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09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111340"/>
    <a:srgbClr val="E2ECF1"/>
    <a:srgbClr val="F1F6F8"/>
    <a:srgbClr val="DBE9F0"/>
    <a:srgbClr val="073B4C"/>
    <a:srgbClr val="335FFE"/>
    <a:srgbClr val="ECF3F6"/>
    <a:srgbClr val="B5B5B5"/>
    <a:srgbClr val="DEDEDE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95" autoAdjust="0"/>
    <p:restoredTop sz="91973" autoAdjust="0"/>
  </p:normalViewPr>
  <p:slideViewPr>
    <p:cSldViewPr snapToGrid="0" snapToObjects="1">
      <p:cViewPr varScale="1">
        <p:scale>
          <a:sx n="51" d="100"/>
          <a:sy n="51" d="100"/>
        </p:scale>
        <p:origin x="256" y="6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" panose="00000500000000000000" pitchFamily="2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12/27/21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" panose="00000500000000000000" pitchFamily="2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866EA85-C818-46AB-A402-68E54393640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F7C52CE-5535-4F4B-8FE2-9CBFA80BB8AE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B141BE60-4873-472C-A20A-45EB92B141E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FD18ADB6-9ED5-4316-9267-152095CA097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A8B7535-1F6F-4225-8F28-E330F37EBC8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16DE363-B0F2-4C6F-8E6F-EA44A69A14E2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2769" name="Rectangle 1">
            <a:extLst>
              <a:ext uri="{FF2B5EF4-FFF2-40B4-BE49-F238E27FC236}">
                <a16:creationId xmlns:a16="http://schemas.microsoft.com/office/drawing/2014/main" id="{A804AC4E-782F-4894-A31D-4B3597EC4F7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C17AD9F3-4E4D-4B9C-A303-628CB505B20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D457357-E82E-4CDE-B960-061C97B32E5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4BA4158-8D87-4FF5-AD43-2CA88243772B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3793" name="Rectangle 1">
            <a:extLst>
              <a:ext uri="{FF2B5EF4-FFF2-40B4-BE49-F238E27FC236}">
                <a16:creationId xmlns:a16="http://schemas.microsoft.com/office/drawing/2014/main" id="{A5EAA16E-8456-47C5-9F34-898D0D37A21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52733202-871C-4B8F-B6CC-5E1D20ED6FB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597889C-F4B3-456F-A9B7-42B3B9B6AA9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F137529-A9CB-433A-90B1-EF96F6B69D6D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4817" name="Rectangle 1">
            <a:extLst>
              <a:ext uri="{FF2B5EF4-FFF2-40B4-BE49-F238E27FC236}">
                <a16:creationId xmlns:a16="http://schemas.microsoft.com/office/drawing/2014/main" id="{D31DB001-6B1E-47C6-8C87-C45D2A47361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5C93CAA8-0395-4EA2-ADFD-CA1B2619A84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E0409C6-7109-43D6-AD3D-ABB0F8C783C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FD8C4E2-E11B-40B2-AA06-DD354DBC5777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5841" name="Rectangle 1">
            <a:extLst>
              <a:ext uri="{FF2B5EF4-FFF2-40B4-BE49-F238E27FC236}">
                <a16:creationId xmlns:a16="http://schemas.microsoft.com/office/drawing/2014/main" id="{2B7F778E-6875-4CAA-8ED6-C8EA3C56100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468CA7A7-0F4E-4B9E-9D7A-0ADF4136786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847D1BB-432E-49AD-A5C6-CAA52E0645E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56C94C-2A2F-4057-8597-3AC167DA8ABF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6865" name="Rectangle 1">
            <a:extLst>
              <a:ext uri="{FF2B5EF4-FFF2-40B4-BE49-F238E27FC236}">
                <a16:creationId xmlns:a16="http://schemas.microsoft.com/office/drawing/2014/main" id="{6E1E6047-D4FC-437A-8445-CFCB803A542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D94346D9-6241-43D0-B44A-47C8A712244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B395C3E-72CB-450B-BFA2-8F48740046C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1247C1B-F5FF-4803-AB7A-BC700463AF22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7889" name="Rectangle 1">
            <a:extLst>
              <a:ext uri="{FF2B5EF4-FFF2-40B4-BE49-F238E27FC236}">
                <a16:creationId xmlns:a16="http://schemas.microsoft.com/office/drawing/2014/main" id="{AA71E8FB-510B-4744-B570-F9A119B879B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6E71F363-2B46-471F-B523-DBCC8E0CF40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FCE83C9-76F5-4D71-962E-FD9F3BDB7AD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A446AAC-8410-4355-B8FD-B18DBF0396B5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38913" name="Rectangle 1">
            <a:extLst>
              <a:ext uri="{FF2B5EF4-FFF2-40B4-BE49-F238E27FC236}">
                <a16:creationId xmlns:a16="http://schemas.microsoft.com/office/drawing/2014/main" id="{D6124D88-B99C-4589-8BEB-D869EA813E1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0ADB30E6-7746-43C9-82AE-81C1E698981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7E9351-8B62-4A6D-A486-9C78247723C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578EDCD-84F4-4213-A9F8-C11C9D6092A7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39937" name="Rectangle 1">
            <a:extLst>
              <a:ext uri="{FF2B5EF4-FFF2-40B4-BE49-F238E27FC236}">
                <a16:creationId xmlns:a16="http://schemas.microsoft.com/office/drawing/2014/main" id="{1584A1C5-4D22-4969-9601-C6F32263DF0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3FEBE394-7649-4EF6-BBF1-95BD3B22D39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4EA95A9-C2AD-4B8C-B3B8-7B60F696925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1B9A9F0-682C-4FA2-848F-88F5C234BA8D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40961" name="Rectangle 1">
            <a:extLst>
              <a:ext uri="{FF2B5EF4-FFF2-40B4-BE49-F238E27FC236}">
                <a16:creationId xmlns:a16="http://schemas.microsoft.com/office/drawing/2014/main" id="{BC1F28C3-FC0F-46AC-A3B8-CF388DAE837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CC5FC766-C204-49F2-B97F-8E63212C085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F39759A-BB54-4AF8-8570-14015416074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EE263A2-FAA1-4101-A7A8-3C6E87688AF1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41985" name="Rectangle 1">
            <a:extLst>
              <a:ext uri="{FF2B5EF4-FFF2-40B4-BE49-F238E27FC236}">
                <a16:creationId xmlns:a16="http://schemas.microsoft.com/office/drawing/2014/main" id="{3EEFF9BB-0841-4870-A7DC-D1349995253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D7A17932-1F31-4715-A48A-D3A5BAD43C3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1AAAF4-6E34-4EBA-AC24-459FE77D50F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39A371A-314E-4033-AFAD-4AD39CC20BA2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4577" name="Rectangle 1">
            <a:extLst>
              <a:ext uri="{FF2B5EF4-FFF2-40B4-BE49-F238E27FC236}">
                <a16:creationId xmlns:a16="http://schemas.microsoft.com/office/drawing/2014/main" id="{C64EFBB6-9384-4CDE-940C-43C43E0C44B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1BF58DD1-6C58-4376-988F-FEA61D57693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F98F301-B77F-4345-A034-1A373C4FD77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9E68692-F788-44AC-99A7-0528ADE9FF2F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5601" name="Rectangle 1">
            <a:extLst>
              <a:ext uri="{FF2B5EF4-FFF2-40B4-BE49-F238E27FC236}">
                <a16:creationId xmlns:a16="http://schemas.microsoft.com/office/drawing/2014/main" id="{A8EE8059-504F-49BB-B905-8BF4FB7A1D2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4C51B1C3-804A-4992-AB47-2FFAE95E826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387CFBE-1B68-4034-B6B3-6ECB05F543B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B52D778-8F3D-4786-A9CA-C2EF0AA84CCD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6625" name="Rectangle 1">
            <a:extLst>
              <a:ext uri="{FF2B5EF4-FFF2-40B4-BE49-F238E27FC236}">
                <a16:creationId xmlns:a16="http://schemas.microsoft.com/office/drawing/2014/main" id="{8782CE13-3977-4DC7-BC12-855F6CB3DB6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C54A559C-F2B3-43FF-959A-75488143A6B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093FD50-D9B5-4F44-838B-BD3B954358D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637DF88-C13E-4D6F-B45A-ED75BAE0E7DC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7649" name="Rectangle 1">
            <a:extLst>
              <a:ext uri="{FF2B5EF4-FFF2-40B4-BE49-F238E27FC236}">
                <a16:creationId xmlns:a16="http://schemas.microsoft.com/office/drawing/2014/main" id="{587043C3-C99E-4C7C-B388-F4C46E5122A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E6D740EF-A8B0-4D70-996D-3AD9D854F19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EE0E8CA-19CA-4265-95B2-DBF85C3114A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F098444-6823-4C1C-9359-28449FB02A94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8673" name="Rectangle 1">
            <a:extLst>
              <a:ext uri="{FF2B5EF4-FFF2-40B4-BE49-F238E27FC236}">
                <a16:creationId xmlns:a16="http://schemas.microsoft.com/office/drawing/2014/main" id="{D01CD6DB-CB10-4A0B-ADBB-BFBCB6AD514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20FB94D5-238F-4904-A3FC-E9B9A1C1A07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02D8705-DE64-4016-99E9-9AB3A931297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2ABE809-B35A-4153-B538-49694112DEFF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9697" name="Rectangle 1">
            <a:extLst>
              <a:ext uri="{FF2B5EF4-FFF2-40B4-BE49-F238E27FC236}">
                <a16:creationId xmlns:a16="http://schemas.microsoft.com/office/drawing/2014/main" id="{68CB4531-D607-4C50-879B-55F2252B0DE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FE005942-D11F-47F2-8219-8661286B7CB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9BAC9E-EE71-48BE-ABF0-9FF2F52C6BB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6DAD3E6-FE77-4B43-A231-3991328F9F7D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0721" name="Rectangle 1">
            <a:extLst>
              <a:ext uri="{FF2B5EF4-FFF2-40B4-BE49-F238E27FC236}">
                <a16:creationId xmlns:a16="http://schemas.microsoft.com/office/drawing/2014/main" id="{BB080703-E644-4BC1-9935-F387560B420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924577C3-8F1A-4B6A-9E0E-1A36DD6061E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60C3CB2-51AB-4B73-880C-D567B0F313C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0F33D46-11E6-4B4B-BC62-90882747AC7A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1745" name="Rectangle 1">
            <a:extLst>
              <a:ext uri="{FF2B5EF4-FFF2-40B4-BE49-F238E27FC236}">
                <a16:creationId xmlns:a16="http://schemas.microsoft.com/office/drawing/2014/main" id="{4DE8D326-2219-4DBA-9165-2B45EBAD733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94C80BFC-B5BD-4E5A-B8AB-B492EF29A01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25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</p:sldLayoutIdLst>
  <p:hf hdr="0" ftr="0" dt="0"/>
  <p:txStyles>
    <p:titleStyle>
      <a:lvl1pPr algn="ctr" defTabSz="1828434" rtl="0" eaLnBrk="1" latinLnBrk="0" hangingPunct="1">
        <a:lnSpc>
          <a:spcPct val="90000"/>
        </a:lnSpc>
        <a:spcBef>
          <a:spcPct val="0"/>
        </a:spcBef>
        <a:buNone/>
        <a:defRPr lang="en-US" sz="7000" b="1" i="0" kern="1200" spc="-290" baseline="0">
          <a:solidFill>
            <a:schemeClr val="tx2"/>
          </a:solidFill>
          <a:latin typeface="Montserrat" pitchFamily="2" charset="77"/>
          <a:ea typeface="Open Sans Light" panose="020B0306030504020204" pitchFamily="34" charset="0"/>
          <a:cs typeface="Poppins" pitchFamily="2" charset="77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000" b="0" i="0" kern="1200" spc="-30" baseline="0" dirty="0" smtClean="0">
          <a:solidFill>
            <a:schemeClr val="tx1"/>
          </a:solidFill>
          <a:effectLst/>
          <a:latin typeface="Montserrat" pitchFamily="2" charset="77"/>
          <a:ea typeface="Open Sans Light" panose="020B0306030504020204" pitchFamily="34" charset="0"/>
          <a:cs typeface="Poppins" pitchFamily="2" charset="77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b="0" i="0" kern="1200" spc="-30" baseline="0" dirty="0" smtClean="0">
          <a:solidFill>
            <a:schemeClr val="tx1"/>
          </a:solidFill>
          <a:effectLst/>
          <a:latin typeface="Montserrat" pitchFamily="2" charset="77"/>
          <a:ea typeface="Open Sans Light" panose="020B0306030504020204" pitchFamily="34" charset="0"/>
          <a:cs typeface="Poppins" pitchFamily="2" charset="77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b="0" i="0" kern="1200" spc="-30" baseline="0" dirty="0" smtClean="0">
          <a:solidFill>
            <a:schemeClr val="tx1"/>
          </a:solidFill>
          <a:effectLst/>
          <a:latin typeface="Montserrat" pitchFamily="2" charset="77"/>
          <a:ea typeface="Open Sans Light" panose="020B0306030504020204" pitchFamily="34" charset="0"/>
          <a:cs typeface="Poppins" pitchFamily="2" charset="77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spc="-30" baseline="0" dirty="0" smtClean="0">
          <a:solidFill>
            <a:schemeClr val="tx1"/>
          </a:solidFill>
          <a:effectLst/>
          <a:latin typeface="Montserrat" pitchFamily="2" charset="77"/>
          <a:ea typeface="Open Sans Light" panose="020B0306030504020204" pitchFamily="34" charset="0"/>
          <a:cs typeface="Poppins" pitchFamily="2" charset="77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spc="-30" baseline="0" dirty="0">
          <a:solidFill>
            <a:schemeClr val="tx1"/>
          </a:solidFill>
          <a:effectLst/>
          <a:latin typeface="Montserrat" pitchFamily="2" charset="77"/>
          <a:ea typeface="Open Sans Light" panose="020B0306030504020204" pitchFamily="34" charset="0"/>
          <a:cs typeface="Poppins" pitchFamily="2" charset="77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EEEDC329-41D7-4492-9CE9-2D43D052F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0810" y="10079864"/>
            <a:ext cx="8420158" cy="2707320"/>
          </a:xfrm>
          <a:custGeom>
            <a:avLst/>
            <a:gdLst>
              <a:gd name="T0" fmla="*/ 7938 w 9462"/>
              <a:gd name="T1" fmla="*/ 3043 h 3044"/>
              <a:gd name="T2" fmla="*/ 667 w 9462"/>
              <a:gd name="T3" fmla="*/ 3043 h 3044"/>
              <a:gd name="T4" fmla="*/ 667 w 9462"/>
              <a:gd name="T5" fmla="*/ 3043 h 3044"/>
              <a:gd name="T6" fmla="*/ 0 w 9462"/>
              <a:gd name="T7" fmla="*/ 2377 h 3044"/>
              <a:gd name="T8" fmla="*/ 0 w 9462"/>
              <a:gd name="T9" fmla="*/ 683 h 3044"/>
              <a:gd name="T10" fmla="*/ 0 w 9462"/>
              <a:gd name="T11" fmla="*/ 683 h 3044"/>
              <a:gd name="T12" fmla="*/ 684 w 9462"/>
              <a:gd name="T13" fmla="*/ 0 h 3044"/>
              <a:gd name="T14" fmla="*/ 7938 w 9462"/>
              <a:gd name="T15" fmla="*/ 0 h 3044"/>
              <a:gd name="T16" fmla="*/ 7938 w 9462"/>
              <a:gd name="T17" fmla="*/ 0 h 3044"/>
              <a:gd name="T18" fmla="*/ 9461 w 9462"/>
              <a:gd name="T19" fmla="*/ 1521 h 3044"/>
              <a:gd name="T20" fmla="*/ 9461 w 9462"/>
              <a:gd name="T21" fmla="*/ 1521 h 3044"/>
              <a:gd name="T22" fmla="*/ 9461 w 9462"/>
              <a:gd name="T23" fmla="*/ 1521 h 3044"/>
              <a:gd name="T24" fmla="*/ 7938 w 9462"/>
              <a:gd name="T25" fmla="*/ 3043 h 3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462" h="3044">
                <a:moveTo>
                  <a:pt x="7938" y="3043"/>
                </a:moveTo>
                <a:lnTo>
                  <a:pt x="667" y="3043"/>
                </a:lnTo>
                <a:lnTo>
                  <a:pt x="667" y="3043"/>
                </a:lnTo>
                <a:cubicBezTo>
                  <a:pt x="299" y="3043"/>
                  <a:pt x="0" y="2745"/>
                  <a:pt x="0" y="2377"/>
                </a:cubicBezTo>
                <a:lnTo>
                  <a:pt x="0" y="683"/>
                </a:lnTo>
                <a:lnTo>
                  <a:pt x="0" y="683"/>
                </a:lnTo>
                <a:cubicBezTo>
                  <a:pt x="0" y="305"/>
                  <a:pt x="306" y="0"/>
                  <a:pt x="684" y="0"/>
                </a:cubicBezTo>
                <a:lnTo>
                  <a:pt x="7938" y="0"/>
                </a:lnTo>
                <a:lnTo>
                  <a:pt x="7938" y="0"/>
                </a:lnTo>
                <a:cubicBezTo>
                  <a:pt x="8779" y="0"/>
                  <a:pt x="9461" y="681"/>
                  <a:pt x="9461" y="1521"/>
                </a:cubicBezTo>
                <a:lnTo>
                  <a:pt x="9461" y="1521"/>
                </a:lnTo>
                <a:lnTo>
                  <a:pt x="9461" y="1521"/>
                </a:lnTo>
                <a:cubicBezTo>
                  <a:pt x="9461" y="2362"/>
                  <a:pt x="8779" y="3043"/>
                  <a:pt x="7938" y="3043"/>
                </a:cubicBezTo>
              </a:path>
            </a:pathLst>
          </a:custGeom>
          <a:solidFill>
            <a:schemeClr val="accent6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5DBF787D-7876-4715-BD04-14E8EB412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0810" y="6783996"/>
            <a:ext cx="8420158" cy="2707320"/>
          </a:xfrm>
          <a:custGeom>
            <a:avLst/>
            <a:gdLst>
              <a:gd name="T0" fmla="*/ 7938 w 9462"/>
              <a:gd name="T1" fmla="*/ 3043 h 3044"/>
              <a:gd name="T2" fmla="*/ 667 w 9462"/>
              <a:gd name="T3" fmla="*/ 3043 h 3044"/>
              <a:gd name="T4" fmla="*/ 667 w 9462"/>
              <a:gd name="T5" fmla="*/ 3043 h 3044"/>
              <a:gd name="T6" fmla="*/ 0 w 9462"/>
              <a:gd name="T7" fmla="*/ 2377 h 3044"/>
              <a:gd name="T8" fmla="*/ 0 w 9462"/>
              <a:gd name="T9" fmla="*/ 683 h 3044"/>
              <a:gd name="T10" fmla="*/ 0 w 9462"/>
              <a:gd name="T11" fmla="*/ 683 h 3044"/>
              <a:gd name="T12" fmla="*/ 684 w 9462"/>
              <a:gd name="T13" fmla="*/ 0 h 3044"/>
              <a:gd name="T14" fmla="*/ 7938 w 9462"/>
              <a:gd name="T15" fmla="*/ 0 h 3044"/>
              <a:gd name="T16" fmla="*/ 7938 w 9462"/>
              <a:gd name="T17" fmla="*/ 0 h 3044"/>
              <a:gd name="T18" fmla="*/ 9461 w 9462"/>
              <a:gd name="T19" fmla="*/ 1521 h 3044"/>
              <a:gd name="T20" fmla="*/ 9461 w 9462"/>
              <a:gd name="T21" fmla="*/ 1521 h 3044"/>
              <a:gd name="T22" fmla="*/ 9461 w 9462"/>
              <a:gd name="T23" fmla="*/ 1521 h 3044"/>
              <a:gd name="T24" fmla="*/ 7938 w 9462"/>
              <a:gd name="T25" fmla="*/ 3043 h 3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462" h="3044">
                <a:moveTo>
                  <a:pt x="7938" y="3043"/>
                </a:moveTo>
                <a:lnTo>
                  <a:pt x="667" y="3043"/>
                </a:lnTo>
                <a:lnTo>
                  <a:pt x="667" y="3043"/>
                </a:lnTo>
                <a:cubicBezTo>
                  <a:pt x="299" y="3043"/>
                  <a:pt x="0" y="2746"/>
                  <a:pt x="0" y="2377"/>
                </a:cubicBezTo>
                <a:lnTo>
                  <a:pt x="0" y="683"/>
                </a:lnTo>
                <a:lnTo>
                  <a:pt x="0" y="683"/>
                </a:lnTo>
                <a:cubicBezTo>
                  <a:pt x="0" y="305"/>
                  <a:pt x="306" y="0"/>
                  <a:pt x="684" y="0"/>
                </a:cubicBezTo>
                <a:lnTo>
                  <a:pt x="7938" y="0"/>
                </a:lnTo>
                <a:lnTo>
                  <a:pt x="7938" y="0"/>
                </a:lnTo>
                <a:cubicBezTo>
                  <a:pt x="8779" y="0"/>
                  <a:pt x="9461" y="680"/>
                  <a:pt x="9461" y="1521"/>
                </a:cubicBezTo>
                <a:lnTo>
                  <a:pt x="9461" y="1521"/>
                </a:lnTo>
                <a:lnTo>
                  <a:pt x="9461" y="1521"/>
                </a:lnTo>
                <a:cubicBezTo>
                  <a:pt x="9461" y="2362"/>
                  <a:pt x="8779" y="3043"/>
                  <a:pt x="7938" y="3043"/>
                </a:cubicBezTo>
              </a:path>
            </a:pathLst>
          </a:custGeom>
          <a:solidFill>
            <a:schemeClr val="accent6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4" name="Freeform 8">
            <a:extLst>
              <a:ext uri="{FF2B5EF4-FFF2-40B4-BE49-F238E27FC236}">
                <a16:creationId xmlns:a16="http://schemas.microsoft.com/office/drawing/2014/main" id="{A9B1F8F4-2AEF-4EF4-8EC2-EA3D0D19D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0810" y="3476356"/>
            <a:ext cx="8420158" cy="2707320"/>
          </a:xfrm>
          <a:custGeom>
            <a:avLst/>
            <a:gdLst>
              <a:gd name="T0" fmla="*/ 7938 w 9462"/>
              <a:gd name="T1" fmla="*/ 3043 h 3044"/>
              <a:gd name="T2" fmla="*/ 667 w 9462"/>
              <a:gd name="T3" fmla="*/ 3043 h 3044"/>
              <a:gd name="T4" fmla="*/ 667 w 9462"/>
              <a:gd name="T5" fmla="*/ 3043 h 3044"/>
              <a:gd name="T6" fmla="*/ 0 w 9462"/>
              <a:gd name="T7" fmla="*/ 2377 h 3044"/>
              <a:gd name="T8" fmla="*/ 0 w 9462"/>
              <a:gd name="T9" fmla="*/ 683 h 3044"/>
              <a:gd name="T10" fmla="*/ 0 w 9462"/>
              <a:gd name="T11" fmla="*/ 683 h 3044"/>
              <a:gd name="T12" fmla="*/ 684 w 9462"/>
              <a:gd name="T13" fmla="*/ 0 h 3044"/>
              <a:gd name="T14" fmla="*/ 7938 w 9462"/>
              <a:gd name="T15" fmla="*/ 0 h 3044"/>
              <a:gd name="T16" fmla="*/ 7938 w 9462"/>
              <a:gd name="T17" fmla="*/ 0 h 3044"/>
              <a:gd name="T18" fmla="*/ 9461 w 9462"/>
              <a:gd name="T19" fmla="*/ 1521 h 3044"/>
              <a:gd name="T20" fmla="*/ 9461 w 9462"/>
              <a:gd name="T21" fmla="*/ 1521 h 3044"/>
              <a:gd name="T22" fmla="*/ 9461 w 9462"/>
              <a:gd name="T23" fmla="*/ 1521 h 3044"/>
              <a:gd name="T24" fmla="*/ 7938 w 9462"/>
              <a:gd name="T25" fmla="*/ 3043 h 3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462" h="3044">
                <a:moveTo>
                  <a:pt x="7938" y="3043"/>
                </a:moveTo>
                <a:lnTo>
                  <a:pt x="667" y="3043"/>
                </a:lnTo>
                <a:lnTo>
                  <a:pt x="667" y="3043"/>
                </a:lnTo>
                <a:cubicBezTo>
                  <a:pt x="299" y="3043"/>
                  <a:pt x="0" y="2745"/>
                  <a:pt x="0" y="2377"/>
                </a:cubicBezTo>
                <a:lnTo>
                  <a:pt x="0" y="683"/>
                </a:lnTo>
                <a:lnTo>
                  <a:pt x="0" y="683"/>
                </a:lnTo>
                <a:cubicBezTo>
                  <a:pt x="0" y="305"/>
                  <a:pt x="306" y="0"/>
                  <a:pt x="684" y="0"/>
                </a:cubicBezTo>
                <a:lnTo>
                  <a:pt x="7938" y="0"/>
                </a:lnTo>
                <a:lnTo>
                  <a:pt x="7938" y="0"/>
                </a:lnTo>
                <a:cubicBezTo>
                  <a:pt x="8779" y="0"/>
                  <a:pt x="9461" y="681"/>
                  <a:pt x="9461" y="1521"/>
                </a:cubicBezTo>
                <a:lnTo>
                  <a:pt x="9461" y="1521"/>
                </a:lnTo>
                <a:lnTo>
                  <a:pt x="9461" y="1521"/>
                </a:lnTo>
                <a:cubicBezTo>
                  <a:pt x="9461" y="2362"/>
                  <a:pt x="8779" y="3043"/>
                  <a:pt x="7938" y="3043"/>
                </a:cubicBezTo>
              </a:path>
            </a:pathLst>
          </a:custGeom>
          <a:solidFill>
            <a:schemeClr val="accent6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5" name="Freeform 9">
            <a:extLst>
              <a:ext uri="{FF2B5EF4-FFF2-40B4-BE49-F238E27FC236}">
                <a16:creationId xmlns:a16="http://schemas.microsoft.com/office/drawing/2014/main" id="{F66853CA-09C6-4DA9-B2B6-BD9252ADF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5786" y="3315487"/>
            <a:ext cx="1859811" cy="3029060"/>
          </a:xfrm>
          <a:custGeom>
            <a:avLst/>
            <a:gdLst>
              <a:gd name="T0" fmla="*/ 1767 w 2089"/>
              <a:gd name="T1" fmla="*/ 3403 h 3404"/>
              <a:gd name="T2" fmla="*/ 321 w 2089"/>
              <a:gd name="T3" fmla="*/ 3403 h 3404"/>
              <a:gd name="T4" fmla="*/ 321 w 2089"/>
              <a:gd name="T5" fmla="*/ 3403 h 3404"/>
              <a:gd name="T6" fmla="*/ 0 w 2089"/>
              <a:gd name="T7" fmla="*/ 3082 h 3404"/>
              <a:gd name="T8" fmla="*/ 0 w 2089"/>
              <a:gd name="T9" fmla="*/ 321 h 3404"/>
              <a:gd name="T10" fmla="*/ 0 w 2089"/>
              <a:gd name="T11" fmla="*/ 321 h 3404"/>
              <a:gd name="T12" fmla="*/ 321 w 2089"/>
              <a:gd name="T13" fmla="*/ 0 h 3404"/>
              <a:gd name="T14" fmla="*/ 1767 w 2089"/>
              <a:gd name="T15" fmla="*/ 0 h 3404"/>
              <a:gd name="T16" fmla="*/ 1767 w 2089"/>
              <a:gd name="T17" fmla="*/ 0 h 3404"/>
              <a:gd name="T18" fmla="*/ 2088 w 2089"/>
              <a:gd name="T19" fmla="*/ 321 h 3404"/>
              <a:gd name="T20" fmla="*/ 2088 w 2089"/>
              <a:gd name="T21" fmla="*/ 3082 h 3404"/>
              <a:gd name="T22" fmla="*/ 2088 w 2089"/>
              <a:gd name="T23" fmla="*/ 3082 h 3404"/>
              <a:gd name="T24" fmla="*/ 1767 w 2089"/>
              <a:gd name="T25" fmla="*/ 3403 h 3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89" h="3404">
                <a:moveTo>
                  <a:pt x="1767" y="3403"/>
                </a:moveTo>
                <a:lnTo>
                  <a:pt x="321" y="3403"/>
                </a:lnTo>
                <a:lnTo>
                  <a:pt x="321" y="3403"/>
                </a:lnTo>
                <a:cubicBezTo>
                  <a:pt x="144" y="3403"/>
                  <a:pt x="0" y="3259"/>
                  <a:pt x="0" y="3082"/>
                </a:cubicBezTo>
                <a:lnTo>
                  <a:pt x="0" y="321"/>
                </a:lnTo>
                <a:lnTo>
                  <a:pt x="0" y="321"/>
                </a:lnTo>
                <a:cubicBezTo>
                  <a:pt x="0" y="144"/>
                  <a:pt x="144" y="0"/>
                  <a:pt x="321" y="0"/>
                </a:cubicBezTo>
                <a:lnTo>
                  <a:pt x="1767" y="0"/>
                </a:lnTo>
                <a:lnTo>
                  <a:pt x="1767" y="0"/>
                </a:lnTo>
                <a:cubicBezTo>
                  <a:pt x="1945" y="0"/>
                  <a:pt x="2088" y="144"/>
                  <a:pt x="2088" y="321"/>
                </a:cubicBezTo>
                <a:lnTo>
                  <a:pt x="2088" y="3082"/>
                </a:lnTo>
                <a:lnTo>
                  <a:pt x="2088" y="3082"/>
                </a:lnTo>
                <a:cubicBezTo>
                  <a:pt x="2088" y="3259"/>
                  <a:pt x="1945" y="3403"/>
                  <a:pt x="1767" y="340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6" name="Freeform 10">
            <a:extLst>
              <a:ext uri="{FF2B5EF4-FFF2-40B4-BE49-F238E27FC236}">
                <a16:creationId xmlns:a16="http://schemas.microsoft.com/office/drawing/2014/main" id="{715424C6-C363-48BF-B0FF-4F97449C1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5786" y="9918993"/>
            <a:ext cx="1859811" cy="3029060"/>
          </a:xfrm>
          <a:custGeom>
            <a:avLst/>
            <a:gdLst>
              <a:gd name="T0" fmla="*/ 1767 w 2089"/>
              <a:gd name="T1" fmla="*/ 3403 h 3404"/>
              <a:gd name="T2" fmla="*/ 321 w 2089"/>
              <a:gd name="T3" fmla="*/ 3403 h 3404"/>
              <a:gd name="T4" fmla="*/ 321 w 2089"/>
              <a:gd name="T5" fmla="*/ 3403 h 3404"/>
              <a:gd name="T6" fmla="*/ 0 w 2089"/>
              <a:gd name="T7" fmla="*/ 3082 h 3404"/>
              <a:gd name="T8" fmla="*/ 0 w 2089"/>
              <a:gd name="T9" fmla="*/ 321 h 3404"/>
              <a:gd name="T10" fmla="*/ 0 w 2089"/>
              <a:gd name="T11" fmla="*/ 321 h 3404"/>
              <a:gd name="T12" fmla="*/ 321 w 2089"/>
              <a:gd name="T13" fmla="*/ 0 h 3404"/>
              <a:gd name="T14" fmla="*/ 1767 w 2089"/>
              <a:gd name="T15" fmla="*/ 0 h 3404"/>
              <a:gd name="T16" fmla="*/ 1767 w 2089"/>
              <a:gd name="T17" fmla="*/ 0 h 3404"/>
              <a:gd name="T18" fmla="*/ 2088 w 2089"/>
              <a:gd name="T19" fmla="*/ 321 h 3404"/>
              <a:gd name="T20" fmla="*/ 2088 w 2089"/>
              <a:gd name="T21" fmla="*/ 3082 h 3404"/>
              <a:gd name="T22" fmla="*/ 2088 w 2089"/>
              <a:gd name="T23" fmla="*/ 3082 h 3404"/>
              <a:gd name="T24" fmla="*/ 1767 w 2089"/>
              <a:gd name="T25" fmla="*/ 3403 h 3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89" h="3404">
                <a:moveTo>
                  <a:pt x="1767" y="3403"/>
                </a:moveTo>
                <a:lnTo>
                  <a:pt x="321" y="3403"/>
                </a:lnTo>
                <a:lnTo>
                  <a:pt x="321" y="3403"/>
                </a:lnTo>
                <a:cubicBezTo>
                  <a:pt x="144" y="3403"/>
                  <a:pt x="0" y="3259"/>
                  <a:pt x="0" y="3082"/>
                </a:cubicBezTo>
                <a:lnTo>
                  <a:pt x="0" y="321"/>
                </a:lnTo>
                <a:lnTo>
                  <a:pt x="0" y="321"/>
                </a:lnTo>
                <a:cubicBezTo>
                  <a:pt x="0" y="144"/>
                  <a:pt x="144" y="0"/>
                  <a:pt x="321" y="0"/>
                </a:cubicBezTo>
                <a:lnTo>
                  <a:pt x="1767" y="0"/>
                </a:lnTo>
                <a:lnTo>
                  <a:pt x="1767" y="0"/>
                </a:lnTo>
                <a:cubicBezTo>
                  <a:pt x="1945" y="0"/>
                  <a:pt x="2088" y="144"/>
                  <a:pt x="2088" y="321"/>
                </a:cubicBezTo>
                <a:lnTo>
                  <a:pt x="2088" y="3082"/>
                </a:lnTo>
                <a:lnTo>
                  <a:pt x="2088" y="3082"/>
                </a:lnTo>
                <a:cubicBezTo>
                  <a:pt x="2088" y="3259"/>
                  <a:pt x="1945" y="3403"/>
                  <a:pt x="1767" y="340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4072CB3B-1E8B-49CA-AD10-798488673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5786" y="6623125"/>
            <a:ext cx="1859811" cy="3029060"/>
          </a:xfrm>
          <a:custGeom>
            <a:avLst/>
            <a:gdLst>
              <a:gd name="T0" fmla="*/ 1767 w 2089"/>
              <a:gd name="T1" fmla="*/ 3402 h 3403"/>
              <a:gd name="T2" fmla="*/ 321 w 2089"/>
              <a:gd name="T3" fmla="*/ 3402 h 3403"/>
              <a:gd name="T4" fmla="*/ 321 w 2089"/>
              <a:gd name="T5" fmla="*/ 3402 h 3403"/>
              <a:gd name="T6" fmla="*/ 0 w 2089"/>
              <a:gd name="T7" fmla="*/ 3080 h 3403"/>
              <a:gd name="T8" fmla="*/ 0 w 2089"/>
              <a:gd name="T9" fmla="*/ 320 h 3403"/>
              <a:gd name="T10" fmla="*/ 0 w 2089"/>
              <a:gd name="T11" fmla="*/ 320 h 3403"/>
              <a:gd name="T12" fmla="*/ 321 w 2089"/>
              <a:gd name="T13" fmla="*/ 0 h 3403"/>
              <a:gd name="T14" fmla="*/ 1767 w 2089"/>
              <a:gd name="T15" fmla="*/ 0 h 3403"/>
              <a:gd name="T16" fmla="*/ 1767 w 2089"/>
              <a:gd name="T17" fmla="*/ 0 h 3403"/>
              <a:gd name="T18" fmla="*/ 2088 w 2089"/>
              <a:gd name="T19" fmla="*/ 320 h 3403"/>
              <a:gd name="T20" fmla="*/ 2088 w 2089"/>
              <a:gd name="T21" fmla="*/ 3080 h 3403"/>
              <a:gd name="T22" fmla="*/ 2088 w 2089"/>
              <a:gd name="T23" fmla="*/ 3080 h 3403"/>
              <a:gd name="T24" fmla="*/ 1767 w 2089"/>
              <a:gd name="T25" fmla="*/ 3402 h 3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89" h="3403">
                <a:moveTo>
                  <a:pt x="1767" y="3402"/>
                </a:moveTo>
                <a:lnTo>
                  <a:pt x="321" y="3402"/>
                </a:lnTo>
                <a:lnTo>
                  <a:pt x="321" y="3402"/>
                </a:lnTo>
                <a:cubicBezTo>
                  <a:pt x="144" y="3402"/>
                  <a:pt x="0" y="3258"/>
                  <a:pt x="0" y="3080"/>
                </a:cubicBezTo>
                <a:lnTo>
                  <a:pt x="0" y="320"/>
                </a:lnTo>
                <a:lnTo>
                  <a:pt x="0" y="320"/>
                </a:lnTo>
                <a:cubicBezTo>
                  <a:pt x="0" y="144"/>
                  <a:pt x="144" y="0"/>
                  <a:pt x="321" y="0"/>
                </a:cubicBezTo>
                <a:lnTo>
                  <a:pt x="1767" y="0"/>
                </a:lnTo>
                <a:lnTo>
                  <a:pt x="1767" y="0"/>
                </a:lnTo>
                <a:cubicBezTo>
                  <a:pt x="1945" y="0"/>
                  <a:pt x="2088" y="144"/>
                  <a:pt x="2088" y="320"/>
                </a:cubicBezTo>
                <a:lnTo>
                  <a:pt x="2088" y="3080"/>
                </a:lnTo>
                <a:lnTo>
                  <a:pt x="2088" y="3080"/>
                </a:lnTo>
                <a:cubicBezTo>
                  <a:pt x="2088" y="3258"/>
                  <a:pt x="1945" y="3402"/>
                  <a:pt x="1767" y="340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CD482F0-B0F9-431C-9657-4B22A9C21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35753" y="4135530"/>
            <a:ext cx="1235061" cy="1392006"/>
          </a:xfrm>
          <a:custGeom>
            <a:avLst/>
            <a:gdLst>
              <a:gd name="connsiteX0" fmla="*/ 288518 w 1235061"/>
              <a:gd name="connsiteY0" fmla="*/ 812197 h 1392006"/>
              <a:gd name="connsiteX1" fmla="*/ 946544 w 1235061"/>
              <a:gd name="connsiteY1" fmla="*/ 812197 h 1392006"/>
              <a:gd name="connsiteX2" fmla="*/ 964329 w 1235061"/>
              <a:gd name="connsiteY2" fmla="*/ 829146 h 1392006"/>
              <a:gd name="connsiteX3" fmla="*/ 946544 w 1235061"/>
              <a:gd name="connsiteY3" fmla="*/ 847878 h 1392006"/>
              <a:gd name="connsiteX4" fmla="*/ 636205 w 1235061"/>
              <a:gd name="connsiteY4" fmla="*/ 847878 h 1392006"/>
              <a:gd name="connsiteX5" fmla="*/ 636205 w 1235061"/>
              <a:gd name="connsiteY5" fmla="*/ 1373274 h 1392006"/>
              <a:gd name="connsiteX6" fmla="*/ 617531 w 1235061"/>
              <a:gd name="connsiteY6" fmla="*/ 1392006 h 1392006"/>
              <a:gd name="connsiteX7" fmla="*/ 599746 w 1235061"/>
              <a:gd name="connsiteY7" fmla="*/ 1373274 h 1392006"/>
              <a:gd name="connsiteX8" fmla="*/ 599746 w 1235061"/>
              <a:gd name="connsiteY8" fmla="*/ 847878 h 1392006"/>
              <a:gd name="connsiteX9" fmla="*/ 288518 w 1235061"/>
              <a:gd name="connsiteY9" fmla="*/ 847878 h 1392006"/>
              <a:gd name="connsiteX10" fmla="*/ 270733 w 1235061"/>
              <a:gd name="connsiteY10" fmla="*/ 829146 h 1392006"/>
              <a:gd name="connsiteX11" fmla="*/ 288518 w 1235061"/>
              <a:gd name="connsiteY11" fmla="*/ 812197 h 1392006"/>
              <a:gd name="connsiteX12" fmla="*/ 1126136 w 1235061"/>
              <a:gd name="connsiteY12" fmla="*/ 622945 h 1392006"/>
              <a:gd name="connsiteX13" fmla="*/ 1098440 w 1235061"/>
              <a:gd name="connsiteY13" fmla="*/ 632747 h 1392006"/>
              <a:gd name="connsiteX14" fmla="*/ 1085932 w 1235061"/>
              <a:gd name="connsiteY14" fmla="*/ 659482 h 1392006"/>
              <a:gd name="connsiteX15" fmla="*/ 1085932 w 1235061"/>
              <a:gd name="connsiteY15" fmla="*/ 923262 h 1392006"/>
              <a:gd name="connsiteX16" fmla="*/ 1037688 w 1235061"/>
              <a:gd name="connsiteY16" fmla="*/ 971384 h 1392006"/>
              <a:gd name="connsiteX17" fmla="*/ 889380 w 1235061"/>
              <a:gd name="connsiteY17" fmla="*/ 971384 h 1392006"/>
              <a:gd name="connsiteX18" fmla="*/ 853644 w 1235061"/>
              <a:gd name="connsiteY18" fmla="*/ 1008812 h 1392006"/>
              <a:gd name="connsiteX19" fmla="*/ 853644 w 1235061"/>
              <a:gd name="connsiteY19" fmla="*/ 1318932 h 1392006"/>
              <a:gd name="connsiteX20" fmla="*/ 865258 w 1235061"/>
              <a:gd name="connsiteY20" fmla="*/ 1345666 h 1392006"/>
              <a:gd name="connsiteX21" fmla="*/ 892954 w 1235061"/>
              <a:gd name="connsiteY21" fmla="*/ 1354578 h 1392006"/>
              <a:gd name="connsiteX22" fmla="*/ 926010 w 1235061"/>
              <a:gd name="connsiteY22" fmla="*/ 1316258 h 1392006"/>
              <a:gd name="connsiteX23" fmla="*/ 926010 w 1235061"/>
              <a:gd name="connsiteY23" fmla="*/ 1091689 h 1392006"/>
              <a:gd name="connsiteX24" fmla="*/ 972468 w 1235061"/>
              <a:gd name="connsiteY24" fmla="*/ 1045349 h 1392006"/>
              <a:gd name="connsiteX25" fmla="*/ 1123456 w 1235061"/>
              <a:gd name="connsiteY25" fmla="*/ 1045349 h 1392006"/>
              <a:gd name="connsiteX26" fmla="*/ 1159193 w 1235061"/>
              <a:gd name="connsiteY26" fmla="*/ 1008812 h 1392006"/>
              <a:gd name="connsiteX27" fmla="*/ 1159193 w 1235061"/>
              <a:gd name="connsiteY27" fmla="*/ 661264 h 1392006"/>
              <a:gd name="connsiteX28" fmla="*/ 1126136 w 1235061"/>
              <a:gd name="connsiteY28" fmla="*/ 622945 h 1392006"/>
              <a:gd name="connsiteX29" fmla="*/ 111954 w 1235061"/>
              <a:gd name="connsiteY29" fmla="*/ 622945 h 1392006"/>
              <a:gd name="connsiteX30" fmla="*/ 79791 w 1235061"/>
              <a:gd name="connsiteY30" fmla="*/ 661264 h 1392006"/>
              <a:gd name="connsiteX31" fmla="*/ 79791 w 1235061"/>
              <a:gd name="connsiteY31" fmla="*/ 1008812 h 1392006"/>
              <a:gd name="connsiteX32" fmla="*/ 116421 w 1235061"/>
              <a:gd name="connsiteY32" fmla="*/ 1045349 h 1392006"/>
              <a:gd name="connsiteX33" fmla="*/ 266514 w 1235061"/>
              <a:gd name="connsiteY33" fmla="*/ 1045349 h 1392006"/>
              <a:gd name="connsiteX34" fmla="*/ 312971 w 1235061"/>
              <a:gd name="connsiteY34" fmla="*/ 1091689 h 1392006"/>
              <a:gd name="connsiteX35" fmla="*/ 312971 w 1235061"/>
              <a:gd name="connsiteY35" fmla="*/ 1316258 h 1392006"/>
              <a:gd name="connsiteX36" fmla="*/ 346027 w 1235061"/>
              <a:gd name="connsiteY36" fmla="*/ 1354578 h 1392006"/>
              <a:gd name="connsiteX37" fmla="*/ 373723 w 1235061"/>
              <a:gd name="connsiteY37" fmla="*/ 1345666 h 1392006"/>
              <a:gd name="connsiteX38" fmla="*/ 385337 w 1235061"/>
              <a:gd name="connsiteY38" fmla="*/ 1318932 h 1392006"/>
              <a:gd name="connsiteX39" fmla="*/ 385337 w 1235061"/>
              <a:gd name="connsiteY39" fmla="*/ 1008812 h 1392006"/>
              <a:gd name="connsiteX40" fmla="*/ 349601 w 1235061"/>
              <a:gd name="connsiteY40" fmla="*/ 971384 h 1392006"/>
              <a:gd name="connsiteX41" fmla="*/ 202188 w 1235061"/>
              <a:gd name="connsiteY41" fmla="*/ 971384 h 1392006"/>
              <a:gd name="connsiteX42" fmla="*/ 152157 w 1235061"/>
              <a:gd name="connsiteY42" fmla="*/ 923262 h 1392006"/>
              <a:gd name="connsiteX43" fmla="*/ 152157 w 1235061"/>
              <a:gd name="connsiteY43" fmla="*/ 659482 h 1392006"/>
              <a:gd name="connsiteX44" fmla="*/ 140543 w 1235061"/>
              <a:gd name="connsiteY44" fmla="*/ 632747 h 1392006"/>
              <a:gd name="connsiteX45" fmla="*/ 111954 w 1235061"/>
              <a:gd name="connsiteY45" fmla="*/ 622945 h 1392006"/>
              <a:gd name="connsiteX46" fmla="*/ 1129710 w 1235061"/>
              <a:gd name="connsiteY46" fmla="*/ 587299 h 1392006"/>
              <a:gd name="connsiteX47" fmla="*/ 1195823 w 1235061"/>
              <a:gd name="connsiteY47" fmla="*/ 661264 h 1392006"/>
              <a:gd name="connsiteX48" fmla="*/ 1195823 w 1235061"/>
              <a:gd name="connsiteY48" fmla="*/ 1008812 h 1392006"/>
              <a:gd name="connsiteX49" fmla="*/ 1123456 w 1235061"/>
              <a:gd name="connsiteY49" fmla="*/ 1080995 h 1392006"/>
              <a:gd name="connsiteX50" fmla="*/ 972468 w 1235061"/>
              <a:gd name="connsiteY50" fmla="*/ 1080995 h 1392006"/>
              <a:gd name="connsiteX51" fmla="*/ 962641 w 1235061"/>
              <a:gd name="connsiteY51" fmla="*/ 1091689 h 1392006"/>
              <a:gd name="connsiteX52" fmla="*/ 962641 w 1235061"/>
              <a:gd name="connsiteY52" fmla="*/ 1316258 h 1392006"/>
              <a:gd name="connsiteX53" fmla="*/ 897421 w 1235061"/>
              <a:gd name="connsiteY53" fmla="*/ 1391115 h 1392006"/>
              <a:gd name="connsiteX54" fmla="*/ 889380 w 1235061"/>
              <a:gd name="connsiteY54" fmla="*/ 1392006 h 1392006"/>
              <a:gd name="connsiteX55" fmla="*/ 841136 w 1235061"/>
              <a:gd name="connsiteY55" fmla="*/ 1372401 h 1392006"/>
              <a:gd name="connsiteX56" fmla="*/ 816120 w 1235061"/>
              <a:gd name="connsiteY56" fmla="*/ 1318932 h 1392006"/>
              <a:gd name="connsiteX57" fmla="*/ 816120 w 1235061"/>
              <a:gd name="connsiteY57" fmla="*/ 1008812 h 1392006"/>
              <a:gd name="connsiteX58" fmla="*/ 889380 w 1235061"/>
              <a:gd name="connsiteY58" fmla="*/ 935738 h 1392006"/>
              <a:gd name="connsiteX59" fmla="*/ 1037688 w 1235061"/>
              <a:gd name="connsiteY59" fmla="*/ 935738 h 1392006"/>
              <a:gd name="connsiteX60" fmla="*/ 1050195 w 1235061"/>
              <a:gd name="connsiteY60" fmla="*/ 923262 h 1392006"/>
              <a:gd name="connsiteX61" fmla="*/ 1050195 w 1235061"/>
              <a:gd name="connsiteY61" fmla="*/ 659482 h 1392006"/>
              <a:gd name="connsiteX62" fmla="*/ 1074318 w 1235061"/>
              <a:gd name="connsiteY62" fmla="*/ 605122 h 1392006"/>
              <a:gd name="connsiteX63" fmla="*/ 1129710 w 1235061"/>
              <a:gd name="connsiteY63" fmla="*/ 587299 h 1392006"/>
              <a:gd name="connsiteX64" fmla="*/ 108380 w 1235061"/>
              <a:gd name="connsiteY64" fmla="*/ 587299 h 1392006"/>
              <a:gd name="connsiteX65" fmla="*/ 165558 w 1235061"/>
              <a:gd name="connsiteY65" fmla="*/ 605122 h 1392006"/>
              <a:gd name="connsiteX66" fmla="*/ 188787 w 1235061"/>
              <a:gd name="connsiteY66" fmla="*/ 659482 h 1392006"/>
              <a:gd name="connsiteX67" fmla="*/ 188787 w 1235061"/>
              <a:gd name="connsiteY67" fmla="*/ 923262 h 1392006"/>
              <a:gd name="connsiteX68" fmla="*/ 202188 w 1235061"/>
              <a:gd name="connsiteY68" fmla="*/ 935738 h 1392006"/>
              <a:gd name="connsiteX69" fmla="*/ 349601 w 1235061"/>
              <a:gd name="connsiteY69" fmla="*/ 935738 h 1392006"/>
              <a:gd name="connsiteX70" fmla="*/ 422861 w 1235061"/>
              <a:gd name="connsiteY70" fmla="*/ 1008812 h 1392006"/>
              <a:gd name="connsiteX71" fmla="*/ 422861 w 1235061"/>
              <a:gd name="connsiteY71" fmla="*/ 1318932 h 1392006"/>
              <a:gd name="connsiteX72" fmla="*/ 398739 w 1235061"/>
              <a:gd name="connsiteY72" fmla="*/ 1372401 h 1392006"/>
              <a:gd name="connsiteX73" fmla="*/ 348707 w 1235061"/>
              <a:gd name="connsiteY73" fmla="*/ 1392006 h 1392006"/>
              <a:gd name="connsiteX74" fmla="*/ 341560 w 1235061"/>
              <a:gd name="connsiteY74" fmla="*/ 1391115 h 1392006"/>
              <a:gd name="connsiteX75" fmla="*/ 276341 w 1235061"/>
              <a:gd name="connsiteY75" fmla="*/ 1316258 h 1392006"/>
              <a:gd name="connsiteX76" fmla="*/ 276341 w 1235061"/>
              <a:gd name="connsiteY76" fmla="*/ 1091689 h 1392006"/>
              <a:gd name="connsiteX77" fmla="*/ 266514 w 1235061"/>
              <a:gd name="connsiteY77" fmla="*/ 1080995 h 1392006"/>
              <a:gd name="connsiteX78" fmla="*/ 116421 w 1235061"/>
              <a:gd name="connsiteY78" fmla="*/ 1080995 h 1392006"/>
              <a:gd name="connsiteX79" fmla="*/ 43161 w 1235061"/>
              <a:gd name="connsiteY79" fmla="*/ 1008812 h 1392006"/>
              <a:gd name="connsiteX80" fmla="*/ 43161 w 1235061"/>
              <a:gd name="connsiteY80" fmla="*/ 661264 h 1392006"/>
              <a:gd name="connsiteX81" fmla="*/ 108380 w 1235061"/>
              <a:gd name="connsiteY81" fmla="*/ 587299 h 1392006"/>
              <a:gd name="connsiteX82" fmla="*/ 1120203 w 1235061"/>
              <a:gd name="connsiteY82" fmla="*/ 366092 h 1392006"/>
              <a:gd name="connsiteX83" fmla="*/ 1040960 w 1235061"/>
              <a:gd name="connsiteY83" fmla="*/ 445335 h 1392006"/>
              <a:gd name="connsiteX84" fmla="*/ 1120203 w 1235061"/>
              <a:gd name="connsiteY84" fmla="*/ 523688 h 1392006"/>
              <a:gd name="connsiteX85" fmla="*/ 1198557 w 1235061"/>
              <a:gd name="connsiteY85" fmla="*/ 445335 h 1392006"/>
              <a:gd name="connsiteX86" fmla="*/ 1120203 w 1235061"/>
              <a:gd name="connsiteY86" fmla="*/ 366092 h 1392006"/>
              <a:gd name="connsiteX87" fmla="*/ 116195 w 1235061"/>
              <a:gd name="connsiteY87" fmla="*/ 366092 h 1392006"/>
              <a:gd name="connsiteX88" fmla="*/ 36646 w 1235061"/>
              <a:gd name="connsiteY88" fmla="*/ 445335 h 1392006"/>
              <a:gd name="connsiteX89" fmla="*/ 116195 w 1235061"/>
              <a:gd name="connsiteY89" fmla="*/ 523688 h 1392006"/>
              <a:gd name="connsiteX90" fmla="*/ 194851 w 1235061"/>
              <a:gd name="connsiteY90" fmla="*/ 445335 h 1392006"/>
              <a:gd name="connsiteX91" fmla="*/ 116195 w 1235061"/>
              <a:gd name="connsiteY91" fmla="*/ 366092 h 1392006"/>
              <a:gd name="connsiteX92" fmla="*/ 1120203 w 1235061"/>
              <a:gd name="connsiteY92" fmla="*/ 329586 h 1392006"/>
              <a:gd name="connsiteX93" fmla="*/ 1235061 w 1235061"/>
              <a:gd name="connsiteY93" fmla="*/ 445335 h 1392006"/>
              <a:gd name="connsiteX94" fmla="*/ 1120203 w 1235061"/>
              <a:gd name="connsiteY94" fmla="*/ 560193 h 1392006"/>
              <a:gd name="connsiteX95" fmla="*/ 1004455 w 1235061"/>
              <a:gd name="connsiteY95" fmla="*/ 445335 h 1392006"/>
              <a:gd name="connsiteX96" fmla="*/ 1120203 w 1235061"/>
              <a:gd name="connsiteY96" fmla="*/ 329586 h 1392006"/>
              <a:gd name="connsiteX97" fmla="*/ 116195 w 1235061"/>
              <a:gd name="connsiteY97" fmla="*/ 329586 h 1392006"/>
              <a:gd name="connsiteX98" fmla="*/ 230603 w 1235061"/>
              <a:gd name="connsiteY98" fmla="*/ 445335 h 1392006"/>
              <a:gd name="connsiteX99" fmla="*/ 116195 w 1235061"/>
              <a:gd name="connsiteY99" fmla="*/ 560193 h 1392006"/>
              <a:gd name="connsiteX100" fmla="*/ 0 w 1235061"/>
              <a:gd name="connsiteY100" fmla="*/ 445335 h 1392006"/>
              <a:gd name="connsiteX101" fmla="*/ 116195 w 1235061"/>
              <a:gd name="connsiteY101" fmla="*/ 329586 h 1392006"/>
              <a:gd name="connsiteX102" fmla="*/ 786314 w 1235061"/>
              <a:gd name="connsiteY102" fmla="*/ 174007 h 1392006"/>
              <a:gd name="connsiteX103" fmla="*/ 786314 w 1235061"/>
              <a:gd name="connsiteY103" fmla="*/ 329371 h 1392006"/>
              <a:gd name="connsiteX104" fmla="*/ 692838 w 1235061"/>
              <a:gd name="connsiteY104" fmla="*/ 422589 h 1392006"/>
              <a:gd name="connsiteX105" fmla="*/ 477400 w 1235061"/>
              <a:gd name="connsiteY105" fmla="*/ 422589 h 1392006"/>
              <a:gd name="connsiteX106" fmla="*/ 477400 w 1235061"/>
              <a:gd name="connsiteY106" fmla="*/ 466978 h 1392006"/>
              <a:gd name="connsiteX107" fmla="*/ 535266 w 1235061"/>
              <a:gd name="connsiteY107" fmla="*/ 523797 h 1392006"/>
              <a:gd name="connsiteX108" fmla="*/ 940326 w 1235061"/>
              <a:gd name="connsiteY108" fmla="*/ 523797 h 1392006"/>
              <a:gd name="connsiteX109" fmla="*/ 943887 w 1235061"/>
              <a:gd name="connsiteY109" fmla="*/ 522021 h 1392006"/>
              <a:gd name="connsiteX110" fmla="*/ 942997 w 1235061"/>
              <a:gd name="connsiteY110" fmla="*/ 516695 h 1392006"/>
              <a:gd name="connsiteX111" fmla="*/ 916289 w 1235061"/>
              <a:gd name="connsiteY111" fmla="*/ 488285 h 1392006"/>
              <a:gd name="connsiteX112" fmla="*/ 903826 w 1235061"/>
              <a:gd name="connsiteY112" fmla="*/ 454549 h 1392006"/>
              <a:gd name="connsiteX113" fmla="*/ 903826 w 1235061"/>
              <a:gd name="connsiteY113" fmla="*/ 230826 h 1392006"/>
              <a:gd name="connsiteX114" fmla="*/ 845960 w 1235061"/>
              <a:gd name="connsiteY114" fmla="*/ 174007 h 1392006"/>
              <a:gd name="connsiteX115" fmla="*/ 381254 w 1235061"/>
              <a:gd name="connsiteY115" fmla="*/ 36400 h 1392006"/>
              <a:gd name="connsiteX116" fmla="*/ 323388 w 1235061"/>
              <a:gd name="connsiteY116" fmla="*/ 94106 h 1392006"/>
              <a:gd name="connsiteX117" fmla="*/ 323388 w 1235061"/>
              <a:gd name="connsiteY117" fmla="*/ 316942 h 1392006"/>
              <a:gd name="connsiteX118" fmla="*/ 310924 w 1235061"/>
              <a:gd name="connsiteY118" fmla="*/ 350678 h 1392006"/>
              <a:gd name="connsiteX119" fmla="*/ 284217 w 1235061"/>
              <a:gd name="connsiteY119" fmla="*/ 379975 h 1392006"/>
              <a:gd name="connsiteX120" fmla="*/ 283327 w 1235061"/>
              <a:gd name="connsiteY120" fmla="*/ 383526 h 1392006"/>
              <a:gd name="connsiteX121" fmla="*/ 287778 w 1235061"/>
              <a:gd name="connsiteY121" fmla="*/ 386189 h 1392006"/>
              <a:gd name="connsiteX122" fmla="*/ 692838 w 1235061"/>
              <a:gd name="connsiteY122" fmla="*/ 386189 h 1392006"/>
              <a:gd name="connsiteX123" fmla="*/ 749814 w 1235061"/>
              <a:gd name="connsiteY123" fmla="*/ 329371 h 1392006"/>
              <a:gd name="connsiteX124" fmla="*/ 749814 w 1235061"/>
              <a:gd name="connsiteY124" fmla="*/ 94106 h 1392006"/>
              <a:gd name="connsiteX125" fmla="*/ 692838 w 1235061"/>
              <a:gd name="connsiteY125" fmla="*/ 36400 h 1392006"/>
              <a:gd name="connsiteX126" fmla="*/ 381254 w 1235061"/>
              <a:gd name="connsiteY126" fmla="*/ 0 h 1392006"/>
              <a:gd name="connsiteX127" fmla="*/ 692838 w 1235061"/>
              <a:gd name="connsiteY127" fmla="*/ 0 h 1392006"/>
              <a:gd name="connsiteX128" fmla="*/ 786314 w 1235061"/>
              <a:gd name="connsiteY128" fmla="*/ 94106 h 1392006"/>
              <a:gd name="connsiteX129" fmla="*/ 786314 w 1235061"/>
              <a:gd name="connsiteY129" fmla="*/ 137608 h 1392006"/>
              <a:gd name="connsiteX130" fmla="*/ 845960 w 1235061"/>
              <a:gd name="connsiteY130" fmla="*/ 137608 h 1392006"/>
              <a:gd name="connsiteX131" fmla="*/ 940326 w 1235061"/>
              <a:gd name="connsiteY131" fmla="*/ 230826 h 1392006"/>
              <a:gd name="connsiteX132" fmla="*/ 940326 w 1235061"/>
              <a:gd name="connsiteY132" fmla="*/ 454549 h 1392006"/>
              <a:gd name="connsiteX133" fmla="*/ 943887 w 1235061"/>
              <a:gd name="connsiteY133" fmla="*/ 464315 h 1392006"/>
              <a:gd name="connsiteX134" fmla="*/ 969704 w 1235061"/>
              <a:gd name="connsiteY134" fmla="*/ 492724 h 1392006"/>
              <a:gd name="connsiteX135" fmla="*/ 977716 w 1235061"/>
              <a:gd name="connsiteY135" fmla="*/ 536226 h 1392006"/>
              <a:gd name="connsiteX136" fmla="*/ 940326 w 1235061"/>
              <a:gd name="connsiteY136" fmla="*/ 560196 h 1392006"/>
              <a:gd name="connsiteX137" fmla="*/ 535266 w 1235061"/>
              <a:gd name="connsiteY137" fmla="*/ 560196 h 1392006"/>
              <a:gd name="connsiteX138" fmla="*/ 441790 w 1235061"/>
              <a:gd name="connsiteY138" fmla="*/ 466978 h 1392006"/>
              <a:gd name="connsiteX139" fmla="*/ 441790 w 1235061"/>
              <a:gd name="connsiteY139" fmla="*/ 422589 h 1392006"/>
              <a:gd name="connsiteX140" fmla="*/ 287778 w 1235061"/>
              <a:gd name="connsiteY140" fmla="*/ 422589 h 1392006"/>
              <a:gd name="connsiteX141" fmla="*/ 250388 w 1235061"/>
              <a:gd name="connsiteY141" fmla="*/ 398618 h 1392006"/>
              <a:gd name="connsiteX142" fmla="*/ 257510 w 1235061"/>
              <a:gd name="connsiteY142" fmla="*/ 355117 h 1392006"/>
              <a:gd name="connsiteX143" fmla="*/ 284217 w 1235061"/>
              <a:gd name="connsiteY143" fmla="*/ 326707 h 1392006"/>
              <a:gd name="connsiteX144" fmla="*/ 287778 w 1235061"/>
              <a:gd name="connsiteY144" fmla="*/ 316942 h 1392006"/>
              <a:gd name="connsiteX145" fmla="*/ 287778 w 1235061"/>
              <a:gd name="connsiteY145" fmla="*/ 94106 h 1392006"/>
              <a:gd name="connsiteX146" fmla="*/ 381254 w 1235061"/>
              <a:gd name="connsiteY146" fmla="*/ 0 h 1392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</a:cxnLst>
            <a:rect l="l" t="t" r="r" b="b"/>
            <a:pathLst>
              <a:path w="1235061" h="1392006">
                <a:moveTo>
                  <a:pt x="288518" y="812197"/>
                </a:moveTo>
                <a:lnTo>
                  <a:pt x="946544" y="812197"/>
                </a:lnTo>
                <a:cubicBezTo>
                  <a:pt x="957215" y="812197"/>
                  <a:pt x="964329" y="819333"/>
                  <a:pt x="964329" y="829146"/>
                </a:cubicBezTo>
                <a:cubicBezTo>
                  <a:pt x="964329" y="839850"/>
                  <a:pt x="957215" y="847878"/>
                  <a:pt x="946544" y="847878"/>
                </a:cubicBezTo>
                <a:lnTo>
                  <a:pt x="636205" y="847878"/>
                </a:lnTo>
                <a:lnTo>
                  <a:pt x="636205" y="1373274"/>
                </a:lnTo>
                <a:cubicBezTo>
                  <a:pt x="636205" y="1383086"/>
                  <a:pt x="628202" y="1392006"/>
                  <a:pt x="617531" y="1392006"/>
                </a:cubicBezTo>
                <a:cubicBezTo>
                  <a:pt x="607749" y="1392006"/>
                  <a:pt x="599746" y="1383086"/>
                  <a:pt x="599746" y="1373274"/>
                </a:cubicBezTo>
                <a:lnTo>
                  <a:pt x="599746" y="847878"/>
                </a:lnTo>
                <a:lnTo>
                  <a:pt x="288518" y="847878"/>
                </a:lnTo>
                <a:cubicBezTo>
                  <a:pt x="278736" y="847878"/>
                  <a:pt x="270733" y="839850"/>
                  <a:pt x="270733" y="829146"/>
                </a:cubicBezTo>
                <a:cubicBezTo>
                  <a:pt x="270733" y="819333"/>
                  <a:pt x="278736" y="812197"/>
                  <a:pt x="288518" y="812197"/>
                </a:cubicBezTo>
                <a:close/>
                <a:moveTo>
                  <a:pt x="1126136" y="622945"/>
                </a:moveTo>
                <a:cubicBezTo>
                  <a:pt x="1116308" y="622053"/>
                  <a:pt x="1106481" y="625618"/>
                  <a:pt x="1098440" y="632747"/>
                </a:cubicBezTo>
                <a:cubicBezTo>
                  <a:pt x="1091293" y="638985"/>
                  <a:pt x="1085932" y="648788"/>
                  <a:pt x="1085932" y="659482"/>
                </a:cubicBezTo>
                <a:lnTo>
                  <a:pt x="1085932" y="923262"/>
                </a:lnTo>
                <a:cubicBezTo>
                  <a:pt x="1085932" y="949996"/>
                  <a:pt x="1064490" y="971384"/>
                  <a:pt x="1037688" y="971384"/>
                </a:cubicBezTo>
                <a:lnTo>
                  <a:pt x="889380" y="971384"/>
                </a:lnTo>
                <a:cubicBezTo>
                  <a:pt x="868832" y="971384"/>
                  <a:pt x="853644" y="988316"/>
                  <a:pt x="853644" y="1008812"/>
                </a:cubicBezTo>
                <a:lnTo>
                  <a:pt x="853644" y="1318932"/>
                </a:lnTo>
                <a:cubicBezTo>
                  <a:pt x="853644" y="1328735"/>
                  <a:pt x="858111" y="1338537"/>
                  <a:pt x="865258" y="1345666"/>
                </a:cubicBezTo>
                <a:cubicBezTo>
                  <a:pt x="873299" y="1352796"/>
                  <a:pt x="883126" y="1355469"/>
                  <a:pt x="892954" y="1354578"/>
                </a:cubicBezTo>
                <a:cubicBezTo>
                  <a:pt x="911716" y="1353687"/>
                  <a:pt x="926010" y="1335864"/>
                  <a:pt x="926010" y="1316258"/>
                </a:cubicBezTo>
                <a:lnTo>
                  <a:pt x="926010" y="1091689"/>
                </a:lnTo>
                <a:cubicBezTo>
                  <a:pt x="926010" y="1065846"/>
                  <a:pt x="947452" y="1045349"/>
                  <a:pt x="972468" y="1045349"/>
                </a:cubicBezTo>
                <a:lnTo>
                  <a:pt x="1123456" y="1045349"/>
                </a:lnTo>
                <a:cubicBezTo>
                  <a:pt x="1143111" y="1045349"/>
                  <a:pt x="1159193" y="1028417"/>
                  <a:pt x="1159193" y="1008812"/>
                </a:cubicBezTo>
                <a:lnTo>
                  <a:pt x="1159193" y="661264"/>
                </a:lnTo>
                <a:cubicBezTo>
                  <a:pt x="1159193" y="641659"/>
                  <a:pt x="1144897" y="624727"/>
                  <a:pt x="1126136" y="622945"/>
                </a:cubicBezTo>
                <a:close/>
                <a:moveTo>
                  <a:pt x="111954" y="622945"/>
                </a:moveTo>
                <a:cubicBezTo>
                  <a:pt x="94085" y="624727"/>
                  <a:pt x="79791" y="641659"/>
                  <a:pt x="79791" y="661264"/>
                </a:cubicBezTo>
                <a:lnTo>
                  <a:pt x="79791" y="1008812"/>
                </a:lnTo>
                <a:cubicBezTo>
                  <a:pt x="79791" y="1028417"/>
                  <a:pt x="95872" y="1045349"/>
                  <a:pt x="116421" y="1045349"/>
                </a:cubicBezTo>
                <a:lnTo>
                  <a:pt x="266514" y="1045349"/>
                </a:lnTo>
                <a:cubicBezTo>
                  <a:pt x="291529" y="1045349"/>
                  <a:pt x="312971" y="1065846"/>
                  <a:pt x="312971" y="1091689"/>
                </a:cubicBezTo>
                <a:lnTo>
                  <a:pt x="312971" y="1316258"/>
                </a:lnTo>
                <a:cubicBezTo>
                  <a:pt x="312971" y="1335864"/>
                  <a:pt x="327266" y="1353687"/>
                  <a:pt x="346027" y="1354578"/>
                </a:cubicBezTo>
                <a:cubicBezTo>
                  <a:pt x="355855" y="1355469"/>
                  <a:pt x="366576" y="1352796"/>
                  <a:pt x="373723" y="1345666"/>
                </a:cubicBezTo>
                <a:cubicBezTo>
                  <a:pt x="380870" y="1338537"/>
                  <a:pt x="385337" y="1328735"/>
                  <a:pt x="385337" y="1318932"/>
                </a:cubicBezTo>
                <a:lnTo>
                  <a:pt x="385337" y="1008812"/>
                </a:lnTo>
                <a:cubicBezTo>
                  <a:pt x="385337" y="988316"/>
                  <a:pt x="369256" y="971384"/>
                  <a:pt x="349601" y="971384"/>
                </a:cubicBezTo>
                <a:lnTo>
                  <a:pt x="202188" y="971384"/>
                </a:lnTo>
                <a:cubicBezTo>
                  <a:pt x="174492" y="971384"/>
                  <a:pt x="152157" y="949996"/>
                  <a:pt x="152157" y="923262"/>
                </a:cubicBezTo>
                <a:lnTo>
                  <a:pt x="152157" y="659482"/>
                </a:lnTo>
                <a:cubicBezTo>
                  <a:pt x="152157" y="648788"/>
                  <a:pt x="148583" y="638985"/>
                  <a:pt x="140543" y="632747"/>
                </a:cubicBezTo>
                <a:cubicBezTo>
                  <a:pt x="133395" y="625618"/>
                  <a:pt x="122675" y="622053"/>
                  <a:pt x="111954" y="622945"/>
                </a:cubicBezTo>
                <a:close/>
                <a:moveTo>
                  <a:pt x="1129710" y="587299"/>
                </a:moveTo>
                <a:cubicBezTo>
                  <a:pt x="1167233" y="589972"/>
                  <a:pt x="1195823" y="622945"/>
                  <a:pt x="1195823" y="661264"/>
                </a:cubicBezTo>
                <a:lnTo>
                  <a:pt x="1195823" y="1008812"/>
                </a:lnTo>
                <a:cubicBezTo>
                  <a:pt x="1195823" y="1048023"/>
                  <a:pt x="1162767" y="1080995"/>
                  <a:pt x="1123456" y="1080995"/>
                </a:cubicBezTo>
                <a:lnTo>
                  <a:pt x="972468" y="1080995"/>
                </a:lnTo>
                <a:cubicBezTo>
                  <a:pt x="967108" y="1080995"/>
                  <a:pt x="962641" y="1085451"/>
                  <a:pt x="962641" y="1091689"/>
                </a:cubicBezTo>
                <a:lnTo>
                  <a:pt x="962641" y="1316258"/>
                </a:lnTo>
                <a:cubicBezTo>
                  <a:pt x="962641" y="1354578"/>
                  <a:pt x="933158" y="1387550"/>
                  <a:pt x="897421" y="1391115"/>
                </a:cubicBezTo>
                <a:cubicBezTo>
                  <a:pt x="894741" y="1392006"/>
                  <a:pt x="892061" y="1392006"/>
                  <a:pt x="889380" y="1392006"/>
                </a:cubicBezTo>
                <a:cubicBezTo>
                  <a:pt x="871512" y="1392006"/>
                  <a:pt x="853644" y="1384877"/>
                  <a:pt x="841136" y="1372401"/>
                </a:cubicBezTo>
                <a:cubicBezTo>
                  <a:pt x="825948" y="1359034"/>
                  <a:pt x="816120" y="1338537"/>
                  <a:pt x="816120" y="1318932"/>
                </a:cubicBezTo>
                <a:lnTo>
                  <a:pt x="816120" y="1008812"/>
                </a:lnTo>
                <a:cubicBezTo>
                  <a:pt x="816120" y="967819"/>
                  <a:pt x="849176" y="935738"/>
                  <a:pt x="889380" y="935738"/>
                </a:cubicBezTo>
                <a:lnTo>
                  <a:pt x="1037688" y="935738"/>
                </a:lnTo>
                <a:cubicBezTo>
                  <a:pt x="1044835" y="935738"/>
                  <a:pt x="1050195" y="929500"/>
                  <a:pt x="1050195" y="923262"/>
                </a:cubicBezTo>
                <a:lnTo>
                  <a:pt x="1050195" y="659482"/>
                </a:lnTo>
                <a:cubicBezTo>
                  <a:pt x="1050195" y="638985"/>
                  <a:pt x="1059130" y="619380"/>
                  <a:pt x="1074318" y="605122"/>
                </a:cubicBezTo>
                <a:cubicBezTo>
                  <a:pt x="1088612" y="591754"/>
                  <a:pt x="1109161" y="584625"/>
                  <a:pt x="1129710" y="587299"/>
                </a:cubicBezTo>
                <a:close/>
                <a:moveTo>
                  <a:pt x="108380" y="587299"/>
                </a:moveTo>
                <a:cubicBezTo>
                  <a:pt x="128928" y="584625"/>
                  <a:pt x="150370" y="591754"/>
                  <a:pt x="165558" y="605122"/>
                </a:cubicBezTo>
                <a:cubicBezTo>
                  <a:pt x="179853" y="619380"/>
                  <a:pt x="188787" y="638985"/>
                  <a:pt x="188787" y="659482"/>
                </a:cubicBezTo>
                <a:lnTo>
                  <a:pt x="188787" y="923262"/>
                </a:lnTo>
                <a:cubicBezTo>
                  <a:pt x="188787" y="929500"/>
                  <a:pt x="194147" y="935738"/>
                  <a:pt x="202188" y="935738"/>
                </a:cubicBezTo>
                <a:lnTo>
                  <a:pt x="349601" y="935738"/>
                </a:lnTo>
                <a:cubicBezTo>
                  <a:pt x="389804" y="935738"/>
                  <a:pt x="422861" y="967819"/>
                  <a:pt x="422861" y="1008812"/>
                </a:cubicBezTo>
                <a:lnTo>
                  <a:pt x="422861" y="1318932"/>
                </a:lnTo>
                <a:cubicBezTo>
                  <a:pt x="422861" y="1338537"/>
                  <a:pt x="413033" y="1359034"/>
                  <a:pt x="398739" y="1372401"/>
                </a:cubicBezTo>
                <a:cubicBezTo>
                  <a:pt x="384444" y="1384877"/>
                  <a:pt x="367469" y="1392006"/>
                  <a:pt x="348707" y="1392006"/>
                </a:cubicBezTo>
                <a:cubicBezTo>
                  <a:pt x="346921" y="1392006"/>
                  <a:pt x="344240" y="1392006"/>
                  <a:pt x="341560" y="1391115"/>
                </a:cubicBezTo>
                <a:cubicBezTo>
                  <a:pt x="304930" y="1387550"/>
                  <a:pt x="276341" y="1354578"/>
                  <a:pt x="276341" y="1316258"/>
                </a:cubicBezTo>
                <a:lnTo>
                  <a:pt x="276341" y="1091689"/>
                </a:lnTo>
                <a:cubicBezTo>
                  <a:pt x="276341" y="1085451"/>
                  <a:pt x="271874" y="1080995"/>
                  <a:pt x="266514" y="1080995"/>
                </a:cubicBezTo>
                <a:lnTo>
                  <a:pt x="116421" y="1080995"/>
                </a:lnTo>
                <a:cubicBezTo>
                  <a:pt x="76217" y="1080995"/>
                  <a:pt x="43161" y="1048023"/>
                  <a:pt x="43161" y="1008812"/>
                </a:cubicBezTo>
                <a:lnTo>
                  <a:pt x="43161" y="661264"/>
                </a:lnTo>
                <a:cubicBezTo>
                  <a:pt x="43161" y="622945"/>
                  <a:pt x="71750" y="589972"/>
                  <a:pt x="108380" y="587299"/>
                </a:cubicBezTo>
                <a:close/>
                <a:moveTo>
                  <a:pt x="1120203" y="366092"/>
                </a:moveTo>
                <a:cubicBezTo>
                  <a:pt x="1076575" y="366092"/>
                  <a:pt x="1040960" y="401706"/>
                  <a:pt x="1040960" y="445335"/>
                </a:cubicBezTo>
                <a:cubicBezTo>
                  <a:pt x="1040960" y="488963"/>
                  <a:pt x="1076575" y="523688"/>
                  <a:pt x="1120203" y="523688"/>
                </a:cubicBezTo>
                <a:cubicBezTo>
                  <a:pt x="1163831" y="523688"/>
                  <a:pt x="1198557" y="488963"/>
                  <a:pt x="1198557" y="445335"/>
                </a:cubicBezTo>
                <a:cubicBezTo>
                  <a:pt x="1198557" y="401706"/>
                  <a:pt x="1163831" y="366092"/>
                  <a:pt x="1120203" y="366092"/>
                </a:cubicBezTo>
                <a:close/>
                <a:moveTo>
                  <a:pt x="116195" y="366092"/>
                </a:moveTo>
                <a:cubicBezTo>
                  <a:pt x="72399" y="366092"/>
                  <a:pt x="36646" y="401706"/>
                  <a:pt x="36646" y="445335"/>
                </a:cubicBezTo>
                <a:cubicBezTo>
                  <a:pt x="36646" y="488963"/>
                  <a:pt x="72399" y="523688"/>
                  <a:pt x="116195" y="523688"/>
                </a:cubicBezTo>
                <a:cubicBezTo>
                  <a:pt x="159098" y="523688"/>
                  <a:pt x="194851" y="488963"/>
                  <a:pt x="194851" y="445335"/>
                </a:cubicBezTo>
                <a:cubicBezTo>
                  <a:pt x="194851" y="401706"/>
                  <a:pt x="159098" y="366092"/>
                  <a:pt x="116195" y="366092"/>
                </a:cubicBezTo>
                <a:close/>
                <a:moveTo>
                  <a:pt x="1120203" y="329586"/>
                </a:moveTo>
                <a:cubicBezTo>
                  <a:pt x="1183419" y="329586"/>
                  <a:pt x="1235061" y="381228"/>
                  <a:pt x="1235061" y="445335"/>
                </a:cubicBezTo>
                <a:cubicBezTo>
                  <a:pt x="1235061" y="508551"/>
                  <a:pt x="1183419" y="560193"/>
                  <a:pt x="1120203" y="560193"/>
                </a:cubicBezTo>
                <a:cubicBezTo>
                  <a:pt x="1056097" y="560193"/>
                  <a:pt x="1004455" y="508551"/>
                  <a:pt x="1004455" y="445335"/>
                </a:cubicBezTo>
                <a:cubicBezTo>
                  <a:pt x="1004455" y="381228"/>
                  <a:pt x="1056097" y="329586"/>
                  <a:pt x="1120203" y="329586"/>
                </a:cubicBezTo>
                <a:close/>
                <a:moveTo>
                  <a:pt x="116195" y="329586"/>
                </a:moveTo>
                <a:cubicBezTo>
                  <a:pt x="179656" y="329586"/>
                  <a:pt x="230603" y="381228"/>
                  <a:pt x="230603" y="445335"/>
                </a:cubicBezTo>
                <a:cubicBezTo>
                  <a:pt x="230603" y="508551"/>
                  <a:pt x="179656" y="560193"/>
                  <a:pt x="116195" y="560193"/>
                </a:cubicBezTo>
                <a:cubicBezTo>
                  <a:pt x="51841" y="560193"/>
                  <a:pt x="0" y="508551"/>
                  <a:pt x="0" y="445335"/>
                </a:cubicBezTo>
                <a:cubicBezTo>
                  <a:pt x="0" y="381228"/>
                  <a:pt x="51841" y="329586"/>
                  <a:pt x="116195" y="329586"/>
                </a:cubicBezTo>
                <a:close/>
                <a:moveTo>
                  <a:pt x="786314" y="174007"/>
                </a:moveTo>
                <a:lnTo>
                  <a:pt x="786314" y="329371"/>
                </a:lnTo>
                <a:cubicBezTo>
                  <a:pt x="786314" y="380863"/>
                  <a:pt x="744473" y="422589"/>
                  <a:pt x="692838" y="422589"/>
                </a:cubicBezTo>
                <a:lnTo>
                  <a:pt x="477400" y="422589"/>
                </a:lnTo>
                <a:lnTo>
                  <a:pt x="477400" y="466978"/>
                </a:lnTo>
                <a:cubicBezTo>
                  <a:pt x="477400" y="498939"/>
                  <a:pt x="503217" y="523797"/>
                  <a:pt x="535266" y="523797"/>
                </a:cubicBezTo>
                <a:lnTo>
                  <a:pt x="940326" y="523797"/>
                </a:lnTo>
                <a:cubicBezTo>
                  <a:pt x="942106" y="523797"/>
                  <a:pt x="942997" y="522909"/>
                  <a:pt x="943887" y="522021"/>
                </a:cubicBezTo>
                <a:cubicBezTo>
                  <a:pt x="944777" y="520246"/>
                  <a:pt x="944777" y="518470"/>
                  <a:pt x="942997" y="516695"/>
                </a:cubicBezTo>
                <a:lnTo>
                  <a:pt x="916289" y="488285"/>
                </a:lnTo>
                <a:cubicBezTo>
                  <a:pt x="908277" y="479407"/>
                  <a:pt x="903826" y="466978"/>
                  <a:pt x="903826" y="454549"/>
                </a:cubicBezTo>
                <a:lnTo>
                  <a:pt x="903826" y="230826"/>
                </a:lnTo>
                <a:cubicBezTo>
                  <a:pt x="903826" y="199753"/>
                  <a:pt x="878009" y="174007"/>
                  <a:pt x="845960" y="174007"/>
                </a:cubicBezTo>
                <a:close/>
                <a:moveTo>
                  <a:pt x="381254" y="36400"/>
                </a:moveTo>
                <a:cubicBezTo>
                  <a:pt x="349205" y="36400"/>
                  <a:pt x="323388" y="62146"/>
                  <a:pt x="323388" y="94106"/>
                </a:cubicBezTo>
                <a:lnTo>
                  <a:pt x="323388" y="316942"/>
                </a:lnTo>
                <a:cubicBezTo>
                  <a:pt x="323388" y="329371"/>
                  <a:pt x="318937" y="341800"/>
                  <a:pt x="310924" y="350678"/>
                </a:cubicBezTo>
                <a:lnTo>
                  <a:pt x="284217" y="379975"/>
                </a:lnTo>
                <a:cubicBezTo>
                  <a:pt x="283327" y="380863"/>
                  <a:pt x="282437" y="382638"/>
                  <a:pt x="283327" y="383526"/>
                </a:cubicBezTo>
                <a:cubicBezTo>
                  <a:pt x="284217" y="385302"/>
                  <a:pt x="285107" y="386189"/>
                  <a:pt x="287778" y="386189"/>
                </a:cubicBezTo>
                <a:lnTo>
                  <a:pt x="692838" y="386189"/>
                </a:lnTo>
                <a:cubicBezTo>
                  <a:pt x="723997" y="386189"/>
                  <a:pt x="749814" y="361331"/>
                  <a:pt x="749814" y="329371"/>
                </a:cubicBezTo>
                <a:lnTo>
                  <a:pt x="749814" y="94106"/>
                </a:lnTo>
                <a:cubicBezTo>
                  <a:pt x="749814" y="62146"/>
                  <a:pt x="723997" y="36400"/>
                  <a:pt x="692838" y="36400"/>
                </a:cubicBezTo>
                <a:close/>
                <a:moveTo>
                  <a:pt x="381254" y="0"/>
                </a:moveTo>
                <a:lnTo>
                  <a:pt x="692838" y="0"/>
                </a:lnTo>
                <a:cubicBezTo>
                  <a:pt x="744473" y="0"/>
                  <a:pt x="786314" y="41726"/>
                  <a:pt x="786314" y="94106"/>
                </a:cubicBezTo>
                <a:lnTo>
                  <a:pt x="786314" y="137608"/>
                </a:lnTo>
                <a:lnTo>
                  <a:pt x="845960" y="137608"/>
                </a:lnTo>
                <a:cubicBezTo>
                  <a:pt x="898485" y="137608"/>
                  <a:pt x="940326" y="179334"/>
                  <a:pt x="940326" y="230826"/>
                </a:cubicBezTo>
                <a:lnTo>
                  <a:pt x="940326" y="454549"/>
                </a:lnTo>
                <a:cubicBezTo>
                  <a:pt x="940326" y="458100"/>
                  <a:pt x="942106" y="461652"/>
                  <a:pt x="943887" y="464315"/>
                </a:cubicBezTo>
                <a:lnTo>
                  <a:pt x="969704" y="492724"/>
                </a:lnTo>
                <a:cubicBezTo>
                  <a:pt x="981277" y="505153"/>
                  <a:pt x="983948" y="522021"/>
                  <a:pt x="977716" y="536226"/>
                </a:cubicBezTo>
                <a:cubicBezTo>
                  <a:pt x="970594" y="551319"/>
                  <a:pt x="956350" y="560196"/>
                  <a:pt x="940326" y="560196"/>
                </a:cubicBezTo>
                <a:lnTo>
                  <a:pt x="535266" y="560196"/>
                </a:lnTo>
                <a:cubicBezTo>
                  <a:pt x="483631" y="560196"/>
                  <a:pt x="441790" y="518470"/>
                  <a:pt x="441790" y="466978"/>
                </a:cubicBezTo>
                <a:lnTo>
                  <a:pt x="441790" y="422589"/>
                </a:lnTo>
                <a:lnTo>
                  <a:pt x="287778" y="422589"/>
                </a:lnTo>
                <a:cubicBezTo>
                  <a:pt x="270864" y="422589"/>
                  <a:pt x="256620" y="413711"/>
                  <a:pt x="250388" y="398618"/>
                </a:cubicBezTo>
                <a:cubicBezTo>
                  <a:pt x="243266" y="383526"/>
                  <a:pt x="246827" y="366658"/>
                  <a:pt x="257510" y="355117"/>
                </a:cubicBezTo>
                <a:lnTo>
                  <a:pt x="284217" y="326707"/>
                </a:lnTo>
                <a:cubicBezTo>
                  <a:pt x="285998" y="323156"/>
                  <a:pt x="287778" y="320493"/>
                  <a:pt x="287778" y="316942"/>
                </a:cubicBezTo>
                <a:lnTo>
                  <a:pt x="287778" y="94106"/>
                </a:lnTo>
                <a:cubicBezTo>
                  <a:pt x="287778" y="41726"/>
                  <a:pt x="329620" y="0"/>
                  <a:pt x="3812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E121ABAB-0338-4BE0-B079-042885D3A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3357" y="7725673"/>
            <a:ext cx="1400743" cy="820042"/>
          </a:xfrm>
          <a:custGeom>
            <a:avLst/>
            <a:gdLst>
              <a:gd name="T0" fmla="*/ 1271 w 1574"/>
              <a:gd name="T1" fmla="*/ 125 h 922"/>
              <a:gd name="T2" fmla="*/ 1219 w 1574"/>
              <a:gd name="T3" fmla="*/ 106 h 922"/>
              <a:gd name="T4" fmla="*/ 659 w 1574"/>
              <a:gd name="T5" fmla="*/ 106 h 922"/>
              <a:gd name="T6" fmla="*/ 354 w 1574"/>
              <a:gd name="T7" fmla="*/ 228 h 922"/>
              <a:gd name="T8" fmla="*/ 270 w 1574"/>
              <a:gd name="T9" fmla="*/ 247 h 922"/>
              <a:gd name="T10" fmla="*/ 45 w 1574"/>
              <a:gd name="T11" fmla="*/ 651 h 922"/>
              <a:gd name="T12" fmla="*/ 87 w 1574"/>
              <a:gd name="T13" fmla="*/ 900 h 922"/>
              <a:gd name="T14" fmla="*/ 127 w 1574"/>
              <a:gd name="T15" fmla="*/ 795 h 922"/>
              <a:gd name="T16" fmla="*/ 45 w 1574"/>
              <a:gd name="T17" fmla="*/ 498 h 922"/>
              <a:gd name="T18" fmla="*/ 302 w 1574"/>
              <a:gd name="T19" fmla="*/ 288 h 922"/>
              <a:gd name="T20" fmla="*/ 480 w 1574"/>
              <a:gd name="T21" fmla="*/ 493 h 922"/>
              <a:gd name="T22" fmla="*/ 529 w 1574"/>
              <a:gd name="T23" fmla="*/ 585 h 922"/>
              <a:gd name="T24" fmla="*/ 503 w 1574"/>
              <a:gd name="T25" fmla="*/ 606 h 922"/>
              <a:gd name="T26" fmla="*/ 501 w 1574"/>
              <a:gd name="T27" fmla="*/ 606 h 922"/>
              <a:gd name="T28" fmla="*/ 459 w 1574"/>
              <a:gd name="T29" fmla="*/ 627 h 922"/>
              <a:gd name="T30" fmla="*/ 482 w 1574"/>
              <a:gd name="T31" fmla="*/ 735 h 922"/>
              <a:gd name="T32" fmla="*/ 305 w 1574"/>
              <a:gd name="T33" fmla="*/ 739 h 922"/>
              <a:gd name="T34" fmla="*/ 259 w 1574"/>
              <a:gd name="T35" fmla="*/ 735 h 922"/>
              <a:gd name="T36" fmla="*/ 364 w 1574"/>
              <a:gd name="T37" fmla="*/ 796 h 922"/>
              <a:gd name="T38" fmla="*/ 363 w 1574"/>
              <a:gd name="T39" fmla="*/ 882 h 922"/>
              <a:gd name="T40" fmla="*/ 387 w 1574"/>
              <a:gd name="T41" fmla="*/ 921 h 922"/>
              <a:gd name="T42" fmla="*/ 403 w 1574"/>
              <a:gd name="T43" fmla="*/ 875 h 922"/>
              <a:gd name="T44" fmla="*/ 462 w 1574"/>
              <a:gd name="T45" fmla="*/ 796 h 922"/>
              <a:gd name="T46" fmla="*/ 533 w 1574"/>
              <a:gd name="T47" fmla="*/ 647 h 922"/>
              <a:gd name="T48" fmla="*/ 574 w 1574"/>
              <a:gd name="T49" fmla="*/ 609 h 922"/>
              <a:gd name="T50" fmla="*/ 549 w 1574"/>
              <a:gd name="T51" fmla="*/ 548 h 922"/>
              <a:gd name="T52" fmla="*/ 521 w 1574"/>
              <a:gd name="T53" fmla="*/ 454 h 922"/>
              <a:gd name="T54" fmla="*/ 395 w 1574"/>
              <a:gd name="T55" fmla="*/ 228 h 922"/>
              <a:gd name="T56" fmla="*/ 659 w 1574"/>
              <a:gd name="T57" fmla="*/ 371 h 922"/>
              <a:gd name="T58" fmla="*/ 873 w 1574"/>
              <a:gd name="T59" fmla="*/ 493 h 922"/>
              <a:gd name="T60" fmla="*/ 634 w 1574"/>
              <a:gd name="T61" fmla="*/ 558 h 922"/>
              <a:gd name="T62" fmla="*/ 583 w 1574"/>
              <a:gd name="T63" fmla="*/ 684 h 922"/>
              <a:gd name="T64" fmla="*/ 610 w 1574"/>
              <a:gd name="T65" fmla="*/ 674 h 922"/>
              <a:gd name="T66" fmla="*/ 913 w 1574"/>
              <a:gd name="T67" fmla="*/ 493 h 922"/>
              <a:gd name="T68" fmla="*/ 963 w 1574"/>
              <a:gd name="T69" fmla="*/ 552 h 922"/>
              <a:gd name="T70" fmla="*/ 991 w 1574"/>
              <a:gd name="T71" fmla="*/ 561 h 922"/>
              <a:gd name="T72" fmla="*/ 939 w 1574"/>
              <a:gd name="T73" fmla="*/ 435 h 922"/>
              <a:gd name="T74" fmla="*/ 699 w 1574"/>
              <a:gd name="T75" fmla="*/ 106 h 922"/>
              <a:gd name="T76" fmla="*/ 1114 w 1574"/>
              <a:gd name="T77" fmla="*/ 42 h 922"/>
              <a:gd name="T78" fmla="*/ 1108 w 1574"/>
              <a:gd name="T79" fmla="*/ 190 h 922"/>
              <a:gd name="T80" fmla="*/ 1052 w 1574"/>
              <a:gd name="T81" fmla="*/ 373 h 922"/>
              <a:gd name="T82" fmla="*/ 1021 w 1574"/>
              <a:gd name="T83" fmla="*/ 428 h 922"/>
              <a:gd name="T84" fmla="*/ 1034 w 1574"/>
              <a:gd name="T85" fmla="*/ 523 h 922"/>
              <a:gd name="T86" fmla="*/ 1051 w 1574"/>
              <a:gd name="T87" fmla="*/ 613 h 922"/>
              <a:gd name="T88" fmla="*/ 1171 w 1574"/>
              <a:gd name="T89" fmla="*/ 695 h 922"/>
              <a:gd name="T90" fmla="*/ 1182 w 1574"/>
              <a:gd name="T91" fmla="*/ 798 h 922"/>
              <a:gd name="T92" fmla="*/ 1206 w 1574"/>
              <a:gd name="T93" fmla="*/ 781 h 922"/>
              <a:gd name="T94" fmla="*/ 1209 w 1574"/>
              <a:gd name="T95" fmla="*/ 673 h 922"/>
              <a:gd name="T96" fmla="*/ 1307 w 1574"/>
              <a:gd name="T97" fmla="*/ 641 h 922"/>
              <a:gd name="T98" fmla="*/ 1286 w 1574"/>
              <a:gd name="T99" fmla="*/ 606 h 922"/>
              <a:gd name="T100" fmla="*/ 1110 w 1574"/>
              <a:gd name="T101" fmla="*/ 632 h 922"/>
              <a:gd name="T102" fmla="*/ 1093 w 1574"/>
              <a:gd name="T103" fmla="*/ 525 h 922"/>
              <a:gd name="T104" fmla="*/ 1094 w 1574"/>
              <a:gd name="T105" fmla="*/ 484 h 922"/>
              <a:gd name="T106" fmla="*/ 1071 w 1574"/>
              <a:gd name="T107" fmla="*/ 483 h 922"/>
              <a:gd name="T108" fmla="*/ 1038 w 1574"/>
              <a:gd name="T109" fmla="*/ 476 h 922"/>
              <a:gd name="T110" fmla="*/ 1047 w 1574"/>
              <a:gd name="T111" fmla="*/ 460 h 922"/>
              <a:gd name="T112" fmla="*/ 1093 w 1574"/>
              <a:gd name="T113" fmla="*/ 332 h 922"/>
              <a:gd name="T114" fmla="*/ 1301 w 1574"/>
              <a:gd name="T115" fmla="*/ 166 h 922"/>
              <a:gd name="T116" fmla="*/ 1494 w 1574"/>
              <a:gd name="T117" fmla="*/ 506 h 922"/>
              <a:gd name="T118" fmla="*/ 1446 w 1574"/>
              <a:gd name="T119" fmla="*/ 778 h 922"/>
              <a:gd name="T120" fmla="*/ 1486 w 1574"/>
              <a:gd name="T121" fmla="*/ 673 h 922"/>
              <a:gd name="T122" fmla="*/ 1568 w 1574"/>
              <a:gd name="T123" fmla="*/ 373 h 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574" h="922">
                <a:moveTo>
                  <a:pt x="1568" y="373"/>
                </a:moveTo>
                <a:lnTo>
                  <a:pt x="1568" y="373"/>
                </a:lnTo>
                <a:cubicBezTo>
                  <a:pt x="1560" y="246"/>
                  <a:pt x="1438" y="133"/>
                  <a:pt x="1302" y="125"/>
                </a:cubicBezTo>
                <a:lnTo>
                  <a:pt x="1271" y="125"/>
                </a:lnTo>
                <a:lnTo>
                  <a:pt x="1271" y="125"/>
                </a:lnTo>
                <a:cubicBezTo>
                  <a:pt x="1254" y="125"/>
                  <a:pt x="1236" y="127"/>
                  <a:pt x="1219" y="131"/>
                </a:cubicBezTo>
                <a:lnTo>
                  <a:pt x="1219" y="106"/>
                </a:lnTo>
                <a:lnTo>
                  <a:pt x="1219" y="106"/>
                </a:lnTo>
                <a:cubicBezTo>
                  <a:pt x="1219" y="48"/>
                  <a:pt x="1172" y="0"/>
                  <a:pt x="1114" y="0"/>
                </a:cubicBezTo>
                <a:lnTo>
                  <a:pt x="765" y="0"/>
                </a:lnTo>
                <a:lnTo>
                  <a:pt x="765" y="0"/>
                </a:lnTo>
                <a:cubicBezTo>
                  <a:pt x="706" y="0"/>
                  <a:pt x="659" y="48"/>
                  <a:pt x="659" y="106"/>
                </a:cubicBezTo>
                <a:lnTo>
                  <a:pt x="659" y="123"/>
                </a:lnTo>
                <a:lnTo>
                  <a:pt x="459" y="123"/>
                </a:lnTo>
                <a:lnTo>
                  <a:pt x="459" y="123"/>
                </a:lnTo>
                <a:cubicBezTo>
                  <a:pt x="401" y="123"/>
                  <a:pt x="354" y="170"/>
                  <a:pt x="354" y="228"/>
                </a:cubicBezTo>
                <a:lnTo>
                  <a:pt x="354" y="253"/>
                </a:lnTo>
                <a:lnTo>
                  <a:pt x="354" y="253"/>
                </a:lnTo>
                <a:cubicBezTo>
                  <a:pt x="337" y="250"/>
                  <a:pt x="320" y="248"/>
                  <a:pt x="302" y="247"/>
                </a:cubicBezTo>
                <a:lnTo>
                  <a:pt x="270" y="247"/>
                </a:lnTo>
                <a:lnTo>
                  <a:pt x="270" y="247"/>
                </a:lnTo>
                <a:cubicBezTo>
                  <a:pt x="134" y="255"/>
                  <a:pt x="13" y="368"/>
                  <a:pt x="4" y="495"/>
                </a:cubicBezTo>
                <a:lnTo>
                  <a:pt x="4" y="495"/>
                </a:lnTo>
                <a:cubicBezTo>
                  <a:pt x="0" y="550"/>
                  <a:pt x="15" y="604"/>
                  <a:pt x="45" y="651"/>
                </a:cubicBezTo>
                <a:lnTo>
                  <a:pt x="45" y="651"/>
                </a:lnTo>
                <a:cubicBezTo>
                  <a:pt x="72" y="694"/>
                  <a:pt x="87" y="743"/>
                  <a:pt x="87" y="795"/>
                </a:cubicBezTo>
                <a:lnTo>
                  <a:pt x="87" y="900"/>
                </a:lnTo>
                <a:lnTo>
                  <a:pt x="87" y="900"/>
                </a:lnTo>
                <a:cubicBezTo>
                  <a:pt x="87" y="911"/>
                  <a:pt x="96" y="921"/>
                  <a:pt x="107" y="921"/>
                </a:cubicBezTo>
                <a:lnTo>
                  <a:pt x="107" y="921"/>
                </a:lnTo>
                <a:cubicBezTo>
                  <a:pt x="118" y="921"/>
                  <a:pt x="127" y="911"/>
                  <a:pt x="127" y="900"/>
                </a:cubicBezTo>
                <a:lnTo>
                  <a:pt x="127" y="795"/>
                </a:lnTo>
                <a:lnTo>
                  <a:pt x="127" y="795"/>
                </a:lnTo>
                <a:cubicBezTo>
                  <a:pt x="127" y="736"/>
                  <a:pt x="110" y="679"/>
                  <a:pt x="79" y="629"/>
                </a:cubicBezTo>
                <a:lnTo>
                  <a:pt x="79" y="629"/>
                </a:lnTo>
                <a:cubicBezTo>
                  <a:pt x="53" y="589"/>
                  <a:pt x="42" y="544"/>
                  <a:pt x="45" y="498"/>
                </a:cubicBezTo>
                <a:lnTo>
                  <a:pt x="45" y="498"/>
                </a:lnTo>
                <a:cubicBezTo>
                  <a:pt x="52" y="393"/>
                  <a:pt x="158" y="295"/>
                  <a:pt x="271" y="288"/>
                </a:cubicBezTo>
                <a:lnTo>
                  <a:pt x="302" y="288"/>
                </a:lnTo>
                <a:lnTo>
                  <a:pt x="302" y="288"/>
                </a:lnTo>
                <a:cubicBezTo>
                  <a:pt x="355" y="288"/>
                  <a:pt x="403" y="307"/>
                  <a:pt x="436" y="341"/>
                </a:cubicBezTo>
                <a:lnTo>
                  <a:pt x="436" y="341"/>
                </a:lnTo>
                <a:cubicBezTo>
                  <a:pt x="466" y="371"/>
                  <a:pt x="481" y="410"/>
                  <a:pt x="480" y="454"/>
                </a:cubicBezTo>
                <a:lnTo>
                  <a:pt x="480" y="493"/>
                </a:lnTo>
                <a:lnTo>
                  <a:pt x="480" y="493"/>
                </a:lnTo>
                <a:cubicBezTo>
                  <a:pt x="479" y="529"/>
                  <a:pt x="496" y="563"/>
                  <a:pt x="526" y="582"/>
                </a:cubicBezTo>
                <a:lnTo>
                  <a:pt x="529" y="585"/>
                </a:lnTo>
                <a:lnTo>
                  <a:pt x="529" y="585"/>
                </a:lnTo>
                <a:cubicBezTo>
                  <a:pt x="534" y="588"/>
                  <a:pt x="537" y="594"/>
                  <a:pt x="535" y="598"/>
                </a:cubicBezTo>
                <a:lnTo>
                  <a:pt x="535" y="598"/>
                </a:lnTo>
                <a:cubicBezTo>
                  <a:pt x="535" y="600"/>
                  <a:pt x="533" y="603"/>
                  <a:pt x="529" y="606"/>
                </a:cubicBezTo>
                <a:lnTo>
                  <a:pt x="503" y="606"/>
                </a:lnTo>
                <a:lnTo>
                  <a:pt x="503" y="606"/>
                </a:lnTo>
                <a:cubicBezTo>
                  <a:pt x="502" y="606"/>
                  <a:pt x="502" y="606"/>
                  <a:pt x="502" y="606"/>
                </a:cubicBezTo>
                <a:lnTo>
                  <a:pt x="502" y="606"/>
                </a:lnTo>
                <a:lnTo>
                  <a:pt x="501" y="606"/>
                </a:lnTo>
                <a:lnTo>
                  <a:pt x="479" y="607"/>
                </a:lnTo>
                <a:lnTo>
                  <a:pt x="479" y="607"/>
                </a:lnTo>
                <a:cubicBezTo>
                  <a:pt x="467" y="607"/>
                  <a:pt x="459" y="615"/>
                  <a:pt x="459" y="627"/>
                </a:cubicBezTo>
                <a:lnTo>
                  <a:pt x="459" y="627"/>
                </a:lnTo>
                <a:cubicBezTo>
                  <a:pt x="459" y="638"/>
                  <a:pt x="468" y="647"/>
                  <a:pt x="479" y="647"/>
                </a:cubicBezTo>
                <a:lnTo>
                  <a:pt x="482" y="647"/>
                </a:lnTo>
                <a:lnTo>
                  <a:pt x="482" y="735"/>
                </a:lnTo>
                <a:lnTo>
                  <a:pt x="482" y="735"/>
                </a:lnTo>
                <a:cubicBezTo>
                  <a:pt x="482" y="746"/>
                  <a:pt x="473" y="755"/>
                  <a:pt x="462" y="755"/>
                </a:cubicBezTo>
                <a:lnTo>
                  <a:pt x="364" y="755"/>
                </a:lnTo>
                <a:lnTo>
                  <a:pt x="364" y="755"/>
                </a:lnTo>
                <a:cubicBezTo>
                  <a:pt x="344" y="755"/>
                  <a:pt x="324" y="750"/>
                  <a:pt x="305" y="739"/>
                </a:cubicBezTo>
                <a:lnTo>
                  <a:pt x="287" y="728"/>
                </a:lnTo>
                <a:lnTo>
                  <a:pt x="287" y="728"/>
                </a:lnTo>
                <a:cubicBezTo>
                  <a:pt x="278" y="722"/>
                  <a:pt x="265" y="726"/>
                  <a:pt x="259" y="735"/>
                </a:cubicBezTo>
                <a:lnTo>
                  <a:pt x="259" y="735"/>
                </a:lnTo>
                <a:cubicBezTo>
                  <a:pt x="253" y="744"/>
                  <a:pt x="257" y="757"/>
                  <a:pt x="266" y="763"/>
                </a:cubicBezTo>
                <a:lnTo>
                  <a:pt x="285" y="775"/>
                </a:lnTo>
                <a:lnTo>
                  <a:pt x="285" y="775"/>
                </a:lnTo>
                <a:cubicBezTo>
                  <a:pt x="309" y="788"/>
                  <a:pt x="337" y="796"/>
                  <a:pt x="364" y="796"/>
                </a:cubicBezTo>
                <a:lnTo>
                  <a:pt x="364" y="796"/>
                </a:lnTo>
                <a:lnTo>
                  <a:pt x="362" y="811"/>
                </a:lnTo>
                <a:lnTo>
                  <a:pt x="362" y="811"/>
                </a:lnTo>
                <a:cubicBezTo>
                  <a:pt x="358" y="835"/>
                  <a:pt x="358" y="859"/>
                  <a:pt x="363" y="882"/>
                </a:cubicBezTo>
                <a:lnTo>
                  <a:pt x="367" y="904"/>
                </a:lnTo>
                <a:lnTo>
                  <a:pt x="367" y="904"/>
                </a:lnTo>
                <a:cubicBezTo>
                  <a:pt x="369" y="914"/>
                  <a:pt x="377" y="921"/>
                  <a:pt x="387" y="921"/>
                </a:cubicBezTo>
                <a:lnTo>
                  <a:pt x="387" y="921"/>
                </a:lnTo>
                <a:cubicBezTo>
                  <a:pt x="388" y="921"/>
                  <a:pt x="390" y="920"/>
                  <a:pt x="390" y="920"/>
                </a:cubicBezTo>
                <a:lnTo>
                  <a:pt x="390" y="920"/>
                </a:lnTo>
                <a:cubicBezTo>
                  <a:pt x="402" y="918"/>
                  <a:pt x="409" y="907"/>
                  <a:pt x="407" y="896"/>
                </a:cubicBezTo>
                <a:lnTo>
                  <a:pt x="403" y="875"/>
                </a:lnTo>
                <a:lnTo>
                  <a:pt x="403" y="875"/>
                </a:lnTo>
                <a:cubicBezTo>
                  <a:pt x="399" y="856"/>
                  <a:pt x="399" y="837"/>
                  <a:pt x="403" y="817"/>
                </a:cubicBezTo>
                <a:lnTo>
                  <a:pt x="406" y="796"/>
                </a:lnTo>
                <a:lnTo>
                  <a:pt x="462" y="796"/>
                </a:lnTo>
                <a:lnTo>
                  <a:pt x="462" y="796"/>
                </a:lnTo>
                <a:cubicBezTo>
                  <a:pt x="496" y="796"/>
                  <a:pt x="522" y="769"/>
                  <a:pt x="522" y="735"/>
                </a:cubicBezTo>
                <a:lnTo>
                  <a:pt x="522" y="647"/>
                </a:lnTo>
                <a:lnTo>
                  <a:pt x="533" y="647"/>
                </a:lnTo>
                <a:lnTo>
                  <a:pt x="533" y="647"/>
                </a:lnTo>
                <a:cubicBezTo>
                  <a:pt x="535" y="647"/>
                  <a:pt x="538" y="646"/>
                  <a:pt x="539" y="645"/>
                </a:cubicBezTo>
                <a:lnTo>
                  <a:pt x="539" y="645"/>
                </a:lnTo>
                <a:cubicBezTo>
                  <a:pt x="557" y="640"/>
                  <a:pt x="569" y="626"/>
                  <a:pt x="574" y="609"/>
                </a:cubicBezTo>
                <a:lnTo>
                  <a:pt x="574" y="609"/>
                </a:lnTo>
                <a:cubicBezTo>
                  <a:pt x="581" y="588"/>
                  <a:pt x="572" y="564"/>
                  <a:pt x="552" y="551"/>
                </a:cubicBezTo>
                <a:lnTo>
                  <a:pt x="549" y="548"/>
                </a:lnTo>
                <a:lnTo>
                  <a:pt x="549" y="548"/>
                </a:lnTo>
                <a:cubicBezTo>
                  <a:pt x="531" y="536"/>
                  <a:pt x="521" y="517"/>
                  <a:pt x="521" y="495"/>
                </a:cubicBezTo>
                <a:lnTo>
                  <a:pt x="521" y="493"/>
                </a:lnTo>
                <a:lnTo>
                  <a:pt x="521" y="454"/>
                </a:lnTo>
                <a:lnTo>
                  <a:pt x="521" y="454"/>
                </a:lnTo>
                <a:cubicBezTo>
                  <a:pt x="521" y="399"/>
                  <a:pt x="502" y="350"/>
                  <a:pt x="465" y="312"/>
                </a:cubicBezTo>
                <a:lnTo>
                  <a:pt x="465" y="312"/>
                </a:lnTo>
                <a:cubicBezTo>
                  <a:pt x="445" y="292"/>
                  <a:pt x="421" y="276"/>
                  <a:pt x="395" y="265"/>
                </a:cubicBezTo>
                <a:lnTo>
                  <a:pt x="395" y="228"/>
                </a:lnTo>
                <a:lnTo>
                  <a:pt x="395" y="228"/>
                </a:lnTo>
                <a:cubicBezTo>
                  <a:pt x="395" y="192"/>
                  <a:pt x="423" y="164"/>
                  <a:pt x="459" y="164"/>
                </a:cubicBezTo>
                <a:lnTo>
                  <a:pt x="659" y="164"/>
                </a:lnTo>
                <a:lnTo>
                  <a:pt x="659" y="371"/>
                </a:lnTo>
                <a:lnTo>
                  <a:pt x="659" y="371"/>
                </a:lnTo>
                <a:cubicBezTo>
                  <a:pt x="659" y="430"/>
                  <a:pt x="706" y="476"/>
                  <a:pt x="765" y="476"/>
                </a:cubicBezTo>
                <a:lnTo>
                  <a:pt x="873" y="476"/>
                </a:lnTo>
                <a:lnTo>
                  <a:pt x="873" y="493"/>
                </a:lnTo>
                <a:lnTo>
                  <a:pt x="873" y="493"/>
                </a:lnTo>
                <a:cubicBezTo>
                  <a:pt x="873" y="529"/>
                  <a:pt x="844" y="558"/>
                  <a:pt x="808" y="558"/>
                </a:cubicBezTo>
                <a:lnTo>
                  <a:pt x="634" y="558"/>
                </a:lnTo>
                <a:lnTo>
                  <a:pt x="634" y="558"/>
                </a:lnTo>
                <a:cubicBezTo>
                  <a:pt x="626" y="558"/>
                  <a:pt x="618" y="562"/>
                  <a:pt x="616" y="570"/>
                </a:cubicBezTo>
                <a:lnTo>
                  <a:pt x="573" y="656"/>
                </a:lnTo>
                <a:lnTo>
                  <a:pt x="573" y="656"/>
                </a:lnTo>
                <a:cubicBezTo>
                  <a:pt x="568" y="667"/>
                  <a:pt x="573" y="679"/>
                  <a:pt x="583" y="684"/>
                </a:cubicBezTo>
                <a:lnTo>
                  <a:pt x="583" y="684"/>
                </a:lnTo>
                <a:cubicBezTo>
                  <a:pt x="586" y="685"/>
                  <a:pt x="588" y="686"/>
                  <a:pt x="591" y="686"/>
                </a:cubicBezTo>
                <a:lnTo>
                  <a:pt x="591" y="686"/>
                </a:lnTo>
                <a:cubicBezTo>
                  <a:pt x="599" y="686"/>
                  <a:pt x="606" y="682"/>
                  <a:pt x="610" y="674"/>
                </a:cubicBezTo>
                <a:lnTo>
                  <a:pt x="646" y="599"/>
                </a:lnTo>
                <a:lnTo>
                  <a:pt x="808" y="599"/>
                </a:lnTo>
                <a:lnTo>
                  <a:pt x="808" y="599"/>
                </a:lnTo>
                <a:cubicBezTo>
                  <a:pt x="867" y="599"/>
                  <a:pt x="913" y="552"/>
                  <a:pt x="913" y="493"/>
                </a:cubicBezTo>
                <a:lnTo>
                  <a:pt x="913" y="476"/>
                </a:lnTo>
                <a:lnTo>
                  <a:pt x="926" y="476"/>
                </a:lnTo>
                <a:lnTo>
                  <a:pt x="963" y="552"/>
                </a:lnTo>
                <a:lnTo>
                  <a:pt x="963" y="552"/>
                </a:lnTo>
                <a:cubicBezTo>
                  <a:pt x="966" y="559"/>
                  <a:pt x="973" y="564"/>
                  <a:pt x="981" y="564"/>
                </a:cubicBezTo>
                <a:lnTo>
                  <a:pt x="981" y="564"/>
                </a:lnTo>
                <a:cubicBezTo>
                  <a:pt x="985" y="564"/>
                  <a:pt x="987" y="563"/>
                  <a:pt x="991" y="561"/>
                </a:cubicBezTo>
                <a:lnTo>
                  <a:pt x="991" y="561"/>
                </a:lnTo>
                <a:cubicBezTo>
                  <a:pt x="1000" y="557"/>
                  <a:pt x="1004" y="544"/>
                  <a:pt x="1000" y="534"/>
                </a:cubicBezTo>
                <a:lnTo>
                  <a:pt x="958" y="447"/>
                </a:lnTo>
                <a:lnTo>
                  <a:pt x="958" y="447"/>
                </a:lnTo>
                <a:cubicBezTo>
                  <a:pt x="955" y="440"/>
                  <a:pt x="947" y="435"/>
                  <a:pt x="939" y="435"/>
                </a:cubicBezTo>
                <a:lnTo>
                  <a:pt x="765" y="435"/>
                </a:lnTo>
                <a:lnTo>
                  <a:pt x="765" y="435"/>
                </a:lnTo>
                <a:cubicBezTo>
                  <a:pt x="729" y="435"/>
                  <a:pt x="699" y="406"/>
                  <a:pt x="699" y="371"/>
                </a:cubicBezTo>
                <a:lnTo>
                  <a:pt x="699" y="106"/>
                </a:lnTo>
                <a:lnTo>
                  <a:pt x="699" y="106"/>
                </a:lnTo>
                <a:cubicBezTo>
                  <a:pt x="699" y="70"/>
                  <a:pt x="729" y="42"/>
                  <a:pt x="765" y="42"/>
                </a:cubicBezTo>
                <a:lnTo>
                  <a:pt x="1114" y="42"/>
                </a:lnTo>
                <a:lnTo>
                  <a:pt x="1114" y="42"/>
                </a:lnTo>
                <a:cubicBezTo>
                  <a:pt x="1150" y="42"/>
                  <a:pt x="1179" y="70"/>
                  <a:pt x="1179" y="106"/>
                </a:cubicBezTo>
                <a:lnTo>
                  <a:pt x="1179" y="142"/>
                </a:lnTo>
                <a:lnTo>
                  <a:pt x="1179" y="142"/>
                </a:lnTo>
                <a:cubicBezTo>
                  <a:pt x="1152" y="154"/>
                  <a:pt x="1127" y="170"/>
                  <a:pt x="1108" y="190"/>
                </a:cubicBezTo>
                <a:lnTo>
                  <a:pt x="1108" y="190"/>
                </a:lnTo>
                <a:cubicBezTo>
                  <a:pt x="1070" y="227"/>
                  <a:pt x="1051" y="277"/>
                  <a:pt x="1051" y="332"/>
                </a:cubicBezTo>
                <a:lnTo>
                  <a:pt x="1052" y="371"/>
                </a:lnTo>
                <a:lnTo>
                  <a:pt x="1052" y="373"/>
                </a:lnTo>
                <a:lnTo>
                  <a:pt x="1052" y="373"/>
                </a:lnTo>
                <a:cubicBezTo>
                  <a:pt x="1052" y="394"/>
                  <a:pt x="1042" y="414"/>
                  <a:pt x="1024" y="426"/>
                </a:cubicBezTo>
                <a:lnTo>
                  <a:pt x="1021" y="428"/>
                </a:lnTo>
                <a:lnTo>
                  <a:pt x="1021" y="428"/>
                </a:lnTo>
                <a:cubicBezTo>
                  <a:pt x="1001" y="441"/>
                  <a:pt x="992" y="465"/>
                  <a:pt x="998" y="487"/>
                </a:cubicBezTo>
                <a:lnTo>
                  <a:pt x="998" y="487"/>
                </a:lnTo>
                <a:cubicBezTo>
                  <a:pt x="1003" y="504"/>
                  <a:pt x="1016" y="518"/>
                  <a:pt x="1034" y="523"/>
                </a:cubicBezTo>
                <a:lnTo>
                  <a:pt x="1034" y="523"/>
                </a:lnTo>
                <a:cubicBezTo>
                  <a:pt x="1035" y="523"/>
                  <a:pt x="1038" y="525"/>
                  <a:pt x="1039" y="525"/>
                </a:cubicBezTo>
                <a:lnTo>
                  <a:pt x="1051" y="525"/>
                </a:lnTo>
                <a:lnTo>
                  <a:pt x="1051" y="613"/>
                </a:lnTo>
                <a:lnTo>
                  <a:pt x="1051" y="613"/>
                </a:lnTo>
                <a:cubicBezTo>
                  <a:pt x="1051" y="646"/>
                  <a:pt x="1077" y="673"/>
                  <a:pt x="1110" y="673"/>
                </a:cubicBezTo>
                <a:lnTo>
                  <a:pt x="1168" y="673"/>
                </a:lnTo>
                <a:lnTo>
                  <a:pt x="1171" y="695"/>
                </a:lnTo>
                <a:lnTo>
                  <a:pt x="1171" y="695"/>
                </a:lnTo>
                <a:cubicBezTo>
                  <a:pt x="1174" y="714"/>
                  <a:pt x="1174" y="733"/>
                  <a:pt x="1170" y="752"/>
                </a:cubicBezTo>
                <a:lnTo>
                  <a:pt x="1166" y="773"/>
                </a:lnTo>
                <a:lnTo>
                  <a:pt x="1166" y="773"/>
                </a:lnTo>
                <a:cubicBezTo>
                  <a:pt x="1163" y="785"/>
                  <a:pt x="1171" y="796"/>
                  <a:pt x="1182" y="798"/>
                </a:cubicBezTo>
                <a:lnTo>
                  <a:pt x="1182" y="798"/>
                </a:lnTo>
                <a:cubicBezTo>
                  <a:pt x="1183" y="798"/>
                  <a:pt x="1185" y="798"/>
                  <a:pt x="1186" y="798"/>
                </a:cubicBezTo>
                <a:lnTo>
                  <a:pt x="1186" y="798"/>
                </a:lnTo>
                <a:cubicBezTo>
                  <a:pt x="1196" y="798"/>
                  <a:pt x="1205" y="792"/>
                  <a:pt x="1206" y="781"/>
                </a:cubicBezTo>
                <a:lnTo>
                  <a:pt x="1210" y="760"/>
                </a:lnTo>
                <a:lnTo>
                  <a:pt x="1210" y="760"/>
                </a:lnTo>
                <a:cubicBezTo>
                  <a:pt x="1215" y="737"/>
                  <a:pt x="1215" y="713"/>
                  <a:pt x="1212" y="689"/>
                </a:cubicBezTo>
                <a:lnTo>
                  <a:pt x="1209" y="673"/>
                </a:lnTo>
                <a:lnTo>
                  <a:pt x="1209" y="673"/>
                </a:lnTo>
                <a:lnTo>
                  <a:pt x="1209" y="673"/>
                </a:lnTo>
                <a:cubicBezTo>
                  <a:pt x="1236" y="673"/>
                  <a:pt x="1264" y="666"/>
                  <a:pt x="1288" y="652"/>
                </a:cubicBezTo>
                <a:lnTo>
                  <a:pt x="1307" y="641"/>
                </a:lnTo>
                <a:lnTo>
                  <a:pt x="1307" y="641"/>
                </a:lnTo>
                <a:cubicBezTo>
                  <a:pt x="1316" y="635"/>
                  <a:pt x="1320" y="622"/>
                  <a:pt x="1313" y="613"/>
                </a:cubicBezTo>
                <a:lnTo>
                  <a:pt x="1313" y="613"/>
                </a:lnTo>
                <a:cubicBezTo>
                  <a:pt x="1308" y="603"/>
                  <a:pt x="1295" y="600"/>
                  <a:pt x="1286" y="606"/>
                </a:cubicBezTo>
                <a:lnTo>
                  <a:pt x="1267" y="617"/>
                </a:lnTo>
                <a:lnTo>
                  <a:pt x="1267" y="617"/>
                </a:lnTo>
                <a:cubicBezTo>
                  <a:pt x="1249" y="627"/>
                  <a:pt x="1229" y="632"/>
                  <a:pt x="1209" y="632"/>
                </a:cubicBezTo>
                <a:lnTo>
                  <a:pt x="1110" y="632"/>
                </a:lnTo>
                <a:lnTo>
                  <a:pt x="1110" y="632"/>
                </a:lnTo>
                <a:cubicBezTo>
                  <a:pt x="1100" y="632"/>
                  <a:pt x="1091" y="624"/>
                  <a:pt x="1091" y="613"/>
                </a:cubicBezTo>
                <a:lnTo>
                  <a:pt x="1091" y="525"/>
                </a:lnTo>
                <a:lnTo>
                  <a:pt x="1093" y="525"/>
                </a:lnTo>
                <a:lnTo>
                  <a:pt x="1093" y="525"/>
                </a:lnTo>
                <a:cubicBezTo>
                  <a:pt x="1105" y="525"/>
                  <a:pt x="1114" y="516"/>
                  <a:pt x="1114" y="505"/>
                </a:cubicBezTo>
                <a:lnTo>
                  <a:pt x="1114" y="505"/>
                </a:lnTo>
                <a:cubicBezTo>
                  <a:pt x="1114" y="493"/>
                  <a:pt x="1105" y="484"/>
                  <a:pt x="1094" y="484"/>
                </a:cubicBezTo>
                <a:lnTo>
                  <a:pt x="1072" y="483"/>
                </a:lnTo>
                <a:lnTo>
                  <a:pt x="1072" y="483"/>
                </a:lnTo>
                <a:lnTo>
                  <a:pt x="1071" y="483"/>
                </a:lnTo>
                <a:lnTo>
                  <a:pt x="1071" y="483"/>
                </a:lnTo>
                <a:cubicBezTo>
                  <a:pt x="1070" y="483"/>
                  <a:pt x="1070" y="483"/>
                  <a:pt x="1069" y="483"/>
                </a:cubicBezTo>
                <a:lnTo>
                  <a:pt x="1044" y="483"/>
                </a:lnTo>
                <a:lnTo>
                  <a:pt x="1044" y="483"/>
                </a:lnTo>
                <a:cubicBezTo>
                  <a:pt x="1039" y="481"/>
                  <a:pt x="1038" y="477"/>
                  <a:pt x="1038" y="476"/>
                </a:cubicBezTo>
                <a:lnTo>
                  <a:pt x="1038" y="476"/>
                </a:lnTo>
                <a:cubicBezTo>
                  <a:pt x="1036" y="471"/>
                  <a:pt x="1038" y="465"/>
                  <a:pt x="1044" y="463"/>
                </a:cubicBezTo>
                <a:lnTo>
                  <a:pt x="1047" y="460"/>
                </a:lnTo>
                <a:lnTo>
                  <a:pt x="1047" y="460"/>
                </a:lnTo>
                <a:cubicBezTo>
                  <a:pt x="1076" y="440"/>
                  <a:pt x="1093" y="407"/>
                  <a:pt x="1093" y="372"/>
                </a:cubicBezTo>
                <a:lnTo>
                  <a:pt x="1093" y="371"/>
                </a:lnTo>
                <a:lnTo>
                  <a:pt x="1093" y="332"/>
                </a:lnTo>
                <a:lnTo>
                  <a:pt x="1093" y="332"/>
                </a:lnTo>
                <a:cubicBezTo>
                  <a:pt x="1091" y="287"/>
                  <a:pt x="1107" y="249"/>
                  <a:pt x="1137" y="219"/>
                </a:cubicBezTo>
                <a:lnTo>
                  <a:pt x="1137" y="219"/>
                </a:lnTo>
                <a:cubicBezTo>
                  <a:pt x="1169" y="184"/>
                  <a:pt x="1218" y="166"/>
                  <a:pt x="1271" y="166"/>
                </a:cubicBezTo>
                <a:lnTo>
                  <a:pt x="1301" y="166"/>
                </a:lnTo>
                <a:lnTo>
                  <a:pt x="1301" y="166"/>
                </a:lnTo>
                <a:cubicBezTo>
                  <a:pt x="1414" y="173"/>
                  <a:pt x="1521" y="270"/>
                  <a:pt x="1528" y="375"/>
                </a:cubicBezTo>
                <a:lnTo>
                  <a:pt x="1528" y="375"/>
                </a:lnTo>
                <a:cubicBezTo>
                  <a:pt x="1532" y="422"/>
                  <a:pt x="1520" y="467"/>
                  <a:pt x="1494" y="506"/>
                </a:cubicBezTo>
                <a:lnTo>
                  <a:pt x="1494" y="506"/>
                </a:lnTo>
                <a:cubicBezTo>
                  <a:pt x="1462" y="556"/>
                  <a:pt x="1446" y="614"/>
                  <a:pt x="1446" y="673"/>
                </a:cubicBezTo>
                <a:lnTo>
                  <a:pt x="1446" y="778"/>
                </a:lnTo>
                <a:lnTo>
                  <a:pt x="1446" y="778"/>
                </a:lnTo>
                <a:cubicBezTo>
                  <a:pt x="1446" y="789"/>
                  <a:pt x="1455" y="798"/>
                  <a:pt x="1466" y="798"/>
                </a:cubicBezTo>
                <a:lnTo>
                  <a:pt x="1466" y="798"/>
                </a:lnTo>
                <a:cubicBezTo>
                  <a:pt x="1478" y="798"/>
                  <a:pt x="1486" y="789"/>
                  <a:pt x="1486" y="778"/>
                </a:cubicBezTo>
                <a:lnTo>
                  <a:pt x="1486" y="673"/>
                </a:lnTo>
                <a:lnTo>
                  <a:pt x="1486" y="673"/>
                </a:lnTo>
                <a:cubicBezTo>
                  <a:pt x="1486" y="621"/>
                  <a:pt x="1501" y="572"/>
                  <a:pt x="1528" y="529"/>
                </a:cubicBezTo>
                <a:lnTo>
                  <a:pt x="1528" y="529"/>
                </a:lnTo>
                <a:cubicBezTo>
                  <a:pt x="1559" y="482"/>
                  <a:pt x="1573" y="428"/>
                  <a:pt x="1568" y="37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011CAE-31EC-4973-877E-EF0C404E5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7279" y="10911678"/>
            <a:ext cx="1395930" cy="1042804"/>
          </a:xfrm>
          <a:custGeom>
            <a:avLst/>
            <a:gdLst>
              <a:gd name="connsiteX0" fmla="*/ 977326 w 1395930"/>
              <a:gd name="connsiteY0" fmla="*/ 695583 h 1042804"/>
              <a:gd name="connsiteX1" fmla="*/ 852635 w 1395930"/>
              <a:gd name="connsiteY1" fmla="*/ 819908 h 1042804"/>
              <a:gd name="connsiteX2" fmla="*/ 852635 w 1395930"/>
              <a:gd name="connsiteY2" fmla="*/ 972649 h 1042804"/>
              <a:gd name="connsiteX3" fmla="*/ 887371 w 1395930"/>
              <a:gd name="connsiteY3" fmla="*/ 1006395 h 1042804"/>
              <a:gd name="connsiteX4" fmla="*/ 932794 w 1395930"/>
              <a:gd name="connsiteY4" fmla="*/ 1006395 h 1042804"/>
              <a:gd name="connsiteX5" fmla="*/ 932794 w 1395930"/>
              <a:gd name="connsiteY5" fmla="*/ 870526 h 1042804"/>
              <a:gd name="connsiteX6" fmla="*/ 950606 w 1395930"/>
              <a:gd name="connsiteY6" fmla="*/ 852765 h 1042804"/>
              <a:gd name="connsiteX7" fmla="*/ 969310 w 1395930"/>
              <a:gd name="connsiteY7" fmla="*/ 870526 h 1042804"/>
              <a:gd name="connsiteX8" fmla="*/ 969310 w 1395930"/>
              <a:gd name="connsiteY8" fmla="*/ 1006395 h 1042804"/>
              <a:gd name="connsiteX9" fmla="*/ 1242738 w 1395930"/>
              <a:gd name="connsiteY9" fmla="*/ 1006395 h 1042804"/>
              <a:gd name="connsiteX10" fmla="*/ 1242738 w 1395930"/>
              <a:gd name="connsiteY10" fmla="*/ 870526 h 1042804"/>
              <a:gd name="connsiteX11" fmla="*/ 1260552 w 1395930"/>
              <a:gd name="connsiteY11" fmla="*/ 852765 h 1042804"/>
              <a:gd name="connsiteX12" fmla="*/ 1278364 w 1395930"/>
              <a:gd name="connsiteY12" fmla="*/ 870526 h 1042804"/>
              <a:gd name="connsiteX13" fmla="*/ 1278364 w 1395930"/>
              <a:gd name="connsiteY13" fmla="*/ 1006395 h 1042804"/>
              <a:gd name="connsiteX14" fmla="*/ 1324678 w 1395930"/>
              <a:gd name="connsiteY14" fmla="*/ 1006395 h 1042804"/>
              <a:gd name="connsiteX15" fmla="*/ 1358522 w 1395930"/>
              <a:gd name="connsiteY15" fmla="*/ 972649 h 1042804"/>
              <a:gd name="connsiteX16" fmla="*/ 1358522 w 1395930"/>
              <a:gd name="connsiteY16" fmla="*/ 819908 h 1042804"/>
              <a:gd name="connsiteX17" fmla="*/ 1234722 w 1395930"/>
              <a:gd name="connsiteY17" fmla="*/ 695583 h 1042804"/>
              <a:gd name="connsiteX18" fmla="*/ 977326 w 1395930"/>
              <a:gd name="connsiteY18" fmla="*/ 659174 h 1042804"/>
              <a:gd name="connsiteX19" fmla="*/ 1234722 w 1395930"/>
              <a:gd name="connsiteY19" fmla="*/ 659174 h 1042804"/>
              <a:gd name="connsiteX20" fmla="*/ 1395930 w 1395930"/>
              <a:gd name="connsiteY20" fmla="*/ 819908 h 1042804"/>
              <a:gd name="connsiteX21" fmla="*/ 1395930 w 1395930"/>
              <a:gd name="connsiteY21" fmla="*/ 972649 h 1042804"/>
              <a:gd name="connsiteX22" fmla="*/ 1324678 w 1395930"/>
              <a:gd name="connsiteY22" fmla="*/ 1042804 h 1042804"/>
              <a:gd name="connsiteX23" fmla="*/ 887371 w 1395930"/>
              <a:gd name="connsiteY23" fmla="*/ 1042804 h 1042804"/>
              <a:gd name="connsiteX24" fmla="*/ 816119 w 1395930"/>
              <a:gd name="connsiteY24" fmla="*/ 972649 h 1042804"/>
              <a:gd name="connsiteX25" fmla="*/ 816119 w 1395930"/>
              <a:gd name="connsiteY25" fmla="*/ 819908 h 1042804"/>
              <a:gd name="connsiteX26" fmla="*/ 977326 w 1395930"/>
              <a:gd name="connsiteY26" fmla="*/ 659174 h 1042804"/>
              <a:gd name="connsiteX27" fmla="*/ 161207 w 1395930"/>
              <a:gd name="connsiteY27" fmla="*/ 577789 h 1042804"/>
              <a:gd name="connsiteX28" fmla="*/ 37407 w 1395930"/>
              <a:gd name="connsiteY28" fmla="*/ 701828 h 1042804"/>
              <a:gd name="connsiteX29" fmla="*/ 37407 w 1395930"/>
              <a:gd name="connsiteY29" fmla="*/ 855103 h 1042804"/>
              <a:gd name="connsiteX30" fmla="*/ 71252 w 1395930"/>
              <a:gd name="connsiteY30" fmla="*/ 888771 h 1042804"/>
              <a:gd name="connsiteX31" fmla="*/ 116675 w 1395930"/>
              <a:gd name="connsiteY31" fmla="*/ 888771 h 1042804"/>
              <a:gd name="connsiteX32" fmla="*/ 116675 w 1395930"/>
              <a:gd name="connsiteY32" fmla="*/ 752329 h 1042804"/>
              <a:gd name="connsiteX33" fmla="*/ 135378 w 1395930"/>
              <a:gd name="connsiteY33" fmla="*/ 734609 h 1042804"/>
              <a:gd name="connsiteX34" fmla="*/ 154082 w 1395930"/>
              <a:gd name="connsiteY34" fmla="*/ 752329 h 1042804"/>
              <a:gd name="connsiteX35" fmla="*/ 154082 w 1395930"/>
              <a:gd name="connsiteY35" fmla="*/ 888771 h 1042804"/>
              <a:gd name="connsiteX36" fmla="*/ 427510 w 1395930"/>
              <a:gd name="connsiteY36" fmla="*/ 888771 h 1042804"/>
              <a:gd name="connsiteX37" fmla="*/ 427510 w 1395930"/>
              <a:gd name="connsiteY37" fmla="*/ 752329 h 1042804"/>
              <a:gd name="connsiteX38" fmla="*/ 444432 w 1395930"/>
              <a:gd name="connsiteY38" fmla="*/ 734609 h 1042804"/>
              <a:gd name="connsiteX39" fmla="*/ 463136 w 1395930"/>
              <a:gd name="connsiteY39" fmla="*/ 752329 h 1042804"/>
              <a:gd name="connsiteX40" fmla="*/ 463136 w 1395930"/>
              <a:gd name="connsiteY40" fmla="*/ 888771 h 1042804"/>
              <a:gd name="connsiteX41" fmla="*/ 508559 w 1395930"/>
              <a:gd name="connsiteY41" fmla="*/ 888771 h 1042804"/>
              <a:gd name="connsiteX42" fmla="*/ 543294 w 1395930"/>
              <a:gd name="connsiteY42" fmla="*/ 855103 h 1042804"/>
              <a:gd name="connsiteX43" fmla="*/ 543294 w 1395930"/>
              <a:gd name="connsiteY43" fmla="*/ 701828 h 1042804"/>
              <a:gd name="connsiteX44" fmla="*/ 418603 w 1395930"/>
              <a:gd name="connsiteY44" fmla="*/ 577789 h 1042804"/>
              <a:gd name="connsiteX45" fmla="*/ 161207 w 1395930"/>
              <a:gd name="connsiteY45" fmla="*/ 541464 h 1042804"/>
              <a:gd name="connsiteX46" fmla="*/ 418603 w 1395930"/>
              <a:gd name="connsiteY46" fmla="*/ 541464 h 1042804"/>
              <a:gd name="connsiteX47" fmla="*/ 579810 w 1395930"/>
              <a:gd name="connsiteY47" fmla="*/ 701828 h 1042804"/>
              <a:gd name="connsiteX48" fmla="*/ 579810 w 1395930"/>
              <a:gd name="connsiteY48" fmla="*/ 855103 h 1042804"/>
              <a:gd name="connsiteX49" fmla="*/ 508559 w 1395930"/>
              <a:gd name="connsiteY49" fmla="*/ 925096 h 1042804"/>
              <a:gd name="connsiteX50" fmla="*/ 71252 w 1395930"/>
              <a:gd name="connsiteY50" fmla="*/ 925096 h 1042804"/>
              <a:gd name="connsiteX51" fmla="*/ 0 w 1395930"/>
              <a:gd name="connsiteY51" fmla="*/ 855103 h 1042804"/>
              <a:gd name="connsiteX52" fmla="*/ 0 w 1395930"/>
              <a:gd name="connsiteY52" fmla="*/ 701828 h 1042804"/>
              <a:gd name="connsiteX53" fmla="*/ 161207 w 1395930"/>
              <a:gd name="connsiteY53" fmla="*/ 541464 h 1042804"/>
              <a:gd name="connsiteX54" fmla="*/ 1105567 w 1395930"/>
              <a:gd name="connsiteY54" fmla="*/ 306231 h 1042804"/>
              <a:gd name="connsiteX55" fmla="*/ 969403 w 1395930"/>
              <a:gd name="connsiteY55" fmla="*/ 442925 h 1042804"/>
              <a:gd name="connsiteX56" fmla="*/ 1105567 w 1395930"/>
              <a:gd name="connsiteY56" fmla="*/ 578732 h 1042804"/>
              <a:gd name="connsiteX57" fmla="*/ 1242622 w 1395930"/>
              <a:gd name="connsiteY57" fmla="*/ 442925 h 1042804"/>
              <a:gd name="connsiteX58" fmla="*/ 1105567 w 1395930"/>
              <a:gd name="connsiteY58" fmla="*/ 306231 h 1042804"/>
              <a:gd name="connsiteX59" fmla="*/ 291252 w 1395930"/>
              <a:gd name="connsiteY59" fmla="*/ 189952 h 1042804"/>
              <a:gd name="connsiteX60" fmla="*/ 155087 w 1395930"/>
              <a:gd name="connsiteY60" fmla="*/ 326646 h 1042804"/>
              <a:gd name="connsiteX61" fmla="*/ 291252 w 1395930"/>
              <a:gd name="connsiteY61" fmla="*/ 463340 h 1042804"/>
              <a:gd name="connsiteX62" fmla="*/ 428306 w 1395930"/>
              <a:gd name="connsiteY62" fmla="*/ 326646 h 1042804"/>
              <a:gd name="connsiteX63" fmla="*/ 291252 w 1395930"/>
              <a:gd name="connsiteY63" fmla="*/ 189952 h 1042804"/>
              <a:gd name="connsiteX64" fmla="*/ 366009 w 1395930"/>
              <a:gd name="connsiteY64" fmla="*/ 0 h 1042804"/>
              <a:gd name="connsiteX65" fmla="*/ 678385 w 1395930"/>
              <a:gd name="connsiteY65" fmla="*/ 0 h 1042804"/>
              <a:gd name="connsiteX66" fmla="*/ 771831 w 1395930"/>
              <a:gd name="connsiteY66" fmla="*/ 93201 h 1042804"/>
              <a:gd name="connsiteX67" fmla="*/ 771831 w 1395930"/>
              <a:gd name="connsiteY67" fmla="*/ 114504 h 1042804"/>
              <a:gd name="connsiteX68" fmla="*/ 1029920 w 1395930"/>
              <a:gd name="connsiteY68" fmla="*/ 114504 h 1042804"/>
              <a:gd name="connsiteX69" fmla="*/ 1124257 w 1395930"/>
              <a:gd name="connsiteY69" fmla="*/ 208592 h 1042804"/>
              <a:gd name="connsiteX70" fmla="*/ 1124257 w 1395930"/>
              <a:gd name="connsiteY70" fmla="*/ 270726 h 1042804"/>
              <a:gd name="connsiteX71" fmla="*/ 1278220 w 1395930"/>
              <a:gd name="connsiteY71" fmla="*/ 442925 h 1042804"/>
              <a:gd name="connsiteX72" fmla="*/ 1105567 w 1395930"/>
              <a:gd name="connsiteY72" fmla="*/ 615124 h 1042804"/>
              <a:gd name="connsiteX73" fmla="*/ 932915 w 1395930"/>
              <a:gd name="connsiteY73" fmla="*/ 442925 h 1042804"/>
              <a:gd name="connsiteX74" fmla="*/ 1086878 w 1395930"/>
              <a:gd name="connsiteY74" fmla="*/ 270726 h 1042804"/>
              <a:gd name="connsiteX75" fmla="*/ 1086878 w 1395930"/>
              <a:gd name="connsiteY75" fmla="*/ 208592 h 1042804"/>
              <a:gd name="connsiteX76" fmla="*/ 1029920 w 1395930"/>
              <a:gd name="connsiteY76" fmla="*/ 151784 h 1042804"/>
              <a:gd name="connsiteX77" fmla="*/ 771831 w 1395930"/>
              <a:gd name="connsiteY77" fmla="*/ 151784 h 1042804"/>
              <a:gd name="connsiteX78" fmla="*/ 771831 w 1395930"/>
              <a:gd name="connsiteY78" fmla="*/ 328421 h 1042804"/>
              <a:gd name="connsiteX79" fmla="*/ 678385 w 1395930"/>
              <a:gd name="connsiteY79" fmla="*/ 422510 h 1042804"/>
              <a:gd name="connsiteX80" fmla="*/ 661476 w 1395930"/>
              <a:gd name="connsiteY80" fmla="*/ 422510 h 1042804"/>
              <a:gd name="connsiteX81" fmla="*/ 661476 w 1395930"/>
              <a:gd name="connsiteY81" fmla="*/ 443813 h 1042804"/>
              <a:gd name="connsiteX82" fmla="*/ 719324 w 1395930"/>
              <a:gd name="connsiteY82" fmla="*/ 501508 h 1042804"/>
              <a:gd name="connsiteX83" fmla="*/ 875067 w 1395930"/>
              <a:gd name="connsiteY83" fmla="*/ 501508 h 1042804"/>
              <a:gd name="connsiteX84" fmla="*/ 890196 w 1395930"/>
              <a:gd name="connsiteY84" fmla="*/ 511272 h 1042804"/>
              <a:gd name="connsiteX85" fmla="*/ 927575 w 1395930"/>
              <a:gd name="connsiteY85" fmla="*/ 589383 h 1042804"/>
              <a:gd name="connsiteX86" fmla="*/ 919565 w 1395930"/>
              <a:gd name="connsiteY86" fmla="*/ 613349 h 1042804"/>
              <a:gd name="connsiteX87" fmla="*/ 912446 w 1395930"/>
              <a:gd name="connsiteY87" fmla="*/ 615124 h 1042804"/>
              <a:gd name="connsiteX88" fmla="*/ 895536 w 1395930"/>
              <a:gd name="connsiteY88" fmla="*/ 604473 h 1042804"/>
              <a:gd name="connsiteX89" fmla="*/ 863498 w 1395930"/>
              <a:gd name="connsiteY89" fmla="*/ 537013 h 1042804"/>
              <a:gd name="connsiteX90" fmla="*/ 719324 w 1395930"/>
              <a:gd name="connsiteY90" fmla="*/ 537013 h 1042804"/>
              <a:gd name="connsiteX91" fmla="*/ 624988 w 1395930"/>
              <a:gd name="connsiteY91" fmla="*/ 443813 h 1042804"/>
              <a:gd name="connsiteX92" fmla="*/ 624988 w 1395930"/>
              <a:gd name="connsiteY92" fmla="*/ 422510 h 1042804"/>
              <a:gd name="connsiteX93" fmla="*/ 533321 w 1395930"/>
              <a:gd name="connsiteY93" fmla="*/ 422510 h 1042804"/>
              <a:gd name="connsiteX94" fmla="*/ 501283 w 1395930"/>
              <a:gd name="connsiteY94" fmla="*/ 489082 h 1042804"/>
              <a:gd name="connsiteX95" fmla="*/ 484374 w 1395930"/>
              <a:gd name="connsiteY95" fmla="*/ 498845 h 1042804"/>
              <a:gd name="connsiteX96" fmla="*/ 477254 w 1395930"/>
              <a:gd name="connsiteY96" fmla="*/ 497070 h 1042804"/>
              <a:gd name="connsiteX97" fmla="*/ 468354 w 1395930"/>
              <a:gd name="connsiteY97" fmla="*/ 473104 h 1042804"/>
              <a:gd name="connsiteX98" fmla="*/ 505733 w 1395930"/>
              <a:gd name="connsiteY98" fmla="*/ 395881 h 1042804"/>
              <a:gd name="connsiteX99" fmla="*/ 521752 w 1395930"/>
              <a:gd name="connsiteY99" fmla="*/ 385229 h 1042804"/>
              <a:gd name="connsiteX100" fmla="*/ 678385 w 1395930"/>
              <a:gd name="connsiteY100" fmla="*/ 385229 h 1042804"/>
              <a:gd name="connsiteX101" fmla="*/ 735343 w 1395930"/>
              <a:gd name="connsiteY101" fmla="*/ 328421 h 1042804"/>
              <a:gd name="connsiteX102" fmla="*/ 735343 w 1395930"/>
              <a:gd name="connsiteY102" fmla="*/ 93201 h 1042804"/>
              <a:gd name="connsiteX103" fmla="*/ 678385 w 1395930"/>
              <a:gd name="connsiteY103" fmla="*/ 35505 h 1042804"/>
              <a:gd name="connsiteX104" fmla="*/ 366009 w 1395930"/>
              <a:gd name="connsiteY104" fmla="*/ 35505 h 1042804"/>
              <a:gd name="connsiteX105" fmla="*/ 309051 w 1395930"/>
              <a:gd name="connsiteY105" fmla="*/ 93201 h 1042804"/>
              <a:gd name="connsiteX106" fmla="*/ 309051 w 1395930"/>
              <a:gd name="connsiteY106" fmla="*/ 154447 h 1042804"/>
              <a:gd name="connsiteX107" fmla="*/ 463904 w 1395930"/>
              <a:gd name="connsiteY107" fmla="*/ 326646 h 1042804"/>
              <a:gd name="connsiteX108" fmla="*/ 291252 w 1395930"/>
              <a:gd name="connsiteY108" fmla="*/ 498845 h 1042804"/>
              <a:gd name="connsiteX109" fmla="*/ 117709 w 1395930"/>
              <a:gd name="connsiteY109" fmla="*/ 326646 h 1042804"/>
              <a:gd name="connsiteX110" fmla="*/ 272562 w 1395930"/>
              <a:gd name="connsiteY110" fmla="*/ 154447 h 1042804"/>
              <a:gd name="connsiteX111" fmla="*/ 272562 w 1395930"/>
              <a:gd name="connsiteY111" fmla="*/ 93201 h 1042804"/>
              <a:gd name="connsiteX112" fmla="*/ 366009 w 1395930"/>
              <a:gd name="connsiteY112" fmla="*/ 0 h 1042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395930" h="1042804">
                <a:moveTo>
                  <a:pt x="977326" y="695583"/>
                </a:moveTo>
                <a:cubicBezTo>
                  <a:pt x="907856" y="695583"/>
                  <a:pt x="852635" y="751529"/>
                  <a:pt x="852635" y="819908"/>
                </a:cubicBezTo>
                <a:lnTo>
                  <a:pt x="852635" y="972649"/>
                </a:lnTo>
                <a:cubicBezTo>
                  <a:pt x="852635" y="991298"/>
                  <a:pt x="868667" y="1006395"/>
                  <a:pt x="887371" y="1006395"/>
                </a:cubicBezTo>
                <a:lnTo>
                  <a:pt x="932794" y="1006395"/>
                </a:lnTo>
                <a:lnTo>
                  <a:pt x="932794" y="870526"/>
                </a:lnTo>
                <a:cubicBezTo>
                  <a:pt x="932794" y="860757"/>
                  <a:pt x="940809" y="852765"/>
                  <a:pt x="950606" y="852765"/>
                </a:cubicBezTo>
                <a:cubicBezTo>
                  <a:pt x="960404" y="852765"/>
                  <a:pt x="969310" y="860757"/>
                  <a:pt x="969310" y="870526"/>
                </a:cubicBezTo>
                <a:lnTo>
                  <a:pt x="969310" y="1006395"/>
                </a:lnTo>
                <a:lnTo>
                  <a:pt x="1242738" y="1006395"/>
                </a:lnTo>
                <a:lnTo>
                  <a:pt x="1242738" y="870526"/>
                </a:lnTo>
                <a:cubicBezTo>
                  <a:pt x="1242738" y="860757"/>
                  <a:pt x="1250754" y="852765"/>
                  <a:pt x="1260552" y="852765"/>
                </a:cubicBezTo>
                <a:cubicBezTo>
                  <a:pt x="1271238" y="852765"/>
                  <a:pt x="1278364" y="860757"/>
                  <a:pt x="1278364" y="870526"/>
                </a:cubicBezTo>
                <a:lnTo>
                  <a:pt x="1278364" y="1006395"/>
                </a:lnTo>
                <a:lnTo>
                  <a:pt x="1324678" y="1006395"/>
                </a:lnTo>
                <a:cubicBezTo>
                  <a:pt x="1343382" y="1006395"/>
                  <a:pt x="1358522" y="991298"/>
                  <a:pt x="1358522" y="972649"/>
                </a:cubicBezTo>
                <a:lnTo>
                  <a:pt x="1358522" y="819908"/>
                </a:lnTo>
                <a:cubicBezTo>
                  <a:pt x="1358522" y="751529"/>
                  <a:pt x="1303302" y="695583"/>
                  <a:pt x="1234722" y="695583"/>
                </a:cubicBezTo>
                <a:close/>
                <a:moveTo>
                  <a:pt x="977326" y="659174"/>
                </a:moveTo>
                <a:lnTo>
                  <a:pt x="1234722" y="659174"/>
                </a:lnTo>
                <a:cubicBezTo>
                  <a:pt x="1322896" y="659174"/>
                  <a:pt x="1395930" y="731105"/>
                  <a:pt x="1395930" y="819908"/>
                </a:cubicBezTo>
                <a:lnTo>
                  <a:pt x="1395930" y="972649"/>
                </a:lnTo>
                <a:cubicBezTo>
                  <a:pt x="1395930" y="1011723"/>
                  <a:pt x="1363866" y="1042804"/>
                  <a:pt x="1324678" y="1042804"/>
                </a:cubicBezTo>
                <a:lnTo>
                  <a:pt x="887371" y="1042804"/>
                </a:lnTo>
                <a:cubicBezTo>
                  <a:pt x="848182" y="1042804"/>
                  <a:pt x="816119" y="1011723"/>
                  <a:pt x="816119" y="972649"/>
                </a:cubicBezTo>
                <a:lnTo>
                  <a:pt x="816119" y="819908"/>
                </a:lnTo>
                <a:cubicBezTo>
                  <a:pt x="816119" y="731105"/>
                  <a:pt x="888261" y="659174"/>
                  <a:pt x="977326" y="659174"/>
                </a:cubicBezTo>
                <a:close/>
                <a:moveTo>
                  <a:pt x="161207" y="577789"/>
                </a:moveTo>
                <a:cubicBezTo>
                  <a:pt x="92627" y="577789"/>
                  <a:pt x="37407" y="633607"/>
                  <a:pt x="37407" y="701828"/>
                </a:cubicBezTo>
                <a:lnTo>
                  <a:pt x="37407" y="855103"/>
                </a:lnTo>
                <a:cubicBezTo>
                  <a:pt x="37407" y="873709"/>
                  <a:pt x="52548" y="888771"/>
                  <a:pt x="71252" y="888771"/>
                </a:cubicBezTo>
                <a:lnTo>
                  <a:pt x="116675" y="888771"/>
                </a:lnTo>
                <a:lnTo>
                  <a:pt x="116675" y="752329"/>
                </a:lnTo>
                <a:cubicBezTo>
                  <a:pt x="116675" y="742583"/>
                  <a:pt x="125581" y="734609"/>
                  <a:pt x="135378" y="734609"/>
                </a:cubicBezTo>
                <a:cubicBezTo>
                  <a:pt x="145175" y="734609"/>
                  <a:pt x="154082" y="742583"/>
                  <a:pt x="154082" y="752329"/>
                </a:cubicBezTo>
                <a:lnTo>
                  <a:pt x="154082" y="888771"/>
                </a:lnTo>
                <a:lnTo>
                  <a:pt x="427510" y="888771"/>
                </a:lnTo>
                <a:lnTo>
                  <a:pt x="427510" y="752329"/>
                </a:lnTo>
                <a:cubicBezTo>
                  <a:pt x="427510" y="742583"/>
                  <a:pt x="435526" y="734609"/>
                  <a:pt x="444432" y="734609"/>
                </a:cubicBezTo>
                <a:cubicBezTo>
                  <a:pt x="456011" y="734609"/>
                  <a:pt x="463136" y="742583"/>
                  <a:pt x="463136" y="752329"/>
                </a:cubicBezTo>
                <a:lnTo>
                  <a:pt x="463136" y="888771"/>
                </a:lnTo>
                <a:lnTo>
                  <a:pt x="508559" y="888771"/>
                </a:lnTo>
                <a:cubicBezTo>
                  <a:pt x="528153" y="888771"/>
                  <a:pt x="543294" y="873709"/>
                  <a:pt x="543294" y="855103"/>
                </a:cubicBezTo>
                <a:lnTo>
                  <a:pt x="543294" y="701828"/>
                </a:lnTo>
                <a:cubicBezTo>
                  <a:pt x="543294" y="633607"/>
                  <a:pt x="488074" y="577789"/>
                  <a:pt x="418603" y="577789"/>
                </a:cubicBezTo>
                <a:close/>
                <a:moveTo>
                  <a:pt x="161207" y="541464"/>
                </a:moveTo>
                <a:lnTo>
                  <a:pt x="418603" y="541464"/>
                </a:lnTo>
                <a:cubicBezTo>
                  <a:pt x="507668" y="541464"/>
                  <a:pt x="579810" y="614115"/>
                  <a:pt x="579810" y="701828"/>
                </a:cubicBezTo>
                <a:lnTo>
                  <a:pt x="579810" y="855103"/>
                </a:lnTo>
                <a:cubicBezTo>
                  <a:pt x="579810" y="893200"/>
                  <a:pt x="547747" y="925096"/>
                  <a:pt x="508559" y="925096"/>
                </a:cubicBezTo>
                <a:lnTo>
                  <a:pt x="71252" y="925096"/>
                </a:lnTo>
                <a:cubicBezTo>
                  <a:pt x="32063" y="925096"/>
                  <a:pt x="0" y="893200"/>
                  <a:pt x="0" y="855103"/>
                </a:cubicBezTo>
                <a:lnTo>
                  <a:pt x="0" y="701828"/>
                </a:lnTo>
                <a:cubicBezTo>
                  <a:pt x="0" y="614115"/>
                  <a:pt x="73033" y="541464"/>
                  <a:pt x="161207" y="541464"/>
                </a:cubicBezTo>
                <a:close/>
                <a:moveTo>
                  <a:pt x="1105567" y="306231"/>
                </a:moveTo>
                <a:cubicBezTo>
                  <a:pt x="1029920" y="306231"/>
                  <a:pt x="969403" y="367477"/>
                  <a:pt x="969403" y="442925"/>
                </a:cubicBezTo>
                <a:cubicBezTo>
                  <a:pt x="969403" y="517486"/>
                  <a:pt x="1029920" y="578732"/>
                  <a:pt x="1105567" y="578732"/>
                </a:cubicBezTo>
                <a:cubicBezTo>
                  <a:pt x="1181214" y="578732"/>
                  <a:pt x="1242622" y="517486"/>
                  <a:pt x="1242622" y="442925"/>
                </a:cubicBezTo>
                <a:cubicBezTo>
                  <a:pt x="1242622" y="367477"/>
                  <a:pt x="1181214" y="306231"/>
                  <a:pt x="1105567" y="306231"/>
                </a:cubicBezTo>
                <a:close/>
                <a:moveTo>
                  <a:pt x="291252" y="189952"/>
                </a:moveTo>
                <a:cubicBezTo>
                  <a:pt x="215605" y="189952"/>
                  <a:pt x="155087" y="251198"/>
                  <a:pt x="155087" y="326646"/>
                </a:cubicBezTo>
                <a:cubicBezTo>
                  <a:pt x="155087" y="401207"/>
                  <a:pt x="215605" y="463340"/>
                  <a:pt x="291252" y="463340"/>
                </a:cubicBezTo>
                <a:cubicBezTo>
                  <a:pt x="366009" y="463340"/>
                  <a:pt x="428306" y="401207"/>
                  <a:pt x="428306" y="326646"/>
                </a:cubicBezTo>
                <a:cubicBezTo>
                  <a:pt x="428306" y="251198"/>
                  <a:pt x="366009" y="189952"/>
                  <a:pt x="291252" y="189952"/>
                </a:cubicBezTo>
                <a:close/>
                <a:moveTo>
                  <a:pt x="366009" y="0"/>
                </a:moveTo>
                <a:lnTo>
                  <a:pt x="678385" y="0"/>
                </a:lnTo>
                <a:cubicBezTo>
                  <a:pt x="729113" y="0"/>
                  <a:pt x="771831" y="40831"/>
                  <a:pt x="771831" y="93201"/>
                </a:cubicBezTo>
                <a:lnTo>
                  <a:pt x="771831" y="114504"/>
                </a:lnTo>
                <a:lnTo>
                  <a:pt x="1029920" y="114504"/>
                </a:lnTo>
                <a:cubicBezTo>
                  <a:pt x="1082428" y="114504"/>
                  <a:pt x="1124257" y="157110"/>
                  <a:pt x="1124257" y="208592"/>
                </a:cubicBezTo>
                <a:lnTo>
                  <a:pt x="1124257" y="270726"/>
                </a:lnTo>
                <a:cubicBezTo>
                  <a:pt x="1210583" y="279602"/>
                  <a:pt x="1278220" y="353275"/>
                  <a:pt x="1278220" y="442925"/>
                </a:cubicBezTo>
                <a:cubicBezTo>
                  <a:pt x="1278220" y="537013"/>
                  <a:pt x="1200793" y="615124"/>
                  <a:pt x="1105567" y="615124"/>
                </a:cubicBezTo>
                <a:cubicBezTo>
                  <a:pt x="1010341" y="615124"/>
                  <a:pt x="932915" y="537013"/>
                  <a:pt x="932915" y="442925"/>
                </a:cubicBezTo>
                <a:cubicBezTo>
                  <a:pt x="932915" y="353275"/>
                  <a:pt x="1000552" y="279602"/>
                  <a:pt x="1086878" y="270726"/>
                </a:cubicBezTo>
                <a:lnTo>
                  <a:pt x="1086878" y="208592"/>
                </a:lnTo>
                <a:cubicBezTo>
                  <a:pt x="1086878" y="177525"/>
                  <a:pt x="1061069" y="151784"/>
                  <a:pt x="1029920" y="151784"/>
                </a:cubicBezTo>
                <a:lnTo>
                  <a:pt x="771831" y="151784"/>
                </a:lnTo>
                <a:lnTo>
                  <a:pt x="771831" y="328421"/>
                </a:lnTo>
                <a:cubicBezTo>
                  <a:pt x="771831" y="379904"/>
                  <a:pt x="729113" y="422510"/>
                  <a:pt x="678385" y="422510"/>
                </a:cubicBezTo>
                <a:lnTo>
                  <a:pt x="661476" y="422510"/>
                </a:lnTo>
                <a:lnTo>
                  <a:pt x="661476" y="443813"/>
                </a:lnTo>
                <a:cubicBezTo>
                  <a:pt x="661476" y="475767"/>
                  <a:pt x="687285" y="501508"/>
                  <a:pt x="719324" y="501508"/>
                </a:cubicBezTo>
                <a:lnTo>
                  <a:pt x="875067" y="501508"/>
                </a:lnTo>
                <a:cubicBezTo>
                  <a:pt x="881297" y="501508"/>
                  <a:pt x="887526" y="505059"/>
                  <a:pt x="890196" y="511272"/>
                </a:cubicBezTo>
                <a:lnTo>
                  <a:pt x="927575" y="589383"/>
                </a:lnTo>
                <a:cubicBezTo>
                  <a:pt x="932915" y="598260"/>
                  <a:pt x="928465" y="608911"/>
                  <a:pt x="919565" y="613349"/>
                </a:cubicBezTo>
                <a:cubicBezTo>
                  <a:pt x="916895" y="614237"/>
                  <a:pt x="914225" y="615124"/>
                  <a:pt x="912446" y="615124"/>
                </a:cubicBezTo>
                <a:cubicBezTo>
                  <a:pt x="905326" y="615124"/>
                  <a:pt x="899096" y="611574"/>
                  <a:pt x="895536" y="604473"/>
                </a:cubicBezTo>
                <a:lnTo>
                  <a:pt x="863498" y="537013"/>
                </a:lnTo>
                <a:lnTo>
                  <a:pt x="719324" y="537013"/>
                </a:lnTo>
                <a:cubicBezTo>
                  <a:pt x="667706" y="537013"/>
                  <a:pt x="624988" y="496183"/>
                  <a:pt x="624988" y="443813"/>
                </a:cubicBezTo>
                <a:lnTo>
                  <a:pt x="624988" y="422510"/>
                </a:lnTo>
                <a:lnTo>
                  <a:pt x="533321" y="422510"/>
                </a:lnTo>
                <a:lnTo>
                  <a:pt x="501283" y="489082"/>
                </a:lnTo>
                <a:cubicBezTo>
                  <a:pt x="498613" y="495295"/>
                  <a:pt x="491493" y="498845"/>
                  <a:pt x="484374" y="498845"/>
                </a:cubicBezTo>
                <a:cubicBezTo>
                  <a:pt x="482594" y="498845"/>
                  <a:pt x="479034" y="498845"/>
                  <a:pt x="477254" y="497070"/>
                </a:cubicBezTo>
                <a:cubicBezTo>
                  <a:pt x="468354" y="492632"/>
                  <a:pt x="463904" y="481981"/>
                  <a:pt x="468354" y="473104"/>
                </a:cubicBezTo>
                <a:lnTo>
                  <a:pt x="505733" y="395881"/>
                </a:lnTo>
                <a:cubicBezTo>
                  <a:pt x="509292" y="389668"/>
                  <a:pt x="515522" y="385229"/>
                  <a:pt x="521752" y="385229"/>
                </a:cubicBezTo>
                <a:lnTo>
                  <a:pt x="678385" y="385229"/>
                </a:lnTo>
                <a:cubicBezTo>
                  <a:pt x="709534" y="385229"/>
                  <a:pt x="735343" y="359488"/>
                  <a:pt x="735343" y="328421"/>
                </a:cubicBezTo>
                <a:lnTo>
                  <a:pt x="735343" y="93201"/>
                </a:lnTo>
                <a:cubicBezTo>
                  <a:pt x="735343" y="61246"/>
                  <a:pt x="709534" y="35505"/>
                  <a:pt x="678385" y="35505"/>
                </a:cubicBezTo>
                <a:lnTo>
                  <a:pt x="366009" y="35505"/>
                </a:lnTo>
                <a:cubicBezTo>
                  <a:pt x="334860" y="35505"/>
                  <a:pt x="309051" y="61246"/>
                  <a:pt x="309051" y="93201"/>
                </a:cubicBezTo>
                <a:lnTo>
                  <a:pt x="309051" y="154447"/>
                </a:lnTo>
                <a:cubicBezTo>
                  <a:pt x="396267" y="163323"/>
                  <a:pt x="463904" y="236996"/>
                  <a:pt x="463904" y="326646"/>
                </a:cubicBezTo>
                <a:cubicBezTo>
                  <a:pt x="463904" y="422510"/>
                  <a:pt x="386478" y="498845"/>
                  <a:pt x="291252" y="498845"/>
                </a:cubicBezTo>
                <a:cubicBezTo>
                  <a:pt x="196026" y="498845"/>
                  <a:pt x="117709" y="422510"/>
                  <a:pt x="117709" y="326646"/>
                </a:cubicBezTo>
                <a:cubicBezTo>
                  <a:pt x="117709" y="236996"/>
                  <a:pt x="186236" y="163323"/>
                  <a:pt x="272562" y="154447"/>
                </a:cubicBezTo>
                <a:lnTo>
                  <a:pt x="272562" y="93201"/>
                </a:lnTo>
                <a:cubicBezTo>
                  <a:pt x="272562" y="40831"/>
                  <a:pt x="314391" y="0"/>
                  <a:pt x="366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28327D1-B9C0-4EDF-9FD6-4EE9B5CDDADE}"/>
              </a:ext>
            </a:extLst>
          </p:cNvPr>
          <p:cNvGrpSpPr/>
          <p:nvPr/>
        </p:nvGrpSpPr>
        <p:grpSpPr>
          <a:xfrm>
            <a:off x="0" y="4323865"/>
            <a:ext cx="14450809" cy="7556954"/>
            <a:chOff x="0" y="4323865"/>
            <a:chExt cx="14450809" cy="7556954"/>
          </a:xfrm>
        </p:grpSpPr>
        <p:sp>
          <p:nvSpPr>
            <p:cNvPr id="22" name="Freeform 2">
              <a:extLst>
                <a:ext uri="{FF2B5EF4-FFF2-40B4-BE49-F238E27FC236}">
                  <a16:creationId xmlns:a16="http://schemas.microsoft.com/office/drawing/2014/main" id="{2FBFB801-2D17-49B6-BE03-2D04CE35D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5663" y="4323865"/>
              <a:ext cx="4155146" cy="2648467"/>
            </a:xfrm>
            <a:custGeom>
              <a:avLst/>
              <a:gdLst>
                <a:gd name="T0" fmla="*/ 4670 w 4671"/>
                <a:gd name="T1" fmla="*/ 1344 h 2975"/>
                <a:gd name="T2" fmla="*/ 0 w 4671"/>
                <a:gd name="T3" fmla="*/ 2974 h 2975"/>
                <a:gd name="T4" fmla="*/ 0 w 4671"/>
                <a:gd name="T5" fmla="*/ 2378 h 2975"/>
                <a:gd name="T6" fmla="*/ 4670 w 4671"/>
                <a:gd name="T7" fmla="*/ 0 h 2975"/>
                <a:gd name="T8" fmla="*/ 4670 w 4671"/>
                <a:gd name="T9" fmla="*/ 1344 h 2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71" h="2975">
                  <a:moveTo>
                    <a:pt x="4670" y="1344"/>
                  </a:moveTo>
                  <a:lnTo>
                    <a:pt x="0" y="2974"/>
                  </a:lnTo>
                  <a:lnTo>
                    <a:pt x="0" y="2378"/>
                  </a:lnTo>
                  <a:lnTo>
                    <a:pt x="4670" y="0"/>
                  </a:lnTo>
                  <a:lnTo>
                    <a:pt x="4670" y="134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3" name="Freeform 3">
              <a:extLst>
                <a:ext uri="{FF2B5EF4-FFF2-40B4-BE49-F238E27FC236}">
                  <a16:creationId xmlns:a16="http://schemas.microsoft.com/office/drawing/2014/main" id="{7FC7C8CF-65D8-4D7D-978E-E0564E0C7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5663" y="7545185"/>
              <a:ext cx="4155146" cy="1169248"/>
            </a:xfrm>
            <a:custGeom>
              <a:avLst/>
              <a:gdLst>
                <a:gd name="T0" fmla="*/ 4670 w 4671"/>
                <a:gd name="T1" fmla="*/ 0 h 1314"/>
                <a:gd name="T2" fmla="*/ 4670 w 4671"/>
                <a:gd name="T3" fmla="*/ 1313 h 1314"/>
                <a:gd name="T4" fmla="*/ 0 w 4671"/>
                <a:gd name="T5" fmla="*/ 948 h 1314"/>
                <a:gd name="T6" fmla="*/ 0 w 4671"/>
                <a:gd name="T7" fmla="*/ 365 h 1314"/>
                <a:gd name="T8" fmla="*/ 4670 w 4671"/>
                <a:gd name="T9" fmla="*/ 0 h 1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71" h="1314">
                  <a:moveTo>
                    <a:pt x="4670" y="0"/>
                  </a:moveTo>
                  <a:lnTo>
                    <a:pt x="4670" y="1313"/>
                  </a:lnTo>
                  <a:lnTo>
                    <a:pt x="0" y="948"/>
                  </a:lnTo>
                  <a:lnTo>
                    <a:pt x="0" y="365"/>
                  </a:lnTo>
                  <a:lnTo>
                    <a:pt x="467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4" name="Freeform 4">
              <a:extLst>
                <a:ext uri="{FF2B5EF4-FFF2-40B4-BE49-F238E27FC236}">
                  <a16:creationId xmlns:a16="http://schemas.microsoft.com/office/drawing/2014/main" id="{2257A5BA-445F-43AA-B804-F903C10387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5663" y="9263744"/>
              <a:ext cx="4155146" cy="2617075"/>
            </a:xfrm>
            <a:custGeom>
              <a:avLst/>
              <a:gdLst>
                <a:gd name="T0" fmla="*/ 4670 w 4671"/>
                <a:gd name="T1" fmla="*/ 2941 h 2942"/>
                <a:gd name="T2" fmla="*/ 0 w 4671"/>
                <a:gd name="T3" fmla="*/ 595 h 2942"/>
                <a:gd name="T4" fmla="*/ 0 w 4671"/>
                <a:gd name="T5" fmla="*/ 0 h 2942"/>
                <a:gd name="T6" fmla="*/ 4670 w 4671"/>
                <a:gd name="T7" fmla="*/ 1600 h 2942"/>
                <a:gd name="T8" fmla="*/ 4670 w 4671"/>
                <a:gd name="T9" fmla="*/ 2941 h 2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71" h="2942">
                  <a:moveTo>
                    <a:pt x="4670" y="2941"/>
                  </a:moveTo>
                  <a:lnTo>
                    <a:pt x="0" y="595"/>
                  </a:lnTo>
                  <a:lnTo>
                    <a:pt x="0" y="0"/>
                  </a:lnTo>
                  <a:lnTo>
                    <a:pt x="4670" y="1600"/>
                  </a:lnTo>
                  <a:lnTo>
                    <a:pt x="4670" y="294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653EC668-B994-4085-B366-C69264118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5135" y="9369682"/>
              <a:ext cx="121634" cy="1506682"/>
            </a:xfrm>
            <a:custGeom>
              <a:avLst/>
              <a:gdLst>
                <a:gd name="T0" fmla="*/ 6 w 137"/>
                <a:gd name="T1" fmla="*/ 804 h 1695"/>
                <a:gd name="T2" fmla="*/ 6 w 137"/>
                <a:gd name="T3" fmla="*/ 804 h 1695"/>
                <a:gd name="T4" fmla="*/ 136 w 137"/>
                <a:gd name="T5" fmla="*/ 1694 h 1695"/>
                <a:gd name="T6" fmla="*/ 136 w 137"/>
                <a:gd name="T7" fmla="*/ 847 h 1695"/>
                <a:gd name="T8" fmla="*/ 136 w 137"/>
                <a:gd name="T9" fmla="*/ 0 h 1695"/>
                <a:gd name="T10" fmla="*/ 136 w 137"/>
                <a:gd name="T11" fmla="*/ 0 h 1695"/>
                <a:gd name="T12" fmla="*/ 6 w 137"/>
                <a:gd name="T13" fmla="*/ 804 h 1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1695">
                  <a:moveTo>
                    <a:pt x="6" y="804"/>
                  </a:moveTo>
                  <a:lnTo>
                    <a:pt x="6" y="804"/>
                  </a:lnTo>
                  <a:cubicBezTo>
                    <a:pt x="0" y="1168"/>
                    <a:pt x="67" y="1472"/>
                    <a:pt x="136" y="1694"/>
                  </a:cubicBezTo>
                  <a:lnTo>
                    <a:pt x="136" y="847"/>
                  </a:lnTo>
                  <a:lnTo>
                    <a:pt x="136" y="0"/>
                  </a:lnTo>
                  <a:lnTo>
                    <a:pt x="136" y="0"/>
                  </a:lnTo>
                  <a:cubicBezTo>
                    <a:pt x="71" y="207"/>
                    <a:pt x="11" y="481"/>
                    <a:pt x="6" y="80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638408A2-270F-485D-A541-C16C8F560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2931" y="7451017"/>
              <a:ext cx="415907" cy="776883"/>
            </a:xfrm>
            <a:custGeom>
              <a:avLst/>
              <a:gdLst>
                <a:gd name="T0" fmla="*/ 468 w 469"/>
                <a:gd name="T1" fmla="*/ 149 h 872"/>
                <a:gd name="T2" fmla="*/ 468 w 469"/>
                <a:gd name="T3" fmla="*/ 721 h 872"/>
                <a:gd name="T4" fmla="*/ 468 w 469"/>
                <a:gd name="T5" fmla="*/ 721 h 872"/>
                <a:gd name="T6" fmla="*/ 329 w 469"/>
                <a:gd name="T7" fmla="*/ 870 h 872"/>
                <a:gd name="T8" fmla="*/ 329 w 469"/>
                <a:gd name="T9" fmla="*/ 870 h 872"/>
                <a:gd name="T10" fmla="*/ 318 w 469"/>
                <a:gd name="T11" fmla="*/ 871 h 872"/>
                <a:gd name="T12" fmla="*/ 149 w 469"/>
                <a:gd name="T13" fmla="*/ 871 h 872"/>
                <a:gd name="T14" fmla="*/ 149 w 469"/>
                <a:gd name="T15" fmla="*/ 871 h 872"/>
                <a:gd name="T16" fmla="*/ 0 w 469"/>
                <a:gd name="T17" fmla="*/ 721 h 872"/>
                <a:gd name="T18" fmla="*/ 0 w 469"/>
                <a:gd name="T19" fmla="*/ 149 h 872"/>
                <a:gd name="T20" fmla="*/ 0 w 469"/>
                <a:gd name="T21" fmla="*/ 149 h 872"/>
                <a:gd name="T22" fmla="*/ 149 w 469"/>
                <a:gd name="T23" fmla="*/ 0 h 872"/>
                <a:gd name="T24" fmla="*/ 318 w 469"/>
                <a:gd name="T25" fmla="*/ 0 h 872"/>
                <a:gd name="T26" fmla="*/ 318 w 469"/>
                <a:gd name="T27" fmla="*/ 0 h 872"/>
                <a:gd name="T28" fmla="*/ 329 w 469"/>
                <a:gd name="T29" fmla="*/ 1 h 872"/>
                <a:gd name="T30" fmla="*/ 329 w 469"/>
                <a:gd name="T31" fmla="*/ 1 h 872"/>
                <a:gd name="T32" fmla="*/ 468 w 469"/>
                <a:gd name="T33" fmla="*/ 149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9" h="872">
                  <a:moveTo>
                    <a:pt x="468" y="149"/>
                  </a:moveTo>
                  <a:lnTo>
                    <a:pt x="468" y="721"/>
                  </a:lnTo>
                  <a:lnTo>
                    <a:pt x="468" y="721"/>
                  </a:lnTo>
                  <a:cubicBezTo>
                    <a:pt x="468" y="800"/>
                    <a:pt x="407" y="865"/>
                    <a:pt x="329" y="870"/>
                  </a:cubicBezTo>
                  <a:lnTo>
                    <a:pt x="329" y="870"/>
                  </a:lnTo>
                  <a:cubicBezTo>
                    <a:pt x="325" y="870"/>
                    <a:pt x="322" y="871"/>
                    <a:pt x="318" y="871"/>
                  </a:cubicBezTo>
                  <a:lnTo>
                    <a:pt x="149" y="871"/>
                  </a:lnTo>
                  <a:lnTo>
                    <a:pt x="149" y="871"/>
                  </a:lnTo>
                  <a:cubicBezTo>
                    <a:pt x="67" y="871"/>
                    <a:pt x="0" y="803"/>
                    <a:pt x="0" y="721"/>
                  </a:cubicBezTo>
                  <a:lnTo>
                    <a:pt x="0" y="149"/>
                  </a:lnTo>
                  <a:lnTo>
                    <a:pt x="0" y="149"/>
                  </a:lnTo>
                  <a:cubicBezTo>
                    <a:pt x="0" y="66"/>
                    <a:pt x="67" y="0"/>
                    <a:pt x="149" y="0"/>
                  </a:cubicBezTo>
                  <a:lnTo>
                    <a:pt x="318" y="0"/>
                  </a:lnTo>
                  <a:lnTo>
                    <a:pt x="318" y="0"/>
                  </a:lnTo>
                  <a:cubicBezTo>
                    <a:pt x="322" y="0"/>
                    <a:pt x="325" y="0"/>
                    <a:pt x="329" y="1"/>
                  </a:cubicBezTo>
                  <a:lnTo>
                    <a:pt x="329" y="1"/>
                  </a:lnTo>
                  <a:cubicBezTo>
                    <a:pt x="407" y="6"/>
                    <a:pt x="468" y="71"/>
                    <a:pt x="468" y="14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B6840BEB-AF31-44B7-838A-4943CE332E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3281" y="6838927"/>
              <a:ext cx="929907" cy="1961826"/>
            </a:xfrm>
            <a:custGeom>
              <a:avLst/>
              <a:gdLst>
                <a:gd name="T0" fmla="*/ 1042 w 1043"/>
                <a:gd name="T1" fmla="*/ 0 h 2207"/>
                <a:gd name="T2" fmla="*/ 1042 w 1043"/>
                <a:gd name="T3" fmla="*/ 2206 h 2207"/>
                <a:gd name="T4" fmla="*/ 387 w 1043"/>
                <a:gd name="T5" fmla="*/ 2206 h 2207"/>
                <a:gd name="T6" fmla="*/ 387 w 1043"/>
                <a:gd name="T7" fmla="*/ 2206 h 2207"/>
                <a:gd name="T8" fmla="*/ 0 w 1043"/>
                <a:gd name="T9" fmla="*/ 1818 h 2207"/>
                <a:gd name="T10" fmla="*/ 0 w 1043"/>
                <a:gd name="T11" fmla="*/ 386 h 2207"/>
                <a:gd name="T12" fmla="*/ 0 w 1043"/>
                <a:gd name="T13" fmla="*/ 386 h 2207"/>
                <a:gd name="T14" fmla="*/ 387 w 1043"/>
                <a:gd name="T15" fmla="*/ 0 h 2207"/>
                <a:gd name="T16" fmla="*/ 1042 w 1043"/>
                <a:gd name="T17" fmla="*/ 0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3" h="2207">
                  <a:moveTo>
                    <a:pt x="1042" y="0"/>
                  </a:moveTo>
                  <a:lnTo>
                    <a:pt x="1042" y="2206"/>
                  </a:lnTo>
                  <a:lnTo>
                    <a:pt x="387" y="2206"/>
                  </a:lnTo>
                  <a:lnTo>
                    <a:pt x="387" y="2206"/>
                  </a:lnTo>
                  <a:cubicBezTo>
                    <a:pt x="173" y="2206"/>
                    <a:pt x="0" y="2032"/>
                    <a:pt x="0" y="1818"/>
                  </a:cubicBezTo>
                  <a:lnTo>
                    <a:pt x="0" y="386"/>
                  </a:lnTo>
                  <a:lnTo>
                    <a:pt x="0" y="386"/>
                  </a:lnTo>
                  <a:cubicBezTo>
                    <a:pt x="0" y="172"/>
                    <a:pt x="173" y="0"/>
                    <a:pt x="387" y="0"/>
                  </a:cubicBezTo>
                  <a:lnTo>
                    <a:pt x="1042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A229ABCF-B06D-4280-BB03-E39B19E2A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5658" y="5693221"/>
              <a:ext cx="3448892" cy="4327787"/>
            </a:xfrm>
            <a:custGeom>
              <a:avLst/>
              <a:gdLst>
                <a:gd name="T0" fmla="*/ 3876 w 3877"/>
                <a:gd name="T1" fmla="*/ 0 h 4866"/>
                <a:gd name="T2" fmla="*/ 3865 w 3877"/>
                <a:gd name="T3" fmla="*/ 4865 h 4866"/>
                <a:gd name="T4" fmla="*/ 3865 w 3877"/>
                <a:gd name="T5" fmla="*/ 4865 h 4866"/>
                <a:gd name="T6" fmla="*/ 3589 w 3877"/>
                <a:gd name="T7" fmla="*/ 4685 h 4866"/>
                <a:gd name="T8" fmla="*/ 3589 w 3877"/>
                <a:gd name="T9" fmla="*/ 4685 h 4866"/>
                <a:gd name="T10" fmla="*/ 432 w 3877"/>
                <a:gd name="T11" fmla="*/ 3606 h 4866"/>
                <a:gd name="T12" fmla="*/ 432 w 3877"/>
                <a:gd name="T13" fmla="*/ 3606 h 4866"/>
                <a:gd name="T14" fmla="*/ 198 w 3877"/>
                <a:gd name="T15" fmla="*/ 3654 h 4866"/>
                <a:gd name="T16" fmla="*/ 198 w 3877"/>
                <a:gd name="T17" fmla="*/ 3654 h 4866"/>
                <a:gd name="T18" fmla="*/ 0 w 3877"/>
                <a:gd name="T19" fmla="*/ 3729 h 4866"/>
                <a:gd name="T20" fmla="*/ 6 w 3877"/>
                <a:gd name="T21" fmla="*/ 1118 h 4866"/>
                <a:gd name="T22" fmla="*/ 6 w 3877"/>
                <a:gd name="T23" fmla="*/ 1118 h 4866"/>
                <a:gd name="T24" fmla="*/ 204 w 3877"/>
                <a:gd name="T25" fmla="*/ 1194 h 4866"/>
                <a:gd name="T26" fmla="*/ 204 w 3877"/>
                <a:gd name="T27" fmla="*/ 1194 h 4866"/>
                <a:gd name="T28" fmla="*/ 437 w 3877"/>
                <a:gd name="T29" fmla="*/ 1243 h 4866"/>
                <a:gd name="T30" fmla="*/ 437 w 3877"/>
                <a:gd name="T31" fmla="*/ 1243 h 4866"/>
                <a:gd name="T32" fmla="*/ 3619 w 3877"/>
                <a:gd name="T33" fmla="*/ 166 h 4866"/>
                <a:gd name="T34" fmla="*/ 3619 w 3877"/>
                <a:gd name="T35" fmla="*/ 166 h 4866"/>
                <a:gd name="T36" fmla="*/ 3876 w 3877"/>
                <a:gd name="T37" fmla="*/ 0 h 4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77" h="4866">
                  <a:moveTo>
                    <a:pt x="3876" y="0"/>
                  </a:moveTo>
                  <a:lnTo>
                    <a:pt x="3865" y="4865"/>
                  </a:lnTo>
                  <a:lnTo>
                    <a:pt x="3865" y="4865"/>
                  </a:lnTo>
                  <a:cubicBezTo>
                    <a:pt x="3865" y="4865"/>
                    <a:pt x="3763" y="4794"/>
                    <a:pt x="3589" y="4685"/>
                  </a:cubicBezTo>
                  <a:lnTo>
                    <a:pt x="3589" y="4685"/>
                  </a:lnTo>
                  <a:cubicBezTo>
                    <a:pt x="2982" y="4306"/>
                    <a:pt x="1503" y="3470"/>
                    <a:pt x="432" y="3606"/>
                  </a:cubicBezTo>
                  <a:lnTo>
                    <a:pt x="432" y="3606"/>
                  </a:lnTo>
                  <a:cubicBezTo>
                    <a:pt x="351" y="3617"/>
                    <a:pt x="273" y="3633"/>
                    <a:pt x="198" y="3654"/>
                  </a:cubicBezTo>
                  <a:lnTo>
                    <a:pt x="198" y="3654"/>
                  </a:lnTo>
                  <a:cubicBezTo>
                    <a:pt x="130" y="3674"/>
                    <a:pt x="64" y="3698"/>
                    <a:pt x="0" y="3729"/>
                  </a:cubicBezTo>
                  <a:lnTo>
                    <a:pt x="6" y="1118"/>
                  </a:lnTo>
                  <a:lnTo>
                    <a:pt x="6" y="1118"/>
                  </a:lnTo>
                  <a:cubicBezTo>
                    <a:pt x="69" y="1149"/>
                    <a:pt x="136" y="1175"/>
                    <a:pt x="204" y="1194"/>
                  </a:cubicBezTo>
                  <a:lnTo>
                    <a:pt x="204" y="1194"/>
                  </a:lnTo>
                  <a:cubicBezTo>
                    <a:pt x="279" y="1217"/>
                    <a:pt x="357" y="1232"/>
                    <a:pt x="437" y="1243"/>
                  </a:cubicBezTo>
                  <a:lnTo>
                    <a:pt x="437" y="1243"/>
                  </a:lnTo>
                  <a:cubicBezTo>
                    <a:pt x="1520" y="1385"/>
                    <a:pt x="3025" y="536"/>
                    <a:pt x="3619" y="166"/>
                  </a:cubicBezTo>
                  <a:lnTo>
                    <a:pt x="3619" y="166"/>
                  </a:lnTo>
                  <a:cubicBezTo>
                    <a:pt x="3781" y="65"/>
                    <a:pt x="3876" y="0"/>
                    <a:pt x="3876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67E90E71-5DB9-4B1F-9E30-130D8DCC8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6380" y="6297463"/>
              <a:ext cx="1243797" cy="3111455"/>
            </a:xfrm>
            <a:custGeom>
              <a:avLst/>
              <a:gdLst>
                <a:gd name="T0" fmla="*/ 1398 w 1399"/>
                <a:gd name="T1" fmla="*/ 328 h 3495"/>
                <a:gd name="T2" fmla="*/ 1398 w 1399"/>
                <a:gd name="T3" fmla="*/ 3167 h 3495"/>
                <a:gd name="T4" fmla="*/ 1398 w 1399"/>
                <a:gd name="T5" fmla="*/ 3167 h 3495"/>
                <a:gd name="T6" fmla="*/ 1071 w 1399"/>
                <a:gd name="T7" fmla="*/ 3494 h 3495"/>
                <a:gd name="T8" fmla="*/ 327 w 1399"/>
                <a:gd name="T9" fmla="*/ 3494 h 3495"/>
                <a:gd name="T10" fmla="*/ 327 w 1399"/>
                <a:gd name="T11" fmla="*/ 3494 h 3495"/>
                <a:gd name="T12" fmla="*/ 0 w 1399"/>
                <a:gd name="T13" fmla="*/ 3167 h 3495"/>
                <a:gd name="T14" fmla="*/ 0 w 1399"/>
                <a:gd name="T15" fmla="*/ 328 h 3495"/>
                <a:gd name="T16" fmla="*/ 0 w 1399"/>
                <a:gd name="T17" fmla="*/ 328 h 3495"/>
                <a:gd name="T18" fmla="*/ 327 w 1399"/>
                <a:gd name="T19" fmla="*/ 0 h 3495"/>
                <a:gd name="T20" fmla="*/ 1071 w 1399"/>
                <a:gd name="T21" fmla="*/ 0 h 3495"/>
                <a:gd name="T22" fmla="*/ 1071 w 1399"/>
                <a:gd name="T23" fmla="*/ 0 h 3495"/>
                <a:gd name="T24" fmla="*/ 1398 w 1399"/>
                <a:gd name="T25" fmla="*/ 328 h 3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99" h="3495">
                  <a:moveTo>
                    <a:pt x="1398" y="328"/>
                  </a:moveTo>
                  <a:lnTo>
                    <a:pt x="1398" y="3167"/>
                  </a:lnTo>
                  <a:lnTo>
                    <a:pt x="1398" y="3167"/>
                  </a:lnTo>
                  <a:cubicBezTo>
                    <a:pt x="1398" y="3347"/>
                    <a:pt x="1251" y="3494"/>
                    <a:pt x="1071" y="3494"/>
                  </a:cubicBezTo>
                  <a:lnTo>
                    <a:pt x="327" y="3494"/>
                  </a:lnTo>
                  <a:lnTo>
                    <a:pt x="327" y="3494"/>
                  </a:lnTo>
                  <a:cubicBezTo>
                    <a:pt x="147" y="3494"/>
                    <a:pt x="0" y="3347"/>
                    <a:pt x="0" y="3167"/>
                  </a:cubicBezTo>
                  <a:lnTo>
                    <a:pt x="0" y="328"/>
                  </a:lnTo>
                  <a:lnTo>
                    <a:pt x="0" y="328"/>
                  </a:lnTo>
                  <a:cubicBezTo>
                    <a:pt x="0" y="147"/>
                    <a:pt x="147" y="0"/>
                    <a:pt x="327" y="0"/>
                  </a:cubicBezTo>
                  <a:lnTo>
                    <a:pt x="1071" y="0"/>
                  </a:lnTo>
                  <a:lnTo>
                    <a:pt x="1071" y="0"/>
                  </a:lnTo>
                  <a:cubicBezTo>
                    <a:pt x="1251" y="0"/>
                    <a:pt x="1398" y="147"/>
                    <a:pt x="1398" y="32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8CB92B49-A430-4EC1-BA60-A07AF03DB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77741" y="5689296"/>
              <a:ext cx="517922" cy="4363101"/>
            </a:xfrm>
            <a:custGeom>
              <a:avLst/>
              <a:gdLst>
                <a:gd name="T0" fmla="*/ 583 w 584"/>
                <a:gd name="T1" fmla="*/ 322 h 4904"/>
                <a:gd name="T2" fmla="*/ 583 w 584"/>
                <a:gd name="T3" fmla="*/ 4581 h 4904"/>
                <a:gd name="T4" fmla="*/ 583 w 584"/>
                <a:gd name="T5" fmla="*/ 4581 h 4904"/>
                <a:gd name="T6" fmla="*/ 291 w 584"/>
                <a:gd name="T7" fmla="*/ 4903 h 4904"/>
                <a:gd name="T8" fmla="*/ 291 w 584"/>
                <a:gd name="T9" fmla="*/ 4903 h 4904"/>
                <a:gd name="T10" fmla="*/ 15 w 584"/>
                <a:gd name="T11" fmla="*/ 4685 h 4904"/>
                <a:gd name="T12" fmla="*/ 15 w 584"/>
                <a:gd name="T13" fmla="*/ 4685 h 4904"/>
                <a:gd name="T14" fmla="*/ 0 w 584"/>
                <a:gd name="T15" fmla="*/ 4581 h 4904"/>
                <a:gd name="T16" fmla="*/ 0 w 584"/>
                <a:gd name="T17" fmla="*/ 322 h 4904"/>
                <a:gd name="T18" fmla="*/ 0 w 584"/>
                <a:gd name="T19" fmla="*/ 322 h 4904"/>
                <a:gd name="T20" fmla="*/ 35 w 584"/>
                <a:gd name="T21" fmla="*/ 167 h 4904"/>
                <a:gd name="T22" fmla="*/ 35 w 584"/>
                <a:gd name="T23" fmla="*/ 167 h 4904"/>
                <a:gd name="T24" fmla="*/ 291 w 584"/>
                <a:gd name="T25" fmla="*/ 0 h 4904"/>
                <a:gd name="T26" fmla="*/ 291 w 584"/>
                <a:gd name="T27" fmla="*/ 0 h 4904"/>
                <a:gd name="T28" fmla="*/ 498 w 584"/>
                <a:gd name="T29" fmla="*/ 94 h 4904"/>
                <a:gd name="T30" fmla="*/ 498 w 584"/>
                <a:gd name="T31" fmla="*/ 94 h 4904"/>
                <a:gd name="T32" fmla="*/ 583 w 584"/>
                <a:gd name="T33" fmla="*/ 322 h 4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4" h="4904">
                  <a:moveTo>
                    <a:pt x="583" y="322"/>
                  </a:moveTo>
                  <a:lnTo>
                    <a:pt x="583" y="4581"/>
                  </a:lnTo>
                  <a:lnTo>
                    <a:pt x="583" y="4581"/>
                  </a:lnTo>
                  <a:cubicBezTo>
                    <a:pt x="583" y="4759"/>
                    <a:pt x="453" y="4903"/>
                    <a:pt x="291" y="4903"/>
                  </a:cubicBezTo>
                  <a:lnTo>
                    <a:pt x="291" y="4903"/>
                  </a:lnTo>
                  <a:cubicBezTo>
                    <a:pt x="163" y="4903"/>
                    <a:pt x="54" y="4812"/>
                    <a:pt x="15" y="4685"/>
                  </a:cubicBezTo>
                  <a:lnTo>
                    <a:pt x="15" y="4685"/>
                  </a:lnTo>
                  <a:cubicBezTo>
                    <a:pt x="4" y="4652"/>
                    <a:pt x="0" y="4617"/>
                    <a:pt x="0" y="4581"/>
                  </a:cubicBezTo>
                  <a:lnTo>
                    <a:pt x="0" y="322"/>
                  </a:lnTo>
                  <a:lnTo>
                    <a:pt x="0" y="322"/>
                  </a:lnTo>
                  <a:cubicBezTo>
                    <a:pt x="0" y="266"/>
                    <a:pt x="12" y="212"/>
                    <a:pt x="35" y="167"/>
                  </a:cubicBezTo>
                  <a:lnTo>
                    <a:pt x="35" y="167"/>
                  </a:lnTo>
                  <a:cubicBezTo>
                    <a:pt x="86" y="68"/>
                    <a:pt x="181" y="0"/>
                    <a:pt x="291" y="0"/>
                  </a:cubicBezTo>
                  <a:lnTo>
                    <a:pt x="291" y="0"/>
                  </a:lnTo>
                  <a:cubicBezTo>
                    <a:pt x="372" y="0"/>
                    <a:pt x="445" y="36"/>
                    <a:pt x="498" y="94"/>
                  </a:cubicBezTo>
                  <a:lnTo>
                    <a:pt x="498" y="94"/>
                  </a:lnTo>
                  <a:cubicBezTo>
                    <a:pt x="551" y="153"/>
                    <a:pt x="583" y="233"/>
                    <a:pt x="583" y="32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31" name="Freeform 27">
              <a:extLst>
                <a:ext uri="{FF2B5EF4-FFF2-40B4-BE49-F238E27FC236}">
                  <a16:creationId xmlns:a16="http://schemas.microsoft.com/office/drawing/2014/main" id="{2E2EDF66-B8C9-4A7F-8CC0-8FAF5B03D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2931" y="7870846"/>
              <a:ext cx="5516655" cy="2181551"/>
            </a:xfrm>
            <a:custGeom>
              <a:avLst/>
              <a:gdLst>
                <a:gd name="T0" fmla="*/ 6199 w 6200"/>
                <a:gd name="T1" fmla="*/ 0 h 2453"/>
                <a:gd name="T2" fmla="*/ 6199 w 6200"/>
                <a:gd name="T3" fmla="*/ 2130 h 2453"/>
                <a:gd name="T4" fmla="*/ 6199 w 6200"/>
                <a:gd name="T5" fmla="*/ 2130 h 2453"/>
                <a:gd name="T6" fmla="*/ 5907 w 6200"/>
                <a:gd name="T7" fmla="*/ 2452 h 2453"/>
                <a:gd name="T8" fmla="*/ 5907 w 6200"/>
                <a:gd name="T9" fmla="*/ 2452 h 2453"/>
                <a:gd name="T10" fmla="*/ 5631 w 6200"/>
                <a:gd name="T11" fmla="*/ 2234 h 2453"/>
                <a:gd name="T12" fmla="*/ 5631 w 6200"/>
                <a:gd name="T13" fmla="*/ 2234 h 2453"/>
                <a:gd name="T14" fmla="*/ 2471 w 6200"/>
                <a:gd name="T15" fmla="*/ 1162 h 2453"/>
                <a:gd name="T16" fmla="*/ 2471 w 6200"/>
                <a:gd name="T17" fmla="*/ 1401 h 2453"/>
                <a:gd name="T18" fmla="*/ 2471 w 6200"/>
                <a:gd name="T19" fmla="*/ 1401 h 2453"/>
                <a:gd name="T20" fmla="*/ 2144 w 6200"/>
                <a:gd name="T21" fmla="*/ 1728 h 2453"/>
                <a:gd name="T22" fmla="*/ 1400 w 6200"/>
                <a:gd name="T23" fmla="*/ 1728 h 2453"/>
                <a:gd name="T24" fmla="*/ 1400 w 6200"/>
                <a:gd name="T25" fmla="*/ 1728 h 2453"/>
                <a:gd name="T26" fmla="*/ 1073 w 6200"/>
                <a:gd name="T27" fmla="*/ 1401 h 2453"/>
                <a:gd name="T28" fmla="*/ 1073 w 6200"/>
                <a:gd name="T29" fmla="*/ 1049 h 2453"/>
                <a:gd name="T30" fmla="*/ 716 w 6200"/>
                <a:gd name="T31" fmla="*/ 1049 h 2453"/>
                <a:gd name="T32" fmla="*/ 716 w 6200"/>
                <a:gd name="T33" fmla="*/ 1049 h 2453"/>
                <a:gd name="T34" fmla="*/ 329 w 6200"/>
                <a:gd name="T35" fmla="*/ 661 h 2453"/>
                <a:gd name="T36" fmla="*/ 329 w 6200"/>
                <a:gd name="T37" fmla="*/ 401 h 2453"/>
                <a:gd name="T38" fmla="*/ 329 w 6200"/>
                <a:gd name="T39" fmla="*/ 401 h 2453"/>
                <a:gd name="T40" fmla="*/ 318 w 6200"/>
                <a:gd name="T41" fmla="*/ 402 h 2453"/>
                <a:gd name="T42" fmla="*/ 149 w 6200"/>
                <a:gd name="T43" fmla="*/ 402 h 2453"/>
                <a:gd name="T44" fmla="*/ 149 w 6200"/>
                <a:gd name="T45" fmla="*/ 402 h 2453"/>
                <a:gd name="T46" fmla="*/ 0 w 6200"/>
                <a:gd name="T47" fmla="*/ 252 h 2453"/>
                <a:gd name="T48" fmla="*/ 0 w 6200"/>
                <a:gd name="T49" fmla="*/ 0 h 2453"/>
                <a:gd name="T50" fmla="*/ 6199 w 6200"/>
                <a:gd name="T51" fmla="*/ 0 h 2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00" h="2453">
                  <a:moveTo>
                    <a:pt x="6199" y="0"/>
                  </a:moveTo>
                  <a:lnTo>
                    <a:pt x="6199" y="2130"/>
                  </a:lnTo>
                  <a:lnTo>
                    <a:pt x="6199" y="2130"/>
                  </a:lnTo>
                  <a:cubicBezTo>
                    <a:pt x="6199" y="2308"/>
                    <a:pt x="6069" y="2452"/>
                    <a:pt x="5907" y="2452"/>
                  </a:cubicBezTo>
                  <a:lnTo>
                    <a:pt x="5907" y="2452"/>
                  </a:lnTo>
                  <a:cubicBezTo>
                    <a:pt x="5779" y="2452"/>
                    <a:pt x="5670" y="2361"/>
                    <a:pt x="5631" y="2234"/>
                  </a:cubicBezTo>
                  <a:lnTo>
                    <a:pt x="5631" y="2234"/>
                  </a:lnTo>
                  <a:cubicBezTo>
                    <a:pt x="5024" y="1856"/>
                    <a:pt x="3542" y="1024"/>
                    <a:pt x="2471" y="1162"/>
                  </a:cubicBezTo>
                  <a:lnTo>
                    <a:pt x="2471" y="1401"/>
                  </a:lnTo>
                  <a:lnTo>
                    <a:pt x="2471" y="1401"/>
                  </a:lnTo>
                  <a:cubicBezTo>
                    <a:pt x="2471" y="1581"/>
                    <a:pt x="2324" y="1728"/>
                    <a:pt x="2144" y="1728"/>
                  </a:cubicBezTo>
                  <a:lnTo>
                    <a:pt x="1400" y="1728"/>
                  </a:lnTo>
                  <a:lnTo>
                    <a:pt x="1400" y="1728"/>
                  </a:lnTo>
                  <a:cubicBezTo>
                    <a:pt x="1220" y="1728"/>
                    <a:pt x="1073" y="1581"/>
                    <a:pt x="1073" y="1401"/>
                  </a:cubicBezTo>
                  <a:lnTo>
                    <a:pt x="1073" y="1049"/>
                  </a:lnTo>
                  <a:lnTo>
                    <a:pt x="716" y="1049"/>
                  </a:lnTo>
                  <a:lnTo>
                    <a:pt x="716" y="1049"/>
                  </a:lnTo>
                  <a:cubicBezTo>
                    <a:pt x="502" y="1049"/>
                    <a:pt x="329" y="875"/>
                    <a:pt x="329" y="661"/>
                  </a:cubicBezTo>
                  <a:lnTo>
                    <a:pt x="329" y="401"/>
                  </a:lnTo>
                  <a:lnTo>
                    <a:pt x="329" y="401"/>
                  </a:lnTo>
                  <a:cubicBezTo>
                    <a:pt x="325" y="401"/>
                    <a:pt x="322" y="402"/>
                    <a:pt x="318" y="402"/>
                  </a:cubicBezTo>
                  <a:lnTo>
                    <a:pt x="149" y="402"/>
                  </a:lnTo>
                  <a:lnTo>
                    <a:pt x="149" y="402"/>
                  </a:lnTo>
                  <a:cubicBezTo>
                    <a:pt x="67" y="402"/>
                    <a:pt x="0" y="334"/>
                    <a:pt x="0" y="252"/>
                  </a:cubicBezTo>
                  <a:lnTo>
                    <a:pt x="0" y="0"/>
                  </a:lnTo>
                  <a:lnTo>
                    <a:pt x="6199" y="0"/>
                  </a:lnTo>
                </a:path>
              </a:pathLst>
            </a:custGeom>
            <a:solidFill>
              <a:srgbClr val="4D4D4D">
                <a:alpha val="2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32" name="Freeform 28">
              <a:extLst>
                <a:ext uri="{FF2B5EF4-FFF2-40B4-BE49-F238E27FC236}">
                  <a16:creationId xmlns:a16="http://schemas.microsoft.com/office/drawing/2014/main" id="{6304F573-9F32-4455-B4FD-6DC145181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245" y="9212736"/>
              <a:ext cx="4143377" cy="1746027"/>
            </a:xfrm>
            <a:custGeom>
              <a:avLst/>
              <a:gdLst>
                <a:gd name="T0" fmla="*/ 4192 w 4657"/>
                <a:gd name="T1" fmla="*/ 10 h 1962"/>
                <a:gd name="T2" fmla="*/ 4192 w 4657"/>
                <a:gd name="T3" fmla="*/ 10 h 1962"/>
                <a:gd name="T4" fmla="*/ 3414 w 4657"/>
                <a:gd name="T5" fmla="*/ 338 h 1962"/>
                <a:gd name="T6" fmla="*/ 3414 w 4657"/>
                <a:gd name="T7" fmla="*/ 338 h 1962"/>
                <a:gd name="T8" fmla="*/ 3380 w 4657"/>
                <a:gd name="T9" fmla="*/ 381 h 1962"/>
                <a:gd name="T10" fmla="*/ 0 w 4657"/>
                <a:gd name="T11" fmla="*/ 381 h 1962"/>
                <a:gd name="T12" fmla="*/ 0 w 4657"/>
                <a:gd name="T13" fmla="*/ 1665 h 1962"/>
                <a:gd name="T14" fmla="*/ 3290 w 4657"/>
                <a:gd name="T15" fmla="*/ 1665 h 1962"/>
                <a:gd name="T16" fmla="*/ 3290 w 4657"/>
                <a:gd name="T17" fmla="*/ 1665 h 1962"/>
                <a:gd name="T18" fmla="*/ 4279 w 4657"/>
                <a:gd name="T19" fmla="*/ 1919 h 1962"/>
                <a:gd name="T20" fmla="*/ 4656 w 4657"/>
                <a:gd name="T21" fmla="*/ 824 h 1962"/>
                <a:gd name="T22" fmla="*/ 4192 w 4657"/>
                <a:gd name="T23" fmla="*/ 10 h 1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57" h="1962">
                  <a:moveTo>
                    <a:pt x="4192" y="10"/>
                  </a:moveTo>
                  <a:lnTo>
                    <a:pt x="4192" y="10"/>
                  </a:lnTo>
                  <a:cubicBezTo>
                    <a:pt x="4132" y="8"/>
                    <a:pt x="3703" y="0"/>
                    <a:pt x="3414" y="338"/>
                  </a:cubicBezTo>
                  <a:lnTo>
                    <a:pt x="3414" y="338"/>
                  </a:lnTo>
                  <a:cubicBezTo>
                    <a:pt x="3401" y="352"/>
                    <a:pt x="3390" y="367"/>
                    <a:pt x="3380" y="381"/>
                  </a:cubicBezTo>
                  <a:lnTo>
                    <a:pt x="0" y="381"/>
                  </a:lnTo>
                  <a:lnTo>
                    <a:pt x="0" y="1665"/>
                  </a:lnTo>
                  <a:lnTo>
                    <a:pt x="3290" y="1665"/>
                  </a:lnTo>
                  <a:lnTo>
                    <a:pt x="3290" y="1665"/>
                  </a:lnTo>
                  <a:cubicBezTo>
                    <a:pt x="3443" y="1840"/>
                    <a:pt x="3737" y="1961"/>
                    <a:pt x="4279" y="1919"/>
                  </a:cubicBezTo>
                  <a:lnTo>
                    <a:pt x="4656" y="824"/>
                  </a:lnTo>
                  <a:lnTo>
                    <a:pt x="4192" y="10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33" name="Freeform 29">
              <a:extLst>
                <a:ext uri="{FF2B5EF4-FFF2-40B4-BE49-F238E27FC236}">
                  <a16:creationId xmlns:a16="http://schemas.microsoft.com/office/drawing/2014/main" id="{50179DCF-8E57-4B6A-BF21-D383EB31B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0079" y="9212736"/>
              <a:ext cx="4143377" cy="1746027"/>
            </a:xfrm>
            <a:custGeom>
              <a:avLst/>
              <a:gdLst>
                <a:gd name="T0" fmla="*/ 4192 w 4657"/>
                <a:gd name="T1" fmla="*/ 10 h 1962"/>
                <a:gd name="T2" fmla="*/ 4192 w 4657"/>
                <a:gd name="T3" fmla="*/ 10 h 1962"/>
                <a:gd name="T4" fmla="*/ 3414 w 4657"/>
                <a:gd name="T5" fmla="*/ 338 h 1962"/>
                <a:gd name="T6" fmla="*/ 3414 w 4657"/>
                <a:gd name="T7" fmla="*/ 338 h 1962"/>
                <a:gd name="T8" fmla="*/ 3380 w 4657"/>
                <a:gd name="T9" fmla="*/ 381 h 1962"/>
                <a:gd name="T10" fmla="*/ 0 w 4657"/>
                <a:gd name="T11" fmla="*/ 381 h 1962"/>
                <a:gd name="T12" fmla="*/ 0 w 4657"/>
                <a:gd name="T13" fmla="*/ 1665 h 1962"/>
                <a:gd name="T14" fmla="*/ 3290 w 4657"/>
                <a:gd name="T15" fmla="*/ 1665 h 1962"/>
                <a:gd name="T16" fmla="*/ 3290 w 4657"/>
                <a:gd name="T17" fmla="*/ 1665 h 1962"/>
                <a:gd name="T18" fmla="*/ 4279 w 4657"/>
                <a:gd name="T19" fmla="*/ 1919 h 1962"/>
                <a:gd name="T20" fmla="*/ 4656 w 4657"/>
                <a:gd name="T21" fmla="*/ 824 h 1962"/>
                <a:gd name="T22" fmla="*/ 4192 w 4657"/>
                <a:gd name="T23" fmla="*/ 10 h 1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57" h="1962">
                  <a:moveTo>
                    <a:pt x="4192" y="10"/>
                  </a:moveTo>
                  <a:lnTo>
                    <a:pt x="4192" y="10"/>
                  </a:lnTo>
                  <a:cubicBezTo>
                    <a:pt x="4132" y="8"/>
                    <a:pt x="3703" y="0"/>
                    <a:pt x="3414" y="338"/>
                  </a:cubicBezTo>
                  <a:lnTo>
                    <a:pt x="3414" y="338"/>
                  </a:lnTo>
                  <a:cubicBezTo>
                    <a:pt x="3401" y="352"/>
                    <a:pt x="3390" y="367"/>
                    <a:pt x="3380" y="381"/>
                  </a:cubicBezTo>
                  <a:lnTo>
                    <a:pt x="0" y="381"/>
                  </a:lnTo>
                  <a:lnTo>
                    <a:pt x="0" y="1665"/>
                  </a:lnTo>
                  <a:lnTo>
                    <a:pt x="3290" y="1665"/>
                  </a:lnTo>
                  <a:lnTo>
                    <a:pt x="3290" y="1665"/>
                  </a:lnTo>
                  <a:cubicBezTo>
                    <a:pt x="3443" y="1840"/>
                    <a:pt x="3737" y="1961"/>
                    <a:pt x="4279" y="1919"/>
                  </a:cubicBezTo>
                  <a:lnTo>
                    <a:pt x="4656" y="824"/>
                  </a:lnTo>
                  <a:lnTo>
                    <a:pt x="4192" y="10"/>
                  </a:lnTo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34" name="Freeform 30">
              <a:extLst>
                <a:ext uri="{FF2B5EF4-FFF2-40B4-BE49-F238E27FC236}">
                  <a16:creationId xmlns:a16="http://schemas.microsoft.com/office/drawing/2014/main" id="{8C05F92A-3719-4C08-8A09-DF902FBE6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4021" y="9369682"/>
              <a:ext cx="376671" cy="1506682"/>
            </a:xfrm>
            <a:custGeom>
              <a:avLst/>
              <a:gdLst>
                <a:gd name="T0" fmla="*/ 291 w 422"/>
                <a:gd name="T1" fmla="*/ 804 h 1695"/>
                <a:gd name="T2" fmla="*/ 291 w 422"/>
                <a:gd name="T3" fmla="*/ 804 h 1695"/>
                <a:gd name="T4" fmla="*/ 421 w 422"/>
                <a:gd name="T5" fmla="*/ 0 h 1695"/>
                <a:gd name="T6" fmla="*/ 136 w 422"/>
                <a:gd name="T7" fmla="*/ 0 h 1695"/>
                <a:gd name="T8" fmla="*/ 136 w 422"/>
                <a:gd name="T9" fmla="*/ 0 h 1695"/>
                <a:gd name="T10" fmla="*/ 5 w 422"/>
                <a:gd name="T11" fmla="*/ 804 h 1695"/>
                <a:gd name="T12" fmla="*/ 5 w 422"/>
                <a:gd name="T13" fmla="*/ 804 h 1695"/>
                <a:gd name="T14" fmla="*/ 136 w 422"/>
                <a:gd name="T15" fmla="*/ 1694 h 1695"/>
                <a:gd name="T16" fmla="*/ 421 w 422"/>
                <a:gd name="T17" fmla="*/ 1694 h 1695"/>
                <a:gd name="T18" fmla="*/ 421 w 422"/>
                <a:gd name="T19" fmla="*/ 1694 h 1695"/>
                <a:gd name="T20" fmla="*/ 291 w 422"/>
                <a:gd name="T21" fmla="*/ 804 h 1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2" h="1695">
                  <a:moveTo>
                    <a:pt x="291" y="804"/>
                  </a:moveTo>
                  <a:lnTo>
                    <a:pt x="291" y="804"/>
                  </a:lnTo>
                  <a:cubicBezTo>
                    <a:pt x="296" y="481"/>
                    <a:pt x="356" y="207"/>
                    <a:pt x="421" y="0"/>
                  </a:cubicBezTo>
                  <a:lnTo>
                    <a:pt x="136" y="0"/>
                  </a:lnTo>
                  <a:lnTo>
                    <a:pt x="136" y="0"/>
                  </a:lnTo>
                  <a:cubicBezTo>
                    <a:pt x="71" y="207"/>
                    <a:pt x="10" y="481"/>
                    <a:pt x="5" y="804"/>
                  </a:cubicBezTo>
                  <a:lnTo>
                    <a:pt x="5" y="804"/>
                  </a:lnTo>
                  <a:cubicBezTo>
                    <a:pt x="0" y="1168"/>
                    <a:pt x="66" y="1472"/>
                    <a:pt x="136" y="1694"/>
                  </a:cubicBezTo>
                  <a:lnTo>
                    <a:pt x="421" y="1694"/>
                  </a:lnTo>
                  <a:lnTo>
                    <a:pt x="421" y="1694"/>
                  </a:lnTo>
                  <a:cubicBezTo>
                    <a:pt x="352" y="1472"/>
                    <a:pt x="285" y="1168"/>
                    <a:pt x="291" y="80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35" name="Freeform 31">
              <a:extLst>
                <a:ext uri="{FF2B5EF4-FFF2-40B4-BE49-F238E27FC236}">
                  <a16:creationId xmlns:a16="http://schemas.microsoft.com/office/drawing/2014/main" id="{942232E8-7365-47B0-816F-6C36D8723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369682"/>
              <a:ext cx="2891730" cy="1506682"/>
            </a:xfrm>
            <a:custGeom>
              <a:avLst/>
              <a:gdLst>
                <a:gd name="T0" fmla="*/ 3251 w 3252"/>
                <a:gd name="T1" fmla="*/ 1694 h 1695"/>
                <a:gd name="T2" fmla="*/ 0 w 3252"/>
                <a:gd name="T3" fmla="*/ 1694 h 1695"/>
                <a:gd name="T4" fmla="*/ 0 w 3252"/>
                <a:gd name="T5" fmla="*/ 0 h 1695"/>
                <a:gd name="T6" fmla="*/ 3251 w 3252"/>
                <a:gd name="T7" fmla="*/ 0 h 1695"/>
                <a:gd name="T8" fmla="*/ 3251 w 3252"/>
                <a:gd name="T9" fmla="*/ 0 h 1695"/>
                <a:gd name="T10" fmla="*/ 3120 w 3252"/>
                <a:gd name="T11" fmla="*/ 804 h 1695"/>
                <a:gd name="T12" fmla="*/ 3120 w 3252"/>
                <a:gd name="T13" fmla="*/ 804 h 1695"/>
                <a:gd name="T14" fmla="*/ 3251 w 3252"/>
                <a:gd name="T15" fmla="*/ 1694 h 1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52" h="1695">
                  <a:moveTo>
                    <a:pt x="3251" y="1694"/>
                  </a:moveTo>
                  <a:lnTo>
                    <a:pt x="0" y="1694"/>
                  </a:lnTo>
                  <a:lnTo>
                    <a:pt x="0" y="0"/>
                  </a:lnTo>
                  <a:lnTo>
                    <a:pt x="3251" y="0"/>
                  </a:lnTo>
                  <a:lnTo>
                    <a:pt x="3251" y="0"/>
                  </a:lnTo>
                  <a:cubicBezTo>
                    <a:pt x="3186" y="207"/>
                    <a:pt x="3125" y="481"/>
                    <a:pt x="3120" y="804"/>
                  </a:cubicBezTo>
                  <a:lnTo>
                    <a:pt x="3120" y="804"/>
                  </a:lnTo>
                  <a:cubicBezTo>
                    <a:pt x="3115" y="1168"/>
                    <a:pt x="3181" y="1472"/>
                    <a:pt x="3251" y="169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36" name="Freeform 32">
              <a:extLst>
                <a:ext uri="{FF2B5EF4-FFF2-40B4-BE49-F238E27FC236}">
                  <a16:creationId xmlns:a16="http://schemas.microsoft.com/office/drawing/2014/main" id="{F1D86E6C-195F-476D-85FE-EBA421605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8637" y="9389301"/>
              <a:ext cx="1141784" cy="1969673"/>
            </a:xfrm>
            <a:custGeom>
              <a:avLst/>
              <a:gdLst>
                <a:gd name="T0" fmla="*/ 1106 w 1284"/>
                <a:gd name="T1" fmla="*/ 1473 h 2213"/>
                <a:gd name="T2" fmla="*/ 945 w 1284"/>
                <a:gd name="T3" fmla="*/ 1473 h 2213"/>
                <a:gd name="T4" fmla="*/ 945 w 1284"/>
                <a:gd name="T5" fmla="*/ 0 h 2213"/>
                <a:gd name="T6" fmla="*/ 945 w 1284"/>
                <a:gd name="T7" fmla="*/ 0 h 2213"/>
                <a:gd name="T8" fmla="*/ 871 w 1284"/>
                <a:gd name="T9" fmla="*/ 9 h 2213"/>
                <a:gd name="T10" fmla="*/ 74 w 1284"/>
                <a:gd name="T11" fmla="*/ 9 h 2213"/>
                <a:gd name="T12" fmla="*/ 74 w 1284"/>
                <a:gd name="T13" fmla="*/ 9 h 2213"/>
                <a:gd name="T14" fmla="*/ 0 w 1284"/>
                <a:gd name="T15" fmla="*/ 0 h 2213"/>
                <a:gd name="T16" fmla="*/ 0 w 1284"/>
                <a:gd name="T17" fmla="*/ 1473 h 2213"/>
                <a:gd name="T18" fmla="*/ 0 w 1284"/>
                <a:gd name="T19" fmla="*/ 1617 h 2213"/>
                <a:gd name="T20" fmla="*/ 0 w 1284"/>
                <a:gd name="T21" fmla="*/ 1617 h 2213"/>
                <a:gd name="T22" fmla="*/ 539 w 1284"/>
                <a:gd name="T23" fmla="*/ 2212 h 2213"/>
                <a:gd name="T24" fmla="*/ 945 w 1284"/>
                <a:gd name="T25" fmla="*/ 2212 h 2213"/>
                <a:gd name="T26" fmla="*/ 1106 w 1284"/>
                <a:gd name="T27" fmla="*/ 2212 h 2213"/>
                <a:gd name="T28" fmla="*/ 1106 w 1284"/>
                <a:gd name="T29" fmla="*/ 2212 h 2213"/>
                <a:gd name="T30" fmla="*/ 1283 w 1284"/>
                <a:gd name="T31" fmla="*/ 2016 h 2213"/>
                <a:gd name="T32" fmla="*/ 1283 w 1284"/>
                <a:gd name="T33" fmla="*/ 1669 h 2213"/>
                <a:gd name="T34" fmla="*/ 1283 w 1284"/>
                <a:gd name="T35" fmla="*/ 1669 h 2213"/>
                <a:gd name="T36" fmla="*/ 1106 w 1284"/>
                <a:gd name="T37" fmla="*/ 1473 h 2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4" h="2213">
                  <a:moveTo>
                    <a:pt x="1106" y="1473"/>
                  </a:moveTo>
                  <a:lnTo>
                    <a:pt x="945" y="1473"/>
                  </a:lnTo>
                  <a:lnTo>
                    <a:pt x="945" y="0"/>
                  </a:lnTo>
                  <a:lnTo>
                    <a:pt x="945" y="0"/>
                  </a:lnTo>
                  <a:cubicBezTo>
                    <a:pt x="921" y="6"/>
                    <a:pt x="897" y="9"/>
                    <a:pt x="871" y="9"/>
                  </a:cubicBezTo>
                  <a:lnTo>
                    <a:pt x="74" y="9"/>
                  </a:lnTo>
                  <a:lnTo>
                    <a:pt x="74" y="9"/>
                  </a:lnTo>
                  <a:cubicBezTo>
                    <a:pt x="48" y="9"/>
                    <a:pt x="24" y="6"/>
                    <a:pt x="0" y="0"/>
                  </a:cubicBezTo>
                  <a:lnTo>
                    <a:pt x="0" y="1473"/>
                  </a:lnTo>
                  <a:lnTo>
                    <a:pt x="0" y="1617"/>
                  </a:lnTo>
                  <a:lnTo>
                    <a:pt x="0" y="1617"/>
                  </a:lnTo>
                  <a:cubicBezTo>
                    <a:pt x="0" y="1945"/>
                    <a:pt x="242" y="2212"/>
                    <a:pt x="539" y="2212"/>
                  </a:cubicBezTo>
                  <a:lnTo>
                    <a:pt x="945" y="2212"/>
                  </a:lnTo>
                  <a:lnTo>
                    <a:pt x="1106" y="2212"/>
                  </a:lnTo>
                  <a:lnTo>
                    <a:pt x="1106" y="2212"/>
                  </a:lnTo>
                  <a:cubicBezTo>
                    <a:pt x="1203" y="2212"/>
                    <a:pt x="1283" y="2124"/>
                    <a:pt x="1283" y="2016"/>
                  </a:cubicBezTo>
                  <a:lnTo>
                    <a:pt x="1283" y="1669"/>
                  </a:lnTo>
                  <a:lnTo>
                    <a:pt x="1283" y="1669"/>
                  </a:lnTo>
                  <a:cubicBezTo>
                    <a:pt x="1283" y="1561"/>
                    <a:pt x="1203" y="1473"/>
                    <a:pt x="1106" y="147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37" name="Freeform 33">
              <a:extLst>
                <a:ext uri="{FF2B5EF4-FFF2-40B4-BE49-F238E27FC236}">
                  <a16:creationId xmlns:a16="http://schemas.microsoft.com/office/drawing/2014/main" id="{86161F47-61F8-470B-B412-2824E81E9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8637" y="9389301"/>
              <a:ext cx="1141784" cy="1969673"/>
            </a:xfrm>
            <a:custGeom>
              <a:avLst/>
              <a:gdLst>
                <a:gd name="T0" fmla="*/ 1106 w 1284"/>
                <a:gd name="T1" fmla="*/ 1473 h 2213"/>
                <a:gd name="T2" fmla="*/ 945 w 1284"/>
                <a:gd name="T3" fmla="*/ 1473 h 2213"/>
                <a:gd name="T4" fmla="*/ 945 w 1284"/>
                <a:gd name="T5" fmla="*/ 0 h 2213"/>
                <a:gd name="T6" fmla="*/ 945 w 1284"/>
                <a:gd name="T7" fmla="*/ 0 h 2213"/>
                <a:gd name="T8" fmla="*/ 871 w 1284"/>
                <a:gd name="T9" fmla="*/ 9 h 2213"/>
                <a:gd name="T10" fmla="*/ 74 w 1284"/>
                <a:gd name="T11" fmla="*/ 9 h 2213"/>
                <a:gd name="T12" fmla="*/ 74 w 1284"/>
                <a:gd name="T13" fmla="*/ 9 h 2213"/>
                <a:gd name="T14" fmla="*/ 0 w 1284"/>
                <a:gd name="T15" fmla="*/ 0 h 2213"/>
                <a:gd name="T16" fmla="*/ 0 w 1284"/>
                <a:gd name="T17" fmla="*/ 1473 h 2213"/>
                <a:gd name="T18" fmla="*/ 0 w 1284"/>
                <a:gd name="T19" fmla="*/ 1617 h 2213"/>
                <a:gd name="T20" fmla="*/ 0 w 1284"/>
                <a:gd name="T21" fmla="*/ 1617 h 2213"/>
                <a:gd name="T22" fmla="*/ 539 w 1284"/>
                <a:gd name="T23" fmla="*/ 2212 h 2213"/>
                <a:gd name="T24" fmla="*/ 945 w 1284"/>
                <a:gd name="T25" fmla="*/ 2212 h 2213"/>
                <a:gd name="T26" fmla="*/ 1106 w 1284"/>
                <a:gd name="T27" fmla="*/ 2212 h 2213"/>
                <a:gd name="T28" fmla="*/ 1106 w 1284"/>
                <a:gd name="T29" fmla="*/ 2212 h 2213"/>
                <a:gd name="T30" fmla="*/ 1283 w 1284"/>
                <a:gd name="T31" fmla="*/ 2016 h 2213"/>
                <a:gd name="T32" fmla="*/ 1283 w 1284"/>
                <a:gd name="T33" fmla="*/ 1669 h 2213"/>
                <a:gd name="T34" fmla="*/ 1283 w 1284"/>
                <a:gd name="T35" fmla="*/ 1669 h 2213"/>
                <a:gd name="T36" fmla="*/ 1106 w 1284"/>
                <a:gd name="T37" fmla="*/ 1473 h 2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4" h="2213">
                  <a:moveTo>
                    <a:pt x="1106" y="1473"/>
                  </a:moveTo>
                  <a:lnTo>
                    <a:pt x="945" y="1473"/>
                  </a:lnTo>
                  <a:lnTo>
                    <a:pt x="945" y="0"/>
                  </a:lnTo>
                  <a:lnTo>
                    <a:pt x="945" y="0"/>
                  </a:lnTo>
                  <a:cubicBezTo>
                    <a:pt x="921" y="6"/>
                    <a:pt x="897" y="9"/>
                    <a:pt x="871" y="9"/>
                  </a:cubicBezTo>
                  <a:lnTo>
                    <a:pt x="74" y="9"/>
                  </a:lnTo>
                  <a:lnTo>
                    <a:pt x="74" y="9"/>
                  </a:lnTo>
                  <a:cubicBezTo>
                    <a:pt x="48" y="9"/>
                    <a:pt x="24" y="6"/>
                    <a:pt x="0" y="0"/>
                  </a:cubicBezTo>
                  <a:lnTo>
                    <a:pt x="0" y="1473"/>
                  </a:lnTo>
                  <a:lnTo>
                    <a:pt x="0" y="1617"/>
                  </a:lnTo>
                  <a:lnTo>
                    <a:pt x="0" y="1617"/>
                  </a:lnTo>
                  <a:cubicBezTo>
                    <a:pt x="0" y="1945"/>
                    <a:pt x="242" y="2212"/>
                    <a:pt x="539" y="2212"/>
                  </a:cubicBezTo>
                  <a:lnTo>
                    <a:pt x="945" y="2212"/>
                  </a:lnTo>
                  <a:lnTo>
                    <a:pt x="1106" y="2212"/>
                  </a:lnTo>
                  <a:lnTo>
                    <a:pt x="1106" y="2212"/>
                  </a:lnTo>
                  <a:cubicBezTo>
                    <a:pt x="1203" y="2212"/>
                    <a:pt x="1283" y="2124"/>
                    <a:pt x="1283" y="2016"/>
                  </a:cubicBezTo>
                  <a:lnTo>
                    <a:pt x="1283" y="1669"/>
                  </a:lnTo>
                  <a:lnTo>
                    <a:pt x="1283" y="1669"/>
                  </a:lnTo>
                  <a:cubicBezTo>
                    <a:pt x="1283" y="1561"/>
                    <a:pt x="1203" y="1473"/>
                    <a:pt x="1106" y="1473"/>
                  </a:cubicBezTo>
                </a:path>
              </a:pathLst>
            </a:custGeom>
            <a:solidFill>
              <a:srgbClr val="4D4D4D">
                <a:alpha val="4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38" name="Freeform 34">
              <a:extLst>
                <a:ext uri="{FF2B5EF4-FFF2-40B4-BE49-F238E27FC236}">
                  <a16:creationId xmlns:a16="http://schemas.microsoft.com/office/drawing/2014/main" id="{F3530F31-0ED1-424D-A2C1-4AECE9615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4407" y="9381454"/>
              <a:ext cx="1130012" cy="306045"/>
            </a:xfrm>
            <a:custGeom>
              <a:avLst/>
              <a:gdLst>
                <a:gd name="T0" fmla="*/ 1193 w 1268"/>
                <a:gd name="T1" fmla="*/ 344 h 345"/>
                <a:gd name="T2" fmla="*/ 75 w 1268"/>
                <a:gd name="T3" fmla="*/ 344 h 345"/>
                <a:gd name="T4" fmla="*/ 75 w 1268"/>
                <a:gd name="T5" fmla="*/ 344 h 345"/>
                <a:gd name="T6" fmla="*/ 0 w 1268"/>
                <a:gd name="T7" fmla="*/ 270 h 345"/>
                <a:gd name="T8" fmla="*/ 0 w 1268"/>
                <a:gd name="T9" fmla="*/ 73 h 345"/>
                <a:gd name="T10" fmla="*/ 0 w 1268"/>
                <a:gd name="T11" fmla="*/ 73 h 345"/>
                <a:gd name="T12" fmla="*/ 75 w 1268"/>
                <a:gd name="T13" fmla="*/ 0 h 345"/>
                <a:gd name="T14" fmla="*/ 1193 w 1268"/>
                <a:gd name="T15" fmla="*/ 0 h 345"/>
                <a:gd name="T16" fmla="*/ 1193 w 1268"/>
                <a:gd name="T17" fmla="*/ 0 h 345"/>
                <a:gd name="T18" fmla="*/ 1267 w 1268"/>
                <a:gd name="T19" fmla="*/ 73 h 345"/>
                <a:gd name="T20" fmla="*/ 1267 w 1268"/>
                <a:gd name="T21" fmla="*/ 270 h 345"/>
                <a:gd name="T22" fmla="*/ 1267 w 1268"/>
                <a:gd name="T23" fmla="*/ 270 h 345"/>
                <a:gd name="T24" fmla="*/ 1193 w 1268"/>
                <a:gd name="T25" fmla="*/ 344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8" h="345">
                  <a:moveTo>
                    <a:pt x="1193" y="344"/>
                  </a:moveTo>
                  <a:lnTo>
                    <a:pt x="75" y="344"/>
                  </a:lnTo>
                  <a:lnTo>
                    <a:pt x="75" y="344"/>
                  </a:lnTo>
                  <a:cubicBezTo>
                    <a:pt x="33" y="344"/>
                    <a:pt x="0" y="311"/>
                    <a:pt x="0" y="270"/>
                  </a:cubicBezTo>
                  <a:lnTo>
                    <a:pt x="0" y="73"/>
                  </a:lnTo>
                  <a:lnTo>
                    <a:pt x="0" y="73"/>
                  </a:lnTo>
                  <a:cubicBezTo>
                    <a:pt x="0" y="32"/>
                    <a:pt x="33" y="0"/>
                    <a:pt x="75" y="0"/>
                  </a:cubicBezTo>
                  <a:lnTo>
                    <a:pt x="1193" y="0"/>
                  </a:lnTo>
                  <a:lnTo>
                    <a:pt x="1193" y="0"/>
                  </a:lnTo>
                  <a:cubicBezTo>
                    <a:pt x="1234" y="0"/>
                    <a:pt x="1267" y="32"/>
                    <a:pt x="1267" y="73"/>
                  </a:cubicBezTo>
                  <a:lnTo>
                    <a:pt x="1267" y="270"/>
                  </a:lnTo>
                  <a:lnTo>
                    <a:pt x="1267" y="270"/>
                  </a:lnTo>
                  <a:cubicBezTo>
                    <a:pt x="1267" y="311"/>
                    <a:pt x="1234" y="344"/>
                    <a:pt x="1193" y="34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39" name="Freeform 35">
              <a:extLst>
                <a:ext uri="{FF2B5EF4-FFF2-40B4-BE49-F238E27FC236}">
                  <a16:creationId xmlns:a16="http://schemas.microsoft.com/office/drawing/2014/main" id="{46797A88-0959-4247-A5E5-FBD955D4DD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4407" y="9714963"/>
              <a:ext cx="1130012" cy="306045"/>
            </a:xfrm>
            <a:custGeom>
              <a:avLst/>
              <a:gdLst>
                <a:gd name="T0" fmla="*/ 1193 w 1268"/>
                <a:gd name="T1" fmla="*/ 345 h 346"/>
                <a:gd name="T2" fmla="*/ 75 w 1268"/>
                <a:gd name="T3" fmla="*/ 345 h 346"/>
                <a:gd name="T4" fmla="*/ 75 w 1268"/>
                <a:gd name="T5" fmla="*/ 345 h 346"/>
                <a:gd name="T6" fmla="*/ 0 w 1268"/>
                <a:gd name="T7" fmla="*/ 272 h 346"/>
                <a:gd name="T8" fmla="*/ 0 w 1268"/>
                <a:gd name="T9" fmla="*/ 74 h 346"/>
                <a:gd name="T10" fmla="*/ 0 w 1268"/>
                <a:gd name="T11" fmla="*/ 74 h 346"/>
                <a:gd name="T12" fmla="*/ 75 w 1268"/>
                <a:gd name="T13" fmla="*/ 0 h 346"/>
                <a:gd name="T14" fmla="*/ 1193 w 1268"/>
                <a:gd name="T15" fmla="*/ 0 h 346"/>
                <a:gd name="T16" fmla="*/ 1193 w 1268"/>
                <a:gd name="T17" fmla="*/ 0 h 346"/>
                <a:gd name="T18" fmla="*/ 1267 w 1268"/>
                <a:gd name="T19" fmla="*/ 74 h 346"/>
                <a:gd name="T20" fmla="*/ 1267 w 1268"/>
                <a:gd name="T21" fmla="*/ 272 h 346"/>
                <a:gd name="T22" fmla="*/ 1267 w 1268"/>
                <a:gd name="T23" fmla="*/ 272 h 346"/>
                <a:gd name="T24" fmla="*/ 1193 w 1268"/>
                <a:gd name="T25" fmla="*/ 345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8" h="346">
                  <a:moveTo>
                    <a:pt x="1193" y="345"/>
                  </a:moveTo>
                  <a:lnTo>
                    <a:pt x="75" y="345"/>
                  </a:lnTo>
                  <a:lnTo>
                    <a:pt x="75" y="345"/>
                  </a:lnTo>
                  <a:cubicBezTo>
                    <a:pt x="33" y="345"/>
                    <a:pt x="0" y="312"/>
                    <a:pt x="0" y="272"/>
                  </a:cubicBezTo>
                  <a:lnTo>
                    <a:pt x="0" y="74"/>
                  </a:lnTo>
                  <a:lnTo>
                    <a:pt x="0" y="74"/>
                  </a:lnTo>
                  <a:cubicBezTo>
                    <a:pt x="0" y="34"/>
                    <a:pt x="33" y="0"/>
                    <a:pt x="75" y="0"/>
                  </a:cubicBezTo>
                  <a:lnTo>
                    <a:pt x="1193" y="0"/>
                  </a:lnTo>
                  <a:lnTo>
                    <a:pt x="1193" y="0"/>
                  </a:lnTo>
                  <a:cubicBezTo>
                    <a:pt x="1234" y="0"/>
                    <a:pt x="1267" y="34"/>
                    <a:pt x="1267" y="74"/>
                  </a:cubicBezTo>
                  <a:lnTo>
                    <a:pt x="1267" y="272"/>
                  </a:lnTo>
                  <a:lnTo>
                    <a:pt x="1267" y="272"/>
                  </a:lnTo>
                  <a:cubicBezTo>
                    <a:pt x="1267" y="312"/>
                    <a:pt x="1234" y="345"/>
                    <a:pt x="1193" y="34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09EDB13E-4B5E-462A-A1F8-B66A75C83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4407" y="10052397"/>
              <a:ext cx="1130012" cy="306045"/>
            </a:xfrm>
            <a:custGeom>
              <a:avLst/>
              <a:gdLst>
                <a:gd name="T0" fmla="*/ 1193 w 1268"/>
                <a:gd name="T1" fmla="*/ 345 h 346"/>
                <a:gd name="T2" fmla="*/ 75 w 1268"/>
                <a:gd name="T3" fmla="*/ 345 h 346"/>
                <a:gd name="T4" fmla="*/ 75 w 1268"/>
                <a:gd name="T5" fmla="*/ 345 h 346"/>
                <a:gd name="T6" fmla="*/ 0 w 1268"/>
                <a:gd name="T7" fmla="*/ 270 h 346"/>
                <a:gd name="T8" fmla="*/ 0 w 1268"/>
                <a:gd name="T9" fmla="*/ 73 h 346"/>
                <a:gd name="T10" fmla="*/ 0 w 1268"/>
                <a:gd name="T11" fmla="*/ 73 h 346"/>
                <a:gd name="T12" fmla="*/ 75 w 1268"/>
                <a:gd name="T13" fmla="*/ 0 h 346"/>
                <a:gd name="T14" fmla="*/ 1193 w 1268"/>
                <a:gd name="T15" fmla="*/ 0 h 346"/>
                <a:gd name="T16" fmla="*/ 1193 w 1268"/>
                <a:gd name="T17" fmla="*/ 0 h 346"/>
                <a:gd name="T18" fmla="*/ 1267 w 1268"/>
                <a:gd name="T19" fmla="*/ 73 h 346"/>
                <a:gd name="T20" fmla="*/ 1267 w 1268"/>
                <a:gd name="T21" fmla="*/ 270 h 346"/>
                <a:gd name="T22" fmla="*/ 1267 w 1268"/>
                <a:gd name="T23" fmla="*/ 270 h 346"/>
                <a:gd name="T24" fmla="*/ 1193 w 1268"/>
                <a:gd name="T25" fmla="*/ 345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8" h="346">
                  <a:moveTo>
                    <a:pt x="1193" y="345"/>
                  </a:moveTo>
                  <a:lnTo>
                    <a:pt x="75" y="345"/>
                  </a:lnTo>
                  <a:lnTo>
                    <a:pt x="75" y="345"/>
                  </a:lnTo>
                  <a:cubicBezTo>
                    <a:pt x="33" y="345"/>
                    <a:pt x="0" y="311"/>
                    <a:pt x="0" y="270"/>
                  </a:cubicBezTo>
                  <a:lnTo>
                    <a:pt x="0" y="73"/>
                  </a:lnTo>
                  <a:lnTo>
                    <a:pt x="0" y="73"/>
                  </a:lnTo>
                  <a:cubicBezTo>
                    <a:pt x="0" y="32"/>
                    <a:pt x="33" y="0"/>
                    <a:pt x="75" y="0"/>
                  </a:cubicBezTo>
                  <a:lnTo>
                    <a:pt x="1193" y="0"/>
                  </a:lnTo>
                  <a:lnTo>
                    <a:pt x="1193" y="0"/>
                  </a:lnTo>
                  <a:cubicBezTo>
                    <a:pt x="1234" y="0"/>
                    <a:pt x="1267" y="32"/>
                    <a:pt x="1267" y="73"/>
                  </a:cubicBezTo>
                  <a:lnTo>
                    <a:pt x="1267" y="270"/>
                  </a:lnTo>
                  <a:lnTo>
                    <a:pt x="1267" y="270"/>
                  </a:lnTo>
                  <a:cubicBezTo>
                    <a:pt x="1267" y="311"/>
                    <a:pt x="1234" y="345"/>
                    <a:pt x="1193" y="34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41" name="Freeform 37">
              <a:extLst>
                <a:ext uri="{FF2B5EF4-FFF2-40B4-BE49-F238E27FC236}">
                  <a16:creationId xmlns:a16="http://schemas.microsoft.com/office/drawing/2014/main" id="{81FDAC52-9AF8-41D1-8297-037E865C8F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4407" y="10389831"/>
              <a:ext cx="1130012" cy="306045"/>
            </a:xfrm>
            <a:custGeom>
              <a:avLst/>
              <a:gdLst>
                <a:gd name="T0" fmla="*/ 1193 w 1268"/>
                <a:gd name="T1" fmla="*/ 345 h 346"/>
                <a:gd name="T2" fmla="*/ 75 w 1268"/>
                <a:gd name="T3" fmla="*/ 345 h 346"/>
                <a:gd name="T4" fmla="*/ 75 w 1268"/>
                <a:gd name="T5" fmla="*/ 345 h 346"/>
                <a:gd name="T6" fmla="*/ 0 w 1268"/>
                <a:gd name="T7" fmla="*/ 272 h 346"/>
                <a:gd name="T8" fmla="*/ 0 w 1268"/>
                <a:gd name="T9" fmla="*/ 75 h 346"/>
                <a:gd name="T10" fmla="*/ 0 w 1268"/>
                <a:gd name="T11" fmla="*/ 75 h 346"/>
                <a:gd name="T12" fmla="*/ 75 w 1268"/>
                <a:gd name="T13" fmla="*/ 0 h 346"/>
                <a:gd name="T14" fmla="*/ 1193 w 1268"/>
                <a:gd name="T15" fmla="*/ 0 h 346"/>
                <a:gd name="T16" fmla="*/ 1193 w 1268"/>
                <a:gd name="T17" fmla="*/ 0 h 346"/>
                <a:gd name="T18" fmla="*/ 1267 w 1268"/>
                <a:gd name="T19" fmla="*/ 75 h 346"/>
                <a:gd name="T20" fmla="*/ 1267 w 1268"/>
                <a:gd name="T21" fmla="*/ 272 h 346"/>
                <a:gd name="T22" fmla="*/ 1267 w 1268"/>
                <a:gd name="T23" fmla="*/ 272 h 346"/>
                <a:gd name="T24" fmla="*/ 1193 w 1268"/>
                <a:gd name="T25" fmla="*/ 345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8" h="346">
                  <a:moveTo>
                    <a:pt x="1193" y="345"/>
                  </a:moveTo>
                  <a:lnTo>
                    <a:pt x="75" y="345"/>
                  </a:lnTo>
                  <a:lnTo>
                    <a:pt x="75" y="345"/>
                  </a:lnTo>
                  <a:cubicBezTo>
                    <a:pt x="33" y="345"/>
                    <a:pt x="0" y="313"/>
                    <a:pt x="0" y="272"/>
                  </a:cubicBezTo>
                  <a:lnTo>
                    <a:pt x="0" y="75"/>
                  </a:lnTo>
                  <a:lnTo>
                    <a:pt x="0" y="75"/>
                  </a:lnTo>
                  <a:cubicBezTo>
                    <a:pt x="0" y="34"/>
                    <a:pt x="33" y="0"/>
                    <a:pt x="75" y="0"/>
                  </a:cubicBezTo>
                  <a:lnTo>
                    <a:pt x="1193" y="0"/>
                  </a:lnTo>
                  <a:lnTo>
                    <a:pt x="1193" y="0"/>
                  </a:lnTo>
                  <a:cubicBezTo>
                    <a:pt x="1234" y="0"/>
                    <a:pt x="1267" y="34"/>
                    <a:pt x="1267" y="75"/>
                  </a:cubicBezTo>
                  <a:lnTo>
                    <a:pt x="1267" y="272"/>
                  </a:lnTo>
                  <a:lnTo>
                    <a:pt x="1267" y="272"/>
                  </a:lnTo>
                  <a:cubicBezTo>
                    <a:pt x="1267" y="313"/>
                    <a:pt x="1234" y="345"/>
                    <a:pt x="1193" y="34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42" name="Freeform 38">
              <a:extLst>
                <a:ext uri="{FF2B5EF4-FFF2-40B4-BE49-F238E27FC236}">
                  <a16:creationId xmlns:a16="http://schemas.microsoft.com/office/drawing/2014/main" id="{6A55A60F-6311-4B51-8295-BFEEE4539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4407" y="9381454"/>
              <a:ext cx="1130012" cy="306045"/>
            </a:xfrm>
            <a:custGeom>
              <a:avLst/>
              <a:gdLst>
                <a:gd name="T0" fmla="*/ 1193 w 1268"/>
                <a:gd name="T1" fmla="*/ 344 h 345"/>
                <a:gd name="T2" fmla="*/ 75 w 1268"/>
                <a:gd name="T3" fmla="*/ 344 h 345"/>
                <a:gd name="T4" fmla="*/ 75 w 1268"/>
                <a:gd name="T5" fmla="*/ 344 h 345"/>
                <a:gd name="T6" fmla="*/ 0 w 1268"/>
                <a:gd name="T7" fmla="*/ 270 h 345"/>
                <a:gd name="T8" fmla="*/ 0 w 1268"/>
                <a:gd name="T9" fmla="*/ 73 h 345"/>
                <a:gd name="T10" fmla="*/ 0 w 1268"/>
                <a:gd name="T11" fmla="*/ 73 h 345"/>
                <a:gd name="T12" fmla="*/ 75 w 1268"/>
                <a:gd name="T13" fmla="*/ 0 h 345"/>
                <a:gd name="T14" fmla="*/ 1193 w 1268"/>
                <a:gd name="T15" fmla="*/ 0 h 345"/>
                <a:gd name="T16" fmla="*/ 1193 w 1268"/>
                <a:gd name="T17" fmla="*/ 0 h 345"/>
                <a:gd name="T18" fmla="*/ 1267 w 1268"/>
                <a:gd name="T19" fmla="*/ 73 h 345"/>
                <a:gd name="T20" fmla="*/ 1267 w 1268"/>
                <a:gd name="T21" fmla="*/ 270 h 345"/>
                <a:gd name="T22" fmla="*/ 1267 w 1268"/>
                <a:gd name="T23" fmla="*/ 270 h 345"/>
                <a:gd name="T24" fmla="*/ 1193 w 1268"/>
                <a:gd name="T25" fmla="*/ 344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8" h="345">
                  <a:moveTo>
                    <a:pt x="1193" y="344"/>
                  </a:moveTo>
                  <a:lnTo>
                    <a:pt x="75" y="344"/>
                  </a:lnTo>
                  <a:lnTo>
                    <a:pt x="75" y="344"/>
                  </a:lnTo>
                  <a:cubicBezTo>
                    <a:pt x="33" y="344"/>
                    <a:pt x="0" y="311"/>
                    <a:pt x="0" y="270"/>
                  </a:cubicBezTo>
                  <a:lnTo>
                    <a:pt x="0" y="73"/>
                  </a:lnTo>
                  <a:lnTo>
                    <a:pt x="0" y="73"/>
                  </a:lnTo>
                  <a:cubicBezTo>
                    <a:pt x="0" y="32"/>
                    <a:pt x="33" y="0"/>
                    <a:pt x="75" y="0"/>
                  </a:cubicBezTo>
                  <a:lnTo>
                    <a:pt x="1193" y="0"/>
                  </a:lnTo>
                  <a:lnTo>
                    <a:pt x="1193" y="0"/>
                  </a:lnTo>
                  <a:cubicBezTo>
                    <a:pt x="1234" y="0"/>
                    <a:pt x="1267" y="32"/>
                    <a:pt x="1267" y="73"/>
                  </a:cubicBezTo>
                  <a:lnTo>
                    <a:pt x="1267" y="270"/>
                  </a:lnTo>
                  <a:lnTo>
                    <a:pt x="1267" y="270"/>
                  </a:lnTo>
                  <a:cubicBezTo>
                    <a:pt x="1267" y="311"/>
                    <a:pt x="1234" y="344"/>
                    <a:pt x="1193" y="344"/>
                  </a:cubicBezTo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43" name="Freeform 39">
              <a:extLst>
                <a:ext uri="{FF2B5EF4-FFF2-40B4-BE49-F238E27FC236}">
                  <a16:creationId xmlns:a16="http://schemas.microsoft.com/office/drawing/2014/main" id="{CABFB41E-E2B8-4D43-BA1C-7A4E6A359B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4407" y="9714963"/>
              <a:ext cx="1130012" cy="306045"/>
            </a:xfrm>
            <a:custGeom>
              <a:avLst/>
              <a:gdLst>
                <a:gd name="T0" fmla="*/ 1193 w 1268"/>
                <a:gd name="T1" fmla="*/ 345 h 346"/>
                <a:gd name="T2" fmla="*/ 75 w 1268"/>
                <a:gd name="T3" fmla="*/ 345 h 346"/>
                <a:gd name="T4" fmla="*/ 75 w 1268"/>
                <a:gd name="T5" fmla="*/ 345 h 346"/>
                <a:gd name="T6" fmla="*/ 0 w 1268"/>
                <a:gd name="T7" fmla="*/ 272 h 346"/>
                <a:gd name="T8" fmla="*/ 0 w 1268"/>
                <a:gd name="T9" fmla="*/ 74 h 346"/>
                <a:gd name="T10" fmla="*/ 0 w 1268"/>
                <a:gd name="T11" fmla="*/ 74 h 346"/>
                <a:gd name="T12" fmla="*/ 75 w 1268"/>
                <a:gd name="T13" fmla="*/ 0 h 346"/>
                <a:gd name="T14" fmla="*/ 1193 w 1268"/>
                <a:gd name="T15" fmla="*/ 0 h 346"/>
                <a:gd name="T16" fmla="*/ 1193 w 1268"/>
                <a:gd name="T17" fmla="*/ 0 h 346"/>
                <a:gd name="T18" fmla="*/ 1267 w 1268"/>
                <a:gd name="T19" fmla="*/ 74 h 346"/>
                <a:gd name="T20" fmla="*/ 1267 w 1268"/>
                <a:gd name="T21" fmla="*/ 272 h 346"/>
                <a:gd name="T22" fmla="*/ 1267 w 1268"/>
                <a:gd name="T23" fmla="*/ 272 h 346"/>
                <a:gd name="T24" fmla="*/ 1193 w 1268"/>
                <a:gd name="T25" fmla="*/ 345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8" h="346">
                  <a:moveTo>
                    <a:pt x="1193" y="345"/>
                  </a:moveTo>
                  <a:lnTo>
                    <a:pt x="75" y="345"/>
                  </a:lnTo>
                  <a:lnTo>
                    <a:pt x="75" y="345"/>
                  </a:lnTo>
                  <a:cubicBezTo>
                    <a:pt x="33" y="345"/>
                    <a:pt x="0" y="312"/>
                    <a:pt x="0" y="272"/>
                  </a:cubicBezTo>
                  <a:lnTo>
                    <a:pt x="0" y="74"/>
                  </a:lnTo>
                  <a:lnTo>
                    <a:pt x="0" y="74"/>
                  </a:lnTo>
                  <a:cubicBezTo>
                    <a:pt x="0" y="34"/>
                    <a:pt x="33" y="0"/>
                    <a:pt x="75" y="0"/>
                  </a:cubicBezTo>
                  <a:lnTo>
                    <a:pt x="1193" y="0"/>
                  </a:lnTo>
                  <a:lnTo>
                    <a:pt x="1193" y="0"/>
                  </a:lnTo>
                  <a:cubicBezTo>
                    <a:pt x="1234" y="0"/>
                    <a:pt x="1267" y="34"/>
                    <a:pt x="1267" y="74"/>
                  </a:cubicBezTo>
                  <a:lnTo>
                    <a:pt x="1267" y="272"/>
                  </a:lnTo>
                  <a:lnTo>
                    <a:pt x="1267" y="272"/>
                  </a:lnTo>
                  <a:cubicBezTo>
                    <a:pt x="1267" y="312"/>
                    <a:pt x="1234" y="345"/>
                    <a:pt x="1193" y="345"/>
                  </a:cubicBezTo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44" name="Freeform 40">
              <a:extLst>
                <a:ext uri="{FF2B5EF4-FFF2-40B4-BE49-F238E27FC236}">
                  <a16:creationId xmlns:a16="http://schemas.microsoft.com/office/drawing/2014/main" id="{CF93B658-7A80-48D9-946D-9F98A79EE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4407" y="10052397"/>
              <a:ext cx="1130012" cy="306045"/>
            </a:xfrm>
            <a:custGeom>
              <a:avLst/>
              <a:gdLst>
                <a:gd name="T0" fmla="*/ 1193 w 1268"/>
                <a:gd name="T1" fmla="*/ 345 h 346"/>
                <a:gd name="T2" fmla="*/ 75 w 1268"/>
                <a:gd name="T3" fmla="*/ 345 h 346"/>
                <a:gd name="T4" fmla="*/ 75 w 1268"/>
                <a:gd name="T5" fmla="*/ 345 h 346"/>
                <a:gd name="T6" fmla="*/ 0 w 1268"/>
                <a:gd name="T7" fmla="*/ 270 h 346"/>
                <a:gd name="T8" fmla="*/ 0 w 1268"/>
                <a:gd name="T9" fmla="*/ 73 h 346"/>
                <a:gd name="T10" fmla="*/ 0 w 1268"/>
                <a:gd name="T11" fmla="*/ 73 h 346"/>
                <a:gd name="T12" fmla="*/ 75 w 1268"/>
                <a:gd name="T13" fmla="*/ 0 h 346"/>
                <a:gd name="T14" fmla="*/ 1193 w 1268"/>
                <a:gd name="T15" fmla="*/ 0 h 346"/>
                <a:gd name="T16" fmla="*/ 1193 w 1268"/>
                <a:gd name="T17" fmla="*/ 0 h 346"/>
                <a:gd name="T18" fmla="*/ 1267 w 1268"/>
                <a:gd name="T19" fmla="*/ 73 h 346"/>
                <a:gd name="T20" fmla="*/ 1267 w 1268"/>
                <a:gd name="T21" fmla="*/ 270 h 346"/>
                <a:gd name="T22" fmla="*/ 1267 w 1268"/>
                <a:gd name="T23" fmla="*/ 270 h 346"/>
                <a:gd name="T24" fmla="*/ 1193 w 1268"/>
                <a:gd name="T25" fmla="*/ 345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8" h="346">
                  <a:moveTo>
                    <a:pt x="1193" y="345"/>
                  </a:moveTo>
                  <a:lnTo>
                    <a:pt x="75" y="345"/>
                  </a:lnTo>
                  <a:lnTo>
                    <a:pt x="75" y="345"/>
                  </a:lnTo>
                  <a:cubicBezTo>
                    <a:pt x="33" y="345"/>
                    <a:pt x="0" y="311"/>
                    <a:pt x="0" y="270"/>
                  </a:cubicBezTo>
                  <a:lnTo>
                    <a:pt x="0" y="73"/>
                  </a:lnTo>
                  <a:lnTo>
                    <a:pt x="0" y="73"/>
                  </a:lnTo>
                  <a:cubicBezTo>
                    <a:pt x="0" y="32"/>
                    <a:pt x="33" y="0"/>
                    <a:pt x="75" y="0"/>
                  </a:cubicBezTo>
                  <a:lnTo>
                    <a:pt x="1193" y="0"/>
                  </a:lnTo>
                  <a:lnTo>
                    <a:pt x="1193" y="0"/>
                  </a:lnTo>
                  <a:cubicBezTo>
                    <a:pt x="1234" y="0"/>
                    <a:pt x="1267" y="32"/>
                    <a:pt x="1267" y="73"/>
                  </a:cubicBezTo>
                  <a:lnTo>
                    <a:pt x="1267" y="270"/>
                  </a:lnTo>
                  <a:lnTo>
                    <a:pt x="1267" y="270"/>
                  </a:lnTo>
                  <a:cubicBezTo>
                    <a:pt x="1267" y="311"/>
                    <a:pt x="1234" y="345"/>
                    <a:pt x="1193" y="345"/>
                  </a:cubicBezTo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45" name="Freeform 41">
              <a:extLst>
                <a:ext uri="{FF2B5EF4-FFF2-40B4-BE49-F238E27FC236}">
                  <a16:creationId xmlns:a16="http://schemas.microsoft.com/office/drawing/2014/main" id="{1C749FFF-DBC9-4948-AF9F-6EB8906D4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4407" y="10389831"/>
              <a:ext cx="1130012" cy="306045"/>
            </a:xfrm>
            <a:custGeom>
              <a:avLst/>
              <a:gdLst>
                <a:gd name="T0" fmla="*/ 1193 w 1268"/>
                <a:gd name="T1" fmla="*/ 345 h 346"/>
                <a:gd name="T2" fmla="*/ 75 w 1268"/>
                <a:gd name="T3" fmla="*/ 345 h 346"/>
                <a:gd name="T4" fmla="*/ 75 w 1268"/>
                <a:gd name="T5" fmla="*/ 345 h 346"/>
                <a:gd name="T6" fmla="*/ 0 w 1268"/>
                <a:gd name="T7" fmla="*/ 272 h 346"/>
                <a:gd name="T8" fmla="*/ 0 w 1268"/>
                <a:gd name="T9" fmla="*/ 75 h 346"/>
                <a:gd name="T10" fmla="*/ 0 w 1268"/>
                <a:gd name="T11" fmla="*/ 75 h 346"/>
                <a:gd name="T12" fmla="*/ 75 w 1268"/>
                <a:gd name="T13" fmla="*/ 0 h 346"/>
                <a:gd name="T14" fmla="*/ 1193 w 1268"/>
                <a:gd name="T15" fmla="*/ 0 h 346"/>
                <a:gd name="T16" fmla="*/ 1193 w 1268"/>
                <a:gd name="T17" fmla="*/ 0 h 346"/>
                <a:gd name="T18" fmla="*/ 1267 w 1268"/>
                <a:gd name="T19" fmla="*/ 75 h 346"/>
                <a:gd name="T20" fmla="*/ 1267 w 1268"/>
                <a:gd name="T21" fmla="*/ 272 h 346"/>
                <a:gd name="T22" fmla="*/ 1267 w 1268"/>
                <a:gd name="T23" fmla="*/ 272 h 346"/>
                <a:gd name="T24" fmla="*/ 1193 w 1268"/>
                <a:gd name="T25" fmla="*/ 345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8" h="346">
                  <a:moveTo>
                    <a:pt x="1193" y="345"/>
                  </a:moveTo>
                  <a:lnTo>
                    <a:pt x="75" y="345"/>
                  </a:lnTo>
                  <a:lnTo>
                    <a:pt x="75" y="345"/>
                  </a:lnTo>
                  <a:cubicBezTo>
                    <a:pt x="33" y="345"/>
                    <a:pt x="0" y="313"/>
                    <a:pt x="0" y="272"/>
                  </a:cubicBezTo>
                  <a:lnTo>
                    <a:pt x="0" y="75"/>
                  </a:lnTo>
                  <a:lnTo>
                    <a:pt x="0" y="75"/>
                  </a:lnTo>
                  <a:cubicBezTo>
                    <a:pt x="0" y="34"/>
                    <a:pt x="33" y="0"/>
                    <a:pt x="75" y="0"/>
                  </a:cubicBezTo>
                  <a:lnTo>
                    <a:pt x="1193" y="0"/>
                  </a:lnTo>
                  <a:lnTo>
                    <a:pt x="1193" y="0"/>
                  </a:lnTo>
                  <a:cubicBezTo>
                    <a:pt x="1234" y="0"/>
                    <a:pt x="1267" y="34"/>
                    <a:pt x="1267" y="75"/>
                  </a:cubicBezTo>
                  <a:lnTo>
                    <a:pt x="1267" y="272"/>
                  </a:lnTo>
                  <a:lnTo>
                    <a:pt x="1267" y="272"/>
                  </a:lnTo>
                  <a:cubicBezTo>
                    <a:pt x="1267" y="313"/>
                    <a:pt x="1234" y="345"/>
                    <a:pt x="1193" y="345"/>
                  </a:cubicBezTo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46" name="Freeform 42">
              <a:extLst>
                <a:ext uri="{FF2B5EF4-FFF2-40B4-BE49-F238E27FC236}">
                  <a16:creationId xmlns:a16="http://schemas.microsoft.com/office/drawing/2014/main" id="{76F08938-326D-4F67-9AA5-C2D0FB761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655" y="8926310"/>
              <a:ext cx="1126087" cy="733722"/>
            </a:xfrm>
            <a:custGeom>
              <a:avLst/>
              <a:gdLst>
                <a:gd name="T0" fmla="*/ 1212 w 1266"/>
                <a:gd name="T1" fmla="*/ 330 h 824"/>
                <a:gd name="T2" fmla="*/ 199 w 1266"/>
                <a:gd name="T3" fmla="*/ 805 h 824"/>
                <a:gd name="T4" fmla="*/ 199 w 1266"/>
                <a:gd name="T5" fmla="*/ 805 h 824"/>
                <a:gd name="T6" fmla="*/ 102 w 1266"/>
                <a:gd name="T7" fmla="*/ 770 h 824"/>
                <a:gd name="T8" fmla="*/ 18 w 1266"/>
                <a:gd name="T9" fmla="*/ 592 h 824"/>
                <a:gd name="T10" fmla="*/ 18 w 1266"/>
                <a:gd name="T11" fmla="*/ 592 h 824"/>
                <a:gd name="T12" fmla="*/ 53 w 1266"/>
                <a:gd name="T13" fmla="*/ 493 h 824"/>
                <a:gd name="T14" fmla="*/ 1066 w 1266"/>
                <a:gd name="T15" fmla="*/ 17 h 824"/>
                <a:gd name="T16" fmla="*/ 1066 w 1266"/>
                <a:gd name="T17" fmla="*/ 17 h 824"/>
                <a:gd name="T18" fmla="*/ 1165 w 1266"/>
                <a:gd name="T19" fmla="*/ 53 h 824"/>
                <a:gd name="T20" fmla="*/ 1248 w 1266"/>
                <a:gd name="T21" fmla="*/ 231 h 824"/>
                <a:gd name="T22" fmla="*/ 1248 w 1266"/>
                <a:gd name="T23" fmla="*/ 231 h 824"/>
                <a:gd name="T24" fmla="*/ 1212 w 1266"/>
                <a:gd name="T25" fmla="*/ 330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6" h="824">
                  <a:moveTo>
                    <a:pt x="1212" y="330"/>
                  </a:moveTo>
                  <a:lnTo>
                    <a:pt x="199" y="805"/>
                  </a:lnTo>
                  <a:lnTo>
                    <a:pt x="199" y="805"/>
                  </a:lnTo>
                  <a:cubicBezTo>
                    <a:pt x="163" y="823"/>
                    <a:pt x="119" y="807"/>
                    <a:pt x="102" y="770"/>
                  </a:cubicBezTo>
                  <a:lnTo>
                    <a:pt x="18" y="592"/>
                  </a:lnTo>
                  <a:lnTo>
                    <a:pt x="18" y="592"/>
                  </a:lnTo>
                  <a:cubicBezTo>
                    <a:pt x="0" y="555"/>
                    <a:pt x="16" y="510"/>
                    <a:pt x="53" y="493"/>
                  </a:cubicBezTo>
                  <a:lnTo>
                    <a:pt x="1066" y="17"/>
                  </a:lnTo>
                  <a:lnTo>
                    <a:pt x="1066" y="17"/>
                  </a:lnTo>
                  <a:cubicBezTo>
                    <a:pt x="1103" y="0"/>
                    <a:pt x="1146" y="16"/>
                    <a:pt x="1165" y="53"/>
                  </a:cubicBezTo>
                  <a:lnTo>
                    <a:pt x="1248" y="231"/>
                  </a:lnTo>
                  <a:lnTo>
                    <a:pt x="1248" y="231"/>
                  </a:lnTo>
                  <a:cubicBezTo>
                    <a:pt x="1265" y="268"/>
                    <a:pt x="1249" y="312"/>
                    <a:pt x="1212" y="33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47" name="Freeform 43">
              <a:extLst>
                <a:ext uri="{FF2B5EF4-FFF2-40B4-BE49-F238E27FC236}">
                  <a16:creationId xmlns:a16="http://schemas.microsoft.com/office/drawing/2014/main" id="{C30A3E5E-8DE6-4A1B-A65A-58EAF3020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655" y="8926310"/>
              <a:ext cx="1126087" cy="733722"/>
            </a:xfrm>
            <a:custGeom>
              <a:avLst/>
              <a:gdLst>
                <a:gd name="T0" fmla="*/ 1212 w 1266"/>
                <a:gd name="T1" fmla="*/ 330 h 824"/>
                <a:gd name="T2" fmla="*/ 199 w 1266"/>
                <a:gd name="T3" fmla="*/ 805 h 824"/>
                <a:gd name="T4" fmla="*/ 199 w 1266"/>
                <a:gd name="T5" fmla="*/ 805 h 824"/>
                <a:gd name="T6" fmla="*/ 102 w 1266"/>
                <a:gd name="T7" fmla="*/ 770 h 824"/>
                <a:gd name="T8" fmla="*/ 18 w 1266"/>
                <a:gd name="T9" fmla="*/ 592 h 824"/>
                <a:gd name="T10" fmla="*/ 18 w 1266"/>
                <a:gd name="T11" fmla="*/ 592 h 824"/>
                <a:gd name="T12" fmla="*/ 53 w 1266"/>
                <a:gd name="T13" fmla="*/ 493 h 824"/>
                <a:gd name="T14" fmla="*/ 1066 w 1266"/>
                <a:gd name="T15" fmla="*/ 17 h 824"/>
                <a:gd name="T16" fmla="*/ 1066 w 1266"/>
                <a:gd name="T17" fmla="*/ 17 h 824"/>
                <a:gd name="T18" fmla="*/ 1165 w 1266"/>
                <a:gd name="T19" fmla="*/ 53 h 824"/>
                <a:gd name="T20" fmla="*/ 1248 w 1266"/>
                <a:gd name="T21" fmla="*/ 231 h 824"/>
                <a:gd name="T22" fmla="*/ 1248 w 1266"/>
                <a:gd name="T23" fmla="*/ 231 h 824"/>
                <a:gd name="T24" fmla="*/ 1212 w 1266"/>
                <a:gd name="T25" fmla="*/ 330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6" h="824">
                  <a:moveTo>
                    <a:pt x="1212" y="330"/>
                  </a:moveTo>
                  <a:lnTo>
                    <a:pt x="199" y="805"/>
                  </a:lnTo>
                  <a:lnTo>
                    <a:pt x="199" y="805"/>
                  </a:lnTo>
                  <a:cubicBezTo>
                    <a:pt x="163" y="823"/>
                    <a:pt x="119" y="807"/>
                    <a:pt x="102" y="770"/>
                  </a:cubicBezTo>
                  <a:lnTo>
                    <a:pt x="18" y="592"/>
                  </a:lnTo>
                  <a:lnTo>
                    <a:pt x="18" y="592"/>
                  </a:lnTo>
                  <a:cubicBezTo>
                    <a:pt x="0" y="555"/>
                    <a:pt x="16" y="510"/>
                    <a:pt x="53" y="493"/>
                  </a:cubicBezTo>
                  <a:lnTo>
                    <a:pt x="1066" y="17"/>
                  </a:lnTo>
                  <a:lnTo>
                    <a:pt x="1066" y="17"/>
                  </a:lnTo>
                  <a:cubicBezTo>
                    <a:pt x="1103" y="0"/>
                    <a:pt x="1146" y="16"/>
                    <a:pt x="1165" y="53"/>
                  </a:cubicBezTo>
                  <a:lnTo>
                    <a:pt x="1248" y="231"/>
                  </a:lnTo>
                  <a:lnTo>
                    <a:pt x="1248" y="231"/>
                  </a:lnTo>
                  <a:cubicBezTo>
                    <a:pt x="1265" y="268"/>
                    <a:pt x="1249" y="312"/>
                    <a:pt x="1212" y="330"/>
                  </a:cubicBezTo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4D181D3-5992-4ABD-8E6C-45E35CB38165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COMMUNICATION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876E6-85E4-407B-97F8-73ED45BBA2A0}"/>
              </a:ext>
            </a:extLst>
          </p:cNvPr>
          <p:cNvSpPr txBox="1"/>
          <p:nvPr/>
        </p:nvSpPr>
        <p:spPr>
          <a:xfrm>
            <a:off x="1520827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EDFC38-A4D2-4B32-9404-C380D83A8C7D}"/>
              </a:ext>
            </a:extLst>
          </p:cNvPr>
          <p:cNvSpPr txBox="1"/>
          <p:nvPr/>
        </p:nvSpPr>
        <p:spPr>
          <a:xfrm>
            <a:off x="17786693" y="3735146"/>
            <a:ext cx="4744122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65B3C7-90C8-41EA-826B-824A478F63F0}"/>
              </a:ext>
            </a:extLst>
          </p:cNvPr>
          <p:cNvSpPr txBox="1"/>
          <p:nvPr/>
        </p:nvSpPr>
        <p:spPr>
          <a:xfrm>
            <a:off x="17786693" y="4416488"/>
            <a:ext cx="4744123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C88B80-5491-4E48-BD63-2573D30FB071}"/>
              </a:ext>
            </a:extLst>
          </p:cNvPr>
          <p:cNvSpPr txBox="1"/>
          <p:nvPr/>
        </p:nvSpPr>
        <p:spPr>
          <a:xfrm>
            <a:off x="17786693" y="7034925"/>
            <a:ext cx="4744122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5E8802-8B5D-4028-A6D6-72A2E8633371}"/>
              </a:ext>
            </a:extLst>
          </p:cNvPr>
          <p:cNvSpPr txBox="1"/>
          <p:nvPr/>
        </p:nvSpPr>
        <p:spPr>
          <a:xfrm>
            <a:off x="17786693" y="7716267"/>
            <a:ext cx="4744123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EA8F88-9CF0-4E31-AABF-A9002C105083}"/>
              </a:ext>
            </a:extLst>
          </p:cNvPr>
          <p:cNvSpPr txBox="1"/>
          <p:nvPr/>
        </p:nvSpPr>
        <p:spPr>
          <a:xfrm>
            <a:off x="17786693" y="10334704"/>
            <a:ext cx="4744122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839FA7-7572-42B5-8DAD-911F12CFEAC3}"/>
              </a:ext>
            </a:extLst>
          </p:cNvPr>
          <p:cNvSpPr txBox="1"/>
          <p:nvPr/>
        </p:nvSpPr>
        <p:spPr>
          <a:xfrm>
            <a:off x="17786693" y="11016046"/>
            <a:ext cx="4744123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3498706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">
            <a:extLst>
              <a:ext uri="{FF2B5EF4-FFF2-40B4-BE49-F238E27FC236}">
                <a16:creationId xmlns:a16="http://schemas.microsoft.com/office/drawing/2014/main" id="{43C4899A-33F2-4D90-8550-EFB14CE88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758" y="4206155"/>
            <a:ext cx="6321005" cy="2228635"/>
          </a:xfrm>
          <a:prstGeom prst="roundRect">
            <a:avLst>
              <a:gd name="adj" fmla="val 50000"/>
            </a:avLst>
          </a:pr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48" name="Freeform 5">
            <a:extLst>
              <a:ext uri="{FF2B5EF4-FFF2-40B4-BE49-F238E27FC236}">
                <a16:creationId xmlns:a16="http://schemas.microsoft.com/office/drawing/2014/main" id="{5F205900-B110-4DC8-9EBB-6DB403182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758" y="8600646"/>
            <a:ext cx="6321005" cy="2228635"/>
          </a:xfrm>
          <a:prstGeom prst="roundRect">
            <a:avLst>
              <a:gd name="adj" fmla="val 50000"/>
            </a:avLst>
          </a:pr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49" name="Freeform 6">
            <a:extLst>
              <a:ext uri="{FF2B5EF4-FFF2-40B4-BE49-F238E27FC236}">
                <a16:creationId xmlns:a16="http://schemas.microsoft.com/office/drawing/2014/main" id="{0CE42C2D-90C9-4BE6-AE7D-DEE5733C3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3887" y="4206155"/>
            <a:ext cx="6321005" cy="2228635"/>
          </a:xfrm>
          <a:prstGeom prst="roundRect">
            <a:avLst>
              <a:gd name="adj" fmla="val 50000"/>
            </a:avLst>
          </a:pr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0" name="Freeform 7">
            <a:extLst>
              <a:ext uri="{FF2B5EF4-FFF2-40B4-BE49-F238E27FC236}">
                <a16:creationId xmlns:a16="http://schemas.microsoft.com/office/drawing/2014/main" id="{D544D2E0-02E0-4D8D-9583-E13C03C80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3887" y="8600646"/>
            <a:ext cx="6321005" cy="2228635"/>
          </a:xfrm>
          <a:prstGeom prst="roundRect">
            <a:avLst>
              <a:gd name="adj" fmla="val 50000"/>
            </a:avLst>
          </a:pr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61E1E13-7807-4643-81B6-AF5A87E5106F}"/>
              </a:ext>
            </a:extLst>
          </p:cNvPr>
          <p:cNvGrpSpPr/>
          <p:nvPr/>
        </p:nvGrpSpPr>
        <p:grpSpPr>
          <a:xfrm>
            <a:off x="8027792" y="3566601"/>
            <a:ext cx="8475089" cy="9361834"/>
            <a:chOff x="8027792" y="3566601"/>
            <a:chExt cx="8475089" cy="9361834"/>
          </a:xfrm>
        </p:grpSpPr>
        <p:sp>
          <p:nvSpPr>
            <p:cNvPr id="52" name="Freeform 2">
              <a:extLst>
                <a:ext uri="{FF2B5EF4-FFF2-40B4-BE49-F238E27FC236}">
                  <a16:creationId xmlns:a16="http://schemas.microsoft.com/office/drawing/2014/main" id="{A914541F-0370-43BF-A12D-282210B12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38080" y="4441574"/>
              <a:ext cx="6505415" cy="3213472"/>
            </a:xfrm>
            <a:custGeom>
              <a:avLst/>
              <a:gdLst>
                <a:gd name="T0" fmla="*/ 6038 w 7312"/>
                <a:gd name="T1" fmla="*/ 1246 h 3613"/>
                <a:gd name="T2" fmla="*/ 6038 w 7312"/>
                <a:gd name="T3" fmla="*/ 1246 h 3613"/>
                <a:gd name="T4" fmla="*/ 6036 w 7312"/>
                <a:gd name="T5" fmla="*/ 1246 h 3613"/>
                <a:gd name="T6" fmla="*/ 6036 w 7312"/>
                <a:gd name="T7" fmla="*/ 1246 h 3613"/>
                <a:gd name="T8" fmla="*/ 6038 w 7312"/>
                <a:gd name="T9" fmla="*/ 1184 h 3613"/>
                <a:gd name="T10" fmla="*/ 6038 w 7312"/>
                <a:gd name="T11" fmla="*/ 1184 h 3613"/>
                <a:gd name="T12" fmla="*/ 4765 w 7312"/>
                <a:gd name="T13" fmla="*/ 0 h 3613"/>
                <a:gd name="T14" fmla="*/ 4765 w 7312"/>
                <a:gd name="T15" fmla="*/ 0 h 3613"/>
                <a:gd name="T16" fmla="*/ 3783 w 7312"/>
                <a:gd name="T17" fmla="*/ 431 h 3613"/>
                <a:gd name="T18" fmla="*/ 3783 w 7312"/>
                <a:gd name="T19" fmla="*/ 431 h 3613"/>
                <a:gd name="T20" fmla="*/ 2862 w 7312"/>
                <a:gd name="T21" fmla="*/ 62 h 3613"/>
                <a:gd name="T22" fmla="*/ 2862 w 7312"/>
                <a:gd name="T23" fmla="*/ 62 h 3613"/>
                <a:gd name="T24" fmla="*/ 1589 w 7312"/>
                <a:gd name="T25" fmla="*/ 1246 h 3613"/>
                <a:gd name="T26" fmla="*/ 1589 w 7312"/>
                <a:gd name="T27" fmla="*/ 1246 h 3613"/>
                <a:gd name="T28" fmla="*/ 1590 w 7312"/>
                <a:gd name="T29" fmla="*/ 1283 h 3613"/>
                <a:gd name="T30" fmla="*/ 1590 w 7312"/>
                <a:gd name="T31" fmla="*/ 1283 h 3613"/>
                <a:gd name="T32" fmla="*/ 1273 w 7312"/>
                <a:gd name="T33" fmla="*/ 1246 h 3613"/>
                <a:gd name="T34" fmla="*/ 1273 w 7312"/>
                <a:gd name="T35" fmla="*/ 1246 h 3613"/>
                <a:gd name="T36" fmla="*/ 0 w 7312"/>
                <a:gd name="T37" fmla="*/ 2430 h 3613"/>
                <a:gd name="T38" fmla="*/ 0 w 7312"/>
                <a:gd name="T39" fmla="*/ 2430 h 3613"/>
                <a:gd name="T40" fmla="*/ 1273 w 7312"/>
                <a:gd name="T41" fmla="*/ 3612 h 3613"/>
                <a:gd name="T42" fmla="*/ 1273 w 7312"/>
                <a:gd name="T43" fmla="*/ 3612 h 3613"/>
                <a:gd name="T44" fmla="*/ 2068 w 7312"/>
                <a:gd name="T45" fmla="*/ 3353 h 3613"/>
                <a:gd name="T46" fmla="*/ 2068 w 7312"/>
                <a:gd name="T47" fmla="*/ 3353 h 3613"/>
                <a:gd name="T48" fmla="*/ 2862 w 7312"/>
                <a:gd name="T49" fmla="*/ 3612 h 3613"/>
                <a:gd name="T50" fmla="*/ 2862 w 7312"/>
                <a:gd name="T51" fmla="*/ 3612 h 3613"/>
                <a:gd name="T52" fmla="*/ 3656 w 7312"/>
                <a:gd name="T53" fmla="*/ 3353 h 3613"/>
                <a:gd name="T54" fmla="*/ 3656 w 7312"/>
                <a:gd name="T55" fmla="*/ 3353 h 3613"/>
                <a:gd name="T56" fmla="*/ 4450 w 7312"/>
                <a:gd name="T57" fmla="*/ 3612 h 3613"/>
                <a:gd name="T58" fmla="*/ 4450 w 7312"/>
                <a:gd name="T59" fmla="*/ 3612 h 3613"/>
                <a:gd name="T60" fmla="*/ 5243 w 7312"/>
                <a:gd name="T61" fmla="*/ 3353 h 3613"/>
                <a:gd name="T62" fmla="*/ 5243 w 7312"/>
                <a:gd name="T63" fmla="*/ 3353 h 3613"/>
                <a:gd name="T64" fmla="*/ 6038 w 7312"/>
                <a:gd name="T65" fmla="*/ 3612 h 3613"/>
                <a:gd name="T66" fmla="*/ 6038 w 7312"/>
                <a:gd name="T67" fmla="*/ 3612 h 3613"/>
                <a:gd name="T68" fmla="*/ 7311 w 7312"/>
                <a:gd name="T69" fmla="*/ 2430 h 3613"/>
                <a:gd name="T70" fmla="*/ 7311 w 7312"/>
                <a:gd name="T71" fmla="*/ 2430 h 3613"/>
                <a:gd name="T72" fmla="*/ 6038 w 7312"/>
                <a:gd name="T73" fmla="*/ 1246 h 3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312" h="3613">
                  <a:moveTo>
                    <a:pt x="6038" y="1246"/>
                  </a:moveTo>
                  <a:lnTo>
                    <a:pt x="6038" y="1246"/>
                  </a:lnTo>
                  <a:cubicBezTo>
                    <a:pt x="6037" y="1246"/>
                    <a:pt x="6037" y="1246"/>
                    <a:pt x="6036" y="1246"/>
                  </a:cubicBezTo>
                  <a:lnTo>
                    <a:pt x="6036" y="1246"/>
                  </a:lnTo>
                  <a:cubicBezTo>
                    <a:pt x="6037" y="1225"/>
                    <a:pt x="6038" y="1205"/>
                    <a:pt x="6038" y="1184"/>
                  </a:cubicBezTo>
                  <a:lnTo>
                    <a:pt x="6038" y="1184"/>
                  </a:lnTo>
                  <a:cubicBezTo>
                    <a:pt x="6038" y="530"/>
                    <a:pt x="5468" y="0"/>
                    <a:pt x="4765" y="0"/>
                  </a:cubicBezTo>
                  <a:lnTo>
                    <a:pt x="4765" y="0"/>
                  </a:lnTo>
                  <a:cubicBezTo>
                    <a:pt x="4370" y="0"/>
                    <a:pt x="4016" y="168"/>
                    <a:pt x="3783" y="431"/>
                  </a:cubicBezTo>
                  <a:lnTo>
                    <a:pt x="3783" y="431"/>
                  </a:lnTo>
                  <a:cubicBezTo>
                    <a:pt x="3552" y="204"/>
                    <a:pt x="3225" y="62"/>
                    <a:pt x="2862" y="62"/>
                  </a:cubicBezTo>
                  <a:lnTo>
                    <a:pt x="2862" y="62"/>
                  </a:lnTo>
                  <a:cubicBezTo>
                    <a:pt x="2159" y="62"/>
                    <a:pt x="1589" y="593"/>
                    <a:pt x="1589" y="1246"/>
                  </a:cubicBezTo>
                  <a:lnTo>
                    <a:pt x="1589" y="1246"/>
                  </a:lnTo>
                  <a:cubicBezTo>
                    <a:pt x="1589" y="1258"/>
                    <a:pt x="1589" y="1270"/>
                    <a:pt x="1590" y="1283"/>
                  </a:cubicBezTo>
                  <a:lnTo>
                    <a:pt x="1590" y="1283"/>
                  </a:lnTo>
                  <a:cubicBezTo>
                    <a:pt x="1489" y="1258"/>
                    <a:pt x="1383" y="1246"/>
                    <a:pt x="1273" y="1246"/>
                  </a:cubicBezTo>
                  <a:lnTo>
                    <a:pt x="1273" y="1246"/>
                  </a:lnTo>
                  <a:cubicBezTo>
                    <a:pt x="570" y="1246"/>
                    <a:pt x="0" y="1776"/>
                    <a:pt x="0" y="2430"/>
                  </a:cubicBezTo>
                  <a:lnTo>
                    <a:pt x="0" y="2430"/>
                  </a:lnTo>
                  <a:cubicBezTo>
                    <a:pt x="0" y="3082"/>
                    <a:pt x="570" y="3612"/>
                    <a:pt x="1273" y="3612"/>
                  </a:cubicBezTo>
                  <a:lnTo>
                    <a:pt x="1273" y="3612"/>
                  </a:lnTo>
                  <a:cubicBezTo>
                    <a:pt x="1574" y="3612"/>
                    <a:pt x="1850" y="3515"/>
                    <a:pt x="2068" y="3353"/>
                  </a:cubicBezTo>
                  <a:lnTo>
                    <a:pt x="2068" y="3353"/>
                  </a:lnTo>
                  <a:cubicBezTo>
                    <a:pt x="2285" y="3515"/>
                    <a:pt x="2561" y="3612"/>
                    <a:pt x="2862" y="3612"/>
                  </a:cubicBezTo>
                  <a:lnTo>
                    <a:pt x="2862" y="3612"/>
                  </a:lnTo>
                  <a:cubicBezTo>
                    <a:pt x="3162" y="3612"/>
                    <a:pt x="3439" y="3515"/>
                    <a:pt x="3656" y="3353"/>
                  </a:cubicBezTo>
                  <a:lnTo>
                    <a:pt x="3656" y="3353"/>
                  </a:lnTo>
                  <a:cubicBezTo>
                    <a:pt x="3872" y="3515"/>
                    <a:pt x="4149" y="3612"/>
                    <a:pt x="4450" y="3612"/>
                  </a:cubicBezTo>
                  <a:lnTo>
                    <a:pt x="4450" y="3612"/>
                  </a:lnTo>
                  <a:cubicBezTo>
                    <a:pt x="4750" y="3612"/>
                    <a:pt x="5026" y="3515"/>
                    <a:pt x="5243" y="3353"/>
                  </a:cubicBezTo>
                  <a:lnTo>
                    <a:pt x="5243" y="3353"/>
                  </a:lnTo>
                  <a:cubicBezTo>
                    <a:pt x="5462" y="3515"/>
                    <a:pt x="5737" y="3612"/>
                    <a:pt x="6038" y="3612"/>
                  </a:cubicBezTo>
                  <a:lnTo>
                    <a:pt x="6038" y="3612"/>
                  </a:lnTo>
                  <a:cubicBezTo>
                    <a:pt x="6741" y="3612"/>
                    <a:pt x="7311" y="3082"/>
                    <a:pt x="7311" y="2430"/>
                  </a:cubicBezTo>
                  <a:lnTo>
                    <a:pt x="7311" y="2430"/>
                  </a:lnTo>
                  <a:cubicBezTo>
                    <a:pt x="7311" y="1776"/>
                    <a:pt x="6741" y="1246"/>
                    <a:pt x="6038" y="1246"/>
                  </a:cubicBezTo>
                </a:path>
              </a:pathLst>
            </a:custGeom>
            <a:solidFill>
              <a:schemeClr val="accent4">
                <a:alpha val="3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53" name="Freeform 3">
              <a:extLst>
                <a:ext uri="{FF2B5EF4-FFF2-40B4-BE49-F238E27FC236}">
                  <a16:creationId xmlns:a16="http://schemas.microsoft.com/office/drawing/2014/main" id="{8C92EFA4-1D7D-4C86-A78B-3A520CBE3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7792" y="11680714"/>
              <a:ext cx="8322065" cy="1247721"/>
            </a:xfrm>
            <a:custGeom>
              <a:avLst/>
              <a:gdLst>
                <a:gd name="T0" fmla="*/ 9351 w 9352"/>
                <a:gd name="T1" fmla="*/ 699 h 1401"/>
                <a:gd name="T2" fmla="*/ 9351 w 9352"/>
                <a:gd name="T3" fmla="*/ 699 h 1401"/>
                <a:gd name="T4" fmla="*/ 4676 w 9352"/>
                <a:gd name="T5" fmla="*/ 1400 h 1401"/>
                <a:gd name="T6" fmla="*/ 4676 w 9352"/>
                <a:gd name="T7" fmla="*/ 1400 h 1401"/>
                <a:gd name="T8" fmla="*/ 0 w 9352"/>
                <a:gd name="T9" fmla="*/ 699 h 1401"/>
                <a:gd name="T10" fmla="*/ 0 w 9352"/>
                <a:gd name="T11" fmla="*/ 699 h 1401"/>
                <a:gd name="T12" fmla="*/ 4676 w 9352"/>
                <a:gd name="T13" fmla="*/ 0 h 1401"/>
                <a:gd name="T14" fmla="*/ 4676 w 9352"/>
                <a:gd name="T15" fmla="*/ 0 h 1401"/>
                <a:gd name="T16" fmla="*/ 9351 w 9352"/>
                <a:gd name="T17" fmla="*/ 699 h 1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52" h="1401">
                  <a:moveTo>
                    <a:pt x="9351" y="699"/>
                  </a:moveTo>
                  <a:lnTo>
                    <a:pt x="9351" y="699"/>
                  </a:lnTo>
                  <a:cubicBezTo>
                    <a:pt x="9351" y="1087"/>
                    <a:pt x="7257" y="1400"/>
                    <a:pt x="4676" y="1400"/>
                  </a:cubicBezTo>
                  <a:lnTo>
                    <a:pt x="4676" y="1400"/>
                  </a:lnTo>
                  <a:cubicBezTo>
                    <a:pt x="2094" y="1400"/>
                    <a:pt x="0" y="1087"/>
                    <a:pt x="0" y="699"/>
                  </a:cubicBezTo>
                  <a:lnTo>
                    <a:pt x="0" y="699"/>
                  </a:lnTo>
                  <a:cubicBezTo>
                    <a:pt x="0" y="314"/>
                    <a:pt x="2094" y="0"/>
                    <a:pt x="4676" y="0"/>
                  </a:cubicBezTo>
                  <a:lnTo>
                    <a:pt x="4676" y="0"/>
                  </a:lnTo>
                  <a:cubicBezTo>
                    <a:pt x="7257" y="0"/>
                    <a:pt x="9351" y="314"/>
                    <a:pt x="9351" y="699"/>
                  </a:cubicBezTo>
                </a:path>
              </a:pathLst>
            </a:custGeom>
            <a:solidFill>
              <a:schemeClr val="accent6">
                <a:alpha val="3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B40C4C07-9AEB-4808-86C9-C7F334361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42427" y="8031717"/>
              <a:ext cx="4881023" cy="3370416"/>
            </a:xfrm>
            <a:custGeom>
              <a:avLst/>
              <a:gdLst>
                <a:gd name="T0" fmla="*/ 5484 w 5485"/>
                <a:gd name="T1" fmla="*/ 359 h 3786"/>
                <a:gd name="T2" fmla="*/ 5484 w 5485"/>
                <a:gd name="T3" fmla="*/ 3426 h 3786"/>
                <a:gd name="T4" fmla="*/ 5484 w 5485"/>
                <a:gd name="T5" fmla="*/ 3426 h 3786"/>
                <a:gd name="T6" fmla="*/ 5125 w 5485"/>
                <a:gd name="T7" fmla="*/ 3785 h 3786"/>
                <a:gd name="T8" fmla="*/ 358 w 5485"/>
                <a:gd name="T9" fmla="*/ 3785 h 3786"/>
                <a:gd name="T10" fmla="*/ 358 w 5485"/>
                <a:gd name="T11" fmla="*/ 3785 h 3786"/>
                <a:gd name="T12" fmla="*/ 0 w 5485"/>
                <a:gd name="T13" fmla="*/ 3426 h 3786"/>
                <a:gd name="T14" fmla="*/ 0 w 5485"/>
                <a:gd name="T15" fmla="*/ 359 h 3786"/>
                <a:gd name="T16" fmla="*/ 0 w 5485"/>
                <a:gd name="T17" fmla="*/ 359 h 3786"/>
                <a:gd name="T18" fmla="*/ 358 w 5485"/>
                <a:gd name="T19" fmla="*/ 0 h 3786"/>
                <a:gd name="T20" fmla="*/ 5125 w 5485"/>
                <a:gd name="T21" fmla="*/ 0 h 3786"/>
                <a:gd name="T22" fmla="*/ 5125 w 5485"/>
                <a:gd name="T23" fmla="*/ 0 h 3786"/>
                <a:gd name="T24" fmla="*/ 5484 w 5485"/>
                <a:gd name="T25" fmla="*/ 359 h 3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85" h="3786">
                  <a:moveTo>
                    <a:pt x="5484" y="359"/>
                  </a:moveTo>
                  <a:lnTo>
                    <a:pt x="5484" y="3426"/>
                  </a:lnTo>
                  <a:lnTo>
                    <a:pt x="5484" y="3426"/>
                  </a:lnTo>
                  <a:cubicBezTo>
                    <a:pt x="5484" y="3624"/>
                    <a:pt x="5323" y="3785"/>
                    <a:pt x="5125" y="3785"/>
                  </a:cubicBezTo>
                  <a:lnTo>
                    <a:pt x="358" y="3785"/>
                  </a:lnTo>
                  <a:lnTo>
                    <a:pt x="358" y="3785"/>
                  </a:lnTo>
                  <a:cubicBezTo>
                    <a:pt x="160" y="3785"/>
                    <a:pt x="0" y="3624"/>
                    <a:pt x="0" y="3426"/>
                  </a:cubicBezTo>
                  <a:lnTo>
                    <a:pt x="0" y="359"/>
                  </a:lnTo>
                  <a:lnTo>
                    <a:pt x="0" y="359"/>
                  </a:lnTo>
                  <a:cubicBezTo>
                    <a:pt x="0" y="161"/>
                    <a:pt x="160" y="0"/>
                    <a:pt x="358" y="0"/>
                  </a:cubicBezTo>
                  <a:lnTo>
                    <a:pt x="5125" y="0"/>
                  </a:lnTo>
                  <a:lnTo>
                    <a:pt x="5125" y="0"/>
                  </a:lnTo>
                  <a:cubicBezTo>
                    <a:pt x="5323" y="0"/>
                    <a:pt x="5484" y="161"/>
                    <a:pt x="5484" y="35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55" name="Freeform 9">
              <a:extLst>
                <a:ext uri="{FF2B5EF4-FFF2-40B4-BE49-F238E27FC236}">
                  <a16:creationId xmlns:a16="http://schemas.microsoft.com/office/drawing/2014/main" id="{6E0ECF20-3420-4FF0-9FD6-FCED39200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52397" y="8341685"/>
              <a:ext cx="4261086" cy="2746557"/>
            </a:xfrm>
            <a:custGeom>
              <a:avLst/>
              <a:gdLst>
                <a:gd name="T0" fmla="*/ 10 w 4788"/>
                <a:gd name="T1" fmla="*/ 3086 h 3087"/>
                <a:gd name="T2" fmla="*/ 10 w 4788"/>
                <a:gd name="T3" fmla="*/ 3086 h 3087"/>
                <a:gd name="T4" fmla="*/ 0 w 4788"/>
                <a:gd name="T5" fmla="*/ 3077 h 3087"/>
                <a:gd name="T6" fmla="*/ 0 w 4788"/>
                <a:gd name="T7" fmla="*/ 10 h 3087"/>
                <a:gd name="T8" fmla="*/ 0 w 4788"/>
                <a:gd name="T9" fmla="*/ 10 h 3087"/>
                <a:gd name="T10" fmla="*/ 10 w 4788"/>
                <a:gd name="T11" fmla="*/ 0 h 3087"/>
                <a:gd name="T12" fmla="*/ 4777 w 4788"/>
                <a:gd name="T13" fmla="*/ 0 h 3087"/>
                <a:gd name="T14" fmla="*/ 4777 w 4788"/>
                <a:gd name="T15" fmla="*/ 0 h 3087"/>
                <a:gd name="T16" fmla="*/ 4787 w 4788"/>
                <a:gd name="T17" fmla="*/ 10 h 3087"/>
                <a:gd name="T18" fmla="*/ 4787 w 4788"/>
                <a:gd name="T19" fmla="*/ 3077 h 3087"/>
                <a:gd name="T20" fmla="*/ 4787 w 4788"/>
                <a:gd name="T21" fmla="*/ 3077 h 3087"/>
                <a:gd name="T22" fmla="*/ 4777 w 4788"/>
                <a:gd name="T23" fmla="*/ 3086 h 3087"/>
                <a:gd name="T24" fmla="*/ 10 w 4788"/>
                <a:gd name="T25" fmla="*/ 3086 h 30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88" h="3087">
                  <a:moveTo>
                    <a:pt x="10" y="3086"/>
                  </a:moveTo>
                  <a:lnTo>
                    <a:pt x="10" y="3086"/>
                  </a:lnTo>
                  <a:cubicBezTo>
                    <a:pt x="4" y="3086"/>
                    <a:pt x="0" y="3082"/>
                    <a:pt x="0" y="3077"/>
                  </a:cubicBezTo>
                  <a:lnTo>
                    <a:pt x="0" y="10"/>
                  </a:lnTo>
                  <a:lnTo>
                    <a:pt x="0" y="10"/>
                  </a:lnTo>
                  <a:cubicBezTo>
                    <a:pt x="0" y="4"/>
                    <a:pt x="4" y="0"/>
                    <a:pt x="10" y="0"/>
                  </a:cubicBezTo>
                  <a:lnTo>
                    <a:pt x="4777" y="0"/>
                  </a:lnTo>
                  <a:lnTo>
                    <a:pt x="4777" y="0"/>
                  </a:lnTo>
                  <a:cubicBezTo>
                    <a:pt x="4783" y="0"/>
                    <a:pt x="4787" y="4"/>
                    <a:pt x="4787" y="10"/>
                  </a:cubicBezTo>
                  <a:lnTo>
                    <a:pt x="4787" y="3077"/>
                  </a:lnTo>
                  <a:lnTo>
                    <a:pt x="4787" y="3077"/>
                  </a:lnTo>
                  <a:cubicBezTo>
                    <a:pt x="4787" y="3082"/>
                    <a:pt x="4783" y="3086"/>
                    <a:pt x="4777" y="3086"/>
                  </a:cubicBezTo>
                  <a:lnTo>
                    <a:pt x="10" y="3086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56" name="Freeform 10">
              <a:extLst>
                <a:ext uri="{FF2B5EF4-FFF2-40B4-BE49-F238E27FC236}">
                  <a16:creationId xmlns:a16="http://schemas.microsoft.com/office/drawing/2014/main" id="{E20A5436-1250-4908-AB84-5B73E9953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97041" y="11433523"/>
              <a:ext cx="5983568" cy="682715"/>
            </a:xfrm>
            <a:custGeom>
              <a:avLst/>
              <a:gdLst>
                <a:gd name="T0" fmla="*/ 6724 w 6725"/>
                <a:gd name="T1" fmla="*/ 766 h 767"/>
                <a:gd name="T2" fmla="*/ 0 w 6725"/>
                <a:gd name="T3" fmla="*/ 766 h 767"/>
                <a:gd name="T4" fmla="*/ 718 w 6725"/>
                <a:gd name="T5" fmla="*/ 0 h 767"/>
                <a:gd name="T6" fmla="*/ 5893 w 6725"/>
                <a:gd name="T7" fmla="*/ 0 h 767"/>
                <a:gd name="T8" fmla="*/ 6724 w 6725"/>
                <a:gd name="T9" fmla="*/ 766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5" h="767">
                  <a:moveTo>
                    <a:pt x="6724" y="766"/>
                  </a:moveTo>
                  <a:lnTo>
                    <a:pt x="0" y="766"/>
                  </a:lnTo>
                  <a:lnTo>
                    <a:pt x="718" y="0"/>
                  </a:lnTo>
                  <a:lnTo>
                    <a:pt x="5893" y="0"/>
                  </a:lnTo>
                  <a:lnTo>
                    <a:pt x="6724" y="76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57" name="Freeform 11">
              <a:extLst>
                <a:ext uri="{FF2B5EF4-FFF2-40B4-BE49-F238E27FC236}">
                  <a16:creationId xmlns:a16="http://schemas.microsoft.com/office/drawing/2014/main" id="{61C2D240-C6CA-4B42-9544-646E56E05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2840" y="11523768"/>
              <a:ext cx="5528427" cy="498303"/>
            </a:xfrm>
            <a:custGeom>
              <a:avLst/>
              <a:gdLst>
                <a:gd name="T0" fmla="*/ 0 w 6215"/>
                <a:gd name="T1" fmla="*/ 557 h 558"/>
                <a:gd name="T2" fmla="*/ 522 w 6215"/>
                <a:gd name="T3" fmla="*/ 0 h 558"/>
                <a:gd name="T4" fmla="*/ 5611 w 6215"/>
                <a:gd name="T5" fmla="*/ 0 h 558"/>
                <a:gd name="T6" fmla="*/ 6214 w 6215"/>
                <a:gd name="T7" fmla="*/ 557 h 558"/>
                <a:gd name="T8" fmla="*/ 0 w 6215"/>
                <a:gd name="T9" fmla="*/ 557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15" h="558">
                  <a:moveTo>
                    <a:pt x="0" y="557"/>
                  </a:moveTo>
                  <a:lnTo>
                    <a:pt x="522" y="0"/>
                  </a:lnTo>
                  <a:lnTo>
                    <a:pt x="5611" y="0"/>
                  </a:lnTo>
                  <a:lnTo>
                    <a:pt x="6214" y="557"/>
                  </a:lnTo>
                  <a:lnTo>
                    <a:pt x="0" y="557"/>
                  </a:lnTo>
                </a:path>
              </a:pathLst>
            </a:custGeom>
            <a:solidFill>
              <a:srgbClr val="FFFFFF">
                <a:alpha val="33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58" name="Freeform 12">
              <a:extLst>
                <a:ext uri="{FF2B5EF4-FFF2-40B4-BE49-F238E27FC236}">
                  <a16:creationId xmlns:a16="http://schemas.microsoft.com/office/drawing/2014/main" id="{063C82B8-3A8C-46AB-B37C-F837FB920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97041" y="12112316"/>
              <a:ext cx="5983568" cy="282503"/>
            </a:xfrm>
            <a:custGeom>
              <a:avLst/>
              <a:gdLst>
                <a:gd name="T0" fmla="*/ 6724 w 6725"/>
                <a:gd name="T1" fmla="*/ 317 h 318"/>
                <a:gd name="T2" fmla="*/ 0 w 6725"/>
                <a:gd name="T3" fmla="*/ 317 h 318"/>
                <a:gd name="T4" fmla="*/ 0 w 6725"/>
                <a:gd name="T5" fmla="*/ 0 h 318"/>
                <a:gd name="T6" fmla="*/ 6724 w 6725"/>
                <a:gd name="T7" fmla="*/ 0 h 318"/>
                <a:gd name="T8" fmla="*/ 6724 w 6725"/>
                <a:gd name="T9" fmla="*/ 317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5" h="318">
                  <a:moveTo>
                    <a:pt x="6724" y="317"/>
                  </a:moveTo>
                  <a:lnTo>
                    <a:pt x="0" y="317"/>
                  </a:lnTo>
                  <a:lnTo>
                    <a:pt x="0" y="0"/>
                  </a:lnTo>
                  <a:lnTo>
                    <a:pt x="6724" y="0"/>
                  </a:lnTo>
                  <a:lnTo>
                    <a:pt x="6724" y="31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59" name="Freeform 13">
              <a:extLst>
                <a:ext uri="{FF2B5EF4-FFF2-40B4-BE49-F238E27FC236}">
                  <a16:creationId xmlns:a16="http://schemas.microsoft.com/office/drawing/2014/main" id="{875A6BD4-7EF5-4BD1-97FE-DE42A23C7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97041" y="12112316"/>
              <a:ext cx="5983568" cy="282503"/>
            </a:xfrm>
            <a:custGeom>
              <a:avLst/>
              <a:gdLst>
                <a:gd name="T0" fmla="*/ 6724 w 6725"/>
                <a:gd name="T1" fmla="*/ 317 h 318"/>
                <a:gd name="T2" fmla="*/ 0 w 6725"/>
                <a:gd name="T3" fmla="*/ 317 h 318"/>
                <a:gd name="T4" fmla="*/ 0 w 6725"/>
                <a:gd name="T5" fmla="*/ 0 h 318"/>
                <a:gd name="T6" fmla="*/ 6724 w 6725"/>
                <a:gd name="T7" fmla="*/ 0 h 318"/>
                <a:gd name="T8" fmla="*/ 6724 w 6725"/>
                <a:gd name="T9" fmla="*/ 317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5" h="318">
                  <a:moveTo>
                    <a:pt x="6724" y="317"/>
                  </a:moveTo>
                  <a:lnTo>
                    <a:pt x="0" y="317"/>
                  </a:lnTo>
                  <a:lnTo>
                    <a:pt x="0" y="0"/>
                  </a:lnTo>
                  <a:lnTo>
                    <a:pt x="6724" y="0"/>
                  </a:lnTo>
                  <a:lnTo>
                    <a:pt x="6724" y="317"/>
                  </a:lnTo>
                </a:path>
              </a:pathLst>
            </a:custGeom>
            <a:solidFill>
              <a:srgbClr val="1A1A1A">
                <a:alpha val="2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60" name="Freeform 14">
              <a:extLst>
                <a:ext uri="{FF2B5EF4-FFF2-40B4-BE49-F238E27FC236}">
                  <a16:creationId xmlns:a16="http://schemas.microsoft.com/office/drawing/2014/main" id="{4FB83020-7F3D-4A72-8A5F-ED3067151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79016" y="8031717"/>
              <a:ext cx="2440512" cy="3370416"/>
            </a:xfrm>
            <a:custGeom>
              <a:avLst/>
              <a:gdLst>
                <a:gd name="T0" fmla="*/ 2383 w 2743"/>
                <a:gd name="T1" fmla="*/ 3785 h 3786"/>
                <a:gd name="T2" fmla="*/ 0 w 2743"/>
                <a:gd name="T3" fmla="*/ 3785 h 3786"/>
                <a:gd name="T4" fmla="*/ 0 w 2743"/>
                <a:gd name="T5" fmla="*/ 0 h 3786"/>
                <a:gd name="T6" fmla="*/ 2383 w 2743"/>
                <a:gd name="T7" fmla="*/ 0 h 3786"/>
                <a:gd name="T8" fmla="*/ 2383 w 2743"/>
                <a:gd name="T9" fmla="*/ 0 h 3786"/>
                <a:gd name="T10" fmla="*/ 2742 w 2743"/>
                <a:gd name="T11" fmla="*/ 359 h 3786"/>
                <a:gd name="T12" fmla="*/ 2742 w 2743"/>
                <a:gd name="T13" fmla="*/ 3426 h 3786"/>
                <a:gd name="T14" fmla="*/ 2742 w 2743"/>
                <a:gd name="T15" fmla="*/ 3426 h 3786"/>
                <a:gd name="T16" fmla="*/ 2383 w 2743"/>
                <a:gd name="T17" fmla="*/ 3785 h 3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43" h="3786">
                  <a:moveTo>
                    <a:pt x="2383" y="3785"/>
                  </a:moveTo>
                  <a:lnTo>
                    <a:pt x="0" y="3785"/>
                  </a:lnTo>
                  <a:lnTo>
                    <a:pt x="0" y="0"/>
                  </a:lnTo>
                  <a:lnTo>
                    <a:pt x="2383" y="0"/>
                  </a:lnTo>
                  <a:lnTo>
                    <a:pt x="2383" y="0"/>
                  </a:lnTo>
                  <a:cubicBezTo>
                    <a:pt x="2581" y="0"/>
                    <a:pt x="2742" y="161"/>
                    <a:pt x="2742" y="359"/>
                  </a:cubicBezTo>
                  <a:lnTo>
                    <a:pt x="2742" y="3426"/>
                  </a:lnTo>
                  <a:lnTo>
                    <a:pt x="2742" y="3426"/>
                  </a:lnTo>
                  <a:cubicBezTo>
                    <a:pt x="2742" y="3624"/>
                    <a:pt x="2581" y="3785"/>
                    <a:pt x="2383" y="3785"/>
                  </a:cubicBezTo>
                </a:path>
              </a:pathLst>
            </a:custGeom>
            <a:solidFill>
              <a:srgbClr val="1A1A1A">
                <a:alpha val="1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71DBB09A-B463-47DB-87CC-3EEB8BF06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79016" y="11433523"/>
              <a:ext cx="3001593" cy="965218"/>
            </a:xfrm>
            <a:custGeom>
              <a:avLst/>
              <a:gdLst>
                <a:gd name="T0" fmla="*/ 3372 w 3373"/>
                <a:gd name="T1" fmla="*/ 766 h 1084"/>
                <a:gd name="T2" fmla="*/ 3372 w 3373"/>
                <a:gd name="T3" fmla="*/ 1083 h 1084"/>
                <a:gd name="T4" fmla="*/ 0 w 3373"/>
                <a:gd name="T5" fmla="*/ 1083 h 1084"/>
                <a:gd name="T6" fmla="*/ 0 w 3373"/>
                <a:gd name="T7" fmla="*/ 0 h 1084"/>
                <a:gd name="T8" fmla="*/ 2541 w 3373"/>
                <a:gd name="T9" fmla="*/ 0 h 1084"/>
                <a:gd name="T10" fmla="*/ 3372 w 3373"/>
                <a:gd name="T11" fmla="*/ 766 h 1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73" h="1084">
                  <a:moveTo>
                    <a:pt x="3372" y="766"/>
                  </a:moveTo>
                  <a:lnTo>
                    <a:pt x="3372" y="1083"/>
                  </a:lnTo>
                  <a:lnTo>
                    <a:pt x="0" y="1083"/>
                  </a:lnTo>
                  <a:lnTo>
                    <a:pt x="0" y="0"/>
                  </a:lnTo>
                  <a:lnTo>
                    <a:pt x="2541" y="0"/>
                  </a:lnTo>
                  <a:lnTo>
                    <a:pt x="3372" y="766"/>
                  </a:lnTo>
                </a:path>
              </a:pathLst>
            </a:custGeom>
            <a:solidFill>
              <a:srgbClr val="1A1A1A">
                <a:alpha val="1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7F99A422-0646-4666-A2C6-5C8947ABA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2829" y="4108065"/>
              <a:ext cx="1836269" cy="1832344"/>
            </a:xfrm>
            <a:custGeom>
              <a:avLst/>
              <a:gdLst>
                <a:gd name="T0" fmla="*/ 2061 w 2062"/>
                <a:gd name="T1" fmla="*/ 1031 h 2061"/>
                <a:gd name="T2" fmla="*/ 2061 w 2062"/>
                <a:gd name="T3" fmla="*/ 1031 h 2061"/>
                <a:gd name="T4" fmla="*/ 1030 w 2062"/>
                <a:gd name="T5" fmla="*/ 2060 h 2061"/>
                <a:gd name="T6" fmla="*/ 1030 w 2062"/>
                <a:gd name="T7" fmla="*/ 2060 h 2061"/>
                <a:gd name="T8" fmla="*/ 0 w 2062"/>
                <a:gd name="T9" fmla="*/ 1031 h 2061"/>
                <a:gd name="T10" fmla="*/ 0 w 2062"/>
                <a:gd name="T11" fmla="*/ 1031 h 2061"/>
                <a:gd name="T12" fmla="*/ 1030 w 2062"/>
                <a:gd name="T13" fmla="*/ 0 h 2061"/>
                <a:gd name="T14" fmla="*/ 1030 w 2062"/>
                <a:gd name="T15" fmla="*/ 0 h 2061"/>
                <a:gd name="T16" fmla="*/ 2061 w 2062"/>
                <a:gd name="T17" fmla="*/ 1031 h 20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62" h="2061">
                  <a:moveTo>
                    <a:pt x="2061" y="1031"/>
                  </a:moveTo>
                  <a:lnTo>
                    <a:pt x="2061" y="1031"/>
                  </a:lnTo>
                  <a:cubicBezTo>
                    <a:pt x="2061" y="1599"/>
                    <a:pt x="1599" y="2060"/>
                    <a:pt x="1030" y="2060"/>
                  </a:cubicBezTo>
                  <a:lnTo>
                    <a:pt x="1030" y="2060"/>
                  </a:lnTo>
                  <a:cubicBezTo>
                    <a:pt x="461" y="2060"/>
                    <a:pt x="0" y="1599"/>
                    <a:pt x="0" y="1031"/>
                  </a:cubicBezTo>
                  <a:lnTo>
                    <a:pt x="0" y="1031"/>
                  </a:lnTo>
                  <a:cubicBezTo>
                    <a:pt x="0" y="461"/>
                    <a:pt x="461" y="0"/>
                    <a:pt x="1030" y="0"/>
                  </a:cubicBezTo>
                  <a:lnTo>
                    <a:pt x="1030" y="0"/>
                  </a:lnTo>
                  <a:cubicBezTo>
                    <a:pt x="1599" y="0"/>
                    <a:pt x="2061" y="461"/>
                    <a:pt x="2061" y="103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2D83C473-2E7A-4089-94A2-5C78FF924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7241" y="4292476"/>
              <a:ext cx="1463521" cy="1463524"/>
            </a:xfrm>
            <a:custGeom>
              <a:avLst/>
              <a:gdLst>
                <a:gd name="T0" fmla="*/ 1644 w 1645"/>
                <a:gd name="T1" fmla="*/ 822 h 1645"/>
                <a:gd name="T2" fmla="*/ 1644 w 1645"/>
                <a:gd name="T3" fmla="*/ 822 h 1645"/>
                <a:gd name="T4" fmla="*/ 822 w 1645"/>
                <a:gd name="T5" fmla="*/ 1644 h 1645"/>
                <a:gd name="T6" fmla="*/ 822 w 1645"/>
                <a:gd name="T7" fmla="*/ 1644 h 1645"/>
                <a:gd name="T8" fmla="*/ 0 w 1645"/>
                <a:gd name="T9" fmla="*/ 822 h 1645"/>
                <a:gd name="T10" fmla="*/ 0 w 1645"/>
                <a:gd name="T11" fmla="*/ 822 h 1645"/>
                <a:gd name="T12" fmla="*/ 822 w 1645"/>
                <a:gd name="T13" fmla="*/ 0 h 1645"/>
                <a:gd name="T14" fmla="*/ 822 w 1645"/>
                <a:gd name="T15" fmla="*/ 0 h 1645"/>
                <a:gd name="T16" fmla="*/ 1644 w 1645"/>
                <a:gd name="T17" fmla="*/ 822 h 1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5" h="1645">
                  <a:moveTo>
                    <a:pt x="1644" y="822"/>
                  </a:moveTo>
                  <a:lnTo>
                    <a:pt x="1644" y="822"/>
                  </a:lnTo>
                  <a:cubicBezTo>
                    <a:pt x="1644" y="1275"/>
                    <a:pt x="1277" y="1644"/>
                    <a:pt x="822" y="1644"/>
                  </a:cubicBezTo>
                  <a:lnTo>
                    <a:pt x="822" y="1644"/>
                  </a:lnTo>
                  <a:cubicBezTo>
                    <a:pt x="368" y="1644"/>
                    <a:pt x="0" y="1275"/>
                    <a:pt x="0" y="822"/>
                  </a:cubicBezTo>
                  <a:lnTo>
                    <a:pt x="0" y="822"/>
                  </a:lnTo>
                  <a:cubicBezTo>
                    <a:pt x="0" y="367"/>
                    <a:pt x="368" y="0"/>
                    <a:pt x="822" y="0"/>
                  </a:cubicBezTo>
                  <a:lnTo>
                    <a:pt x="822" y="0"/>
                  </a:lnTo>
                  <a:cubicBezTo>
                    <a:pt x="1277" y="0"/>
                    <a:pt x="1644" y="367"/>
                    <a:pt x="1644" y="822"/>
                  </a:cubicBezTo>
                </a:path>
              </a:pathLst>
            </a:custGeom>
            <a:solidFill>
              <a:srgbClr val="1A1A1A">
                <a:alpha val="3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3B760B5F-EDD3-43D7-9862-639C8E78F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4104" y="5673601"/>
              <a:ext cx="1832347" cy="1832347"/>
            </a:xfrm>
            <a:custGeom>
              <a:avLst/>
              <a:gdLst>
                <a:gd name="T0" fmla="*/ 2060 w 2061"/>
                <a:gd name="T1" fmla="*/ 1030 h 2061"/>
                <a:gd name="T2" fmla="*/ 2060 w 2061"/>
                <a:gd name="T3" fmla="*/ 1030 h 2061"/>
                <a:gd name="T4" fmla="*/ 1030 w 2061"/>
                <a:gd name="T5" fmla="*/ 2060 h 2061"/>
                <a:gd name="T6" fmla="*/ 1030 w 2061"/>
                <a:gd name="T7" fmla="*/ 2060 h 2061"/>
                <a:gd name="T8" fmla="*/ 0 w 2061"/>
                <a:gd name="T9" fmla="*/ 1030 h 2061"/>
                <a:gd name="T10" fmla="*/ 0 w 2061"/>
                <a:gd name="T11" fmla="*/ 1030 h 2061"/>
                <a:gd name="T12" fmla="*/ 1030 w 2061"/>
                <a:gd name="T13" fmla="*/ 0 h 2061"/>
                <a:gd name="T14" fmla="*/ 1030 w 2061"/>
                <a:gd name="T15" fmla="*/ 0 h 2061"/>
                <a:gd name="T16" fmla="*/ 2060 w 2061"/>
                <a:gd name="T17" fmla="*/ 1030 h 20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61" h="2061">
                  <a:moveTo>
                    <a:pt x="2060" y="1030"/>
                  </a:moveTo>
                  <a:lnTo>
                    <a:pt x="2060" y="1030"/>
                  </a:lnTo>
                  <a:cubicBezTo>
                    <a:pt x="2060" y="1599"/>
                    <a:pt x="1600" y="2060"/>
                    <a:pt x="1030" y="2060"/>
                  </a:cubicBezTo>
                  <a:lnTo>
                    <a:pt x="1030" y="2060"/>
                  </a:lnTo>
                  <a:cubicBezTo>
                    <a:pt x="462" y="2060"/>
                    <a:pt x="0" y="1599"/>
                    <a:pt x="0" y="1030"/>
                  </a:cubicBezTo>
                  <a:lnTo>
                    <a:pt x="0" y="1030"/>
                  </a:lnTo>
                  <a:cubicBezTo>
                    <a:pt x="0" y="462"/>
                    <a:pt x="462" y="0"/>
                    <a:pt x="1030" y="0"/>
                  </a:cubicBezTo>
                  <a:lnTo>
                    <a:pt x="1030" y="0"/>
                  </a:lnTo>
                  <a:cubicBezTo>
                    <a:pt x="1600" y="0"/>
                    <a:pt x="2060" y="462"/>
                    <a:pt x="2060" y="103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65" name="Freeform 19">
              <a:extLst>
                <a:ext uri="{FF2B5EF4-FFF2-40B4-BE49-F238E27FC236}">
                  <a16:creationId xmlns:a16="http://schemas.microsoft.com/office/drawing/2014/main" id="{7A78C443-1702-4CA3-A20C-9816A558F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6996" y="6991948"/>
              <a:ext cx="561084" cy="561084"/>
            </a:xfrm>
            <a:custGeom>
              <a:avLst/>
              <a:gdLst>
                <a:gd name="T0" fmla="*/ 631 w 632"/>
                <a:gd name="T1" fmla="*/ 316 h 632"/>
                <a:gd name="T2" fmla="*/ 631 w 632"/>
                <a:gd name="T3" fmla="*/ 316 h 632"/>
                <a:gd name="T4" fmla="*/ 316 w 632"/>
                <a:gd name="T5" fmla="*/ 631 h 632"/>
                <a:gd name="T6" fmla="*/ 316 w 632"/>
                <a:gd name="T7" fmla="*/ 631 h 632"/>
                <a:gd name="T8" fmla="*/ 0 w 632"/>
                <a:gd name="T9" fmla="*/ 316 h 632"/>
                <a:gd name="T10" fmla="*/ 0 w 632"/>
                <a:gd name="T11" fmla="*/ 316 h 632"/>
                <a:gd name="T12" fmla="*/ 316 w 632"/>
                <a:gd name="T13" fmla="*/ 0 h 632"/>
                <a:gd name="T14" fmla="*/ 316 w 632"/>
                <a:gd name="T15" fmla="*/ 0 h 632"/>
                <a:gd name="T16" fmla="*/ 631 w 632"/>
                <a:gd name="T17" fmla="*/ 316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2" h="632">
                  <a:moveTo>
                    <a:pt x="631" y="316"/>
                  </a:moveTo>
                  <a:lnTo>
                    <a:pt x="631" y="316"/>
                  </a:lnTo>
                  <a:cubicBezTo>
                    <a:pt x="631" y="490"/>
                    <a:pt x="490" y="631"/>
                    <a:pt x="316" y="631"/>
                  </a:cubicBezTo>
                  <a:lnTo>
                    <a:pt x="316" y="631"/>
                  </a:lnTo>
                  <a:cubicBezTo>
                    <a:pt x="141" y="631"/>
                    <a:pt x="0" y="490"/>
                    <a:pt x="0" y="316"/>
                  </a:cubicBezTo>
                  <a:lnTo>
                    <a:pt x="0" y="316"/>
                  </a:lnTo>
                  <a:cubicBezTo>
                    <a:pt x="0" y="141"/>
                    <a:pt x="141" y="0"/>
                    <a:pt x="316" y="0"/>
                  </a:cubicBezTo>
                  <a:lnTo>
                    <a:pt x="316" y="0"/>
                  </a:lnTo>
                  <a:cubicBezTo>
                    <a:pt x="490" y="0"/>
                    <a:pt x="631" y="141"/>
                    <a:pt x="631" y="31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66" name="Freeform 20">
              <a:extLst>
                <a:ext uri="{FF2B5EF4-FFF2-40B4-BE49-F238E27FC236}">
                  <a16:creationId xmlns:a16="http://schemas.microsoft.com/office/drawing/2014/main" id="{234C5157-8A7F-4912-B59B-A17524972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8792" y="4480811"/>
              <a:ext cx="565006" cy="565006"/>
            </a:xfrm>
            <a:custGeom>
              <a:avLst/>
              <a:gdLst>
                <a:gd name="T0" fmla="*/ 632 w 633"/>
                <a:gd name="T1" fmla="*/ 316 h 633"/>
                <a:gd name="T2" fmla="*/ 632 w 633"/>
                <a:gd name="T3" fmla="*/ 316 h 633"/>
                <a:gd name="T4" fmla="*/ 316 w 633"/>
                <a:gd name="T5" fmla="*/ 632 h 633"/>
                <a:gd name="T6" fmla="*/ 316 w 633"/>
                <a:gd name="T7" fmla="*/ 632 h 633"/>
                <a:gd name="T8" fmla="*/ 0 w 633"/>
                <a:gd name="T9" fmla="*/ 316 h 633"/>
                <a:gd name="T10" fmla="*/ 0 w 633"/>
                <a:gd name="T11" fmla="*/ 316 h 633"/>
                <a:gd name="T12" fmla="*/ 316 w 633"/>
                <a:gd name="T13" fmla="*/ 0 h 633"/>
                <a:gd name="T14" fmla="*/ 316 w 633"/>
                <a:gd name="T15" fmla="*/ 0 h 633"/>
                <a:gd name="T16" fmla="*/ 632 w 633"/>
                <a:gd name="T17" fmla="*/ 316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3" h="633">
                  <a:moveTo>
                    <a:pt x="632" y="316"/>
                  </a:moveTo>
                  <a:lnTo>
                    <a:pt x="632" y="316"/>
                  </a:lnTo>
                  <a:cubicBezTo>
                    <a:pt x="632" y="490"/>
                    <a:pt x="491" y="632"/>
                    <a:pt x="316" y="632"/>
                  </a:cubicBezTo>
                  <a:lnTo>
                    <a:pt x="316" y="632"/>
                  </a:lnTo>
                  <a:cubicBezTo>
                    <a:pt x="141" y="632"/>
                    <a:pt x="0" y="490"/>
                    <a:pt x="0" y="316"/>
                  </a:cubicBezTo>
                  <a:lnTo>
                    <a:pt x="0" y="316"/>
                  </a:lnTo>
                  <a:cubicBezTo>
                    <a:pt x="0" y="141"/>
                    <a:pt x="141" y="0"/>
                    <a:pt x="316" y="0"/>
                  </a:cubicBezTo>
                  <a:lnTo>
                    <a:pt x="316" y="0"/>
                  </a:lnTo>
                  <a:cubicBezTo>
                    <a:pt x="491" y="0"/>
                    <a:pt x="632" y="141"/>
                    <a:pt x="632" y="31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ED51EE2A-3A6F-4284-AC53-B745F2B0A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2840" y="6152287"/>
              <a:ext cx="874976" cy="874976"/>
            </a:xfrm>
            <a:custGeom>
              <a:avLst/>
              <a:gdLst>
                <a:gd name="T0" fmla="*/ 983 w 984"/>
                <a:gd name="T1" fmla="*/ 491 h 983"/>
                <a:gd name="T2" fmla="*/ 983 w 984"/>
                <a:gd name="T3" fmla="*/ 491 h 983"/>
                <a:gd name="T4" fmla="*/ 492 w 984"/>
                <a:gd name="T5" fmla="*/ 982 h 983"/>
                <a:gd name="T6" fmla="*/ 492 w 984"/>
                <a:gd name="T7" fmla="*/ 982 h 983"/>
                <a:gd name="T8" fmla="*/ 0 w 984"/>
                <a:gd name="T9" fmla="*/ 491 h 983"/>
                <a:gd name="T10" fmla="*/ 0 w 984"/>
                <a:gd name="T11" fmla="*/ 491 h 983"/>
                <a:gd name="T12" fmla="*/ 492 w 984"/>
                <a:gd name="T13" fmla="*/ 0 h 983"/>
                <a:gd name="T14" fmla="*/ 492 w 984"/>
                <a:gd name="T15" fmla="*/ 0 h 983"/>
                <a:gd name="T16" fmla="*/ 983 w 984"/>
                <a:gd name="T17" fmla="*/ 491 h 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4" h="983">
                  <a:moveTo>
                    <a:pt x="983" y="491"/>
                  </a:moveTo>
                  <a:lnTo>
                    <a:pt x="983" y="491"/>
                  </a:lnTo>
                  <a:cubicBezTo>
                    <a:pt x="983" y="763"/>
                    <a:pt x="763" y="982"/>
                    <a:pt x="492" y="982"/>
                  </a:cubicBezTo>
                  <a:lnTo>
                    <a:pt x="492" y="982"/>
                  </a:lnTo>
                  <a:cubicBezTo>
                    <a:pt x="220" y="982"/>
                    <a:pt x="0" y="763"/>
                    <a:pt x="0" y="491"/>
                  </a:cubicBezTo>
                  <a:lnTo>
                    <a:pt x="0" y="491"/>
                  </a:lnTo>
                  <a:cubicBezTo>
                    <a:pt x="0" y="220"/>
                    <a:pt x="220" y="0"/>
                    <a:pt x="492" y="0"/>
                  </a:cubicBezTo>
                  <a:lnTo>
                    <a:pt x="492" y="0"/>
                  </a:lnTo>
                  <a:cubicBezTo>
                    <a:pt x="763" y="0"/>
                    <a:pt x="983" y="220"/>
                    <a:pt x="983" y="49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5EBAD4BE-F579-446E-AD32-B981D5C36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71699" y="6026730"/>
              <a:ext cx="843586" cy="843586"/>
            </a:xfrm>
            <a:custGeom>
              <a:avLst/>
              <a:gdLst>
                <a:gd name="T0" fmla="*/ 949 w 950"/>
                <a:gd name="T1" fmla="*/ 475 h 949"/>
                <a:gd name="T2" fmla="*/ 949 w 950"/>
                <a:gd name="T3" fmla="*/ 475 h 949"/>
                <a:gd name="T4" fmla="*/ 474 w 950"/>
                <a:gd name="T5" fmla="*/ 948 h 949"/>
                <a:gd name="T6" fmla="*/ 474 w 950"/>
                <a:gd name="T7" fmla="*/ 948 h 949"/>
                <a:gd name="T8" fmla="*/ 0 w 950"/>
                <a:gd name="T9" fmla="*/ 475 h 949"/>
                <a:gd name="T10" fmla="*/ 0 w 950"/>
                <a:gd name="T11" fmla="*/ 475 h 949"/>
                <a:gd name="T12" fmla="*/ 474 w 950"/>
                <a:gd name="T13" fmla="*/ 0 h 949"/>
                <a:gd name="T14" fmla="*/ 474 w 950"/>
                <a:gd name="T15" fmla="*/ 0 h 949"/>
                <a:gd name="T16" fmla="*/ 949 w 950"/>
                <a:gd name="T17" fmla="*/ 475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0" h="949">
                  <a:moveTo>
                    <a:pt x="949" y="475"/>
                  </a:moveTo>
                  <a:lnTo>
                    <a:pt x="949" y="475"/>
                  </a:lnTo>
                  <a:cubicBezTo>
                    <a:pt x="949" y="736"/>
                    <a:pt x="737" y="948"/>
                    <a:pt x="474" y="948"/>
                  </a:cubicBezTo>
                  <a:lnTo>
                    <a:pt x="474" y="948"/>
                  </a:lnTo>
                  <a:cubicBezTo>
                    <a:pt x="212" y="948"/>
                    <a:pt x="0" y="736"/>
                    <a:pt x="0" y="475"/>
                  </a:cubicBezTo>
                  <a:lnTo>
                    <a:pt x="0" y="475"/>
                  </a:lnTo>
                  <a:cubicBezTo>
                    <a:pt x="0" y="213"/>
                    <a:pt x="212" y="0"/>
                    <a:pt x="474" y="0"/>
                  </a:cubicBezTo>
                  <a:lnTo>
                    <a:pt x="474" y="0"/>
                  </a:lnTo>
                  <a:cubicBezTo>
                    <a:pt x="737" y="0"/>
                    <a:pt x="949" y="213"/>
                    <a:pt x="949" y="47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69" name="Freeform 23">
              <a:extLst>
                <a:ext uri="{FF2B5EF4-FFF2-40B4-BE49-F238E27FC236}">
                  <a16:creationId xmlns:a16="http://schemas.microsoft.com/office/drawing/2014/main" id="{404D8074-8F29-4433-ADD0-ED3EF1212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58765" y="4276781"/>
              <a:ext cx="565006" cy="565006"/>
            </a:xfrm>
            <a:custGeom>
              <a:avLst/>
              <a:gdLst>
                <a:gd name="T0" fmla="*/ 632 w 633"/>
                <a:gd name="T1" fmla="*/ 316 h 633"/>
                <a:gd name="T2" fmla="*/ 632 w 633"/>
                <a:gd name="T3" fmla="*/ 316 h 633"/>
                <a:gd name="T4" fmla="*/ 316 w 633"/>
                <a:gd name="T5" fmla="*/ 632 h 633"/>
                <a:gd name="T6" fmla="*/ 316 w 633"/>
                <a:gd name="T7" fmla="*/ 632 h 633"/>
                <a:gd name="T8" fmla="*/ 0 w 633"/>
                <a:gd name="T9" fmla="*/ 316 h 633"/>
                <a:gd name="T10" fmla="*/ 0 w 633"/>
                <a:gd name="T11" fmla="*/ 316 h 633"/>
                <a:gd name="T12" fmla="*/ 316 w 633"/>
                <a:gd name="T13" fmla="*/ 0 h 633"/>
                <a:gd name="T14" fmla="*/ 316 w 633"/>
                <a:gd name="T15" fmla="*/ 0 h 633"/>
                <a:gd name="T16" fmla="*/ 632 w 633"/>
                <a:gd name="T17" fmla="*/ 316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3" h="633">
                  <a:moveTo>
                    <a:pt x="632" y="316"/>
                  </a:moveTo>
                  <a:lnTo>
                    <a:pt x="632" y="316"/>
                  </a:lnTo>
                  <a:cubicBezTo>
                    <a:pt x="632" y="490"/>
                    <a:pt x="491" y="632"/>
                    <a:pt x="316" y="632"/>
                  </a:cubicBezTo>
                  <a:lnTo>
                    <a:pt x="316" y="632"/>
                  </a:lnTo>
                  <a:cubicBezTo>
                    <a:pt x="142" y="632"/>
                    <a:pt x="0" y="490"/>
                    <a:pt x="0" y="316"/>
                  </a:cubicBezTo>
                  <a:lnTo>
                    <a:pt x="0" y="316"/>
                  </a:lnTo>
                  <a:cubicBezTo>
                    <a:pt x="0" y="142"/>
                    <a:pt x="142" y="0"/>
                    <a:pt x="316" y="0"/>
                  </a:cubicBezTo>
                  <a:lnTo>
                    <a:pt x="316" y="0"/>
                  </a:lnTo>
                  <a:cubicBezTo>
                    <a:pt x="491" y="0"/>
                    <a:pt x="632" y="142"/>
                    <a:pt x="632" y="31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0" name="Freeform 24">
              <a:extLst>
                <a:ext uri="{FF2B5EF4-FFF2-40B4-BE49-F238E27FC236}">
                  <a16:creationId xmlns:a16="http://schemas.microsoft.com/office/drawing/2014/main" id="{0FAB920A-F310-4508-BB3E-E7C8C82FD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60992" y="8063107"/>
              <a:ext cx="561081" cy="565006"/>
            </a:xfrm>
            <a:custGeom>
              <a:avLst/>
              <a:gdLst>
                <a:gd name="T0" fmla="*/ 631 w 632"/>
                <a:gd name="T1" fmla="*/ 316 h 633"/>
                <a:gd name="T2" fmla="*/ 631 w 632"/>
                <a:gd name="T3" fmla="*/ 316 h 633"/>
                <a:gd name="T4" fmla="*/ 316 w 632"/>
                <a:gd name="T5" fmla="*/ 632 h 633"/>
                <a:gd name="T6" fmla="*/ 316 w 632"/>
                <a:gd name="T7" fmla="*/ 632 h 633"/>
                <a:gd name="T8" fmla="*/ 0 w 632"/>
                <a:gd name="T9" fmla="*/ 316 h 633"/>
                <a:gd name="T10" fmla="*/ 0 w 632"/>
                <a:gd name="T11" fmla="*/ 316 h 633"/>
                <a:gd name="T12" fmla="*/ 316 w 632"/>
                <a:gd name="T13" fmla="*/ 0 h 633"/>
                <a:gd name="T14" fmla="*/ 316 w 632"/>
                <a:gd name="T15" fmla="*/ 0 h 633"/>
                <a:gd name="T16" fmla="*/ 631 w 632"/>
                <a:gd name="T17" fmla="*/ 316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2" h="633">
                  <a:moveTo>
                    <a:pt x="631" y="316"/>
                  </a:moveTo>
                  <a:lnTo>
                    <a:pt x="631" y="316"/>
                  </a:lnTo>
                  <a:cubicBezTo>
                    <a:pt x="631" y="490"/>
                    <a:pt x="490" y="632"/>
                    <a:pt x="316" y="632"/>
                  </a:cubicBezTo>
                  <a:lnTo>
                    <a:pt x="316" y="632"/>
                  </a:lnTo>
                  <a:cubicBezTo>
                    <a:pt x="141" y="632"/>
                    <a:pt x="0" y="490"/>
                    <a:pt x="0" y="316"/>
                  </a:cubicBezTo>
                  <a:lnTo>
                    <a:pt x="0" y="316"/>
                  </a:lnTo>
                  <a:cubicBezTo>
                    <a:pt x="0" y="141"/>
                    <a:pt x="141" y="0"/>
                    <a:pt x="316" y="0"/>
                  </a:cubicBezTo>
                  <a:lnTo>
                    <a:pt x="316" y="0"/>
                  </a:lnTo>
                  <a:cubicBezTo>
                    <a:pt x="490" y="0"/>
                    <a:pt x="631" y="141"/>
                    <a:pt x="631" y="31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1" name="Freeform 25">
              <a:extLst>
                <a:ext uri="{FF2B5EF4-FFF2-40B4-BE49-F238E27FC236}">
                  <a16:creationId xmlns:a16="http://schemas.microsoft.com/office/drawing/2014/main" id="{BA081548-CC39-4357-A978-2ED7966C1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1882" y="7227368"/>
              <a:ext cx="298198" cy="298198"/>
            </a:xfrm>
            <a:custGeom>
              <a:avLst/>
              <a:gdLst>
                <a:gd name="T0" fmla="*/ 335 w 336"/>
                <a:gd name="T1" fmla="*/ 167 h 335"/>
                <a:gd name="T2" fmla="*/ 335 w 336"/>
                <a:gd name="T3" fmla="*/ 167 h 335"/>
                <a:gd name="T4" fmla="*/ 167 w 336"/>
                <a:gd name="T5" fmla="*/ 334 h 335"/>
                <a:gd name="T6" fmla="*/ 167 w 336"/>
                <a:gd name="T7" fmla="*/ 334 h 335"/>
                <a:gd name="T8" fmla="*/ 0 w 336"/>
                <a:gd name="T9" fmla="*/ 167 h 335"/>
                <a:gd name="T10" fmla="*/ 0 w 336"/>
                <a:gd name="T11" fmla="*/ 167 h 335"/>
                <a:gd name="T12" fmla="*/ 167 w 336"/>
                <a:gd name="T13" fmla="*/ 0 h 335"/>
                <a:gd name="T14" fmla="*/ 167 w 336"/>
                <a:gd name="T15" fmla="*/ 0 h 335"/>
                <a:gd name="T16" fmla="*/ 335 w 336"/>
                <a:gd name="T17" fmla="*/ 167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6" h="335">
                  <a:moveTo>
                    <a:pt x="335" y="167"/>
                  </a:moveTo>
                  <a:lnTo>
                    <a:pt x="335" y="167"/>
                  </a:lnTo>
                  <a:cubicBezTo>
                    <a:pt x="335" y="260"/>
                    <a:pt x="259" y="334"/>
                    <a:pt x="167" y="334"/>
                  </a:cubicBezTo>
                  <a:lnTo>
                    <a:pt x="167" y="334"/>
                  </a:lnTo>
                  <a:cubicBezTo>
                    <a:pt x="75" y="334"/>
                    <a:pt x="0" y="260"/>
                    <a:pt x="0" y="167"/>
                  </a:cubicBezTo>
                  <a:lnTo>
                    <a:pt x="0" y="167"/>
                  </a:lnTo>
                  <a:cubicBezTo>
                    <a:pt x="0" y="75"/>
                    <a:pt x="75" y="0"/>
                    <a:pt x="167" y="0"/>
                  </a:cubicBezTo>
                  <a:lnTo>
                    <a:pt x="167" y="0"/>
                  </a:lnTo>
                  <a:cubicBezTo>
                    <a:pt x="259" y="0"/>
                    <a:pt x="335" y="75"/>
                    <a:pt x="335" y="16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2" name="Freeform 26">
              <a:extLst>
                <a:ext uri="{FF2B5EF4-FFF2-40B4-BE49-F238E27FC236}">
                  <a16:creationId xmlns:a16="http://schemas.microsoft.com/office/drawing/2014/main" id="{DFDA18B5-D9AA-4360-9A17-CFBD26D6A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06481" y="5375404"/>
              <a:ext cx="298198" cy="298198"/>
            </a:xfrm>
            <a:custGeom>
              <a:avLst/>
              <a:gdLst>
                <a:gd name="T0" fmla="*/ 334 w 335"/>
                <a:gd name="T1" fmla="*/ 167 h 336"/>
                <a:gd name="T2" fmla="*/ 334 w 335"/>
                <a:gd name="T3" fmla="*/ 167 h 336"/>
                <a:gd name="T4" fmla="*/ 167 w 335"/>
                <a:gd name="T5" fmla="*/ 335 h 336"/>
                <a:gd name="T6" fmla="*/ 167 w 335"/>
                <a:gd name="T7" fmla="*/ 335 h 336"/>
                <a:gd name="T8" fmla="*/ 0 w 335"/>
                <a:gd name="T9" fmla="*/ 167 h 336"/>
                <a:gd name="T10" fmla="*/ 0 w 335"/>
                <a:gd name="T11" fmla="*/ 167 h 336"/>
                <a:gd name="T12" fmla="*/ 167 w 335"/>
                <a:gd name="T13" fmla="*/ 0 h 336"/>
                <a:gd name="T14" fmla="*/ 167 w 335"/>
                <a:gd name="T15" fmla="*/ 0 h 336"/>
                <a:gd name="T16" fmla="*/ 334 w 335"/>
                <a:gd name="T17" fmla="*/ 167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5" h="336">
                  <a:moveTo>
                    <a:pt x="334" y="167"/>
                  </a:moveTo>
                  <a:lnTo>
                    <a:pt x="334" y="167"/>
                  </a:lnTo>
                  <a:cubicBezTo>
                    <a:pt x="334" y="260"/>
                    <a:pt x="259" y="335"/>
                    <a:pt x="167" y="335"/>
                  </a:cubicBezTo>
                  <a:lnTo>
                    <a:pt x="167" y="335"/>
                  </a:lnTo>
                  <a:cubicBezTo>
                    <a:pt x="74" y="335"/>
                    <a:pt x="0" y="260"/>
                    <a:pt x="0" y="167"/>
                  </a:cubicBezTo>
                  <a:lnTo>
                    <a:pt x="0" y="167"/>
                  </a:lnTo>
                  <a:cubicBezTo>
                    <a:pt x="0" y="76"/>
                    <a:pt x="74" y="0"/>
                    <a:pt x="167" y="0"/>
                  </a:cubicBezTo>
                  <a:lnTo>
                    <a:pt x="167" y="0"/>
                  </a:lnTo>
                  <a:cubicBezTo>
                    <a:pt x="259" y="0"/>
                    <a:pt x="334" y="76"/>
                    <a:pt x="334" y="16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3" name="Freeform 27">
              <a:extLst>
                <a:ext uri="{FF2B5EF4-FFF2-40B4-BE49-F238E27FC236}">
                  <a16:creationId xmlns:a16="http://schemas.microsoft.com/office/drawing/2014/main" id="{900D2957-E30E-461C-86D4-63ABF97F2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5175" y="3809868"/>
              <a:ext cx="298198" cy="298198"/>
            </a:xfrm>
            <a:custGeom>
              <a:avLst/>
              <a:gdLst>
                <a:gd name="T0" fmla="*/ 334 w 335"/>
                <a:gd name="T1" fmla="*/ 167 h 335"/>
                <a:gd name="T2" fmla="*/ 334 w 335"/>
                <a:gd name="T3" fmla="*/ 167 h 335"/>
                <a:gd name="T4" fmla="*/ 167 w 335"/>
                <a:gd name="T5" fmla="*/ 334 h 335"/>
                <a:gd name="T6" fmla="*/ 167 w 335"/>
                <a:gd name="T7" fmla="*/ 334 h 335"/>
                <a:gd name="T8" fmla="*/ 0 w 335"/>
                <a:gd name="T9" fmla="*/ 167 h 335"/>
                <a:gd name="T10" fmla="*/ 0 w 335"/>
                <a:gd name="T11" fmla="*/ 167 h 335"/>
                <a:gd name="T12" fmla="*/ 167 w 335"/>
                <a:gd name="T13" fmla="*/ 0 h 335"/>
                <a:gd name="T14" fmla="*/ 167 w 335"/>
                <a:gd name="T15" fmla="*/ 0 h 335"/>
                <a:gd name="T16" fmla="*/ 334 w 335"/>
                <a:gd name="T17" fmla="*/ 167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5" h="335">
                  <a:moveTo>
                    <a:pt x="334" y="167"/>
                  </a:moveTo>
                  <a:lnTo>
                    <a:pt x="334" y="167"/>
                  </a:lnTo>
                  <a:cubicBezTo>
                    <a:pt x="334" y="259"/>
                    <a:pt x="259" y="334"/>
                    <a:pt x="167" y="334"/>
                  </a:cubicBezTo>
                  <a:lnTo>
                    <a:pt x="167" y="334"/>
                  </a:lnTo>
                  <a:cubicBezTo>
                    <a:pt x="74" y="334"/>
                    <a:pt x="0" y="259"/>
                    <a:pt x="0" y="167"/>
                  </a:cubicBezTo>
                  <a:lnTo>
                    <a:pt x="0" y="167"/>
                  </a:lnTo>
                  <a:cubicBezTo>
                    <a:pt x="0" y="74"/>
                    <a:pt x="74" y="0"/>
                    <a:pt x="167" y="0"/>
                  </a:cubicBezTo>
                  <a:lnTo>
                    <a:pt x="167" y="0"/>
                  </a:lnTo>
                  <a:cubicBezTo>
                    <a:pt x="259" y="0"/>
                    <a:pt x="334" y="74"/>
                    <a:pt x="334" y="16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4" name="Freeform 28">
              <a:extLst>
                <a:ext uri="{FF2B5EF4-FFF2-40B4-BE49-F238E27FC236}">
                  <a16:creationId xmlns:a16="http://schemas.microsoft.com/office/drawing/2014/main" id="{72246E5B-D2B9-43F1-A68B-5F0BCAF0F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19528" y="5249847"/>
              <a:ext cx="298198" cy="298198"/>
            </a:xfrm>
            <a:custGeom>
              <a:avLst/>
              <a:gdLst>
                <a:gd name="T0" fmla="*/ 334 w 335"/>
                <a:gd name="T1" fmla="*/ 167 h 335"/>
                <a:gd name="T2" fmla="*/ 334 w 335"/>
                <a:gd name="T3" fmla="*/ 167 h 335"/>
                <a:gd name="T4" fmla="*/ 167 w 335"/>
                <a:gd name="T5" fmla="*/ 334 h 335"/>
                <a:gd name="T6" fmla="*/ 167 w 335"/>
                <a:gd name="T7" fmla="*/ 334 h 335"/>
                <a:gd name="T8" fmla="*/ 0 w 335"/>
                <a:gd name="T9" fmla="*/ 167 h 335"/>
                <a:gd name="T10" fmla="*/ 0 w 335"/>
                <a:gd name="T11" fmla="*/ 167 h 335"/>
                <a:gd name="T12" fmla="*/ 167 w 335"/>
                <a:gd name="T13" fmla="*/ 0 h 335"/>
                <a:gd name="T14" fmla="*/ 167 w 335"/>
                <a:gd name="T15" fmla="*/ 0 h 335"/>
                <a:gd name="T16" fmla="*/ 334 w 335"/>
                <a:gd name="T17" fmla="*/ 167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5" h="335">
                  <a:moveTo>
                    <a:pt x="334" y="167"/>
                  </a:moveTo>
                  <a:lnTo>
                    <a:pt x="334" y="167"/>
                  </a:lnTo>
                  <a:cubicBezTo>
                    <a:pt x="334" y="259"/>
                    <a:pt x="259" y="334"/>
                    <a:pt x="167" y="334"/>
                  </a:cubicBezTo>
                  <a:lnTo>
                    <a:pt x="167" y="334"/>
                  </a:lnTo>
                  <a:cubicBezTo>
                    <a:pt x="75" y="334"/>
                    <a:pt x="0" y="259"/>
                    <a:pt x="0" y="167"/>
                  </a:cubicBezTo>
                  <a:lnTo>
                    <a:pt x="0" y="167"/>
                  </a:lnTo>
                  <a:cubicBezTo>
                    <a:pt x="0" y="74"/>
                    <a:pt x="75" y="0"/>
                    <a:pt x="167" y="0"/>
                  </a:cubicBezTo>
                  <a:lnTo>
                    <a:pt x="167" y="0"/>
                  </a:lnTo>
                  <a:cubicBezTo>
                    <a:pt x="259" y="0"/>
                    <a:pt x="334" y="74"/>
                    <a:pt x="334" y="16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5" name="Freeform 29">
              <a:extLst>
                <a:ext uri="{FF2B5EF4-FFF2-40B4-BE49-F238E27FC236}">
                  <a16:creationId xmlns:a16="http://schemas.microsoft.com/office/drawing/2014/main" id="{F62C20F1-14B4-4BB8-B029-3E0BF4585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08283" y="3907958"/>
              <a:ext cx="298198" cy="298198"/>
            </a:xfrm>
            <a:custGeom>
              <a:avLst/>
              <a:gdLst>
                <a:gd name="T0" fmla="*/ 334 w 335"/>
                <a:gd name="T1" fmla="*/ 168 h 336"/>
                <a:gd name="T2" fmla="*/ 334 w 335"/>
                <a:gd name="T3" fmla="*/ 168 h 336"/>
                <a:gd name="T4" fmla="*/ 167 w 335"/>
                <a:gd name="T5" fmla="*/ 335 h 336"/>
                <a:gd name="T6" fmla="*/ 167 w 335"/>
                <a:gd name="T7" fmla="*/ 335 h 336"/>
                <a:gd name="T8" fmla="*/ 0 w 335"/>
                <a:gd name="T9" fmla="*/ 168 h 336"/>
                <a:gd name="T10" fmla="*/ 0 w 335"/>
                <a:gd name="T11" fmla="*/ 168 h 336"/>
                <a:gd name="T12" fmla="*/ 167 w 335"/>
                <a:gd name="T13" fmla="*/ 0 h 336"/>
                <a:gd name="T14" fmla="*/ 167 w 335"/>
                <a:gd name="T15" fmla="*/ 0 h 336"/>
                <a:gd name="T16" fmla="*/ 334 w 335"/>
                <a:gd name="T17" fmla="*/ 168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5" h="336">
                  <a:moveTo>
                    <a:pt x="334" y="168"/>
                  </a:moveTo>
                  <a:lnTo>
                    <a:pt x="334" y="168"/>
                  </a:lnTo>
                  <a:cubicBezTo>
                    <a:pt x="334" y="260"/>
                    <a:pt x="259" y="335"/>
                    <a:pt x="167" y="335"/>
                  </a:cubicBezTo>
                  <a:lnTo>
                    <a:pt x="167" y="335"/>
                  </a:lnTo>
                  <a:cubicBezTo>
                    <a:pt x="75" y="335"/>
                    <a:pt x="0" y="260"/>
                    <a:pt x="0" y="168"/>
                  </a:cubicBezTo>
                  <a:lnTo>
                    <a:pt x="0" y="168"/>
                  </a:lnTo>
                  <a:cubicBezTo>
                    <a:pt x="0" y="76"/>
                    <a:pt x="75" y="0"/>
                    <a:pt x="167" y="0"/>
                  </a:cubicBezTo>
                  <a:lnTo>
                    <a:pt x="167" y="0"/>
                  </a:lnTo>
                  <a:cubicBezTo>
                    <a:pt x="259" y="0"/>
                    <a:pt x="334" y="76"/>
                    <a:pt x="334" y="16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6" name="Freeform 30">
              <a:extLst>
                <a:ext uri="{FF2B5EF4-FFF2-40B4-BE49-F238E27FC236}">
                  <a16:creationId xmlns:a16="http://schemas.microsoft.com/office/drawing/2014/main" id="{99460AE2-8116-4721-9C56-1D627B793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8873" y="6120898"/>
              <a:ext cx="298198" cy="298198"/>
            </a:xfrm>
            <a:custGeom>
              <a:avLst/>
              <a:gdLst>
                <a:gd name="T0" fmla="*/ 334 w 335"/>
                <a:gd name="T1" fmla="*/ 168 h 336"/>
                <a:gd name="T2" fmla="*/ 334 w 335"/>
                <a:gd name="T3" fmla="*/ 168 h 336"/>
                <a:gd name="T4" fmla="*/ 167 w 335"/>
                <a:gd name="T5" fmla="*/ 335 h 336"/>
                <a:gd name="T6" fmla="*/ 167 w 335"/>
                <a:gd name="T7" fmla="*/ 335 h 336"/>
                <a:gd name="T8" fmla="*/ 0 w 335"/>
                <a:gd name="T9" fmla="*/ 168 h 336"/>
                <a:gd name="T10" fmla="*/ 0 w 335"/>
                <a:gd name="T11" fmla="*/ 168 h 336"/>
                <a:gd name="T12" fmla="*/ 167 w 335"/>
                <a:gd name="T13" fmla="*/ 0 h 336"/>
                <a:gd name="T14" fmla="*/ 167 w 335"/>
                <a:gd name="T15" fmla="*/ 0 h 336"/>
                <a:gd name="T16" fmla="*/ 334 w 335"/>
                <a:gd name="T17" fmla="*/ 168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5" h="336">
                  <a:moveTo>
                    <a:pt x="334" y="168"/>
                  </a:moveTo>
                  <a:lnTo>
                    <a:pt x="334" y="168"/>
                  </a:lnTo>
                  <a:cubicBezTo>
                    <a:pt x="334" y="259"/>
                    <a:pt x="260" y="335"/>
                    <a:pt x="167" y="335"/>
                  </a:cubicBezTo>
                  <a:lnTo>
                    <a:pt x="167" y="335"/>
                  </a:lnTo>
                  <a:cubicBezTo>
                    <a:pt x="74" y="335"/>
                    <a:pt x="0" y="259"/>
                    <a:pt x="0" y="168"/>
                  </a:cubicBezTo>
                  <a:lnTo>
                    <a:pt x="0" y="168"/>
                  </a:lnTo>
                  <a:cubicBezTo>
                    <a:pt x="0" y="75"/>
                    <a:pt x="74" y="0"/>
                    <a:pt x="167" y="0"/>
                  </a:cubicBezTo>
                  <a:lnTo>
                    <a:pt x="167" y="0"/>
                  </a:lnTo>
                  <a:cubicBezTo>
                    <a:pt x="260" y="0"/>
                    <a:pt x="334" y="75"/>
                    <a:pt x="334" y="16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7" name="Freeform 31">
              <a:extLst>
                <a:ext uri="{FF2B5EF4-FFF2-40B4-BE49-F238E27FC236}">
                  <a16:creationId xmlns:a16="http://schemas.microsoft.com/office/drawing/2014/main" id="{B7AC8AB8-BDD7-4F5E-B00A-06EF28415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2840" y="7655047"/>
              <a:ext cx="298198" cy="298198"/>
            </a:xfrm>
            <a:custGeom>
              <a:avLst/>
              <a:gdLst>
                <a:gd name="T0" fmla="*/ 335 w 336"/>
                <a:gd name="T1" fmla="*/ 167 h 336"/>
                <a:gd name="T2" fmla="*/ 335 w 336"/>
                <a:gd name="T3" fmla="*/ 167 h 336"/>
                <a:gd name="T4" fmla="*/ 167 w 336"/>
                <a:gd name="T5" fmla="*/ 335 h 336"/>
                <a:gd name="T6" fmla="*/ 167 w 336"/>
                <a:gd name="T7" fmla="*/ 335 h 336"/>
                <a:gd name="T8" fmla="*/ 0 w 336"/>
                <a:gd name="T9" fmla="*/ 167 h 336"/>
                <a:gd name="T10" fmla="*/ 0 w 336"/>
                <a:gd name="T11" fmla="*/ 167 h 336"/>
                <a:gd name="T12" fmla="*/ 167 w 336"/>
                <a:gd name="T13" fmla="*/ 0 h 336"/>
                <a:gd name="T14" fmla="*/ 167 w 336"/>
                <a:gd name="T15" fmla="*/ 0 h 336"/>
                <a:gd name="T16" fmla="*/ 335 w 336"/>
                <a:gd name="T17" fmla="*/ 167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6" h="336">
                  <a:moveTo>
                    <a:pt x="335" y="167"/>
                  </a:moveTo>
                  <a:lnTo>
                    <a:pt x="335" y="167"/>
                  </a:lnTo>
                  <a:cubicBezTo>
                    <a:pt x="335" y="260"/>
                    <a:pt x="260" y="335"/>
                    <a:pt x="167" y="335"/>
                  </a:cubicBezTo>
                  <a:lnTo>
                    <a:pt x="167" y="335"/>
                  </a:lnTo>
                  <a:cubicBezTo>
                    <a:pt x="76" y="335"/>
                    <a:pt x="0" y="260"/>
                    <a:pt x="0" y="167"/>
                  </a:cubicBezTo>
                  <a:lnTo>
                    <a:pt x="0" y="167"/>
                  </a:lnTo>
                  <a:cubicBezTo>
                    <a:pt x="0" y="75"/>
                    <a:pt x="76" y="0"/>
                    <a:pt x="167" y="0"/>
                  </a:cubicBezTo>
                  <a:lnTo>
                    <a:pt x="167" y="0"/>
                  </a:lnTo>
                  <a:cubicBezTo>
                    <a:pt x="260" y="0"/>
                    <a:pt x="335" y="75"/>
                    <a:pt x="335" y="16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8" name="Freeform 32">
              <a:extLst>
                <a:ext uri="{FF2B5EF4-FFF2-40B4-BE49-F238E27FC236}">
                  <a16:creationId xmlns:a16="http://schemas.microsoft.com/office/drawing/2014/main" id="{2F692DF2-37B5-4A60-AFFB-37BB7872A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18358" y="3566601"/>
              <a:ext cx="1836269" cy="1836269"/>
            </a:xfrm>
            <a:custGeom>
              <a:avLst/>
              <a:gdLst>
                <a:gd name="T0" fmla="*/ 2061 w 2062"/>
                <a:gd name="T1" fmla="*/ 1030 h 2062"/>
                <a:gd name="T2" fmla="*/ 2061 w 2062"/>
                <a:gd name="T3" fmla="*/ 1030 h 2062"/>
                <a:gd name="T4" fmla="*/ 1030 w 2062"/>
                <a:gd name="T5" fmla="*/ 2061 h 2062"/>
                <a:gd name="T6" fmla="*/ 1030 w 2062"/>
                <a:gd name="T7" fmla="*/ 2061 h 2062"/>
                <a:gd name="T8" fmla="*/ 0 w 2062"/>
                <a:gd name="T9" fmla="*/ 1030 h 2062"/>
                <a:gd name="T10" fmla="*/ 0 w 2062"/>
                <a:gd name="T11" fmla="*/ 1030 h 2062"/>
                <a:gd name="T12" fmla="*/ 1030 w 2062"/>
                <a:gd name="T13" fmla="*/ 0 h 2062"/>
                <a:gd name="T14" fmla="*/ 1030 w 2062"/>
                <a:gd name="T15" fmla="*/ 0 h 2062"/>
                <a:gd name="T16" fmla="*/ 2061 w 2062"/>
                <a:gd name="T17" fmla="*/ 1030 h 2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62" h="2062">
                  <a:moveTo>
                    <a:pt x="2061" y="1030"/>
                  </a:moveTo>
                  <a:lnTo>
                    <a:pt x="2061" y="1030"/>
                  </a:lnTo>
                  <a:cubicBezTo>
                    <a:pt x="2061" y="1599"/>
                    <a:pt x="1599" y="2061"/>
                    <a:pt x="1030" y="2061"/>
                  </a:cubicBezTo>
                  <a:lnTo>
                    <a:pt x="1030" y="2061"/>
                  </a:lnTo>
                  <a:cubicBezTo>
                    <a:pt x="461" y="2061"/>
                    <a:pt x="0" y="1599"/>
                    <a:pt x="0" y="1030"/>
                  </a:cubicBezTo>
                  <a:lnTo>
                    <a:pt x="0" y="1030"/>
                  </a:lnTo>
                  <a:cubicBezTo>
                    <a:pt x="0" y="461"/>
                    <a:pt x="461" y="0"/>
                    <a:pt x="1030" y="0"/>
                  </a:cubicBezTo>
                  <a:lnTo>
                    <a:pt x="1030" y="0"/>
                  </a:lnTo>
                  <a:cubicBezTo>
                    <a:pt x="1599" y="0"/>
                    <a:pt x="2061" y="461"/>
                    <a:pt x="2061" y="103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9" name="Freeform 33">
              <a:extLst>
                <a:ext uri="{FF2B5EF4-FFF2-40B4-BE49-F238E27FC236}">
                  <a16:creationId xmlns:a16="http://schemas.microsoft.com/office/drawing/2014/main" id="{F616B8F5-7C9E-43B0-8670-C2C98D0DB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70534" y="5826625"/>
              <a:ext cx="1832347" cy="1832344"/>
            </a:xfrm>
            <a:custGeom>
              <a:avLst/>
              <a:gdLst>
                <a:gd name="T0" fmla="*/ 2060 w 2061"/>
                <a:gd name="T1" fmla="*/ 1030 h 2061"/>
                <a:gd name="T2" fmla="*/ 2060 w 2061"/>
                <a:gd name="T3" fmla="*/ 1030 h 2061"/>
                <a:gd name="T4" fmla="*/ 1029 w 2061"/>
                <a:gd name="T5" fmla="*/ 2060 h 2061"/>
                <a:gd name="T6" fmla="*/ 1029 w 2061"/>
                <a:gd name="T7" fmla="*/ 2060 h 2061"/>
                <a:gd name="T8" fmla="*/ 0 w 2061"/>
                <a:gd name="T9" fmla="*/ 1030 h 2061"/>
                <a:gd name="T10" fmla="*/ 0 w 2061"/>
                <a:gd name="T11" fmla="*/ 1030 h 2061"/>
                <a:gd name="T12" fmla="*/ 1029 w 2061"/>
                <a:gd name="T13" fmla="*/ 0 h 2061"/>
                <a:gd name="T14" fmla="*/ 1029 w 2061"/>
                <a:gd name="T15" fmla="*/ 0 h 2061"/>
                <a:gd name="T16" fmla="*/ 2060 w 2061"/>
                <a:gd name="T17" fmla="*/ 1030 h 20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61" h="2061">
                  <a:moveTo>
                    <a:pt x="2060" y="1030"/>
                  </a:moveTo>
                  <a:lnTo>
                    <a:pt x="2060" y="1030"/>
                  </a:lnTo>
                  <a:cubicBezTo>
                    <a:pt x="2060" y="1599"/>
                    <a:pt x="1599" y="2060"/>
                    <a:pt x="1029" y="2060"/>
                  </a:cubicBezTo>
                  <a:lnTo>
                    <a:pt x="1029" y="2060"/>
                  </a:lnTo>
                  <a:cubicBezTo>
                    <a:pt x="461" y="2060"/>
                    <a:pt x="0" y="1599"/>
                    <a:pt x="0" y="1030"/>
                  </a:cubicBezTo>
                  <a:lnTo>
                    <a:pt x="0" y="1030"/>
                  </a:lnTo>
                  <a:cubicBezTo>
                    <a:pt x="0" y="461"/>
                    <a:pt x="461" y="0"/>
                    <a:pt x="1029" y="0"/>
                  </a:cubicBezTo>
                  <a:lnTo>
                    <a:pt x="1029" y="0"/>
                  </a:lnTo>
                  <a:cubicBezTo>
                    <a:pt x="1599" y="0"/>
                    <a:pt x="2060" y="461"/>
                    <a:pt x="2060" y="103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0" name="Freeform 34">
              <a:extLst>
                <a:ext uri="{FF2B5EF4-FFF2-40B4-BE49-F238E27FC236}">
                  <a16:creationId xmlns:a16="http://schemas.microsoft.com/office/drawing/2014/main" id="{1A369ABF-FF3B-418F-ABA4-410505A3D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8517" y="5858014"/>
              <a:ext cx="1463521" cy="1463521"/>
            </a:xfrm>
            <a:custGeom>
              <a:avLst/>
              <a:gdLst>
                <a:gd name="T0" fmla="*/ 1642 w 1643"/>
                <a:gd name="T1" fmla="*/ 822 h 1644"/>
                <a:gd name="T2" fmla="*/ 1642 w 1643"/>
                <a:gd name="T3" fmla="*/ 822 h 1644"/>
                <a:gd name="T4" fmla="*/ 821 w 1643"/>
                <a:gd name="T5" fmla="*/ 1643 h 1644"/>
                <a:gd name="T6" fmla="*/ 821 w 1643"/>
                <a:gd name="T7" fmla="*/ 1643 h 1644"/>
                <a:gd name="T8" fmla="*/ 0 w 1643"/>
                <a:gd name="T9" fmla="*/ 822 h 1644"/>
                <a:gd name="T10" fmla="*/ 0 w 1643"/>
                <a:gd name="T11" fmla="*/ 822 h 1644"/>
                <a:gd name="T12" fmla="*/ 821 w 1643"/>
                <a:gd name="T13" fmla="*/ 0 h 1644"/>
                <a:gd name="T14" fmla="*/ 821 w 1643"/>
                <a:gd name="T15" fmla="*/ 0 h 1644"/>
                <a:gd name="T16" fmla="*/ 1642 w 1643"/>
                <a:gd name="T17" fmla="*/ 822 h 1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3" h="1644">
                  <a:moveTo>
                    <a:pt x="1642" y="822"/>
                  </a:moveTo>
                  <a:lnTo>
                    <a:pt x="1642" y="822"/>
                  </a:lnTo>
                  <a:cubicBezTo>
                    <a:pt x="1642" y="1276"/>
                    <a:pt x="1276" y="1643"/>
                    <a:pt x="821" y="1643"/>
                  </a:cubicBezTo>
                  <a:lnTo>
                    <a:pt x="821" y="1643"/>
                  </a:lnTo>
                  <a:cubicBezTo>
                    <a:pt x="368" y="1643"/>
                    <a:pt x="0" y="1276"/>
                    <a:pt x="0" y="822"/>
                  </a:cubicBezTo>
                  <a:lnTo>
                    <a:pt x="0" y="822"/>
                  </a:lnTo>
                  <a:cubicBezTo>
                    <a:pt x="0" y="368"/>
                    <a:pt x="368" y="0"/>
                    <a:pt x="821" y="0"/>
                  </a:cubicBezTo>
                  <a:lnTo>
                    <a:pt x="821" y="0"/>
                  </a:lnTo>
                  <a:cubicBezTo>
                    <a:pt x="1276" y="0"/>
                    <a:pt x="1642" y="368"/>
                    <a:pt x="1642" y="822"/>
                  </a:cubicBezTo>
                </a:path>
              </a:pathLst>
            </a:custGeom>
            <a:solidFill>
              <a:srgbClr val="1A1A1A">
                <a:alpha val="3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1" name="Freeform 35">
              <a:extLst>
                <a:ext uri="{FF2B5EF4-FFF2-40B4-BE49-F238E27FC236}">
                  <a16:creationId xmlns:a16="http://schemas.microsoft.com/office/drawing/2014/main" id="{598881AE-76EB-49E7-A458-01C49CC3C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2771" y="3751012"/>
              <a:ext cx="1463521" cy="1463524"/>
            </a:xfrm>
            <a:custGeom>
              <a:avLst/>
              <a:gdLst>
                <a:gd name="T0" fmla="*/ 1644 w 1645"/>
                <a:gd name="T1" fmla="*/ 822 h 1645"/>
                <a:gd name="T2" fmla="*/ 1644 w 1645"/>
                <a:gd name="T3" fmla="*/ 822 h 1645"/>
                <a:gd name="T4" fmla="*/ 822 w 1645"/>
                <a:gd name="T5" fmla="*/ 1644 h 1645"/>
                <a:gd name="T6" fmla="*/ 822 w 1645"/>
                <a:gd name="T7" fmla="*/ 1644 h 1645"/>
                <a:gd name="T8" fmla="*/ 0 w 1645"/>
                <a:gd name="T9" fmla="*/ 822 h 1645"/>
                <a:gd name="T10" fmla="*/ 0 w 1645"/>
                <a:gd name="T11" fmla="*/ 822 h 1645"/>
                <a:gd name="T12" fmla="*/ 822 w 1645"/>
                <a:gd name="T13" fmla="*/ 0 h 1645"/>
                <a:gd name="T14" fmla="*/ 822 w 1645"/>
                <a:gd name="T15" fmla="*/ 0 h 1645"/>
                <a:gd name="T16" fmla="*/ 1644 w 1645"/>
                <a:gd name="T17" fmla="*/ 822 h 1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5" h="1645">
                  <a:moveTo>
                    <a:pt x="1644" y="822"/>
                  </a:moveTo>
                  <a:lnTo>
                    <a:pt x="1644" y="822"/>
                  </a:lnTo>
                  <a:cubicBezTo>
                    <a:pt x="1644" y="1276"/>
                    <a:pt x="1276" y="1644"/>
                    <a:pt x="822" y="1644"/>
                  </a:cubicBezTo>
                  <a:lnTo>
                    <a:pt x="822" y="1644"/>
                  </a:lnTo>
                  <a:cubicBezTo>
                    <a:pt x="368" y="1644"/>
                    <a:pt x="0" y="1276"/>
                    <a:pt x="0" y="822"/>
                  </a:cubicBezTo>
                  <a:lnTo>
                    <a:pt x="0" y="822"/>
                  </a:lnTo>
                  <a:cubicBezTo>
                    <a:pt x="0" y="368"/>
                    <a:pt x="368" y="0"/>
                    <a:pt x="822" y="0"/>
                  </a:cubicBezTo>
                  <a:lnTo>
                    <a:pt x="822" y="0"/>
                  </a:lnTo>
                  <a:cubicBezTo>
                    <a:pt x="1276" y="0"/>
                    <a:pt x="1644" y="368"/>
                    <a:pt x="1644" y="822"/>
                  </a:cubicBezTo>
                </a:path>
              </a:pathLst>
            </a:custGeom>
            <a:solidFill>
              <a:srgbClr val="1A1A1A">
                <a:alpha val="3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2" name="Freeform 36">
              <a:extLst>
                <a:ext uri="{FF2B5EF4-FFF2-40B4-BE49-F238E27FC236}">
                  <a16:creationId xmlns:a16="http://schemas.microsoft.com/office/drawing/2014/main" id="{4BD860FB-9C54-45FD-88DA-D0E78A695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4947" y="6011035"/>
              <a:ext cx="1463521" cy="1463524"/>
            </a:xfrm>
            <a:custGeom>
              <a:avLst/>
              <a:gdLst>
                <a:gd name="T0" fmla="*/ 1645 w 1646"/>
                <a:gd name="T1" fmla="*/ 821 h 1643"/>
                <a:gd name="T2" fmla="*/ 1645 w 1646"/>
                <a:gd name="T3" fmla="*/ 821 h 1643"/>
                <a:gd name="T4" fmla="*/ 822 w 1646"/>
                <a:gd name="T5" fmla="*/ 1642 h 1643"/>
                <a:gd name="T6" fmla="*/ 822 w 1646"/>
                <a:gd name="T7" fmla="*/ 1642 h 1643"/>
                <a:gd name="T8" fmla="*/ 0 w 1646"/>
                <a:gd name="T9" fmla="*/ 821 h 1643"/>
                <a:gd name="T10" fmla="*/ 0 w 1646"/>
                <a:gd name="T11" fmla="*/ 821 h 1643"/>
                <a:gd name="T12" fmla="*/ 822 w 1646"/>
                <a:gd name="T13" fmla="*/ 0 h 1643"/>
                <a:gd name="T14" fmla="*/ 822 w 1646"/>
                <a:gd name="T15" fmla="*/ 0 h 1643"/>
                <a:gd name="T16" fmla="*/ 1645 w 1646"/>
                <a:gd name="T17" fmla="*/ 821 h 1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6" h="1643">
                  <a:moveTo>
                    <a:pt x="1645" y="821"/>
                  </a:moveTo>
                  <a:lnTo>
                    <a:pt x="1645" y="821"/>
                  </a:lnTo>
                  <a:cubicBezTo>
                    <a:pt x="1645" y="1274"/>
                    <a:pt x="1277" y="1642"/>
                    <a:pt x="822" y="1642"/>
                  </a:cubicBezTo>
                  <a:lnTo>
                    <a:pt x="822" y="1642"/>
                  </a:lnTo>
                  <a:cubicBezTo>
                    <a:pt x="369" y="1642"/>
                    <a:pt x="0" y="1274"/>
                    <a:pt x="0" y="821"/>
                  </a:cubicBezTo>
                  <a:lnTo>
                    <a:pt x="0" y="821"/>
                  </a:lnTo>
                  <a:cubicBezTo>
                    <a:pt x="0" y="368"/>
                    <a:pt x="369" y="0"/>
                    <a:pt x="822" y="0"/>
                  </a:cubicBezTo>
                  <a:lnTo>
                    <a:pt x="822" y="0"/>
                  </a:lnTo>
                  <a:cubicBezTo>
                    <a:pt x="1277" y="0"/>
                    <a:pt x="1645" y="368"/>
                    <a:pt x="1645" y="821"/>
                  </a:cubicBezTo>
                </a:path>
              </a:pathLst>
            </a:custGeom>
            <a:solidFill>
              <a:srgbClr val="1A1A1A">
                <a:alpha val="3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EF56268-0E7A-43B2-95B5-CC91AB47D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1897" y="4568830"/>
              <a:ext cx="913333" cy="911623"/>
            </a:xfrm>
            <a:custGeom>
              <a:avLst/>
              <a:gdLst>
                <a:gd name="connsiteX0" fmla="*/ 428763 w 913333"/>
                <a:gd name="connsiteY0" fmla="*/ 479648 h 911623"/>
                <a:gd name="connsiteX1" fmla="*/ 428763 w 913333"/>
                <a:gd name="connsiteY1" fmla="*/ 888465 h 911623"/>
                <a:gd name="connsiteX2" fmla="*/ 485447 w 913333"/>
                <a:gd name="connsiteY2" fmla="*/ 888465 h 911623"/>
                <a:gd name="connsiteX3" fmla="*/ 485447 w 913333"/>
                <a:gd name="connsiteY3" fmla="*/ 479648 h 911623"/>
                <a:gd name="connsiteX4" fmla="*/ 481018 w 913333"/>
                <a:gd name="connsiteY4" fmla="*/ 479648 h 911623"/>
                <a:gd name="connsiteX5" fmla="*/ 432306 w 913333"/>
                <a:gd name="connsiteY5" fmla="*/ 479648 h 911623"/>
                <a:gd name="connsiteX6" fmla="*/ 444706 w 913333"/>
                <a:gd name="connsiteY6" fmla="*/ 322890 h 911623"/>
                <a:gd name="connsiteX7" fmla="*/ 444706 w 913333"/>
                <a:gd name="connsiteY7" fmla="*/ 455600 h 911623"/>
                <a:gd name="connsiteX8" fmla="*/ 469504 w 913333"/>
                <a:gd name="connsiteY8" fmla="*/ 455600 h 911623"/>
                <a:gd name="connsiteX9" fmla="*/ 469504 w 913333"/>
                <a:gd name="connsiteY9" fmla="*/ 322890 h 911623"/>
                <a:gd name="connsiteX10" fmla="*/ 216019 w 913333"/>
                <a:gd name="connsiteY10" fmla="*/ 90212 h 911623"/>
                <a:gd name="connsiteX11" fmla="*/ 224520 w 913333"/>
                <a:gd name="connsiteY11" fmla="*/ 92987 h 911623"/>
                <a:gd name="connsiteX12" fmla="*/ 227135 w 913333"/>
                <a:gd name="connsiteY12" fmla="*/ 108971 h 911623"/>
                <a:gd name="connsiteX13" fmla="*/ 207081 w 913333"/>
                <a:gd name="connsiteY13" fmla="*/ 172905 h 911623"/>
                <a:gd name="connsiteX14" fmla="*/ 227135 w 913333"/>
                <a:gd name="connsiteY14" fmla="*/ 237728 h 911623"/>
                <a:gd name="connsiteX15" fmla="*/ 224520 w 913333"/>
                <a:gd name="connsiteY15" fmla="*/ 254599 h 911623"/>
                <a:gd name="connsiteX16" fmla="*/ 217544 w 913333"/>
                <a:gd name="connsiteY16" fmla="*/ 256375 h 911623"/>
                <a:gd name="connsiteX17" fmla="*/ 208825 w 913333"/>
                <a:gd name="connsiteY17" fmla="*/ 251935 h 911623"/>
                <a:gd name="connsiteX18" fmla="*/ 184411 w 913333"/>
                <a:gd name="connsiteY18" fmla="*/ 172905 h 911623"/>
                <a:gd name="connsiteX19" fmla="*/ 208825 w 913333"/>
                <a:gd name="connsiteY19" fmla="*/ 94763 h 911623"/>
                <a:gd name="connsiteX20" fmla="*/ 216019 w 913333"/>
                <a:gd name="connsiteY20" fmla="*/ 90212 h 911623"/>
                <a:gd name="connsiteX21" fmla="*/ 697162 w 913333"/>
                <a:gd name="connsiteY21" fmla="*/ 85843 h 911623"/>
                <a:gd name="connsiteX22" fmla="*/ 704974 w 913333"/>
                <a:gd name="connsiteY22" fmla="*/ 90838 h 911623"/>
                <a:gd name="connsiteX23" fmla="*/ 728944 w 913333"/>
                <a:gd name="connsiteY23" fmla="*/ 168981 h 911623"/>
                <a:gd name="connsiteX24" fmla="*/ 704974 w 913333"/>
                <a:gd name="connsiteY24" fmla="*/ 248012 h 911623"/>
                <a:gd name="connsiteX25" fmla="*/ 695557 w 913333"/>
                <a:gd name="connsiteY25" fmla="*/ 252452 h 911623"/>
                <a:gd name="connsiteX26" fmla="*/ 688709 w 913333"/>
                <a:gd name="connsiteY26" fmla="*/ 249788 h 911623"/>
                <a:gd name="connsiteX27" fmla="*/ 686140 w 913333"/>
                <a:gd name="connsiteY27" fmla="*/ 232916 h 911623"/>
                <a:gd name="connsiteX28" fmla="*/ 705830 w 913333"/>
                <a:gd name="connsiteY28" fmla="*/ 168981 h 911623"/>
                <a:gd name="connsiteX29" fmla="*/ 686140 w 913333"/>
                <a:gd name="connsiteY29" fmla="*/ 105046 h 911623"/>
                <a:gd name="connsiteX30" fmla="*/ 688709 w 913333"/>
                <a:gd name="connsiteY30" fmla="*/ 88174 h 911623"/>
                <a:gd name="connsiteX31" fmla="*/ 697162 w 913333"/>
                <a:gd name="connsiteY31" fmla="*/ 85843 h 911623"/>
                <a:gd name="connsiteX32" fmla="*/ 558072 w 913333"/>
                <a:gd name="connsiteY32" fmla="*/ 46782 h 911623"/>
                <a:gd name="connsiteX33" fmla="*/ 558072 w 913333"/>
                <a:gd name="connsiteY33" fmla="*/ 298842 h 911623"/>
                <a:gd name="connsiteX34" fmla="*/ 615641 w 913333"/>
                <a:gd name="connsiteY34" fmla="*/ 298842 h 911623"/>
                <a:gd name="connsiteX35" fmla="*/ 615641 w 913333"/>
                <a:gd name="connsiteY35" fmla="*/ 46782 h 911623"/>
                <a:gd name="connsiteX36" fmla="*/ 428763 w 913333"/>
                <a:gd name="connsiteY36" fmla="*/ 46782 h 911623"/>
                <a:gd name="connsiteX37" fmla="*/ 428763 w 913333"/>
                <a:gd name="connsiteY37" fmla="*/ 298842 h 911623"/>
                <a:gd name="connsiteX38" fmla="*/ 432306 w 913333"/>
                <a:gd name="connsiteY38" fmla="*/ 298842 h 911623"/>
                <a:gd name="connsiteX39" fmla="*/ 481018 w 913333"/>
                <a:gd name="connsiteY39" fmla="*/ 298842 h 911623"/>
                <a:gd name="connsiteX40" fmla="*/ 485447 w 913333"/>
                <a:gd name="connsiteY40" fmla="*/ 298842 h 911623"/>
                <a:gd name="connsiteX41" fmla="*/ 485447 w 913333"/>
                <a:gd name="connsiteY41" fmla="*/ 46782 h 911623"/>
                <a:gd name="connsiteX42" fmla="*/ 299455 w 913333"/>
                <a:gd name="connsiteY42" fmla="*/ 46782 h 911623"/>
                <a:gd name="connsiteX43" fmla="*/ 299455 w 913333"/>
                <a:gd name="connsiteY43" fmla="*/ 298842 h 911623"/>
                <a:gd name="connsiteX44" fmla="*/ 356138 w 913333"/>
                <a:gd name="connsiteY44" fmla="*/ 298842 h 911623"/>
                <a:gd name="connsiteX45" fmla="*/ 356138 w 913333"/>
                <a:gd name="connsiteY45" fmla="*/ 46782 h 911623"/>
                <a:gd name="connsiteX46" fmla="*/ 779426 w 913333"/>
                <a:gd name="connsiteY46" fmla="*/ 43591 h 911623"/>
                <a:gd name="connsiteX47" fmla="*/ 786831 w 913333"/>
                <a:gd name="connsiteY47" fmla="*/ 48632 h 911623"/>
                <a:gd name="connsiteX48" fmla="*/ 823083 w 913333"/>
                <a:gd name="connsiteY48" fmla="*/ 170496 h 911623"/>
                <a:gd name="connsiteX49" fmla="*/ 785062 w 913333"/>
                <a:gd name="connsiteY49" fmla="*/ 294152 h 911623"/>
                <a:gd name="connsiteX50" fmla="*/ 775336 w 913333"/>
                <a:gd name="connsiteY50" fmla="*/ 299528 h 911623"/>
                <a:gd name="connsiteX51" fmla="*/ 768263 w 913333"/>
                <a:gd name="connsiteY51" fmla="*/ 297736 h 911623"/>
                <a:gd name="connsiteX52" fmla="*/ 765610 w 913333"/>
                <a:gd name="connsiteY52" fmla="*/ 280711 h 911623"/>
                <a:gd name="connsiteX53" fmla="*/ 798325 w 913333"/>
                <a:gd name="connsiteY53" fmla="*/ 170496 h 911623"/>
                <a:gd name="connsiteX54" fmla="*/ 766494 w 913333"/>
                <a:gd name="connsiteY54" fmla="*/ 62969 h 911623"/>
                <a:gd name="connsiteX55" fmla="*/ 770031 w 913333"/>
                <a:gd name="connsiteY55" fmla="*/ 45944 h 911623"/>
                <a:gd name="connsiteX56" fmla="*/ 779426 w 913333"/>
                <a:gd name="connsiteY56" fmla="*/ 43591 h 911623"/>
                <a:gd name="connsiteX57" fmla="*/ 136531 w 913333"/>
                <a:gd name="connsiteY57" fmla="*/ 43591 h 911623"/>
                <a:gd name="connsiteX58" fmla="*/ 145742 w 913333"/>
                <a:gd name="connsiteY58" fmla="*/ 45944 h 911623"/>
                <a:gd name="connsiteX59" fmla="*/ 148472 w 913333"/>
                <a:gd name="connsiteY59" fmla="*/ 62969 h 911623"/>
                <a:gd name="connsiteX60" fmla="*/ 113898 w 913333"/>
                <a:gd name="connsiteY60" fmla="*/ 172288 h 911623"/>
                <a:gd name="connsiteX61" fmla="*/ 146652 w 913333"/>
                <a:gd name="connsiteY61" fmla="*/ 280711 h 911623"/>
                <a:gd name="connsiteX62" fmla="*/ 143923 w 913333"/>
                <a:gd name="connsiteY62" fmla="*/ 297736 h 911623"/>
                <a:gd name="connsiteX63" fmla="*/ 137554 w 913333"/>
                <a:gd name="connsiteY63" fmla="*/ 299528 h 911623"/>
                <a:gd name="connsiteX64" fmla="*/ 127546 w 913333"/>
                <a:gd name="connsiteY64" fmla="*/ 294152 h 911623"/>
                <a:gd name="connsiteX65" fmla="*/ 90243 w 913333"/>
                <a:gd name="connsiteY65" fmla="*/ 172288 h 911623"/>
                <a:gd name="connsiteX66" fmla="*/ 129366 w 913333"/>
                <a:gd name="connsiteY66" fmla="*/ 48632 h 911623"/>
                <a:gd name="connsiteX67" fmla="*/ 136531 w 913333"/>
                <a:gd name="connsiteY67" fmla="*/ 43591 h 911623"/>
                <a:gd name="connsiteX68" fmla="*/ 287055 w 913333"/>
                <a:gd name="connsiteY68" fmla="*/ 21843 h 911623"/>
                <a:gd name="connsiteX69" fmla="*/ 368538 w 913333"/>
                <a:gd name="connsiteY69" fmla="*/ 21843 h 911623"/>
                <a:gd name="connsiteX70" fmla="*/ 380051 w 913333"/>
                <a:gd name="connsiteY70" fmla="*/ 34313 h 911623"/>
                <a:gd name="connsiteX71" fmla="*/ 380051 w 913333"/>
                <a:gd name="connsiteY71" fmla="*/ 160788 h 911623"/>
                <a:gd name="connsiteX72" fmla="*/ 404850 w 913333"/>
                <a:gd name="connsiteY72" fmla="*/ 160788 h 911623"/>
                <a:gd name="connsiteX73" fmla="*/ 404850 w 913333"/>
                <a:gd name="connsiteY73" fmla="*/ 34313 h 911623"/>
                <a:gd name="connsiteX74" fmla="*/ 417250 w 913333"/>
                <a:gd name="connsiteY74" fmla="*/ 21843 h 911623"/>
                <a:gd name="connsiteX75" fmla="*/ 497846 w 913333"/>
                <a:gd name="connsiteY75" fmla="*/ 21843 h 911623"/>
                <a:gd name="connsiteX76" fmla="*/ 509360 w 913333"/>
                <a:gd name="connsiteY76" fmla="*/ 34313 h 911623"/>
                <a:gd name="connsiteX77" fmla="*/ 509360 w 913333"/>
                <a:gd name="connsiteY77" fmla="*/ 160788 h 911623"/>
                <a:gd name="connsiteX78" fmla="*/ 534159 w 913333"/>
                <a:gd name="connsiteY78" fmla="*/ 160788 h 911623"/>
                <a:gd name="connsiteX79" fmla="*/ 534159 w 913333"/>
                <a:gd name="connsiteY79" fmla="*/ 34313 h 911623"/>
                <a:gd name="connsiteX80" fmla="*/ 546558 w 913333"/>
                <a:gd name="connsiteY80" fmla="*/ 21843 h 911623"/>
                <a:gd name="connsiteX81" fmla="*/ 627155 w 913333"/>
                <a:gd name="connsiteY81" fmla="*/ 21843 h 911623"/>
                <a:gd name="connsiteX82" fmla="*/ 638668 w 913333"/>
                <a:gd name="connsiteY82" fmla="*/ 34313 h 911623"/>
                <a:gd name="connsiteX83" fmla="*/ 638668 w 913333"/>
                <a:gd name="connsiteY83" fmla="*/ 310420 h 911623"/>
                <a:gd name="connsiteX84" fmla="*/ 627155 w 913333"/>
                <a:gd name="connsiteY84" fmla="*/ 322890 h 911623"/>
                <a:gd name="connsiteX85" fmla="*/ 546558 w 913333"/>
                <a:gd name="connsiteY85" fmla="*/ 322890 h 911623"/>
                <a:gd name="connsiteX86" fmla="*/ 534159 w 913333"/>
                <a:gd name="connsiteY86" fmla="*/ 310420 h 911623"/>
                <a:gd name="connsiteX87" fmla="*/ 534159 w 913333"/>
                <a:gd name="connsiteY87" fmla="*/ 183945 h 911623"/>
                <a:gd name="connsiteX88" fmla="*/ 509360 w 913333"/>
                <a:gd name="connsiteY88" fmla="*/ 183945 h 911623"/>
                <a:gd name="connsiteX89" fmla="*/ 509360 w 913333"/>
                <a:gd name="connsiteY89" fmla="*/ 310420 h 911623"/>
                <a:gd name="connsiteX90" fmla="*/ 497846 w 913333"/>
                <a:gd name="connsiteY90" fmla="*/ 322890 h 911623"/>
                <a:gd name="connsiteX91" fmla="*/ 493418 w 913333"/>
                <a:gd name="connsiteY91" fmla="*/ 322890 h 911623"/>
                <a:gd name="connsiteX92" fmla="*/ 493418 w 913333"/>
                <a:gd name="connsiteY92" fmla="*/ 455600 h 911623"/>
                <a:gd name="connsiteX93" fmla="*/ 497846 w 913333"/>
                <a:gd name="connsiteY93" fmla="*/ 455600 h 911623"/>
                <a:gd name="connsiteX94" fmla="*/ 509360 w 913333"/>
                <a:gd name="connsiteY94" fmla="*/ 467178 h 911623"/>
                <a:gd name="connsiteX95" fmla="*/ 509360 w 913333"/>
                <a:gd name="connsiteY95" fmla="*/ 900935 h 911623"/>
                <a:gd name="connsiteX96" fmla="*/ 497846 w 913333"/>
                <a:gd name="connsiteY96" fmla="*/ 911623 h 911623"/>
                <a:gd name="connsiteX97" fmla="*/ 417250 w 913333"/>
                <a:gd name="connsiteY97" fmla="*/ 911623 h 911623"/>
                <a:gd name="connsiteX98" fmla="*/ 404850 w 913333"/>
                <a:gd name="connsiteY98" fmla="*/ 900935 h 911623"/>
                <a:gd name="connsiteX99" fmla="*/ 404850 w 913333"/>
                <a:gd name="connsiteY99" fmla="*/ 467178 h 911623"/>
                <a:gd name="connsiteX100" fmla="*/ 417250 w 913333"/>
                <a:gd name="connsiteY100" fmla="*/ 455600 h 911623"/>
                <a:gd name="connsiteX101" fmla="*/ 420792 w 913333"/>
                <a:gd name="connsiteY101" fmla="*/ 455600 h 911623"/>
                <a:gd name="connsiteX102" fmla="*/ 420792 w 913333"/>
                <a:gd name="connsiteY102" fmla="*/ 322890 h 911623"/>
                <a:gd name="connsiteX103" fmla="*/ 417250 w 913333"/>
                <a:gd name="connsiteY103" fmla="*/ 322890 h 911623"/>
                <a:gd name="connsiteX104" fmla="*/ 404850 w 913333"/>
                <a:gd name="connsiteY104" fmla="*/ 310420 h 911623"/>
                <a:gd name="connsiteX105" fmla="*/ 404850 w 913333"/>
                <a:gd name="connsiteY105" fmla="*/ 183945 h 911623"/>
                <a:gd name="connsiteX106" fmla="*/ 380051 w 913333"/>
                <a:gd name="connsiteY106" fmla="*/ 183945 h 911623"/>
                <a:gd name="connsiteX107" fmla="*/ 380051 w 913333"/>
                <a:gd name="connsiteY107" fmla="*/ 310420 h 911623"/>
                <a:gd name="connsiteX108" fmla="*/ 368538 w 913333"/>
                <a:gd name="connsiteY108" fmla="*/ 322890 h 911623"/>
                <a:gd name="connsiteX109" fmla="*/ 287055 w 913333"/>
                <a:gd name="connsiteY109" fmla="*/ 322890 h 911623"/>
                <a:gd name="connsiteX110" fmla="*/ 274656 w 913333"/>
                <a:gd name="connsiteY110" fmla="*/ 310420 h 911623"/>
                <a:gd name="connsiteX111" fmla="*/ 274656 w 913333"/>
                <a:gd name="connsiteY111" fmla="*/ 34313 h 911623"/>
                <a:gd name="connsiteX112" fmla="*/ 287055 w 913333"/>
                <a:gd name="connsiteY112" fmla="*/ 21843 h 911623"/>
                <a:gd name="connsiteX113" fmla="*/ 57775 w 913333"/>
                <a:gd name="connsiteY113" fmla="*/ 293 h 911623"/>
                <a:gd name="connsiteX114" fmla="*/ 66655 w 913333"/>
                <a:gd name="connsiteY114" fmla="*/ 1842 h 911623"/>
                <a:gd name="connsiteX115" fmla="*/ 70163 w 913333"/>
                <a:gd name="connsiteY115" fmla="*/ 18663 h 911623"/>
                <a:gd name="connsiteX116" fmla="*/ 24557 w 913333"/>
                <a:gd name="connsiteY116" fmla="*/ 171827 h 911623"/>
                <a:gd name="connsiteX117" fmla="*/ 68409 w 913333"/>
                <a:gd name="connsiteY117" fmla="*/ 324105 h 911623"/>
                <a:gd name="connsiteX118" fmla="*/ 64901 w 913333"/>
                <a:gd name="connsiteY118" fmla="*/ 340041 h 911623"/>
                <a:gd name="connsiteX119" fmla="*/ 58761 w 913333"/>
                <a:gd name="connsiteY119" fmla="*/ 342697 h 911623"/>
                <a:gd name="connsiteX120" fmla="*/ 49114 w 913333"/>
                <a:gd name="connsiteY120" fmla="*/ 337385 h 911623"/>
                <a:gd name="connsiteX121" fmla="*/ 0 w 913333"/>
                <a:gd name="connsiteY121" fmla="*/ 171827 h 911623"/>
                <a:gd name="connsiteX122" fmla="*/ 50868 w 913333"/>
                <a:gd name="connsiteY122" fmla="*/ 5383 h 911623"/>
                <a:gd name="connsiteX123" fmla="*/ 57775 w 913333"/>
                <a:gd name="connsiteY123" fmla="*/ 293 h 911623"/>
                <a:gd name="connsiteX124" fmla="*/ 856984 w 913333"/>
                <a:gd name="connsiteY124" fmla="*/ 293 h 911623"/>
                <a:gd name="connsiteX125" fmla="*/ 864219 w 913333"/>
                <a:gd name="connsiteY125" fmla="*/ 5383 h 911623"/>
                <a:gd name="connsiteX126" fmla="*/ 913333 w 913333"/>
                <a:gd name="connsiteY126" fmla="*/ 170056 h 911623"/>
                <a:gd name="connsiteX127" fmla="*/ 862465 w 913333"/>
                <a:gd name="connsiteY127" fmla="*/ 337385 h 911623"/>
                <a:gd name="connsiteX128" fmla="*/ 852818 w 913333"/>
                <a:gd name="connsiteY128" fmla="*/ 342697 h 911623"/>
                <a:gd name="connsiteX129" fmla="*/ 845801 w 913333"/>
                <a:gd name="connsiteY129" fmla="*/ 340041 h 911623"/>
                <a:gd name="connsiteX130" fmla="*/ 843170 w 913333"/>
                <a:gd name="connsiteY130" fmla="*/ 323220 h 911623"/>
                <a:gd name="connsiteX131" fmla="*/ 889653 w 913333"/>
                <a:gd name="connsiteY131" fmla="*/ 170056 h 911623"/>
                <a:gd name="connsiteX132" fmla="*/ 844924 w 913333"/>
                <a:gd name="connsiteY132" fmla="*/ 17778 h 911623"/>
                <a:gd name="connsiteX133" fmla="*/ 848432 w 913333"/>
                <a:gd name="connsiteY133" fmla="*/ 1842 h 911623"/>
                <a:gd name="connsiteX134" fmla="*/ 856984 w 913333"/>
                <a:gd name="connsiteY134" fmla="*/ 293 h 911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</a:cxnLst>
              <a:rect l="l" t="t" r="r" b="b"/>
              <a:pathLst>
                <a:path w="913333" h="911623">
                  <a:moveTo>
                    <a:pt x="428763" y="479648"/>
                  </a:moveTo>
                  <a:lnTo>
                    <a:pt x="428763" y="888465"/>
                  </a:lnTo>
                  <a:lnTo>
                    <a:pt x="485447" y="888465"/>
                  </a:lnTo>
                  <a:lnTo>
                    <a:pt x="485447" y="479648"/>
                  </a:lnTo>
                  <a:lnTo>
                    <a:pt x="481018" y="479648"/>
                  </a:lnTo>
                  <a:lnTo>
                    <a:pt x="432306" y="479648"/>
                  </a:lnTo>
                  <a:close/>
                  <a:moveTo>
                    <a:pt x="444706" y="322890"/>
                  </a:moveTo>
                  <a:lnTo>
                    <a:pt x="444706" y="455600"/>
                  </a:lnTo>
                  <a:lnTo>
                    <a:pt x="469504" y="455600"/>
                  </a:lnTo>
                  <a:lnTo>
                    <a:pt x="469504" y="322890"/>
                  </a:lnTo>
                  <a:close/>
                  <a:moveTo>
                    <a:pt x="216019" y="90212"/>
                  </a:moveTo>
                  <a:cubicBezTo>
                    <a:pt x="218852" y="89879"/>
                    <a:pt x="221904" y="90767"/>
                    <a:pt x="224520" y="92987"/>
                  </a:cubicBezTo>
                  <a:cubicBezTo>
                    <a:pt x="229751" y="96539"/>
                    <a:pt x="230623" y="103643"/>
                    <a:pt x="227135" y="108971"/>
                  </a:cubicBezTo>
                  <a:cubicBezTo>
                    <a:pt x="214056" y="126730"/>
                    <a:pt x="207081" y="150706"/>
                    <a:pt x="207081" y="172905"/>
                  </a:cubicBezTo>
                  <a:cubicBezTo>
                    <a:pt x="207081" y="196881"/>
                    <a:pt x="214056" y="219080"/>
                    <a:pt x="227135" y="237728"/>
                  </a:cubicBezTo>
                  <a:cubicBezTo>
                    <a:pt x="230623" y="243056"/>
                    <a:pt x="229751" y="250159"/>
                    <a:pt x="224520" y="254599"/>
                  </a:cubicBezTo>
                  <a:cubicBezTo>
                    <a:pt x="222776" y="256375"/>
                    <a:pt x="220160" y="256375"/>
                    <a:pt x="217544" y="256375"/>
                  </a:cubicBezTo>
                  <a:cubicBezTo>
                    <a:pt x="214056" y="256375"/>
                    <a:pt x="210569" y="255487"/>
                    <a:pt x="208825" y="251935"/>
                  </a:cubicBezTo>
                  <a:cubicBezTo>
                    <a:pt x="192258" y="229736"/>
                    <a:pt x="184411" y="201321"/>
                    <a:pt x="184411" y="172905"/>
                  </a:cubicBezTo>
                  <a:cubicBezTo>
                    <a:pt x="184411" y="145378"/>
                    <a:pt x="192258" y="116963"/>
                    <a:pt x="208825" y="94763"/>
                  </a:cubicBezTo>
                  <a:cubicBezTo>
                    <a:pt x="210569" y="92099"/>
                    <a:pt x="213185" y="90545"/>
                    <a:pt x="216019" y="90212"/>
                  </a:cubicBezTo>
                  <a:close/>
                  <a:moveTo>
                    <a:pt x="697162" y="85843"/>
                  </a:moveTo>
                  <a:cubicBezTo>
                    <a:pt x="700052" y="86176"/>
                    <a:pt x="702834" y="87730"/>
                    <a:pt x="704974" y="90838"/>
                  </a:cubicBezTo>
                  <a:cubicBezTo>
                    <a:pt x="720383" y="112150"/>
                    <a:pt x="728944" y="140566"/>
                    <a:pt x="728944" y="168981"/>
                  </a:cubicBezTo>
                  <a:cubicBezTo>
                    <a:pt x="728944" y="197397"/>
                    <a:pt x="720383" y="225813"/>
                    <a:pt x="704974" y="248012"/>
                  </a:cubicBezTo>
                  <a:cubicBezTo>
                    <a:pt x="702406" y="250676"/>
                    <a:pt x="698981" y="252452"/>
                    <a:pt x="695557" y="252452"/>
                  </a:cubicBezTo>
                  <a:cubicBezTo>
                    <a:pt x="692989" y="252452"/>
                    <a:pt x="691277" y="251564"/>
                    <a:pt x="688709" y="249788"/>
                  </a:cubicBezTo>
                  <a:cubicBezTo>
                    <a:pt x="683572" y="246236"/>
                    <a:pt x="682716" y="238244"/>
                    <a:pt x="686140" y="232916"/>
                  </a:cubicBezTo>
                  <a:cubicBezTo>
                    <a:pt x="698981" y="215157"/>
                    <a:pt x="705830" y="192069"/>
                    <a:pt x="705830" y="168981"/>
                  </a:cubicBezTo>
                  <a:cubicBezTo>
                    <a:pt x="705830" y="145894"/>
                    <a:pt x="698981" y="122806"/>
                    <a:pt x="686140" y="105046"/>
                  </a:cubicBezTo>
                  <a:cubicBezTo>
                    <a:pt x="682716" y="99718"/>
                    <a:pt x="683572" y="91726"/>
                    <a:pt x="688709" y="88174"/>
                  </a:cubicBezTo>
                  <a:cubicBezTo>
                    <a:pt x="691277" y="86398"/>
                    <a:pt x="694273" y="85510"/>
                    <a:pt x="697162" y="85843"/>
                  </a:cubicBezTo>
                  <a:close/>
                  <a:moveTo>
                    <a:pt x="558072" y="46782"/>
                  </a:moveTo>
                  <a:lnTo>
                    <a:pt x="558072" y="298842"/>
                  </a:lnTo>
                  <a:lnTo>
                    <a:pt x="615641" y="298842"/>
                  </a:lnTo>
                  <a:lnTo>
                    <a:pt x="615641" y="46782"/>
                  </a:lnTo>
                  <a:close/>
                  <a:moveTo>
                    <a:pt x="428763" y="46782"/>
                  </a:moveTo>
                  <a:lnTo>
                    <a:pt x="428763" y="298842"/>
                  </a:lnTo>
                  <a:lnTo>
                    <a:pt x="432306" y="298842"/>
                  </a:lnTo>
                  <a:lnTo>
                    <a:pt x="481018" y="298842"/>
                  </a:lnTo>
                  <a:lnTo>
                    <a:pt x="485447" y="298842"/>
                  </a:lnTo>
                  <a:lnTo>
                    <a:pt x="485447" y="46782"/>
                  </a:lnTo>
                  <a:close/>
                  <a:moveTo>
                    <a:pt x="299455" y="46782"/>
                  </a:moveTo>
                  <a:lnTo>
                    <a:pt x="299455" y="298842"/>
                  </a:lnTo>
                  <a:lnTo>
                    <a:pt x="356138" y="298842"/>
                  </a:lnTo>
                  <a:lnTo>
                    <a:pt x="356138" y="46782"/>
                  </a:lnTo>
                  <a:close/>
                  <a:moveTo>
                    <a:pt x="779426" y="43591"/>
                  </a:moveTo>
                  <a:cubicBezTo>
                    <a:pt x="782410" y="44151"/>
                    <a:pt x="785063" y="45944"/>
                    <a:pt x="786831" y="48632"/>
                  </a:cubicBezTo>
                  <a:cubicBezTo>
                    <a:pt x="809820" y="84474"/>
                    <a:pt x="823083" y="126589"/>
                    <a:pt x="823083" y="170496"/>
                  </a:cubicBezTo>
                  <a:cubicBezTo>
                    <a:pt x="823083" y="215299"/>
                    <a:pt x="809820" y="258309"/>
                    <a:pt x="785062" y="294152"/>
                  </a:cubicBezTo>
                  <a:cubicBezTo>
                    <a:pt x="783294" y="297736"/>
                    <a:pt x="778873" y="299528"/>
                    <a:pt x="775336" y="299528"/>
                  </a:cubicBezTo>
                  <a:cubicBezTo>
                    <a:pt x="772684" y="299528"/>
                    <a:pt x="770915" y="298632"/>
                    <a:pt x="768263" y="297736"/>
                  </a:cubicBezTo>
                  <a:cubicBezTo>
                    <a:pt x="762957" y="293256"/>
                    <a:pt x="761189" y="286087"/>
                    <a:pt x="765610" y="280711"/>
                  </a:cubicBezTo>
                  <a:cubicBezTo>
                    <a:pt x="786831" y="249349"/>
                    <a:pt x="798325" y="210818"/>
                    <a:pt x="798325" y="170496"/>
                  </a:cubicBezTo>
                  <a:cubicBezTo>
                    <a:pt x="798325" y="131069"/>
                    <a:pt x="787715" y="93435"/>
                    <a:pt x="766494" y="62969"/>
                  </a:cubicBezTo>
                  <a:cubicBezTo>
                    <a:pt x="762957" y="56696"/>
                    <a:pt x="764726" y="49528"/>
                    <a:pt x="770031" y="45944"/>
                  </a:cubicBezTo>
                  <a:cubicBezTo>
                    <a:pt x="773126" y="43704"/>
                    <a:pt x="776441" y="43031"/>
                    <a:pt x="779426" y="43591"/>
                  </a:cubicBezTo>
                  <a:close/>
                  <a:moveTo>
                    <a:pt x="136531" y="43591"/>
                  </a:moveTo>
                  <a:cubicBezTo>
                    <a:pt x="139374" y="43031"/>
                    <a:pt x="142558" y="43704"/>
                    <a:pt x="145742" y="45944"/>
                  </a:cubicBezTo>
                  <a:cubicBezTo>
                    <a:pt x="151201" y="49528"/>
                    <a:pt x="152111" y="56696"/>
                    <a:pt x="148472" y="62969"/>
                  </a:cubicBezTo>
                  <a:cubicBezTo>
                    <a:pt x="126636" y="94331"/>
                    <a:pt x="113898" y="132861"/>
                    <a:pt x="113898" y="172288"/>
                  </a:cubicBezTo>
                  <a:cubicBezTo>
                    <a:pt x="113898" y="212610"/>
                    <a:pt x="125726" y="249349"/>
                    <a:pt x="146652" y="280711"/>
                  </a:cubicBezTo>
                  <a:cubicBezTo>
                    <a:pt x="151201" y="286087"/>
                    <a:pt x="149382" y="293256"/>
                    <a:pt x="143923" y="297736"/>
                  </a:cubicBezTo>
                  <a:cubicBezTo>
                    <a:pt x="142103" y="298632"/>
                    <a:pt x="139374" y="299528"/>
                    <a:pt x="137554" y="299528"/>
                  </a:cubicBezTo>
                  <a:cubicBezTo>
                    <a:pt x="133915" y="299528"/>
                    <a:pt x="129366" y="297736"/>
                    <a:pt x="127546" y="294152"/>
                  </a:cubicBezTo>
                  <a:cubicBezTo>
                    <a:pt x="102981" y="259206"/>
                    <a:pt x="90243" y="217091"/>
                    <a:pt x="90243" y="172288"/>
                  </a:cubicBezTo>
                  <a:cubicBezTo>
                    <a:pt x="90243" y="127485"/>
                    <a:pt x="102981" y="85370"/>
                    <a:pt x="129366" y="48632"/>
                  </a:cubicBezTo>
                  <a:cubicBezTo>
                    <a:pt x="131186" y="45944"/>
                    <a:pt x="133688" y="44151"/>
                    <a:pt x="136531" y="43591"/>
                  </a:cubicBezTo>
                  <a:close/>
                  <a:moveTo>
                    <a:pt x="287055" y="21843"/>
                  </a:moveTo>
                  <a:lnTo>
                    <a:pt x="368538" y="21843"/>
                  </a:lnTo>
                  <a:cubicBezTo>
                    <a:pt x="374737" y="21843"/>
                    <a:pt x="380051" y="27187"/>
                    <a:pt x="380051" y="34313"/>
                  </a:cubicBezTo>
                  <a:lnTo>
                    <a:pt x="380051" y="160788"/>
                  </a:lnTo>
                  <a:lnTo>
                    <a:pt x="404850" y="160788"/>
                  </a:lnTo>
                  <a:lnTo>
                    <a:pt x="404850" y="34313"/>
                  </a:lnTo>
                  <a:cubicBezTo>
                    <a:pt x="404850" y="27187"/>
                    <a:pt x="410164" y="21843"/>
                    <a:pt x="417250" y="21843"/>
                  </a:cubicBezTo>
                  <a:lnTo>
                    <a:pt x="497846" y="21843"/>
                  </a:lnTo>
                  <a:cubicBezTo>
                    <a:pt x="504046" y="21843"/>
                    <a:pt x="509360" y="27187"/>
                    <a:pt x="509360" y="34313"/>
                  </a:cubicBezTo>
                  <a:lnTo>
                    <a:pt x="509360" y="160788"/>
                  </a:lnTo>
                  <a:lnTo>
                    <a:pt x="534159" y="160788"/>
                  </a:lnTo>
                  <a:lnTo>
                    <a:pt x="534159" y="34313"/>
                  </a:lnTo>
                  <a:cubicBezTo>
                    <a:pt x="534159" y="27187"/>
                    <a:pt x="539473" y="21843"/>
                    <a:pt x="546558" y="21843"/>
                  </a:cubicBezTo>
                  <a:lnTo>
                    <a:pt x="627155" y="21843"/>
                  </a:lnTo>
                  <a:cubicBezTo>
                    <a:pt x="633354" y="21843"/>
                    <a:pt x="638668" y="27187"/>
                    <a:pt x="638668" y="34313"/>
                  </a:cubicBezTo>
                  <a:lnTo>
                    <a:pt x="638668" y="310420"/>
                  </a:lnTo>
                  <a:cubicBezTo>
                    <a:pt x="638668" y="318436"/>
                    <a:pt x="633354" y="322890"/>
                    <a:pt x="627155" y="322890"/>
                  </a:cubicBezTo>
                  <a:lnTo>
                    <a:pt x="546558" y="322890"/>
                  </a:lnTo>
                  <a:cubicBezTo>
                    <a:pt x="539473" y="322890"/>
                    <a:pt x="534159" y="318436"/>
                    <a:pt x="534159" y="310420"/>
                  </a:cubicBezTo>
                  <a:lnTo>
                    <a:pt x="534159" y="183945"/>
                  </a:lnTo>
                  <a:lnTo>
                    <a:pt x="509360" y="183945"/>
                  </a:lnTo>
                  <a:lnTo>
                    <a:pt x="509360" y="310420"/>
                  </a:lnTo>
                  <a:cubicBezTo>
                    <a:pt x="509360" y="318436"/>
                    <a:pt x="504046" y="322890"/>
                    <a:pt x="497846" y="322890"/>
                  </a:cubicBezTo>
                  <a:lnTo>
                    <a:pt x="493418" y="322890"/>
                  </a:lnTo>
                  <a:lnTo>
                    <a:pt x="493418" y="455600"/>
                  </a:lnTo>
                  <a:lnTo>
                    <a:pt x="497846" y="455600"/>
                  </a:lnTo>
                  <a:cubicBezTo>
                    <a:pt x="504046" y="455600"/>
                    <a:pt x="509360" y="460944"/>
                    <a:pt x="509360" y="467178"/>
                  </a:cubicBezTo>
                  <a:lnTo>
                    <a:pt x="509360" y="900935"/>
                  </a:lnTo>
                  <a:cubicBezTo>
                    <a:pt x="509360" y="906279"/>
                    <a:pt x="504046" y="911623"/>
                    <a:pt x="497846" y="911623"/>
                  </a:cubicBezTo>
                  <a:lnTo>
                    <a:pt x="417250" y="911623"/>
                  </a:lnTo>
                  <a:cubicBezTo>
                    <a:pt x="410164" y="911623"/>
                    <a:pt x="404850" y="906279"/>
                    <a:pt x="404850" y="900935"/>
                  </a:cubicBezTo>
                  <a:lnTo>
                    <a:pt x="404850" y="467178"/>
                  </a:lnTo>
                  <a:cubicBezTo>
                    <a:pt x="404850" y="460944"/>
                    <a:pt x="410164" y="455600"/>
                    <a:pt x="417250" y="455600"/>
                  </a:cubicBezTo>
                  <a:lnTo>
                    <a:pt x="420792" y="455600"/>
                  </a:lnTo>
                  <a:lnTo>
                    <a:pt x="420792" y="322890"/>
                  </a:lnTo>
                  <a:lnTo>
                    <a:pt x="417250" y="322890"/>
                  </a:lnTo>
                  <a:cubicBezTo>
                    <a:pt x="410164" y="322890"/>
                    <a:pt x="404850" y="318436"/>
                    <a:pt x="404850" y="310420"/>
                  </a:cubicBezTo>
                  <a:lnTo>
                    <a:pt x="404850" y="183945"/>
                  </a:lnTo>
                  <a:lnTo>
                    <a:pt x="380051" y="183945"/>
                  </a:lnTo>
                  <a:lnTo>
                    <a:pt x="380051" y="310420"/>
                  </a:lnTo>
                  <a:cubicBezTo>
                    <a:pt x="380051" y="318436"/>
                    <a:pt x="374737" y="322890"/>
                    <a:pt x="368538" y="322890"/>
                  </a:cubicBezTo>
                  <a:lnTo>
                    <a:pt x="287055" y="322890"/>
                  </a:lnTo>
                  <a:cubicBezTo>
                    <a:pt x="280856" y="322890"/>
                    <a:pt x="274656" y="318436"/>
                    <a:pt x="274656" y="310420"/>
                  </a:cubicBezTo>
                  <a:lnTo>
                    <a:pt x="274656" y="34313"/>
                  </a:lnTo>
                  <a:cubicBezTo>
                    <a:pt x="274656" y="27187"/>
                    <a:pt x="280856" y="21843"/>
                    <a:pt x="287055" y="21843"/>
                  </a:cubicBezTo>
                  <a:close/>
                  <a:moveTo>
                    <a:pt x="57775" y="293"/>
                  </a:moveTo>
                  <a:cubicBezTo>
                    <a:pt x="60735" y="-371"/>
                    <a:pt x="64024" y="72"/>
                    <a:pt x="66655" y="1842"/>
                  </a:cubicBezTo>
                  <a:cubicBezTo>
                    <a:pt x="71917" y="5383"/>
                    <a:pt x="73671" y="12466"/>
                    <a:pt x="70163" y="18663"/>
                  </a:cubicBezTo>
                  <a:cubicBezTo>
                    <a:pt x="39467" y="62931"/>
                    <a:pt x="24557" y="116051"/>
                    <a:pt x="24557" y="171827"/>
                  </a:cubicBezTo>
                  <a:cubicBezTo>
                    <a:pt x="24557" y="227603"/>
                    <a:pt x="39467" y="279838"/>
                    <a:pt x="68409" y="324105"/>
                  </a:cubicBezTo>
                  <a:cubicBezTo>
                    <a:pt x="71917" y="329417"/>
                    <a:pt x="71040" y="336500"/>
                    <a:pt x="64901" y="340041"/>
                  </a:cubicBezTo>
                  <a:cubicBezTo>
                    <a:pt x="63147" y="341812"/>
                    <a:pt x="60515" y="342697"/>
                    <a:pt x="58761" y="342697"/>
                  </a:cubicBezTo>
                  <a:cubicBezTo>
                    <a:pt x="54376" y="342697"/>
                    <a:pt x="50868" y="340041"/>
                    <a:pt x="49114" y="337385"/>
                  </a:cubicBezTo>
                  <a:cubicBezTo>
                    <a:pt x="17541" y="289577"/>
                    <a:pt x="0" y="232030"/>
                    <a:pt x="0" y="171827"/>
                  </a:cubicBezTo>
                  <a:cubicBezTo>
                    <a:pt x="0" y="111624"/>
                    <a:pt x="18418" y="54077"/>
                    <a:pt x="50868" y="5383"/>
                  </a:cubicBezTo>
                  <a:cubicBezTo>
                    <a:pt x="52184" y="2727"/>
                    <a:pt x="54815" y="957"/>
                    <a:pt x="57775" y="293"/>
                  </a:cubicBezTo>
                  <a:close/>
                  <a:moveTo>
                    <a:pt x="856984" y="293"/>
                  </a:moveTo>
                  <a:cubicBezTo>
                    <a:pt x="859834" y="957"/>
                    <a:pt x="862465" y="2727"/>
                    <a:pt x="864219" y="5383"/>
                  </a:cubicBezTo>
                  <a:cubicBezTo>
                    <a:pt x="896669" y="53192"/>
                    <a:pt x="913333" y="109854"/>
                    <a:pt x="913333" y="170056"/>
                  </a:cubicBezTo>
                  <a:cubicBezTo>
                    <a:pt x="913333" y="231145"/>
                    <a:pt x="895792" y="288691"/>
                    <a:pt x="862465" y="337385"/>
                  </a:cubicBezTo>
                  <a:cubicBezTo>
                    <a:pt x="860711" y="340926"/>
                    <a:pt x="857203" y="342697"/>
                    <a:pt x="852818" y="342697"/>
                  </a:cubicBezTo>
                  <a:cubicBezTo>
                    <a:pt x="851063" y="342697"/>
                    <a:pt x="848432" y="341812"/>
                    <a:pt x="845801" y="340041"/>
                  </a:cubicBezTo>
                  <a:cubicBezTo>
                    <a:pt x="840539" y="336500"/>
                    <a:pt x="839662" y="329417"/>
                    <a:pt x="843170" y="323220"/>
                  </a:cubicBezTo>
                  <a:cubicBezTo>
                    <a:pt x="873866" y="279838"/>
                    <a:pt x="889653" y="226718"/>
                    <a:pt x="889653" y="170056"/>
                  </a:cubicBezTo>
                  <a:cubicBezTo>
                    <a:pt x="889653" y="115166"/>
                    <a:pt x="873866" y="62045"/>
                    <a:pt x="844924" y="17778"/>
                  </a:cubicBezTo>
                  <a:cubicBezTo>
                    <a:pt x="840539" y="12466"/>
                    <a:pt x="842293" y="5383"/>
                    <a:pt x="848432" y="1842"/>
                  </a:cubicBezTo>
                  <a:cubicBezTo>
                    <a:pt x="851064" y="72"/>
                    <a:pt x="854133" y="-371"/>
                    <a:pt x="856984" y="29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DC063141-A10D-431D-855D-CC04B94E1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3172" y="6285691"/>
              <a:ext cx="913319" cy="607277"/>
            </a:xfrm>
            <a:custGeom>
              <a:avLst/>
              <a:gdLst>
                <a:gd name="connsiteX0" fmla="*/ 179846 w 913319"/>
                <a:gd name="connsiteY0" fmla="*/ 494380 h 607277"/>
                <a:gd name="connsiteX1" fmla="*/ 202077 w 913319"/>
                <a:gd name="connsiteY1" fmla="*/ 508213 h 607277"/>
                <a:gd name="connsiteX2" fmla="*/ 827213 w 913319"/>
                <a:gd name="connsiteY2" fmla="*/ 508213 h 607277"/>
                <a:gd name="connsiteX3" fmla="*/ 838773 w 913319"/>
                <a:gd name="connsiteY3" fmla="*/ 519452 h 607277"/>
                <a:gd name="connsiteX4" fmla="*/ 827213 w 913319"/>
                <a:gd name="connsiteY4" fmla="*/ 530692 h 607277"/>
                <a:gd name="connsiteX5" fmla="*/ 202077 w 913319"/>
                <a:gd name="connsiteY5" fmla="*/ 530692 h 607277"/>
                <a:gd name="connsiteX6" fmla="*/ 179846 w 913319"/>
                <a:gd name="connsiteY6" fmla="*/ 544525 h 607277"/>
                <a:gd name="connsiteX7" fmla="*/ 156726 w 913319"/>
                <a:gd name="connsiteY7" fmla="*/ 530692 h 607277"/>
                <a:gd name="connsiteX8" fmla="*/ 90922 w 913319"/>
                <a:gd name="connsiteY8" fmla="*/ 530692 h 607277"/>
                <a:gd name="connsiteX9" fmla="*/ 78473 w 913319"/>
                <a:gd name="connsiteY9" fmla="*/ 519452 h 607277"/>
                <a:gd name="connsiteX10" fmla="*/ 90922 w 913319"/>
                <a:gd name="connsiteY10" fmla="*/ 508213 h 607277"/>
                <a:gd name="connsiteX11" fmla="*/ 156726 w 913319"/>
                <a:gd name="connsiteY11" fmla="*/ 508213 h 607277"/>
                <a:gd name="connsiteX12" fmla="*/ 179846 w 913319"/>
                <a:gd name="connsiteY12" fmla="*/ 494380 h 607277"/>
                <a:gd name="connsiteX13" fmla="*/ 361280 w 913319"/>
                <a:gd name="connsiteY13" fmla="*/ 210216 h 607277"/>
                <a:gd name="connsiteX14" fmla="*/ 361280 w 913319"/>
                <a:gd name="connsiteY14" fmla="*/ 398842 h 607277"/>
                <a:gd name="connsiteX15" fmla="*/ 550281 w 913319"/>
                <a:gd name="connsiteY15" fmla="*/ 303639 h 607277"/>
                <a:gd name="connsiteX16" fmla="*/ 370112 w 913319"/>
                <a:gd name="connsiteY16" fmla="*/ 187082 h 607277"/>
                <a:gd name="connsiteX17" fmla="*/ 562645 w 913319"/>
                <a:gd name="connsiteY17" fmla="*/ 284065 h 607277"/>
                <a:gd name="connsiteX18" fmla="*/ 575893 w 913319"/>
                <a:gd name="connsiteY18" fmla="*/ 303639 h 607277"/>
                <a:gd name="connsiteX19" fmla="*/ 562645 w 913319"/>
                <a:gd name="connsiteY19" fmla="*/ 324104 h 607277"/>
                <a:gd name="connsiteX20" fmla="*/ 370112 w 913319"/>
                <a:gd name="connsiteY20" fmla="*/ 420196 h 607277"/>
                <a:gd name="connsiteX21" fmla="*/ 360397 w 913319"/>
                <a:gd name="connsiteY21" fmla="*/ 422865 h 607277"/>
                <a:gd name="connsiteX22" fmla="*/ 348032 w 913319"/>
                <a:gd name="connsiteY22" fmla="*/ 419307 h 607277"/>
                <a:gd name="connsiteX23" fmla="*/ 337434 w 913319"/>
                <a:gd name="connsiteY23" fmla="*/ 400622 h 607277"/>
                <a:gd name="connsiteX24" fmla="*/ 337434 w 913319"/>
                <a:gd name="connsiteY24" fmla="*/ 207547 h 607277"/>
                <a:gd name="connsiteX25" fmla="*/ 348032 w 913319"/>
                <a:gd name="connsiteY25" fmla="*/ 188862 h 607277"/>
                <a:gd name="connsiteX26" fmla="*/ 370112 w 913319"/>
                <a:gd name="connsiteY26" fmla="*/ 187082 h 607277"/>
                <a:gd name="connsiteX27" fmla="*/ 255036 w 913319"/>
                <a:gd name="connsiteY27" fmla="*/ 58856 h 607277"/>
                <a:gd name="connsiteX28" fmla="*/ 269859 w 913319"/>
                <a:gd name="connsiteY28" fmla="*/ 73278 h 607277"/>
                <a:gd name="connsiteX29" fmla="*/ 255036 w 913319"/>
                <a:gd name="connsiteY29" fmla="*/ 89397 h 607277"/>
                <a:gd name="connsiteX30" fmla="*/ 239342 w 913319"/>
                <a:gd name="connsiteY30" fmla="*/ 73278 h 607277"/>
                <a:gd name="connsiteX31" fmla="*/ 255036 w 913319"/>
                <a:gd name="connsiteY31" fmla="*/ 58856 h 607277"/>
                <a:gd name="connsiteX32" fmla="*/ 176564 w 913319"/>
                <a:gd name="connsiteY32" fmla="*/ 58856 h 607277"/>
                <a:gd name="connsiteX33" fmla="*/ 191386 w 913319"/>
                <a:gd name="connsiteY33" fmla="*/ 73278 h 607277"/>
                <a:gd name="connsiteX34" fmla="*/ 176564 w 913319"/>
                <a:gd name="connsiteY34" fmla="*/ 89397 h 607277"/>
                <a:gd name="connsiteX35" fmla="*/ 160869 w 913319"/>
                <a:gd name="connsiteY35" fmla="*/ 73278 h 607277"/>
                <a:gd name="connsiteX36" fmla="*/ 176564 w 913319"/>
                <a:gd name="connsiteY36" fmla="*/ 58856 h 607277"/>
                <a:gd name="connsiteX37" fmla="*/ 101567 w 913319"/>
                <a:gd name="connsiteY37" fmla="*/ 58856 h 607277"/>
                <a:gd name="connsiteX38" fmla="*/ 116813 w 913319"/>
                <a:gd name="connsiteY38" fmla="*/ 73278 h 607277"/>
                <a:gd name="connsiteX39" fmla="*/ 101567 w 913319"/>
                <a:gd name="connsiteY39" fmla="*/ 89397 h 607277"/>
                <a:gd name="connsiteX40" fmla="*/ 86321 w 913319"/>
                <a:gd name="connsiteY40" fmla="*/ 73278 h 607277"/>
                <a:gd name="connsiteX41" fmla="*/ 101567 w 913319"/>
                <a:gd name="connsiteY41" fmla="*/ 58856 h 607277"/>
                <a:gd name="connsiteX42" fmla="*/ 52572 w 913319"/>
                <a:gd name="connsiteY42" fmla="*/ 24041 h 607277"/>
                <a:gd name="connsiteX43" fmla="*/ 24058 w 913319"/>
                <a:gd name="connsiteY43" fmla="*/ 52535 h 607277"/>
                <a:gd name="connsiteX44" fmla="*/ 24058 w 913319"/>
                <a:gd name="connsiteY44" fmla="*/ 555632 h 607277"/>
                <a:gd name="connsiteX45" fmla="*/ 52572 w 913319"/>
                <a:gd name="connsiteY45" fmla="*/ 583235 h 607277"/>
                <a:gd name="connsiteX46" fmla="*/ 860747 w 913319"/>
                <a:gd name="connsiteY46" fmla="*/ 583235 h 607277"/>
                <a:gd name="connsiteX47" fmla="*/ 890152 w 913319"/>
                <a:gd name="connsiteY47" fmla="*/ 555632 h 607277"/>
                <a:gd name="connsiteX48" fmla="*/ 890152 w 913319"/>
                <a:gd name="connsiteY48" fmla="*/ 52535 h 607277"/>
                <a:gd name="connsiteX49" fmla="*/ 860747 w 913319"/>
                <a:gd name="connsiteY49" fmla="*/ 24041 h 607277"/>
                <a:gd name="connsiteX50" fmla="*/ 52572 w 913319"/>
                <a:gd name="connsiteY50" fmla="*/ 0 h 607277"/>
                <a:gd name="connsiteX51" fmla="*/ 860747 w 913319"/>
                <a:gd name="connsiteY51" fmla="*/ 0 h 607277"/>
                <a:gd name="connsiteX52" fmla="*/ 913319 w 913319"/>
                <a:gd name="connsiteY52" fmla="*/ 52535 h 607277"/>
                <a:gd name="connsiteX53" fmla="*/ 913319 w 913319"/>
                <a:gd name="connsiteY53" fmla="*/ 555632 h 607277"/>
                <a:gd name="connsiteX54" fmla="*/ 860747 w 913319"/>
                <a:gd name="connsiteY54" fmla="*/ 607277 h 607277"/>
                <a:gd name="connsiteX55" fmla="*/ 52572 w 913319"/>
                <a:gd name="connsiteY55" fmla="*/ 607277 h 607277"/>
                <a:gd name="connsiteX56" fmla="*/ 0 w 913319"/>
                <a:gd name="connsiteY56" fmla="*/ 555632 h 607277"/>
                <a:gd name="connsiteX57" fmla="*/ 0 w 913319"/>
                <a:gd name="connsiteY57" fmla="*/ 52535 h 607277"/>
                <a:gd name="connsiteX58" fmla="*/ 52572 w 913319"/>
                <a:gd name="connsiteY58" fmla="*/ 0 h 60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913319" h="607277">
                  <a:moveTo>
                    <a:pt x="179846" y="494380"/>
                  </a:moveTo>
                  <a:cubicBezTo>
                    <a:pt x="188739" y="494380"/>
                    <a:pt x="197631" y="499568"/>
                    <a:pt x="202077" y="508213"/>
                  </a:cubicBezTo>
                  <a:lnTo>
                    <a:pt x="827213" y="508213"/>
                  </a:lnTo>
                  <a:cubicBezTo>
                    <a:pt x="833437" y="508213"/>
                    <a:pt x="838773" y="513401"/>
                    <a:pt x="838773" y="519452"/>
                  </a:cubicBezTo>
                  <a:cubicBezTo>
                    <a:pt x="838773" y="525504"/>
                    <a:pt x="833437" y="530692"/>
                    <a:pt x="827213" y="530692"/>
                  </a:cubicBezTo>
                  <a:lnTo>
                    <a:pt x="202077" y="530692"/>
                  </a:lnTo>
                  <a:cubicBezTo>
                    <a:pt x="197631" y="539337"/>
                    <a:pt x="188739" y="544525"/>
                    <a:pt x="179846" y="544525"/>
                  </a:cubicBezTo>
                  <a:cubicBezTo>
                    <a:pt x="170065" y="544525"/>
                    <a:pt x="162062" y="539337"/>
                    <a:pt x="156726" y="530692"/>
                  </a:cubicBezTo>
                  <a:lnTo>
                    <a:pt x="90922" y="530692"/>
                  </a:lnTo>
                  <a:cubicBezTo>
                    <a:pt x="83808" y="530692"/>
                    <a:pt x="78473" y="525504"/>
                    <a:pt x="78473" y="519452"/>
                  </a:cubicBezTo>
                  <a:cubicBezTo>
                    <a:pt x="78473" y="513401"/>
                    <a:pt x="83808" y="508213"/>
                    <a:pt x="90922" y="508213"/>
                  </a:cubicBezTo>
                  <a:lnTo>
                    <a:pt x="156726" y="508213"/>
                  </a:lnTo>
                  <a:cubicBezTo>
                    <a:pt x="162062" y="499568"/>
                    <a:pt x="170065" y="494380"/>
                    <a:pt x="179846" y="494380"/>
                  </a:cubicBezTo>
                  <a:close/>
                  <a:moveTo>
                    <a:pt x="361280" y="210216"/>
                  </a:moveTo>
                  <a:lnTo>
                    <a:pt x="361280" y="398842"/>
                  </a:lnTo>
                  <a:lnTo>
                    <a:pt x="550281" y="303639"/>
                  </a:lnTo>
                  <a:close/>
                  <a:moveTo>
                    <a:pt x="370112" y="187082"/>
                  </a:moveTo>
                  <a:lnTo>
                    <a:pt x="562645" y="284065"/>
                  </a:lnTo>
                  <a:cubicBezTo>
                    <a:pt x="570594" y="287624"/>
                    <a:pt x="575893" y="295632"/>
                    <a:pt x="575893" y="303639"/>
                  </a:cubicBezTo>
                  <a:cubicBezTo>
                    <a:pt x="575893" y="312537"/>
                    <a:pt x="570594" y="320545"/>
                    <a:pt x="562645" y="324104"/>
                  </a:cubicBezTo>
                  <a:lnTo>
                    <a:pt x="370112" y="420196"/>
                  </a:lnTo>
                  <a:cubicBezTo>
                    <a:pt x="367462" y="421976"/>
                    <a:pt x="363046" y="422865"/>
                    <a:pt x="360397" y="422865"/>
                  </a:cubicBezTo>
                  <a:cubicBezTo>
                    <a:pt x="355981" y="422865"/>
                    <a:pt x="351565" y="421976"/>
                    <a:pt x="348032" y="419307"/>
                  </a:cubicBezTo>
                  <a:cubicBezTo>
                    <a:pt x="340967" y="414858"/>
                    <a:pt x="337434" y="407740"/>
                    <a:pt x="337434" y="400622"/>
                  </a:cubicBezTo>
                  <a:lnTo>
                    <a:pt x="337434" y="207547"/>
                  </a:lnTo>
                  <a:cubicBezTo>
                    <a:pt x="337434" y="200429"/>
                    <a:pt x="340967" y="192421"/>
                    <a:pt x="348032" y="188862"/>
                  </a:cubicBezTo>
                  <a:cubicBezTo>
                    <a:pt x="355098" y="184413"/>
                    <a:pt x="363046" y="184413"/>
                    <a:pt x="370112" y="187082"/>
                  </a:cubicBezTo>
                  <a:close/>
                  <a:moveTo>
                    <a:pt x="255036" y="58856"/>
                  </a:moveTo>
                  <a:cubicBezTo>
                    <a:pt x="262884" y="58856"/>
                    <a:pt x="269859" y="65643"/>
                    <a:pt x="269859" y="73278"/>
                  </a:cubicBezTo>
                  <a:cubicBezTo>
                    <a:pt x="269859" y="81762"/>
                    <a:pt x="262884" y="89397"/>
                    <a:pt x="255036" y="89397"/>
                  </a:cubicBezTo>
                  <a:cubicBezTo>
                    <a:pt x="245445" y="89397"/>
                    <a:pt x="239342" y="81762"/>
                    <a:pt x="239342" y="73278"/>
                  </a:cubicBezTo>
                  <a:cubicBezTo>
                    <a:pt x="239342" y="65643"/>
                    <a:pt x="245445" y="58856"/>
                    <a:pt x="255036" y="58856"/>
                  </a:cubicBezTo>
                  <a:close/>
                  <a:moveTo>
                    <a:pt x="176564" y="58856"/>
                  </a:moveTo>
                  <a:cubicBezTo>
                    <a:pt x="184411" y="58856"/>
                    <a:pt x="191386" y="65643"/>
                    <a:pt x="191386" y="73278"/>
                  </a:cubicBezTo>
                  <a:cubicBezTo>
                    <a:pt x="191386" y="81762"/>
                    <a:pt x="184411" y="89397"/>
                    <a:pt x="176564" y="89397"/>
                  </a:cubicBezTo>
                  <a:cubicBezTo>
                    <a:pt x="167844" y="89397"/>
                    <a:pt x="160869" y="81762"/>
                    <a:pt x="160869" y="73278"/>
                  </a:cubicBezTo>
                  <a:cubicBezTo>
                    <a:pt x="160869" y="65643"/>
                    <a:pt x="167844" y="58856"/>
                    <a:pt x="176564" y="58856"/>
                  </a:cubicBezTo>
                  <a:close/>
                  <a:moveTo>
                    <a:pt x="101567" y="58856"/>
                  </a:moveTo>
                  <a:cubicBezTo>
                    <a:pt x="110535" y="58856"/>
                    <a:pt x="116813" y="65643"/>
                    <a:pt x="116813" y="73278"/>
                  </a:cubicBezTo>
                  <a:cubicBezTo>
                    <a:pt x="116813" y="81762"/>
                    <a:pt x="110535" y="89397"/>
                    <a:pt x="101567" y="89397"/>
                  </a:cubicBezTo>
                  <a:cubicBezTo>
                    <a:pt x="92599" y="89397"/>
                    <a:pt x="86321" y="81762"/>
                    <a:pt x="86321" y="73278"/>
                  </a:cubicBezTo>
                  <a:cubicBezTo>
                    <a:pt x="86321" y="65643"/>
                    <a:pt x="92599" y="58856"/>
                    <a:pt x="101567" y="58856"/>
                  </a:cubicBezTo>
                  <a:close/>
                  <a:moveTo>
                    <a:pt x="52572" y="24041"/>
                  </a:moveTo>
                  <a:cubicBezTo>
                    <a:pt x="36533" y="24041"/>
                    <a:pt x="24058" y="36508"/>
                    <a:pt x="24058" y="52535"/>
                  </a:cubicBezTo>
                  <a:lnTo>
                    <a:pt x="24058" y="555632"/>
                  </a:lnTo>
                  <a:cubicBezTo>
                    <a:pt x="24058" y="571659"/>
                    <a:pt x="36533" y="583235"/>
                    <a:pt x="52572" y="583235"/>
                  </a:cubicBezTo>
                  <a:lnTo>
                    <a:pt x="860747" y="583235"/>
                  </a:lnTo>
                  <a:cubicBezTo>
                    <a:pt x="876786" y="583235"/>
                    <a:pt x="890152" y="571659"/>
                    <a:pt x="890152" y="555632"/>
                  </a:cubicBezTo>
                  <a:lnTo>
                    <a:pt x="890152" y="52535"/>
                  </a:lnTo>
                  <a:cubicBezTo>
                    <a:pt x="890152" y="36508"/>
                    <a:pt x="876786" y="24041"/>
                    <a:pt x="860747" y="24041"/>
                  </a:cubicBezTo>
                  <a:close/>
                  <a:moveTo>
                    <a:pt x="52572" y="0"/>
                  </a:moveTo>
                  <a:lnTo>
                    <a:pt x="860747" y="0"/>
                  </a:lnTo>
                  <a:cubicBezTo>
                    <a:pt x="890152" y="0"/>
                    <a:pt x="913319" y="23151"/>
                    <a:pt x="913319" y="52535"/>
                  </a:cubicBezTo>
                  <a:lnTo>
                    <a:pt x="913319" y="555632"/>
                  </a:lnTo>
                  <a:cubicBezTo>
                    <a:pt x="913319" y="583235"/>
                    <a:pt x="890152" y="607277"/>
                    <a:pt x="860747" y="607277"/>
                  </a:cubicBezTo>
                  <a:lnTo>
                    <a:pt x="52572" y="607277"/>
                  </a:lnTo>
                  <a:cubicBezTo>
                    <a:pt x="23167" y="607277"/>
                    <a:pt x="0" y="583235"/>
                    <a:pt x="0" y="555632"/>
                  </a:cubicBezTo>
                  <a:lnTo>
                    <a:pt x="0" y="52535"/>
                  </a:lnTo>
                  <a:cubicBezTo>
                    <a:pt x="0" y="23151"/>
                    <a:pt x="23167" y="0"/>
                    <a:pt x="5257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5" name="Freeform 55">
              <a:extLst>
                <a:ext uri="{FF2B5EF4-FFF2-40B4-BE49-F238E27FC236}">
                  <a16:creationId xmlns:a16="http://schemas.microsoft.com/office/drawing/2014/main" id="{240194C7-C400-4F3F-A718-B7DE3D965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9603" y="6372011"/>
              <a:ext cx="914210" cy="737647"/>
            </a:xfrm>
            <a:custGeom>
              <a:avLst/>
              <a:gdLst>
                <a:gd name="T0" fmla="*/ 806 w 1029"/>
                <a:gd name="T1" fmla="*/ 801 h 831"/>
                <a:gd name="T2" fmla="*/ 596 w 1029"/>
                <a:gd name="T3" fmla="*/ 747 h 831"/>
                <a:gd name="T4" fmla="*/ 800 w 1029"/>
                <a:gd name="T5" fmla="*/ 654 h 831"/>
                <a:gd name="T6" fmla="*/ 819 w 1029"/>
                <a:gd name="T7" fmla="*/ 622 h 831"/>
                <a:gd name="T8" fmla="*/ 954 w 1029"/>
                <a:gd name="T9" fmla="*/ 723 h 831"/>
                <a:gd name="T10" fmla="*/ 514 w 1029"/>
                <a:gd name="T11" fmla="*/ 481 h 831"/>
                <a:gd name="T12" fmla="*/ 533 w 1029"/>
                <a:gd name="T13" fmla="*/ 492 h 831"/>
                <a:gd name="T14" fmla="*/ 555 w 1029"/>
                <a:gd name="T15" fmla="*/ 535 h 831"/>
                <a:gd name="T16" fmla="*/ 555 w 1029"/>
                <a:gd name="T17" fmla="*/ 607 h 831"/>
                <a:gd name="T18" fmla="*/ 533 w 1029"/>
                <a:gd name="T19" fmla="*/ 650 h 831"/>
                <a:gd name="T20" fmla="*/ 379 w 1029"/>
                <a:gd name="T21" fmla="*/ 580 h 831"/>
                <a:gd name="T22" fmla="*/ 918 w 1029"/>
                <a:gd name="T23" fmla="*/ 649 h 831"/>
                <a:gd name="T24" fmla="*/ 813 w 1029"/>
                <a:gd name="T25" fmla="*/ 248 h 831"/>
                <a:gd name="T26" fmla="*/ 539 w 1029"/>
                <a:gd name="T27" fmla="*/ 0 h 831"/>
                <a:gd name="T28" fmla="*/ 526 w 1029"/>
                <a:gd name="T29" fmla="*/ 2 h 831"/>
                <a:gd name="T30" fmla="*/ 504 w 1029"/>
                <a:gd name="T31" fmla="*/ 5 h 831"/>
                <a:gd name="T32" fmla="*/ 302 w 1029"/>
                <a:gd name="T33" fmla="*/ 209 h 831"/>
                <a:gd name="T34" fmla="*/ 300 w 1029"/>
                <a:gd name="T35" fmla="*/ 223 h 831"/>
                <a:gd name="T36" fmla="*/ 108 w 1029"/>
                <a:gd name="T37" fmla="*/ 357 h 831"/>
                <a:gd name="T38" fmla="*/ 110 w 1029"/>
                <a:gd name="T39" fmla="*/ 381 h 831"/>
                <a:gd name="T40" fmla="*/ 149 w 1029"/>
                <a:gd name="T41" fmla="*/ 675 h 831"/>
                <a:gd name="T42" fmla="*/ 500 w 1029"/>
                <a:gd name="T43" fmla="*/ 683 h 831"/>
                <a:gd name="T44" fmla="*/ 560 w 1029"/>
                <a:gd name="T45" fmla="*/ 650 h 831"/>
                <a:gd name="T46" fmla="*/ 757 w 1029"/>
                <a:gd name="T47" fmla="*/ 626 h 831"/>
                <a:gd name="T48" fmla="*/ 738 w 1029"/>
                <a:gd name="T49" fmla="*/ 509 h 831"/>
                <a:gd name="T50" fmla="*/ 541 w 1029"/>
                <a:gd name="T51" fmla="*/ 458 h 831"/>
                <a:gd name="T52" fmla="*/ 346 w 1029"/>
                <a:gd name="T53" fmla="*/ 569 h 831"/>
                <a:gd name="T54" fmla="*/ 149 w 1029"/>
                <a:gd name="T55" fmla="*/ 648 h 831"/>
                <a:gd name="T56" fmla="*/ 151 w 1029"/>
                <a:gd name="T57" fmla="*/ 458 h 831"/>
                <a:gd name="T58" fmla="*/ 262 w 1029"/>
                <a:gd name="T59" fmla="*/ 484 h 831"/>
                <a:gd name="T60" fmla="*/ 140 w 1029"/>
                <a:gd name="T61" fmla="*/ 390 h 831"/>
                <a:gd name="T62" fmla="*/ 138 w 1029"/>
                <a:gd name="T63" fmla="*/ 386 h 831"/>
                <a:gd name="T64" fmla="*/ 136 w 1029"/>
                <a:gd name="T65" fmla="*/ 371 h 831"/>
                <a:gd name="T66" fmla="*/ 135 w 1029"/>
                <a:gd name="T67" fmla="*/ 357 h 831"/>
                <a:gd name="T68" fmla="*/ 298 w 1029"/>
                <a:gd name="T69" fmla="*/ 258 h 831"/>
                <a:gd name="T70" fmla="*/ 319 w 1029"/>
                <a:gd name="T71" fmla="*/ 324 h 831"/>
                <a:gd name="T72" fmla="*/ 324 w 1029"/>
                <a:gd name="T73" fmla="*/ 247 h 831"/>
                <a:gd name="T74" fmla="*/ 325 w 1029"/>
                <a:gd name="T75" fmla="*/ 235 h 831"/>
                <a:gd name="T76" fmla="*/ 328 w 1029"/>
                <a:gd name="T77" fmla="*/ 218 h 831"/>
                <a:gd name="T78" fmla="*/ 329 w 1029"/>
                <a:gd name="T79" fmla="*/ 210 h 831"/>
                <a:gd name="T80" fmla="*/ 542 w 1029"/>
                <a:gd name="T81" fmla="*/ 27 h 831"/>
                <a:gd name="T82" fmla="*/ 556 w 1029"/>
                <a:gd name="T83" fmla="*/ 27 h 831"/>
                <a:gd name="T84" fmla="*/ 743 w 1029"/>
                <a:gd name="T85" fmla="*/ 393 h 831"/>
                <a:gd name="T86" fmla="*/ 753 w 1029"/>
                <a:gd name="T87" fmla="*/ 414 h 831"/>
                <a:gd name="T88" fmla="*/ 814 w 1029"/>
                <a:gd name="T89" fmla="*/ 275 h 831"/>
                <a:gd name="T90" fmla="*/ 833 w 1029"/>
                <a:gd name="T91" fmla="*/ 599 h 831"/>
                <a:gd name="T92" fmla="*/ 596 w 1029"/>
                <a:gd name="T93" fmla="*/ 648 h 831"/>
                <a:gd name="T94" fmla="*/ 569 w 1029"/>
                <a:gd name="T95" fmla="*/ 675 h 831"/>
                <a:gd name="T96" fmla="*/ 773 w 1029"/>
                <a:gd name="T97" fmla="*/ 790 h 831"/>
                <a:gd name="T98" fmla="*/ 812 w 1029"/>
                <a:gd name="T99" fmla="*/ 830 h 831"/>
                <a:gd name="T100" fmla="*/ 987 w 1029"/>
                <a:gd name="T101" fmla="*/ 712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29" h="831">
                  <a:moveTo>
                    <a:pt x="954" y="723"/>
                  </a:moveTo>
                  <a:lnTo>
                    <a:pt x="818" y="801"/>
                  </a:lnTo>
                  <a:lnTo>
                    <a:pt x="818" y="801"/>
                  </a:lnTo>
                  <a:cubicBezTo>
                    <a:pt x="813" y="805"/>
                    <a:pt x="808" y="803"/>
                    <a:pt x="806" y="801"/>
                  </a:cubicBezTo>
                  <a:lnTo>
                    <a:pt x="806" y="801"/>
                  </a:lnTo>
                  <a:cubicBezTo>
                    <a:pt x="804" y="800"/>
                    <a:pt x="799" y="797"/>
                    <a:pt x="799" y="790"/>
                  </a:cubicBezTo>
                  <a:lnTo>
                    <a:pt x="799" y="769"/>
                  </a:lnTo>
                  <a:lnTo>
                    <a:pt x="799" y="769"/>
                  </a:lnTo>
                  <a:cubicBezTo>
                    <a:pt x="799" y="757"/>
                    <a:pt x="790" y="747"/>
                    <a:pt x="778" y="747"/>
                  </a:cubicBezTo>
                  <a:lnTo>
                    <a:pt x="596" y="747"/>
                  </a:lnTo>
                  <a:lnTo>
                    <a:pt x="596" y="675"/>
                  </a:lnTo>
                  <a:lnTo>
                    <a:pt x="779" y="675"/>
                  </a:lnTo>
                  <a:lnTo>
                    <a:pt x="779" y="675"/>
                  </a:lnTo>
                  <a:lnTo>
                    <a:pt x="779" y="675"/>
                  </a:lnTo>
                  <a:cubicBezTo>
                    <a:pt x="790" y="675"/>
                    <a:pt x="800" y="666"/>
                    <a:pt x="800" y="654"/>
                  </a:cubicBezTo>
                  <a:lnTo>
                    <a:pt x="800" y="632"/>
                  </a:lnTo>
                  <a:lnTo>
                    <a:pt x="800" y="632"/>
                  </a:lnTo>
                  <a:cubicBezTo>
                    <a:pt x="800" y="626"/>
                    <a:pt x="805" y="622"/>
                    <a:pt x="806" y="622"/>
                  </a:cubicBezTo>
                  <a:lnTo>
                    <a:pt x="806" y="622"/>
                  </a:lnTo>
                  <a:cubicBezTo>
                    <a:pt x="809" y="621"/>
                    <a:pt x="814" y="618"/>
                    <a:pt x="819" y="622"/>
                  </a:cubicBezTo>
                  <a:lnTo>
                    <a:pt x="954" y="701"/>
                  </a:lnTo>
                  <a:lnTo>
                    <a:pt x="954" y="701"/>
                  </a:lnTo>
                  <a:cubicBezTo>
                    <a:pt x="960" y="704"/>
                    <a:pt x="960" y="710"/>
                    <a:pt x="960" y="712"/>
                  </a:cubicBezTo>
                  <a:lnTo>
                    <a:pt x="960" y="712"/>
                  </a:lnTo>
                  <a:cubicBezTo>
                    <a:pt x="960" y="714"/>
                    <a:pt x="960" y="720"/>
                    <a:pt x="954" y="723"/>
                  </a:cubicBezTo>
                  <a:close/>
                  <a:moveTo>
                    <a:pt x="373" y="569"/>
                  </a:moveTo>
                  <a:lnTo>
                    <a:pt x="373" y="569"/>
                  </a:lnTo>
                  <a:cubicBezTo>
                    <a:pt x="373" y="567"/>
                    <a:pt x="374" y="563"/>
                    <a:pt x="379" y="559"/>
                  </a:cubicBezTo>
                  <a:lnTo>
                    <a:pt x="514" y="481"/>
                  </a:lnTo>
                  <a:lnTo>
                    <a:pt x="514" y="481"/>
                  </a:lnTo>
                  <a:cubicBezTo>
                    <a:pt x="517" y="480"/>
                    <a:pt x="519" y="479"/>
                    <a:pt x="520" y="479"/>
                  </a:cubicBezTo>
                  <a:lnTo>
                    <a:pt x="520" y="479"/>
                  </a:lnTo>
                  <a:cubicBezTo>
                    <a:pt x="524" y="479"/>
                    <a:pt x="526" y="480"/>
                    <a:pt x="527" y="481"/>
                  </a:cubicBezTo>
                  <a:lnTo>
                    <a:pt x="527" y="481"/>
                  </a:lnTo>
                  <a:cubicBezTo>
                    <a:pt x="529" y="482"/>
                    <a:pt x="533" y="485"/>
                    <a:pt x="533" y="492"/>
                  </a:cubicBezTo>
                  <a:lnTo>
                    <a:pt x="533" y="514"/>
                  </a:lnTo>
                  <a:lnTo>
                    <a:pt x="533" y="514"/>
                  </a:lnTo>
                  <a:cubicBezTo>
                    <a:pt x="533" y="520"/>
                    <a:pt x="536" y="525"/>
                    <a:pt x="540" y="529"/>
                  </a:cubicBezTo>
                  <a:lnTo>
                    <a:pt x="540" y="529"/>
                  </a:lnTo>
                  <a:cubicBezTo>
                    <a:pt x="543" y="534"/>
                    <a:pt x="549" y="535"/>
                    <a:pt x="555" y="535"/>
                  </a:cubicBezTo>
                  <a:lnTo>
                    <a:pt x="738" y="536"/>
                  </a:lnTo>
                  <a:lnTo>
                    <a:pt x="737" y="607"/>
                  </a:lnTo>
                  <a:lnTo>
                    <a:pt x="555" y="607"/>
                  </a:lnTo>
                  <a:lnTo>
                    <a:pt x="555" y="607"/>
                  </a:lnTo>
                  <a:lnTo>
                    <a:pt x="555" y="607"/>
                  </a:lnTo>
                  <a:cubicBezTo>
                    <a:pt x="549" y="607"/>
                    <a:pt x="543" y="609"/>
                    <a:pt x="539" y="613"/>
                  </a:cubicBezTo>
                  <a:lnTo>
                    <a:pt x="539" y="613"/>
                  </a:lnTo>
                  <a:cubicBezTo>
                    <a:pt x="535" y="617"/>
                    <a:pt x="533" y="622"/>
                    <a:pt x="533" y="628"/>
                  </a:cubicBezTo>
                  <a:lnTo>
                    <a:pt x="533" y="650"/>
                  </a:lnTo>
                  <a:lnTo>
                    <a:pt x="533" y="650"/>
                  </a:lnTo>
                  <a:cubicBezTo>
                    <a:pt x="533" y="656"/>
                    <a:pt x="528" y="659"/>
                    <a:pt x="526" y="660"/>
                  </a:cubicBezTo>
                  <a:lnTo>
                    <a:pt x="526" y="660"/>
                  </a:lnTo>
                  <a:cubicBezTo>
                    <a:pt x="525" y="662"/>
                    <a:pt x="520" y="663"/>
                    <a:pt x="513" y="660"/>
                  </a:cubicBezTo>
                  <a:lnTo>
                    <a:pt x="379" y="580"/>
                  </a:lnTo>
                  <a:lnTo>
                    <a:pt x="379" y="580"/>
                  </a:lnTo>
                  <a:lnTo>
                    <a:pt x="379" y="580"/>
                  </a:lnTo>
                  <a:cubicBezTo>
                    <a:pt x="374" y="577"/>
                    <a:pt x="373" y="572"/>
                    <a:pt x="373" y="569"/>
                  </a:cubicBezTo>
                  <a:close/>
                  <a:moveTo>
                    <a:pt x="967" y="678"/>
                  </a:moveTo>
                  <a:lnTo>
                    <a:pt x="918" y="649"/>
                  </a:lnTo>
                  <a:lnTo>
                    <a:pt x="918" y="649"/>
                  </a:lnTo>
                  <a:cubicBezTo>
                    <a:pt x="985" y="611"/>
                    <a:pt x="1028" y="541"/>
                    <a:pt x="1028" y="462"/>
                  </a:cubicBezTo>
                  <a:lnTo>
                    <a:pt x="1028" y="462"/>
                  </a:lnTo>
                  <a:cubicBezTo>
                    <a:pt x="1028" y="344"/>
                    <a:pt x="932" y="248"/>
                    <a:pt x="814" y="248"/>
                  </a:cubicBezTo>
                  <a:lnTo>
                    <a:pt x="813" y="248"/>
                  </a:lnTo>
                  <a:lnTo>
                    <a:pt x="813" y="248"/>
                  </a:lnTo>
                  <a:cubicBezTo>
                    <a:pt x="808" y="110"/>
                    <a:pt x="694" y="0"/>
                    <a:pt x="556" y="0"/>
                  </a:cubicBezTo>
                  <a:lnTo>
                    <a:pt x="556" y="0"/>
                  </a:lnTo>
                  <a:cubicBezTo>
                    <a:pt x="551" y="0"/>
                    <a:pt x="547" y="0"/>
                    <a:pt x="543" y="0"/>
                  </a:cubicBezTo>
                  <a:lnTo>
                    <a:pt x="543" y="0"/>
                  </a:lnTo>
                  <a:cubicBezTo>
                    <a:pt x="542" y="0"/>
                    <a:pt x="540" y="0"/>
                    <a:pt x="539" y="0"/>
                  </a:cubicBezTo>
                  <a:lnTo>
                    <a:pt x="539" y="0"/>
                  </a:lnTo>
                  <a:cubicBezTo>
                    <a:pt x="536" y="1"/>
                    <a:pt x="533" y="1"/>
                    <a:pt x="530" y="1"/>
                  </a:cubicBezTo>
                  <a:lnTo>
                    <a:pt x="530" y="1"/>
                  </a:lnTo>
                  <a:cubicBezTo>
                    <a:pt x="529" y="1"/>
                    <a:pt x="528" y="1"/>
                    <a:pt x="526" y="2"/>
                  </a:cubicBezTo>
                  <a:lnTo>
                    <a:pt x="526" y="2"/>
                  </a:lnTo>
                  <a:cubicBezTo>
                    <a:pt x="524" y="2"/>
                    <a:pt x="520" y="2"/>
                    <a:pt x="517" y="2"/>
                  </a:cubicBezTo>
                  <a:lnTo>
                    <a:pt x="514" y="2"/>
                  </a:lnTo>
                  <a:lnTo>
                    <a:pt x="514" y="2"/>
                  </a:lnTo>
                  <a:cubicBezTo>
                    <a:pt x="511" y="3"/>
                    <a:pt x="507" y="5"/>
                    <a:pt x="504" y="5"/>
                  </a:cubicBezTo>
                  <a:lnTo>
                    <a:pt x="504" y="5"/>
                  </a:lnTo>
                  <a:cubicBezTo>
                    <a:pt x="503" y="5"/>
                    <a:pt x="503" y="5"/>
                    <a:pt x="503" y="5"/>
                  </a:cubicBezTo>
                  <a:lnTo>
                    <a:pt x="503" y="5"/>
                  </a:lnTo>
                  <a:cubicBezTo>
                    <a:pt x="403" y="26"/>
                    <a:pt x="323" y="104"/>
                    <a:pt x="303" y="205"/>
                  </a:cubicBezTo>
                  <a:lnTo>
                    <a:pt x="303" y="205"/>
                  </a:lnTo>
                  <a:cubicBezTo>
                    <a:pt x="303" y="206"/>
                    <a:pt x="302" y="207"/>
                    <a:pt x="302" y="209"/>
                  </a:cubicBezTo>
                  <a:lnTo>
                    <a:pt x="302" y="209"/>
                  </a:lnTo>
                  <a:cubicBezTo>
                    <a:pt x="302" y="212"/>
                    <a:pt x="301" y="214"/>
                    <a:pt x="301" y="216"/>
                  </a:cubicBezTo>
                  <a:lnTo>
                    <a:pt x="301" y="216"/>
                  </a:lnTo>
                  <a:cubicBezTo>
                    <a:pt x="300" y="218"/>
                    <a:pt x="300" y="220"/>
                    <a:pt x="300" y="223"/>
                  </a:cubicBezTo>
                  <a:lnTo>
                    <a:pt x="300" y="223"/>
                  </a:lnTo>
                  <a:cubicBezTo>
                    <a:pt x="299" y="223"/>
                    <a:pt x="299" y="225"/>
                    <a:pt x="299" y="226"/>
                  </a:cubicBezTo>
                  <a:lnTo>
                    <a:pt x="299" y="226"/>
                  </a:lnTo>
                  <a:cubicBezTo>
                    <a:pt x="283" y="219"/>
                    <a:pt x="266" y="216"/>
                    <a:pt x="248" y="216"/>
                  </a:cubicBezTo>
                  <a:lnTo>
                    <a:pt x="248" y="216"/>
                  </a:lnTo>
                  <a:cubicBezTo>
                    <a:pt x="171" y="216"/>
                    <a:pt x="108" y="279"/>
                    <a:pt x="108" y="357"/>
                  </a:cubicBezTo>
                  <a:lnTo>
                    <a:pt x="108" y="357"/>
                  </a:lnTo>
                  <a:cubicBezTo>
                    <a:pt x="108" y="361"/>
                    <a:pt x="109" y="366"/>
                    <a:pt x="109" y="371"/>
                  </a:cubicBezTo>
                  <a:lnTo>
                    <a:pt x="109" y="371"/>
                  </a:lnTo>
                  <a:cubicBezTo>
                    <a:pt x="109" y="374"/>
                    <a:pt x="109" y="377"/>
                    <a:pt x="110" y="381"/>
                  </a:cubicBezTo>
                  <a:lnTo>
                    <a:pt x="110" y="381"/>
                  </a:lnTo>
                  <a:cubicBezTo>
                    <a:pt x="110" y="382"/>
                    <a:pt x="110" y="383"/>
                    <a:pt x="110" y="384"/>
                  </a:cubicBezTo>
                  <a:lnTo>
                    <a:pt x="110" y="384"/>
                  </a:lnTo>
                  <a:cubicBezTo>
                    <a:pt x="45" y="401"/>
                    <a:pt x="0" y="459"/>
                    <a:pt x="0" y="528"/>
                  </a:cubicBezTo>
                  <a:lnTo>
                    <a:pt x="0" y="528"/>
                  </a:lnTo>
                  <a:cubicBezTo>
                    <a:pt x="0" y="609"/>
                    <a:pt x="66" y="675"/>
                    <a:pt x="149" y="675"/>
                  </a:cubicBezTo>
                  <a:lnTo>
                    <a:pt x="485" y="675"/>
                  </a:lnTo>
                  <a:lnTo>
                    <a:pt x="485" y="675"/>
                  </a:lnTo>
                  <a:lnTo>
                    <a:pt x="486" y="675"/>
                  </a:lnTo>
                  <a:lnTo>
                    <a:pt x="500" y="683"/>
                  </a:lnTo>
                  <a:lnTo>
                    <a:pt x="500" y="683"/>
                  </a:lnTo>
                  <a:cubicBezTo>
                    <a:pt x="507" y="687"/>
                    <a:pt x="513" y="689"/>
                    <a:pt x="520" y="689"/>
                  </a:cubicBezTo>
                  <a:lnTo>
                    <a:pt x="520" y="689"/>
                  </a:lnTo>
                  <a:cubicBezTo>
                    <a:pt x="527" y="689"/>
                    <a:pt x="533" y="687"/>
                    <a:pt x="539" y="684"/>
                  </a:cubicBezTo>
                  <a:lnTo>
                    <a:pt x="539" y="684"/>
                  </a:lnTo>
                  <a:cubicBezTo>
                    <a:pt x="552" y="676"/>
                    <a:pt x="560" y="663"/>
                    <a:pt x="560" y="650"/>
                  </a:cubicBezTo>
                  <a:lnTo>
                    <a:pt x="560" y="633"/>
                  </a:lnTo>
                  <a:lnTo>
                    <a:pt x="737" y="633"/>
                  </a:lnTo>
                  <a:lnTo>
                    <a:pt x="738" y="633"/>
                  </a:lnTo>
                  <a:lnTo>
                    <a:pt x="738" y="633"/>
                  </a:lnTo>
                  <a:cubicBezTo>
                    <a:pt x="745" y="633"/>
                    <a:pt x="751" y="631"/>
                    <a:pt x="757" y="626"/>
                  </a:cubicBezTo>
                  <a:lnTo>
                    <a:pt x="757" y="626"/>
                  </a:lnTo>
                  <a:cubicBezTo>
                    <a:pt x="761" y="621"/>
                    <a:pt x="764" y="614"/>
                    <a:pt x="764" y="607"/>
                  </a:cubicBezTo>
                  <a:lnTo>
                    <a:pt x="764" y="536"/>
                  </a:lnTo>
                  <a:lnTo>
                    <a:pt x="764" y="536"/>
                  </a:lnTo>
                  <a:cubicBezTo>
                    <a:pt x="764" y="521"/>
                    <a:pt x="753" y="509"/>
                    <a:pt x="738" y="509"/>
                  </a:cubicBezTo>
                  <a:lnTo>
                    <a:pt x="560" y="509"/>
                  </a:lnTo>
                  <a:lnTo>
                    <a:pt x="560" y="492"/>
                  </a:lnTo>
                  <a:lnTo>
                    <a:pt x="560" y="492"/>
                  </a:lnTo>
                  <a:cubicBezTo>
                    <a:pt x="560" y="478"/>
                    <a:pt x="553" y="465"/>
                    <a:pt x="541" y="458"/>
                  </a:cubicBezTo>
                  <a:lnTo>
                    <a:pt x="541" y="458"/>
                  </a:lnTo>
                  <a:cubicBezTo>
                    <a:pt x="528" y="451"/>
                    <a:pt x="513" y="451"/>
                    <a:pt x="501" y="458"/>
                  </a:cubicBezTo>
                  <a:lnTo>
                    <a:pt x="366" y="537"/>
                  </a:lnTo>
                  <a:lnTo>
                    <a:pt x="366" y="537"/>
                  </a:lnTo>
                  <a:cubicBezTo>
                    <a:pt x="353" y="544"/>
                    <a:pt x="346" y="556"/>
                    <a:pt x="346" y="569"/>
                  </a:cubicBezTo>
                  <a:lnTo>
                    <a:pt x="346" y="569"/>
                  </a:lnTo>
                  <a:cubicBezTo>
                    <a:pt x="346" y="584"/>
                    <a:pt x="353" y="596"/>
                    <a:pt x="365" y="603"/>
                  </a:cubicBezTo>
                  <a:lnTo>
                    <a:pt x="365" y="603"/>
                  </a:lnTo>
                  <a:lnTo>
                    <a:pt x="441" y="648"/>
                  </a:lnTo>
                  <a:lnTo>
                    <a:pt x="149" y="648"/>
                  </a:lnTo>
                  <a:lnTo>
                    <a:pt x="149" y="648"/>
                  </a:lnTo>
                  <a:cubicBezTo>
                    <a:pt x="81" y="648"/>
                    <a:pt x="26" y="594"/>
                    <a:pt x="26" y="528"/>
                  </a:cubicBezTo>
                  <a:lnTo>
                    <a:pt x="26" y="528"/>
                  </a:lnTo>
                  <a:cubicBezTo>
                    <a:pt x="26" y="471"/>
                    <a:pt x="65" y="423"/>
                    <a:pt x="118" y="409"/>
                  </a:cubicBezTo>
                  <a:lnTo>
                    <a:pt x="118" y="409"/>
                  </a:lnTo>
                  <a:cubicBezTo>
                    <a:pt x="126" y="427"/>
                    <a:pt x="137" y="444"/>
                    <a:pt x="151" y="458"/>
                  </a:cubicBezTo>
                  <a:lnTo>
                    <a:pt x="151" y="458"/>
                  </a:lnTo>
                  <a:cubicBezTo>
                    <a:pt x="178" y="483"/>
                    <a:pt x="212" y="498"/>
                    <a:pt x="248" y="498"/>
                  </a:cubicBezTo>
                  <a:lnTo>
                    <a:pt x="248" y="498"/>
                  </a:lnTo>
                  <a:cubicBezTo>
                    <a:pt x="256" y="498"/>
                    <a:pt x="262" y="492"/>
                    <a:pt x="262" y="484"/>
                  </a:cubicBezTo>
                  <a:lnTo>
                    <a:pt x="262" y="484"/>
                  </a:lnTo>
                  <a:cubicBezTo>
                    <a:pt x="262" y="476"/>
                    <a:pt x="256" y="470"/>
                    <a:pt x="248" y="470"/>
                  </a:cubicBezTo>
                  <a:lnTo>
                    <a:pt x="248" y="470"/>
                  </a:lnTo>
                  <a:cubicBezTo>
                    <a:pt x="219" y="470"/>
                    <a:pt x="191" y="459"/>
                    <a:pt x="170" y="439"/>
                  </a:cubicBezTo>
                  <a:lnTo>
                    <a:pt x="170" y="439"/>
                  </a:lnTo>
                  <a:cubicBezTo>
                    <a:pt x="155" y="426"/>
                    <a:pt x="145" y="409"/>
                    <a:pt x="140" y="390"/>
                  </a:cubicBezTo>
                  <a:lnTo>
                    <a:pt x="140" y="390"/>
                  </a:lnTo>
                  <a:cubicBezTo>
                    <a:pt x="140" y="390"/>
                    <a:pt x="140" y="390"/>
                    <a:pt x="139" y="390"/>
                  </a:cubicBezTo>
                  <a:lnTo>
                    <a:pt x="139" y="390"/>
                  </a:lnTo>
                  <a:cubicBezTo>
                    <a:pt x="139" y="389"/>
                    <a:pt x="139" y="388"/>
                    <a:pt x="138" y="386"/>
                  </a:cubicBezTo>
                  <a:lnTo>
                    <a:pt x="138" y="386"/>
                  </a:lnTo>
                  <a:cubicBezTo>
                    <a:pt x="138" y="384"/>
                    <a:pt x="138" y="383"/>
                    <a:pt x="138" y="381"/>
                  </a:cubicBezTo>
                  <a:lnTo>
                    <a:pt x="138" y="381"/>
                  </a:lnTo>
                  <a:cubicBezTo>
                    <a:pt x="137" y="380"/>
                    <a:pt x="137" y="379"/>
                    <a:pt x="137" y="377"/>
                  </a:cubicBezTo>
                  <a:lnTo>
                    <a:pt x="137" y="377"/>
                  </a:lnTo>
                  <a:cubicBezTo>
                    <a:pt x="136" y="375"/>
                    <a:pt x="136" y="373"/>
                    <a:pt x="136" y="371"/>
                  </a:cubicBezTo>
                  <a:lnTo>
                    <a:pt x="136" y="371"/>
                  </a:lnTo>
                  <a:cubicBezTo>
                    <a:pt x="136" y="369"/>
                    <a:pt x="135" y="368"/>
                    <a:pt x="135" y="367"/>
                  </a:cubicBezTo>
                  <a:lnTo>
                    <a:pt x="135" y="367"/>
                  </a:lnTo>
                  <a:cubicBezTo>
                    <a:pt x="135" y="364"/>
                    <a:pt x="135" y="360"/>
                    <a:pt x="135" y="357"/>
                  </a:cubicBezTo>
                  <a:lnTo>
                    <a:pt x="135" y="357"/>
                  </a:lnTo>
                  <a:cubicBezTo>
                    <a:pt x="135" y="294"/>
                    <a:pt x="185" y="243"/>
                    <a:pt x="248" y="243"/>
                  </a:cubicBezTo>
                  <a:lnTo>
                    <a:pt x="248" y="243"/>
                  </a:lnTo>
                  <a:cubicBezTo>
                    <a:pt x="265" y="243"/>
                    <a:pt x="282" y="248"/>
                    <a:pt x="298" y="254"/>
                  </a:cubicBezTo>
                  <a:lnTo>
                    <a:pt x="298" y="254"/>
                  </a:lnTo>
                  <a:cubicBezTo>
                    <a:pt x="298" y="256"/>
                    <a:pt x="298" y="257"/>
                    <a:pt x="298" y="258"/>
                  </a:cubicBezTo>
                  <a:lnTo>
                    <a:pt x="298" y="258"/>
                  </a:lnTo>
                  <a:cubicBezTo>
                    <a:pt x="298" y="277"/>
                    <a:pt x="299" y="295"/>
                    <a:pt x="304" y="314"/>
                  </a:cubicBezTo>
                  <a:lnTo>
                    <a:pt x="304" y="314"/>
                  </a:lnTo>
                  <a:cubicBezTo>
                    <a:pt x="306" y="321"/>
                    <a:pt x="312" y="325"/>
                    <a:pt x="319" y="324"/>
                  </a:cubicBezTo>
                  <a:lnTo>
                    <a:pt x="319" y="324"/>
                  </a:lnTo>
                  <a:cubicBezTo>
                    <a:pt x="327" y="322"/>
                    <a:pt x="331" y="315"/>
                    <a:pt x="329" y="308"/>
                  </a:cubicBezTo>
                  <a:lnTo>
                    <a:pt x="329" y="308"/>
                  </a:lnTo>
                  <a:cubicBezTo>
                    <a:pt x="326" y="291"/>
                    <a:pt x="324" y="275"/>
                    <a:pt x="324" y="258"/>
                  </a:cubicBezTo>
                  <a:lnTo>
                    <a:pt x="324" y="258"/>
                  </a:lnTo>
                  <a:cubicBezTo>
                    <a:pt x="324" y="254"/>
                    <a:pt x="324" y="251"/>
                    <a:pt x="324" y="247"/>
                  </a:cubicBezTo>
                  <a:lnTo>
                    <a:pt x="324" y="247"/>
                  </a:lnTo>
                  <a:cubicBezTo>
                    <a:pt x="324" y="244"/>
                    <a:pt x="325" y="241"/>
                    <a:pt x="325" y="237"/>
                  </a:cubicBezTo>
                  <a:lnTo>
                    <a:pt x="325" y="237"/>
                  </a:lnTo>
                  <a:cubicBezTo>
                    <a:pt x="325" y="236"/>
                    <a:pt x="325" y="235"/>
                    <a:pt x="325" y="235"/>
                  </a:cubicBezTo>
                  <a:lnTo>
                    <a:pt x="325" y="235"/>
                  </a:lnTo>
                  <a:cubicBezTo>
                    <a:pt x="325" y="233"/>
                    <a:pt x="326" y="230"/>
                    <a:pt x="326" y="228"/>
                  </a:cubicBezTo>
                  <a:lnTo>
                    <a:pt x="326" y="228"/>
                  </a:lnTo>
                  <a:cubicBezTo>
                    <a:pt x="326" y="226"/>
                    <a:pt x="327" y="225"/>
                    <a:pt x="327" y="223"/>
                  </a:cubicBezTo>
                  <a:lnTo>
                    <a:pt x="327" y="223"/>
                  </a:lnTo>
                  <a:cubicBezTo>
                    <a:pt x="327" y="222"/>
                    <a:pt x="328" y="220"/>
                    <a:pt x="328" y="218"/>
                  </a:cubicBezTo>
                  <a:lnTo>
                    <a:pt x="328" y="218"/>
                  </a:lnTo>
                  <a:cubicBezTo>
                    <a:pt x="328" y="216"/>
                    <a:pt x="329" y="214"/>
                    <a:pt x="329" y="212"/>
                  </a:cubicBezTo>
                  <a:lnTo>
                    <a:pt x="329" y="212"/>
                  </a:lnTo>
                  <a:cubicBezTo>
                    <a:pt x="329" y="211"/>
                    <a:pt x="329" y="211"/>
                    <a:pt x="329" y="210"/>
                  </a:cubicBezTo>
                  <a:lnTo>
                    <a:pt x="329" y="210"/>
                  </a:lnTo>
                  <a:cubicBezTo>
                    <a:pt x="350" y="113"/>
                    <a:pt x="431" y="38"/>
                    <a:pt x="532" y="28"/>
                  </a:cubicBezTo>
                  <a:lnTo>
                    <a:pt x="532" y="28"/>
                  </a:lnTo>
                  <a:lnTo>
                    <a:pt x="532" y="28"/>
                  </a:lnTo>
                  <a:lnTo>
                    <a:pt x="532" y="28"/>
                  </a:lnTo>
                  <a:cubicBezTo>
                    <a:pt x="535" y="28"/>
                    <a:pt x="538" y="28"/>
                    <a:pt x="542" y="27"/>
                  </a:cubicBezTo>
                  <a:lnTo>
                    <a:pt x="542" y="27"/>
                  </a:lnTo>
                  <a:cubicBezTo>
                    <a:pt x="543" y="27"/>
                    <a:pt x="543" y="27"/>
                    <a:pt x="543" y="27"/>
                  </a:cubicBezTo>
                  <a:lnTo>
                    <a:pt x="543" y="27"/>
                  </a:lnTo>
                  <a:cubicBezTo>
                    <a:pt x="548" y="27"/>
                    <a:pt x="551" y="27"/>
                    <a:pt x="556" y="27"/>
                  </a:cubicBezTo>
                  <a:lnTo>
                    <a:pt x="556" y="27"/>
                  </a:lnTo>
                  <a:cubicBezTo>
                    <a:pt x="563" y="27"/>
                    <a:pt x="571" y="27"/>
                    <a:pt x="579" y="28"/>
                  </a:cubicBezTo>
                  <a:lnTo>
                    <a:pt x="579" y="28"/>
                  </a:lnTo>
                  <a:cubicBezTo>
                    <a:pt x="695" y="39"/>
                    <a:pt x="787" y="138"/>
                    <a:pt x="787" y="258"/>
                  </a:cubicBezTo>
                  <a:lnTo>
                    <a:pt x="787" y="258"/>
                  </a:lnTo>
                  <a:cubicBezTo>
                    <a:pt x="787" y="307"/>
                    <a:pt x="771" y="354"/>
                    <a:pt x="743" y="393"/>
                  </a:cubicBezTo>
                  <a:lnTo>
                    <a:pt x="743" y="393"/>
                  </a:lnTo>
                  <a:cubicBezTo>
                    <a:pt x="739" y="399"/>
                    <a:pt x="740" y="407"/>
                    <a:pt x="746" y="412"/>
                  </a:cubicBezTo>
                  <a:lnTo>
                    <a:pt x="746" y="412"/>
                  </a:lnTo>
                  <a:cubicBezTo>
                    <a:pt x="748" y="413"/>
                    <a:pt x="751" y="414"/>
                    <a:pt x="753" y="414"/>
                  </a:cubicBezTo>
                  <a:lnTo>
                    <a:pt x="753" y="414"/>
                  </a:lnTo>
                  <a:cubicBezTo>
                    <a:pt x="757" y="414"/>
                    <a:pt x="762" y="413"/>
                    <a:pt x="764" y="409"/>
                  </a:cubicBezTo>
                  <a:lnTo>
                    <a:pt x="764" y="409"/>
                  </a:lnTo>
                  <a:cubicBezTo>
                    <a:pt x="793" y="369"/>
                    <a:pt x="810" y="324"/>
                    <a:pt x="812" y="275"/>
                  </a:cubicBezTo>
                  <a:lnTo>
                    <a:pt x="814" y="275"/>
                  </a:lnTo>
                  <a:lnTo>
                    <a:pt x="814" y="275"/>
                  </a:lnTo>
                  <a:cubicBezTo>
                    <a:pt x="918" y="275"/>
                    <a:pt x="1002" y="359"/>
                    <a:pt x="1002" y="462"/>
                  </a:cubicBezTo>
                  <a:lnTo>
                    <a:pt x="1002" y="462"/>
                  </a:lnTo>
                  <a:cubicBezTo>
                    <a:pt x="1002" y="536"/>
                    <a:pt x="958" y="603"/>
                    <a:pt x="890" y="632"/>
                  </a:cubicBezTo>
                  <a:lnTo>
                    <a:pt x="833" y="599"/>
                  </a:lnTo>
                  <a:lnTo>
                    <a:pt x="833" y="599"/>
                  </a:lnTo>
                  <a:cubicBezTo>
                    <a:pt x="821" y="592"/>
                    <a:pt x="806" y="592"/>
                    <a:pt x="793" y="599"/>
                  </a:cubicBezTo>
                  <a:lnTo>
                    <a:pt x="793" y="599"/>
                  </a:lnTo>
                  <a:cubicBezTo>
                    <a:pt x="780" y="605"/>
                    <a:pt x="774" y="618"/>
                    <a:pt x="774" y="632"/>
                  </a:cubicBezTo>
                  <a:lnTo>
                    <a:pt x="774" y="649"/>
                  </a:lnTo>
                  <a:lnTo>
                    <a:pt x="596" y="648"/>
                  </a:lnTo>
                  <a:lnTo>
                    <a:pt x="596" y="648"/>
                  </a:lnTo>
                  <a:lnTo>
                    <a:pt x="596" y="648"/>
                  </a:lnTo>
                  <a:cubicBezTo>
                    <a:pt x="589" y="648"/>
                    <a:pt x="582" y="651"/>
                    <a:pt x="577" y="656"/>
                  </a:cubicBezTo>
                  <a:lnTo>
                    <a:pt x="577" y="656"/>
                  </a:lnTo>
                  <a:cubicBezTo>
                    <a:pt x="572" y="661"/>
                    <a:pt x="569" y="668"/>
                    <a:pt x="569" y="675"/>
                  </a:cubicBezTo>
                  <a:lnTo>
                    <a:pt x="568" y="747"/>
                  </a:lnTo>
                  <a:lnTo>
                    <a:pt x="568" y="747"/>
                  </a:lnTo>
                  <a:cubicBezTo>
                    <a:pt x="568" y="762"/>
                    <a:pt x="580" y="774"/>
                    <a:pt x="595" y="774"/>
                  </a:cubicBezTo>
                  <a:lnTo>
                    <a:pt x="773" y="774"/>
                  </a:lnTo>
                  <a:lnTo>
                    <a:pt x="773" y="790"/>
                  </a:lnTo>
                  <a:lnTo>
                    <a:pt x="773" y="790"/>
                  </a:lnTo>
                  <a:cubicBezTo>
                    <a:pt x="773" y="805"/>
                    <a:pt x="780" y="817"/>
                    <a:pt x="793" y="824"/>
                  </a:cubicBezTo>
                  <a:lnTo>
                    <a:pt x="793" y="824"/>
                  </a:lnTo>
                  <a:cubicBezTo>
                    <a:pt x="799" y="829"/>
                    <a:pt x="806" y="830"/>
                    <a:pt x="812" y="830"/>
                  </a:cubicBezTo>
                  <a:lnTo>
                    <a:pt x="812" y="830"/>
                  </a:lnTo>
                  <a:cubicBezTo>
                    <a:pt x="819" y="830"/>
                    <a:pt x="826" y="829"/>
                    <a:pt x="832" y="824"/>
                  </a:cubicBezTo>
                  <a:lnTo>
                    <a:pt x="967" y="747"/>
                  </a:lnTo>
                  <a:lnTo>
                    <a:pt x="967" y="747"/>
                  </a:lnTo>
                  <a:cubicBezTo>
                    <a:pt x="979" y="739"/>
                    <a:pt x="987" y="727"/>
                    <a:pt x="987" y="712"/>
                  </a:cubicBezTo>
                  <a:lnTo>
                    <a:pt x="987" y="712"/>
                  </a:lnTo>
                  <a:cubicBezTo>
                    <a:pt x="987" y="698"/>
                    <a:pt x="979" y="686"/>
                    <a:pt x="967" y="67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5C5E4491-C004-4ACC-8A61-456011B7F76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2877426" y="4025666"/>
              <a:ext cx="914210" cy="914211"/>
            </a:xfrm>
            <a:custGeom>
              <a:avLst/>
              <a:gdLst>
                <a:gd name="connsiteX0" fmla="*/ 296717 w 914210"/>
                <a:gd name="connsiteY0" fmla="*/ 647789 h 914211"/>
                <a:gd name="connsiteX1" fmla="*/ 444630 w 914210"/>
                <a:gd name="connsiteY1" fmla="*/ 659373 h 914211"/>
                <a:gd name="connsiteX2" fmla="*/ 444630 w 914210"/>
                <a:gd name="connsiteY2" fmla="*/ 889262 h 914211"/>
                <a:gd name="connsiteX3" fmla="*/ 296717 w 914210"/>
                <a:gd name="connsiteY3" fmla="*/ 647789 h 914211"/>
                <a:gd name="connsiteX4" fmla="*/ 617493 w 914210"/>
                <a:gd name="connsiteY4" fmla="*/ 647789 h 914211"/>
                <a:gd name="connsiteX5" fmla="*/ 469580 w 914210"/>
                <a:gd name="connsiteY5" fmla="*/ 889262 h 914211"/>
                <a:gd name="connsiteX6" fmla="*/ 469580 w 914210"/>
                <a:gd name="connsiteY6" fmla="*/ 659373 h 914211"/>
                <a:gd name="connsiteX7" fmla="*/ 617493 w 914210"/>
                <a:gd name="connsiteY7" fmla="*/ 647789 h 914211"/>
                <a:gd name="connsiteX8" fmla="*/ 31186 w 914210"/>
                <a:gd name="connsiteY8" fmla="*/ 531062 h 914211"/>
                <a:gd name="connsiteX9" fmla="*/ 270877 w 914210"/>
                <a:gd name="connsiteY9" fmla="*/ 643334 h 914211"/>
                <a:gd name="connsiteX10" fmla="*/ 383148 w 914210"/>
                <a:gd name="connsiteY10" fmla="*/ 883916 h 914211"/>
                <a:gd name="connsiteX11" fmla="*/ 31186 w 914210"/>
                <a:gd name="connsiteY11" fmla="*/ 531062 h 914211"/>
                <a:gd name="connsiteX12" fmla="*/ 883024 w 914210"/>
                <a:gd name="connsiteY12" fmla="*/ 531062 h 914211"/>
                <a:gd name="connsiteX13" fmla="*/ 531062 w 914210"/>
                <a:gd name="connsiteY13" fmla="*/ 883916 h 914211"/>
                <a:gd name="connsiteX14" fmla="*/ 643333 w 914210"/>
                <a:gd name="connsiteY14" fmla="*/ 643334 h 914211"/>
                <a:gd name="connsiteX15" fmla="*/ 883024 w 914210"/>
                <a:gd name="connsiteY15" fmla="*/ 531062 h 914211"/>
                <a:gd name="connsiteX16" fmla="*/ 457106 w 914210"/>
                <a:gd name="connsiteY16" fmla="*/ 502229 h 914211"/>
                <a:gd name="connsiteX17" fmla="*/ 432482 w 914210"/>
                <a:gd name="connsiteY17" fmla="*/ 527286 h 914211"/>
                <a:gd name="connsiteX18" fmla="*/ 457106 w 914210"/>
                <a:gd name="connsiteY18" fmla="*/ 552343 h 914211"/>
                <a:gd name="connsiteX19" fmla="*/ 482609 w 914210"/>
                <a:gd name="connsiteY19" fmla="*/ 527286 h 914211"/>
                <a:gd name="connsiteX20" fmla="*/ 457106 w 914210"/>
                <a:gd name="connsiteY20" fmla="*/ 502229 h 914211"/>
                <a:gd name="connsiteX21" fmla="*/ 253947 w 914210"/>
                <a:gd name="connsiteY21" fmla="*/ 468689 h 914211"/>
                <a:gd name="connsiteX22" fmla="*/ 266422 w 914210"/>
                <a:gd name="connsiteY22" fmla="*/ 617494 h 914211"/>
                <a:gd name="connsiteX23" fmla="*/ 25840 w 914210"/>
                <a:gd name="connsiteY23" fmla="*/ 468689 h 914211"/>
                <a:gd name="connsiteX24" fmla="*/ 306519 w 914210"/>
                <a:gd name="connsiteY24" fmla="*/ 468689 h 914211"/>
                <a:gd name="connsiteX25" fmla="*/ 444630 w 914210"/>
                <a:gd name="connsiteY25" fmla="*/ 608583 h 914211"/>
                <a:gd name="connsiteX26" fmla="*/ 444630 w 914210"/>
                <a:gd name="connsiteY26" fmla="*/ 636206 h 914211"/>
                <a:gd name="connsiteX27" fmla="*/ 292262 w 914210"/>
                <a:gd name="connsiteY27" fmla="*/ 621949 h 914211"/>
                <a:gd name="connsiteX28" fmla="*/ 278896 w 914210"/>
                <a:gd name="connsiteY28" fmla="*/ 468689 h 914211"/>
                <a:gd name="connsiteX29" fmla="*/ 635314 w 914210"/>
                <a:gd name="connsiteY29" fmla="*/ 468689 h 914211"/>
                <a:gd name="connsiteX30" fmla="*/ 621948 w 914210"/>
                <a:gd name="connsiteY30" fmla="*/ 621949 h 914211"/>
                <a:gd name="connsiteX31" fmla="*/ 469580 w 914210"/>
                <a:gd name="connsiteY31" fmla="*/ 636206 h 914211"/>
                <a:gd name="connsiteX32" fmla="*/ 469580 w 914210"/>
                <a:gd name="connsiteY32" fmla="*/ 608583 h 914211"/>
                <a:gd name="connsiteX33" fmla="*/ 607691 w 914210"/>
                <a:gd name="connsiteY33" fmla="*/ 468689 h 914211"/>
                <a:gd name="connsiteX34" fmla="*/ 888370 w 914210"/>
                <a:gd name="connsiteY34" fmla="*/ 468689 h 914211"/>
                <a:gd name="connsiteX35" fmla="*/ 647788 w 914210"/>
                <a:gd name="connsiteY35" fmla="*/ 617494 h 914211"/>
                <a:gd name="connsiteX36" fmla="*/ 660263 w 914210"/>
                <a:gd name="connsiteY36" fmla="*/ 468689 h 914211"/>
                <a:gd name="connsiteX37" fmla="*/ 457988 w 914210"/>
                <a:gd name="connsiteY37" fmla="*/ 451223 h 914211"/>
                <a:gd name="connsiteX38" fmla="*/ 408549 w 914210"/>
                <a:gd name="connsiteY38" fmla="*/ 476509 h 914211"/>
                <a:gd name="connsiteX39" fmla="*/ 412081 w 914210"/>
                <a:gd name="connsiteY39" fmla="*/ 493076 h 914211"/>
                <a:gd name="connsiteX40" fmla="*/ 419143 w 914210"/>
                <a:gd name="connsiteY40" fmla="*/ 494820 h 914211"/>
                <a:gd name="connsiteX41" fmla="*/ 428854 w 914210"/>
                <a:gd name="connsiteY41" fmla="*/ 489588 h 914211"/>
                <a:gd name="connsiteX42" fmla="*/ 457988 w 914210"/>
                <a:gd name="connsiteY42" fmla="*/ 474765 h 914211"/>
                <a:gd name="connsiteX43" fmla="*/ 487121 w 914210"/>
                <a:gd name="connsiteY43" fmla="*/ 489588 h 914211"/>
                <a:gd name="connsiteX44" fmla="*/ 503895 w 914210"/>
                <a:gd name="connsiteY44" fmla="*/ 493076 h 914211"/>
                <a:gd name="connsiteX45" fmla="*/ 506544 w 914210"/>
                <a:gd name="connsiteY45" fmla="*/ 476509 h 914211"/>
                <a:gd name="connsiteX46" fmla="*/ 457988 w 914210"/>
                <a:gd name="connsiteY46" fmla="*/ 451223 h 914211"/>
                <a:gd name="connsiteX47" fmla="*/ 457546 w 914210"/>
                <a:gd name="connsiteY47" fmla="*/ 411986 h 914211"/>
                <a:gd name="connsiteX48" fmla="*/ 389798 w 914210"/>
                <a:gd name="connsiteY48" fmla="*/ 440222 h 914211"/>
                <a:gd name="connsiteX49" fmla="*/ 389798 w 914210"/>
                <a:gd name="connsiteY49" fmla="*/ 457527 h 914211"/>
                <a:gd name="connsiteX50" fmla="*/ 398596 w 914210"/>
                <a:gd name="connsiteY50" fmla="*/ 462081 h 914211"/>
                <a:gd name="connsiteX51" fmla="*/ 406515 w 914210"/>
                <a:gd name="connsiteY51" fmla="*/ 457527 h 914211"/>
                <a:gd name="connsiteX52" fmla="*/ 457546 w 914210"/>
                <a:gd name="connsiteY52" fmla="*/ 436578 h 914211"/>
                <a:gd name="connsiteX53" fmla="*/ 508577 w 914210"/>
                <a:gd name="connsiteY53" fmla="*/ 457527 h 914211"/>
                <a:gd name="connsiteX54" fmla="*/ 525294 w 914210"/>
                <a:gd name="connsiteY54" fmla="*/ 457527 h 914211"/>
                <a:gd name="connsiteX55" fmla="*/ 524414 w 914210"/>
                <a:gd name="connsiteY55" fmla="*/ 440222 h 914211"/>
                <a:gd name="connsiteX56" fmla="*/ 457546 w 914210"/>
                <a:gd name="connsiteY56" fmla="*/ 411986 h 914211"/>
                <a:gd name="connsiteX57" fmla="*/ 455591 w 914210"/>
                <a:gd name="connsiteY57" fmla="*/ 368825 h 914211"/>
                <a:gd name="connsiteX58" fmla="*/ 367225 w 914210"/>
                <a:gd name="connsiteY58" fmla="*/ 399835 h 914211"/>
                <a:gd name="connsiteX59" fmla="*/ 365440 w 914210"/>
                <a:gd name="connsiteY59" fmla="*/ 416668 h 914211"/>
                <a:gd name="connsiteX60" fmla="*/ 375258 w 914210"/>
                <a:gd name="connsiteY60" fmla="*/ 421098 h 914211"/>
                <a:gd name="connsiteX61" fmla="*/ 382399 w 914210"/>
                <a:gd name="connsiteY61" fmla="*/ 419326 h 914211"/>
                <a:gd name="connsiteX62" fmla="*/ 455591 w 914210"/>
                <a:gd name="connsiteY62" fmla="*/ 392747 h 914211"/>
                <a:gd name="connsiteX63" fmla="*/ 527890 w 914210"/>
                <a:gd name="connsiteY63" fmla="*/ 419326 h 914211"/>
                <a:gd name="connsiteX64" fmla="*/ 545742 w 914210"/>
                <a:gd name="connsiteY64" fmla="*/ 416668 h 914211"/>
                <a:gd name="connsiteX65" fmla="*/ 543064 w 914210"/>
                <a:gd name="connsiteY65" fmla="*/ 399835 h 914211"/>
                <a:gd name="connsiteX66" fmla="*/ 455591 w 914210"/>
                <a:gd name="connsiteY66" fmla="*/ 368825 h 914211"/>
                <a:gd name="connsiteX67" fmla="*/ 457105 w 914210"/>
                <a:gd name="connsiteY67" fmla="*/ 329686 h 914211"/>
                <a:gd name="connsiteX68" fmla="*/ 585415 w 914210"/>
                <a:gd name="connsiteY68" fmla="*/ 457106 h 914211"/>
                <a:gd name="connsiteX69" fmla="*/ 457105 w 914210"/>
                <a:gd name="connsiteY69" fmla="*/ 585416 h 914211"/>
                <a:gd name="connsiteX70" fmla="*/ 328795 w 914210"/>
                <a:gd name="connsiteY70" fmla="*/ 457106 h 914211"/>
                <a:gd name="connsiteX71" fmla="*/ 457105 w 914210"/>
                <a:gd name="connsiteY71" fmla="*/ 329686 h 914211"/>
                <a:gd name="connsiteX72" fmla="*/ 266422 w 914210"/>
                <a:gd name="connsiteY72" fmla="*/ 297609 h 914211"/>
                <a:gd name="connsiteX73" fmla="*/ 253947 w 914210"/>
                <a:gd name="connsiteY73" fmla="*/ 445522 h 914211"/>
                <a:gd name="connsiteX74" fmla="*/ 25840 w 914210"/>
                <a:gd name="connsiteY74" fmla="*/ 445522 h 914211"/>
                <a:gd name="connsiteX75" fmla="*/ 266422 w 914210"/>
                <a:gd name="connsiteY75" fmla="*/ 297609 h 914211"/>
                <a:gd name="connsiteX76" fmla="*/ 647788 w 914210"/>
                <a:gd name="connsiteY76" fmla="*/ 297609 h 914211"/>
                <a:gd name="connsiteX77" fmla="*/ 888370 w 914210"/>
                <a:gd name="connsiteY77" fmla="*/ 445522 h 914211"/>
                <a:gd name="connsiteX78" fmla="*/ 660263 w 914210"/>
                <a:gd name="connsiteY78" fmla="*/ 445522 h 914211"/>
                <a:gd name="connsiteX79" fmla="*/ 647788 w 914210"/>
                <a:gd name="connsiteY79" fmla="*/ 297609 h 914211"/>
                <a:gd name="connsiteX80" fmla="*/ 444630 w 914210"/>
                <a:gd name="connsiteY80" fmla="*/ 278006 h 914211"/>
                <a:gd name="connsiteX81" fmla="*/ 444630 w 914210"/>
                <a:gd name="connsiteY81" fmla="*/ 305628 h 914211"/>
                <a:gd name="connsiteX82" fmla="*/ 306519 w 914210"/>
                <a:gd name="connsiteY82" fmla="*/ 445522 h 914211"/>
                <a:gd name="connsiteX83" fmla="*/ 278896 w 914210"/>
                <a:gd name="connsiteY83" fmla="*/ 445522 h 914211"/>
                <a:gd name="connsiteX84" fmla="*/ 292262 w 914210"/>
                <a:gd name="connsiteY84" fmla="*/ 292263 h 914211"/>
                <a:gd name="connsiteX85" fmla="*/ 444630 w 914210"/>
                <a:gd name="connsiteY85" fmla="*/ 278006 h 914211"/>
                <a:gd name="connsiteX86" fmla="*/ 469580 w 914210"/>
                <a:gd name="connsiteY86" fmla="*/ 278006 h 914211"/>
                <a:gd name="connsiteX87" fmla="*/ 621948 w 914210"/>
                <a:gd name="connsiteY87" fmla="*/ 292263 h 914211"/>
                <a:gd name="connsiteX88" fmla="*/ 635314 w 914210"/>
                <a:gd name="connsiteY88" fmla="*/ 445522 h 914211"/>
                <a:gd name="connsiteX89" fmla="*/ 607691 w 914210"/>
                <a:gd name="connsiteY89" fmla="*/ 445522 h 914211"/>
                <a:gd name="connsiteX90" fmla="*/ 469580 w 914210"/>
                <a:gd name="connsiteY90" fmla="*/ 305628 h 914211"/>
                <a:gd name="connsiteX91" fmla="*/ 383148 w 914210"/>
                <a:gd name="connsiteY91" fmla="*/ 30296 h 914211"/>
                <a:gd name="connsiteX92" fmla="*/ 270877 w 914210"/>
                <a:gd name="connsiteY92" fmla="*/ 271769 h 914211"/>
                <a:gd name="connsiteX93" fmla="*/ 31186 w 914210"/>
                <a:gd name="connsiteY93" fmla="*/ 384040 h 914211"/>
                <a:gd name="connsiteX94" fmla="*/ 383148 w 914210"/>
                <a:gd name="connsiteY94" fmla="*/ 30296 h 914211"/>
                <a:gd name="connsiteX95" fmla="*/ 531062 w 914210"/>
                <a:gd name="connsiteY95" fmla="*/ 30296 h 914211"/>
                <a:gd name="connsiteX96" fmla="*/ 883024 w 914210"/>
                <a:gd name="connsiteY96" fmla="*/ 384040 h 914211"/>
                <a:gd name="connsiteX97" fmla="*/ 643333 w 914210"/>
                <a:gd name="connsiteY97" fmla="*/ 271769 h 914211"/>
                <a:gd name="connsiteX98" fmla="*/ 531062 w 914210"/>
                <a:gd name="connsiteY98" fmla="*/ 30296 h 914211"/>
                <a:gd name="connsiteX99" fmla="*/ 444630 w 914210"/>
                <a:gd name="connsiteY99" fmla="*/ 24949 h 914211"/>
                <a:gd name="connsiteX100" fmla="*/ 444630 w 914210"/>
                <a:gd name="connsiteY100" fmla="*/ 254839 h 914211"/>
                <a:gd name="connsiteX101" fmla="*/ 296717 w 914210"/>
                <a:gd name="connsiteY101" fmla="*/ 267313 h 914211"/>
                <a:gd name="connsiteX102" fmla="*/ 444630 w 914210"/>
                <a:gd name="connsiteY102" fmla="*/ 24949 h 914211"/>
                <a:gd name="connsiteX103" fmla="*/ 469580 w 914210"/>
                <a:gd name="connsiteY103" fmla="*/ 24949 h 914211"/>
                <a:gd name="connsiteX104" fmla="*/ 617493 w 914210"/>
                <a:gd name="connsiteY104" fmla="*/ 267313 h 914211"/>
                <a:gd name="connsiteX105" fmla="*/ 469580 w 914210"/>
                <a:gd name="connsiteY105" fmla="*/ 254839 h 914211"/>
                <a:gd name="connsiteX106" fmla="*/ 457105 w 914210"/>
                <a:gd name="connsiteY106" fmla="*/ 0 h 914211"/>
                <a:gd name="connsiteX107" fmla="*/ 445255 w 914210"/>
                <a:gd name="connsiteY107" fmla="*/ 600 h 914211"/>
                <a:gd name="connsiteX108" fmla="*/ 445255 w 914210"/>
                <a:gd name="connsiteY108" fmla="*/ 1197 h 914211"/>
                <a:gd name="connsiteX109" fmla="*/ 365065 w 914210"/>
                <a:gd name="connsiteY109" fmla="*/ 9299 h 914211"/>
                <a:gd name="connsiteX110" fmla="*/ 0 w 914210"/>
                <a:gd name="connsiteY110" fmla="*/ 457106 h 914211"/>
                <a:gd name="connsiteX111" fmla="*/ 365065 w 914210"/>
                <a:gd name="connsiteY111" fmla="*/ 904913 h 914211"/>
                <a:gd name="connsiteX112" fmla="*/ 445255 w 914210"/>
                <a:gd name="connsiteY112" fmla="*/ 913014 h 914211"/>
                <a:gd name="connsiteX113" fmla="*/ 445255 w 914210"/>
                <a:gd name="connsiteY113" fmla="*/ 913612 h 914211"/>
                <a:gd name="connsiteX114" fmla="*/ 457105 w 914210"/>
                <a:gd name="connsiteY114" fmla="*/ 914211 h 914211"/>
                <a:gd name="connsiteX115" fmla="*/ 468955 w 914210"/>
                <a:gd name="connsiteY115" fmla="*/ 913612 h 914211"/>
                <a:gd name="connsiteX116" fmla="*/ 468955 w 914210"/>
                <a:gd name="connsiteY116" fmla="*/ 913014 h 914211"/>
                <a:gd name="connsiteX117" fmla="*/ 549145 w 914210"/>
                <a:gd name="connsiteY117" fmla="*/ 904913 h 914211"/>
                <a:gd name="connsiteX118" fmla="*/ 914210 w 914210"/>
                <a:gd name="connsiteY118" fmla="*/ 457106 h 914211"/>
                <a:gd name="connsiteX119" fmla="*/ 549145 w 914210"/>
                <a:gd name="connsiteY119" fmla="*/ 9299 h 914211"/>
                <a:gd name="connsiteX120" fmla="*/ 468955 w 914210"/>
                <a:gd name="connsiteY120" fmla="*/ 1197 h 914211"/>
                <a:gd name="connsiteX121" fmla="*/ 468955 w 914210"/>
                <a:gd name="connsiteY121" fmla="*/ 600 h 914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14210" h="914211">
                  <a:moveTo>
                    <a:pt x="296717" y="647789"/>
                  </a:moveTo>
                  <a:cubicBezTo>
                    <a:pt x="343051" y="654918"/>
                    <a:pt x="392950" y="659373"/>
                    <a:pt x="444630" y="659373"/>
                  </a:cubicBezTo>
                  <a:lnTo>
                    <a:pt x="444630" y="889262"/>
                  </a:lnTo>
                  <a:cubicBezTo>
                    <a:pt x="380475" y="878570"/>
                    <a:pt x="325230" y="782337"/>
                    <a:pt x="296717" y="647789"/>
                  </a:cubicBezTo>
                  <a:close/>
                  <a:moveTo>
                    <a:pt x="617493" y="647789"/>
                  </a:moveTo>
                  <a:cubicBezTo>
                    <a:pt x="588980" y="782337"/>
                    <a:pt x="533735" y="878570"/>
                    <a:pt x="469580" y="889262"/>
                  </a:cubicBezTo>
                  <a:lnTo>
                    <a:pt x="469580" y="659373"/>
                  </a:lnTo>
                  <a:cubicBezTo>
                    <a:pt x="521260" y="659373"/>
                    <a:pt x="571159" y="654918"/>
                    <a:pt x="617493" y="647789"/>
                  </a:cubicBezTo>
                  <a:close/>
                  <a:moveTo>
                    <a:pt x="31186" y="531062"/>
                  </a:moveTo>
                  <a:cubicBezTo>
                    <a:pt x="73065" y="580961"/>
                    <a:pt x="160387" y="621949"/>
                    <a:pt x="270877" y="643334"/>
                  </a:cubicBezTo>
                  <a:cubicBezTo>
                    <a:pt x="292262" y="753824"/>
                    <a:pt x="333250" y="840255"/>
                    <a:pt x="383148" y="883916"/>
                  </a:cubicBezTo>
                  <a:cubicBezTo>
                    <a:pt x="203158" y="852729"/>
                    <a:pt x="61482" y="711053"/>
                    <a:pt x="31186" y="531062"/>
                  </a:cubicBezTo>
                  <a:close/>
                  <a:moveTo>
                    <a:pt x="883024" y="531062"/>
                  </a:moveTo>
                  <a:cubicBezTo>
                    <a:pt x="852728" y="711053"/>
                    <a:pt x="711052" y="852729"/>
                    <a:pt x="531062" y="883916"/>
                  </a:cubicBezTo>
                  <a:cubicBezTo>
                    <a:pt x="580960" y="840255"/>
                    <a:pt x="621948" y="753824"/>
                    <a:pt x="643333" y="643334"/>
                  </a:cubicBezTo>
                  <a:cubicBezTo>
                    <a:pt x="753823" y="621949"/>
                    <a:pt x="841145" y="580961"/>
                    <a:pt x="883024" y="531062"/>
                  </a:cubicBezTo>
                  <a:close/>
                  <a:moveTo>
                    <a:pt x="457106" y="502229"/>
                  </a:moveTo>
                  <a:cubicBezTo>
                    <a:pt x="443035" y="502229"/>
                    <a:pt x="432482" y="512968"/>
                    <a:pt x="432482" y="527286"/>
                  </a:cubicBezTo>
                  <a:cubicBezTo>
                    <a:pt x="432482" y="540710"/>
                    <a:pt x="443035" y="552343"/>
                    <a:pt x="457106" y="552343"/>
                  </a:cubicBezTo>
                  <a:cubicBezTo>
                    <a:pt x="471177" y="552343"/>
                    <a:pt x="482609" y="540710"/>
                    <a:pt x="482609" y="527286"/>
                  </a:cubicBezTo>
                  <a:cubicBezTo>
                    <a:pt x="482609" y="512968"/>
                    <a:pt x="471177" y="502229"/>
                    <a:pt x="457106" y="502229"/>
                  </a:cubicBezTo>
                  <a:close/>
                  <a:moveTo>
                    <a:pt x="253947" y="468689"/>
                  </a:moveTo>
                  <a:cubicBezTo>
                    <a:pt x="254838" y="521261"/>
                    <a:pt x="260184" y="571159"/>
                    <a:pt x="266422" y="617494"/>
                  </a:cubicBezTo>
                  <a:cubicBezTo>
                    <a:pt x="132765" y="588980"/>
                    <a:pt x="35642" y="532844"/>
                    <a:pt x="25840" y="468689"/>
                  </a:cubicBezTo>
                  <a:close/>
                  <a:moveTo>
                    <a:pt x="306519" y="468689"/>
                  </a:moveTo>
                  <a:cubicBezTo>
                    <a:pt x="311865" y="543537"/>
                    <a:pt x="371565" y="603237"/>
                    <a:pt x="444630" y="608583"/>
                  </a:cubicBezTo>
                  <a:lnTo>
                    <a:pt x="444630" y="636206"/>
                  </a:lnTo>
                  <a:cubicBezTo>
                    <a:pt x="392059" y="635315"/>
                    <a:pt x="339487" y="629968"/>
                    <a:pt x="292262" y="621949"/>
                  </a:cubicBezTo>
                  <a:cubicBezTo>
                    <a:pt x="284243" y="574724"/>
                    <a:pt x="278896" y="522152"/>
                    <a:pt x="278896" y="468689"/>
                  </a:cubicBezTo>
                  <a:close/>
                  <a:moveTo>
                    <a:pt x="635314" y="468689"/>
                  </a:moveTo>
                  <a:cubicBezTo>
                    <a:pt x="635314" y="522152"/>
                    <a:pt x="629967" y="574724"/>
                    <a:pt x="621948" y="621949"/>
                  </a:cubicBezTo>
                  <a:cubicBezTo>
                    <a:pt x="574723" y="629968"/>
                    <a:pt x="522151" y="635315"/>
                    <a:pt x="469580" y="636206"/>
                  </a:cubicBezTo>
                  <a:lnTo>
                    <a:pt x="469580" y="608583"/>
                  </a:lnTo>
                  <a:cubicBezTo>
                    <a:pt x="542645" y="603237"/>
                    <a:pt x="602345" y="543537"/>
                    <a:pt x="607691" y="468689"/>
                  </a:cubicBezTo>
                  <a:close/>
                  <a:moveTo>
                    <a:pt x="888370" y="468689"/>
                  </a:moveTo>
                  <a:cubicBezTo>
                    <a:pt x="878568" y="532844"/>
                    <a:pt x="781445" y="588980"/>
                    <a:pt x="647788" y="617494"/>
                  </a:cubicBezTo>
                  <a:cubicBezTo>
                    <a:pt x="654026" y="571159"/>
                    <a:pt x="659372" y="521261"/>
                    <a:pt x="660263" y="468689"/>
                  </a:cubicBezTo>
                  <a:close/>
                  <a:moveTo>
                    <a:pt x="457988" y="451223"/>
                  </a:moveTo>
                  <a:cubicBezTo>
                    <a:pt x="438565" y="451223"/>
                    <a:pt x="420026" y="460814"/>
                    <a:pt x="408549" y="476509"/>
                  </a:cubicBezTo>
                  <a:cubicBezTo>
                    <a:pt x="405018" y="481741"/>
                    <a:pt x="406783" y="489588"/>
                    <a:pt x="412081" y="493076"/>
                  </a:cubicBezTo>
                  <a:cubicBezTo>
                    <a:pt x="413846" y="494820"/>
                    <a:pt x="416495" y="494820"/>
                    <a:pt x="419143" y="494820"/>
                  </a:cubicBezTo>
                  <a:cubicBezTo>
                    <a:pt x="422675" y="494820"/>
                    <a:pt x="426206" y="493076"/>
                    <a:pt x="428854" y="489588"/>
                  </a:cubicBezTo>
                  <a:cubicBezTo>
                    <a:pt x="435034" y="480869"/>
                    <a:pt x="445628" y="474765"/>
                    <a:pt x="457988" y="474765"/>
                  </a:cubicBezTo>
                  <a:cubicBezTo>
                    <a:pt x="469465" y="474765"/>
                    <a:pt x="480941" y="480869"/>
                    <a:pt x="487121" y="489588"/>
                  </a:cubicBezTo>
                  <a:cubicBezTo>
                    <a:pt x="490653" y="495691"/>
                    <a:pt x="497715" y="497435"/>
                    <a:pt x="503895" y="493076"/>
                  </a:cubicBezTo>
                  <a:cubicBezTo>
                    <a:pt x="509192" y="489588"/>
                    <a:pt x="510075" y="481741"/>
                    <a:pt x="506544" y="476509"/>
                  </a:cubicBezTo>
                  <a:cubicBezTo>
                    <a:pt x="495950" y="460814"/>
                    <a:pt x="477410" y="451223"/>
                    <a:pt x="457988" y="451223"/>
                  </a:cubicBezTo>
                  <a:close/>
                  <a:moveTo>
                    <a:pt x="457546" y="411986"/>
                  </a:moveTo>
                  <a:cubicBezTo>
                    <a:pt x="432030" y="411986"/>
                    <a:pt x="408275" y="422916"/>
                    <a:pt x="389798" y="440222"/>
                  </a:cubicBezTo>
                  <a:cubicBezTo>
                    <a:pt x="385399" y="444776"/>
                    <a:pt x="385399" y="452973"/>
                    <a:pt x="389798" y="457527"/>
                  </a:cubicBezTo>
                  <a:cubicBezTo>
                    <a:pt x="392438" y="460260"/>
                    <a:pt x="395077" y="462081"/>
                    <a:pt x="398596" y="462081"/>
                  </a:cubicBezTo>
                  <a:cubicBezTo>
                    <a:pt x="401236" y="462081"/>
                    <a:pt x="404755" y="460260"/>
                    <a:pt x="406515" y="457527"/>
                  </a:cubicBezTo>
                  <a:cubicBezTo>
                    <a:pt x="419713" y="444776"/>
                    <a:pt x="439069" y="436578"/>
                    <a:pt x="457546" y="436578"/>
                  </a:cubicBezTo>
                  <a:cubicBezTo>
                    <a:pt x="476902" y="436578"/>
                    <a:pt x="494499" y="444776"/>
                    <a:pt x="508577" y="457527"/>
                  </a:cubicBezTo>
                  <a:cubicBezTo>
                    <a:pt x="512976" y="462081"/>
                    <a:pt x="520895" y="462081"/>
                    <a:pt x="525294" y="457527"/>
                  </a:cubicBezTo>
                  <a:cubicBezTo>
                    <a:pt x="529693" y="452973"/>
                    <a:pt x="528813" y="444776"/>
                    <a:pt x="524414" y="440222"/>
                  </a:cubicBezTo>
                  <a:cubicBezTo>
                    <a:pt x="506817" y="422916"/>
                    <a:pt x="483061" y="411986"/>
                    <a:pt x="457546" y="411986"/>
                  </a:cubicBezTo>
                  <a:close/>
                  <a:moveTo>
                    <a:pt x="455591" y="368825"/>
                  </a:moveTo>
                  <a:cubicBezTo>
                    <a:pt x="423458" y="368825"/>
                    <a:pt x="392217" y="380343"/>
                    <a:pt x="367225" y="399835"/>
                  </a:cubicBezTo>
                  <a:cubicBezTo>
                    <a:pt x="362762" y="404265"/>
                    <a:pt x="361870" y="412238"/>
                    <a:pt x="365440" y="416668"/>
                  </a:cubicBezTo>
                  <a:cubicBezTo>
                    <a:pt x="367225" y="419326"/>
                    <a:pt x="371688" y="421098"/>
                    <a:pt x="375258" y="421098"/>
                  </a:cubicBezTo>
                  <a:cubicBezTo>
                    <a:pt x="377936" y="421098"/>
                    <a:pt x="379721" y="420212"/>
                    <a:pt x="382399" y="419326"/>
                  </a:cubicBezTo>
                  <a:cubicBezTo>
                    <a:pt x="403821" y="401607"/>
                    <a:pt x="428813" y="392747"/>
                    <a:pt x="455591" y="392747"/>
                  </a:cubicBezTo>
                  <a:cubicBezTo>
                    <a:pt x="482368" y="392747"/>
                    <a:pt x="507361" y="401607"/>
                    <a:pt x="527890" y="419326"/>
                  </a:cubicBezTo>
                  <a:cubicBezTo>
                    <a:pt x="534138" y="422870"/>
                    <a:pt x="541279" y="421984"/>
                    <a:pt x="545742" y="416668"/>
                  </a:cubicBezTo>
                  <a:cubicBezTo>
                    <a:pt x="549312" y="412238"/>
                    <a:pt x="549312" y="404265"/>
                    <a:pt x="543064" y="399835"/>
                  </a:cubicBezTo>
                  <a:cubicBezTo>
                    <a:pt x="518964" y="380343"/>
                    <a:pt x="487724" y="368825"/>
                    <a:pt x="455591" y="368825"/>
                  </a:cubicBezTo>
                  <a:close/>
                  <a:moveTo>
                    <a:pt x="457105" y="329686"/>
                  </a:moveTo>
                  <a:cubicBezTo>
                    <a:pt x="528389" y="329686"/>
                    <a:pt x="585415" y="386713"/>
                    <a:pt x="585415" y="457106"/>
                  </a:cubicBezTo>
                  <a:cubicBezTo>
                    <a:pt x="585415" y="527498"/>
                    <a:pt x="528389" y="585416"/>
                    <a:pt x="457105" y="585416"/>
                  </a:cubicBezTo>
                  <a:cubicBezTo>
                    <a:pt x="385821" y="585416"/>
                    <a:pt x="328795" y="527498"/>
                    <a:pt x="328795" y="457106"/>
                  </a:cubicBezTo>
                  <a:cubicBezTo>
                    <a:pt x="328795" y="386713"/>
                    <a:pt x="385821" y="329686"/>
                    <a:pt x="457105" y="329686"/>
                  </a:cubicBezTo>
                  <a:close/>
                  <a:moveTo>
                    <a:pt x="266422" y="297609"/>
                  </a:moveTo>
                  <a:cubicBezTo>
                    <a:pt x="260184" y="343052"/>
                    <a:pt x="254838" y="392951"/>
                    <a:pt x="253947" y="445522"/>
                  </a:cubicBezTo>
                  <a:lnTo>
                    <a:pt x="25840" y="445522"/>
                  </a:lnTo>
                  <a:cubicBezTo>
                    <a:pt x="35642" y="381367"/>
                    <a:pt x="132765" y="325231"/>
                    <a:pt x="266422" y="297609"/>
                  </a:cubicBezTo>
                  <a:close/>
                  <a:moveTo>
                    <a:pt x="647788" y="297609"/>
                  </a:moveTo>
                  <a:cubicBezTo>
                    <a:pt x="781445" y="325231"/>
                    <a:pt x="878568" y="381367"/>
                    <a:pt x="888370" y="445522"/>
                  </a:cubicBezTo>
                  <a:lnTo>
                    <a:pt x="660263" y="445522"/>
                  </a:lnTo>
                  <a:cubicBezTo>
                    <a:pt x="659372" y="392951"/>
                    <a:pt x="654026" y="343052"/>
                    <a:pt x="647788" y="297609"/>
                  </a:cubicBezTo>
                  <a:close/>
                  <a:moveTo>
                    <a:pt x="444630" y="278006"/>
                  </a:moveTo>
                  <a:lnTo>
                    <a:pt x="444630" y="305628"/>
                  </a:lnTo>
                  <a:cubicBezTo>
                    <a:pt x="371565" y="311866"/>
                    <a:pt x="311865" y="370674"/>
                    <a:pt x="306519" y="445522"/>
                  </a:cubicBezTo>
                  <a:lnTo>
                    <a:pt x="278896" y="445522"/>
                  </a:lnTo>
                  <a:cubicBezTo>
                    <a:pt x="278896" y="391169"/>
                    <a:pt x="284243" y="340379"/>
                    <a:pt x="292262" y="292263"/>
                  </a:cubicBezTo>
                  <a:cubicBezTo>
                    <a:pt x="339487" y="284243"/>
                    <a:pt x="392059" y="278897"/>
                    <a:pt x="444630" y="278006"/>
                  </a:cubicBezTo>
                  <a:close/>
                  <a:moveTo>
                    <a:pt x="469580" y="278006"/>
                  </a:moveTo>
                  <a:cubicBezTo>
                    <a:pt x="522151" y="278897"/>
                    <a:pt x="574723" y="284243"/>
                    <a:pt x="621948" y="292263"/>
                  </a:cubicBezTo>
                  <a:cubicBezTo>
                    <a:pt x="629967" y="340379"/>
                    <a:pt x="635314" y="391169"/>
                    <a:pt x="635314" y="445522"/>
                  </a:cubicBezTo>
                  <a:lnTo>
                    <a:pt x="607691" y="445522"/>
                  </a:lnTo>
                  <a:cubicBezTo>
                    <a:pt x="602345" y="370674"/>
                    <a:pt x="542645" y="311866"/>
                    <a:pt x="469580" y="305628"/>
                  </a:cubicBezTo>
                  <a:close/>
                  <a:moveTo>
                    <a:pt x="383148" y="30296"/>
                  </a:moveTo>
                  <a:cubicBezTo>
                    <a:pt x="333250" y="73957"/>
                    <a:pt x="292262" y="160388"/>
                    <a:pt x="270877" y="271769"/>
                  </a:cubicBezTo>
                  <a:cubicBezTo>
                    <a:pt x="160387" y="293154"/>
                    <a:pt x="73065" y="333251"/>
                    <a:pt x="31186" y="384040"/>
                  </a:cubicBezTo>
                  <a:cubicBezTo>
                    <a:pt x="61482" y="204049"/>
                    <a:pt x="203158" y="61482"/>
                    <a:pt x="383148" y="30296"/>
                  </a:cubicBezTo>
                  <a:close/>
                  <a:moveTo>
                    <a:pt x="531062" y="30296"/>
                  </a:moveTo>
                  <a:cubicBezTo>
                    <a:pt x="711052" y="61482"/>
                    <a:pt x="852728" y="204049"/>
                    <a:pt x="883024" y="384040"/>
                  </a:cubicBezTo>
                  <a:cubicBezTo>
                    <a:pt x="841145" y="333251"/>
                    <a:pt x="753823" y="293154"/>
                    <a:pt x="643333" y="271769"/>
                  </a:cubicBezTo>
                  <a:cubicBezTo>
                    <a:pt x="621948" y="160388"/>
                    <a:pt x="580960" y="73957"/>
                    <a:pt x="531062" y="30296"/>
                  </a:cubicBezTo>
                  <a:close/>
                  <a:moveTo>
                    <a:pt x="444630" y="24949"/>
                  </a:moveTo>
                  <a:lnTo>
                    <a:pt x="444630" y="254839"/>
                  </a:lnTo>
                  <a:cubicBezTo>
                    <a:pt x="392950" y="255730"/>
                    <a:pt x="343051" y="259294"/>
                    <a:pt x="296717" y="267313"/>
                  </a:cubicBezTo>
                  <a:cubicBezTo>
                    <a:pt x="325230" y="132766"/>
                    <a:pt x="380475" y="35642"/>
                    <a:pt x="444630" y="24949"/>
                  </a:cubicBezTo>
                  <a:close/>
                  <a:moveTo>
                    <a:pt x="469580" y="24949"/>
                  </a:moveTo>
                  <a:cubicBezTo>
                    <a:pt x="533735" y="35642"/>
                    <a:pt x="588980" y="132766"/>
                    <a:pt x="617493" y="267313"/>
                  </a:cubicBezTo>
                  <a:cubicBezTo>
                    <a:pt x="571159" y="259294"/>
                    <a:pt x="521260" y="255730"/>
                    <a:pt x="469580" y="254839"/>
                  </a:cubicBezTo>
                  <a:close/>
                  <a:moveTo>
                    <a:pt x="457105" y="0"/>
                  </a:moveTo>
                  <a:lnTo>
                    <a:pt x="445255" y="600"/>
                  </a:lnTo>
                  <a:lnTo>
                    <a:pt x="445255" y="1197"/>
                  </a:lnTo>
                  <a:lnTo>
                    <a:pt x="365065" y="9299"/>
                  </a:lnTo>
                  <a:cubicBezTo>
                    <a:pt x="156907" y="51973"/>
                    <a:pt x="0" y="236461"/>
                    <a:pt x="0" y="457106"/>
                  </a:cubicBezTo>
                  <a:cubicBezTo>
                    <a:pt x="0" y="677751"/>
                    <a:pt x="156907" y="862238"/>
                    <a:pt x="365065" y="904913"/>
                  </a:cubicBezTo>
                  <a:lnTo>
                    <a:pt x="445255" y="913014"/>
                  </a:lnTo>
                  <a:lnTo>
                    <a:pt x="445255" y="913612"/>
                  </a:lnTo>
                  <a:lnTo>
                    <a:pt x="457105" y="914211"/>
                  </a:lnTo>
                  <a:lnTo>
                    <a:pt x="468955" y="913612"/>
                  </a:lnTo>
                  <a:lnTo>
                    <a:pt x="468955" y="913014"/>
                  </a:lnTo>
                  <a:lnTo>
                    <a:pt x="549145" y="904913"/>
                  </a:lnTo>
                  <a:cubicBezTo>
                    <a:pt x="757303" y="862238"/>
                    <a:pt x="914210" y="677751"/>
                    <a:pt x="914210" y="457106"/>
                  </a:cubicBezTo>
                  <a:cubicBezTo>
                    <a:pt x="914210" y="236461"/>
                    <a:pt x="757303" y="51973"/>
                    <a:pt x="549145" y="9299"/>
                  </a:cubicBezTo>
                  <a:lnTo>
                    <a:pt x="468955" y="1197"/>
                  </a:lnTo>
                  <a:lnTo>
                    <a:pt x="468955" y="6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7CCA9337-3CAD-4E38-A8A5-7F05F697242B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COMMUNICATION SLIDE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DF7D73-D9BF-4509-8761-DC2648BF7407}"/>
              </a:ext>
            </a:extLst>
          </p:cNvPr>
          <p:cNvSpPr txBox="1"/>
          <p:nvPr/>
        </p:nvSpPr>
        <p:spPr>
          <a:xfrm>
            <a:off x="1520827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350CD06-88B7-443B-860B-BCBD9FFA14AD}"/>
              </a:ext>
            </a:extLst>
          </p:cNvPr>
          <p:cNvSpPr txBox="1"/>
          <p:nvPr/>
        </p:nvSpPr>
        <p:spPr>
          <a:xfrm>
            <a:off x="1906533" y="4438462"/>
            <a:ext cx="552063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33DF79-11D9-4256-B694-2B79B3DA191E}"/>
              </a:ext>
            </a:extLst>
          </p:cNvPr>
          <p:cNvSpPr txBox="1"/>
          <p:nvPr/>
        </p:nvSpPr>
        <p:spPr>
          <a:xfrm>
            <a:off x="1906534" y="5119804"/>
            <a:ext cx="5520634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CC14282-A858-41E1-A6AA-B1AA30724100}"/>
              </a:ext>
            </a:extLst>
          </p:cNvPr>
          <p:cNvSpPr txBox="1"/>
          <p:nvPr/>
        </p:nvSpPr>
        <p:spPr>
          <a:xfrm>
            <a:off x="16950481" y="4438462"/>
            <a:ext cx="552063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1F3346D-428E-444D-B7D6-74269D0427F1}"/>
              </a:ext>
            </a:extLst>
          </p:cNvPr>
          <p:cNvSpPr txBox="1"/>
          <p:nvPr/>
        </p:nvSpPr>
        <p:spPr>
          <a:xfrm>
            <a:off x="16950482" y="5119804"/>
            <a:ext cx="5520634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5AD5CD9-C24E-4A88-A69D-0E71F3FF608B}"/>
              </a:ext>
            </a:extLst>
          </p:cNvPr>
          <p:cNvSpPr txBox="1"/>
          <p:nvPr/>
        </p:nvSpPr>
        <p:spPr>
          <a:xfrm>
            <a:off x="1906533" y="8843399"/>
            <a:ext cx="552063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5AEB623-F5BC-4258-934C-6C8FF93DEE45}"/>
              </a:ext>
            </a:extLst>
          </p:cNvPr>
          <p:cNvSpPr txBox="1"/>
          <p:nvPr/>
        </p:nvSpPr>
        <p:spPr>
          <a:xfrm>
            <a:off x="1906534" y="9524741"/>
            <a:ext cx="5520634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5E012E-5372-4543-84ED-96E3C8B5EAC2}"/>
              </a:ext>
            </a:extLst>
          </p:cNvPr>
          <p:cNvSpPr txBox="1"/>
          <p:nvPr/>
        </p:nvSpPr>
        <p:spPr>
          <a:xfrm>
            <a:off x="16950481" y="8843399"/>
            <a:ext cx="552063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42EC30E-583C-471F-A81F-44A0DC6EC129}"/>
              </a:ext>
            </a:extLst>
          </p:cNvPr>
          <p:cNvSpPr txBox="1"/>
          <p:nvPr/>
        </p:nvSpPr>
        <p:spPr>
          <a:xfrm>
            <a:off x="16950482" y="9524741"/>
            <a:ext cx="5520634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reeform 2">
            <a:extLst>
              <a:ext uri="{FF2B5EF4-FFF2-40B4-BE49-F238E27FC236}">
                <a16:creationId xmlns:a16="http://schemas.microsoft.com/office/drawing/2014/main" id="{46C445DF-CD2E-43A5-AB76-BF32E8128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8468" y="4233622"/>
            <a:ext cx="6556424" cy="2762251"/>
          </a:xfrm>
          <a:custGeom>
            <a:avLst/>
            <a:gdLst>
              <a:gd name="T0" fmla="*/ 571 w 7367"/>
              <a:gd name="T1" fmla="*/ 0 h 3106"/>
              <a:gd name="T2" fmla="*/ 4540 w 7367"/>
              <a:gd name="T3" fmla="*/ 0 h 3106"/>
              <a:gd name="T4" fmla="*/ 4540 w 7367"/>
              <a:gd name="T5" fmla="*/ 0 h 3106"/>
              <a:gd name="T6" fmla="*/ 4539 w 7367"/>
              <a:gd name="T7" fmla="*/ 49 h 3106"/>
              <a:gd name="T8" fmla="*/ 4539 w 7367"/>
              <a:gd name="T9" fmla="*/ 49 h 3106"/>
              <a:gd name="T10" fmla="*/ 5645 w 7367"/>
              <a:gd name="T11" fmla="*/ 1155 h 3106"/>
              <a:gd name="T12" fmla="*/ 5645 w 7367"/>
              <a:gd name="T13" fmla="*/ 1155 h 3106"/>
              <a:gd name="T14" fmla="*/ 6752 w 7367"/>
              <a:gd name="T15" fmla="*/ 49 h 3106"/>
              <a:gd name="T16" fmla="*/ 6752 w 7367"/>
              <a:gd name="T17" fmla="*/ 49 h 3106"/>
              <a:gd name="T18" fmla="*/ 6750 w 7367"/>
              <a:gd name="T19" fmla="*/ 0 h 3106"/>
              <a:gd name="T20" fmla="*/ 6795 w 7367"/>
              <a:gd name="T21" fmla="*/ 0 h 3106"/>
              <a:gd name="T22" fmla="*/ 6795 w 7367"/>
              <a:gd name="T23" fmla="*/ 0 h 3106"/>
              <a:gd name="T24" fmla="*/ 7366 w 7367"/>
              <a:gd name="T25" fmla="*/ 570 h 3106"/>
              <a:gd name="T26" fmla="*/ 7366 w 7367"/>
              <a:gd name="T27" fmla="*/ 2535 h 3106"/>
              <a:gd name="T28" fmla="*/ 7366 w 7367"/>
              <a:gd name="T29" fmla="*/ 2535 h 3106"/>
              <a:gd name="T30" fmla="*/ 6795 w 7367"/>
              <a:gd name="T31" fmla="*/ 3105 h 3106"/>
              <a:gd name="T32" fmla="*/ 571 w 7367"/>
              <a:gd name="T33" fmla="*/ 3105 h 3106"/>
              <a:gd name="T34" fmla="*/ 571 w 7367"/>
              <a:gd name="T35" fmla="*/ 3105 h 3106"/>
              <a:gd name="T36" fmla="*/ 0 w 7367"/>
              <a:gd name="T37" fmla="*/ 2535 h 3106"/>
              <a:gd name="T38" fmla="*/ 0 w 7367"/>
              <a:gd name="T39" fmla="*/ 570 h 3106"/>
              <a:gd name="T40" fmla="*/ 0 w 7367"/>
              <a:gd name="T41" fmla="*/ 570 h 3106"/>
              <a:gd name="T42" fmla="*/ 571 w 7367"/>
              <a:gd name="T43" fmla="*/ 0 h 3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367" h="3106">
                <a:moveTo>
                  <a:pt x="571" y="0"/>
                </a:moveTo>
                <a:lnTo>
                  <a:pt x="4540" y="0"/>
                </a:lnTo>
                <a:lnTo>
                  <a:pt x="4540" y="0"/>
                </a:lnTo>
                <a:cubicBezTo>
                  <a:pt x="4539" y="16"/>
                  <a:pt x="4539" y="32"/>
                  <a:pt x="4539" y="49"/>
                </a:cubicBezTo>
                <a:lnTo>
                  <a:pt x="4539" y="49"/>
                </a:lnTo>
                <a:cubicBezTo>
                  <a:pt x="4539" y="660"/>
                  <a:pt x="5034" y="1155"/>
                  <a:pt x="5645" y="1155"/>
                </a:cubicBezTo>
                <a:lnTo>
                  <a:pt x="5645" y="1155"/>
                </a:lnTo>
                <a:cubicBezTo>
                  <a:pt x="6256" y="1155"/>
                  <a:pt x="6752" y="660"/>
                  <a:pt x="6752" y="49"/>
                </a:cubicBezTo>
                <a:lnTo>
                  <a:pt x="6752" y="49"/>
                </a:lnTo>
                <a:cubicBezTo>
                  <a:pt x="6752" y="32"/>
                  <a:pt x="6752" y="16"/>
                  <a:pt x="6750" y="0"/>
                </a:cubicBezTo>
                <a:lnTo>
                  <a:pt x="6795" y="0"/>
                </a:lnTo>
                <a:lnTo>
                  <a:pt x="6795" y="0"/>
                </a:lnTo>
                <a:cubicBezTo>
                  <a:pt x="7110" y="0"/>
                  <a:pt x="7366" y="255"/>
                  <a:pt x="7366" y="570"/>
                </a:cubicBezTo>
                <a:lnTo>
                  <a:pt x="7366" y="2535"/>
                </a:lnTo>
                <a:lnTo>
                  <a:pt x="7366" y="2535"/>
                </a:lnTo>
                <a:cubicBezTo>
                  <a:pt x="7366" y="2851"/>
                  <a:pt x="7110" y="3105"/>
                  <a:pt x="6795" y="3105"/>
                </a:cubicBezTo>
                <a:lnTo>
                  <a:pt x="571" y="3105"/>
                </a:lnTo>
                <a:lnTo>
                  <a:pt x="571" y="3105"/>
                </a:lnTo>
                <a:cubicBezTo>
                  <a:pt x="255" y="3105"/>
                  <a:pt x="0" y="2851"/>
                  <a:pt x="0" y="2535"/>
                </a:cubicBezTo>
                <a:lnTo>
                  <a:pt x="0" y="570"/>
                </a:lnTo>
                <a:lnTo>
                  <a:pt x="0" y="570"/>
                </a:lnTo>
                <a:cubicBezTo>
                  <a:pt x="0" y="255"/>
                  <a:pt x="255" y="0"/>
                  <a:pt x="571" y="0"/>
                </a:cubicBezTo>
              </a:path>
            </a:pathLst>
          </a:custGeom>
          <a:solidFill>
            <a:schemeClr val="accent6">
              <a:alpha val="3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85" name="Freeform 3">
            <a:extLst>
              <a:ext uri="{FF2B5EF4-FFF2-40B4-BE49-F238E27FC236}">
                <a16:creationId xmlns:a16="http://schemas.microsoft.com/office/drawing/2014/main" id="{FDD8C738-A428-4FEE-88C1-016BC5044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8468" y="10248580"/>
            <a:ext cx="6556424" cy="2766176"/>
          </a:xfrm>
          <a:custGeom>
            <a:avLst/>
            <a:gdLst>
              <a:gd name="T0" fmla="*/ 571 w 7367"/>
              <a:gd name="T1" fmla="*/ 0 h 3107"/>
              <a:gd name="T2" fmla="*/ 4540 w 7367"/>
              <a:gd name="T3" fmla="*/ 0 h 3107"/>
              <a:gd name="T4" fmla="*/ 4540 w 7367"/>
              <a:gd name="T5" fmla="*/ 0 h 3107"/>
              <a:gd name="T6" fmla="*/ 4539 w 7367"/>
              <a:gd name="T7" fmla="*/ 49 h 3107"/>
              <a:gd name="T8" fmla="*/ 4539 w 7367"/>
              <a:gd name="T9" fmla="*/ 49 h 3107"/>
              <a:gd name="T10" fmla="*/ 5645 w 7367"/>
              <a:gd name="T11" fmla="*/ 1155 h 3107"/>
              <a:gd name="T12" fmla="*/ 5645 w 7367"/>
              <a:gd name="T13" fmla="*/ 1155 h 3107"/>
              <a:gd name="T14" fmla="*/ 6752 w 7367"/>
              <a:gd name="T15" fmla="*/ 49 h 3107"/>
              <a:gd name="T16" fmla="*/ 6752 w 7367"/>
              <a:gd name="T17" fmla="*/ 49 h 3107"/>
              <a:gd name="T18" fmla="*/ 6750 w 7367"/>
              <a:gd name="T19" fmla="*/ 0 h 3107"/>
              <a:gd name="T20" fmla="*/ 6795 w 7367"/>
              <a:gd name="T21" fmla="*/ 0 h 3107"/>
              <a:gd name="T22" fmla="*/ 6795 w 7367"/>
              <a:gd name="T23" fmla="*/ 0 h 3107"/>
              <a:gd name="T24" fmla="*/ 7366 w 7367"/>
              <a:gd name="T25" fmla="*/ 571 h 3107"/>
              <a:gd name="T26" fmla="*/ 7366 w 7367"/>
              <a:gd name="T27" fmla="*/ 2536 h 3107"/>
              <a:gd name="T28" fmla="*/ 7366 w 7367"/>
              <a:gd name="T29" fmla="*/ 2536 h 3107"/>
              <a:gd name="T30" fmla="*/ 6795 w 7367"/>
              <a:gd name="T31" fmla="*/ 3106 h 3107"/>
              <a:gd name="T32" fmla="*/ 571 w 7367"/>
              <a:gd name="T33" fmla="*/ 3106 h 3107"/>
              <a:gd name="T34" fmla="*/ 571 w 7367"/>
              <a:gd name="T35" fmla="*/ 3106 h 3107"/>
              <a:gd name="T36" fmla="*/ 0 w 7367"/>
              <a:gd name="T37" fmla="*/ 2536 h 3107"/>
              <a:gd name="T38" fmla="*/ 0 w 7367"/>
              <a:gd name="T39" fmla="*/ 571 h 3107"/>
              <a:gd name="T40" fmla="*/ 0 w 7367"/>
              <a:gd name="T41" fmla="*/ 571 h 3107"/>
              <a:gd name="T42" fmla="*/ 571 w 7367"/>
              <a:gd name="T43" fmla="*/ 0 h 3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367" h="3107">
                <a:moveTo>
                  <a:pt x="571" y="0"/>
                </a:moveTo>
                <a:lnTo>
                  <a:pt x="4540" y="0"/>
                </a:lnTo>
                <a:lnTo>
                  <a:pt x="4540" y="0"/>
                </a:lnTo>
                <a:cubicBezTo>
                  <a:pt x="4539" y="16"/>
                  <a:pt x="4539" y="32"/>
                  <a:pt x="4539" y="49"/>
                </a:cubicBezTo>
                <a:lnTo>
                  <a:pt x="4539" y="49"/>
                </a:lnTo>
                <a:cubicBezTo>
                  <a:pt x="4539" y="660"/>
                  <a:pt x="5034" y="1155"/>
                  <a:pt x="5645" y="1155"/>
                </a:cubicBezTo>
                <a:lnTo>
                  <a:pt x="5645" y="1155"/>
                </a:lnTo>
                <a:cubicBezTo>
                  <a:pt x="6256" y="1155"/>
                  <a:pt x="6752" y="660"/>
                  <a:pt x="6752" y="49"/>
                </a:cubicBezTo>
                <a:lnTo>
                  <a:pt x="6752" y="49"/>
                </a:lnTo>
                <a:cubicBezTo>
                  <a:pt x="6752" y="32"/>
                  <a:pt x="6752" y="16"/>
                  <a:pt x="6750" y="0"/>
                </a:cubicBezTo>
                <a:lnTo>
                  <a:pt x="6795" y="0"/>
                </a:lnTo>
                <a:lnTo>
                  <a:pt x="6795" y="0"/>
                </a:lnTo>
                <a:cubicBezTo>
                  <a:pt x="7110" y="0"/>
                  <a:pt x="7366" y="256"/>
                  <a:pt x="7366" y="571"/>
                </a:cubicBezTo>
                <a:lnTo>
                  <a:pt x="7366" y="2536"/>
                </a:lnTo>
                <a:lnTo>
                  <a:pt x="7366" y="2536"/>
                </a:lnTo>
                <a:cubicBezTo>
                  <a:pt x="7366" y="2851"/>
                  <a:pt x="7110" y="3106"/>
                  <a:pt x="6795" y="3106"/>
                </a:cubicBezTo>
                <a:lnTo>
                  <a:pt x="571" y="3106"/>
                </a:lnTo>
                <a:lnTo>
                  <a:pt x="571" y="3106"/>
                </a:lnTo>
                <a:cubicBezTo>
                  <a:pt x="255" y="3106"/>
                  <a:pt x="0" y="2851"/>
                  <a:pt x="0" y="2536"/>
                </a:cubicBezTo>
                <a:lnTo>
                  <a:pt x="0" y="571"/>
                </a:lnTo>
                <a:lnTo>
                  <a:pt x="0" y="571"/>
                </a:lnTo>
                <a:cubicBezTo>
                  <a:pt x="0" y="256"/>
                  <a:pt x="255" y="0"/>
                  <a:pt x="571" y="0"/>
                </a:cubicBezTo>
              </a:path>
            </a:pathLst>
          </a:custGeom>
          <a:solidFill>
            <a:schemeClr val="accent6">
              <a:alpha val="3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86" name="Freeform 4">
            <a:extLst>
              <a:ext uri="{FF2B5EF4-FFF2-40B4-BE49-F238E27FC236}">
                <a16:creationId xmlns:a16="http://schemas.microsoft.com/office/drawing/2014/main" id="{B03C2AE4-4DF6-4A58-A0BF-E703D9648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758" y="10248580"/>
            <a:ext cx="6556424" cy="2766176"/>
          </a:xfrm>
          <a:custGeom>
            <a:avLst/>
            <a:gdLst>
              <a:gd name="T0" fmla="*/ 6796 w 7367"/>
              <a:gd name="T1" fmla="*/ 0 h 3107"/>
              <a:gd name="T2" fmla="*/ 2826 w 7367"/>
              <a:gd name="T3" fmla="*/ 0 h 3107"/>
              <a:gd name="T4" fmla="*/ 2826 w 7367"/>
              <a:gd name="T5" fmla="*/ 0 h 3107"/>
              <a:gd name="T6" fmla="*/ 2827 w 7367"/>
              <a:gd name="T7" fmla="*/ 49 h 3107"/>
              <a:gd name="T8" fmla="*/ 2827 w 7367"/>
              <a:gd name="T9" fmla="*/ 49 h 3107"/>
              <a:gd name="T10" fmla="*/ 1721 w 7367"/>
              <a:gd name="T11" fmla="*/ 1155 h 3107"/>
              <a:gd name="T12" fmla="*/ 1721 w 7367"/>
              <a:gd name="T13" fmla="*/ 1155 h 3107"/>
              <a:gd name="T14" fmla="*/ 615 w 7367"/>
              <a:gd name="T15" fmla="*/ 49 h 3107"/>
              <a:gd name="T16" fmla="*/ 615 w 7367"/>
              <a:gd name="T17" fmla="*/ 49 h 3107"/>
              <a:gd name="T18" fmla="*/ 616 w 7367"/>
              <a:gd name="T19" fmla="*/ 0 h 3107"/>
              <a:gd name="T20" fmla="*/ 571 w 7367"/>
              <a:gd name="T21" fmla="*/ 0 h 3107"/>
              <a:gd name="T22" fmla="*/ 571 w 7367"/>
              <a:gd name="T23" fmla="*/ 0 h 3107"/>
              <a:gd name="T24" fmla="*/ 0 w 7367"/>
              <a:gd name="T25" fmla="*/ 571 h 3107"/>
              <a:gd name="T26" fmla="*/ 0 w 7367"/>
              <a:gd name="T27" fmla="*/ 2536 h 3107"/>
              <a:gd name="T28" fmla="*/ 0 w 7367"/>
              <a:gd name="T29" fmla="*/ 2536 h 3107"/>
              <a:gd name="T30" fmla="*/ 571 w 7367"/>
              <a:gd name="T31" fmla="*/ 3106 h 3107"/>
              <a:gd name="T32" fmla="*/ 6796 w 7367"/>
              <a:gd name="T33" fmla="*/ 3106 h 3107"/>
              <a:gd name="T34" fmla="*/ 6796 w 7367"/>
              <a:gd name="T35" fmla="*/ 3106 h 3107"/>
              <a:gd name="T36" fmla="*/ 7366 w 7367"/>
              <a:gd name="T37" fmla="*/ 2536 h 3107"/>
              <a:gd name="T38" fmla="*/ 7366 w 7367"/>
              <a:gd name="T39" fmla="*/ 571 h 3107"/>
              <a:gd name="T40" fmla="*/ 7366 w 7367"/>
              <a:gd name="T41" fmla="*/ 571 h 3107"/>
              <a:gd name="T42" fmla="*/ 6796 w 7367"/>
              <a:gd name="T43" fmla="*/ 0 h 3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367" h="3107">
                <a:moveTo>
                  <a:pt x="6796" y="0"/>
                </a:moveTo>
                <a:lnTo>
                  <a:pt x="2826" y="0"/>
                </a:lnTo>
                <a:lnTo>
                  <a:pt x="2826" y="0"/>
                </a:lnTo>
                <a:cubicBezTo>
                  <a:pt x="2827" y="16"/>
                  <a:pt x="2827" y="32"/>
                  <a:pt x="2827" y="49"/>
                </a:cubicBezTo>
                <a:lnTo>
                  <a:pt x="2827" y="49"/>
                </a:lnTo>
                <a:cubicBezTo>
                  <a:pt x="2827" y="660"/>
                  <a:pt x="2332" y="1155"/>
                  <a:pt x="1721" y="1155"/>
                </a:cubicBezTo>
                <a:lnTo>
                  <a:pt x="1721" y="1155"/>
                </a:lnTo>
                <a:cubicBezTo>
                  <a:pt x="1110" y="1155"/>
                  <a:pt x="615" y="660"/>
                  <a:pt x="615" y="49"/>
                </a:cubicBezTo>
                <a:lnTo>
                  <a:pt x="615" y="49"/>
                </a:lnTo>
                <a:cubicBezTo>
                  <a:pt x="615" y="32"/>
                  <a:pt x="615" y="16"/>
                  <a:pt x="616" y="0"/>
                </a:cubicBezTo>
                <a:lnTo>
                  <a:pt x="571" y="0"/>
                </a:lnTo>
                <a:lnTo>
                  <a:pt x="571" y="0"/>
                </a:lnTo>
                <a:cubicBezTo>
                  <a:pt x="256" y="0"/>
                  <a:pt x="0" y="256"/>
                  <a:pt x="0" y="571"/>
                </a:cubicBezTo>
                <a:lnTo>
                  <a:pt x="0" y="2536"/>
                </a:lnTo>
                <a:lnTo>
                  <a:pt x="0" y="2536"/>
                </a:lnTo>
                <a:cubicBezTo>
                  <a:pt x="0" y="2851"/>
                  <a:pt x="256" y="3106"/>
                  <a:pt x="571" y="3106"/>
                </a:cubicBezTo>
                <a:lnTo>
                  <a:pt x="6796" y="3106"/>
                </a:lnTo>
                <a:lnTo>
                  <a:pt x="6796" y="3106"/>
                </a:lnTo>
                <a:cubicBezTo>
                  <a:pt x="7111" y="3106"/>
                  <a:pt x="7366" y="2851"/>
                  <a:pt x="7366" y="2536"/>
                </a:cubicBezTo>
                <a:lnTo>
                  <a:pt x="7366" y="571"/>
                </a:lnTo>
                <a:lnTo>
                  <a:pt x="7366" y="571"/>
                </a:lnTo>
                <a:cubicBezTo>
                  <a:pt x="7366" y="256"/>
                  <a:pt x="7111" y="0"/>
                  <a:pt x="6796" y="0"/>
                </a:cubicBezTo>
              </a:path>
            </a:pathLst>
          </a:custGeom>
          <a:solidFill>
            <a:schemeClr val="accent6">
              <a:alpha val="3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87" name="Freeform 5">
            <a:extLst>
              <a:ext uri="{FF2B5EF4-FFF2-40B4-BE49-F238E27FC236}">
                <a16:creationId xmlns:a16="http://schemas.microsoft.com/office/drawing/2014/main" id="{EDDDDCD7-2543-4B12-A909-A2FD1802A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758" y="4233622"/>
            <a:ext cx="6556424" cy="2762251"/>
          </a:xfrm>
          <a:custGeom>
            <a:avLst/>
            <a:gdLst>
              <a:gd name="T0" fmla="*/ 6796 w 7367"/>
              <a:gd name="T1" fmla="*/ 0 h 3106"/>
              <a:gd name="T2" fmla="*/ 2826 w 7367"/>
              <a:gd name="T3" fmla="*/ 0 h 3106"/>
              <a:gd name="T4" fmla="*/ 2826 w 7367"/>
              <a:gd name="T5" fmla="*/ 0 h 3106"/>
              <a:gd name="T6" fmla="*/ 2827 w 7367"/>
              <a:gd name="T7" fmla="*/ 49 h 3106"/>
              <a:gd name="T8" fmla="*/ 2827 w 7367"/>
              <a:gd name="T9" fmla="*/ 49 h 3106"/>
              <a:gd name="T10" fmla="*/ 1721 w 7367"/>
              <a:gd name="T11" fmla="*/ 1155 h 3106"/>
              <a:gd name="T12" fmla="*/ 1721 w 7367"/>
              <a:gd name="T13" fmla="*/ 1155 h 3106"/>
              <a:gd name="T14" fmla="*/ 615 w 7367"/>
              <a:gd name="T15" fmla="*/ 49 h 3106"/>
              <a:gd name="T16" fmla="*/ 615 w 7367"/>
              <a:gd name="T17" fmla="*/ 49 h 3106"/>
              <a:gd name="T18" fmla="*/ 616 w 7367"/>
              <a:gd name="T19" fmla="*/ 0 h 3106"/>
              <a:gd name="T20" fmla="*/ 571 w 7367"/>
              <a:gd name="T21" fmla="*/ 0 h 3106"/>
              <a:gd name="T22" fmla="*/ 571 w 7367"/>
              <a:gd name="T23" fmla="*/ 0 h 3106"/>
              <a:gd name="T24" fmla="*/ 0 w 7367"/>
              <a:gd name="T25" fmla="*/ 570 h 3106"/>
              <a:gd name="T26" fmla="*/ 0 w 7367"/>
              <a:gd name="T27" fmla="*/ 2535 h 3106"/>
              <a:gd name="T28" fmla="*/ 0 w 7367"/>
              <a:gd name="T29" fmla="*/ 2535 h 3106"/>
              <a:gd name="T30" fmla="*/ 571 w 7367"/>
              <a:gd name="T31" fmla="*/ 3105 h 3106"/>
              <a:gd name="T32" fmla="*/ 6796 w 7367"/>
              <a:gd name="T33" fmla="*/ 3105 h 3106"/>
              <a:gd name="T34" fmla="*/ 6796 w 7367"/>
              <a:gd name="T35" fmla="*/ 3105 h 3106"/>
              <a:gd name="T36" fmla="*/ 7366 w 7367"/>
              <a:gd name="T37" fmla="*/ 2535 h 3106"/>
              <a:gd name="T38" fmla="*/ 7366 w 7367"/>
              <a:gd name="T39" fmla="*/ 570 h 3106"/>
              <a:gd name="T40" fmla="*/ 7366 w 7367"/>
              <a:gd name="T41" fmla="*/ 570 h 3106"/>
              <a:gd name="T42" fmla="*/ 6796 w 7367"/>
              <a:gd name="T43" fmla="*/ 0 h 3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367" h="3106">
                <a:moveTo>
                  <a:pt x="6796" y="0"/>
                </a:moveTo>
                <a:lnTo>
                  <a:pt x="2826" y="0"/>
                </a:lnTo>
                <a:lnTo>
                  <a:pt x="2826" y="0"/>
                </a:lnTo>
                <a:cubicBezTo>
                  <a:pt x="2827" y="16"/>
                  <a:pt x="2827" y="32"/>
                  <a:pt x="2827" y="49"/>
                </a:cubicBezTo>
                <a:lnTo>
                  <a:pt x="2827" y="49"/>
                </a:lnTo>
                <a:cubicBezTo>
                  <a:pt x="2827" y="660"/>
                  <a:pt x="2332" y="1155"/>
                  <a:pt x="1721" y="1155"/>
                </a:cubicBezTo>
                <a:lnTo>
                  <a:pt x="1721" y="1155"/>
                </a:lnTo>
                <a:cubicBezTo>
                  <a:pt x="1110" y="1155"/>
                  <a:pt x="615" y="660"/>
                  <a:pt x="615" y="49"/>
                </a:cubicBezTo>
                <a:lnTo>
                  <a:pt x="615" y="49"/>
                </a:lnTo>
                <a:cubicBezTo>
                  <a:pt x="615" y="32"/>
                  <a:pt x="615" y="16"/>
                  <a:pt x="616" y="0"/>
                </a:cubicBezTo>
                <a:lnTo>
                  <a:pt x="571" y="0"/>
                </a:lnTo>
                <a:lnTo>
                  <a:pt x="571" y="0"/>
                </a:lnTo>
                <a:cubicBezTo>
                  <a:pt x="256" y="0"/>
                  <a:pt x="0" y="255"/>
                  <a:pt x="0" y="570"/>
                </a:cubicBezTo>
                <a:lnTo>
                  <a:pt x="0" y="2535"/>
                </a:lnTo>
                <a:lnTo>
                  <a:pt x="0" y="2535"/>
                </a:lnTo>
                <a:cubicBezTo>
                  <a:pt x="0" y="2851"/>
                  <a:pt x="256" y="3105"/>
                  <a:pt x="571" y="3105"/>
                </a:cubicBezTo>
                <a:lnTo>
                  <a:pt x="6796" y="3105"/>
                </a:lnTo>
                <a:lnTo>
                  <a:pt x="6796" y="3105"/>
                </a:lnTo>
                <a:cubicBezTo>
                  <a:pt x="7111" y="3105"/>
                  <a:pt x="7366" y="2851"/>
                  <a:pt x="7366" y="2535"/>
                </a:cubicBezTo>
                <a:lnTo>
                  <a:pt x="7366" y="570"/>
                </a:lnTo>
                <a:lnTo>
                  <a:pt x="7366" y="570"/>
                </a:lnTo>
                <a:cubicBezTo>
                  <a:pt x="7366" y="255"/>
                  <a:pt x="7111" y="0"/>
                  <a:pt x="6796" y="0"/>
                </a:cubicBezTo>
              </a:path>
            </a:pathLst>
          </a:custGeom>
          <a:solidFill>
            <a:schemeClr val="accent6">
              <a:alpha val="3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88" name="Freeform 6">
            <a:extLst>
              <a:ext uri="{FF2B5EF4-FFF2-40B4-BE49-F238E27FC236}">
                <a16:creationId xmlns:a16="http://schemas.microsoft.com/office/drawing/2014/main" id="{066360CB-F1E6-4987-BAF7-9E9A13727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2069" y="3291946"/>
            <a:ext cx="1969673" cy="1969673"/>
          </a:xfrm>
          <a:custGeom>
            <a:avLst/>
            <a:gdLst>
              <a:gd name="T0" fmla="*/ 2212 w 2213"/>
              <a:gd name="T1" fmla="*/ 1107 h 2214"/>
              <a:gd name="T2" fmla="*/ 2212 w 2213"/>
              <a:gd name="T3" fmla="*/ 1107 h 2214"/>
              <a:gd name="T4" fmla="*/ 1106 w 2213"/>
              <a:gd name="T5" fmla="*/ 2213 h 2214"/>
              <a:gd name="T6" fmla="*/ 1106 w 2213"/>
              <a:gd name="T7" fmla="*/ 2213 h 2214"/>
              <a:gd name="T8" fmla="*/ 0 w 2213"/>
              <a:gd name="T9" fmla="*/ 1107 h 2214"/>
              <a:gd name="T10" fmla="*/ 0 w 2213"/>
              <a:gd name="T11" fmla="*/ 1107 h 2214"/>
              <a:gd name="T12" fmla="*/ 1106 w 2213"/>
              <a:gd name="T13" fmla="*/ 0 h 2214"/>
              <a:gd name="T14" fmla="*/ 1106 w 2213"/>
              <a:gd name="T15" fmla="*/ 0 h 2214"/>
              <a:gd name="T16" fmla="*/ 2212 w 2213"/>
              <a:gd name="T17" fmla="*/ 1107 h 2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13" h="2214">
                <a:moveTo>
                  <a:pt x="2212" y="1107"/>
                </a:moveTo>
                <a:lnTo>
                  <a:pt x="2212" y="1107"/>
                </a:lnTo>
                <a:cubicBezTo>
                  <a:pt x="2212" y="1718"/>
                  <a:pt x="1717" y="2213"/>
                  <a:pt x="1106" y="2213"/>
                </a:cubicBezTo>
                <a:lnTo>
                  <a:pt x="1106" y="2213"/>
                </a:lnTo>
                <a:cubicBezTo>
                  <a:pt x="495" y="2213"/>
                  <a:pt x="0" y="1718"/>
                  <a:pt x="0" y="1107"/>
                </a:cubicBezTo>
                <a:lnTo>
                  <a:pt x="0" y="1107"/>
                </a:lnTo>
                <a:cubicBezTo>
                  <a:pt x="0" y="495"/>
                  <a:pt x="495" y="0"/>
                  <a:pt x="1106" y="0"/>
                </a:cubicBezTo>
                <a:lnTo>
                  <a:pt x="1106" y="0"/>
                </a:lnTo>
                <a:cubicBezTo>
                  <a:pt x="1717" y="0"/>
                  <a:pt x="2212" y="495"/>
                  <a:pt x="2212" y="1107"/>
                </a:cubicBezTo>
              </a:path>
            </a:pathLst>
          </a:custGeom>
          <a:solidFill>
            <a:schemeClr val="accent1">
              <a:alpha val="4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FE2954C-BDB2-49CE-B4A1-E2E843D75B57}"/>
              </a:ext>
            </a:extLst>
          </p:cNvPr>
          <p:cNvGrpSpPr/>
          <p:nvPr/>
        </p:nvGrpSpPr>
        <p:grpSpPr>
          <a:xfrm>
            <a:off x="8412310" y="4355254"/>
            <a:ext cx="7553029" cy="7553032"/>
            <a:chOff x="8412310" y="4355254"/>
            <a:chExt cx="7553029" cy="7553032"/>
          </a:xfrm>
        </p:grpSpPr>
        <p:sp>
          <p:nvSpPr>
            <p:cNvPr id="90" name="Freeform 7">
              <a:extLst>
                <a:ext uri="{FF2B5EF4-FFF2-40B4-BE49-F238E27FC236}">
                  <a16:creationId xmlns:a16="http://schemas.microsoft.com/office/drawing/2014/main" id="{896A31BA-A900-4EFC-9657-27C0FF9D1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5164" y="4924185"/>
              <a:ext cx="6411248" cy="6411248"/>
            </a:xfrm>
            <a:custGeom>
              <a:avLst/>
              <a:gdLst>
                <a:gd name="T0" fmla="*/ 7205 w 7206"/>
                <a:gd name="T1" fmla="*/ 3603 h 7207"/>
                <a:gd name="T2" fmla="*/ 7205 w 7206"/>
                <a:gd name="T3" fmla="*/ 3603 h 7207"/>
                <a:gd name="T4" fmla="*/ 3603 w 7206"/>
                <a:gd name="T5" fmla="*/ 7206 h 7207"/>
                <a:gd name="T6" fmla="*/ 3603 w 7206"/>
                <a:gd name="T7" fmla="*/ 7206 h 7207"/>
                <a:gd name="T8" fmla="*/ 0 w 7206"/>
                <a:gd name="T9" fmla="*/ 3603 h 7207"/>
                <a:gd name="T10" fmla="*/ 0 w 7206"/>
                <a:gd name="T11" fmla="*/ 3603 h 7207"/>
                <a:gd name="T12" fmla="*/ 3603 w 7206"/>
                <a:gd name="T13" fmla="*/ 0 h 7207"/>
                <a:gd name="T14" fmla="*/ 3603 w 7206"/>
                <a:gd name="T15" fmla="*/ 0 h 7207"/>
                <a:gd name="T16" fmla="*/ 7205 w 7206"/>
                <a:gd name="T17" fmla="*/ 3603 h 7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06" h="7207">
                  <a:moveTo>
                    <a:pt x="7205" y="3603"/>
                  </a:moveTo>
                  <a:lnTo>
                    <a:pt x="7205" y="3603"/>
                  </a:lnTo>
                  <a:cubicBezTo>
                    <a:pt x="7205" y="5593"/>
                    <a:pt x="5592" y="7206"/>
                    <a:pt x="3603" y="7206"/>
                  </a:cubicBezTo>
                  <a:lnTo>
                    <a:pt x="3603" y="7206"/>
                  </a:lnTo>
                  <a:cubicBezTo>
                    <a:pt x="1613" y="7206"/>
                    <a:pt x="0" y="5593"/>
                    <a:pt x="0" y="3603"/>
                  </a:cubicBezTo>
                  <a:lnTo>
                    <a:pt x="0" y="3603"/>
                  </a:lnTo>
                  <a:cubicBezTo>
                    <a:pt x="0" y="1613"/>
                    <a:pt x="1613" y="0"/>
                    <a:pt x="3603" y="0"/>
                  </a:cubicBezTo>
                  <a:lnTo>
                    <a:pt x="3603" y="0"/>
                  </a:lnTo>
                  <a:cubicBezTo>
                    <a:pt x="5592" y="0"/>
                    <a:pt x="7205" y="1613"/>
                    <a:pt x="7205" y="360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1" name="Freeform 8">
              <a:extLst>
                <a:ext uri="{FF2B5EF4-FFF2-40B4-BE49-F238E27FC236}">
                  <a16:creationId xmlns:a16="http://schemas.microsoft.com/office/drawing/2014/main" id="{B24AF5DD-2325-415C-A93A-C18CE101B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2310" y="4355254"/>
              <a:ext cx="7553029" cy="7553032"/>
            </a:xfrm>
            <a:custGeom>
              <a:avLst/>
              <a:gdLst>
                <a:gd name="T0" fmla="*/ 8489 w 8490"/>
                <a:gd name="T1" fmla="*/ 4244 h 8489"/>
                <a:gd name="T2" fmla="*/ 8489 w 8490"/>
                <a:gd name="T3" fmla="*/ 4244 h 8489"/>
                <a:gd name="T4" fmla="*/ 4245 w 8490"/>
                <a:gd name="T5" fmla="*/ 8488 h 8489"/>
                <a:gd name="T6" fmla="*/ 4245 w 8490"/>
                <a:gd name="T7" fmla="*/ 8488 h 8489"/>
                <a:gd name="T8" fmla="*/ 0 w 8490"/>
                <a:gd name="T9" fmla="*/ 4244 h 8489"/>
                <a:gd name="T10" fmla="*/ 0 w 8490"/>
                <a:gd name="T11" fmla="*/ 4244 h 8489"/>
                <a:gd name="T12" fmla="*/ 4245 w 8490"/>
                <a:gd name="T13" fmla="*/ 0 h 8489"/>
                <a:gd name="T14" fmla="*/ 4245 w 8490"/>
                <a:gd name="T15" fmla="*/ 0 h 8489"/>
                <a:gd name="T16" fmla="*/ 8489 w 8490"/>
                <a:gd name="T17" fmla="*/ 4244 h 8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90" h="8489">
                  <a:moveTo>
                    <a:pt x="8489" y="4244"/>
                  </a:moveTo>
                  <a:lnTo>
                    <a:pt x="8489" y="4244"/>
                  </a:lnTo>
                  <a:cubicBezTo>
                    <a:pt x="8489" y="6587"/>
                    <a:pt x="6588" y="8488"/>
                    <a:pt x="4245" y="8488"/>
                  </a:cubicBezTo>
                  <a:lnTo>
                    <a:pt x="4245" y="8488"/>
                  </a:lnTo>
                  <a:cubicBezTo>
                    <a:pt x="1901" y="8488"/>
                    <a:pt x="0" y="6587"/>
                    <a:pt x="0" y="4244"/>
                  </a:cubicBezTo>
                  <a:lnTo>
                    <a:pt x="0" y="4244"/>
                  </a:lnTo>
                  <a:cubicBezTo>
                    <a:pt x="0" y="1901"/>
                    <a:pt x="1901" y="0"/>
                    <a:pt x="4245" y="0"/>
                  </a:cubicBezTo>
                  <a:lnTo>
                    <a:pt x="4245" y="0"/>
                  </a:lnTo>
                  <a:cubicBezTo>
                    <a:pt x="6588" y="0"/>
                    <a:pt x="8489" y="1901"/>
                    <a:pt x="8489" y="4244"/>
                  </a:cubicBezTo>
                </a:path>
              </a:pathLst>
            </a:custGeom>
            <a:noFill/>
            <a:ln w="254000" cap="flat">
              <a:solidFill>
                <a:schemeClr val="accent5">
                  <a:alpha val="49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6C0D4F2-825D-48D0-9E73-3C432C800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2777" y="5978195"/>
              <a:ext cx="4315127" cy="4304800"/>
            </a:xfrm>
            <a:custGeom>
              <a:avLst/>
              <a:gdLst>
                <a:gd name="connsiteX0" fmla="*/ 1936556 w 4315127"/>
                <a:gd name="connsiteY0" fmla="*/ 4178915 h 4304800"/>
                <a:gd name="connsiteX1" fmla="*/ 2155504 w 4315127"/>
                <a:gd name="connsiteY1" fmla="*/ 4191503 h 4304800"/>
                <a:gd name="connsiteX2" fmla="*/ 2156394 w 4315127"/>
                <a:gd name="connsiteY2" fmla="*/ 4191503 h 4304800"/>
                <a:gd name="connsiteX3" fmla="*/ 2362881 w 4315127"/>
                <a:gd name="connsiteY3" fmla="*/ 4180713 h 4304800"/>
                <a:gd name="connsiteX4" fmla="*/ 2424293 w 4315127"/>
                <a:gd name="connsiteY4" fmla="*/ 4231966 h 4304800"/>
                <a:gd name="connsiteX5" fmla="*/ 2374451 w 4315127"/>
                <a:gd name="connsiteY5" fmla="*/ 4294010 h 4304800"/>
                <a:gd name="connsiteX6" fmla="*/ 2156394 w 4315127"/>
                <a:gd name="connsiteY6" fmla="*/ 4304800 h 4304800"/>
                <a:gd name="connsiteX7" fmla="*/ 2155504 w 4315127"/>
                <a:gd name="connsiteY7" fmla="*/ 4304800 h 4304800"/>
                <a:gd name="connsiteX8" fmla="*/ 1924986 w 4315127"/>
                <a:gd name="connsiteY8" fmla="*/ 4292211 h 4304800"/>
                <a:gd name="connsiteX9" fmla="*/ 1875144 w 4315127"/>
                <a:gd name="connsiteY9" fmla="*/ 4230168 h 4304800"/>
                <a:gd name="connsiteX10" fmla="*/ 1936556 w 4315127"/>
                <a:gd name="connsiteY10" fmla="*/ 4178915 h 4304800"/>
                <a:gd name="connsiteX11" fmla="*/ 3192119 w 4315127"/>
                <a:gd name="connsiteY11" fmla="*/ 3913654 h 4304800"/>
                <a:gd name="connsiteX12" fmla="*/ 3213735 w 4315127"/>
                <a:gd name="connsiteY12" fmla="*/ 3915137 h 4304800"/>
                <a:gd name="connsiteX13" fmla="*/ 3248455 w 4315127"/>
                <a:gd name="connsiteY13" fmla="*/ 3940986 h 4304800"/>
                <a:gd name="connsiteX14" fmla="*/ 3227089 w 4315127"/>
                <a:gd name="connsiteY14" fmla="*/ 4018198 h 4304800"/>
                <a:gd name="connsiteX15" fmla="*/ 2814908 w 4315127"/>
                <a:gd name="connsiteY15" fmla="*/ 4199247 h 4304800"/>
                <a:gd name="connsiteX16" fmla="*/ 2797994 w 4315127"/>
                <a:gd name="connsiteY16" fmla="*/ 4202797 h 4304800"/>
                <a:gd name="connsiteX17" fmla="*/ 2743689 w 4315127"/>
                <a:gd name="connsiteY17" fmla="*/ 4163747 h 4304800"/>
                <a:gd name="connsiteX18" fmla="*/ 2780189 w 4315127"/>
                <a:gd name="connsiteY18" fmla="*/ 4093635 h 4304800"/>
                <a:gd name="connsiteX19" fmla="*/ 3171004 w 4315127"/>
                <a:gd name="connsiteY19" fmla="*/ 3920573 h 4304800"/>
                <a:gd name="connsiteX20" fmla="*/ 3192119 w 4315127"/>
                <a:gd name="connsiteY20" fmla="*/ 3913654 h 4304800"/>
                <a:gd name="connsiteX21" fmla="*/ 1108219 w 4315127"/>
                <a:gd name="connsiteY21" fmla="*/ 3906192 h 4304800"/>
                <a:gd name="connsiteX22" fmla="*/ 1129320 w 4315127"/>
                <a:gd name="connsiteY22" fmla="*/ 3913634 h 4304800"/>
                <a:gd name="connsiteX23" fmla="*/ 1518356 w 4315127"/>
                <a:gd name="connsiteY23" fmla="*/ 4087797 h 4304800"/>
                <a:gd name="connsiteX24" fmla="*/ 1554856 w 4315127"/>
                <a:gd name="connsiteY24" fmla="*/ 4159773 h 4304800"/>
                <a:gd name="connsiteX25" fmla="*/ 1501442 w 4315127"/>
                <a:gd name="connsiteY25" fmla="*/ 4198870 h 4304800"/>
                <a:gd name="connsiteX26" fmla="*/ 1483637 w 4315127"/>
                <a:gd name="connsiteY26" fmla="*/ 4195316 h 4304800"/>
                <a:gd name="connsiteX27" fmla="*/ 1073235 w 4315127"/>
                <a:gd name="connsiteY27" fmla="*/ 4010490 h 4304800"/>
                <a:gd name="connsiteX28" fmla="*/ 1052760 w 4315127"/>
                <a:gd name="connsiteY28" fmla="*/ 3933183 h 4304800"/>
                <a:gd name="connsiteX29" fmla="*/ 1086700 w 4315127"/>
                <a:gd name="connsiteY29" fmla="*/ 3907414 h 4304800"/>
                <a:gd name="connsiteX30" fmla="*/ 1108219 w 4315127"/>
                <a:gd name="connsiteY30" fmla="*/ 3906192 h 4304800"/>
                <a:gd name="connsiteX31" fmla="*/ 3841871 w 4315127"/>
                <a:gd name="connsiteY31" fmla="*/ 3332933 h 4304800"/>
                <a:gd name="connsiteX32" fmla="*/ 3884581 w 4315127"/>
                <a:gd name="connsiteY32" fmla="*/ 3343535 h 4304800"/>
                <a:gd name="connsiteX33" fmla="*/ 3896179 w 4315127"/>
                <a:gd name="connsiteY33" fmla="*/ 3422995 h 4304800"/>
                <a:gd name="connsiteX34" fmla="*/ 3592860 w 4315127"/>
                <a:gd name="connsiteY34" fmla="*/ 3757797 h 4304800"/>
                <a:gd name="connsiteX35" fmla="*/ 3555391 w 4315127"/>
                <a:gd name="connsiteY35" fmla="*/ 3771189 h 4304800"/>
                <a:gd name="connsiteX36" fmla="*/ 3513462 w 4315127"/>
                <a:gd name="connsiteY36" fmla="*/ 3752440 h 4304800"/>
                <a:gd name="connsiteX37" fmla="*/ 3517030 w 4315127"/>
                <a:gd name="connsiteY37" fmla="*/ 3672981 h 4304800"/>
                <a:gd name="connsiteX38" fmla="*/ 3805183 w 4315127"/>
                <a:gd name="connsiteY38" fmla="*/ 3355141 h 4304800"/>
                <a:gd name="connsiteX39" fmla="*/ 3841871 w 4315127"/>
                <a:gd name="connsiteY39" fmla="*/ 3332933 h 4304800"/>
                <a:gd name="connsiteX40" fmla="*/ 464816 w 4315127"/>
                <a:gd name="connsiteY40" fmla="*/ 3321018 h 4304800"/>
                <a:gd name="connsiteX41" fmla="*/ 501540 w 4315127"/>
                <a:gd name="connsiteY41" fmla="*/ 3343249 h 4304800"/>
                <a:gd name="connsiteX42" fmla="*/ 785570 w 4315127"/>
                <a:gd name="connsiteY42" fmla="*/ 3661603 h 4304800"/>
                <a:gd name="connsiteX43" fmla="*/ 790008 w 4315127"/>
                <a:gd name="connsiteY43" fmla="*/ 3740746 h 4304800"/>
                <a:gd name="connsiteX44" fmla="*/ 748291 w 4315127"/>
                <a:gd name="connsiteY44" fmla="*/ 3759421 h 4304800"/>
                <a:gd name="connsiteX45" fmla="*/ 710125 w 4315127"/>
                <a:gd name="connsiteY45" fmla="*/ 3744303 h 4304800"/>
                <a:gd name="connsiteX46" fmla="*/ 410118 w 4315127"/>
                <a:gd name="connsiteY46" fmla="*/ 3409054 h 4304800"/>
                <a:gd name="connsiteX47" fmla="*/ 423432 w 4315127"/>
                <a:gd name="connsiteY47" fmla="*/ 3330799 h 4304800"/>
                <a:gd name="connsiteX48" fmla="*/ 464816 w 4315127"/>
                <a:gd name="connsiteY48" fmla="*/ 3321018 h 4304800"/>
                <a:gd name="connsiteX49" fmla="*/ 4196409 w 4315127"/>
                <a:gd name="connsiteY49" fmla="*/ 2534463 h 4304800"/>
                <a:gd name="connsiteX50" fmla="*/ 4218482 w 4315127"/>
                <a:gd name="connsiteY50" fmla="*/ 2534533 h 4304800"/>
                <a:gd name="connsiteX51" fmla="*/ 4260968 w 4315127"/>
                <a:gd name="connsiteY51" fmla="*/ 2602396 h 4304800"/>
                <a:gd name="connsiteX52" fmla="*/ 4121118 w 4315127"/>
                <a:gd name="connsiteY52" fmla="*/ 3031894 h 4304800"/>
                <a:gd name="connsiteX53" fmla="*/ 4069780 w 4315127"/>
                <a:gd name="connsiteY53" fmla="*/ 3064932 h 4304800"/>
                <a:gd name="connsiteX54" fmla="*/ 4047652 w 4315127"/>
                <a:gd name="connsiteY54" fmla="*/ 3060467 h 4304800"/>
                <a:gd name="connsiteX55" fmla="*/ 4019328 w 4315127"/>
                <a:gd name="connsiteY55" fmla="*/ 2985462 h 4304800"/>
                <a:gd name="connsiteX56" fmla="*/ 4152097 w 4315127"/>
                <a:gd name="connsiteY56" fmla="*/ 2578287 h 4304800"/>
                <a:gd name="connsiteX57" fmla="*/ 4196409 w 4315127"/>
                <a:gd name="connsiteY57" fmla="*/ 2534463 h 4304800"/>
                <a:gd name="connsiteX58" fmla="*/ 110399 w 4315127"/>
                <a:gd name="connsiteY58" fmla="*/ 2522697 h 4304800"/>
                <a:gd name="connsiteX59" fmla="*/ 155018 w 4315127"/>
                <a:gd name="connsiteY59" fmla="*/ 2567325 h 4304800"/>
                <a:gd name="connsiteX60" fmla="*/ 284057 w 4315127"/>
                <a:gd name="connsiteY60" fmla="*/ 2973822 h 4304800"/>
                <a:gd name="connsiteX61" fmla="*/ 255774 w 4315127"/>
                <a:gd name="connsiteY61" fmla="*/ 3048703 h 4304800"/>
                <a:gd name="connsiteX62" fmla="*/ 233679 w 4315127"/>
                <a:gd name="connsiteY62" fmla="*/ 3053161 h 4304800"/>
                <a:gd name="connsiteX63" fmla="*/ 182417 w 4315127"/>
                <a:gd name="connsiteY63" fmla="*/ 3019286 h 4304800"/>
                <a:gd name="connsiteX64" fmla="*/ 45424 w 4315127"/>
                <a:gd name="connsiteY64" fmla="*/ 2589611 h 4304800"/>
                <a:gd name="connsiteX65" fmla="*/ 87847 w 4315127"/>
                <a:gd name="connsiteY65" fmla="*/ 2522753 h 4304800"/>
                <a:gd name="connsiteX66" fmla="*/ 110399 w 4315127"/>
                <a:gd name="connsiteY66" fmla="*/ 2522697 h 4304800"/>
                <a:gd name="connsiteX67" fmla="*/ 1224319 w 4315127"/>
                <a:gd name="connsiteY67" fmla="*/ 2121938 h 4304800"/>
                <a:gd name="connsiteX68" fmla="*/ 1177265 w 4315127"/>
                <a:gd name="connsiteY68" fmla="*/ 2122633 h 4304800"/>
                <a:gd name="connsiteX69" fmla="*/ 959173 w 4315127"/>
                <a:gd name="connsiteY69" fmla="*/ 2305020 h 4304800"/>
                <a:gd name="connsiteX70" fmla="*/ 948491 w 4315127"/>
                <a:gd name="connsiteY70" fmla="*/ 2329042 h 4304800"/>
                <a:gd name="connsiteX71" fmla="*/ 570167 w 4315127"/>
                <a:gd name="connsiteY71" fmla="*/ 2494524 h 4304800"/>
                <a:gd name="connsiteX72" fmla="*/ 510525 w 4315127"/>
                <a:gd name="connsiteY72" fmla="*/ 2497193 h 4304800"/>
                <a:gd name="connsiteX73" fmla="*/ 2158236 w 4315127"/>
                <a:gd name="connsiteY73" fmla="*/ 3830841 h 4304800"/>
                <a:gd name="connsiteX74" fmla="*/ 2352294 w 4315127"/>
                <a:gd name="connsiteY74" fmla="*/ 3819275 h 4304800"/>
                <a:gd name="connsiteX75" fmla="*/ 2348733 w 4315127"/>
                <a:gd name="connsiteY75" fmla="*/ 3723189 h 4304800"/>
                <a:gd name="connsiteX76" fmla="*/ 2161797 w 4315127"/>
                <a:gd name="connsiteY76" fmla="*/ 3082611 h 4304800"/>
                <a:gd name="connsiteX77" fmla="*/ 2158236 w 4315127"/>
                <a:gd name="connsiteY77" fmla="*/ 3078162 h 4304800"/>
                <a:gd name="connsiteX78" fmla="*/ 1771901 w 4315127"/>
                <a:gd name="connsiteY78" fmla="*/ 2795240 h 4304800"/>
                <a:gd name="connsiteX79" fmla="*/ 1768340 w 4315127"/>
                <a:gd name="connsiteY79" fmla="*/ 2792571 h 4304800"/>
                <a:gd name="connsiteX80" fmla="*/ 1754098 w 4315127"/>
                <a:gd name="connsiteY80" fmla="*/ 2785453 h 4304800"/>
                <a:gd name="connsiteX81" fmla="*/ 1748757 w 4315127"/>
                <a:gd name="connsiteY81" fmla="*/ 2783674 h 4304800"/>
                <a:gd name="connsiteX82" fmla="*/ 1670421 w 4315127"/>
                <a:gd name="connsiteY82" fmla="*/ 2747197 h 4304800"/>
                <a:gd name="connsiteX83" fmla="*/ 1666861 w 4315127"/>
                <a:gd name="connsiteY83" fmla="*/ 2745417 h 4304800"/>
                <a:gd name="connsiteX84" fmla="*/ 1344618 w 4315127"/>
                <a:gd name="connsiteY84" fmla="*/ 2291674 h 4304800"/>
                <a:gd name="connsiteX85" fmla="*/ 1312571 w 4315127"/>
                <a:gd name="connsiteY85" fmla="*/ 2150213 h 4304800"/>
                <a:gd name="connsiteX86" fmla="*/ 1224319 w 4315127"/>
                <a:gd name="connsiteY86" fmla="*/ 2121938 h 4304800"/>
                <a:gd name="connsiteX87" fmla="*/ 4223336 w 4315127"/>
                <a:gd name="connsiteY87" fmla="*/ 1655438 h 4304800"/>
                <a:gd name="connsiteX88" fmla="*/ 4268550 w 4315127"/>
                <a:gd name="connsiteY88" fmla="*/ 1699370 h 4304800"/>
                <a:gd name="connsiteX89" fmla="*/ 4315122 w 4315127"/>
                <a:gd name="connsiteY89" fmla="*/ 2148340 h 4304800"/>
                <a:gd name="connsiteX90" fmla="*/ 4315122 w 4315127"/>
                <a:gd name="connsiteY90" fmla="*/ 2157266 h 4304800"/>
                <a:gd name="connsiteX91" fmla="*/ 4258699 w 4315127"/>
                <a:gd name="connsiteY91" fmla="*/ 2213499 h 4304800"/>
                <a:gd name="connsiteX92" fmla="*/ 4201379 w 4315127"/>
                <a:gd name="connsiteY92" fmla="*/ 2157266 h 4304800"/>
                <a:gd name="connsiteX93" fmla="*/ 4201379 w 4315127"/>
                <a:gd name="connsiteY93" fmla="*/ 2149233 h 4304800"/>
                <a:gd name="connsiteX94" fmla="*/ 4157494 w 4315127"/>
                <a:gd name="connsiteY94" fmla="*/ 1721685 h 4304800"/>
                <a:gd name="connsiteX95" fmla="*/ 4200484 w 4315127"/>
                <a:gd name="connsiteY95" fmla="*/ 1655633 h 4304800"/>
                <a:gd name="connsiteX96" fmla="*/ 4223336 w 4315127"/>
                <a:gd name="connsiteY96" fmla="*/ 1655438 h 4304800"/>
                <a:gd name="connsiteX97" fmla="*/ 92181 w 4315127"/>
                <a:gd name="connsiteY97" fmla="*/ 1651471 h 4304800"/>
                <a:gd name="connsiteX98" fmla="*/ 114910 w 4315127"/>
                <a:gd name="connsiteY98" fmla="*/ 1651679 h 4304800"/>
                <a:gd name="connsiteX99" fmla="*/ 158558 w 4315127"/>
                <a:gd name="connsiteY99" fmla="*/ 1718281 h 4304800"/>
                <a:gd name="connsiteX100" fmla="*/ 113128 w 4315127"/>
                <a:gd name="connsiteY100" fmla="*/ 2142752 h 4304800"/>
                <a:gd name="connsiteX101" fmla="*/ 57009 w 4315127"/>
                <a:gd name="connsiteY101" fmla="*/ 2197809 h 4304800"/>
                <a:gd name="connsiteX102" fmla="*/ 0 w 4315127"/>
                <a:gd name="connsiteY102" fmla="*/ 2141864 h 4304800"/>
                <a:gd name="connsiteX103" fmla="*/ 47211 w 4315127"/>
                <a:gd name="connsiteY103" fmla="*/ 1694304 h 4304800"/>
                <a:gd name="connsiteX104" fmla="*/ 92181 w 4315127"/>
                <a:gd name="connsiteY104" fmla="*/ 1651471 h 4304800"/>
                <a:gd name="connsiteX105" fmla="*/ 2754653 w 4315127"/>
                <a:gd name="connsiteY105" fmla="*/ 1560347 h 4304800"/>
                <a:gd name="connsiteX106" fmla="*/ 2874826 w 4315127"/>
                <a:gd name="connsiteY106" fmla="*/ 1785440 h 4304800"/>
                <a:gd name="connsiteX107" fmla="*/ 2877497 w 4315127"/>
                <a:gd name="connsiteY107" fmla="*/ 1789888 h 4304800"/>
                <a:gd name="connsiteX108" fmla="*/ 3813069 w 4315127"/>
                <a:gd name="connsiteY108" fmla="*/ 2458047 h 4304800"/>
                <a:gd name="connsiteX109" fmla="*/ 3842445 w 4315127"/>
                <a:gd name="connsiteY109" fmla="*/ 2146655 h 4304800"/>
                <a:gd name="connsiteX110" fmla="*/ 3807728 w 4315127"/>
                <a:gd name="connsiteY110" fmla="*/ 1812131 h 4304800"/>
                <a:gd name="connsiteX111" fmla="*/ 3440977 w 4315127"/>
                <a:gd name="connsiteY111" fmla="*/ 1893093 h 4304800"/>
                <a:gd name="connsiteX112" fmla="*/ 2754653 w 4315127"/>
                <a:gd name="connsiteY112" fmla="*/ 1560347 h 4304800"/>
                <a:gd name="connsiteX113" fmla="*/ 448430 w 4315127"/>
                <a:gd name="connsiteY113" fmla="*/ 853350 h 4304800"/>
                <a:gd name="connsiteX114" fmla="*/ 489859 w 4315127"/>
                <a:gd name="connsiteY114" fmla="*/ 862771 h 4304800"/>
                <a:gd name="connsiteX115" fmla="*/ 502299 w 4315127"/>
                <a:gd name="connsiteY115" fmla="*/ 940797 h 4304800"/>
                <a:gd name="connsiteX116" fmla="*/ 288154 w 4315127"/>
                <a:gd name="connsiteY116" fmla="*/ 1308761 h 4304800"/>
                <a:gd name="connsiteX117" fmla="*/ 237506 w 4315127"/>
                <a:gd name="connsiteY117" fmla="*/ 1342454 h 4304800"/>
                <a:gd name="connsiteX118" fmla="*/ 214404 w 4315127"/>
                <a:gd name="connsiteY118" fmla="*/ 1337134 h 4304800"/>
                <a:gd name="connsiteX119" fmla="*/ 185969 w 4315127"/>
                <a:gd name="connsiteY119" fmla="*/ 1263541 h 4304800"/>
                <a:gd name="connsiteX120" fmla="*/ 411665 w 4315127"/>
                <a:gd name="connsiteY120" fmla="*/ 875184 h 4304800"/>
                <a:gd name="connsiteX121" fmla="*/ 448430 w 4315127"/>
                <a:gd name="connsiteY121" fmla="*/ 853350 h 4304800"/>
                <a:gd name="connsiteX122" fmla="*/ 3632859 w 4315127"/>
                <a:gd name="connsiteY122" fmla="*/ 841113 h 4304800"/>
                <a:gd name="connsiteX123" fmla="*/ 3668472 w 4315127"/>
                <a:gd name="connsiteY123" fmla="*/ 844657 h 4304800"/>
                <a:gd name="connsiteX124" fmla="*/ 3721892 w 4315127"/>
                <a:gd name="connsiteY124" fmla="*/ 862376 h 4304800"/>
                <a:gd name="connsiteX125" fmla="*/ 3778873 w 4315127"/>
                <a:gd name="connsiteY125" fmla="*/ 919965 h 4304800"/>
                <a:gd name="connsiteX126" fmla="*/ 3784214 w 4315127"/>
                <a:gd name="connsiteY126" fmla="*/ 931483 h 4304800"/>
                <a:gd name="connsiteX127" fmla="*/ 3786885 w 4315127"/>
                <a:gd name="connsiteY127" fmla="*/ 944773 h 4304800"/>
                <a:gd name="connsiteX128" fmla="*/ 3773531 w 4315127"/>
                <a:gd name="connsiteY128" fmla="*/ 977555 h 4304800"/>
                <a:gd name="connsiteX129" fmla="*/ 3739698 w 4315127"/>
                <a:gd name="connsiteY129" fmla="*/ 991730 h 4304800"/>
                <a:gd name="connsiteX130" fmla="*/ 3715659 w 4315127"/>
                <a:gd name="connsiteY130" fmla="*/ 982870 h 4304800"/>
                <a:gd name="connsiteX131" fmla="*/ 3697853 w 4315127"/>
                <a:gd name="connsiteY131" fmla="*/ 963379 h 4304800"/>
                <a:gd name="connsiteX132" fmla="*/ 3674704 w 4315127"/>
                <a:gd name="connsiteY132" fmla="*/ 942115 h 4304800"/>
                <a:gd name="connsiteX133" fmla="*/ 3644433 w 4315127"/>
                <a:gd name="connsiteY133" fmla="*/ 929711 h 4304800"/>
                <a:gd name="connsiteX134" fmla="*/ 3631969 w 4315127"/>
                <a:gd name="connsiteY134" fmla="*/ 928825 h 4304800"/>
                <a:gd name="connsiteX135" fmla="*/ 3601697 w 4315127"/>
                <a:gd name="connsiteY135" fmla="*/ 935027 h 4304800"/>
                <a:gd name="connsiteX136" fmla="*/ 3578549 w 4315127"/>
                <a:gd name="connsiteY136" fmla="*/ 950975 h 4304800"/>
                <a:gd name="connsiteX137" fmla="*/ 3561633 w 4315127"/>
                <a:gd name="connsiteY137" fmla="*/ 974011 h 4304800"/>
                <a:gd name="connsiteX138" fmla="*/ 3555400 w 4315127"/>
                <a:gd name="connsiteY138" fmla="*/ 1003248 h 4304800"/>
                <a:gd name="connsiteX139" fmla="*/ 3555400 w 4315127"/>
                <a:gd name="connsiteY139" fmla="*/ 1113110 h 4304800"/>
                <a:gd name="connsiteX140" fmla="*/ 3560742 w 4315127"/>
                <a:gd name="connsiteY140" fmla="*/ 1144120 h 4304800"/>
                <a:gd name="connsiteX141" fmla="*/ 3576768 w 4315127"/>
                <a:gd name="connsiteY141" fmla="*/ 1167156 h 4304800"/>
                <a:gd name="connsiteX142" fmla="*/ 3601697 w 4315127"/>
                <a:gd name="connsiteY142" fmla="*/ 1183103 h 4304800"/>
                <a:gd name="connsiteX143" fmla="*/ 3633749 w 4315127"/>
                <a:gd name="connsiteY143" fmla="*/ 1190191 h 4304800"/>
                <a:gd name="connsiteX144" fmla="*/ 3664020 w 4315127"/>
                <a:gd name="connsiteY144" fmla="*/ 1184875 h 4304800"/>
                <a:gd name="connsiteX145" fmla="*/ 3685388 w 4315127"/>
                <a:gd name="connsiteY145" fmla="*/ 1169814 h 4304800"/>
                <a:gd name="connsiteX146" fmla="*/ 3702304 w 4315127"/>
                <a:gd name="connsiteY146" fmla="*/ 1145892 h 4304800"/>
                <a:gd name="connsiteX147" fmla="*/ 3708537 w 4315127"/>
                <a:gd name="connsiteY147" fmla="*/ 1117540 h 4304800"/>
                <a:gd name="connsiteX148" fmla="*/ 3692511 w 4315127"/>
                <a:gd name="connsiteY148" fmla="*/ 1117540 h 4304800"/>
                <a:gd name="connsiteX149" fmla="*/ 3660459 w 4315127"/>
                <a:gd name="connsiteY149" fmla="*/ 1104251 h 4304800"/>
                <a:gd name="connsiteX150" fmla="*/ 3647104 w 4315127"/>
                <a:gd name="connsiteY150" fmla="*/ 1071469 h 4304800"/>
                <a:gd name="connsiteX151" fmla="*/ 3660459 w 4315127"/>
                <a:gd name="connsiteY151" fmla="*/ 1038688 h 4304800"/>
                <a:gd name="connsiteX152" fmla="*/ 3692511 w 4315127"/>
                <a:gd name="connsiteY152" fmla="*/ 1024512 h 4304800"/>
                <a:gd name="connsiteX153" fmla="*/ 3753053 w 4315127"/>
                <a:gd name="connsiteY153" fmla="*/ 1024512 h 4304800"/>
                <a:gd name="connsiteX154" fmla="*/ 3785995 w 4315127"/>
                <a:gd name="connsiteY154" fmla="*/ 1038688 h 4304800"/>
                <a:gd name="connsiteX155" fmla="*/ 3801131 w 4315127"/>
                <a:gd name="connsiteY155" fmla="*/ 1071469 h 4304800"/>
                <a:gd name="connsiteX156" fmla="*/ 3801131 w 4315127"/>
                <a:gd name="connsiteY156" fmla="*/ 1113996 h 4304800"/>
                <a:gd name="connsiteX157" fmla="*/ 3785995 w 4315127"/>
                <a:gd name="connsiteY157" fmla="*/ 1177787 h 4304800"/>
                <a:gd name="connsiteX158" fmla="*/ 3750382 w 4315127"/>
                <a:gd name="connsiteY158" fmla="*/ 1230947 h 4304800"/>
                <a:gd name="connsiteX159" fmla="*/ 3697853 w 4315127"/>
                <a:gd name="connsiteY159" fmla="*/ 1266386 h 4304800"/>
                <a:gd name="connsiteX160" fmla="*/ 3631969 w 4315127"/>
                <a:gd name="connsiteY160" fmla="*/ 1279676 h 4304800"/>
                <a:gd name="connsiteX161" fmla="*/ 3567865 w 4315127"/>
                <a:gd name="connsiteY161" fmla="*/ 1267272 h 4304800"/>
                <a:gd name="connsiteX162" fmla="*/ 3514445 w 4315127"/>
                <a:gd name="connsiteY162" fmla="*/ 1233605 h 4304800"/>
                <a:gd name="connsiteX163" fmla="*/ 3477942 w 4315127"/>
                <a:gd name="connsiteY163" fmla="*/ 1182217 h 4304800"/>
                <a:gd name="connsiteX164" fmla="*/ 3464587 w 4315127"/>
                <a:gd name="connsiteY164" fmla="*/ 1118426 h 4304800"/>
                <a:gd name="connsiteX165" fmla="*/ 3464587 w 4315127"/>
                <a:gd name="connsiteY165" fmla="*/ 1006792 h 4304800"/>
                <a:gd name="connsiteX166" fmla="*/ 3477052 w 4315127"/>
                <a:gd name="connsiteY166" fmla="*/ 942115 h 4304800"/>
                <a:gd name="connsiteX167" fmla="*/ 3512665 w 4315127"/>
                <a:gd name="connsiteY167" fmla="*/ 888956 h 4304800"/>
                <a:gd name="connsiteX168" fmla="*/ 3565194 w 4315127"/>
                <a:gd name="connsiteY168" fmla="*/ 854403 h 4304800"/>
                <a:gd name="connsiteX169" fmla="*/ 3632859 w 4315127"/>
                <a:gd name="connsiteY169" fmla="*/ 841113 h 4304800"/>
                <a:gd name="connsiteX170" fmla="*/ 3132847 w 4315127"/>
                <a:gd name="connsiteY170" fmla="*/ 754792 h 4304800"/>
                <a:gd name="connsiteX171" fmla="*/ 3336625 w 4315127"/>
                <a:gd name="connsiteY171" fmla="*/ 754792 h 4304800"/>
                <a:gd name="connsiteX172" fmla="*/ 3376495 w 4315127"/>
                <a:gd name="connsiteY172" fmla="*/ 770789 h 4304800"/>
                <a:gd name="connsiteX173" fmla="*/ 3393328 w 4315127"/>
                <a:gd name="connsiteY173" fmla="*/ 810783 h 4304800"/>
                <a:gd name="connsiteX174" fmla="*/ 3376495 w 4315127"/>
                <a:gd name="connsiteY174" fmla="*/ 849888 h 4304800"/>
                <a:gd name="connsiteX175" fmla="*/ 3336625 w 4315127"/>
                <a:gd name="connsiteY175" fmla="*/ 865885 h 4304800"/>
                <a:gd name="connsiteX176" fmla="*/ 3186007 w 4315127"/>
                <a:gd name="connsiteY176" fmla="*/ 865885 h 4304800"/>
                <a:gd name="connsiteX177" fmla="*/ 3186007 w 4315127"/>
                <a:gd name="connsiteY177" fmla="*/ 912100 h 4304800"/>
                <a:gd name="connsiteX178" fmla="*/ 3248026 w 4315127"/>
                <a:gd name="connsiteY178" fmla="*/ 912100 h 4304800"/>
                <a:gd name="connsiteX179" fmla="*/ 3317133 w 4315127"/>
                <a:gd name="connsiteY179" fmla="*/ 927209 h 4304800"/>
                <a:gd name="connsiteX180" fmla="*/ 3376495 w 4315127"/>
                <a:gd name="connsiteY180" fmla="*/ 965425 h 4304800"/>
                <a:gd name="connsiteX181" fmla="*/ 3417250 w 4315127"/>
                <a:gd name="connsiteY181" fmla="*/ 1023194 h 4304800"/>
                <a:gd name="connsiteX182" fmla="*/ 3432312 w 4315127"/>
                <a:gd name="connsiteY182" fmla="*/ 1096071 h 4304800"/>
                <a:gd name="connsiteX183" fmla="*/ 3418136 w 4315127"/>
                <a:gd name="connsiteY183" fmla="*/ 1170726 h 4304800"/>
                <a:gd name="connsiteX184" fmla="*/ 3378267 w 4315127"/>
                <a:gd name="connsiteY184" fmla="*/ 1229383 h 4304800"/>
                <a:gd name="connsiteX185" fmla="*/ 3319791 w 4315127"/>
                <a:gd name="connsiteY185" fmla="*/ 1269377 h 4304800"/>
                <a:gd name="connsiteX186" fmla="*/ 3248026 w 4315127"/>
                <a:gd name="connsiteY186" fmla="*/ 1283597 h 4304800"/>
                <a:gd name="connsiteX187" fmla="*/ 3198411 w 4315127"/>
                <a:gd name="connsiteY187" fmla="*/ 1276487 h 4304800"/>
                <a:gd name="connsiteX188" fmla="*/ 3151453 w 4315127"/>
                <a:gd name="connsiteY188" fmla="*/ 1256046 h 4304800"/>
                <a:gd name="connsiteX189" fmla="*/ 3109812 w 4315127"/>
                <a:gd name="connsiteY189" fmla="*/ 1224051 h 4304800"/>
                <a:gd name="connsiteX190" fmla="*/ 3084118 w 4315127"/>
                <a:gd name="connsiteY190" fmla="*/ 1182280 h 4304800"/>
                <a:gd name="connsiteX191" fmla="*/ 3081460 w 4315127"/>
                <a:gd name="connsiteY191" fmla="*/ 1154729 h 4304800"/>
                <a:gd name="connsiteX192" fmla="*/ 3089434 w 4315127"/>
                <a:gd name="connsiteY192" fmla="*/ 1129844 h 4304800"/>
                <a:gd name="connsiteX193" fmla="*/ 3108040 w 4315127"/>
                <a:gd name="connsiteY193" fmla="*/ 1111180 h 4304800"/>
                <a:gd name="connsiteX194" fmla="*/ 3134619 w 4315127"/>
                <a:gd name="connsiteY194" fmla="*/ 1103181 h 4304800"/>
                <a:gd name="connsiteX195" fmla="*/ 3172717 w 4315127"/>
                <a:gd name="connsiteY195" fmla="*/ 1120067 h 4304800"/>
                <a:gd name="connsiteX196" fmla="*/ 3188665 w 4315127"/>
                <a:gd name="connsiteY196" fmla="*/ 1136065 h 4304800"/>
                <a:gd name="connsiteX197" fmla="*/ 3202841 w 4315127"/>
                <a:gd name="connsiteY197" fmla="*/ 1152951 h 4304800"/>
                <a:gd name="connsiteX198" fmla="*/ 3220560 w 4315127"/>
                <a:gd name="connsiteY198" fmla="*/ 1167171 h 4304800"/>
                <a:gd name="connsiteX199" fmla="*/ 3248026 w 4315127"/>
                <a:gd name="connsiteY199" fmla="*/ 1172503 h 4304800"/>
                <a:gd name="connsiteX200" fmla="*/ 3300299 w 4315127"/>
                <a:gd name="connsiteY200" fmla="*/ 1151174 h 4304800"/>
                <a:gd name="connsiteX201" fmla="*/ 3320677 w 4315127"/>
                <a:gd name="connsiteY201" fmla="*/ 1096071 h 4304800"/>
                <a:gd name="connsiteX202" fmla="*/ 3300299 w 4315127"/>
                <a:gd name="connsiteY202" fmla="*/ 1044524 h 4304800"/>
                <a:gd name="connsiteX203" fmla="*/ 3248026 w 4315127"/>
                <a:gd name="connsiteY203" fmla="*/ 1023194 h 4304800"/>
                <a:gd name="connsiteX204" fmla="*/ 3132847 w 4315127"/>
                <a:gd name="connsiteY204" fmla="*/ 1023194 h 4304800"/>
                <a:gd name="connsiteX205" fmla="*/ 3093864 w 4315127"/>
                <a:gd name="connsiteY205" fmla="*/ 1007196 h 4304800"/>
                <a:gd name="connsiteX206" fmla="*/ 3076144 w 4315127"/>
                <a:gd name="connsiteY206" fmla="*/ 968091 h 4304800"/>
                <a:gd name="connsiteX207" fmla="*/ 3076144 w 4315127"/>
                <a:gd name="connsiteY207" fmla="*/ 810783 h 4304800"/>
                <a:gd name="connsiteX208" fmla="*/ 3092978 w 4315127"/>
                <a:gd name="connsiteY208" fmla="*/ 770789 h 4304800"/>
                <a:gd name="connsiteX209" fmla="*/ 3132847 w 4315127"/>
                <a:gd name="connsiteY209" fmla="*/ 754792 h 4304800"/>
                <a:gd name="connsiteX210" fmla="*/ 1572502 w 4315127"/>
                <a:gd name="connsiteY210" fmla="*/ 569230 h 4304800"/>
                <a:gd name="connsiteX211" fmla="*/ 506964 w 4315127"/>
                <a:gd name="connsiteY211" fmla="*/ 1813910 h 4304800"/>
                <a:gd name="connsiteX212" fmla="*/ 918225 w 4315127"/>
                <a:gd name="connsiteY212" fmla="*/ 1700029 h 4304800"/>
                <a:gd name="connsiteX213" fmla="*/ 1110502 w 4315127"/>
                <a:gd name="connsiteY213" fmla="*/ 1396644 h 4304800"/>
                <a:gd name="connsiteX214" fmla="*/ 1215543 w 4315127"/>
                <a:gd name="connsiteY214" fmla="*/ 1189346 h 4304800"/>
                <a:gd name="connsiteX215" fmla="*/ 1269843 w 4315127"/>
                <a:gd name="connsiteY215" fmla="*/ 1129736 h 4304800"/>
                <a:gd name="connsiteX216" fmla="*/ 1574283 w 4315127"/>
                <a:gd name="connsiteY216" fmla="*/ 587024 h 4304800"/>
                <a:gd name="connsiteX217" fmla="*/ 1572502 w 4315127"/>
                <a:gd name="connsiteY217" fmla="*/ 569230 h 4304800"/>
                <a:gd name="connsiteX218" fmla="*/ 3439082 w 4315127"/>
                <a:gd name="connsiteY218" fmla="*/ 474634 h 4304800"/>
                <a:gd name="connsiteX219" fmla="*/ 2894968 w 4315127"/>
                <a:gd name="connsiteY219" fmla="*/ 1018749 h 4304800"/>
                <a:gd name="connsiteX220" fmla="*/ 3439082 w 4315127"/>
                <a:gd name="connsiteY220" fmla="*/ 1562864 h 4304800"/>
                <a:gd name="connsiteX221" fmla="*/ 3983196 w 4315127"/>
                <a:gd name="connsiteY221" fmla="*/ 1018749 h 4304800"/>
                <a:gd name="connsiteX222" fmla="*/ 3439082 w 4315127"/>
                <a:gd name="connsiteY222" fmla="*/ 474634 h 4304800"/>
                <a:gd name="connsiteX223" fmla="*/ 2158236 w 4315127"/>
                <a:gd name="connsiteY223" fmla="*/ 464247 h 4304800"/>
                <a:gd name="connsiteX224" fmla="*/ 1681103 w 4315127"/>
                <a:gd name="connsiteY224" fmla="*/ 532753 h 4304800"/>
                <a:gd name="connsiteX225" fmla="*/ 1687335 w 4315127"/>
                <a:gd name="connsiteY225" fmla="*/ 584355 h 4304800"/>
                <a:gd name="connsiteX226" fmla="*/ 1687335 w 4315127"/>
                <a:gd name="connsiteY226" fmla="*/ 587024 h 4304800"/>
                <a:gd name="connsiteX227" fmla="*/ 1687335 w 4315127"/>
                <a:gd name="connsiteY227" fmla="*/ 590583 h 4304800"/>
                <a:gd name="connsiteX228" fmla="*/ 1353519 w 4315127"/>
                <a:gd name="connsiteY228" fmla="*/ 1205360 h 4304800"/>
                <a:gd name="connsiteX229" fmla="*/ 1299219 w 4315127"/>
                <a:gd name="connsiteY229" fmla="*/ 1264970 h 4304800"/>
                <a:gd name="connsiteX230" fmla="*/ 1219103 w 4315127"/>
                <a:gd name="connsiteY230" fmla="*/ 1426894 h 4304800"/>
                <a:gd name="connsiteX231" fmla="*/ 996560 w 4315127"/>
                <a:gd name="connsiteY231" fmla="*/ 1780991 h 4304800"/>
                <a:gd name="connsiteX232" fmla="*/ 627138 w 4315127"/>
                <a:gd name="connsiteY232" fmla="*/ 1948253 h 4304800"/>
                <a:gd name="connsiteX233" fmla="*/ 488271 w 4315127"/>
                <a:gd name="connsiteY233" fmla="*/ 1926011 h 4304800"/>
                <a:gd name="connsiteX234" fmla="*/ 473138 w 4315127"/>
                <a:gd name="connsiteY234" fmla="*/ 2146655 h 4304800"/>
                <a:gd name="connsiteX235" fmla="*/ 490941 w 4315127"/>
                <a:gd name="connsiteY235" fmla="*/ 2385982 h 4304800"/>
                <a:gd name="connsiteX236" fmla="*/ 568386 w 4315127"/>
                <a:gd name="connsiteY236" fmla="*/ 2381533 h 4304800"/>
                <a:gd name="connsiteX237" fmla="*/ 569277 w 4315127"/>
                <a:gd name="connsiteY237" fmla="*/ 2381533 h 4304800"/>
                <a:gd name="connsiteX238" fmla="*/ 846121 w 4315127"/>
                <a:gd name="connsiteY238" fmla="*/ 2282778 h 4304800"/>
                <a:gd name="connsiteX239" fmla="*/ 856803 w 4315127"/>
                <a:gd name="connsiteY239" fmla="*/ 2259646 h 4304800"/>
                <a:gd name="connsiteX240" fmla="*/ 1171034 w 4315127"/>
                <a:gd name="connsiteY240" fmla="*/ 2010532 h 4304800"/>
                <a:gd name="connsiteX241" fmla="*/ 1391797 w 4315127"/>
                <a:gd name="connsiteY241" fmla="*/ 2069252 h 4304800"/>
                <a:gd name="connsiteX242" fmla="*/ 1456780 w 4315127"/>
                <a:gd name="connsiteY242" fmla="*/ 2293454 h 4304800"/>
                <a:gd name="connsiteX243" fmla="*/ 1717601 w 4315127"/>
                <a:gd name="connsiteY243" fmla="*/ 2645772 h 4304800"/>
                <a:gd name="connsiteX244" fmla="*/ 1795936 w 4315127"/>
                <a:gd name="connsiteY244" fmla="*/ 2680470 h 4304800"/>
                <a:gd name="connsiteX245" fmla="*/ 1824421 w 4315127"/>
                <a:gd name="connsiteY245" fmla="*/ 2694705 h 4304800"/>
                <a:gd name="connsiteX246" fmla="*/ 2245473 w 4315127"/>
                <a:gd name="connsiteY246" fmla="*/ 3006987 h 4304800"/>
                <a:gd name="connsiteX247" fmla="*/ 2461785 w 4315127"/>
                <a:gd name="connsiteY247" fmla="*/ 3720519 h 4304800"/>
                <a:gd name="connsiteX248" fmla="*/ 2464456 w 4315127"/>
                <a:gd name="connsiteY248" fmla="*/ 3802371 h 4304800"/>
                <a:gd name="connsiteX249" fmla="*/ 3787254 w 4315127"/>
                <a:gd name="connsiteY249" fmla="*/ 2572817 h 4304800"/>
                <a:gd name="connsiteX250" fmla="*/ 2791150 w 4315127"/>
                <a:gd name="connsiteY250" fmla="*/ 1861064 h 4304800"/>
                <a:gd name="connsiteX251" fmla="*/ 2650502 w 4315127"/>
                <a:gd name="connsiteY251" fmla="*/ 1393085 h 4304800"/>
                <a:gd name="connsiteX252" fmla="*/ 2566826 w 4315127"/>
                <a:gd name="connsiteY252" fmla="*/ 1019415 h 4304800"/>
                <a:gd name="connsiteX253" fmla="*/ 2701242 w 4315127"/>
                <a:gd name="connsiteY253" fmla="*/ 554995 h 4304800"/>
                <a:gd name="connsiteX254" fmla="*/ 2158236 w 4315127"/>
                <a:gd name="connsiteY254" fmla="*/ 464247 h 4304800"/>
                <a:gd name="connsiteX255" fmla="*/ 3439082 w 4315127"/>
                <a:gd name="connsiteY255" fmla="*/ 362427 h 4304800"/>
                <a:gd name="connsiteX256" fmla="*/ 4095403 w 4315127"/>
                <a:gd name="connsiteY256" fmla="*/ 1018749 h 4304800"/>
                <a:gd name="connsiteX257" fmla="*/ 3439082 w 4315127"/>
                <a:gd name="connsiteY257" fmla="*/ 1675962 h 4304800"/>
                <a:gd name="connsiteX258" fmla="*/ 2781871 w 4315127"/>
                <a:gd name="connsiteY258" fmla="*/ 1018749 h 4304800"/>
                <a:gd name="connsiteX259" fmla="*/ 3439082 w 4315127"/>
                <a:gd name="connsiteY259" fmla="*/ 362427 h 4304800"/>
                <a:gd name="connsiteX260" fmla="*/ 1100543 w 4315127"/>
                <a:gd name="connsiteY260" fmla="*/ 272559 h 4304800"/>
                <a:gd name="connsiteX261" fmla="*/ 1122290 w 4315127"/>
                <a:gd name="connsiteY261" fmla="*/ 274053 h 4304800"/>
                <a:gd name="connsiteX262" fmla="*/ 1156286 w 4315127"/>
                <a:gd name="connsiteY262" fmla="*/ 300073 h 4304800"/>
                <a:gd name="connsiteX263" fmla="*/ 1135844 w 4315127"/>
                <a:gd name="connsiteY263" fmla="*/ 377800 h 4304800"/>
                <a:gd name="connsiteX264" fmla="*/ 790107 w 4315127"/>
                <a:gd name="connsiteY264" fmla="*/ 629742 h 4304800"/>
                <a:gd name="connsiteX265" fmla="*/ 752778 w 4315127"/>
                <a:gd name="connsiteY265" fmla="*/ 644036 h 4304800"/>
                <a:gd name="connsiteX266" fmla="*/ 711005 w 4315127"/>
                <a:gd name="connsiteY266" fmla="*/ 625275 h 4304800"/>
                <a:gd name="connsiteX267" fmla="*/ 715449 w 4315127"/>
                <a:gd name="connsiteY267" fmla="*/ 545761 h 4304800"/>
                <a:gd name="connsiteX268" fmla="*/ 1078962 w 4315127"/>
                <a:gd name="connsiteY268" fmla="*/ 279525 h 4304800"/>
                <a:gd name="connsiteX269" fmla="*/ 1100543 w 4315127"/>
                <a:gd name="connsiteY269" fmla="*/ 272559 h 4304800"/>
                <a:gd name="connsiteX270" fmla="*/ 3440977 w 4315127"/>
                <a:gd name="connsiteY270" fmla="*/ 258728 h 4304800"/>
                <a:gd name="connsiteX271" fmla="*/ 2678988 w 4315127"/>
                <a:gd name="connsiteY271" fmla="*/ 1019415 h 4304800"/>
                <a:gd name="connsiteX272" fmla="*/ 3440977 w 4315127"/>
                <a:gd name="connsiteY272" fmla="*/ 1780102 h 4304800"/>
                <a:gd name="connsiteX273" fmla="*/ 4202075 w 4315127"/>
                <a:gd name="connsiteY273" fmla="*/ 1019415 h 4304800"/>
                <a:gd name="connsiteX274" fmla="*/ 3440977 w 4315127"/>
                <a:gd name="connsiteY274" fmla="*/ 258728 h 4304800"/>
                <a:gd name="connsiteX275" fmla="*/ 3440977 w 4315127"/>
                <a:gd name="connsiteY275" fmla="*/ 146627 h 4304800"/>
                <a:gd name="connsiteX276" fmla="*/ 4315127 w 4315127"/>
                <a:gd name="connsiteY276" fmla="*/ 1019415 h 4304800"/>
                <a:gd name="connsiteX277" fmla="*/ 3910988 w 4315127"/>
                <a:gd name="connsiteY277" fmla="*/ 1755190 h 4304800"/>
                <a:gd name="connsiteX278" fmla="*/ 3954607 w 4315127"/>
                <a:gd name="connsiteY278" fmla="*/ 2146655 h 4304800"/>
                <a:gd name="connsiteX279" fmla="*/ 3917219 w 4315127"/>
                <a:gd name="connsiteY279" fmla="*/ 2514987 h 4304800"/>
                <a:gd name="connsiteX280" fmla="*/ 3919890 w 4315127"/>
                <a:gd name="connsiteY280" fmla="*/ 2515877 h 4304800"/>
                <a:gd name="connsiteX281" fmla="*/ 3913659 w 4315127"/>
                <a:gd name="connsiteY281" fmla="*/ 2528333 h 4304800"/>
                <a:gd name="connsiteX282" fmla="*/ 2158236 w 4315127"/>
                <a:gd name="connsiteY282" fmla="*/ 3943832 h 4304800"/>
                <a:gd name="connsiteX283" fmla="*/ 360976 w 4315127"/>
                <a:gd name="connsiteY283" fmla="*/ 2146655 h 4304800"/>
                <a:gd name="connsiteX284" fmla="*/ 2158236 w 4315127"/>
                <a:gd name="connsiteY284" fmla="*/ 351256 h 4304800"/>
                <a:gd name="connsiteX285" fmla="*/ 2770676 w 4315127"/>
                <a:gd name="connsiteY285" fmla="*/ 459798 h 4304800"/>
                <a:gd name="connsiteX286" fmla="*/ 3440977 w 4315127"/>
                <a:gd name="connsiteY286" fmla="*/ 146627 h 4304800"/>
                <a:gd name="connsiteX287" fmla="*/ 2384019 w 4315127"/>
                <a:gd name="connsiteY287" fmla="*/ 1083 h 4304800"/>
                <a:gd name="connsiteX288" fmla="*/ 2825714 w 4315127"/>
                <a:gd name="connsiteY288" fmla="*/ 94395 h 4304800"/>
                <a:gd name="connsiteX289" fmla="*/ 2862299 w 4315127"/>
                <a:gd name="connsiteY289" fmla="*/ 165490 h 4304800"/>
                <a:gd name="connsiteX290" fmla="*/ 2807867 w 4315127"/>
                <a:gd name="connsiteY290" fmla="*/ 204592 h 4304800"/>
                <a:gd name="connsiteX291" fmla="*/ 2790914 w 4315127"/>
                <a:gd name="connsiteY291" fmla="*/ 201037 h 4304800"/>
                <a:gd name="connsiteX292" fmla="*/ 2372419 w 4315127"/>
                <a:gd name="connsiteY292" fmla="*/ 113058 h 4304800"/>
                <a:gd name="connsiteX293" fmla="*/ 2321557 w 4315127"/>
                <a:gd name="connsiteY293" fmla="*/ 51738 h 4304800"/>
                <a:gd name="connsiteX294" fmla="*/ 2384019 w 4315127"/>
                <a:gd name="connsiteY294" fmla="*/ 1083 h 4304800"/>
                <a:gd name="connsiteX295" fmla="*/ 1935138 w 4315127"/>
                <a:gd name="connsiteY295" fmla="*/ 218 h 4304800"/>
                <a:gd name="connsiteX296" fmla="*/ 1997499 w 4315127"/>
                <a:gd name="connsiteY296" fmla="*/ 51309 h 4304800"/>
                <a:gd name="connsiteX297" fmla="*/ 1946720 w 4315127"/>
                <a:gd name="connsiteY297" fmla="*/ 113157 h 4304800"/>
                <a:gd name="connsiteX298" fmla="*/ 1528899 w 4315127"/>
                <a:gd name="connsiteY298" fmla="*/ 201895 h 4304800"/>
                <a:gd name="connsiteX299" fmla="*/ 1511081 w 4315127"/>
                <a:gd name="connsiteY299" fmla="*/ 204584 h 4304800"/>
                <a:gd name="connsiteX300" fmla="*/ 1457629 w 4315127"/>
                <a:gd name="connsiteY300" fmla="*/ 165145 h 4304800"/>
                <a:gd name="connsiteX301" fmla="*/ 1494155 w 4315127"/>
                <a:gd name="connsiteY301" fmla="*/ 94334 h 4304800"/>
                <a:gd name="connsiteX302" fmla="*/ 1935138 w 4315127"/>
                <a:gd name="connsiteY302" fmla="*/ 218 h 4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</a:cxnLst>
              <a:rect l="l" t="t" r="r" b="b"/>
              <a:pathLst>
                <a:path w="4315127" h="4304800">
                  <a:moveTo>
                    <a:pt x="1936556" y="4178915"/>
                  </a:moveTo>
                  <a:cubicBezTo>
                    <a:pt x="2008649" y="4187007"/>
                    <a:pt x="2082521" y="4191503"/>
                    <a:pt x="2155504" y="4191503"/>
                  </a:cubicBezTo>
                  <a:lnTo>
                    <a:pt x="2156394" y="4191503"/>
                  </a:lnTo>
                  <a:cubicBezTo>
                    <a:pt x="2224926" y="4191503"/>
                    <a:pt x="2294348" y="4187906"/>
                    <a:pt x="2362881" y="4180713"/>
                  </a:cubicBezTo>
                  <a:cubicBezTo>
                    <a:pt x="2394032" y="4177116"/>
                    <a:pt x="2421623" y="4200495"/>
                    <a:pt x="2424293" y="4231966"/>
                  </a:cubicBezTo>
                  <a:cubicBezTo>
                    <a:pt x="2427853" y="4262538"/>
                    <a:pt x="2405602" y="4291312"/>
                    <a:pt x="2374451" y="4294010"/>
                  </a:cubicBezTo>
                  <a:cubicBezTo>
                    <a:pt x="2301469" y="4301203"/>
                    <a:pt x="2228486" y="4304800"/>
                    <a:pt x="2156394" y="4304800"/>
                  </a:cubicBezTo>
                  <a:lnTo>
                    <a:pt x="2155504" y="4304800"/>
                  </a:lnTo>
                  <a:cubicBezTo>
                    <a:pt x="2078961" y="4304800"/>
                    <a:pt x="2000638" y="4301203"/>
                    <a:pt x="1924986" y="4292211"/>
                  </a:cubicBezTo>
                  <a:cubicBezTo>
                    <a:pt x="1893835" y="4289514"/>
                    <a:pt x="1871584" y="4260740"/>
                    <a:pt x="1875144" y="4230168"/>
                  </a:cubicBezTo>
                  <a:cubicBezTo>
                    <a:pt x="1877814" y="4198697"/>
                    <a:pt x="1905405" y="4176217"/>
                    <a:pt x="1936556" y="4178915"/>
                  </a:cubicBezTo>
                  <a:close/>
                  <a:moveTo>
                    <a:pt x="3192119" y="3913654"/>
                  </a:moveTo>
                  <a:cubicBezTo>
                    <a:pt x="3199380" y="3912780"/>
                    <a:pt x="3206724" y="3913307"/>
                    <a:pt x="3213735" y="3915137"/>
                  </a:cubicBezTo>
                  <a:cubicBezTo>
                    <a:pt x="3227757" y="3918798"/>
                    <a:pt x="3240442" y="3927673"/>
                    <a:pt x="3248455" y="3940986"/>
                  </a:cubicBezTo>
                  <a:cubicBezTo>
                    <a:pt x="3263589" y="3968498"/>
                    <a:pt x="3254686" y="4003110"/>
                    <a:pt x="3227089" y="4018198"/>
                  </a:cubicBezTo>
                  <a:cubicBezTo>
                    <a:pt x="3096224" y="4092747"/>
                    <a:pt x="2958237" y="4153984"/>
                    <a:pt x="2814908" y="4199247"/>
                  </a:cubicBezTo>
                  <a:cubicBezTo>
                    <a:pt x="2809567" y="4201909"/>
                    <a:pt x="2803335" y="4202797"/>
                    <a:pt x="2797994" y="4202797"/>
                  </a:cubicBezTo>
                  <a:cubicBezTo>
                    <a:pt x="2773067" y="4202797"/>
                    <a:pt x="2751702" y="4187709"/>
                    <a:pt x="2743689" y="4163747"/>
                  </a:cubicBezTo>
                  <a:cubicBezTo>
                    <a:pt x="2734787" y="4134459"/>
                    <a:pt x="2750811" y="4102510"/>
                    <a:pt x="2780189" y="4093635"/>
                  </a:cubicBezTo>
                  <a:cubicBezTo>
                    <a:pt x="2915505" y="4049260"/>
                    <a:pt x="3047261" y="3991573"/>
                    <a:pt x="3171004" y="3920573"/>
                  </a:cubicBezTo>
                  <a:cubicBezTo>
                    <a:pt x="3177681" y="3916802"/>
                    <a:pt x="3184858" y="3914528"/>
                    <a:pt x="3192119" y="3913654"/>
                  </a:cubicBezTo>
                  <a:close/>
                  <a:moveTo>
                    <a:pt x="1108219" y="3906192"/>
                  </a:moveTo>
                  <a:cubicBezTo>
                    <a:pt x="1115466" y="3907191"/>
                    <a:pt x="1122643" y="3909635"/>
                    <a:pt x="1129320" y="3913634"/>
                  </a:cubicBezTo>
                  <a:cubicBezTo>
                    <a:pt x="1253064" y="3985609"/>
                    <a:pt x="1383930" y="4044256"/>
                    <a:pt x="1518356" y="4087797"/>
                  </a:cubicBezTo>
                  <a:cubicBezTo>
                    <a:pt x="1548624" y="4097571"/>
                    <a:pt x="1564649" y="4129561"/>
                    <a:pt x="1554856" y="4159773"/>
                  </a:cubicBezTo>
                  <a:cubicBezTo>
                    <a:pt x="1546844" y="4183764"/>
                    <a:pt x="1524588" y="4198870"/>
                    <a:pt x="1501442" y="4198870"/>
                  </a:cubicBezTo>
                  <a:cubicBezTo>
                    <a:pt x="1496100" y="4198870"/>
                    <a:pt x="1489868" y="4197093"/>
                    <a:pt x="1483637" y="4195316"/>
                  </a:cubicBezTo>
                  <a:cubicBezTo>
                    <a:pt x="1341198" y="4148221"/>
                    <a:pt x="1202320" y="4086908"/>
                    <a:pt x="1073235" y="4010490"/>
                  </a:cubicBezTo>
                  <a:cubicBezTo>
                    <a:pt x="1045638" y="3995384"/>
                    <a:pt x="1035845" y="3960729"/>
                    <a:pt x="1052760" y="3933183"/>
                  </a:cubicBezTo>
                  <a:cubicBezTo>
                    <a:pt x="1060327" y="3919854"/>
                    <a:pt x="1072790" y="3910968"/>
                    <a:pt x="1086700" y="3907414"/>
                  </a:cubicBezTo>
                  <a:cubicBezTo>
                    <a:pt x="1093655" y="3905636"/>
                    <a:pt x="1100972" y="3905192"/>
                    <a:pt x="1108219" y="3906192"/>
                  </a:cubicBezTo>
                  <a:close/>
                  <a:moveTo>
                    <a:pt x="3841871" y="3332933"/>
                  </a:moveTo>
                  <a:cubicBezTo>
                    <a:pt x="3856257" y="3330813"/>
                    <a:pt x="3871646" y="3334161"/>
                    <a:pt x="3884581" y="3343535"/>
                  </a:cubicBezTo>
                  <a:cubicBezTo>
                    <a:pt x="3908668" y="3362284"/>
                    <a:pt x="3914913" y="3397103"/>
                    <a:pt x="3896179" y="3422995"/>
                  </a:cubicBezTo>
                  <a:cubicBezTo>
                    <a:pt x="3807859" y="3544416"/>
                    <a:pt x="3705266" y="3656017"/>
                    <a:pt x="3592860" y="3757797"/>
                  </a:cubicBezTo>
                  <a:cubicBezTo>
                    <a:pt x="3582154" y="3766725"/>
                    <a:pt x="3567881" y="3771189"/>
                    <a:pt x="3555391" y="3771189"/>
                  </a:cubicBezTo>
                  <a:cubicBezTo>
                    <a:pt x="3539333" y="3771189"/>
                    <a:pt x="3524167" y="3764940"/>
                    <a:pt x="3513462" y="3752440"/>
                  </a:cubicBezTo>
                  <a:cubicBezTo>
                    <a:pt x="3492051" y="3729227"/>
                    <a:pt x="3493835" y="3693515"/>
                    <a:pt x="3517030" y="3672981"/>
                  </a:cubicBezTo>
                  <a:cubicBezTo>
                    <a:pt x="3624084" y="3577450"/>
                    <a:pt x="3720432" y="3470313"/>
                    <a:pt x="3805183" y="3355141"/>
                  </a:cubicBezTo>
                  <a:cubicBezTo>
                    <a:pt x="3814104" y="3342642"/>
                    <a:pt x="3827486" y="3335053"/>
                    <a:pt x="3841871" y="3332933"/>
                  </a:cubicBezTo>
                  <a:close/>
                  <a:moveTo>
                    <a:pt x="464816" y="3321018"/>
                  </a:moveTo>
                  <a:cubicBezTo>
                    <a:pt x="478907" y="3323241"/>
                    <a:pt x="492221" y="3330799"/>
                    <a:pt x="501540" y="3343249"/>
                  </a:cubicBezTo>
                  <a:cubicBezTo>
                    <a:pt x="584974" y="3458852"/>
                    <a:pt x="680834" y="3565563"/>
                    <a:pt x="785570" y="3661603"/>
                  </a:cubicBezTo>
                  <a:cubicBezTo>
                    <a:pt x="809535" y="3682055"/>
                    <a:pt x="811310" y="3717626"/>
                    <a:pt x="790008" y="3740746"/>
                  </a:cubicBezTo>
                  <a:cubicBezTo>
                    <a:pt x="779357" y="3753196"/>
                    <a:pt x="763380" y="3759421"/>
                    <a:pt x="748291" y="3759421"/>
                  </a:cubicBezTo>
                  <a:cubicBezTo>
                    <a:pt x="734977" y="3759421"/>
                    <a:pt x="720776" y="3754085"/>
                    <a:pt x="710125" y="3744303"/>
                  </a:cubicBezTo>
                  <a:cubicBezTo>
                    <a:pt x="599175" y="3643817"/>
                    <a:pt x="498877" y="3531771"/>
                    <a:pt x="410118" y="3409054"/>
                  </a:cubicBezTo>
                  <a:cubicBezTo>
                    <a:pt x="392366" y="3384155"/>
                    <a:pt x="397692" y="3349474"/>
                    <a:pt x="423432" y="3330799"/>
                  </a:cubicBezTo>
                  <a:cubicBezTo>
                    <a:pt x="435858" y="3321907"/>
                    <a:pt x="450725" y="3318794"/>
                    <a:pt x="464816" y="3321018"/>
                  </a:cubicBezTo>
                  <a:close/>
                  <a:moveTo>
                    <a:pt x="4196409" y="2534463"/>
                  </a:moveTo>
                  <a:cubicBezTo>
                    <a:pt x="4203490" y="2533026"/>
                    <a:pt x="4210958" y="2532971"/>
                    <a:pt x="4218482" y="2534533"/>
                  </a:cubicBezTo>
                  <a:cubicBezTo>
                    <a:pt x="4249461" y="2541677"/>
                    <a:pt x="4268049" y="2572036"/>
                    <a:pt x="4260968" y="2602396"/>
                  </a:cubicBezTo>
                  <a:cubicBezTo>
                    <a:pt x="4229988" y="2749729"/>
                    <a:pt x="4183077" y="2894383"/>
                    <a:pt x="4121118" y="3031894"/>
                  </a:cubicBezTo>
                  <a:cubicBezTo>
                    <a:pt x="4111381" y="3052431"/>
                    <a:pt x="4091023" y="3064932"/>
                    <a:pt x="4069780" y="3064932"/>
                  </a:cubicBezTo>
                  <a:cubicBezTo>
                    <a:pt x="4062699" y="3064932"/>
                    <a:pt x="4054733" y="3063146"/>
                    <a:pt x="4047652" y="3060467"/>
                  </a:cubicBezTo>
                  <a:cubicBezTo>
                    <a:pt x="4019328" y="3047074"/>
                    <a:pt x="4006051" y="3013142"/>
                    <a:pt x="4019328" y="2985462"/>
                  </a:cubicBezTo>
                  <a:cubicBezTo>
                    <a:pt x="4077746" y="2855094"/>
                    <a:pt x="4122888" y="2717583"/>
                    <a:pt x="4152097" y="2578287"/>
                  </a:cubicBezTo>
                  <a:cubicBezTo>
                    <a:pt x="4157408" y="2555517"/>
                    <a:pt x="4175165" y="2538775"/>
                    <a:pt x="4196409" y="2534463"/>
                  </a:cubicBezTo>
                  <a:close/>
                  <a:moveTo>
                    <a:pt x="110399" y="2522697"/>
                  </a:moveTo>
                  <a:cubicBezTo>
                    <a:pt x="131984" y="2527043"/>
                    <a:pt x="149716" y="2543925"/>
                    <a:pt x="155018" y="2567325"/>
                  </a:cubicBezTo>
                  <a:cubicBezTo>
                    <a:pt x="183301" y="2706390"/>
                    <a:pt x="227492" y="2842780"/>
                    <a:pt x="284057" y="2973822"/>
                  </a:cubicBezTo>
                  <a:cubicBezTo>
                    <a:pt x="297314" y="3001457"/>
                    <a:pt x="284057" y="3035332"/>
                    <a:pt x="255774" y="3048703"/>
                  </a:cubicBezTo>
                  <a:cubicBezTo>
                    <a:pt x="248704" y="3051378"/>
                    <a:pt x="240749" y="3053161"/>
                    <a:pt x="233679" y="3053161"/>
                  </a:cubicBezTo>
                  <a:cubicBezTo>
                    <a:pt x="212467" y="3053161"/>
                    <a:pt x="192139" y="3040680"/>
                    <a:pt x="182417" y="3019286"/>
                  </a:cubicBezTo>
                  <a:cubicBezTo>
                    <a:pt x="121433" y="2881112"/>
                    <a:pt x="75474" y="2736699"/>
                    <a:pt x="45424" y="2589611"/>
                  </a:cubicBezTo>
                  <a:cubicBezTo>
                    <a:pt x="39237" y="2559302"/>
                    <a:pt x="57797" y="2529885"/>
                    <a:pt x="87847" y="2522753"/>
                  </a:cubicBezTo>
                  <a:cubicBezTo>
                    <a:pt x="95581" y="2521193"/>
                    <a:pt x="103204" y="2521249"/>
                    <a:pt x="110399" y="2522697"/>
                  </a:cubicBezTo>
                  <a:close/>
                  <a:moveTo>
                    <a:pt x="1224319" y="2121938"/>
                  </a:moveTo>
                  <a:cubicBezTo>
                    <a:pt x="1210090" y="2121299"/>
                    <a:pt x="1194401" y="2121521"/>
                    <a:pt x="1177265" y="2122633"/>
                  </a:cubicBezTo>
                  <a:cubicBezTo>
                    <a:pt x="1037508" y="2129751"/>
                    <a:pt x="1012583" y="2184911"/>
                    <a:pt x="959173" y="2305020"/>
                  </a:cubicBezTo>
                  <a:lnTo>
                    <a:pt x="948491" y="2329042"/>
                  </a:lnTo>
                  <a:cubicBezTo>
                    <a:pt x="875496" y="2491855"/>
                    <a:pt x="601323" y="2494524"/>
                    <a:pt x="570167" y="2494524"/>
                  </a:cubicBezTo>
                  <a:cubicBezTo>
                    <a:pt x="559485" y="2494524"/>
                    <a:pt x="534560" y="2495414"/>
                    <a:pt x="510525" y="2497193"/>
                  </a:cubicBezTo>
                  <a:cubicBezTo>
                    <a:pt x="671647" y="3257880"/>
                    <a:pt x="1349959" y="3830841"/>
                    <a:pt x="2158236" y="3830841"/>
                  </a:cubicBezTo>
                  <a:cubicBezTo>
                    <a:pt x="2224109" y="3830841"/>
                    <a:pt x="2288202" y="3826393"/>
                    <a:pt x="2352294" y="3819275"/>
                  </a:cubicBezTo>
                  <a:cubicBezTo>
                    <a:pt x="2351404" y="3787247"/>
                    <a:pt x="2350514" y="3755217"/>
                    <a:pt x="2348733" y="3723189"/>
                  </a:cubicBezTo>
                  <a:cubicBezTo>
                    <a:pt x="2341612" y="3477634"/>
                    <a:pt x="2335381" y="3264997"/>
                    <a:pt x="2161797" y="3082611"/>
                  </a:cubicBezTo>
                  <a:lnTo>
                    <a:pt x="2158236" y="3078162"/>
                  </a:lnTo>
                  <a:cubicBezTo>
                    <a:pt x="2082572" y="2980296"/>
                    <a:pt x="1949936" y="2882430"/>
                    <a:pt x="1771901" y="2795240"/>
                  </a:cubicBezTo>
                  <a:lnTo>
                    <a:pt x="1768340" y="2792571"/>
                  </a:lnTo>
                  <a:cubicBezTo>
                    <a:pt x="1763889" y="2789902"/>
                    <a:pt x="1759439" y="2787233"/>
                    <a:pt x="1754098" y="2785453"/>
                  </a:cubicBezTo>
                  <a:lnTo>
                    <a:pt x="1748757" y="2783674"/>
                  </a:lnTo>
                  <a:cubicBezTo>
                    <a:pt x="1723832" y="2771218"/>
                    <a:pt x="1697127" y="2758763"/>
                    <a:pt x="1670421" y="2747197"/>
                  </a:cubicBezTo>
                  <a:lnTo>
                    <a:pt x="1666861" y="2745417"/>
                  </a:lnTo>
                  <a:cubicBezTo>
                    <a:pt x="1471022" y="2640433"/>
                    <a:pt x="1341057" y="2458047"/>
                    <a:pt x="1344618" y="2291674"/>
                  </a:cubicBezTo>
                  <a:cubicBezTo>
                    <a:pt x="1345508" y="2216940"/>
                    <a:pt x="1335716" y="2171566"/>
                    <a:pt x="1312571" y="2150213"/>
                  </a:cubicBezTo>
                  <a:cubicBezTo>
                    <a:pt x="1296548" y="2133532"/>
                    <a:pt x="1267006" y="2123857"/>
                    <a:pt x="1224319" y="2121938"/>
                  </a:cubicBezTo>
                  <a:close/>
                  <a:moveTo>
                    <a:pt x="4223336" y="1655438"/>
                  </a:moveTo>
                  <a:cubicBezTo>
                    <a:pt x="4245209" y="1659539"/>
                    <a:pt x="4263177" y="1675940"/>
                    <a:pt x="4268550" y="1699370"/>
                  </a:cubicBezTo>
                  <a:cubicBezTo>
                    <a:pt x="4299001" y="1845754"/>
                    <a:pt x="4315122" y="1996601"/>
                    <a:pt x="4315122" y="2148340"/>
                  </a:cubicBezTo>
                  <a:lnTo>
                    <a:pt x="4315122" y="2157266"/>
                  </a:lnTo>
                  <a:cubicBezTo>
                    <a:pt x="4315122" y="2189399"/>
                    <a:pt x="4290045" y="2213499"/>
                    <a:pt x="4258699" y="2213499"/>
                  </a:cubicBezTo>
                  <a:cubicBezTo>
                    <a:pt x="4226457" y="2213499"/>
                    <a:pt x="4201379" y="2187614"/>
                    <a:pt x="4201379" y="2157266"/>
                  </a:cubicBezTo>
                  <a:lnTo>
                    <a:pt x="4201379" y="2149233"/>
                  </a:lnTo>
                  <a:cubicBezTo>
                    <a:pt x="4201379" y="2004634"/>
                    <a:pt x="4187050" y="1861820"/>
                    <a:pt x="4157494" y="1721685"/>
                  </a:cubicBezTo>
                  <a:cubicBezTo>
                    <a:pt x="4151225" y="1692229"/>
                    <a:pt x="4170033" y="1661881"/>
                    <a:pt x="4200484" y="1655633"/>
                  </a:cubicBezTo>
                  <a:cubicBezTo>
                    <a:pt x="4208321" y="1654071"/>
                    <a:pt x="4216045" y="1654071"/>
                    <a:pt x="4223336" y="1655438"/>
                  </a:cubicBezTo>
                  <a:close/>
                  <a:moveTo>
                    <a:pt x="92181" y="1651471"/>
                  </a:moveTo>
                  <a:cubicBezTo>
                    <a:pt x="99433" y="1650125"/>
                    <a:pt x="107116" y="1650125"/>
                    <a:pt x="114910" y="1651679"/>
                  </a:cubicBezTo>
                  <a:cubicBezTo>
                    <a:pt x="145196" y="1658783"/>
                    <a:pt x="163902" y="1688088"/>
                    <a:pt x="158558" y="1718281"/>
                  </a:cubicBezTo>
                  <a:cubicBezTo>
                    <a:pt x="128271" y="1856811"/>
                    <a:pt x="113128" y="1999782"/>
                    <a:pt x="113128" y="2142752"/>
                  </a:cubicBezTo>
                  <a:cubicBezTo>
                    <a:pt x="113128" y="2172945"/>
                    <a:pt x="88187" y="2197809"/>
                    <a:pt x="57009" y="2197809"/>
                  </a:cubicBezTo>
                  <a:cubicBezTo>
                    <a:pt x="24942" y="2197809"/>
                    <a:pt x="0" y="2172945"/>
                    <a:pt x="0" y="2141864"/>
                  </a:cubicBezTo>
                  <a:cubicBezTo>
                    <a:pt x="0" y="1991789"/>
                    <a:pt x="16034" y="1840827"/>
                    <a:pt x="47211" y="1694304"/>
                  </a:cubicBezTo>
                  <a:cubicBezTo>
                    <a:pt x="52556" y="1671660"/>
                    <a:pt x="70427" y="1655509"/>
                    <a:pt x="92181" y="1651471"/>
                  </a:cubicBezTo>
                  <a:close/>
                  <a:moveTo>
                    <a:pt x="2754653" y="1560347"/>
                  </a:moveTo>
                  <a:cubicBezTo>
                    <a:pt x="2764445" y="1629743"/>
                    <a:pt x="2797381" y="1703588"/>
                    <a:pt x="2874826" y="1785440"/>
                  </a:cubicBezTo>
                  <a:lnTo>
                    <a:pt x="2877497" y="1789888"/>
                  </a:lnTo>
                  <a:cubicBezTo>
                    <a:pt x="3019924" y="1969606"/>
                    <a:pt x="3350179" y="2205374"/>
                    <a:pt x="3813069" y="2458047"/>
                  </a:cubicBezTo>
                  <a:cubicBezTo>
                    <a:pt x="3831763" y="2357512"/>
                    <a:pt x="3842445" y="2253418"/>
                    <a:pt x="3842445" y="2146655"/>
                  </a:cubicBezTo>
                  <a:cubicBezTo>
                    <a:pt x="3842445" y="2032774"/>
                    <a:pt x="3829982" y="1920673"/>
                    <a:pt x="3807728" y="1812131"/>
                  </a:cubicBezTo>
                  <a:cubicBezTo>
                    <a:pt x="3696456" y="1863733"/>
                    <a:pt x="3571832" y="1893093"/>
                    <a:pt x="3440977" y="1893093"/>
                  </a:cubicBezTo>
                  <a:cubicBezTo>
                    <a:pt x="3163242" y="1893093"/>
                    <a:pt x="2914884" y="1763197"/>
                    <a:pt x="2754653" y="1560347"/>
                  </a:cubicBezTo>
                  <a:close/>
                  <a:moveTo>
                    <a:pt x="448430" y="853350"/>
                  </a:moveTo>
                  <a:cubicBezTo>
                    <a:pt x="462536" y="851023"/>
                    <a:pt x="477419" y="853904"/>
                    <a:pt x="489859" y="862771"/>
                  </a:cubicBezTo>
                  <a:cubicBezTo>
                    <a:pt x="515627" y="880504"/>
                    <a:pt x="520958" y="915971"/>
                    <a:pt x="502299" y="940797"/>
                  </a:cubicBezTo>
                  <a:cubicBezTo>
                    <a:pt x="418773" y="1056063"/>
                    <a:pt x="346800" y="1179309"/>
                    <a:pt x="288154" y="1308761"/>
                  </a:cubicBezTo>
                  <a:cubicBezTo>
                    <a:pt x="279269" y="1330041"/>
                    <a:pt x="258832" y="1342454"/>
                    <a:pt x="237506" y="1342454"/>
                  </a:cubicBezTo>
                  <a:cubicBezTo>
                    <a:pt x="229509" y="1342454"/>
                    <a:pt x="221512" y="1340681"/>
                    <a:pt x="214404" y="1337134"/>
                  </a:cubicBezTo>
                  <a:cubicBezTo>
                    <a:pt x="185969" y="1324721"/>
                    <a:pt x="172641" y="1291028"/>
                    <a:pt x="185969" y="1263541"/>
                  </a:cubicBezTo>
                  <a:cubicBezTo>
                    <a:pt x="247280" y="1126109"/>
                    <a:pt x="323697" y="995770"/>
                    <a:pt x="411665" y="875184"/>
                  </a:cubicBezTo>
                  <a:cubicBezTo>
                    <a:pt x="420995" y="863214"/>
                    <a:pt x="434324" y="855678"/>
                    <a:pt x="448430" y="853350"/>
                  </a:cubicBezTo>
                  <a:close/>
                  <a:moveTo>
                    <a:pt x="3632859" y="841113"/>
                  </a:moveTo>
                  <a:cubicBezTo>
                    <a:pt x="3647104" y="841113"/>
                    <a:pt x="3657788" y="841999"/>
                    <a:pt x="3668472" y="844657"/>
                  </a:cubicBezTo>
                  <a:cubicBezTo>
                    <a:pt x="3688059" y="847315"/>
                    <a:pt x="3704975" y="853517"/>
                    <a:pt x="3721892" y="862376"/>
                  </a:cubicBezTo>
                  <a:cubicBezTo>
                    <a:pt x="3745930" y="876552"/>
                    <a:pt x="3764627" y="895158"/>
                    <a:pt x="3778873" y="919965"/>
                  </a:cubicBezTo>
                  <a:cubicBezTo>
                    <a:pt x="3780653" y="922623"/>
                    <a:pt x="3783324" y="927053"/>
                    <a:pt x="3784214" y="931483"/>
                  </a:cubicBezTo>
                  <a:cubicBezTo>
                    <a:pt x="3785995" y="935913"/>
                    <a:pt x="3786885" y="940343"/>
                    <a:pt x="3786885" y="944773"/>
                  </a:cubicBezTo>
                  <a:cubicBezTo>
                    <a:pt x="3786885" y="957177"/>
                    <a:pt x="3782434" y="968695"/>
                    <a:pt x="3773531" y="977555"/>
                  </a:cubicBezTo>
                  <a:cubicBezTo>
                    <a:pt x="3763737" y="986414"/>
                    <a:pt x="3752163" y="991730"/>
                    <a:pt x="3739698" y="991730"/>
                  </a:cubicBezTo>
                  <a:cubicBezTo>
                    <a:pt x="3729905" y="991730"/>
                    <a:pt x="3721892" y="988186"/>
                    <a:pt x="3715659" y="982870"/>
                  </a:cubicBezTo>
                  <a:cubicBezTo>
                    <a:pt x="3708537" y="977555"/>
                    <a:pt x="3703195" y="971353"/>
                    <a:pt x="3697853" y="963379"/>
                  </a:cubicBezTo>
                  <a:cubicBezTo>
                    <a:pt x="3692511" y="954519"/>
                    <a:pt x="3684498" y="947431"/>
                    <a:pt x="3674704" y="942115"/>
                  </a:cubicBezTo>
                  <a:cubicBezTo>
                    <a:pt x="3667582" y="936799"/>
                    <a:pt x="3657788" y="933255"/>
                    <a:pt x="3644433" y="929711"/>
                  </a:cubicBezTo>
                  <a:cubicBezTo>
                    <a:pt x="3640872" y="929711"/>
                    <a:pt x="3637310" y="928825"/>
                    <a:pt x="3631969" y="928825"/>
                  </a:cubicBezTo>
                  <a:cubicBezTo>
                    <a:pt x="3621285" y="928825"/>
                    <a:pt x="3611491" y="931483"/>
                    <a:pt x="3601697" y="935027"/>
                  </a:cubicBezTo>
                  <a:cubicBezTo>
                    <a:pt x="3592794" y="939457"/>
                    <a:pt x="3584781" y="944773"/>
                    <a:pt x="3578549" y="950975"/>
                  </a:cubicBezTo>
                  <a:cubicBezTo>
                    <a:pt x="3571426" y="957177"/>
                    <a:pt x="3565194" y="965151"/>
                    <a:pt x="3561633" y="974011"/>
                  </a:cubicBezTo>
                  <a:cubicBezTo>
                    <a:pt x="3556291" y="982870"/>
                    <a:pt x="3555400" y="992616"/>
                    <a:pt x="3555400" y="1003248"/>
                  </a:cubicBezTo>
                  <a:lnTo>
                    <a:pt x="3555400" y="1113110"/>
                  </a:lnTo>
                  <a:cubicBezTo>
                    <a:pt x="3554510" y="1125514"/>
                    <a:pt x="3556291" y="1136146"/>
                    <a:pt x="3560742" y="1144120"/>
                  </a:cubicBezTo>
                  <a:cubicBezTo>
                    <a:pt x="3564304" y="1152980"/>
                    <a:pt x="3569646" y="1160068"/>
                    <a:pt x="3576768" y="1167156"/>
                  </a:cubicBezTo>
                  <a:cubicBezTo>
                    <a:pt x="3584781" y="1174243"/>
                    <a:pt x="3592794" y="1179559"/>
                    <a:pt x="3601697" y="1183103"/>
                  </a:cubicBezTo>
                  <a:cubicBezTo>
                    <a:pt x="3611491" y="1187533"/>
                    <a:pt x="3621285" y="1190191"/>
                    <a:pt x="3633749" y="1190191"/>
                  </a:cubicBezTo>
                  <a:cubicBezTo>
                    <a:pt x="3646214" y="1190191"/>
                    <a:pt x="3656007" y="1188419"/>
                    <a:pt x="3664020" y="1184875"/>
                  </a:cubicBezTo>
                  <a:cubicBezTo>
                    <a:pt x="3672033" y="1181331"/>
                    <a:pt x="3679156" y="1176015"/>
                    <a:pt x="3685388" y="1169814"/>
                  </a:cubicBezTo>
                  <a:cubicBezTo>
                    <a:pt x="3692511" y="1162726"/>
                    <a:pt x="3697853" y="1155638"/>
                    <a:pt x="3702304" y="1145892"/>
                  </a:cubicBezTo>
                  <a:cubicBezTo>
                    <a:pt x="3705866" y="1136146"/>
                    <a:pt x="3708537" y="1127286"/>
                    <a:pt x="3708537" y="1117540"/>
                  </a:cubicBezTo>
                  <a:lnTo>
                    <a:pt x="3692511" y="1117540"/>
                  </a:lnTo>
                  <a:cubicBezTo>
                    <a:pt x="3680046" y="1117540"/>
                    <a:pt x="3669362" y="1113110"/>
                    <a:pt x="3660459" y="1104251"/>
                  </a:cubicBezTo>
                  <a:cubicBezTo>
                    <a:pt x="3651556" y="1095391"/>
                    <a:pt x="3647104" y="1084759"/>
                    <a:pt x="3647104" y="1071469"/>
                  </a:cubicBezTo>
                  <a:cubicBezTo>
                    <a:pt x="3647104" y="1058179"/>
                    <a:pt x="3651556" y="1047547"/>
                    <a:pt x="3660459" y="1038688"/>
                  </a:cubicBezTo>
                  <a:cubicBezTo>
                    <a:pt x="3669362" y="1029828"/>
                    <a:pt x="3680046" y="1024512"/>
                    <a:pt x="3692511" y="1024512"/>
                  </a:cubicBezTo>
                  <a:lnTo>
                    <a:pt x="3753053" y="1024512"/>
                  </a:lnTo>
                  <a:cubicBezTo>
                    <a:pt x="3766408" y="1024512"/>
                    <a:pt x="3777982" y="1029828"/>
                    <a:pt x="3785995" y="1038688"/>
                  </a:cubicBezTo>
                  <a:cubicBezTo>
                    <a:pt x="3795789" y="1047547"/>
                    <a:pt x="3800240" y="1058179"/>
                    <a:pt x="3801131" y="1071469"/>
                  </a:cubicBezTo>
                  <a:lnTo>
                    <a:pt x="3801131" y="1113996"/>
                  </a:lnTo>
                  <a:cubicBezTo>
                    <a:pt x="3799350" y="1136146"/>
                    <a:pt x="3794898" y="1157410"/>
                    <a:pt x="3785995" y="1177787"/>
                  </a:cubicBezTo>
                  <a:cubicBezTo>
                    <a:pt x="3777092" y="1199051"/>
                    <a:pt x="3765518" y="1215885"/>
                    <a:pt x="3750382" y="1230947"/>
                  </a:cubicBezTo>
                  <a:cubicBezTo>
                    <a:pt x="3736137" y="1246008"/>
                    <a:pt x="3718330" y="1257526"/>
                    <a:pt x="3697853" y="1266386"/>
                  </a:cubicBezTo>
                  <a:cubicBezTo>
                    <a:pt x="3678266" y="1275246"/>
                    <a:pt x="3656007" y="1279676"/>
                    <a:pt x="3631969" y="1279676"/>
                  </a:cubicBezTo>
                  <a:cubicBezTo>
                    <a:pt x="3608820" y="1278790"/>
                    <a:pt x="3588342" y="1275246"/>
                    <a:pt x="3567865" y="1267272"/>
                  </a:cubicBezTo>
                  <a:cubicBezTo>
                    <a:pt x="3547387" y="1259298"/>
                    <a:pt x="3529581" y="1247780"/>
                    <a:pt x="3514445" y="1233605"/>
                  </a:cubicBezTo>
                  <a:cubicBezTo>
                    <a:pt x="3500200" y="1219429"/>
                    <a:pt x="3487736" y="1201709"/>
                    <a:pt x="3477942" y="1182217"/>
                  </a:cubicBezTo>
                  <a:cubicBezTo>
                    <a:pt x="3469039" y="1162726"/>
                    <a:pt x="3464587" y="1140576"/>
                    <a:pt x="3464587" y="1118426"/>
                  </a:cubicBezTo>
                  <a:lnTo>
                    <a:pt x="3464587" y="1006792"/>
                  </a:lnTo>
                  <a:cubicBezTo>
                    <a:pt x="3464587" y="982870"/>
                    <a:pt x="3469039" y="961607"/>
                    <a:pt x="3477052" y="942115"/>
                  </a:cubicBezTo>
                  <a:cubicBezTo>
                    <a:pt x="3485955" y="921737"/>
                    <a:pt x="3497529" y="904018"/>
                    <a:pt x="3512665" y="888956"/>
                  </a:cubicBezTo>
                  <a:cubicBezTo>
                    <a:pt x="3527800" y="874780"/>
                    <a:pt x="3545607" y="862376"/>
                    <a:pt x="3565194" y="854403"/>
                  </a:cubicBezTo>
                  <a:cubicBezTo>
                    <a:pt x="3585671" y="845543"/>
                    <a:pt x="3607930" y="841113"/>
                    <a:pt x="3632859" y="841113"/>
                  </a:cubicBezTo>
                  <a:close/>
                  <a:moveTo>
                    <a:pt x="3132847" y="754792"/>
                  </a:moveTo>
                  <a:lnTo>
                    <a:pt x="3336625" y="754792"/>
                  </a:lnTo>
                  <a:cubicBezTo>
                    <a:pt x="3352573" y="754792"/>
                    <a:pt x="3365863" y="760124"/>
                    <a:pt x="3376495" y="770789"/>
                  </a:cubicBezTo>
                  <a:cubicBezTo>
                    <a:pt x="3387127" y="781454"/>
                    <a:pt x="3393328" y="793897"/>
                    <a:pt x="3393328" y="810783"/>
                  </a:cubicBezTo>
                  <a:cubicBezTo>
                    <a:pt x="3393328" y="825892"/>
                    <a:pt x="3387127" y="839223"/>
                    <a:pt x="3376495" y="849888"/>
                  </a:cubicBezTo>
                  <a:cubicBezTo>
                    <a:pt x="3365863" y="860553"/>
                    <a:pt x="3352573" y="865885"/>
                    <a:pt x="3336625" y="865885"/>
                  </a:cubicBezTo>
                  <a:lnTo>
                    <a:pt x="3186007" y="865885"/>
                  </a:lnTo>
                  <a:lnTo>
                    <a:pt x="3186007" y="912100"/>
                  </a:lnTo>
                  <a:lnTo>
                    <a:pt x="3248026" y="912100"/>
                  </a:lnTo>
                  <a:cubicBezTo>
                    <a:pt x="3272834" y="912100"/>
                    <a:pt x="3294984" y="917433"/>
                    <a:pt x="3317133" y="927209"/>
                  </a:cubicBezTo>
                  <a:cubicBezTo>
                    <a:pt x="3340169" y="936096"/>
                    <a:pt x="3359661" y="948539"/>
                    <a:pt x="3376495" y="965425"/>
                  </a:cubicBezTo>
                  <a:cubicBezTo>
                    <a:pt x="3393328" y="982311"/>
                    <a:pt x="3406618" y="1000975"/>
                    <a:pt x="3417250" y="1023194"/>
                  </a:cubicBezTo>
                  <a:cubicBezTo>
                    <a:pt x="3426996" y="1046301"/>
                    <a:pt x="3432312" y="1069409"/>
                    <a:pt x="3432312" y="1096071"/>
                  </a:cubicBezTo>
                  <a:cubicBezTo>
                    <a:pt x="3432312" y="1123622"/>
                    <a:pt x="3426996" y="1148507"/>
                    <a:pt x="3418136" y="1170726"/>
                  </a:cubicBezTo>
                  <a:cubicBezTo>
                    <a:pt x="3408390" y="1193833"/>
                    <a:pt x="3395100" y="1212497"/>
                    <a:pt x="3378267" y="1229383"/>
                  </a:cubicBezTo>
                  <a:cubicBezTo>
                    <a:pt x="3361433" y="1246270"/>
                    <a:pt x="3341941" y="1259601"/>
                    <a:pt x="3319791" y="1269377"/>
                  </a:cubicBezTo>
                  <a:cubicBezTo>
                    <a:pt x="3297642" y="1279153"/>
                    <a:pt x="3272834" y="1283597"/>
                    <a:pt x="3248026" y="1283597"/>
                  </a:cubicBezTo>
                  <a:cubicBezTo>
                    <a:pt x="3230306" y="1283597"/>
                    <a:pt x="3214358" y="1280931"/>
                    <a:pt x="3198411" y="1276487"/>
                  </a:cubicBezTo>
                  <a:cubicBezTo>
                    <a:pt x="3183349" y="1271155"/>
                    <a:pt x="3166515" y="1264045"/>
                    <a:pt x="3151453" y="1256046"/>
                  </a:cubicBezTo>
                  <a:cubicBezTo>
                    <a:pt x="3136391" y="1247158"/>
                    <a:pt x="3123101" y="1236493"/>
                    <a:pt x="3109812" y="1224051"/>
                  </a:cubicBezTo>
                  <a:cubicBezTo>
                    <a:pt x="3098294" y="1211608"/>
                    <a:pt x="3089434" y="1197388"/>
                    <a:pt x="3084118" y="1182280"/>
                  </a:cubicBezTo>
                  <a:cubicBezTo>
                    <a:pt x="3081460" y="1173392"/>
                    <a:pt x="3079688" y="1164505"/>
                    <a:pt x="3081460" y="1154729"/>
                  </a:cubicBezTo>
                  <a:cubicBezTo>
                    <a:pt x="3081460" y="1145841"/>
                    <a:pt x="3085004" y="1137842"/>
                    <a:pt x="3089434" y="1129844"/>
                  </a:cubicBezTo>
                  <a:cubicBezTo>
                    <a:pt x="3092978" y="1122734"/>
                    <a:pt x="3100066" y="1115624"/>
                    <a:pt x="3108040" y="1111180"/>
                  </a:cubicBezTo>
                  <a:cubicBezTo>
                    <a:pt x="3116014" y="1105847"/>
                    <a:pt x="3124873" y="1103181"/>
                    <a:pt x="3134619" y="1103181"/>
                  </a:cubicBezTo>
                  <a:cubicBezTo>
                    <a:pt x="3149681" y="1103181"/>
                    <a:pt x="3162085" y="1108514"/>
                    <a:pt x="3172717" y="1120067"/>
                  </a:cubicBezTo>
                  <a:cubicBezTo>
                    <a:pt x="3179805" y="1124511"/>
                    <a:pt x="3185121" y="1129844"/>
                    <a:pt x="3188665" y="1136065"/>
                  </a:cubicBezTo>
                  <a:cubicBezTo>
                    <a:pt x="3193095" y="1142286"/>
                    <a:pt x="3198411" y="1148507"/>
                    <a:pt x="3202841" y="1152951"/>
                  </a:cubicBezTo>
                  <a:cubicBezTo>
                    <a:pt x="3208157" y="1158284"/>
                    <a:pt x="3214358" y="1163616"/>
                    <a:pt x="3220560" y="1167171"/>
                  </a:cubicBezTo>
                  <a:cubicBezTo>
                    <a:pt x="3227648" y="1170726"/>
                    <a:pt x="3236508" y="1172503"/>
                    <a:pt x="3248026" y="1172503"/>
                  </a:cubicBezTo>
                  <a:cubicBezTo>
                    <a:pt x="3268404" y="1172503"/>
                    <a:pt x="3286124" y="1165393"/>
                    <a:pt x="3300299" y="1151174"/>
                  </a:cubicBezTo>
                  <a:cubicBezTo>
                    <a:pt x="3314475" y="1137842"/>
                    <a:pt x="3320677" y="1119179"/>
                    <a:pt x="3320677" y="1096071"/>
                  </a:cubicBezTo>
                  <a:cubicBezTo>
                    <a:pt x="3320677" y="1075630"/>
                    <a:pt x="3314475" y="1058744"/>
                    <a:pt x="3300299" y="1044524"/>
                  </a:cubicBezTo>
                  <a:cubicBezTo>
                    <a:pt x="3286124" y="1030304"/>
                    <a:pt x="3268404" y="1023194"/>
                    <a:pt x="3248026" y="1023194"/>
                  </a:cubicBezTo>
                  <a:lnTo>
                    <a:pt x="3132847" y="1023194"/>
                  </a:lnTo>
                  <a:cubicBezTo>
                    <a:pt x="3118672" y="1023194"/>
                    <a:pt x="3105382" y="1017861"/>
                    <a:pt x="3093864" y="1007196"/>
                  </a:cubicBezTo>
                  <a:cubicBezTo>
                    <a:pt x="3082346" y="996531"/>
                    <a:pt x="3076144" y="983200"/>
                    <a:pt x="3076144" y="968091"/>
                  </a:cubicBezTo>
                  <a:lnTo>
                    <a:pt x="3076144" y="810783"/>
                  </a:lnTo>
                  <a:cubicBezTo>
                    <a:pt x="3076144" y="793897"/>
                    <a:pt x="3082346" y="781454"/>
                    <a:pt x="3092978" y="770789"/>
                  </a:cubicBezTo>
                  <a:cubicBezTo>
                    <a:pt x="3104496" y="760124"/>
                    <a:pt x="3117786" y="754792"/>
                    <a:pt x="3132847" y="754792"/>
                  </a:cubicBezTo>
                  <a:close/>
                  <a:moveTo>
                    <a:pt x="1572502" y="569230"/>
                  </a:moveTo>
                  <a:cubicBezTo>
                    <a:pt x="1033057" y="769411"/>
                    <a:pt x="622687" y="1238279"/>
                    <a:pt x="506964" y="1813910"/>
                  </a:cubicBezTo>
                  <a:cubicBezTo>
                    <a:pt x="571057" y="1840601"/>
                    <a:pt x="733069" y="1878857"/>
                    <a:pt x="918225" y="1700029"/>
                  </a:cubicBezTo>
                  <a:cubicBezTo>
                    <a:pt x="1066884" y="1556789"/>
                    <a:pt x="1089138" y="1475827"/>
                    <a:pt x="1110502" y="1396644"/>
                  </a:cubicBezTo>
                  <a:cubicBezTo>
                    <a:pt x="1128306" y="1334366"/>
                    <a:pt x="1145219" y="1270308"/>
                    <a:pt x="1215543" y="1189346"/>
                  </a:cubicBezTo>
                  <a:lnTo>
                    <a:pt x="1269843" y="1129736"/>
                  </a:lnTo>
                  <a:cubicBezTo>
                    <a:pt x="1459450" y="917100"/>
                    <a:pt x="1564491" y="730265"/>
                    <a:pt x="1574283" y="587024"/>
                  </a:cubicBezTo>
                  <a:cubicBezTo>
                    <a:pt x="1574283" y="581686"/>
                    <a:pt x="1573392" y="575458"/>
                    <a:pt x="1572502" y="569230"/>
                  </a:cubicBezTo>
                  <a:close/>
                  <a:moveTo>
                    <a:pt x="3439082" y="474634"/>
                  </a:moveTo>
                  <a:cubicBezTo>
                    <a:pt x="3138973" y="474634"/>
                    <a:pt x="2894968" y="719530"/>
                    <a:pt x="2894968" y="1018749"/>
                  </a:cubicBezTo>
                  <a:cubicBezTo>
                    <a:pt x="2894968" y="1318858"/>
                    <a:pt x="3138973" y="1562864"/>
                    <a:pt x="3439082" y="1562864"/>
                  </a:cubicBezTo>
                  <a:cubicBezTo>
                    <a:pt x="3738300" y="1562864"/>
                    <a:pt x="3983196" y="1318858"/>
                    <a:pt x="3983196" y="1018749"/>
                  </a:cubicBezTo>
                  <a:cubicBezTo>
                    <a:pt x="3983196" y="719530"/>
                    <a:pt x="3738300" y="474634"/>
                    <a:pt x="3439082" y="474634"/>
                  </a:cubicBezTo>
                  <a:close/>
                  <a:moveTo>
                    <a:pt x="2158236" y="464247"/>
                  </a:moveTo>
                  <a:cubicBezTo>
                    <a:pt x="1992664" y="464247"/>
                    <a:pt x="1833323" y="488268"/>
                    <a:pt x="1681103" y="532753"/>
                  </a:cubicBezTo>
                  <a:cubicBezTo>
                    <a:pt x="1684664" y="550547"/>
                    <a:pt x="1686444" y="567451"/>
                    <a:pt x="1687335" y="584355"/>
                  </a:cubicBezTo>
                  <a:lnTo>
                    <a:pt x="1687335" y="587024"/>
                  </a:lnTo>
                  <a:lnTo>
                    <a:pt x="1687335" y="590583"/>
                  </a:lnTo>
                  <a:cubicBezTo>
                    <a:pt x="1677543" y="762294"/>
                    <a:pt x="1564491" y="968702"/>
                    <a:pt x="1353519" y="1205360"/>
                  </a:cubicBezTo>
                  <a:lnTo>
                    <a:pt x="1299219" y="1264970"/>
                  </a:lnTo>
                  <a:cubicBezTo>
                    <a:pt x="1247589" y="1323689"/>
                    <a:pt x="1234236" y="1369953"/>
                    <a:pt x="1219103" y="1426894"/>
                  </a:cubicBezTo>
                  <a:cubicBezTo>
                    <a:pt x="1195069" y="1514973"/>
                    <a:pt x="1166583" y="1616398"/>
                    <a:pt x="996560" y="1780991"/>
                  </a:cubicBezTo>
                  <a:cubicBezTo>
                    <a:pt x="861254" y="1911776"/>
                    <a:pt x="730398" y="1948253"/>
                    <a:pt x="627138" y="1948253"/>
                  </a:cubicBezTo>
                  <a:cubicBezTo>
                    <a:pt x="571947" y="1948253"/>
                    <a:pt x="524768" y="1937577"/>
                    <a:pt x="488271" y="1926011"/>
                  </a:cubicBezTo>
                  <a:cubicBezTo>
                    <a:pt x="478479" y="1998076"/>
                    <a:pt x="473138" y="2071921"/>
                    <a:pt x="473138" y="2146655"/>
                  </a:cubicBezTo>
                  <a:cubicBezTo>
                    <a:pt x="473138" y="2228506"/>
                    <a:pt x="479369" y="2308579"/>
                    <a:pt x="490941" y="2385982"/>
                  </a:cubicBezTo>
                  <a:cubicBezTo>
                    <a:pt x="528329" y="2383313"/>
                    <a:pt x="565716" y="2381533"/>
                    <a:pt x="568386" y="2381533"/>
                  </a:cubicBezTo>
                  <a:lnTo>
                    <a:pt x="569277" y="2381533"/>
                  </a:lnTo>
                  <a:cubicBezTo>
                    <a:pt x="632479" y="2381533"/>
                    <a:pt x="809623" y="2363740"/>
                    <a:pt x="846121" y="2282778"/>
                  </a:cubicBezTo>
                  <a:lnTo>
                    <a:pt x="856803" y="2259646"/>
                  </a:lnTo>
                  <a:cubicBezTo>
                    <a:pt x="911103" y="2136868"/>
                    <a:pt x="961843" y="2021208"/>
                    <a:pt x="1171034" y="2010532"/>
                  </a:cubicBezTo>
                  <a:cubicBezTo>
                    <a:pt x="1275184" y="2005194"/>
                    <a:pt x="1344618" y="2023877"/>
                    <a:pt x="1391797" y="2069252"/>
                  </a:cubicBezTo>
                  <a:cubicBezTo>
                    <a:pt x="1452329" y="2127971"/>
                    <a:pt x="1458560" y="2219609"/>
                    <a:pt x="1456780" y="2293454"/>
                  </a:cubicBezTo>
                  <a:cubicBezTo>
                    <a:pt x="1454999" y="2417121"/>
                    <a:pt x="1561820" y="2561251"/>
                    <a:pt x="1717601" y="2645772"/>
                  </a:cubicBezTo>
                  <a:cubicBezTo>
                    <a:pt x="1744306" y="2657338"/>
                    <a:pt x="1770121" y="2668014"/>
                    <a:pt x="1795936" y="2680470"/>
                  </a:cubicBezTo>
                  <a:cubicBezTo>
                    <a:pt x="1805728" y="2684918"/>
                    <a:pt x="1814629" y="2689367"/>
                    <a:pt x="1824421" y="2694705"/>
                  </a:cubicBezTo>
                  <a:cubicBezTo>
                    <a:pt x="2016699" y="2790791"/>
                    <a:pt x="2158236" y="2895775"/>
                    <a:pt x="2245473" y="3006987"/>
                  </a:cubicBezTo>
                  <a:cubicBezTo>
                    <a:pt x="2446653" y="3220513"/>
                    <a:pt x="2453774" y="3463399"/>
                    <a:pt x="2461785" y="3720519"/>
                  </a:cubicBezTo>
                  <a:cubicBezTo>
                    <a:pt x="2461785" y="3747211"/>
                    <a:pt x="2463566" y="3774791"/>
                    <a:pt x="2464456" y="3802371"/>
                  </a:cubicBezTo>
                  <a:cubicBezTo>
                    <a:pt x="3108051" y="3683153"/>
                    <a:pt x="3623462" y="3199160"/>
                    <a:pt x="3787254" y="2572817"/>
                  </a:cubicBezTo>
                  <a:cubicBezTo>
                    <a:pt x="3472133" y="2401996"/>
                    <a:pt x="2993219" y="2115516"/>
                    <a:pt x="2791150" y="1861064"/>
                  </a:cubicBezTo>
                  <a:cubicBezTo>
                    <a:pt x="2624687" y="1682236"/>
                    <a:pt x="2626468" y="1524760"/>
                    <a:pt x="2650502" y="1393085"/>
                  </a:cubicBezTo>
                  <a:cubicBezTo>
                    <a:pt x="2596202" y="1279205"/>
                    <a:pt x="2566826" y="1152868"/>
                    <a:pt x="2566826" y="1019415"/>
                  </a:cubicBezTo>
                  <a:cubicBezTo>
                    <a:pt x="2566826" y="848594"/>
                    <a:pt x="2616676" y="689339"/>
                    <a:pt x="2701242" y="554995"/>
                  </a:cubicBezTo>
                  <a:cubicBezTo>
                    <a:pt x="2531219" y="496276"/>
                    <a:pt x="2347843" y="464247"/>
                    <a:pt x="2158236" y="464247"/>
                  </a:cubicBezTo>
                  <a:close/>
                  <a:moveTo>
                    <a:pt x="3439082" y="362427"/>
                  </a:moveTo>
                  <a:cubicBezTo>
                    <a:pt x="3801528" y="362427"/>
                    <a:pt x="4095403" y="657193"/>
                    <a:pt x="4095403" y="1018749"/>
                  </a:cubicBezTo>
                  <a:cubicBezTo>
                    <a:pt x="4095403" y="1381195"/>
                    <a:pt x="3801528" y="1675962"/>
                    <a:pt x="3439082" y="1675962"/>
                  </a:cubicBezTo>
                  <a:cubicBezTo>
                    <a:pt x="3076636" y="1675962"/>
                    <a:pt x="2781871" y="1381195"/>
                    <a:pt x="2781871" y="1018749"/>
                  </a:cubicBezTo>
                  <a:cubicBezTo>
                    <a:pt x="2781871" y="657193"/>
                    <a:pt x="3076636" y="362427"/>
                    <a:pt x="3439082" y="362427"/>
                  </a:cubicBezTo>
                  <a:close/>
                  <a:moveTo>
                    <a:pt x="1100543" y="272559"/>
                  </a:moveTo>
                  <a:cubicBezTo>
                    <a:pt x="1107903" y="271680"/>
                    <a:pt x="1115291" y="272210"/>
                    <a:pt x="1122290" y="274053"/>
                  </a:cubicBezTo>
                  <a:cubicBezTo>
                    <a:pt x="1136289" y="277738"/>
                    <a:pt x="1148732" y="286672"/>
                    <a:pt x="1156286" y="300073"/>
                  </a:cubicBezTo>
                  <a:cubicBezTo>
                    <a:pt x="1172284" y="327769"/>
                    <a:pt x="1163396" y="362612"/>
                    <a:pt x="1135844" y="377800"/>
                  </a:cubicBezTo>
                  <a:cubicBezTo>
                    <a:pt x="1012303" y="449273"/>
                    <a:pt x="896761" y="533253"/>
                    <a:pt x="790107" y="629742"/>
                  </a:cubicBezTo>
                  <a:cubicBezTo>
                    <a:pt x="779441" y="638676"/>
                    <a:pt x="766110" y="644036"/>
                    <a:pt x="752778" y="644036"/>
                  </a:cubicBezTo>
                  <a:cubicBezTo>
                    <a:pt x="737669" y="644036"/>
                    <a:pt x="722559" y="637782"/>
                    <a:pt x="711005" y="625275"/>
                  </a:cubicBezTo>
                  <a:cubicBezTo>
                    <a:pt x="690563" y="602046"/>
                    <a:pt x="692341" y="566310"/>
                    <a:pt x="715449" y="545761"/>
                  </a:cubicBezTo>
                  <a:cubicBezTo>
                    <a:pt x="827436" y="444806"/>
                    <a:pt x="950088" y="355465"/>
                    <a:pt x="1078962" y="279525"/>
                  </a:cubicBezTo>
                  <a:cubicBezTo>
                    <a:pt x="1085850" y="275728"/>
                    <a:pt x="1093183" y="273438"/>
                    <a:pt x="1100543" y="272559"/>
                  </a:cubicBezTo>
                  <a:close/>
                  <a:moveTo>
                    <a:pt x="3440977" y="258728"/>
                  </a:moveTo>
                  <a:cubicBezTo>
                    <a:pt x="3020815" y="258728"/>
                    <a:pt x="2678988" y="600370"/>
                    <a:pt x="2678988" y="1019415"/>
                  </a:cubicBezTo>
                  <a:cubicBezTo>
                    <a:pt x="2678988" y="1439349"/>
                    <a:pt x="3020815" y="1780102"/>
                    <a:pt x="3440977" y="1780102"/>
                  </a:cubicBezTo>
                  <a:cubicBezTo>
                    <a:pt x="3861138" y="1780102"/>
                    <a:pt x="4202075" y="1439349"/>
                    <a:pt x="4202075" y="1019415"/>
                  </a:cubicBezTo>
                  <a:cubicBezTo>
                    <a:pt x="4202075" y="600370"/>
                    <a:pt x="3861138" y="258728"/>
                    <a:pt x="3440977" y="258728"/>
                  </a:cubicBezTo>
                  <a:close/>
                  <a:moveTo>
                    <a:pt x="3440977" y="146627"/>
                  </a:moveTo>
                  <a:cubicBezTo>
                    <a:pt x="3922560" y="146627"/>
                    <a:pt x="4315127" y="538091"/>
                    <a:pt x="4315127" y="1019415"/>
                  </a:cubicBezTo>
                  <a:cubicBezTo>
                    <a:pt x="4315127" y="1329027"/>
                    <a:pt x="4153115" y="1599494"/>
                    <a:pt x="3910988" y="1755190"/>
                  </a:cubicBezTo>
                  <a:cubicBezTo>
                    <a:pt x="3939473" y="1881527"/>
                    <a:pt x="3954607" y="2012311"/>
                    <a:pt x="3954607" y="2146655"/>
                  </a:cubicBezTo>
                  <a:cubicBezTo>
                    <a:pt x="3954607" y="2272991"/>
                    <a:pt x="3942144" y="2395768"/>
                    <a:pt x="3917219" y="2514987"/>
                  </a:cubicBezTo>
                  <a:cubicBezTo>
                    <a:pt x="3918109" y="2514987"/>
                    <a:pt x="3918999" y="2515877"/>
                    <a:pt x="3919890" y="2515877"/>
                  </a:cubicBezTo>
                  <a:lnTo>
                    <a:pt x="3913659" y="2528333"/>
                  </a:lnTo>
                  <a:cubicBezTo>
                    <a:pt x="3738295" y="3337063"/>
                    <a:pt x="3017254" y="3943832"/>
                    <a:pt x="2158236" y="3943832"/>
                  </a:cubicBezTo>
                  <a:cubicBezTo>
                    <a:pt x="1167473" y="3943832"/>
                    <a:pt x="360976" y="3137771"/>
                    <a:pt x="360976" y="2146655"/>
                  </a:cubicBezTo>
                  <a:cubicBezTo>
                    <a:pt x="360976" y="1156427"/>
                    <a:pt x="1167473" y="351256"/>
                    <a:pt x="2158236" y="351256"/>
                  </a:cubicBezTo>
                  <a:cubicBezTo>
                    <a:pt x="2373658" y="351256"/>
                    <a:pt x="2579289" y="390402"/>
                    <a:pt x="2770676" y="459798"/>
                  </a:cubicBezTo>
                  <a:cubicBezTo>
                    <a:pt x="2930907" y="268515"/>
                    <a:pt x="3172144" y="146627"/>
                    <a:pt x="3440977" y="146627"/>
                  </a:cubicBezTo>
                  <a:close/>
                  <a:moveTo>
                    <a:pt x="2384019" y="1083"/>
                  </a:moveTo>
                  <a:cubicBezTo>
                    <a:pt x="2533927" y="16191"/>
                    <a:pt x="2682944" y="48184"/>
                    <a:pt x="2825714" y="94395"/>
                  </a:cubicBezTo>
                  <a:cubicBezTo>
                    <a:pt x="2856052" y="104171"/>
                    <a:pt x="2871222" y="136163"/>
                    <a:pt x="2862299" y="165490"/>
                  </a:cubicBezTo>
                  <a:cubicBezTo>
                    <a:pt x="2854268" y="189484"/>
                    <a:pt x="2831960" y="204592"/>
                    <a:pt x="2807867" y="204592"/>
                  </a:cubicBezTo>
                  <a:cubicBezTo>
                    <a:pt x="2803406" y="204592"/>
                    <a:pt x="2797160" y="203703"/>
                    <a:pt x="2790914" y="201037"/>
                  </a:cubicBezTo>
                  <a:cubicBezTo>
                    <a:pt x="2655282" y="157492"/>
                    <a:pt x="2514297" y="127277"/>
                    <a:pt x="2372419" y="113058"/>
                  </a:cubicBezTo>
                  <a:cubicBezTo>
                    <a:pt x="2341188" y="109503"/>
                    <a:pt x="2318880" y="81954"/>
                    <a:pt x="2321557" y="51738"/>
                  </a:cubicBezTo>
                  <a:cubicBezTo>
                    <a:pt x="2325126" y="19746"/>
                    <a:pt x="2352788" y="-2471"/>
                    <a:pt x="2384019" y="1083"/>
                  </a:cubicBezTo>
                  <a:close/>
                  <a:moveTo>
                    <a:pt x="1935138" y="218"/>
                  </a:moveTo>
                  <a:cubicBezTo>
                    <a:pt x="1966319" y="-2471"/>
                    <a:pt x="1993936" y="19937"/>
                    <a:pt x="1997499" y="51309"/>
                  </a:cubicBezTo>
                  <a:cubicBezTo>
                    <a:pt x="2000172" y="82682"/>
                    <a:pt x="1977900" y="110468"/>
                    <a:pt x="1946720" y="113157"/>
                  </a:cubicBezTo>
                  <a:cubicBezTo>
                    <a:pt x="1805070" y="127499"/>
                    <a:pt x="1663421" y="157974"/>
                    <a:pt x="1528899" y="201895"/>
                  </a:cubicBezTo>
                  <a:cubicBezTo>
                    <a:pt x="1522663" y="203688"/>
                    <a:pt x="1516426" y="204584"/>
                    <a:pt x="1511081" y="204584"/>
                  </a:cubicBezTo>
                  <a:cubicBezTo>
                    <a:pt x="1487918" y="204584"/>
                    <a:pt x="1465647" y="189347"/>
                    <a:pt x="1457629" y="165145"/>
                  </a:cubicBezTo>
                  <a:cubicBezTo>
                    <a:pt x="1447829" y="135566"/>
                    <a:pt x="1463865" y="104194"/>
                    <a:pt x="1494155" y="94334"/>
                  </a:cubicBezTo>
                  <a:cubicBezTo>
                    <a:pt x="1637586" y="46828"/>
                    <a:pt x="1785471" y="15456"/>
                    <a:pt x="1935138" y="2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sp>
        <p:nvSpPr>
          <p:cNvPr id="93" name="Freeform 26">
            <a:extLst>
              <a:ext uri="{FF2B5EF4-FFF2-40B4-BE49-F238E27FC236}">
                <a16:creationId xmlns:a16="http://schemas.microsoft.com/office/drawing/2014/main" id="{025BC07D-B1DF-4AFD-9A6C-BE787E960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8665" y="3425350"/>
            <a:ext cx="1969673" cy="1969673"/>
          </a:xfrm>
          <a:custGeom>
            <a:avLst/>
            <a:gdLst>
              <a:gd name="T0" fmla="*/ 2213 w 2214"/>
              <a:gd name="T1" fmla="*/ 1105 h 2213"/>
              <a:gd name="T2" fmla="*/ 2213 w 2214"/>
              <a:gd name="T3" fmla="*/ 1105 h 2213"/>
              <a:gd name="T4" fmla="*/ 1107 w 2214"/>
              <a:gd name="T5" fmla="*/ 2212 h 2213"/>
              <a:gd name="T6" fmla="*/ 1107 w 2214"/>
              <a:gd name="T7" fmla="*/ 2212 h 2213"/>
              <a:gd name="T8" fmla="*/ 0 w 2214"/>
              <a:gd name="T9" fmla="*/ 1105 h 2213"/>
              <a:gd name="T10" fmla="*/ 0 w 2214"/>
              <a:gd name="T11" fmla="*/ 1105 h 2213"/>
              <a:gd name="T12" fmla="*/ 1107 w 2214"/>
              <a:gd name="T13" fmla="*/ 0 h 2213"/>
              <a:gd name="T14" fmla="*/ 1107 w 2214"/>
              <a:gd name="T15" fmla="*/ 0 h 2213"/>
              <a:gd name="T16" fmla="*/ 2213 w 2214"/>
              <a:gd name="T17" fmla="*/ 1105 h 2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14" h="2213">
                <a:moveTo>
                  <a:pt x="2213" y="1105"/>
                </a:moveTo>
                <a:lnTo>
                  <a:pt x="2213" y="1105"/>
                </a:lnTo>
                <a:cubicBezTo>
                  <a:pt x="2213" y="1717"/>
                  <a:pt x="1717" y="2212"/>
                  <a:pt x="1107" y="2212"/>
                </a:cubicBezTo>
                <a:lnTo>
                  <a:pt x="1107" y="2212"/>
                </a:lnTo>
                <a:cubicBezTo>
                  <a:pt x="496" y="2212"/>
                  <a:pt x="0" y="1717"/>
                  <a:pt x="0" y="1105"/>
                </a:cubicBezTo>
                <a:lnTo>
                  <a:pt x="0" y="1105"/>
                </a:lnTo>
                <a:cubicBezTo>
                  <a:pt x="0" y="495"/>
                  <a:pt x="496" y="0"/>
                  <a:pt x="1107" y="0"/>
                </a:cubicBezTo>
                <a:lnTo>
                  <a:pt x="1107" y="0"/>
                </a:lnTo>
                <a:cubicBezTo>
                  <a:pt x="1717" y="0"/>
                  <a:pt x="2213" y="495"/>
                  <a:pt x="2213" y="110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4" name="Freeform 27">
            <a:extLst>
              <a:ext uri="{FF2B5EF4-FFF2-40B4-BE49-F238E27FC236}">
                <a16:creationId xmlns:a16="http://schemas.microsoft.com/office/drawing/2014/main" id="{98921AD2-2AE3-418F-8320-CD9ACB61E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703" y="3680386"/>
            <a:ext cx="1459599" cy="1459599"/>
          </a:xfrm>
          <a:custGeom>
            <a:avLst/>
            <a:gdLst>
              <a:gd name="T0" fmla="*/ 1641 w 1642"/>
              <a:gd name="T1" fmla="*/ 820 h 1642"/>
              <a:gd name="T2" fmla="*/ 1641 w 1642"/>
              <a:gd name="T3" fmla="*/ 820 h 1642"/>
              <a:gd name="T4" fmla="*/ 821 w 1642"/>
              <a:gd name="T5" fmla="*/ 1641 h 1642"/>
              <a:gd name="T6" fmla="*/ 821 w 1642"/>
              <a:gd name="T7" fmla="*/ 1641 h 1642"/>
              <a:gd name="T8" fmla="*/ 0 w 1642"/>
              <a:gd name="T9" fmla="*/ 820 h 1642"/>
              <a:gd name="T10" fmla="*/ 0 w 1642"/>
              <a:gd name="T11" fmla="*/ 820 h 1642"/>
              <a:gd name="T12" fmla="*/ 821 w 1642"/>
              <a:gd name="T13" fmla="*/ 0 h 1642"/>
              <a:gd name="T14" fmla="*/ 821 w 1642"/>
              <a:gd name="T15" fmla="*/ 0 h 1642"/>
              <a:gd name="T16" fmla="*/ 1641 w 1642"/>
              <a:gd name="T17" fmla="*/ 820 h 1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42" h="1642">
                <a:moveTo>
                  <a:pt x="1641" y="820"/>
                </a:moveTo>
                <a:lnTo>
                  <a:pt x="1641" y="820"/>
                </a:lnTo>
                <a:cubicBezTo>
                  <a:pt x="1641" y="1274"/>
                  <a:pt x="1274" y="1641"/>
                  <a:pt x="821" y="1641"/>
                </a:cubicBezTo>
                <a:lnTo>
                  <a:pt x="821" y="1641"/>
                </a:lnTo>
                <a:cubicBezTo>
                  <a:pt x="367" y="1641"/>
                  <a:pt x="0" y="1274"/>
                  <a:pt x="0" y="820"/>
                </a:cubicBezTo>
                <a:lnTo>
                  <a:pt x="0" y="820"/>
                </a:lnTo>
                <a:cubicBezTo>
                  <a:pt x="0" y="368"/>
                  <a:pt x="367" y="0"/>
                  <a:pt x="821" y="0"/>
                </a:cubicBezTo>
                <a:lnTo>
                  <a:pt x="821" y="0"/>
                </a:lnTo>
                <a:cubicBezTo>
                  <a:pt x="1274" y="0"/>
                  <a:pt x="1641" y="368"/>
                  <a:pt x="1641" y="820"/>
                </a:cubicBezTo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5" name="Freeform 28">
            <a:extLst>
              <a:ext uri="{FF2B5EF4-FFF2-40B4-BE49-F238E27FC236}">
                <a16:creationId xmlns:a16="http://schemas.microsoft.com/office/drawing/2014/main" id="{5EBF8DAA-C510-41A6-B248-B920471FD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2069" y="9306903"/>
            <a:ext cx="1969673" cy="1969673"/>
          </a:xfrm>
          <a:custGeom>
            <a:avLst/>
            <a:gdLst>
              <a:gd name="T0" fmla="*/ 2212 w 2213"/>
              <a:gd name="T1" fmla="*/ 1107 h 2214"/>
              <a:gd name="T2" fmla="*/ 2212 w 2213"/>
              <a:gd name="T3" fmla="*/ 1107 h 2214"/>
              <a:gd name="T4" fmla="*/ 1106 w 2213"/>
              <a:gd name="T5" fmla="*/ 2213 h 2214"/>
              <a:gd name="T6" fmla="*/ 1106 w 2213"/>
              <a:gd name="T7" fmla="*/ 2213 h 2214"/>
              <a:gd name="T8" fmla="*/ 0 w 2213"/>
              <a:gd name="T9" fmla="*/ 1107 h 2214"/>
              <a:gd name="T10" fmla="*/ 0 w 2213"/>
              <a:gd name="T11" fmla="*/ 1107 h 2214"/>
              <a:gd name="T12" fmla="*/ 1106 w 2213"/>
              <a:gd name="T13" fmla="*/ 0 h 2214"/>
              <a:gd name="T14" fmla="*/ 1106 w 2213"/>
              <a:gd name="T15" fmla="*/ 0 h 2214"/>
              <a:gd name="T16" fmla="*/ 2212 w 2213"/>
              <a:gd name="T17" fmla="*/ 1107 h 2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13" h="2214">
                <a:moveTo>
                  <a:pt x="2212" y="1107"/>
                </a:moveTo>
                <a:lnTo>
                  <a:pt x="2212" y="1107"/>
                </a:lnTo>
                <a:cubicBezTo>
                  <a:pt x="2212" y="1718"/>
                  <a:pt x="1717" y="2213"/>
                  <a:pt x="1106" y="2213"/>
                </a:cubicBezTo>
                <a:lnTo>
                  <a:pt x="1106" y="2213"/>
                </a:lnTo>
                <a:cubicBezTo>
                  <a:pt x="495" y="2213"/>
                  <a:pt x="0" y="1718"/>
                  <a:pt x="0" y="1107"/>
                </a:cubicBezTo>
                <a:lnTo>
                  <a:pt x="0" y="1107"/>
                </a:lnTo>
                <a:cubicBezTo>
                  <a:pt x="0" y="496"/>
                  <a:pt x="495" y="0"/>
                  <a:pt x="1106" y="0"/>
                </a:cubicBezTo>
                <a:lnTo>
                  <a:pt x="1106" y="0"/>
                </a:lnTo>
                <a:cubicBezTo>
                  <a:pt x="1717" y="0"/>
                  <a:pt x="2212" y="496"/>
                  <a:pt x="2212" y="1107"/>
                </a:cubicBezTo>
              </a:path>
            </a:pathLst>
          </a:custGeom>
          <a:solidFill>
            <a:schemeClr val="accent2">
              <a:alpha val="4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6" name="Freeform 29">
            <a:extLst>
              <a:ext uri="{FF2B5EF4-FFF2-40B4-BE49-F238E27FC236}">
                <a16:creationId xmlns:a16="http://schemas.microsoft.com/office/drawing/2014/main" id="{994A21F9-6F11-42DE-8490-A1E01975A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8665" y="9440307"/>
            <a:ext cx="1969673" cy="1969673"/>
          </a:xfrm>
          <a:custGeom>
            <a:avLst/>
            <a:gdLst>
              <a:gd name="T0" fmla="*/ 2213 w 2214"/>
              <a:gd name="T1" fmla="*/ 1106 h 2214"/>
              <a:gd name="T2" fmla="*/ 2213 w 2214"/>
              <a:gd name="T3" fmla="*/ 1106 h 2214"/>
              <a:gd name="T4" fmla="*/ 1107 w 2214"/>
              <a:gd name="T5" fmla="*/ 2213 h 2214"/>
              <a:gd name="T6" fmla="*/ 1107 w 2214"/>
              <a:gd name="T7" fmla="*/ 2213 h 2214"/>
              <a:gd name="T8" fmla="*/ 0 w 2214"/>
              <a:gd name="T9" fmla="*/ 1106 h 2214"/>
              <a:gd name="T10" fmla="*/ 0 w 2214"/>
              <a:gd name="T11" fmla="*/ 1106 h 2214"/>
              <a:gd name="T12" fmla="*/ 1107 w 2214"/>
              <a:gd name="T13" fmla="*/ 0 h 2214"/>
              <a:gd name="T14" fmla="*/ 1107 w 2214"/>
              <a:gd name="T15" fmla="*/ 0 h 2214"/>
              <a:gd name="T16" fmla="*/ 2213 w 2214"/>
              <a:gd name="T17" fmla="*/ 1106 h 2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14" h="2214">
                <a:moveTo>
                  <a:pt x="2213" y="1106"/>
                </a:moveTo>
                <a:lnTo>
                  <a:pt x="2213" y="1106"/>
                </a:lnTo>
                <a:cubicBezTo>
                  <a:pt x="2213" y="1717"/>
                  <a:pt x="1717" y="2213"/>
                  <a:pt x="1107" y="2213"/>
                </a:cubicBezTo>
                <a:lnTo>
                  <a:pt x="1107" y="2213"/>
                </a:lnTo>
                <a:cubicBezTo>
                  <a:pt x="496" y="2213"/>
                  <a:pt x="0" y="1717"/>
                  <a:pt x="0" y="1106"/>
                </a:cubicBezTo>
                <a:lnTo>
                  <a:pt x="0" y="1106"/>
                </a:lnTo>
                <a:cubicBezTo>
                  <a:pt x="0" y="495"/>
                  <a:pt x="496" y="0"/>
                  <a:pt x="1107" y="0"/>
                </a:cubicBezTo>
                <a:lnTo>
                  <a:pt x="1107" y="0"/>
                </a:lnTo>
                <a:cubicBezTo>
                  <a:pt x="1717" y="0"/>
                  <a:pt x="2213" y="495"/>
                  <a:pt x="2213" y="110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7" name="Freeform 30">
            <a:extLst>
              <a:ext uri="{FF2B5EF4-FFF2-40B4-BE49-F238E27FC236}">
                <a16:creationId xmlns:a16="http://schemas.microsoft.com/office/drawing/2014/main" id="{272A35D8-481C-4DFD-8067-88063B293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703" y="9695346"/>
            <a:ext cx="1459599" cy="1463521"/>
          </a:xfrm>
          <a:custGeom>
            <a:avLst/>
            <a:gdLst>
              <a:gd name="T0" fmla="*/ 1641 w 1642"/>
              <a:gd name="T1" fmla="*/ 821 h 1643"/>
              <a:gd name="T2" fmla="*/ 1641 w 1642"/>
              <a:gd name="T3" fmla="*/ 821 h 1643"/>
              <a:gd name="T4" fmla="*/ 821 w 1642"/>
              <a:gd name="T5" fmla="*/ 1642 h 1643"/>
              <a:gd name="T6" fmla="*/ 821 w 1642"/>
              <a:gd name="T7" fmla="*/ 1642 h 1643"/>
              <a:gd name="T8" fmla="*/ 0 w 1642"/>
              <a:gd name="T9" fmla="*/ 821 h 1643"/>
              <a:gd name="T10" fmla="*/ 0 w 1642"/>
              <a:gd name="T11" fmla="*/ 821 h 1643"/>
              <a:gd name="T12" fmla="*/ 821 w 1642"/>
              <a:gd name="T13" fmla="*/ 0 h 1643"/>
              <a:gd name="T14" fmla="*/ 821 w 1642"/>
              <a:gd name="T15" fmla="*/ 0 h 1643"/>
              <a:gd name="T16" fmla="*/ 1641 w 1642"/>
              <a:gd name="T17" fmla="*/ 821 h 1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42" h="1643">
                <a:moveTo>
                  <a:pt x="1641" y="821"/>
                </a:moveTo>
                <a:lnTo>
                  <a:pt x="1641" y="821"/>
                </a:lnTo>
                <a:cubicBezTo>
                  <a:pt x="1641" y="1274"/>
                  <a:pt x="1274" y="1642"/>
                  <a:pt x="821" y="1642"/>
                </a:cubicBezTo>
                <a:lnTo>
                  <a:pt x="821" y="1642"/>
                </a:lnTo>
                <a:cubicBezTo>
                  <a:pt x="367" y="1642"/>
                  <a:pt x="0" y="1274"/>
                  <a:pt x="0" y="821"/>
                </a:cubicBezTo>
                <a:lnTo>
                  <a:pt x="0" y="821"/>
                </a:lnTo>
                <a:cubicBezTo>
                  <a:pt x="0" y="368"/>
                  <a:pt x="367" y="0"/>
                  <a:pt x="821" y="0"/>
                </a:cubicBezTo>
                <a:lnTo>
                  <a:pt x="821" y="0"/>
                </a:lnTo>
                <a:cubicBezTo>
                  <a:pt x="1274" y="0"/>
                  <a:pt x="1641" y="368"/>
                  <a:pt x="1641" y="821"/>
                </a:cubicBezTo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8" name="Freeform 31">
            <a:extLst>
              <a:ext uri="{FF2B5EF4-FFF2-40B4-BE49-F238E27FC236}">
                <a16:creationId xmlns:a16="http://schemas.microsoft.com/office/drawing/2014/main" id="{DC816542-93A3-486F-9E15-23C840F84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59830" y="3291946"/>
            <a:ext cx="1969673" cy="1969673"/>
          </a:xfrm>
          <a:custGeom>
            <a:avLst/>
            <a:gdLst>
              <a:gd name="T0" fmla="*/ 0 w 2214"/>
              <a:gd name="T1" fmla="*/ 1107 h 2214"/>
              <a:gd name="T2" fmla="*/ 0 w 2214"/>
              <a:gd name="T3" fmla="*/ 1107 h 2214"/>
              <a:gd name="T4" fmla="*/ 1106 w 2214"/>
              <a:gd name="T5" fmla="*/ 2213 h 2214"/>
              <a:gd name="T6" fmla="*/ 1106 w 2214"/>
              <a:gd name="T7" fmla="*/ 2213 h 2214"/>
              <a:gd name="T8" fmla="*/ 2213 w 2214"/>
              <a:gd name="T9" fmla="*/ 1107 h 2214"/>
              <a:gd name="T10" fmla="*/ 2213 w 2214"/>
              <a:gd name="T11" fmla="*/ 1107 h 2214"/>
              <a:gd name="T12" fmla="*/ 1106 w 2214"/>
              <a:gd name="T13" fmla="*/ 0 h 2214"/>
              <a:gd name="T14" fmla="*/ 1106 w 2214"/>
              <a:gd name="T15" fmla="*/ 0 h 2214"/>
              <a:gd name="T16" fmla="*/ 0 w 2214"/>
              <a:gd name="T17" fmla="*/ 1107 h 2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14" h="2214">
                <a:moveTo>
                  <a:pt x="0" y="1107"/>
                </a:moveTo>
                <a:lnTo>
                  <a:pt x="0" y="1107"/>
                </a:lnTo>
                <a:cubicBezTo>
                  <a:pt x="0" y="1718"/>
                  <a:pt x="495" y="2213"/>
                  <a:pt x="1106" y="2213"/>
                </a:cubicBezTo>
                <a:lnTo>
                  <a:pt x="1106" y="2213"/>
                </a:lnTo>
                <a:cubicBezTo>
                  <a:pt x="1717" y="2213"/>
                  <a:pt x="2213" y="1718"/>
                  <a:pt x="2213" y="1107"/>
                </a:cubicBezTo>
                <a:lnTo>
                  <a:pt x="2213" y="1107"/>
                </a:lnTo>
                <a:cubicBezTo>
                  <a:pt x="2213" y="495"/>
                  <a:pt x="1717" y="0"/>
                  <a:pt x="1106" y="0"/>
                </a:cubicBezTo>
                <a:lnTo>
                  <a:pt x="1106" y="0"/>
                </a:lnTo>
                <a:cubicBezTo>
                  <a:pt x="495" y="0"/>
                  <a:pt x="0" y="495"/>
                  <a:pt x="0" y="1107"/>
                </a:cubicBezTo>
              </a:path>
            </a:pathLst>
          </a:custGeom>
          <a:solidFill>
            <a:schemeClr val="accent3">
              <a:alpha val="4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9" name="Freeform 32">
            <a:extLst>
              <a:ext uri="{FF2B5EF4-FFF2-40B4-BE49-F238E27FC236}">
                <a16:creationId xmlns:a16="http://schemas.microsoft.com/office/drawing/2014/main" id="{84F332D2-9CBB-4E72-8912-85D9611B4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3234" y="3425350"/>
            <a:ext cx="1969673" cy="1969673"/>
          </a:xfrm>
          <a:custGeom>
            <a:avLst/>
            <a:gdLst>
              <a:gd name="T0" fmla="*/ 0 w 2214"/>
              <a:gd name="T1" fmla="*/ 1105 h 2213"/>
              <a:gd name="T2" fmla="*/ 0 w 2214"/>
              <a:gd name="T3" fmla="*/ 1105 h 2213"/>
              <a:gd name="T4" fmla="*/ 1106 w 2214"/>
              <a:gd name="T5" fmla="*/ 2212 h 2213"/>
              <a:gd name="T6" fmla="*/ 1106 w 2214"/>
              <a:gd name="T7" fmla="*/ 2212 h 2213"/>
              <a:gd name="T8" fmla="*/ 2213 w 2214"/>
              <a:gd name="T9" fmla="*/ 1105 h 2213"/>
              <a:gd name="T10" fmla="*/ 2213 w 2214"/>
              <a:gd name="T11" fmla="*/ 1105 h 2213"/>
              <a:gd name="T12" fmla="*/ 1106 w 2214"/>
              <a:gd name="T13" fmla="*/ 0 h 2213"/>
              <a:gd name="T14" fmla="*/ 1106 w 2214"/>
              <a:gd name="T15" fmla="*/ 0 h 2213"/>
              <a:gd name="T16" fmla="*/ 0 w 2214"/>
              <a:gd name="T17" fmla="*/ 1105 h 2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14" h="2213">
                <a:moveTo>
                  <a:pt x="0" y="1105"/>
                </a:moveTo>
                <a:lnTo>
                  <a:pt x="0" y="1105"/>
                </a:lnTo>
                <a:cubicBezTo>
                  <a:pt x="0" y="1717"/>
                  <a:pt x="496" y="2212"/>
                  <a:pt x="1106" y="2212"/>
                </a:cubicBezTo>
                <a:lnTo>
                  <a:pt x="1106" y="2212"/>
                </a:lnTo>
                <a:cubicBezTo>
                  <a:pt x="1717" y="2212"/>
                  <a:pt x="2213" y="1717"/>
                  <a:pt x="2213" y="1105"/>
                </a:cubicBezTo>
                <a:lnTo>
                  <a:pt x="2213" y="1105"/>
                </a:lnTo>
                <a:cubicBezTo>
                  <a:pt x="2213" y="495"/>
                  <a:pt x="1717" y="0"/>
                  <a:pt x="1106" y="0"/>
                </a:cubicBezTo>
                <a:lnTo>
                  <a:pt x="1106" y="0"/>
                </a:lnTo>
                <a:cubicBezTo>
                  <a:pt x="496" y="0"/>
                  <a:pt x="0" y="495"/>
                  <a:pt x="0" y="110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0" name="Freeform 33">
            <a:extLst>
              <a:ext uri="{FF2B5EF4-FFF2-40B4-BE49-F238E27FC236}">
                <a16:creationId xmlns:a16="http://schemas.microsoft.com/office/drawing/2014/main" id="{D64A0C21-A579-4E3E-A9B6-68B8D45B6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4348" y="3680386"/>
            <a:ext cx="1459599" cy="1459599"/>
          </a:xfrm>
          <a:custGeom>
            <a:avLst/>
            <a:gdLst>
              <a:gd name="T0" fmla="*/ 1641 w 1642"/>
              <a:gd name="T1" fmla="*/ 820 h 1642"/>
              <a:gd name="T2" fmla="*/ 1641 w 1642"/>
              <a:gd name="T3" fmla="*/ 820 h 1642"/>
              <a:gd name="T4" fmla="*/ 820 w 1642"/>
              <a:gd name="T5" fmla="*/ 1641 h 1642"/>
              <a:gd name="T6" fmla="*/ 820 w 1642"/>
              <a:gd name="T7" fmla="*/ 1641 h 1642"/>
              <a:gd name="T8" fmla="*/ 0 w 1642"/>
              <a:gd name="T9" fmla="*/ 820 h 1642"/>
              <a:gd name="T10" fmla="*/ 0 w 1642"/>
              <a:gd name="T11" fmla="*/ 820 h 1642"/>
              <a:gd name="T12" fmla="*/ 820 w 1642"/>
              <a:gd name="T13" fmla="*/ 0 h 1642"/>
              <a:gd name="T14" fmla="*/ 820 w 1642"/>
              <a:gd name="T15" fmla="*/ 0 h 1642"/>
              <a:gd name="T16" fmla="*/ 1641 w 1642"/>
              <a:gd name="T17" fmla="*/ 820 h 1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42" h="1642">
                <a:moveTo>
                  <a:pt x="1641" y="820"/>
                </a:moveTo>
                <a:lnTo>
                  <a:pt x="1641" y="820"/>
                </a:lnTo>
                <a:cubicBezTo>
                  <a:pt x="1641" y="1274"/>
                  <a:pt x="1274" y="1641"/>
                  <a:pt x="820" y="1641"/>
                </a:cubicBezTo>
                <a:lnTo>
                  <a:pt x="820" y="1641"/>
                </a:lnTo>
                <a:cubicBezTo>
                  <a:pt x="367" y="1641"/>
                  <a:pt x="0" y="1274"/>
                  <a:pt x="0" y="820"/>
                </a:cubicBezTo>
                <a:lnTo>
                  <a:pt x="0" y="820"/>
                </a:lnTo>
                <a:cubicBezTo>
                  <a:pt x="0" y="368"/>
                  <a:pt x="367" y="0"/>
                  <a:pt x="820" y="0"/>
                </a:cubicBezTo>
                <a:lnTo>
                  <a:pt x="820" y="0"/>
                </a:lnTo>
                <a:cubicBezTo>
                  <a:pt x="1274" y="0"/>
                  <a:pt x="1641" y="368"/>
                  <a:pt x="1641" y="820"/>
                </a:cubicBezTo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1" name="Freeform 34">
            <a:extLst>
              <a:ext uri="{FF2B5EF4-FFF2-40B4-BE49-F238E27FC236}">
                <a16:creationId xmlns:a16="http://schemas.microsoft.com/office/drawing/2014/main" id="{82A417A0-86E3-421C-970B-FFD9AC8C4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59830" y="9306903"/>
            <a:ext cx="1969673" cy="1969673"/>
          </a:xfrm>
          <a:custGeom>
            <a:avLst/>
            <a:gdLst>
              <a:gd name="T0" fmla="*/ 0 w 2214"/>
              <a:gd name="T1" fmla="*/ 1107 h 2214"/>
              <a:gd name="T2" fmla="*/ 0 w 2214"/>
              <a:gd name="T3" fmla="*/ 1107 h 2214"/>
              <a:gd name="T4" fmla="*/ 1106 w 2214"/>
              <a:gd name="T5" fmla="*/ 2213 h 2214"/>
              <a:gd name="T6" fmla="*/ 1106 w 2214"/>
              <a:gd name="T7" fmla="*/ 2213 h 2214"/>
              <a:gd name="T8" fmla="*/ 2213 w 2214"/>
              <a:gd name="T9" fmla="*/ 1107 h 2214"/>
              <a:gd name="T10" fmla="*/ 2213 w 2214"/>
              <a:gd name="T11" fmla="*/ 1107 h 2214"/>
              <a:gd name="T12" fmla="*/ 1106 w 2214"/>
              <a:gd name="T13" fmla="*/ 0 h 2214"/>
              <a:gd name="T14" fmla="*/ 1106 w 2214"/>
              <a:gd name="T15" fmla="*/ 0 h 2214"/>
              <a:gd name="T16" fmla="*/ 0 w 2214"/>
              <a:gd name="T17" fmla="*/ 1107 h 2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14" h="2214">
                <a:moveTo>
                  <a:pt x="0" y="1107"/>
                </a:moveTo>
                <a:lnTo>
                  <a:pt x="0" y="1107"/>
                </a:lnTo>
                <a:cubicBezTo>
                  <a:pt x="0" y="1718"/>
                  <a:pt x="495" y="2213"/>
                  <a:pt x="1106" y="2213"/>
                </a:cubicBezTo>
                <a:lnTo>
                  <a:pt x="1106" y="2213"/>
                </a:lnTo>
                <a:cubicBezTo>
                  <a:pt x="1717" y="2213"/>
                  <a:pt x="2213" y="1718"/>
                  <a:pt x="2213" y="1107"/>
                </a:cubicBezTo>
                <a:lnTo>
                  <a:pt x="2213" y="1107"/>
                </a:lnTo>
                <a:cubicBezTo>
                  <a:pt x="2213" y="496"/>
                  <a:pt x="1717" y="0"/>
                  <a:pt x="1106" y="0"/>
                </a:cubicBezTo>
                <a:lnTo>
                  <a:pt x="1106" y="0"/>
                </a:lnTo>
                <a:cubicBezTo>
                  <a:pt x="495" y="0"/>
                  <a:pt x="0" y="496"/>
                  <a:pt x="0" y="1107"/>
                </a:cubicBezTo>
              </a:path>
            </a:pathLst>
          </a:custGeom>
          <a:solidFill>
            <a:schemeClr val="accent4">
              <a:alpha val="4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2" name="Freeform 35">
            <a:extLst>
              <a:ext uri="{FF2B5EF4-FFF2-40B4-BE49-F238E27FC236}">
                <a16:creationId xmlns:a16="http://schemas.microsoft.com/office/drawing/2014/main" id="{DAC1606A-FC08-4A88-B562-C7E2F7309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3234" y="9440307"/>
            <a:ext cx="1969673" cy="1969673"/>
          </a:xfrm>
          <a:custGeom>
            <a:avLst/>
            <a:gdLst>
              <a:gd name="T0" fmla="*/ 0 w 2214"/>
              <a:gd name="T1" fmla="*/ 1106 h 2214"/>
              <a:gd name="T2" fmla="*/ 0 w 2214"/>
              <a:gd name="T3" fmla="*/ 1106 h 2214"/>
              <a:gd name="T4" fmla="*/ 1106 w 2214"/>
              <a:gd name="T5" fmla="*/ 2213 h 2214"/>
              <a:gd name="T6" fmla="*/ 1106 w 2214"/>
              <a:gd name="T7" fmla="*/ 2213 h 2214"/>
              <a:gd name="T8" fmla="*/ 2213 w 2214"/>
              <a:gd name="T9" fmla="*/ 1106 h 2214"/>
              <a:gd name="T10" fmla="*/ 2213 w 2214"/>
              <a:gd name="T11" fmla="*/ 1106 h 2214"/>
              <a:gd name="T12" fmla="*/ 1106 w 2214"/>
              <a:gd name="T13" fmla="*/ 0 h 2214"/>
              <a:gd name="T14" fmla="*/ 1106 w 2214"/>
              <a:gd name="T15" fmla="*/ 0 h 2214"/>
              <a:gd name="T16" fmla="*/ 0 w 2214"/>
              <a:gd name="T17" fmla="*/ 1106 h 2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14" h="2214">
                <a:moveTo>
                  <a:pt x="0" y="1106"/>
                </a:moveTo>
                <a:lnTo>
                  <a:pt x="0" y="1106"/>
                </a:lnTo>
                <a:cubicBezTo>
                  <a:pt x="0" y="1717"/>
                  <a:pt x="496" y="2213"/>
                  <a:pt x="1106" y="2213"/>
                </a:cubicBezTo>
                <a:lnTo>
                  <a:pt x="1106" y="2213"/>
                </a:lnTo>
                <a:cubicBezTo>
                  <a:pt x="1717" y="2213"/>
                  <a:pt x="2213" y="1717"/>
                  <a:pt x="2213" y="1106"/>
                </a:cubicBezTo>
                <a:lnTo>
                  <a:pt x="2213" y="1106"/>
                </a:lnTo>
                <a:cubicBezTo>
                  <a:pt x="2213" y="495"/>
                  <a:pt x="1717" y="0"/>
                  <a:pt x="1106" y="0"/>
                </a:cubicBezTo>
                <a:lnTo>
                  <a:pt x="1106" y="0"/>
                </a:lnTo>
                <a:cubicBezTo>
                  <a:pt x="496" y="0"/>
                  <a:pt x="0" y="495"/>
                  <a:pt x="0" y="110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3" name="Freeform 36">
            <a:extLst>
              <a:ext uri="{FF2B5EF4-FFF2-40B4-BE49-F238E27FC236}">
                <a16:creationId xmlns:a16="http://schemas.microsoft.com/office/drawing/2014/main" id="{E3AC6391-303A-4ACB-9C6D-706611E57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4348" y="9695346"/>
            <a:ext cx="1459599" cy="1463521"/>
          </a:xfrm>
          <a:custGeom>
            <a:avLst/>
            <a:gdLst>
              <a:gd name="T0" fmla="*/ 1641 w 1642"/>
              <a:gd name="T1" fmla="*/ 821 h 1643"/>
              <a:gd name="T2" fmla="*/ 1641 w 1642"/>
              <a:gd name="T3" fmla="*/ 821 h 1643"/>
              <a:gd name="T4" fmla="*/ 820 w 1642"/>
              <a:gd name="T5" fmla="*/ 1642 h 1643"/>
              <a:gd name="T6" fmla="*/ 820 w 1642"/>
              <a:gd name="T7" fmla="*/ 1642 h 1643"/>
              <a:gd name="T8" fmla="*/ 0 w 1642"/>
              <a:gd name="T9" fmla="*/ 821 h 1643"/>
              <a:gd name="T10" fmla="*/ 0 w 1642"/>
              <a:gd name="T11" fmla="*/ 821 h 1643"/>
              <a:gd name="T12" fmla="*/ 820 w 1642"/>
              <a:gd name="T13" fmla="*/ 0 h 1643"/>
              <a:gd name="T14" fmla="*/ 820 w 1642"/>
              <a:gd name="T15" fmla="*/ 0 h 1643"/>
              <a:gd name="T16" fmla="*/ 1641 w 1642"/>
              <a:gd name="T17" fmla="*/ 821 h 1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42" h="1643">
                <a:moveTo>
                  <a:pt x="1641" y="821"/>
                </a:moveTo>
                <a:lnTo>
                  <a:pt x="1641" y="821"/>
                </a:lnTo>
                <a:cubicBezTo>
                  <a:pt x="1641" y="1274"/>
                  <a:pt x="1274" y="1642"/>
                  <a:pt x="820" y="1642"/>
                </a:cubicBezTo>
                <a:lnTo>
                  <a:pt x="820" y="1642"/>
                </a:lnTo>
                <a:cubicBezTo>
                  <a:pt x="367" y="1642"/>
                  <a:pt x="0" y="1274"/>
                  <a:pt x="0" y="821"/>
                </a:cubicBezTo>
                <a:lnTo>
                  <a:pt x="0" y="821"/>
                </a:lnTo>
                <a:cubicBezTo>
                  <a:pt x="0" y="368"/>
                  <a:pt x="367" y="0"/>
                  <a:pt x="820" y="0"/>
                </a:cubicBezTo>
                <a:lnTo>
                  <a:pt x="820" y="0"/>
                </a:lnTo>
                <a:cubicBezTo>
                  <a:pt x="1274" y="0"/>
                  <a:pt x="1641" y="368"/>
                  <a:pt x="1641" y="821"/>
                </a:cubicBezTo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4" name="Freeform 37">
            <a:extLst>
              <a:ext uri="{FF2B5EF4-FFF2-40B4-BE49-F238E27FC236}">
                <a16:creationId xmlns:a16="http://schemas.microsoft.com/office/drawing/2014/main" id="{887DC4AE-1077-41FC-8582-69D30138F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8464" y="3927577"/>
            <a:ext cx="510075" cy="965218"/>
          </a:xfrm>
          <a:custGeom>
            <a:avLst/>
            <a:gdLst>
              <a:gd name="T0" fmla="*/ 431 w 574"/>
              <a:gd name="T1" fmla="*/ 704 h 1083"/>
              <a:gd name="T2" fmla="*/ 101 w 574"/>
              <a:gd name="T3" fmla="*/ 809 h 1083"/>
              <a:gd name="T4" fmla="*/ 273 w 574"/>
              <a:gd name="T5" fmla="*/ 904 h 1083"/>
              <a:gd name="T6" fmla="*/ 273 w 574"/>
              <a:gd name="T7" fmla="*/ 588 h 1083"/>
              <a:gd name="T8" fmla="*/ 256 w 574"/>
              <a:gd name="T9" fmla="*/ 411 h 1083"/>
              <a:gd name="T10" fmla="*/ 107 w 574"/>
              <a:gd name="T11" fmla="*/ 206 h 1083"/>
              <a:gd name="T12" fmla="*/ 467 w 574"/>
              <a:gd name="T13" fmla="*/ 206 h 1083"/>
              <a:gd name="T14" fmla="*/ 300 w 574"/>
              <a:gd name="T15" fmla="*/ 360 h 1083"/>
              <a:gd name="T16" fmla="*/ 442 w 574"/>
              <a:gd name="T17" fmla="*/ 206 h 1083"/>
              <a:gd name="T18" fmla="*/ 131 w 574"/>
              <a:gd name="T19" fmla="*/ 206 h 1083"/>
              <a:gd name="T20" fmla="*/ 273 w 574"/>
              <a:gd name="T21" fmla="*/ 385 h 1083"/>
              <a:gd name="T22" fmla="*/ 371 w 574"/>
              <a:gd name="T23" fmla="*/ 549 h 1083"/>
              <a:gd name="T24" fmla="*/ 300 w 574"/>
              <a:gd name="T25" fmla="*/ 412 h 1083"/>
              <a:gd name="T26" fmla="*/ 300 w 574"/>
              <a:gd name="T27" fmla="*/ 620 h 1083"/>
              <a:gd name="T28" fmla="*/ 300 w 574"/>
              <a:gd name="T29" fmla="*/ 748 h 1083"/>
              <a:gd name="T30" fmla="*/ 300 w 574"/>
              <a:gd name="T31" fmla="*/ 309 h 1083"/>
              <a:gd name="T32" fmla="*/ 287 w 574"/>
              <a:gd name="T33" fmla="*/ 102 h 1083"/>
              <a:gd name="T34" fmla="*/ 183 w 574"/>
              <a:gd name="T35" fmla="*/ 206 h 1083"/>
              <a:gd name="T36" fmla="*/ 273 w 574"/>
              <a:gd name="T37" fmla="*/ 333 h 1083"/>
              <a:gd name="T38" fmla="*/ 287 w 574"/>
              <a:gd name="T39" fmla="*/ 77 h 1083"/>
              <a:gd name="T40" fmla="*/ 416 w 574"/>
              <a:gd name="T41" fmla="*/ 206 h 1083"/>
              <a:gd name="T42" fmla="*/ 300 w 574"/>
              <a:gd name="T43" fmla="*/ 256 h 1083"/>
              <a:gd name="T44" fmla="*/ 338 w 574"/>
              <a:gd name="T45" fmla="*/ 206 h 1083"/>
              <a:gd name="T46" fmla="*/ 235 w 574"/>
              <a:gd name="T47" fmla="*/ 206 h 1083"/>
              <a:gd name="T48" fmla="*/ 273 w 574"/>
              <a:gd name="T49" fmla="*/ 281 h 1083"/>
              <a:gd name="T50" fmla="*/ 210 w 574"/>
              <a:gd name="T51" fmla="*/ 206 h 1083"/>
              <a:gd name="T52" fmla="*/ 363 w 574"/>
              <a:gd name="T53" fmla="*/ 206 h 1083"/>
              <a:gd name="T54" fmla="*/ 300 w 574"/>
              <a:gd name="T55" fmla="*/ 256 h 1083"/>
              <a:gd name="T56" fmla="*/ 262 w 574"/>
              <a:gd name="T57" fmla="*/ 206 h 1083"/>
              <a:gd name="T58" fmla="*/ 287 w 574"/>
              <a:gd name="T59" fmla="*/ 180 h 1083"/>
              <a:gd name="T60" fmla="*/ 287 w 574"/>
              <a:gd name="T61" fmla="*/ 231 h 1083"/>
              <a:gd name="T62" fmla="*/ 273 w 574"/>
              <a:gd name="T63" fmla="*/ 746 h 1083"/>
              <a:gd name="T64" fmla="*/ 571 w 574"/>
              <a:gd name="T65" fmla="*/ 987 h 1083"/>
              <a:gd name="T66" fmla="*/ 493 w 574"/>
              <a:gd name="T67" fmla="*/ 206 h 1083"/>
              <a:gd name="T68" fmla="*/ 287 w 574"/>
              <a:gd name="T69" fmla="*/ 0 h 1083"/>
              <a:gd name="T70" fmla="*/ 230 w 574"/>
              <a:gd name="T71" fmla="*/ 404 h 1083"/>
              <a:gd name="T72" fmla="*/ 11 w 574"/>
              <a:gd name="T73" fmla="*/ 1005 h 1083"/>
              <a:gd name="T74" fmla="*/ 16 w 574"/>
              <a:gd name="T75" fmla="*/ 1006 h 1083"/>
              <a:gd name="T76" fmla="*/ 273 w 574"/>
              <a:gd name="T77" fmla="*/ 934 h 1083"/>
              <a:gd name="T78" fmla="*/ 287 w 574"/>
              <a:gd name="T79" fmla="*/ 1082 h 1083"/>
              <a:gd name="T80" fmla="*/ 300 w 574"/>
              <a:gd name="T81" fmla="*/ 935 h 1083"/>
              <a:gd name="T82" fmla="*/ 545 w 574"/>
              <a:gd name="T83" fmla="*/ 997 h 1083"/>
              <a:gd name="T84" fmla="*/ 563 w 574"/>
              <a:gd name="T85" fmla="*/ 1005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74" h="1083">
                <a:moveTo>
                  <a:pt x="300" y="904"/>
                </a:moveTo>
                <a:lnTo>
                  <a:pt x="300" y="778"/>
                </a:lnTo>
                <a:lnTo>
                  <a:pt x="431" y="704"/>
                </a:lnTo>
                <a:lnTo>
                  <a:pt x="472" y="808"/>
                </a:lnTo>
                <a:lnTo>
                  <a:pt x="300" y="904"/>
                </a:lnTo>
                <a:close/>
                <a:moveTo>
                  <a:pt x="101" y="809"/>
                </a:moveTo>
                <a:lnTo>
                  <a:pt x="143" y="704"/>
                </a:lnTo>
                <a:lnTo>
                  <a:pt x="273" y="777"/>
                </a:lnTo>
                <a:lnTo>
                  <a:pt x="273" y="904"/>
                </a:lnTo>
                <a:lnTo>
                  <a:pt x="101" y="809"/>
                </a:lnTo>
                <a:close/>
                <a:moveTo>
                  <a:pt x="273" y="412"/>
                </a:moveTo>
                <a:lnTo>
                  <a:pt x="273" y="588"/>
                </a:lnTo>
                <a:lnTo>
                  <a:pt x="202" y="549"/>
                </a:lnTo>
                <a:lnTo>
                  <a:pt x="256" y="411"/>
                </a:lnTo>
                <a:lnTo>
                  <a:pt x="256" y="411"/>
                </a:lnTo>
                <a:cubicBezTo>
                  <a:pt x="262" y="411"/>
                  <a:pt x="268" y="411"/>
                  <a:pt x="273" y="412"/>
                </a:cubicBezTo>
                <a:close/>
                <a:moveTo>
                  <a:pt x="107" y="206"/>
                </a:moveTo>
                <a:lnTo>
                  <a:pt x="107" y="206"/>
                </a:lnTo>
                <a:cubicBezTo>
                  <a:pt x="107" y="106"/>
                  <a:pt x="188" y="26"/>
                  <a:pt x="287" y="26"/>
                </a:cubicBezTo>
                <a:lnTo>
                  <a:pt x="287" y="26"/>
                </a:lnTo>
                <a:cubicBezTo>
                  <a:pt x="387" y="26"/>
                  <a:pt x="467" y="106"/>
                  <a:pt x="467" y="206"/>
                </a:cubicBezTo>
                <a:lnTo>
                  <a:pt x="467" y="206"/>
                </a:lnTo>
                <a:cubicBezTo>
                  <a:pt x="467" y="301"/>
                  <a:pt x="393" y="378"/>
                  <a:pt x="300" y="385"/>
                </a:cubicBezTo>
                <a:lnTo>
                  <a:pt x="300" y="360"/>
                </a:lnTo>
                <a:lnTo>
                  <a:pt x="300" y="360"/>
                </a:lnTo>
                <a:cubicBezTo>
                  <a:pt x="380" y="353"/>
                  <a:pt x="442" y="287"/>
                  <a:pt x="442" y="206"/>
                </a:cubicBezTo>
                <a:lnTo>
                  <a:pt x="442" y="206"/>
                </a:lnTo>
                <a:cubicBezTo>
                  <a:pt x="442" y="120"/>
                  <a:pt x="373" y="51"/>
                  <a:pt x="287" y="51"/>
                </a:cubicBezTo>
                <a:lnTo>
                  <a:pt x="287" y="51"/>
                </a:lnTo>
                <a:cubicBezTo>
                  <a:pt x="202" y="51"/>
                  <a:pt x="131" y="120"/>
                  <a:pt x="131" y="206"/>
                </a:cubicBezTo>
                <a:lnTo>
                  <a:pt x="131" y="206"/>
                </a:lnTo>
                <a:cubicBezTo>
                  <a:pt x="131" y="287"/>
                  <a:pt x="194" y="353"/>
                  <a:pt x="273" y="360"/>
                </a:cubicBezTo>
                <a:lnTo>
                  <a:pt x="273" y="385"/>
                </a:lnTo>
                <a:lnTo>
                  <a:pt x="273" y="385"/>
                </a:lnTo>
                <a:cubicBezTo>
                  <a:pt x="180" y="378"/>
                  <a:pt x="107" y="301"/>
                  <a:pt x="107" y="206"/>
                </a:cubicBezTo>
                <a:close/>
                <a:moveTo>
                  <a:pt x="371" y="549"/>
                </a:moveTo>
                <a:lnTo>
                  <a:pt x="300" y="589"/>
                </a:lnTo>
                <a:lnTo>
                  <a:pt x="300" y="412"/>
                </a:lnTo>
                <a:lnTo>
                  <a:pt x="300" y="412"/>
                </a:lnTo>
                <a:cubicBezTo>
                  <a:pt x="306" y="411"/>
                  <a:pt x="311" y="411"/>
                  <a:pt x="317" y="411"/>
                </a:cubicBezTo>
                <a:lnTo>
                  <a:pt x="371" y="549"/>
                </a:lnTo>
                <a:close/>
                <a:moveTo>
                  <a:pt x="300" y="620"/>
                </a:moveTo>
                <a:lnTo>
                  <a:pt x="380" y="574"/>
                </a:lnTo>
                <a:lnTo>
                  <a:pt x="422" y="678"/>
                </a:lnTo>
                <a:lnTo>
                  <a:pt x="300" y="748"/>
                </a:lnTo>
                <a:lnTo>
                  <a:pt x="300" y="620"/>
                </a:lnTo>
                <a:close/>
                <a:moveTo>
                  <a:pt x="300" y="309"/>
                </a:moveTo>
                <a:lnTo>
                  <a:pt x="300" y="309"/>
                </a:lnTo>
                <a:cubicBezTo>
                  <a:pt x="351" y="302"/>
                  <a:pt x="391" y="258"/>
                  <a:pt x="391" y="206"/>
                </a:cubicBezTo>
                <a:lnTo>
                  <a:pt x="391" y="206"/>
                </a:lnTo>
                <a:cubicBezTo>
                  <a:pt x="391" y="148"/>
                  <a:pt x="344" y="102"/>
                  <a:pt x="287" y="102"/>
                </a:cubicBezTo>
                <a:lnTo>
                  <a:pt x="287" y="102"/>
                </a:lnTo>
                <a:cubicBezTo>
                  <a:pt x="230" y="102"/>
                  <a:pt x="183" y="148"/>
                  <a:pt x="183" y="206"/>
                </a:cubicBezTo>
                <a:lnTo>
                  <a:pt x="183" y="206"/>
                </a:lnTo>
                <a:cubicBezTo>
                  <a:pt x="183" y="258"/>
                  <a:pt x="223" y="302"/>
                  <a:pt x="273" y="309"/>
                </a:cubicBezTo>
                <a:lnTo>
                  <a:pt x="273" y="333"/>
                </a:lnTo>
                <a:lnTo>
                  <a:pt x="273" y="333"/>
                </a:lnTo>
                <a:cubicBezTo>
                  <a:pt x="209" y="326"/>
                  <a:pt x="159" y="272"/>
                  <a:pt x="159" y="206"/>
                </a:cubicBezTo>
                <a:lnTo>
                  <a:pt x="159" y="206"/>
                </a:lnTo>
                <a:cubicBezTo>
                  <a:pt x="159" y="135"/>
                  <a:pt x="216" y="77"/>
                  <a:pt x="287" y="77"/>
                </a:cubicBezTo>
                <a:lnTo>
                  <a:pt x="287" y="77"/>
                </a:lnTo>
                <a:cubicBezTo>
                  <a:pt x="357" y="77"/>
                  <a:pt x="416" y="135"/>
                  <a:pt x="416" y="206"/>
                </a:cubicBezTo>
                <a:lnTo>
                  <a:pt x="416" y="206"/>
                </a:lnTo>
                <a:cubicBezTo>
                  <a:pt x="416" y="272"/>
                  <a:pt x="365" y="326"/>
                  <a:pt x="300" y="333"/>
                </a:cubicBezTo>
                <a:lnTo>
                  <a:pt x="300" y="309"/>
                </a:lnTo>
                <a:close/>
                <a:moveTo>
                  <a:pt x="300" y="256"/>
                </a:moveTo>
                <a:lnTo>
                  <a:pt x="300" y="256"/>
                </a:lnTo>
                <a:cubicBezTo>
                  <a:pt x="322" y="250"/>
                  <a:pt x="338" y="230"/>
                  <a:pt x="338" y="206"/>
                </a:cubicBezTo>
                <a:lnTo>
                  <a:pt x="338" y="206"/>
                </a:lnTo>
                <a:cubicBezTo>
                  <a:pt x="338" y="177"/>
                  <a:pt x="315" y="154"/>
                  <a:pt x="287" y="154"/>
                </a:cubicBezTo>
                <a:lnTo>
                  <a:pt x="287" y="154"/>
                </a:lnTo>
                <a:cubicBezTo>
                  <a:pt x="258" y="154"/>
                  <a:pt x="235" y="177"/>
                  <a:pt x="235" y="206"/>
                </a:cubicBezTo>
                <a:lnTo>
                  <a:pt x="235" y="206"/>
                </a:lnTo>
                <a:cubicBezTo>
                  <a:pt x="235" y="230"/>
                  <a:pt x="251" y="250"/>
                  <a:pt x="273" y="256"/>
                </a:cubicBezTo>
                <a:lnTo>
                  <a:pt x="273" y="281"/>
                </a:lnTo>
                <a:lnTo>
                  <a:pt x="273" y="281"/>
                </a:lnTo>
                <a:cubicBezTo>
                  <a:pt x="238" y="275"/>
                  <a:pt x="210" y="243"/>
                  <a:pt x="210" y="206"/>
                </a:cubicBezTo>
                <a:lnTo>
                  <a:pt x="210" y="206"/>
                </a:lnTo>
                <a:cubicBezTo>
                  <a:pt x="210" y="163"/>
                  <a:pt x="244" y="129"/>
                  <a:pt x="287" y="129"/>
                </a:cubicBezTo>
                <a:lnTo>
                  <a:pt x="287" y="129"/>
                </a:lnTo>
                <a:cubicBezTo>
                  <a:pt x="329" y="129"/>
                  <a:pt x="363" y="163"/>
                  <a:pt x="363" y="206"/>
                </a:cubicBezTo>
                <a:lnTo>
                  <a:pt x="363" y="206"/>
                </a:lnTo>
                <a:cubicBezTo>
                  <a:pt x="363" y="243"/>
                  <a:pt x="336" y="275"/>
                  <a:pt x="300" y="281"/>
                </a:cubicBezTo>
                <a:lnTo>
                  <a:pt x="300" y="256"/>
                </a:lnTo>
                <a:close/>
                <a:moveTo>
                  <a:pt x="287" y="231"/>
                </a:moveTo>
                <a:lnTo>
                  <a:pt x="287" y="231"/>
                </a:lnTo>
                <a:cubicBezTo>
                  <a:pt x="272" y="231"/>
                  <a:pt x="262" y="220"/>
                  <a:pt x="262" y="206"/>
                </a:cubicBezTo>
                <a:lnTo>
                  <a:pt x="262" y="206"/>
                </a:lnTo>
                <a:cubicBezTo>
                  <a:pt x="262" y="192"/>
                  <a:pt x="272" y="180"/>
                  <a:pt x="287" y="180"/>
                </a:cubicBezTo>
                <a:lnTo>
                  <a:pt x="287" y="180"/>
                </a:lnTo>
                <a:cubicBezTo>
                  <a:pt x="301" y="180"/>
                  <a:pt x="312" y="192"/>
                  <a:pt x="312" y="206"/>
                </a:cubicBezTo>
                <a:lnTo>
                  <a:pt x="312" y="206"/>
                </a:lnTo>
                <a:cubicBezTo>
                  <a:pt x="312" y="220"/>
                  <a:pt x="301" y="231"/>
                  <a:pt x="287" y="231"/>
                </a:cubicBezTo>
                <a:close/>
                <a:moveTo>
                  <a:pt x="193" y="574"/>
                </a:moveTo>
                <a:lnTo>
                  <a:pt x="273" y="618"/>
                </a:lnTo>
                <a:lnTo>
                  <a:pt x="273" y="746"/>
                </a:lnTo>
                <a:lnTo>
                  <a:pt x="152" y="679"/>
                </a:lnTo>
                <a:lnTo>
                  <a:pt x="193" y="574"/>
                </a:lnTo>
                <a:close/>
                <a:moveTo>
                  <a:pt x="571" y="987"/>
                </a:moveTo>
                <a:lnTo>
                  <a:pt x="344" y="404"/>
                </a:lnTo>
                <a:lnTo>
                  <a:pt x="344" y="404"/>
                </a:lnTo>
                <a:cubicBezTo>
                  <a:pt x="430" y="379"/>
                  <a:pt x="493" y="300"/>
                  <a:pt x="493" y="206"/>
                </a:cubicBezTo>
                <a:lnTo>
                  <a:pt x="493" y="206"/>
                </a:lnTo>
                <a:cubicBezTo>
                  <a:pt x="493" y="92"/>
                  <a:pt x="401" y="0"/>
                  <a:pt x="287" y="0"/>
                </a:cubicBezTo>
                <a:lnTo>
                  <a:pt x="287" y="0"/>
                </a:lnTo>
                <a:cubicBezTo>
                  <a:pt x="173" y="0"/>
                  <a:pt x="80" y="92"/>
                  <a:pt x="80" y="206"/>
                </a:cubicBezTo>
                <a:lnTo>
                  <a:pt x="80" y="206"/>
                </a:lnTo>
                <a:cubicBezTo>
                  <a:pt x="80" y="300"/>
                  <a:pt x="143" y="379"/>
                  <a:pt x="230" y="404"/>
                </a:cubicBezTo>
                <a:lnTo>
                  <a:pt x="3" y="987"/>
                </a:lnTo>
                <a:lnTo>
                  <a:pt x="3" y="987"/>
                </a:lnTo>
                <a:cubicBezTo>
                  <a:pt x="0" y="994"/>
                  <a:pt x="4" y="1002"/>
                  <a:pt x="11" y="1005"/>
                </a:cubicBezTo>
                <a:lnTo>
                  <a:pt x="11" y="1005"/>
                </a:lnTo>
                <a:cubicBezTo>
                  <a:pt x="12" y="1006"/>
                  <a:pt x="14" y="1006"/>
                  <a:pt x="16" y="1006"/>
                </a:cubicBezTo>
                <a:lnTo>
                  <a:pt x="16" y="1006"/>
                </a:lnTo>
                <a:cubicBezTo>
                  <a:pt x="21" y="1006"/>
                  <a:pt x="26" y="1002"/>
                  <a:pt x="29" y="997"/>
                </a:cubicBezTo>
                <a:lnTo>
                  <a:pt x="92" y="834"/>
                </a:lnTo>
                <a:lnTo>
                  <a:pt x="273" y="934"/>
                </a:lnTo>
                <a:lnTo>
                  <a:pt x="273" y="1069"/>
                </a:lnTo>
                <a:lnTo>
                  <a:pt x="273" y="1069"/>
                </a:lnTo>
                <a:cubicBezTo>
                  <a:pt x="273" y="1076"/>
                  <a:pt x="279" y="1082"/>
                  <a:pt x="287" y="1082"/>
                </a:cubicBezTo>
                <a:lnTo>
                  <a:pt x="287" y="1082"/>
                </a:lnTo>
                <a:cubicBezTo>
                  <a:pt x="294" y="1082"/>
                  <a:pt x="300" y="1076"/>
                  <a:pt x="300" y="1069"/>
                </a:cubicBezTo>
                <a:lnTo>
                  <a:pt x="300" y="935"/>
                </a:lnTo>
                <a:lnTo>
                  <a:pt x="482" y="832"/>
                </a:lnTo>
                <a:lnTo>
                  <a:pt x="545" y="997"/>
                </a:lnTo>
                <a:lnTo>
                  <a:pt x="545" y="997"/>
                </a:lnTo>
                <a:cubicBezTo>
                  <a:pt x="548" y="1002"/>
                  <a:pt x="552" y="1006"/>
                  <a:pt x="558" y="1006"/>
                </a:cubicBezTo>
                <a:lnTo>
                  <a:pt x="558" y="1006"/>
                </a:lnTo>
                <a:cubicBezTo>
                  <a:pt x="559" y="1006"/>
                  <a:pt x="561" y="1006"/>
                  <a:pt x="563" y="1005"/>
                </a:cubicBezTo>
                <a:lnTo>
                  <a:pt x="563" y="1005"/>
                </a:lnTo>
                <a:cubicBezTo>
                  <a:pt x="570" y="1002"/>
                  <a:pt x="573" y="994"/>
                  <a:pt x="571" y="9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A8A64DD6-48E4-4676-89C5-ECB413EC4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5686" y="9973924"/>
            <a:ext cx="634741" cy="905478"/>
          </a:xfrm>
          <a:custGeom>
            <a:avLst/>
            <a:gdLst>
              <a:gd name="connsiteX0" fmla="*/ 317370 w 634741"/>
              <a:gd name="connsiteY0" fmla="*/ 204447 h 905478"/>
              <a:gd name="connsiteX1" fmla="*/ 298649 w 634741"/>
              <a:gd name="connsiteY1" fmla="*/ 222195 h 905478"/>
              <a:gd name="connsiteX2" fmla="*/ 317370 w 634741"/>
              <a:gd name="connsiteY2" fmla="*/ 239942 h 905478"/>
              <a:gd name="connsiteX3" fmla="*/ 335200 w 634741"/>
              <a:gd name="connsiteY3" fmla="*/ 222195 h 905478"/>
              <a:gd name="connsiteX4" fmla="*/ 317370 w 634741"/>
              <a:gd name="connsiteY4" fmla="*/ 204447 h 905478"/>
              <a:gd name="connsiteX5" fmla="*/ 317370 w 634741"/>
              <a:gd name="connsiteY5" fmla="*/ 180488 h 905478"/>
              <a:gd name="connsiteX6" fmla="*/ 359270 w 634741"/>
              <a:gd name="connsiteY6" fmla="*/ 222195 h 905478"/>
              <a:gd name="connsiteX7" fmla="*/ 348573 w 634741"/>
              <a:gd name="connsiteY7" fmla="*/ 247929 h 905478"/>
              <a:gd name="connsiteX8" fmla="*/ 623151 w 634741"/>
              <a:gd name="connsiteY8" fmla="*/ 247929 h 905478"/>
              <a:gd name="connsiteX9" fmla="*/ 634741 w 634741"/>
              <a:gd name="connsiteY9" fmla="*/ 260352 h 905478"/>
              <a:gd name="connsiteX10" fmla="*/ 623151 w 634741"/>
              <a:gd name="connsiteY10" fmla="*/ 271888 h 905478"/>
              <a:gd name="connsiteX11" fmla="*/ 328960 w 634741"/>
              <a:gd name="connsiteY11" fmla="*/ 271888 h 905478"/>
              <a:gd name="connsiteX12" fmla="*/ 328960 w 634741"/>
              <a:gd name="connsiteY12" fmla="*/ 367725 h 905478"/>
              <a:gd name="connsiteX13" fmla="*/ 568770 w 634741"/>
              <a:gd name="connsiteY13" fmla="*/ 367725 h 905478"/>
              <a:gd name="connsiteX14" fmla="*/ 579468 w 634741"/>
              <a:gd name="connsiteY14" fmla="*/ 380149 h 905478"/>
              <a:gd name="connsiteX15" fmla="*/ 568770 w 634741"/>
              <a:gd name="connsiteY15" fmla="*/ 392572 h 905478"/>
              <a:gd name="connsiteX16" fmla="*/ 328960 w 634741"/>
              <a:gd name="connsiteY16" fmla="*/ 392572 h 905478"/>
              <a:gd name="connsiteX17" fmla="*/ 328960 w 634741"/>
              <a:gd name="connsiteY17" fmla="*/ 489296 h 905478"/>
              <a:gd name="connsiteX18" fmla="*/ 514390 w 634741"/>
              <a:gd name="connsiteY18" fmla="*/ 489296 h 905478"/>
              <a:gd name="connsiteX19" fmla="*/ 526870 w 634741"/>
              <a:gd name="connsiteY19" fmla="*/ 499945 h 905478"/>
              <a:gd name="connsiteX20" fmla="*/ 514390 w 634741"/>
              <a:gd name="connsiteY20" fmla="*/ 512368 h 905478"/>
              <a:gd name="connsiteX21" fmla="*/ 328960 w 634741"/>
              <a:gd name="connsiteY21" fmla="*/ 512368 h 905478"/>
              <a:gd name="connsiteX22" fmla="*/ 328960 w 634741"/>
              <a:gd name="connsiteY22" fmla="*/ 609093 h 905478"/>
              <a:gd name="connsiteX23" fmla="*/ 460009 w 634741"/>
              <a:gd name="connsiteY23" fmla="*/ 609093 h 905478"/>
              <a:gd name="connsiteX24" fmla="*/ 472490 w 634741"/>
              <a:gd name="connsiteY24" fmla="*/ 621516 h 905478"/>
              <a:gd name="connsiteX25" fmla="*/ 460009 w 634741"/>
              <a:gd name="connsiteY25" fmla="*/ 632165 h 905478"/>
              <a:gd name="connsiteX26" fmla="*/ 328960 w 634741"/>
              <a:gd name="connsiteY26" fmla="*/ 632165 h 905478"/>
              <a:gd name="connsiteX27" fmla="*/ 328960 w 634741"/>
              <a:gd name="connsiteY27" fmla="*/ 728889 h 905478"/>
              <a:gd name="connsiteX28" fmla="*/ 406519 w 634741"/>
              <a:gd name="connsiteY28" fmla="*/ 728889 h 905478"/>
              <a:gd name="connsiteX29" fmla="*/ 418109 w 634741"/>
              <a:gd name="connsiteY29" fmla="*/ 741312 h 905478"/>
              <a:gd name="connsiteX30" fmla="*/ 406519 w 634741"/>
              <a:gd name="connsiteY30" fmla="*/ 752848 h 905478"/>
              <a:gd name="connsiteX31" fmla="*/ 328960 w 634741"/>
              <a:gd name="connsiteY31" fmla="*/ 752848 h 905478"/>
              <a:gd name="connsiteX32" fmla="*/ 328960 w 634741"/>
              <a:gd name="connsiteY32" fmla="*/ 880631 h 905478"/>
              <a:gd name="connsiteX33" fmla="*/ 355704 w 634741"/>
              <a:gd name="connsiteY33" fmla="*/ 880631 h 905478"/>
              <a:gd name="connsiteX34" fmla="*/ 367294 w 634741"/>
              <a:gd name="connsiteY34" fmla="*/ 893054 h 905478"/>
              <a:gd name="connsiteX35" fmla="*/ 355704 w 634741"/>
              <a:gd name="connsiteY35" fmla="*/ 905478 h 905478"/>
              <a:gd name="connsiteX36" fmla="*/ 279036 w 634741"/>
              <a:gd name="connsiteY36" fmla="*/ 905478 h 905478"/>
              <a:gd name="connsiteX37" fmla="*/ 267447 w 634741"/>
              <a:gd name="connsiteY37" fmla="*/ 893054 h 905478"/>
              <a:gd name="connsiteX38" fmla="*/ 279036 w 634741"/>
              <a:gd name="connsiteY38" fmla="*/ 880631 h 905478"/>
              <a:gd name="connsiteX39" fmla="*/ 304890 w 634741"/>
              <a:gd name="connsiteY39" fmla="*/ 880631 h 905478"/>
              <a:gd name="connsiteX40" fmla="*/ 304890 w 634741"/>
              <a:gd name="connsiteY40" fmla="*/ 752848 h 905478"/>
              <a:gd name="connsiteX41" fmla="*/ 228221 w 634741"/>
              <a:gd name="connsiteY41" fmla="*/ 752848 h 905478"/>
              <a:gd name="connsiteX42" fmla="*/ 215740 w 634741"/>
              <a:gd name="connsiteY42" fmla="*/ 741312 h 905478"/>
              <a:gd name="connsiteX43" fmla="*/ 228221 w 634741"/>
              <a:gd name="connsiteY43" fmla="*/ 728889 h 905478"/>
              <a:gd name="connsiteX44" fmla="*/ 304890 w 634741"/>
              <a:gd name="connsiteY44" fmla="*/ 728889 h 905478"/>
              <a:gd name="connsiteX45" fmla="*/ 304890 w 634741"/>
              <a:gd name="connsiteY45" fmla="*/ 632165 h 905478"/>
              <a:gd name="connsiteX46" fmla="*/ 173840 w 634741"/>
              <a:gd name="connsiteY46" fmla="*/ 632165 h 905478"/>
              <a:gd name="connsiteX47" fmla="*/ 162251 w 634741"/>
              <a:gd name="connsiteY47" fmla="*/ 621516 h 905478"/>
              <a:gd name="connsiteX48" fmla="*/ 173840 w 634741"/>
              <a:gd name="connsiteY48" fmla="*/ 609093 h 905478"/>
              <a:gd name="connsiteX49" fmla="*/ 304890 w 634741"/>
              <a:gd name="connsiteY49" fmla="*/ 609093 h 905478"/>
              <a:gd name="connsiteX50" fmla="*/ 304890 w 634741"/>
              <a:gd name="connsiteY50" fmla="*/ 512368 h 905478"/>
              <a:gd name="connsiteX51" fmla="*/ 119459 w 634741"/>
              <a:gd name="connsiteY51" fmla="*/ 512368 h 905478"/>
              <a:gd name="connsiteX52" fmla="*/ 107870 w 634741"/>
              <a:gd name="connsiteY52" fmla="*/ 499945 h 905478"/>
              <a:gd name="connsiteX53" fmla="*/ 119459 w 634741"/>
              <a:gd name="connsiteY53" fmla="*/ 489296 h 905478"/>
              <a:gd name="connsiteX54" fmla="*/ 304890 w 634741"/>
              <a:gd name="connsiteY54" fmla="*/ 489296 h 905478"/>
              <a:gd name="connsiteX55" fmla="*/ 304890 w 634741"/>
              <a:gd name="connsiteY55" fmla="*/ 392572 h 905478"/>
              <a:gd name="connsiteX56" fmla="*/ 65970 w 634741"/>
              <a:gd name="connsiteY56" fmla="*/ 392572 h 905478"/>
              <a:gd name="connsiteX57" fmla="*/ 54381 w 634741"/>
              <a:gd name="connsiteY57" fmla="*/ 380149 h 905478"/>
              <a:gd name="connsiteX58" fmla="*/ 65970 w 634741"/>
              <a:gd name="connsiteY58" fmla="*/ 367725 h 905478"/>
              <a:gd name="connsiteX59" fmla="*/ 304890 w 634741"/>
              <a:gd name="connsiteY59" fmla="*/ 367725 h 905478"/>
              <a:gd name="connsiteX60" fmla="*/ 304890 w 634741"/>
              <a:gd name="connsiteY60" fmla="*/ 271888 h 905478"/>
              <a:gd name="connsiteX61" fmla="*/ 12481 w 634741"/>
              <a:gd name="connsiteY61" fmla="*/ 271888 h 905478"/>
              <a:gd name="connsiteX62" fmla="*/ 0 w 634741"/>
              <a:gd name="connsiteY62" fmla="*/ 260352 h 905478"/>
              <a:gd name="connsiteX63" fmla="*/ 12481 w 634741"/>
              <a:gd name="connsiteY63" fmla="*/ 247929 h 905478"/>
              <a:gd name="connsiteX64" fmla="*/ 285277 w 634741"/>
              <a:gd name="connsiteY64" fmla="*/ 247929 h 905478"/>
              <a:gd name="connsiteX65" fmla="*/ 275470 w 634741"/>
              <a:gd name="connsiteY65" fmla="*/ 222195 h 905478"/>
              <a:gd name="connsiteX66" fmla="*/ 317370 w 634741"/>
              <a:gd name="connsiteY66" fmla="*/ 180488 h 905478"/>
              <a:gd name="connsiteX67" fmla="*/ 317817 w 634741"/>
              <a:gd name="connsiteY67" fmla="*/ 121635 h 905478"/>
              <a:gd name="connsiteX68" fmla="*/ 403247 w 634741"/>
              <a:gd name="connsiteY68" fmla="*/ 206470 h 905478"/>
              <a:gd name="connsiteX69" fmla="*/ 391679 w 634741"/>
              <a:gd name="connsiteY69" fmla="*/ 218841 h 905478"/>
              <a:gd name="connsiteX70" fmla="*/ 380110 w 634741"/>
              <a:gd name="connsiteY70" fmla="*/ 206470 h 905478"/>
              <a:gd name="connsiteX71" fmla="*/ 317817 w 634741"/>
              <a:gd name="connsiteY71" fmla="*/ 145495 h 905478"/>
              <a:gd name="connsiteX72" fmla="*/ 255523 w 634741"/>
              <a:gd name="connsiteY72" fmla="*/ 206470 h 905478"/>
              <a:gd name="connsiteX73" fmla="*/ 243955 w 634741"/>
              <a:gd name="connsiteY73" fmla="*/ 218841 h 905478"/>
              <a:gd name="connsiteX74" fmla="*/ 231496 w 634741"/>
              <a:gd name="connsiteY74" fmla="*/ 206470 h 905478"/>
              <a:gd name="connsiteX75" fmla="*/ 317817 w 634741"/>
              <a:gd name="connsiteY75" fmla="*/ 121635 h 905478"/>
              <a:gd name="connsiteX76" fmla="*/ 319330 w 634741"/>
              <a:gd name="connsiteY76" fmla="*/ 58856 h 905478"/>
              <a:gd name="connsiteX77" fmla="*/ 466021 w 634741"/>
              <a:gd name="connsiteY77" fmla="*/ 206244 h 905478"/>
              <a:gd name="connsiteX78" fmla="*/ 454393 w 634741"/>
              <a:gd name="connsiteY78" fmla="*/ 218826 h 905478"/>
              <a:gd name="connsiteX79" fmla="*/ 441870 w 634741"/>
              <a:gd name="connsiteY79" fmla="*/ 206244 h 905478"/>
              <a:gd name="connsiteX80" fmla="*/ 319330 w 634741"/>
              <a:gd name="connsiteY80" fmla="*/ 83121 h 905478"/>
              <a:gd name="connsiteX81" fmla="*/ 195896 w 634741"/>
              <a:gd name="connsiteY81" fmla="*/ 206244 h 905478"/>
              <a:gd name="connsiteX82" fmla="*/ 184268 w 634741"/>
              <a:gd name="connsiteY82" fmla="*/ 218826 h 905478"/>
              <a:gd name="connsiteX83" fmla="*/ 172640 w 634741"/>
              <a:gd name="connsiteY83" fmla="*/ 206244 h 905478"/>
              <a:gd name="connsiteX84" fmla="*/ 319330 w 634741"/>
              <a:gd name="connsiteY84" fmla="*/ 58856 h 905478"/>
              <a:gd name="connsiteX85" fmla="*/ 317372 w 634741"/>
              <a:gd name="connsiteY85" fmla="*/ 0 h 905478"/>
              <a:gd name="connsiteX86" fmla="*/ 523996 w 634741"/>
              <a:gd name="connsiteY86" fmla="*/ 194567 h 905478"/>
              <a:gd name="connsiteX87" fmla="*/ 513354 w 634741"/>
              <a:gd name="connsiteY87" fmla="*/ 207062 h 905478"/>
              <a:gd name="connsiteX88" fmla="*/ 511580 w 634741"/>
              <a:gd name="connsiteY88" fmla="*/ 207062 h 905478"/>
              <a:gd name="connsiteX89" fmla="*/ 500052 w 634741"/>
              <a:gd name="connsiteY89" fmla="*/ 195460 h 905478"/>
              <a:gd name="connsiteX90" fmla="*/ 317372 w 634741"/>
              <a:gd name="connsiteY90" fmla="*/ 24098 h 905478"/>
              <a:gd name="connsiteX91" fmla="*/ 133805 w 634741"/>
              <a:gd name="connsiteY91" fmla="*/ 195460 h 905478"/>
              <a:gd name="connsiteX92" fmla="*/ 121390 w 634741"/>
              <a:gd name="connsiteY92" fmla="*/ 207062 h 905478"/>
              <a:gd name="connsiteX93" fmla="*/ 109862 w 634741"/>
              <a:gd name="connsiteY93" fmla="*/ 194567 h 905478"/>
              <a:gd name="connsiteX94" fmla="*/ 317372 w 634741"/>
              <a:gd name="connsiteY94" fmla="*/ 0 h 90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634741" h="905478">
                <a:moveTo>
                  <a:pt x="317370" y="204447"/>
                </a:moveTo>
                <a:cubicBezTo>
                  <a:pt x="307564" y="204447"/>
                  <a:pt x="298649" y="212434"/>
                  <a:pt x="298649" y="222195"/>
                </a:cubicBezTo>
                <a:cubicBezTo>
                  <a:pt x="298649" y="231069"/>
                  <a:pt x="307564" y="239942"/>
                  <a:pt x="317370" y="239942"/>
                </a:cubicBezTo>
                <a:cubicBezTo>
                  <a:pt x="327177" y="239942"/>
                  <a:pt x="335200" y="231069"/>
                  <a:pt x="335200" y="222195"/>
                </a:cubicBezTo>
                <a:cubicBezTo>
                  <a:pt x="335200" y="212434"/>
                  <a:pt x="327177" y="204447"/>
                  <a:pt x="317370" y="204447"/>
                </a:cubicBezTo>
                <a:close/>
                <a:moveTo>
                  <a:pt x="317370" y="180488"/>
                </a:moveTo>
                <a:cubicBezTo>
                  <a:pt x="340549" y="180488"/>
                  <a:pt x="359270" y="199123"/>
                  <a:pt x="359270" y="222195"/>
                </a:cubicBezTo>
                <a:cubicBezTo>
                  <a:pt x="359270" y="231956"/>
                  <a:pt x="354813" y="241717"/>
                  <a:pt x="348573" y="247929"/>
                </a:cubicBezTo>
                <a:lnTo>
                  <a:pt x="623151" y="247929"/>
                </a:lnTo>
                <a:cubicBezTo>
                  <a:pt x="628500" y="247929"/>
                  <a:pt x="634741" y="253253"/>
                  <a:pt x="634741" y="260352"/>
                </a:cubicBezTo>
                <a:cubicBezTo>
                  <a:pt x="634741" y="265676"/>
                  <a:pt x="628500" y="271888"/>
                  <a:pt x="623151" y="271888"/>
                </a:cubicBezTo>
                <a:lnTo>
                  <a:pt x="328960" y="271888"/>
                </a:lnTo>
                <a:lnTo>
                  <a:pt x="328960" y="367725"/>
                </a:lnTo>
                <a:lnTo>
                  <a:pt x="568770" y="367725"/>
                </a:lnTo>
                <a:cubicBezTo>
                  <a:pt x="575011" y="367725"/>
                  <a:pt x="579468" y="373050"/>
                  <a:pt x="579468" y="380149"/>
                </a:cubicBezTo>
                <a:cubicBezTo>
                  <a:pt x="579468" y="387248"/>
                  <a:pt x="575011" y="392572"/>
                  <a:pt x="568770" y="392572"/>
                </a:cubicBezTo>
                <a:lnTo>
                  <a:pt x="328960" y="392572"/>
                </a:lnTo>
                <a:lnTo>
                  <a:pt x="328960" y="489296"/>
                </a:lnTo>
                <a:lnTo>
                  <a:pt x="514390" y="489296"/>
                </a:lnTo>
                <a:cubicBezTo>
                  <a:pt x="521521" y="489296"/>
                  <a:pt x="526870" y="493733"/>
                  <a:pt x="526870" y="499945"/>
                </a:cubicBezTo>
                <a:cubicBezTo>
                  <a:pt x="526870" y="507044"/>
                  <a:pt x="521521" y="512368"/>
                  <a:pt x="514390" y="512368"/>
                </a:cubicBezTo>
                <a:lnTo>
                  <a:pt x="328960" y="512368"/>
                </a:lnTo>
                <a:lnTo>
                  <a:pt x="328960" y="609093"/>
                </a:lnTo>
                <a:lnTo>
                  <a:pt x="460009" y="609093"/>
                </a:lnTo>
                <a:cubicBezTo>
                  <a:pt x="467141" y="609093"/>
                  <a:pt x="472490" y="614417"/>
                  <a:pt x="472490" y="621516"/>
                </a:cubicBezTo>
                <a:cubicBezTo>
                  <a:pt x="472490" y="626840"/>
                  <a:pt x="467141" y="632165"/>
                  <a:pt x="460009" y="632165"/>
                </a:cubicBezTo>
                <a:lnTo>
                  <a:pt x="328960" y="632165"/>
                </a:lnTo>
                <a:lnTo>
                  <a:pt x="328960" y="728889"/>
                </a:lnTo>
                <a:lnTo>
                  <a:pt x="406519" y="728889"/>
                </a:lnTo>
                <a:cubicBezTo>
                  <a:pt x="412760" y="728889"/>
                  <a:pt x="418109" y="734213"/>
                  <a:pt x="418109" y="741312"/>
                </a:cubicBezTo>
                <a:cubicBezTo>
                  <a:pt x="418109" y="747524"/>
                  <a:pt x="412760" y="752848"/>
                  <a:pt x="406519" y="752848"/>
                </a:cubicBezTo>
                <a:lnTo>
                  <a:pt x="328960" y="752848"/>
                </a:lnTo>
                <a:lnTo>
                  <a:pt x="328960" y="880631"/>
                </a:lnTo>
                <a:lnTo>
                  <a:pt x="355704" y="880631"/>
                </a:lnTo>
                <a:cubicBezTo>
                  <a:pt x="361945" y="880631"/>
                  <a:pt x="367294" y="885955"/>
                  <a:pt x="367294" y="893054"/>
                </a:cubicBezTo>
                <a:cubicBezTo>
                  <a:pt x="367294" y="900153"/>
                  <a:pt x="361945" y="905478"/>
                  <a:pt x="355704" y="905478"/>
                </a:cubicBezTo>
                <a:lnTo>
                  <a:pt x="279036" y="905478"/>
                </a:lnTo>
                <a:cubicBezTo>
                  <a:pt x="271904" y="905478"/>
                  <a:pt x="267447" y="900153"/>
                  <a:pt x="267447" y="893054"/>
                </a:cubicBezTo>
                <a:cubicBezTo>
                  <a:pt x="267447" y="885955"/>
                  <a:pt x="271904" y="880631"/>
                  <a:pt x="279036" y="880631"/>
                </a:cubicBezTo>
                <a:lnTo>
                  <a:pt x="304890" y="880631"/>
                </a:lnTo>
                <a:lnTo>
                  <a:pt x="304890" y="752848"/>
                </a:lnTo>
                <a:lnTo>
                  <a:pt x="228221" y="752848"/>
                </a:lnTo>
                <a:cubicBezTo>
                  <a:pt x="221089" y="752848"/>
                  <a:pt x="215740" y="747524"/>
                  <a:pt x="215740" y="741312"/>
                </a:cubicBezTo>
                <a:cubicBezTo>
                  <a:pt x="215740" y="734213"/>
                  <a:pt x="221089" y="728889"/>
                  <a:pt x="228221" y="728889"/>
                </a:cubicBezTo>
                <a:lnTo>
                  <a:pt x="304890" y="728889"/>
                </a:lnTo>
                <a:lnTo>
                  <a:pt x="304890" y="632165"/>
                </a:lnTo>
                <a:lnTo>
                  <a:pt x="173840" y="632165"/>
                </a:lnTo>
                <a:cubicBezTo>
                  <a:pt x="167600" y="632165"/>
                  <a:pt x="162251" y="626840"/>
                  <a:pt x="162251" y="621516"/>
                </a:cubicBezTo>
                <a:cubicBezTo>
                  <a:pt x="162251" y="614417"/>
                  <a:pt x="167600" y="609093"/>
                  <a:pt x="173840" y="609093"/>
                </a:cubicBezTo>
                <a:lnTo>
                  <a:pt x="304890" y="609093"/>
                </a:lnTo>
                <a:lnTo>
                  <a:pt x="304890" y="512368"/>
                </a:lnTo>
                <a:lnTo>
                  <a:pt x="119459" y="512368"/>
                </a:lnTo>
                <a:cubicBezTo>
                  <a:pt x="113219" y="512368"/>
                  <a:pt x="107870" y="507044"/>
                  <a:pt x="107870" y="499945"/>
                </a:cubicBezTo>
                <a:cubicBezTo>
                  <a:pt x="107870" y="493733"/>
                  <a:pt x="113219" y="489296"/>
                  <a:pt x="119459" y="489296"/>
                </a:cubicBezTo>
                <a:lnTo>
                  <a:pt x="304890" y="489296"/>
                </a:lnTo>
                <a:lnTo>
                  <a:pt x="304890" y="392572"/>
                </a:lnTo>
                <a:lnTo>
                  <a:pt x="65970" y="392572"/>
                </a:lnTo>
                <a:cubicBezTo>
                  <a:pt x="59730" y="392572"/>
                  <a:pt x="54381" y="387248"/>
                  <a:pt x="54381" y="380149"/>
                </a:cubicBezTo>
                <a:cubicBezTo>
                  <a:pt x="54381" y="373050"/>
                  <a:pt x="59730" y="367725"/>
                  <a:pt x="65970" y="367725"/>
                </a:cubicBezTo>
                <a:lnTo>
                  <a:pt x="304890" y="367725"/>
                </a:lnTo>
                <a:lnTo>
                  <a:pt x="304890" y="271888"/>
                </a:lnTo>
                <a:lnTo>
                  <a:pt x="12481" y="271888"/>
                </a:lnTo>
                <a:cubicBezTo>
                  <a:pt x="5349" y="271888"/>
                  <a:pt x="0" y="265676"/>
                  <a:pt x="0" y="260352"/>
                </a:cubicBezTo>
                <a:cubicBezTo>
                  <a:pt x="0" y="253253"/>
                  <a:pt x="5349" y="247929"/>
                  <a:pt x="12481" y="247929"/>
                </a:cubicBezTo>
                <a:lnTo>
                  <a:pt x="285277" y="247929"/>
                </a:lnTo>
                <a:cubicBezTo>
                  <a:pt x="279036" y="241717"/>
                  <a:pt x="275470" y="231956"/>
                  <a:pt x="275470" y="222195"/>
                </a:cubicBezTo>
                <a:cubicBezTo>
                  <a:pt x="275470" y="199123"/>
                  <a:pt x="295083" y="180488"/>
                  <a:pt x="317370" y="180488"/>
                </a:cubicBezTo>
                <a:close/>
                <a:moveTo>
                  <a:pt x="317817" y="121635"/>
                </a:moveTo>
                <a:cubicBezTo>
                  <a:pt x="364981" y="121635"/>
                  <a:pt x="403247" y="159634"/>
                  <a:pt x="403247" y="206470"/>
                </a:cubicBezTo>
                <a:cubicBezTo>
                  <a:pt x="403247" y="212655"/>
                  <a:pt x="397908" y="218841"/>
                  <a:pt x="391679" y="218841"/>
                </a:cubicBezTo>
                <a:cubicBezTo>
                  <a:pt x="385449" y="218841"/>
                  <a:pt x="380110" y="212655"/>
                  <a:pt x="380110" y="206470"/>
                </a:cubicBezTo>
                <a:cubicBezTo>
                  <a:pt x="380110" y="172006"/>
                  <a:pt x="351633" y="145495"/>
                  <a:pt x="317817" y="145495"/>
                </a:cubicBezTo>
                <a:cubicBezTo>
                  <a:pt x="284000" y="145495"/>
                  <a:pt x="255523" y="172006"/>
                  <a:pt x="255523" y="206470"/>
                </a:cubicBezTo>
                <a:cubicBezTo>
                  <a:pt x="255523" y="212655"/>
                  <a:pt x="250184" y="218841"/>
                  <a:pt x="243955" y="218841"/>
                </a:cubicBezTo>
                <a:cubicBezTo>
                  <a:pt x="236836" y="218841"/>
                  <a:pt x="231496" y="212655"/>
                  <a:pt x="231496" y="206470"/>
                </a:cubicBezTo>
                <a:cubicBezTo>
                  <a:pt x="231496" y="159634"/>
                  <a:pt x="270652" y="121635"/>
                  <a:pt x="317817" y="121635"/>
                </a:cubicBezTo>
                <a:close/>
                <a:moveTo>
                  <a:pt x="319330" y="58856"/>
                </a:moveTo>
                <a:cubicBezTo>
                  <a:pt x="399831" y="58856"/>
                  <a:pt x="466021" y="124462"/>
                  <a:pt x="466021" y="206244"/>
                </a:cubicBezTo>
                <a:cubicBezTo>
                  <a:pt x="466021" y="212535"/>
                  <a:pt x="460654" y="218826"/>
                  <a:pt x="454393" y="218826"/>
                </a:cubicBezTo>
                <a:cubicBezTo>
                  <a:pt x="447237" y="218826"/>
                  <a:pt x="441870" y="212535"/>
                  <a:pt x="441870" y="206244"/>
                </a:cubicBezTo>
                <a:cubicBezTo>
                  <a:pt x="441870" y="138841"/>
                  <a:pt x="387309" y="83121"/>
                  <a:pt x="319330" y="83121"/>
                </a:cubicBezTo>
                <a:cubicBezTo>
                  <a:pt x="251352" y="83121"/>
                  <a:pt x="195896" y="138841"/>
                  <a:pt x="195896" y="206244"/>
                </a:cubicBezTo>
                <a:cubicBezTo>
                  <a:pt x="195896" y="212535"/>
                  <a:pt x="190529" y="218826"/>
                  <a:pt x="184268" y="218826"/>
                </a:cubicBezTo>
                <a:cubicBezTo>
                  <a:pt x="178007" y="218826"/>
                  <a:pt x="172640" y="212535"/>
                  <a:pt x="172640" y="206244"/>
                </a:cubicBezTo>
                <a:cubicBezTo>
                  <a:pt x="172640" y="124462"/>
                  <a:pt x="237935" y="58856"/>
                  <a:pt x="319330" y="58856"/>
                </a:cubicBezTo>
                <a:close/>
                <a:moveTo>
                  <a:pt x="317372" y="0"/>
                </a:moveTo>
                <a:cubicBezTo>
                  <a:pt x="425561" y="0"/>
                  <a:pt x="516014" y="85681"/>
                  <a:pt x="523996" y="194567"/>
                </a:cubicBezTo>
                <a:cubicBezTo>
                  <a:pt x="524882" y="200815"/>
                  <a:pt x="519562" y="206170"/>
                  <a:pt x="513354" y="207062"/>
                </a:cubicBezTo>
                <a:cubicBezTo>
                  <a:pt x="512467" y="207062"/>
                  <a:pt x="512467" y="207062"/>
                  <a:pt x="511580" y="207062"/>
                </a:cubicBezTo>
                <a:cubicBezTo>
                  <a:pt x="505373" y="207062"/>
                  <a:pt x="500052" y="201707"/>
                  <a:pt x="500052" y="195460"/>
                </a:cubicBezTo>
                <a:cubicBezTo>
                  <a:pt x="493845" y="99961"/>
                  <a:pt x="413146" y="24098"/>
                  <a:pt x="317372" y="24098"/>
                </a:cubicBezTo>
                <a:cubicBezTo>
                  <a:pt x="220711" y="24098"/>
                  <a:pt x="140900" y="99961"/>
                  <a:pt x="133805" y="195460"/>
                </a:cubicBezTo>
                <a:cubicBezTo>
                  <a:pt x="133805" y="202600"/>
                  <a:pt x="128485" y="207062"/>
                  <a:pt x="121390" y="207062"/>
                </a:cubicBezTo>
                <a:cubicBezTo>
                  <a:pt x="114296" y="206170"/>
                  <a:pt x="109862" y="200815"/>
                  <a:pt x="109862" y="194567"/>
                </a:cubicBezTo>
                <a:cubicBezTo>
                  <a:pt x="117843" y="85681"/>
                  <a:pt x="209183" y="0"/>
                  <a:pt x="3173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29364592-F505-4EF0-ABD0-95C4F9B02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28866" y="3977672"/>
            <a:ext cx="692031" cy="863225"/>
          </a:xfrm>
          <a:custGeom>
            <a:avLst/>
            <a:gdLst>
              <a:gd name="connsiteX0" fmla="*/ 125998 w 692031"/>
              <a:gd name="connsiteY0" fmla="*/ 761796 h 863225"/>
              <a:gd name="connsiteX1" fmla="*/ 104702 w 692031"/>
              <a:gd name="connsiteY1" fmla="*/ 840092 h 863225"/>
              <a:gd name="connsiteX2" fmla="*/ 326530 w 692031"/>
              <a:gd name="connsiteY2" fmla="*/ 840092 h 863225"/>
              <a:gd name="connsiteX3" fmla="*/ 304348 w 692031"/>
              <a:gd name="connsiteY3" fmla="*/ 761796 h 863225"/>
              <a:gd name="connsiteX4" fmla="*/ 162378 w 692031"/>
              <a:gd name="connsiteY4" fmla="*/ 686168 h 863225"/>
              <a:gd name="connsiteX5" fmla="*/ 142858 w 692031"/>
              <a:gd name="connsiteY5" fmla="*/ 700404 h 863225"/>
              <a:gd name="connsiteX6" fmla="*/ 133096 w 692031"/>
              <a:gd name="connsiteY6" fmla="*/ 738663 h 863225"/>
              <a:gd name="connsiteX7" fmla="*/ 297250 w 692031"/>
              <a:gd name="connsiteY7" fmla="*/ 738663 h 863225"/>
              <a:gd name="connsiteX8" fmla="*/ 287488 w 692031"/>
              <a:gd name="connsiteY8" fmla="*/ 700404 h 863225"/>
              <a:gd name="connsiteX9" fmla="*/ 267968 w 692031"/>
              <a:gd name="connsiteY9" fmla="*/ 686168 h 863225"/>
              <a:gd name="connsiteX10" fmla="*/ 451642 w 692031"/>
              <a:gd name="connsiteY10" fmla="*/ 260875 h 863225"/>
              <a:gd name="connsiteX11" fmla="*/ 343390 w 692031"/>
              <a:gd name="connsiteY11" fmla="*/ 369422 h 863225"/>
              <a:gd name="connsiteX12" fmla="*/ 639752 w 692031"/>
              <a:gd name="connsiteY12" fmla="*/ 558936 h 863225"/>
              <a:gd name="connsiteX13" fmla="*/ 451642 w 692031"/>
              <a:gd name="connsiteY13" fmla="*/ 260875 h 863225"/>
              <a:gd name="connsiteX14" fmla="*/ 513754 w 692031"/>
              <a:gd name="connsiteY14" fmla="*/ 153217 h 863225"/>
              <a:gd name="connsiteX15" fmla="*/ 496006 w 692031"/>
              <a:gd name="connsiteY15" fmla="*/ 160334 h 863225"/>
              <a:gd name="connsiteX16" fmla="*/ 496006 w 692031"/>
              <a:gd name="connsiteY16" fmla="*/ 196814 h 863225"/>
              <a:gd name="connsiteX17" fmla="*/ 532386 w 692031"/>
              <a:gd name="connsiteY17" fmla="*/ 196814 h 863225"/>
              <a:gd name="connsiteX18" fmla="*/ 532386 w 692031"/>
              <a:gd name="connsiteY18" fmla="*/ 160334 h 863225"/>
              <a:gd name="connsiteX19" fmla="*/ 513754 w 692031"/>
              <a:gd name="connsiteY19" fmla="*/ 153217 h 863225"/>
              <a:gd name="connsiteX20" fmla="*/ 110914 w 692031"/>
              <a:gd name="connsiteY20" fmla="*/ 85597 h 863225"/>
              <a:gd name="connsiteX21" fmla="*/ 94942 w 692031"/>
              <a:gd name="connsiteY21" fmla="*/ 274221 h 863225"/>
              <a:gd name="connsiteX22" fmla="*/ 227152 w 692031"/>
              <a:gd name="connsiteY22" fmla="*/ 469073 h 863225"/>
              <a:gd name="connsiteX23" fmla="*/ 503992 w 692031"/>
              <a:gd name="connsiteY23" fmla="*/ 618548 h 863225"/>
              <a:gd name="connsiteX24" fmla="*/ 608696 w 692031"/>
              <a:gd name="connsiteY24" fmla="*/ 584738 h 863225"/>
              <a:gd name="connsiteX25" fmla="*/ 317658 w 692031"/>
              <a:gd name="connsiteY25" fmla="*/ 378320 h 863225"/>
              <a:gd name="connsiteX26" fmla="*/ 110914 w 692031"/>
              <a:gd name="connsiteY26" fmla="*/ 85597 h 863225"/>
              <a:gd name="connsiteX27" fmla="*/ 498298 w 692031"/>
              <a:gd name="connsiteY27" fmla="*/ 63286 h 863225"/>
              <a:gd name="connsiteX28" fmla="*/ 596322 w 692031"/>
              <a:gd name="connsiteY28" fmla="*/ 96061 h 863225"/>
              <a:gd name="connsiteX29" fmla="*/ 621910 w 692031"/>
              <a:gd name="connsiteY29" fmla="*/ 219655 h 863225"/>
              <a:gd name="connsiteX30" fmla="*/ 611322 w 692031"/>
              <a:gd name="connsiteY30" fmla="*/ 227600 h 863225"/>
              <a:gd name="connsiteX31" fmla="*/ 606910 w 692031"/>
              <a:gd name="connsiteY31" fmla="*/ 226718 h 863225"/>
              <a:gd name="connsiteX32" fmla="*/ 599850 w 692031"/>
              <a:gd name="connsiteY32" fmla="*/ 210827 h 863225"/>
              <a:gd name="connsiteX33" fmla="*/ 579556 w 692031"/>
              <a:gd name="connsiteY33" fmla="*/ 112834 h 863225"/>
              <a:gd name="connsiteX34" fmla="*/ 474556 w 692031"/>
              <a:gd name="connsiteY34" fmla="*/ 95178 h 863225"/>
              <a:gd name="connsiteX35" fmla="*/ 458674 w 692031"/>
              <a:gd name="connsiteY35" fmla="*/ 89881 h 863225"/>
              <a:gd name="connsiteX36" fmla="*/ 463968 w 692031"/>
              <a:gd name="connsiteY36" fmla="*/ 73991 h 863225"/>
              <a:gd name="connsiteX37" fmla="*/ 498298 w 692031"/>
              <a:gd name="connsiteY37" fmla="*/ 63286 h 863225"/>
              <a:gd name="connsiteX38" fmla="*/ 151730 w 692031"/>
              <a:gd name="connsiteY38" fmla="*/ 50897 h 863225"/>
              <a:gd name="connsiteX39" fmla="*/ 136646 w 692031"/>
              <a:gd name="connsiteY39" fmla="*/ 55346 h 863225"/>
              <a:gd name="connsiteX40" fmla="*/ 326530 w 692031"/>
              <a:gd name="connsiteY40" fmla="*/ 352517 h 863225"/>
              <a:gd name="connsiteX41" fmla="*/ 433896 w 692031"/>
              <a:gd name="connsiteY41" fmla="*/ 243970 h 863225"/>
              <a:gd name="connsiteX42" fmla="*/ 151730 w 692031"/>
              <a:gd name="connsiteY42" fmla="*/ 50897 h 863225"/>
              <a:gd name="connsiteX43" fmla="*/ 142502 w 692031"/>
              <a:gd name="connsiteY43" fmla="*/ 28226 h 863225"/>
              <a:gd name="connsiteX44" fmla="*/ 451642 w 692031"/>
              <a:gd name="connsiteY44" fmla="*/ 227065 h 863225"/>
              <a:gd name="connsiteX45" fmla="*/ 472050 w 692031"/>
              <a:gd name="connsiteY45" fmla="*/ 205711 h 863225"/>
              <a:gd name="connsiteX46" fmla="*/ 479148 w 692031"/>
              <a:gd name="connsiteY46" fmla="*/ 143429 h 863225"/>
              <a:gd name="connsiteX47" fmla="*/ 548358 w 692031"/>
              <a:gd name="connsiteY47" fmla="*/ 143429 h 863225"/>
              <a:gd name="connsiteX48" fmla="*/ 548358 w 692031"/>
              <a:gd name="connsiteY48" fmla="*/ 214608 h 863225"/>
              <a:gd name="connsiteX49" fmla="*/ 513754 w 692031"/>
              <a:gd name="connsiteY49" fmla="*/ 228844 h 863225"/>
              <a:gd name="connsiteX50" fmla="*/ 489796 w 692031"/>
              <a:gd name="connsiteY50" fmla="*/ 221726 h 863225"/>
              <a:gd name="connsiteX51" fmla="*/ 468500 w 692031"/>
              <a:gd name="connsiteY51" fmla="*/ 243970 h 863225"/>
              <a:gd name="connsiteX52" fmla="*/ 626442 w 692031"/>
              <a:gd name="connsiteY52" fmla="*/ 440601 h 863225"/>
              <a:gd name="connsiteX53" fmla="*/ 656610 w 692031"/>
              <a:gd name="connsiteY53" fmla="*/ 574951 h 863225"/>
              <a:gd name="connsiteX54" fmla="*/ 505768 w 692031"/>
              <a:gd name="connsiteY54" fmla="*/ 641681 h 863225"/>
              <a:gd name="connsiteX55" fmla="*/ 227152 w 692031"/>
              <a:gd name="connsiteY55" fmla="*/ 501993 h 863225"/>
              <a:gd name="connsiteX56" fmla="*/ 227152 w 692031"/>
              <a:gd name="connsiteY56" fmla="*/ 662145 h 863225"/>
              <a:gd name="connsiteX57" fmla="*/ 267968 w 692031"/>
              <a:gd name="connsiteY57" fmla="*/ 662145 h 863225"/>
              <a:gd name="connsiteX58" fmla="*/ 310558 w 692031"/>
              <a:gd name="connsiteY58" fmla="*/ 694176 h 863225"/>
              <a:gd name="connsiteX59" fmla="*/ 350488 w 692031"/>
              <a:gd name="connsiteY59" fmla="*/ 840092 h 863225"/>
              <a:gd name="connsiteX60" fmla="*/ 417036 w 692031"/>
              <a:gd name="connsiteY60" fmla="*/ 840092 h 863225"/>
              <a:gd name="connsiteX61" fmla="*/ 429458 w 692031"/>
              <a:gd name="connsiteY61" fmla="*/ 851659 h 863225"/>
              <a:gd name="connsiteX62" fmla="*/ 417036 w 692031"/>
              <a:gd name="connsiteY62" fmla="*/ 863225 h 863225"/>
              <a:gd name="connsiteX63" fmla="*/ 357586 w 692031"/>
              <a:gd name="connsiteY63" fmla="*/ 863225 h 863225"/>
              <a:gd name="connsiteX64" fmla="*/ 72760 w 692031"/>
              <a:gd name="connsiteY64" fmla="*/ 863225 h 863225"/>
              <a:gd name="connsiteX65" fmla="*/ 12422 w 692031"/>
              <a:gd name="connsiteY65" fmla="*/ 863225 h 863225"/>
              <a:gd name="connsiteX66" fmla="*/ 0 w 692031"/>
              <a:gd name="connsiteY66" fmla="*/ 851659 h 863225"/>
              <a:gd name="connsiteX67" fmla="*/ 12422 w 692031"/>
              <a:gd name="connsiteY67" fmla="*/ 840092 h 863225"/>
              <a:gd name="connsiteX68" fmla="*/ 78970 w 692031"/>
              <a:gd name="connsiteY68" fmla="*/ 840092 h 863225"/>
              <a:gd name="connsiteX69" fmla="*/ 119786 w 692031"/>
              <a:gd name="connsiteY69" fmla="*/ 694176 h 863225"/>
              <a:gd name="connsiteX70" fmla="*/ 162378 w 692031"/>
              <a:gd name="connsiteY70" fmla="*/ 662145 h 863225"/>
              <a:gd name="connsiteX71" fmla="*/ 203194 w 692031"/>
              <a:gd name="connsiteY71" fmla="*/ 662145 h 863225"/>
              <a:gd name="connsiteX72" fmla="*/ 203194 w 692031"/>
              <a:gd name="connsiteY72" fmla="*/ 478860 h 863225"/>
              <a:gd name="connsiteX73" fmla="*/ 71872 w 692031"/>
              <a:gd name="connsiteY73" fmla="*/ 283118 h 863225"/>
              <a:gd name="connsiteX74" fmla="*/ 120674 w 692031"/>
              <a:gd name="connsiteY74" fmla="*/ 38441 h 863225"/>
              <a:gd name="connsiteX75" fmla="*/ 142502 w 692031"/>
              <a:gd name="connsiteY75" fmla="*/ 28226 h 863225"/>
              <a:gd name="connsiteX76" fmla="*/ 512426 w 692031"/>
              <a:gd name="connsiteY76" fmla="*/ 14 h 863225"/>
              <a:gd name="connsiteX77" fmla="*/ 640092 w 692031"/>
              <a:gd name="connsiteY77" fmla="*/ 52314 h 863225"/>
              <a:gd name="connsiteX78" fmla="*/ 687218 w 692031"/>
              <a:gd name="connsiteY78" fmla="*/ 218697 h 863225"/>
              <a:gd name="connsiteX79" fmla="*/ 675660 w 692031"/>
              <a:gd name="connsiteY79" fmla="*/ 227594 h 863225"/>
              <a:gd name="connsiteX80" fmla="*/ 672102 w 692031"/>
              <a:gd name="connsiteY80" fmla="*/ 226705 h 863225"/>
              <a:gd name="connsiteX81" fmla="*/ 664100 w 692031"/>
              <a:gd name="connsiteY81" fmla="*/ 213358 h 863225"/>
              <a:gd name="connsiteX82" fmla="*/ 623198 w 692031"/>
              <a:gd name="connsiteY82" fmla="*/ 69219 h 863225"/>
              <a:gd name="connsiteX83" fmla="*/ 472038 w 692031"/>
              <a:gd name="connsiteY83" fmla="*/ 30070 h 863225"/>
              <a:gd name="connsiteX84" fmla="*/ 456922 w 692031"/>
              <a:gd name="connsiteY84" fmla="*/ 22953 h 863225"/>
              <a:gd name="connsiteX85" fmla="*/ 465814 w 692031"/>
              <a:gd name="connsiteY85" fmla="*/ 6937 h 863225"/>
              <a:gd name="connsiteX86" fmla="*/ 512426 w 692031"/>
              <a:gd name="connsiteY86" fmla="*/ 14 h 86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692031" h="863225">
                <a:moveTo>
                  <a:pt x="125998" y="761796"/>
                </a:moveTo>
                <a:lnTo>
                  <a:pt x="104702" y="840092"/>
                </a:lnTo>
                <a:lnTo>
                  <a:pt x="326530" y="840092"/>
                </a:lnTo>
                <a:lnTo>
                  <a:pt x="304348" y="761796"/>
                </a:lnTo>
                <a:close/>
                <a:moveTo>
                  <a:pt x="162378" y="686168"/>
                </a:moveTo>
                <a:cubicBezTo>
                  <a:pt x="153504" y="686168"/>
                  <a:pt x="145520" y="691507"/>
                  <a:pt x="142858" y="700404"/>
                </a:cubicBezTo>
                <a:lnTo>
                  <a:pt x="133096" y="738663"/>
                </a:lnTo>
                <a:lnTo>
                  <a:pt x="297250" y="738663"/>
                </a:lnTo>
                <a:lnTo>
                  <a:pt x="287488" y="700404"/>
                </a:lnTo>
                <a:cubicBezTo>
                  <a:pt x="285714" y="691507"/>
                  <a:pt x="276842" y="686168"/>
                  <a:pt x="267968" y="686168"/>
                </a:cubicBezTo>
                <a:close/>
                <a:moveTo>
                  <a:pt x="451642" y="260875"/>
                </a:moveTo>
                <a:lnTo>
                  <a:pt x="343390" y="369422"/>
                </a:lnTo>
                <a:cubicBezTo>
                  <a:pt x="495120" y="519788"/>
                  <a:pt x="617568" y="580290"/>
                  <a:pt x="639752" y="558936"/>
                </a:cubicBezTo>
                <a:cubicBezTo>
                  <a:pt x="661934" y="536693"/>
                  <a:pt x="600710" y="413019"/>
                  <a:pt x="451642" y="260875"/>
                </a:cubicBezTo>
                <a:close/>
                <a:moveTo>
                  <a:pt x="513754" y="153217"/>
                </a:moveTo>
                <a:cubicBezTo>
                  <a:pt x="507542" y="153217"/>
                  <a:pt x="500444" y="154996"/>
                  <a:pt x="496006" y="160334"/>
                </a:cubicBezTo>
                <a:cubicBezTo>
                  <a:pt x="485360" y="170121"/>
                  <a:pt x="485360" y="187026"/>
                  <a:pt x="496006" y="196814"/>
                </a:cubicBezTo>
                <a:cubicBezTo>
                  <a:pt x="505768" y="207490"/>
                  <a:pt x="522626" y="207490"/>
                  <a:pt x="532386" y="196814"/>
                </a:cubicBezTo>
                <a:cubicBezTo>
                  <a:pt x="543034" y="187026"/>
                  <a:pt x="543034" y="170121"/>
                  <a:pt x="532386" y="160334"/>
                </a:cubicBezTo>
                <a:cubicBezTo>
                  <a:pt x="527950" y="154996"/>
                  <a:pt x="520852" y="153217"/>
                  <a:pt x="513754" y="153217"/>
                </a:cubicBezTo>
                <a:close/>
                <a:moveTo>
                  <a:pt x="110914" y="85597"/>
                </a:moveTo>
                <a:cubicBezTo>
                  <a:pt x="74534" y="139870"/>
                  <a:pt x="68322" y="203042"/>
                  <a:pt x="94942" y="274221"/>
                </a:cubicBezTo>
                <a:cubicBezTo>
                  <a:pt x="124224" y="357856"/>
                  <a:pt x="189884" y="431704"/>
                  <a:pt x="227152" y="469073"/>
                </a:cubicBezTo>
                <a:cubicBezTo>
                  <a:pt x="279502" y="522457"/>
                  <a:pt x="391304" y="618548"/>
                  <a:pt x="503992" y="618548"/>
                </a:cubicBezTo>
                <a:cubicBezTo>
                  <a:pt x="539486" y="618548"/>
                  <a:pt x="575864" y="608761"/>
                  <a:pt x="608696" y="584738"/>
                </a:cubicBezTo>
                <a:cubicBezTo>
                  <a:pt x="539486" y="571392"/>
                  <a:pt x="420586" y="481529"/>
                  <a:pt x="317658" y="378320"/>
                </a:cubicBezTo>
                <a:cubicBezTo>
                  <a:pt x="214730" y="274221"/>
                  <a:pt x="125110" y="155886"/>
                  <a:pt x="110914" y="85597"/>
                </a:cubicBezTo>
                <a:close/>
                <a:moveTo>
                  <a:pt x="498298" y="63286"/>
                </a:moveTo>
                <a:cubicBezTo>
                  <a:pt x="533454" y="58321"/>
                  <a:pt x="569852" y="70239"/>
                  <a:pt x="596322" y="96061"/>
                </a:cubicBezTo>
                <a:cubicBezTo>
                  <a:pt x="628968" y="128725"/>
                  <a:pt x="638674" y="176397"/>
                  <a:pt x="621910" y="219655"/>
                </a:cubicBezTo>
                <a:cubicBezTo>
                  <a:pt x="620146" y="224952"/>
                  <a:pt x="615734" y="227600"/>
                  <a:pt x="611322" y="227600"/>
                </a:cubicBezTo>
                <a:cubicBezTo>
                  <a:pt x="609556" y="227600"/>
                  <a:pt x="608674" y="226718"/>
                  <a:pt x="606910" y="226718"/>
                </a:cubicBezTo>
                <a:cubicBezTo>
                  <a:pt x="600734" y="224952"/>
                  <a:pt x="597204" y="217007"/>
                  <a:pt x="599850" y="210827"/>
                </a:cubicBezTo>
                <a:cubicBezTo>
                  <a:pt x="613086" y="178163"/>
                  <a:pt x="605146" y="138436"/>
                  <a:pt x="579556" y="112834"/>
                </a:cubicBezTo>
                <a:cubicBezTo>
                  <a:pt x="551322" y="85467"/>
                  <a:pt x="508968" y="77522"/>
                  <a:pt x="474556" y="95178"/>
                </a:cubicBezTo>
                <a:cubicBezTo>
                  <a:pt x="468380" y="97827"/>
                  <a:pt x="461320" y="96061"/>
                  <a:pt x="458674" y="89881"/>
                </a:cubicBezTo>
                <a:cubicBezTo>
                  <a:pt x="455144" y="83701"/>
                  <a:pt x="457792" y="77522"/>
                  <a:pt x="463968" y="73991"/>
                </a:cubicBezTo>
                <a:cubicBezTo>
                  <a:pt x="474998" y="68473"/>
                  <a:pt x="486578" y="64942"/>
                  <a:pt x="498298" y="63286"/>
                </a:cubicBezTo>
                <a:close/>
                <a:moveTo>
                  <a:pt x="151730" y="50897"/>
                </a:moveTo>
                <a:cubicBezTo>
                  <a:pt x="144632" y="50897"/>
                  <a:pt x="140196" y="51787"/>
                  <a:pt x="136646" y="55346"/>
                </a:cubicBezTo>
                <a:cubicBezTo>
                  <a:pt x="115350" y="77589"/>
                  <a:pt x="176574" y="200372"/>
                  <a:pt x="326530" y="352517"/>
                </a:cubicBezTo>
                <a:lnTo>
                  <a:pt x="433896" y="243970"/>
                </a:lnTo>
                <a:cubicBezTo>
                  <a:pt x="302574" y="114068"/>
                  <a:pt x="192546" y="50897"/>
                  <a:pt x="151730" y="50897"/>
                </a:cubicBezTo>
                <a:close/>
                <a:moveTo>
                  <a:pt x="142502" y="28226"/>
                </a:moveTo>
                <a:cubicBezTo>
                  <a:pt x="204166" y="19687"/>
                  <a:pt x="336736" y="114179"/>
                  <a:pt x="451642" y="227065"/>
                </a:cubicBezTo>
                <a:lnTo>
                  <a:pt x="472050" y="205711"/>
                </a:lnTo>
                <a:cubicBezTo>
                  <a:pt x="459628" y="187026"/>
                  <a:pt x="461402" y="160334"/>
                  <a:pt x="479148" y="143429"/>
                </a:cubicBezTo>
                <a:cubicBezTo>
                  <a:pt x="497782" y="123855"/>
                  <a:pt x="529724" y="123855"/>
                  <a:pt x="548358" y="143429"/>
                </a:cubicBezTo>
                <a:cubicBezTo>
                  <a:pt x="568766" y="162114"/>
                  <a:pt x="568766" y="194144"/>
                  <a:pt x="548358" y="214608"/>
                </a:cubicBezTo>
                <a:cubicBezTo>
                  <a:pt x="539486" y="223506"/>
                  <a:pt x="527062" y="228844"/>
                  <a:pt x="513754" y="228844"/>
                </a:cubicBezTo>
                <a:cubicBezTo>
                  <a:pt x="505768" y="228844"/>
                  <a:pt x="497782" y="226175"/>
                  <a:pt x="489796" y="221726"/>
                </a:cubicBezTo>
                <a:lnTo>
                  <a:pt x="468500" y="243970"/>
                </a:lnTo>
                <a:cubicBezTo>
                  <a:pt x="534162" y="311590"/>
                  <a:pt x="590950" y="380989"/>
                  <a:pt x="626442" y="440601"/>
                </a:cubicBezTo>
                <a:cubicBezTo>
                  <a:pt x="668146" y="508221"/>
                  <a:pt x="677906" y="554487"/>
                  <a:pt x="656610" y="574951"/>
                </a:cubicBezTo>
                <a:cubicBezTo>
                  <a:pt x="608696" y="623887"/>
                  <a:pt x="557232" y="641681"/>
                  <a:pt x="505768" y="641681"/>
                </a:cubicBezTo>
                <a:cubicBezTo>
                  <a:pt x="391304" y="641681"/>
                  <a:pt x="281278" y="553598"/>
                  <a:pt x="227152" y="501993"/>
                </a:cubicBezTo>
                <a:lnTo>
                  <a:pt x="227152" y="662145"/>
                </a:lnTo>
                <a:lnTo>
                  <a:pt x="267968" y="662145"/>
                </a:lnTo>
                <a:cubicBezTo>
                  <a:pt x="287488" y="662145"/>
                  <a:pt x="305236" y="675491"/>
                  <a:pt x="310558" y="694176"/>
                </a:cubicBezTo>
                <a:lnTo>
                  <a:pt x="350488" y="840092"/>
                </a:lnTo>
                <a:lnTo>
                  <a:pt x="417036" y="840092"/>
                </a:lnTo>
                <a:cubicBezTo>
                  <a:pt x="424134" y="840092"/>
                  <a:pt x="429458" y="845431"/>
                  <a:pt x="429458" y="851659"/>
                </a:cubicBezTo>
                <a:cubicBezTo>
                  <a:pt x="429458" y="857887"/>
                  <a:pt x="424134" y="863225"/>
                  <a:pt x="417036" y="863225"/>
                </a:cubicBezTo>
                <a:lnTo>
                  <a:pt x="357586" y="863225"/>
                </a:lnTo>
                <a:lnTo>
                  <a:pt x="72760" y="863225"/>
                </a:lnTo>
                <a:lnTo>
                  <a:pt x="12422" y="863225"/>
                </a:lnTo>
                <a:cubicBezTo>
                  <a:pt x="5324" y="863225"/>
                  <a:pt x="0" y="857887"/>
                  <a:pt x="0" y="851659"/>
                </a:cubicBezTo>
                <a:cubicBezTo>
                  <a:pt x="0" y="845431"/>
                  <a:pt x="5324" y="840092"/>
                  <a:pt x="12422" y="840092"/>
                </a:cubicBezTo>
                <a:lnTo>
                  <a:pt x="78970" y="840092"/>
                </a:lnTo>
                <a:lnTo>
                  <a:pt x="119786" y="694176"/>
                </a:lnTo>
                <a:cubicBezTo>
                  <a:pt x="125110" y="675491"/>
                  <a:pt x="142858" y="662145"/>
                  <a:pt x="162378" y="662145"/>
                </a:cubicBezTo>
                <a:lnTo>
                  <a:pt x="203194" y="662145"/>
                </a:lnTo>
                <a:lnTo>
                  <a:pt x="203194" y="478860"/>
                </a:lnTo>
                <a:cubicBezTo>
                  <a:pt x="164152" y="438822"/>
                  <a:pt x="102040" y="365863"/>
                  <a:pt x="71872" y="283118"/>
                </a:cubicBezTo>
                <a:cubicBezTo>
                  <a:pt x="37268" y="187916"/>
                  <a:pt x="53238" y="105171"/>
                  <a:pt x="120674" y="38441"/>
                </a:cubicBezTo>
                <a:cubicBezTo>
                  <a:pt x="126330" y="32769"/>
                  <a:pt x="133692" y="29446"/>
                  <a:pt x="142502" y="28226"/>
                </a:cubicBezTo>
                <a:close/>
                <a:moveTo>
                  <a:pt x="512426" y="14"/>
                </a:moveTo>
                <a:cubicBezTo>
                  <a:pt x="559234" y="-570"/>
                  <a:pt x="605414" y="17614"/>
                  <a:pt x="640092" y="52314"/>
                </a:cubicBezTo>
                <a:cubicBezTo>
                  <a:pt x="683662" y="95912"/>
                  <a:pt x="701446" y="158194"/>
                  <a:pt x="687218" y="218697"/>
                </a:cubicBezTo>
                <a:cubicBezTo>
                  <a:pt x="685440" y="224036"/>
                  <a:pt x="680994" y="227594"/>
                  <a:pt x="675660" y="227594"/>
                </a:cubicBezTo>
                <a:cubicBezTo>
                  <a:pt x="674770" y="227594"/>
                  <a:pt x="673882" y="227594"/>
                  <a:pt x="672102" y="226705"/>
                </a:cubicBezTo>
                <a:cubicBezTo>
                  <a:pt x="666768" y="224925"/>
                  <a:pt x="662322" y="219587"/>
                  <a:pt x="664100" y="213358"/>
                </a:cubicBezTo>
                <a:cubicBezTo>
                  <a:pt x="676548" y="160863"/>
                  <a:pt x="660544" y="107479"/>
                  <a:pt x="623198" y="69219"/>
                </a:cubicBezTo>
                <a:cubicBezTo>
                  <a:pt x="583186" y="29181"/>
                  <a:pt x="525388" y="14945"/>
                  <a:pt x="472038" y="30070"/>
                </a:cubicBezTo>
                <a:cubicBezTo>
                  <a:pt x="465814" y="32740"/>
                  <a:pt x="459590" y="29181"/>
                  <a:pt x="456922" y="22953"/>
                </a:cubicBezTo>
                <a:cubicBezTo>
                  <a:pt x="455144" y="15835"/>
                  <a:pt x="459590" y="9606"/>
                  <a:pt x="465814" y="6937"/>
                </a:cubicBezTo>
                <a:cubicBezTo>
                  <a:pt x="481152" y="2488"/>
                  <a:pt x="496824" y="208"/>
                  <a:pt x="512426" y="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8B23E5CE-32A2-4DD0-94D8-819748D0C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47810" y="9970002"/>
            <a:ext cx="860972" cy="913319"/>
          </a:xfrm>
          <a:custGeom>
            <a:avLst/>
            <a:gdLst>
              <a:gd name="connsiteX0" fmla="*/ 90008 w 860972"/>
              <a:gd name="connsiteY0" fmla="*/ 576775 h 913319"/>
              <a:gd name="connsiteX1" fmla="*/ 103740 w 860972"/>
              <a:gd name="connsiteY1" fmla="*/ 589179 h 913319"/>
              <a:gd name="connsiteX2" fmla="*/ 90008 w 860972"/>
              <a:gd name="connsiteY2" fmla="*/ 603356 h 913319"/>
              <a:gd name="connsiteX3" fmla="*/ 77134 w 860972"/>
              <a:gd name="connsiteY3" fmla="*/ 589179 h 913319"/>
              <a:gd name="connsiteX4" fmla="*/ 90008 w 860972"/>
              <a:gd name="connsiteY4" fmla="*/ 576775 h 913319"/>
              <a:gd name="connsiteX5" fmla="*/ 94078 w 860972"/>
              <a:gd name="connsiteY5" fmla="*/ 522151 h 913319"/>
              <a:gd name="connsiteX6" fmla="*/ 26304 w 860972"/>
              <a:gd name="connsiteY6" fmla="*/ 589870 h 913319"/>
              <a:gd name="connsiteX7" fmla="*/ 94078 w 860972"/>
              <a:gd name="connsiteY7" fmla="*/ 658481 h 913319"/>
              <a:gd name="connsiteX8" fmla="*/ 162740 w 860972"/>
              <a:gd name="connsiteY8" fmla="*/ 589870 h 913319"/>
              <a:gd name="connsiteX9" fmla="*/ 94078 w 860972"/>
              <a:gd name="connsiteY9" fmla="*/ 522151 h 913319"/>
              <a:gd name="connsiteX10" fmla="*/ 176116 w 860972"/>
              <a:gd name="connsiteY10" fmla="*/ 408098 h 913319"/>
              <a:gd name="connsiteX11" fmla="*/ 91402 w 860972"/>
              <a:gd name="connsiteY11" fmla="*/ 492747 h 913319"/>
              <a:gd name="connsiteX12" fmla="*/ 85160 w 860972"/>
              <a:gd name="connsiteY12" fmla="*/ 498093 h 913319"/>
              <a:gd name="connsiteX13" fmla="*/ 94078 w 860972"/>
              <a:gd name="connsiteY13" fmla="*/ 498093 h 913319"/>
              <a:gd name="connsiteX14" fmla="*/ 168092 w 860972"/>
              <a:gd name="connsiteY14" fmla="*/ 535517 h 913319"/>
              <a:gd name="connsiteX15" fmla="*/ 241214 w 860972"/>
              <a:gd name="connsiteY15" fmla="*/ 464233 h 913319"/>
              <a:gd name="connsiteX16" fmla="*/ 176116 w 860972"/>
              <a:gd name="connsiteY16" fmla="*/ 408098 h 913319"/>
              <a:gd name="connsiteX17" fmla="*/ 618420 w 860972"/>
              <a:gd name="connsiteY17" fmla="*/ 386713 h 913319"/>
              <a:gd name="connsiteX18" fmla="*/ 618420 w 860972"/>
              <a:gd name="connsiteY18" fmla="*/ 647788 h 913319"/>
              <a:gd name="connsiteX19" fmla="*/ 774474 w 860972"/>
              <a:gd name="connsiteY19" fmla="*/ 436611 h 913319"/>
              <a:gd name="connsiteX20" fmla="*/ 730778 w 860972"/>
              <a:gd name="connsiteY20" fmla="*/ 386713 h 913319"/>
              <a:gd name="connsiteX21" fmla="*/ 258724 w 860972"/>
              <a:gd name="connsiteY21" fmla="*/ 360976 h 913319"/>
              <a:gd name="connsiteX22" fmla="*/ 272458 w 860972"/>
              <a:gd name="connsiteY22" fmla="*/ 374708 h 913319"/>
              <a:gd name="connsiteX23" fmla="*/ 258724 w 860972"/>
              <a:gd name="connsiteY23" fmla="*/ 387582 h 913319"/>
              <a:gd name="connsiteX24" fmla="*/ 245850 w 860972"/>
              <a:gd name="connsiteY24" fmla="*/ 374708 h 913319"/>
              <a:gd name="connsiteX25" fmla="*/ 258724 w 860972"/>
              <a:gd name="connsiteY25" fmla="*/ 360976 h 913319"/>
              <a:gd name="connsiteX26" fmla="*/ 794984 w 860972"/>
              <a:gd name="connsiteY26" fmla="*/ 333250 h 913319"/>
              <a:gd name="connsiteX27" fmla="*/ 753964 w 860972"/>
              <a:gd name="connsiteY27" fmla="*/ 375129 h 913319"/>
              <a:gd name="connsiteX28" fmla="*/ 794984 w 860972"/>
              <a:gd name="connsiteY28" fmla="*/ 417008 h 913319"/>
              <a:gd name="connsiteX29" fmla="*/ 836896 w 860972"/>
              <a:gd name="connsiteY29" fmla="*/ 375129 h 913319"/>
              <a:gd name="connsiteX30" fmla="*/ 794984 w 860972"/>
              <a:gd name="connsiteY30" fmla="*/ 333250 h 913319"/>
              <a:gd name="connsiteX31" fmla="*/ 261724 w 860972"/>
              <a:gd name="connsiteY31" fmla="*/ 307410 h 913319"/>
              <a:gd name="connsiteX32" fmla="*/ 193952 w 860972"/>
              <a:gd name="connsiteY32" fmla="*/ 375129 h 913319"/>
              <a:gd name="connsiteX33" fmla="*/ 261724 w 860972"/>
              <a:gd name="connsiteY33" fmla="*/ 442848 h 913319"/>
              <a:gd name="connsiteX34" fmla="*/ 330388 w 860972"/>
              <a:gd name="connsiteY34" fmla="*/ 375129 h 913319"/>
              <a:gd name="connsiteX35" fmla="*/ 261724 w 860972"/>
              <a:gd name="connsiteY35" fmla="*/ 307410 h 913319"/>
              <a:gd name="connsiteX36" fmla="*/ 618420 w 860972"/>
              <a:gd name="connsiteY36" fmla="*/ 101579 h 913319"/>
              <a:gd name="connsiteX37" fmla="*/ 618420 w 860972"/>
              <a:gd name="connsiteY37" fmla="*/ 362654 h 913319"/>
              <a:gd name="connsiteX38" fmla="*/ 730778 w 860972"/>
              <a:gd name="connsiteY38" fmla="*/ 362654 h 913319"/>
              <a:gd name="connsiteX39" fmla="*/ 774474 w 860972"/>
              <a:gd name="connsiteY39" fmla="*/ 312756 h 913319"/>
              <a:gd name="connsiteX40" fmla="*/ 593450 w 860972"/>
              <a:gd name="connsiteY40" fmla="*/ 23167 h 913319"/>
              <a:gd name="connsiteX41" fmla="*/ 279558 w 860972"/>
              <a:gd name="connsiteY41" fmla="*/ 284243 h 913319"/>
              <a:gd name="connsiteX42" fmla="*/ 354464 w 860972"/>
              <a:gd name="connsiteY42" fmla="*/ 375129 h 913319"/>
              <a:gd name="connsiteX43" fmla="*/ 279558 w 860972"/>
              <a:gd name="connsiteY43" fmla="*/ 465124 h 913319"/>
              <a:gd name="connsiteX44" fmla="*/ 593450 w 860972"/>
              <a:gd name="connsiteY44" fmla="*/ 726200 h 913319"/>
              <a:gd name="connsiteX45" fmla="*/ 594342 w 860972"/>
              <a:gd name="connsiteY45" fmla="*/ 724418 h 913319"/>
              <a:gd name="connsiteX46" fmla="*/ 594342 w 860972"/>
              <a:gd name="connsiteY46" fmla="*/ 24949 h 913319"/>
              <a:gd name="connsiteX47" fmla="*/ 593450 w 860972"/>
              <a:gd name="connsiteY47" fmla="*/ 24058 h 913319"/>
              <a:gd name="connsiteX48" fmla="*/ 593450 w 860972"/>
              <a:gd name="connsiteY48" fmla="*/ 23167 h 913319"/>
              <a:gd name="connsiteX49" fmla="*/ 592558 w 860972"/>
              <a:gd name="connsiteY49" fmla="*/ 0 h 913319"/>
              <a:gd name="connsiteX50" fmla="*/ 610394 w 860972"/>
              <a:gd name="connsiteY50" fmla="*/ 6237 h 913319"/>
              <a:gd name="connsiteX51" fmla="*/ 618420 w 860972"/>
              <a:gd name="connsiteY51" fmla="*/ 24949 h 913319"/>
              <a:gd name="connsiteX52" fmla="*/ 618420 w 860972"/>
              <a:gd name="connsiteY52" fmla="*/ 61482 h 913319"/>
              <a:gd name="connsiteX53" fmla="*/ 801226 w 860972"/>
              <a:gd name="connsiteY53" fmla="*/ 309192 h 913319"/>
              <a:gd name="connsiteX54" fmla="*/ 860972 w 860972"/>
              <a:gd name="connsiteY54" fmla="*/ 375129 h 913319"/>
              <a:gd name="connsiteX55" fmla="*/ 801226 w 860972"/>
              <a:gd name="connsiteY55" fmla="*/ 441066 h 913319"/>
              <a:gd name="connsiteX56" fmla="*/ 618420 w 860972"/>
              <a:gd name="connsiteY56" fmla="*/ 688776 h 913319"/>
              <a:gd name="connsiteX57" fmla="*/ 618420 w 860972"/>
              <a:gd name="connsiteY57" fmla="*/ 724418 h 913319"/>
              <a:gd name="connsiteX58" fmla="*/ 610394 w 860972"/>
              <a:gd name="connsiteY58" fmla="*/ 743130 h 913319"/>
              <a:gd name="connsiteX59" fmla="*/ 593450 w 860972"/>
              <a:gd name="connsiteY59" fmla="*/ 750258 h 913319"/>
              <a:gd name="connsiteX60" fmla="*/ 592558 w 860972"/>
              <a:gd name="connsiteY60" fmla="*/ 750258 h 913319"/>
              <a:gd name="connsiteX61" fmla="*/ 258156 w 860972"/>
              <a:gd name="connsiteY61" fmla="*/ 480272 h 913319"/>
              <a:gd name="connsiteX62" fmla="*/ 180576 w 860972"/>
              <a:gd name="connsiteY62" fmla="*/ 557793 h 913319"/>
              <a:gd name="connsiteX63" fmla="*/ 185926 w 860972"/>
              <a:gd name="connsiteY63" fmla="*/ 589870 h 913319"/>
              <a:gd name="connsiteX64" fmla="*/ 160958 w 860972"/>
              <a:gd name="connsiteY64" fmla="*/ 653134 h 913319"/>
              <a:gd name="connsiteX65" fmla="*/ 160958 w 860972"/>
              <a:gd name="connsiteY65" fmla="*/ 858074 h 913319"/>
              <a:gd name="connsiteX66" fmla="*/ 168092 w 860972"/>
              <a:gd name="connsiteY66" fmla="*/ 875004 h 913319"/>
              <a:gd name="connsiteX67" fmla="*/ 186818 w 860972"/>
              <a:gd name="connsiteY67" fmla="*/ 892825 h 913319"/>
              <a:gd name="connsiteX68" fmla="*/ 186818 w 860972"/>
              <a:gd name="connsiteY68" fmla="*/ 909755 h 913319"/>
              <a:gd name="connsiteX69" fmla="*/ 178792 w 860972"/>
              <a:gd name="connsiteY69" fmla="*/ 913319 h 913319"/>
              <a:gd name="connsiteX70" fmla="*/ 169874 w 860972"/>
              <a:gd name="connsiteY70" fmla="*/ 909755 h 913319"/>
              <a:gd name="connsiteX71" fmla="*/ 151148 w 860972"/>
              <a:gd name="connsiteY71" fmla="*/ 891934 h 913319"/>
              <a:gd name="connsiteX72" fmla="*/ 136880 w 860972"/>
              <a:gd name="connsiteY72" fmla="*/ 858074 h 913319"/>
              <a:gd name="connsiteX73" fmla="*/ 136880 w 860972"/>
              <a:gd name="connsiteY73" fmla="*/ 671846 h 913319"/>
              <a:gd name="connsiteX74" fmla="*/ 94078 w 860972"/>
              <a:gd name="connsiteY74" fmla="*/ 682539 h 913319"/>
              <a:gd name="connsiteX75" fmla="*/ 51274 w 860972"/>
              <a:gd name="connsiteY75" fmla="*/ 671846 h 913319"/>
              <a:gd name="connsiteX76" fmla="*/ 51274 w 860972"/>
              <a:gd name="connsiteY76" fmla="*/ 859856 h 913319"/>
              <a:gd name="connsiteX77" fmla="*/ 37898 w 860972"/>
              <a:gd name="connsiteY77" fmla="*/ 892825 h 913319"/>
              <a:gd name="connsiteX78" fmla="*/ 20954 w 860972"/>
              <a:gd name="connsiteY78" fmla="*/ 909755 h 913319"/>
              <a:gd name="connsiteX79" fmla="*/ 12038 w 860972"/>
              <a:gd name="connsiteY79" fmla="*/ 913319 h 913319"/>
              <a:gd name="connsiteX80" fmla="*/ 4012 w 860972"/>
              <a:gd name="connsiteY80" fmla="*/ 909755 h 913319"/>
              <a:gd name="connsiteX81" fmla="*/ 4012 w 860972"/>
              <a:gd name="connsiteY81" fmla="*/ 892825 h 913319"/>
              <a:gd name="connsiteX82" fmla="*/ 20954 w 860972"/>
              <a:gd name="connsiteY82" fmla="*/ 875004 h 913319"/>
              <a:gd name="connsiteX83" fmla="*/ 28088 w 860972"/>
              <a:gd name="connsiteY83" fmla="*/ 859856 h 913319"/>
              <a:gd name="connsiteX84" fmla="*/ 28088 w 860972"/>
              <a:gd name="connsiteY84" fmla="*/ 653134 h 913319"/>
              <a:gd name="connsiteX85" fmla="*/ 2228 w 860972"/>
              <a:gd name="connsiteY85" fmla="*/ 589870 h 913319"/>
              <a:gd name="connsiteX86" fmla="*/ 47706 w 860972"/>
              <a:gd name="connsiteY86" fmla="*/ 510568 h 913319"/>
              <a:gd name="connsiteX87" fmla="*/ 74458 w 860972"/>
              <a:gd name="connsiteY87" fmla="*/ 475817 h 913319"/>
              <a:gd name="connsiteX88" fmla="*/ 169874 w 860972"/>
              <a:gd name="connsiteY88" fmla="*/ 379584 h 913319"/>
              <a:gd name="connsiteX89" fmla="*/ 169874 w 860972"/>
              <a:gd name="connsiteY89" fmla="*/ 375129 h 913319"/>
              <a:gd name="connsiteX90" fmla="*/ 254590 w 860972"/>
              <a:gd name="connsiteY90" fmla="*/ 283352 h 913319"/>
              <a:gd name="connsiteX91" fmla="*/ 592558 w 860972"/>
              <a:gd name="connsiteY91" fmla="*/ 0 h 913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860972" h="913319">
                <a:moveTo>
                  <a:pt x="90008" y="576775"/>
                </a:moveTo>
                <a:cubicBezTo>
                  <a:pt x="97732" y="576775"/>
                  <a:pt x="103740" y="582091"/>
                  <a:pt x="103740" y="589179"/>
                </a:cubicBezTo>
                <a:cubicBezTo>
                  <a:pt x="103740" y="597154"/>
                  <a:pt x="97732" y="603356"/>
                  <a:pt x="90008" y="603356"/>
                </a:cubicBezTo>
                <a:cubicBezTo>
                  <a:pt x="83142" y="603356"/>
                  <a:pt x="77134" y="597154"/>
                  <a:pt x="77134" y="589179"/>
                </a:cubicBezTo>
                <a:cubicBezTo>
                  <a:pt x="77134" y="582091"/>
                  <a:pt x="83142" y="576775"/>
                  <a:pt x="90008" y="576775"/>
                </a:cubicBezTo>
                <a:close/>
                <a:moveTo>
                  <a:pt x="94078" y="522151"/>
                </a:moveTo>
                <a:cubicBezTo>
                  <a:pt x="56624" y="522151"/>
                  <a:pt x="26304" y="552447"/>
                  <a:pt x="26304" y="589870"/>
                </a:cubicBezTo>
                <a:cubicBezTo>
                  <a:pt x="26304" y="627294"/>
                  <a:pt x="56624" y="658481"/>
                  <a:pt x="94078" y="658481"/>
                </a:cubicBezTo>
                <a:cubicBezTo>
                  <a:pt x="132422" y="658481"/>
                  <a:pt x="162740" y="627294"/>
                  <a:pt x="162740" y="589870"/>
                </a:cubicBezTo>
                <a:cubicBezTo>
                  <a:pt x="162740" y="552447"/>
                  <a:pt x="132422" y="522151"/>
                  <a:pt x="94078" y="522151"/>
                </a:cubicBezTo>
                <a:close/>
                <a:moveTo>
                  <a:pt x="176116" y="408098"/>
                </a:moveTo>
                <a:lnTo>
                  <a:pt x="91402" y="492747"/>
                </a:lnTo>
                <a:cubicBezTo>
                  <a:pt x="88726" y="493638"/>
                  <a:pt x="87834" y="496311"/>
                  <a:pt x="85160" y="498093"/>
                </a:cubicBezTo>
                <a:cubicBezTo>
                  <a:pt x="88726" y="498093"/>
                  <a:pt x="91402" y="498093"/>
                  <a:pt x="94078" y="498093"/>
                </a:cubicBezTo>
                <a:cubicBezTo>
                  <a:pt x="125288" y="498093"/>
                  <a:pt x="152040" y="513241"/>
                  <a:pt x="168092" y="535517"/>
                </a:cubicBezTo>
                <a:lnTo>
                  <a:pt x="241214" y="464233"/>
                </a:lnTo>
                <a:cubicBezTo>
                  <a:pt x="211786" y="457105"/>
                  <a:pt x="186818" y="435720"/>
                  <a:pt x="176116" y="408098"/>
                </a:cubicBezTo>
                <a:close/>
                <a:moveTo>
                  <a:pt x="618420" y="386713"/>
                </a:moveTo>
                <a:lnTo>
                  <a:pt x="618420" y="647788"/>
                </a:lnTo>
                <a:lnTo>
                  <a:pt x="774474" y="436611"/>
                </a:lnTo>
                <a:cubicBezTo>
                  <a:pt x="752180" y="429483"/>
                  <a:pt x="735238" y="409880"/>
                  <a:pt x="730778" y="386713"/>
                </a:cubicBezTo>
                <a:close/>
                <a:moveTo>
                  <a:pt x="258724" y="360976"/>
                </a:moveTo>
                <a:cubicBezTo>
                  <a:pt x="266450" y="360976"/>
                  <a:pt x="272458" y="366984"/>
                  <a:pt x="272458" y="374708"/>
                </a:cubicBezTo>
                <a:cubicBezTo>
                  <a:pt x="272458" y="382432"/>
                  <a:pt x="266450" y="387582"/>
                  <a:pt x="258724" y="387582"/>
                </a:cubicBezTo>
                <a:cubicBezTo>
                  <a:pt x="251858" y="387582"/>
                  <a:pt x="245850" y="382432"/>
                  <a:pt x="245850" y="374708"/>
                </a:cubicBezTo>
                <a:cubicBezTo>
                  <a:pt x="245850" y="366984"/>
                  <a:pt x="251858" y="360976"/>
                  <a:pt x="258724" y="360976"/>
                </a:cubicBezTo>
                <a:close/>
                <a:moveTo>
                  <a:pt x="794984" y="333250"/>
                </a:moveTo>
                <a:cubicBezTo>
                  <a:pt x="772690" y="333250"/>
                  <a:pt x="753964" y="351071"/>
                  <a:pt x="753964" y="375129"/>
                </a:cubicBezTo>
                <a:cubicBezTo>
                  <a:pt x="753964" y="397405"/>
                  <a:pt x="772690" y="417008"/>
                  <a:pt x="794984" y="417008"/>
                </a:cubicBezTo>
                <a:cubicBezTo>
                  <a:pt x="818168" y="417008"/>
                  <a:pt x="836896" y="397405"/>
                  <a:pt x="836896" y="375129"/>
                </a:cubicBezTo>
                <a:cubicBezTo>
                  <a:pt x="836896" y="351071"/>
                  <a:pt x="818168" y="333250"/>
                  <a:pt x="794984" y="333250"/>
                </a:cubicBezTo>
                <a:close/>
                <a:moveTo>
                  <a:pt x="261724" y="307410"/>
                </a:moveTo>
                <a:cubicBezTo>
                  <a:pt x="224270" y="307410"/>
                  <a:pt x="193952" y="337705"/>
                  <a:pt x="193952" y="375129"/>
                </a:cubicBezTo>
                <a:cubicBezTo>
                  <a:pt x="193952" y="412553"/>
                  <a:pt x="224270" y="442848"/>
                  <a:pt x="261724" y="442848"/>
                </a:cubicBezTo>
                <a:cubicBezTo>
                  <a:pt x="300068" y="442848"/>
                  <a:pt x="330388" y="412553"/>
                  <a:pt x="330388" y="375129"/>
                </a:cubicBezTo>
                <a:cubicBezTo>
                  <a:pt x="330388" y="337705"/>
                  <a:pt x="300068" y="307410"/>
                  <a:pt x="261724" y="307410"/>
                </a:cubicBezTo>
                <a:close/>
                <a:moveTo>
                  <a:pt x="618420" y="101579"/>
                </a:moveTo>
                <a:lnTo>
                  <a:pt x="618420" y="362654"/>
                </a:lnTo>
                <a:lnTo>
                  <a:pt x="730778" y="362654"/>
                </a:lnTo>
                <a:cubicBezTo>
                  <a:pt x="735238" y="339487"/>
                  <a:pt x="752180" y="319884"/>
                  <a:pt x="774474" y="312756"/>
                </a:cubicBezTo>
                <a:close/>
                <a:moveTo>
                  <a:pt x="593450" y="23167"/>
                </a:moveTo>
                <a:cubicBezTo>
                  <a:pt x="438288" y="29404"/>
                  <a:pt x="315228" y="136330"/>
                  <a:pt x="279558" y="284243"/>
                </a:cubicBezTo>
                <a:cubicBezTo>
                  <a:pt x="321470" y="292262"/>
                  <a:pt x="354464" y="329686"/>
                  <a:pt x="354464" y="375129"/>
                </a:cubicBezTo>
                <a:cubicBezTo>
                  <a:pt x="354464" y="419681"/>
                  <a:pt x="321470" y="457105"/>
                  <a:pt x="279558" y="465124"/>
                </a:cubicBezTo>
                <a:cubicBezTo>
                  <a:pt x="315228" y="613038"/>
                  <a:pt x="438288" y="720854"/>
                  <a:pt x="593450" y="726200"/>
                </a:cubicBezTo>
                <a:cubicBezTo>
                  <a:pt x="594342" y="726200"/>
                  <a:pt x="594342" y="725309"/>
                  <a:pt x="594342" y="724418"/>
                </a:cubicBezTo>
                <a:lnTo>
                  <a:pt x="594342" y="24949"/>
                </a:lnTo>
                <a:cubicBezTo>
                  <a:pt x="594342" y="24058"/>
                  <a:pt x="594342" y="24058"/>
                  <a:pt x="593450" y="24058"/>
                </a:cubicBezTo>
                <a:cubicBezTo>
                  <a:pt x="593450" y="23167"/>
                  <a:pt x="593450" y="23167"/>
                  <a:pt x="593450" y="23167"/>
                </a:cubicBezTo>
                <a:close/>
                <a:moveTo>
                  <a:pt x="592558" y="0"/>
                </a:moveTo>
                <a:cubicBezTo>
                  <a:pt x="598802" y="0"/>
                  <a:pt x="605934" y="1782"/>
                  <a:pt x="610394" y="6237"/>
                </a:cubicBezTo>
                <a:cubicBezTo>
                  <a:pt x="615744" y="10693"/>
                  <a:pt x="618420" y="17821"/>
                  <a:pt x="618420" y="24949"/>
                </a:cubicBezTo>
                <a:lnTo>
                  <a:pt x="618420" y="61482"/>
                </a:lnTo>
                <a:lnTo>
                  <a:pt x="801226" y="309192"/>
                </a:lnTo>
                <a:cubicBezTo>
                  <a:pt x="835112" y="312756"/>
                  <a:pt x="860972" y="340378"/>
                  <a:pt x="860972" y="375129"/>
                </a:cubicBezTo>
                <a:cubicBezTo>
                  <a:pt x="860972" y="408989"/>
                  <a:pt x="835112" y="436611"/>
                  <a:pt x="801226" y="441066"/>
                </a:cubicBezTo>
                <a:lnTo>
                  <a:pt x="618420" y="688776"/>
                </a:lnTo>
                <a:lnTo>
                  <a:pt x="618420" y="724418"/>
                </a:lnTo>
                <a:cubicBezTo>
                  <a:pt x="618420" y="731546"/>
                  <a:pt x="615744" y="737784"/>
                  <a:pt x="610394" y="743130"/>
                </a:cubicBezTo>
                <a:cubicBezTo>
                  <a:pt x="605934" y="748476"/>
                  <a:pt x="599692" y="750258"/>
                  <a:pt x="593450" y="750258"/>
                </a:cubicBezTo>
                <a:lnTo>
                  <a:pt x="592558" y="750258"/>
                </a:lnTo>
                <a:cubicBezTo>
                  <a:pt x="429370" y="744021"/>
                  <a:pt x="299176" y="634423"/>
                  <a:pt x="258156" y="480272"/>
                </a:cubicBezTo>
                <a:lnTo>
                  <a:pt x="180576" y="557793"/>
                </a:lnTo>
                <a:cubicBezTo>
                  <a:pt x="185034" y="567594"/>
                  <a:pt x="185926" y="579178"/>
                  <a:pt x="185926" y="589870"/>
                </a:cubicBezTo>
                <a:cubicBezTo>
                  <a:pt x="185926" y="614820"/>
                  <a:pt x="177008" y="637096"/>
                  <a:pt x="160958" y="653134"/>
                </a:cubicBezTo>
                <a:lnTo>
                  <a:pt x="160958" y="858074"/>
                </a:lnTo>
                <a:cubicBezTo>
                  <a:pt x="160958" y="863421"/>
                  <a:pt x="162740" y="869658"/>
                  <a:pt x="168092" y="875004"/>
                </a:cubicBezTo>
                <a:lnTo>
                  <a:pt x="186818" y="892825"/>
                </a:lnTo>
                <a:cubicBezTo>
                  <a:pt x="191276" y="897280"/>
                  <a:pt x="191276" y="905300"/>
                  <a:pt x="186818" y="909755"/>
                </a:cubicBezTo>
                <a:cubicBezTo>
                  <a:pt x="185034" y="912428"/>
                  <a:pt x="181468" y="913319"/>
                  <a:pt x="178792" y="913319"/>
                </a:cubicBezTo>
                <a:cubicBezTo>
                  <a:pt x="175226" y="913319"/>
                  <a:pt x="172550" y="912428"/>
                  <a:pt x="169874" y="909755"/>
                </a:cubicBezTo>
                <a:lnTo>
                  <a:pt x="151148" y="891934"/>
                </a:lnTo>
                <a:cubicBezTo>
                  <a:pt x="141340" y="882132"/>
                  <a:pt x="136880" y="869658"/>
                  <a:pt x="136880" y="858074"/>
                </a:cubicBezTo>
                <a:lnTo>
                  <a:pt x="136880" y="671846"/>
                </a:lnTo>
                <a:cubicBezTo>
                  <a:pt x="124396" y="678975"/>
                  <a:pt x="109236" y="682539"/>
                  <a:pt x="94078" y="682539"/>
                </a:cubicBezTo>
                <a:cubicBezTo>
                  <a:pt x="79810" y="682539"/>
                  <a:pt x="64650" y="678975"/>
                  <a:pt x="51274" y="671846"/>
                </a:cubicBezTo>
                <a:lnTo>
                  <a:pt x="51274" y="859856"/>
                </a:lnTo>
                <a:cubicBezTo>
                  <a:pt x="51274" y="871440"/>
                  <a:pt x="46814" y="883915"/>
                  <a:pt x="37898" y="892825"/>
                </a:cubicBezTo>
                <a:lnTo>
                  <a:pt x="20954" y="909755"/>
                </a:lnTo>
                <a:cubicBezTo>
                  <a:pt x="18280" y="912428"/>
                  <a:pt x="14712" y="913319"/>
                  <a:pt x="12038" y="913319"/>
                </a:cubicBezTo>
                <a:cubicBezTo>
                  <a:pt x="9362" y="913319"/>
                  <a:pt x="5794" y="912428"/>
                  <a:pt x="4012" y="909755"/>
                </a:cubicBezTo>
                <a:cubicBezTo>
                  <a:pt x="-1338" y="905300"/>
                  <a:pt x="-1338" y="897280"/>
                  <a:pt x="4012" y="892825"/>
                </a:cubicBezTo>
                <a:lnTo>
                  <a:pt x="20954" y="875004"/>
                </a:lnTo>
                <a:cubicBezTo>
                  <a:pt x="24522" y="871440"/>
                  <a:pt x="28088" y="866094"/>
                  <a:pt x="28088" y="859856"/>
                </a:cubicBezTo>
                <a:lnTo>
                  <a:pt x="28088" y="653134"/>
                </a:lnTo>
                <a:cubicBezTo>
                  <a:pt x="12038" y="637096"/>
                  <a:pt x="2228" y="614820"/>
                  <a:pt x="2228" y="589870"/>
                </a:cubicBezTo>
                <a:cubicBezTo>
                  <a:pt x="2228" y="556011"/>
                  <a:pt x="20954" y="526606"/>
                  <a:pt x="47706" y="510568"/>
                </a:cubicBezTo>
                <a:cubicBezTo>
                  <a:pt x="55732" y="498093"/>
                  <a:pt x="63758" y="486509"/>
                  <a:pt x="74458" y="475817"/>
                </a:cubicBezTo>
                <a:lnTo>
                  <a:pt x="169874" y="379584"/>
                </a:lnTo>
                <a:cubicBezTo>
                  <a:pt x="169874" y="377802"/>
                  <a:pt x="169874" y="376911"/>
                  <a:pt x="169874" y="375129"/>
                </a:cubicBezTo>
                <a:cubicBezTo>
                  <a:pt x="169874" y="327013"/>
                  <a:pt x="207328" y="286916"/>
                  <a:pt x="254590" y="283352"/>
                </a:cubicBezTo>
                <a:cubicBezTo>
                  <a:pt x="291152" y="122073"/>
                  <a:pt x="424020" y="5346"/>
                  <a:pt x="5925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046E275-DF40-4717-88D1-F1362D10A57A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COMMUNICATION SLIDE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EBD495E-631F-46F6-824E-150F01DE4B7B}"/>
              </a:ext>
            </a:extLst>
          </p:cNvPr>
          <p:cNvSpPr txBox="1"/>
          <p:nvPr/>
        </p:nvSpPr>
        <p:spPr>
          <a:xfrm>
            <a:off x="1520827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B892E7-643C-4929-AB7A-625142E02531}"/>
              </a:ext>
            </a:extLst>
          </p:cNvPr>
          <p:cNvSpPr txBox="1"/>
          <p:nvPr/>
        </p:nvSpPr>
        <p:spPr>
          <a:xfrm>
            <a:off x="1626559" y="4748676"/>
            <a:ext cx="6031968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CA1CECD-67E3-4AB2-9F1E-49F5A018471C}"/>
              </a:ext>
            </a:extLst>
          </p:cNvPr>
          <p:cNvSpPr txBox="1"/>
          <p:nvPr/>
        </p:nvSpPr>
        <p:spPr>
          <a:xfrm>
            <a:off x="1626560" y="5405634"/>
            <a:ext cx="6031968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3E1F212-E575-4767-B2FD-A9DFD5F1C6A2}"/>
              </a:ext>
            </a:extLst>
          </p:cNvPr>
          <p:cNvSpPr txBox="1"/>
          <p:nvPr/>
        </p:nvSpPr>
        <p:spPr>
          <a:xfrm>
            <a:off x="1626559" y="10753715"/>
            <a:ext cx="6031968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014F533-48D2-4BE3-B629-8DBD18639EEC}"/>
              </a:ext>
            </a:extLst>
          </p:cNvPr>
          <p:cNvSpPr txBox="1"/>
          <p:nvPr/>
        </p:nvSpPr>
        <p:spPr>
          <a:xfrm>
            <a:off x="1626560" y="11435057"/>
            <a:ext cx="6031968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CA34883-782D-4946-BA18-BC304D376E4F}"/>
              </a:ext>
            </a:extLst>
          </p:cNvPr>
          <p:cNvSpPr txBox="1"/>
          <p:nvPr/>
        </p:nvSpPr>
        <p:spPr>
          <a:xfrm>
            <a:off x="16719121" y="4748676"/>
            <a:ext cx="6031968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E2F2F99-92B5-4DF1-9F28-743FC12CD972}"/>
              </a:ext>
            </a:extLst>
          </p:cNvPr>
          <p:cNvSpPr txBox="1"/>
          <p:nvPr/>
        </p:nvSpPr>
        <p:spPr>
          <a:xfrm>
            <a:off x="16719122" y="5405634"/>
            <a:ext cx="6031968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40EE60E-1E88-47EE-962D-E7395EBF3E9D}"/>
              </a:ext>
            </a:extLst>
          </p:cNvPr>
          <p:cNvSpPr txBox="1"/>
          <p:nvPr/>
        </p:nvSpPr>
        <p:spPr>
          <a:xfrm>
            <a:off x="16719121" y="10753715"/>
            <a:ext cx="6031968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59B28B6-838D-44D3-85E2-02B1615787BE}"/>
              </a:ext>
            </a:extLst>
          </p:cNvPr>
          <p:cNvSpPr txBox="1"/>
          <p:nvPr/>
        </p:nvSpPr>
        <p:spPr>
          <a:xfrm>
            <a:off x="16719122" y="11435057"/>
            <a:ext cx="6031968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2">
            <a:extLst>
              <a:ext uri="{FF2B5EF4-FFF2-40B4-BE49-F238E27FC236}">
                <a16:creationId xmlns:a16="http://schemas.microsoft.com/office/drawing/2014/main" id="{47631783-DB55-47B8-952E-A0C373C0E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758" y="4763314"/>
            <a:ext cx="1224179" cy="1867658"/>
          </a:xfrm>
          <a:custGeom>
            <a:avLst/>
            <a:gdLst>
              <a:gd name="T0" fmla="*/ 1375 w 1376"/>
              <a:gd name="T1" fmla="*/ 2097 h 2098"/>
              <a:gd name="T2" fmla="*/ 1049 w 1376"/>
              <a:gd name="T3" fmla="*/ 2097 h 2098"/>
              <a:gd name="T4" fmla="*/ 1049 w 1376"/>
              <a:gd name="T5" fmla="*/ 2097 h 2098"/>
              <a:gd name="T6" fmla="*/ 0 w 1376"/>
              <a:gd name="T7" fmla="*/ 1049 h 2098"/>
              <a:gd name="T8" fmla="*/ 0 w 1376"/>
              <a:gd name="T9" fmla="*/ 1049 h 2098"/>
              <a:gd name="T10" fmla="*/ 0 w 1376"/>
              <a:gd name="T11" fmla="*/ 1049 h 2098"/>
              <a:gd name="T12" fmla="*/ 1049 w 1376"/>
              <a:gd name="T13" fmla="*/ 0 h 2098"/>
              <a:gd name="T14" fmla="*/ 1375 w 1376"/>
              <a:gd name="T15" fmla="*/ 0 h 2098"/>
              <a:gd name="T16" fmla="*/ 1375 w 1376"/>
              <a:gd name="T17" fmla="*/ 2097 h 2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6" h="2098">
                <a:moveTo>
                  <a:pt x="1375" y="2097"/>
                </a:moveTo>
                <a:lnTo>
                  <a:pt x="1049" y="2097"/>
                </a:lnTo>
                <a:lnTo>
                  <a:pt x="1049" y="2097"/>
                </a:lnTo>
                <a:cubicBezTo>
                  <a:pt x="470" y="2097"/>
                  <a:pt x="0" y="1628"/>
                  <a:pt x="0" y="1049"/>
                </a:cubicBezTo>
                <a:lnTo>
                  <a:pt x="0" y="1049"/>
                </a:lnTo>
                <a:lnTo>
                  <a:pt x="0" y="1049"/>
                </a:lnTo>
                <a:cubicBezTo>
                  <a:pt x="0" y="470"/>
                  <a:pt x="470" y="0"/>
                  <a:pt x="1049" y="0"/>
                </a:cubicBezTo>
                <a:lnTo>
                  <a:pt x="1375" y="0"/>
                </a:lnTo>
                <a:lnTo>
                  <a:pt x="1375" y="209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72" name="Freeform 9">
            <a:extLst>
              <a:ext uri="{FF2B5EF4-FFF2-40B4-BE49-F238E27FC236}">
                <a16:creationId xmlns:a16="http://schemas.microsoft.com/office/drawing/2014/main" id="{E4BF3A72-F5FF-4BE0-8822-3517FC641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758" y="9624720"/>
            <a:ext cx="1224179" cy="1867658"/>
          </a:xfrm>
          <a:custGeom>
            <a:avLst/>
            <a:gdLst>
              <a:gd name="T0" fmla="*/ 1375 w 1376"/>
              <a:gd name="T1" fmla="*/ 2097 h 2098"/>
              <a:gd name="T2" fmla="*/ 1049 w 1376"/>
              <a:gd name="T3" fmla="*/ 2097 h 2098"/>
              <a:gd name="T4" fmla="*/ 1049 w 1376"/>
              <a:gd name="T5" fmla="*/ 2097 h 2098"/>
              <a:gd name="T6" fmla="*/ 0 w 1376"/>
              <a:gd name="T7" fmla="*/ 1048 h 2098"/>
              <a:gd name="T8" fmla="*/ 0 w 1376"/>
              <a:gd name="T9" fmla="*/ 1048 h 2098"/>
              <a:gd name="T10" fmla="*/ 0 w 1376"/>
              <a:gd name="T11" fmla="*/ 1048 h 2098"/>
              <a:gd name="T12" fmla="*/ 1049 w 1376"/>
              <a:gd name="T13" fmla="*/ 0 h 2098"/>
              <a:gd name="T14" fmla="*/ 1375 w 1376"/>
              <a:gd name="T15" fmla="*/ 0 h 2098"/>
              <a:gd name="T16" fmla="*/ 1375 w 1376"/>
              <a:gd name="T17" fmla="*/ 2097 h 2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6" h="2098">
                <a:moveTo>
                  <a:pt x="1375" y="2097"/>
                </a:moveTo>
                <a:lnTo>
                  <a:pt x="1049" y="2097"/>
                </a:lnTo>
                <a:lnTo>
                  <a:pt x="1049" y="2097"/>
                </a:lnTo>
                <a:cubicBezTo>
                  <a:pt x="470" y="2097"/>
                  <a:pt x="0" y="1628"/>
                  <a:pt x="0" y="1048"/>
                </a:cubicBezTo>
                <a:lnTo>
                  <a:pt x="0" y="1048"/>
                </a:lnTo>
                <a:lnTo>
                  <a:pt x="0" y="1048"/>
                </a:lnTo>
                <a:cubicBezTo>
                  <a:pt x="0" y="469"/>
                  <a:pt x="470" y="0"/>
                  <a:pt x="1049" y="0"/>
                </a:cubicBezTo>
                <a:lnTo>
                  <a:pt x="1375" y="0"/>
                </a:lnTo>
                <a:lnTo>
                  <a:pt x="1375" y="209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73" name="Freeform 10">
            <a:extLst>
              <a:ext uri="{FF2B5EF4-FFF2-40B4-BE49-F238E27FC236}">
                <a16:creationId xmlns:a16="http://schemas.microsoft.com/office/drawing/2014/main" id="{42FB16AD-B2C7-4BA7-9166-3D9A077BE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50713" y="4763314"/>
            <a:ext cx="1224179" cy="1867658"/>
          </a:xfrm>
          <a:custGeom>
            <a:avLst/>
            <a:gdLst>
              <a:gd name="T0" fmla="*/ 0 w 1376"/>
              <a:gd name="T1" fmla="*/ 2097 h 2098"/>
              <a:gd name="T2" fmla="*/ 326 w 1376"/>
              <a:gd name="T3" fmla="*/ 2097 h 2098"/>
              <a:gd name="T4" fmla="*/ 326 w 1376"/>
              <a:gd name="T5" fmla="*/ 2097 h 2098"/>
              <a:gd name="T6" fmla="*/ 1375 w 1376"/>
              <a:gd name="T7" fmla="*/ 1049 h 2098"/>
              <a:gd name="T8" fmla="*/ 1375 w 1376"/>
              <a:gd name="T9" fmla="*/ 1049 h 2098"/>
              <a:gd name="T10" fmla="*/ 1375 w 1376"/>
              <a:gd name="T11" fmla="*/ 1049 h 2098"/>
              <a:gd name="T12" fmla="*/ 326 w 1376"/>
              <a:gd name="T13" fmla="*/ 0 h 2098"/>
              <a:gd name="T14" fmla="*/ 0 w 1376"/>
              <a:gd name="T15" fmla="*/ 0 h 2098"/>
              <a:gd name="T16" fmla="*/ 0 w 1376"/>
              <a:gd name="T17" fmla="*/ 2097 h 2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6" h="2098">
                <a:moveTo>
                  <a:pt x="0" y="2097"/>
                </a:moveTo>
                <a:lnTo>
                  <a:pt x="326" y="2097"/>
                </a:lnTo>
                <a:lnTo>
                  <a:pt x="326" y="2097"/>
                </a:lnTo>
                <a:cubicBezTo>
                  <a:pt x="905" y="2097"/>
                  <a:pt x="1375" y="1628"/>
                  <a:pt x="1375" y="1049"/>
                </a:cubicBezTo>
                <a:lnTo>
                  <a:pt x="1375" y="1049"/>
                </a:lnTo>
                <a:lnTo>
                  <a:pt x="1375" y="1049"/>
                </a:lnTo>
                <a:cubicBezTo>
                  <a:pt x="1375" y="470"/>
                  <a:pt x="905" y="0"/>
                  <a:pt x="326" y="0"/>
                </a:cubicBezTo>
                <a:lnTo>
                  <a:pt x="0" y="0"/>
                </a:lnTo>
                <a:lnTo>
                  <a:pt x="0" y="209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74" name="Freeform 11">
            <a:extLst>
              <a:ext uri="{FF2B5EF4-FFF2-40B4-BE49-F238E27FC236}">
                <a16:creationId xmlns:a16="http://schemas.microsoft.com/office/drawing/2014/main" id="{AC485D6B-5EEB-4042-9256-60137D848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50713" y="9624720"/>
            <a:ext cx="1224179" cy="1867658"/>
          </a:xfrm>
          <a:custGeom>
            <a:avLst/>
            <a:gdLst>
              <a:gd name="T0" fmla="*/ 0 w 1376"/>
              <a:gd name="T1" fmla="*/ 2097 h 2098"/>
              <a:gd name="T2" fmla="*/ 326 w 1376"/>
              <a:gd name="T3" fmla="*/ 2097 h 2098"/>
              <a:gd name="T4" fmla="*/ 326 w 1376"/>
              <a:gd name="T5" fmla="*/ 2097 h 2098"/>
              <a:gd name="T6" fmla="*/ 1375 w 1376"/>
              <a:gd name="T7" fmla="*/ 1048 h 2098"/>
              <a:gd name="T8" fmla="*/ 1375 w 1376"/>
              <a:gd name="T9" fmla="*/ 1048 h 2098"/>
              <a:gd name="T10" fmla="*/ 1375 w 1376"/>
              <a:gd name="T11" fmla="*/ 1048 h 2098"/>
              <a:gd name="T12" fmla="*/ 326 w 1376"/>
              <a:gd name="T13" fmla="*/ 0 h 2098"/>
              <a:gd name="T14" fmla="*/ 0 w 1376"/>
              <a:gd name="T15" fmla="*/ 0 h 2098"/>
              <a:gd name="T16" fmla="*/ 0 w 1376"/>
              <a:gd name="T17" fmla="*/ 2097 h 2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6" h="2098">
                <a:moveTo>
                  <a:pt x="0" y="2097"/>
                </a:moveTo>
                <a:lnTo>
                  <a:pt x="326" y="2097"/>
                </a:lnTo>
                <a:lnTo>
                  <a:pt x="326" y="2097"/>
                </a:lnTo>
                <a:cubicBezTo>
                  <a:pt x="905" y="2097"/>
                  <a:pt x="1375" y="1628"/>
                  <a:pt x="1375" y="1048"/>
                </a:cubicBezTo>
                <a:lnTo>
                  <a:pt x="1375" y="1048"/>
                </a:lnTo>
                <a:lnTo>
                  <a:pt x="1375" y="1048"/>
                </a:lnTo>
                <a:cubicBezTo>
                  <a:pt x="1375" y="469"/>
                  <a:pt x="905" y="0"/>
                  <a:pt x="326" y="0"/>
                </a:cubicBezTo>
                <a:lnTo>
                  <a:pt x="0" y="0"/>
                </a:lnTo>
                <a:lnTo>
                  <a:pt x="0" y="209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C33341C-2B7A-4737-9E50-399F5013608C}"/>
              </a:ext>
            </a:extLst>
          </p:cNvPr>
          <p:cNvGrpSpPr/>
          <p:nvPr/>
        </p:nvGrpSpPr>
        <p:grpSpPr>
          <a:xfrm>
            <a:off x="7784526" y="3401808"/>
            <a:ext cx="8812523" cy="9475618"/>
            <a:chOff x="7784526" y="3401808"/>
            <a:chExt cx="8812523" cy="9475618"/>
          </a:xfrm>
        </p:grpSpPr>
        <p:sp>
          <p:nvSpPr>
            <p:cNvPr id="76" name="Freeform 3">
              <a:extLst>
                <a:ext uri="{FF2B5EF4-FFF2-40B4-BE49-F238E27FC236}">
                  <a16:creationId xmlns:a16="http://schemas.microsoft.com/office/drawing/2014/main" id="{D3A3C462-0A84-436F-81E8-797724F77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56214" y="11990681"/>
              <a:ext cx="4665221" cy="886745"/>
            </a:xfrm>
            <a:custGeom>
              <a:avLst/>
              <a:gdLst>
                <a:gd name="T0" fmla="*/ 5241 w 5242"/>
                <a:gd name="T1" fmla="*/ 498 h 998"/>
                <a:gd name="T2" fmla="*/ 5241 w 5242"/>
                <a:gd name="T3" fmla="*/ 498 h 998"/>
                <a:gd name="T4" fmla="*/ 2621 w 5242"/>
                <a:gd name="T5" fmla="*/ 997 h 998"/>
                <a:gd name="T6" fmla="*/ 2621 w 5242"/>
                <a:gd name="T7" fmla="*/ 997 h 998"/>
                <a:gd name="T8" fmla="*/ 0 w 5242"/>
                <a:gd name="T9" fmla="*/ 498 h 998"/>
                <a:gd name="T10" fmla="*/ 0 w 5242"/>
                <a:gd name="T11" fmla="*/ 498 h 998"/>
                <a:gd name="T12" fmla="*/ 2621 w 5242"/>
                <a:gd name="T13" fmla="*/ 0 h 998"/>
                <a:gd name="T14" fmla="*/ 2621 w 5242"/>
                <a:gd name="T15" fmla="*/ 0 h 998"/>
                <a:gd name="T16" fmla="*/ 5241 w 5242"/>
                <a:gd name="T17" fmla="*/ 498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42" h="998">
                  <a:moveTo>
                    <a:pt x="5241" y="498"/>
                  </a:moveTo>
                  <a:lnTo>
                    <a:pt x="5241" y="498"/>
                  </a:lnTo>
                  <a:cubicBezTo>
                    <a:pt x="5241" y="774"/>
                    <a:pt x="4068" y="997"/>
                    <a:pt x="2621" y="997"/>
                  </a:cubicBezTo>
                  <a:lnTo>
                    <a:pt x="2621" y="997"/>
                  </a:lnTo>
                  <a:cubicBezTo>
                    <a:pt x="1173" y="997"/>
                    <a:pt x="0" y="774"/>
                    <a:pt x="0" y="498"/>
                  </a:cubicBezTo>
                  <a:lnTo>
                    <a:pt x="0" y="498"/>
                  </a:lnTo>
                  <a:cubicBezTo>
                    <a:pt x="0" y="223"/>
                    <a:pt x="1173" y="0"/>
                    <a:pt x="2621" y="0"/>
                  </a:cubicBezTo>
                  <a:lnTo>
                    <a:pt x="2621" y="0"/>
                  </a:lnTo>
                  <a:cubicBezTo>
                    <a:pt x="4068" y="0"/>
                    <a:pt x="5241" y="223"/>
                    <a:pt x="5241" y="498"/>
                  </a:cubicBezTo>
                </a:path>
              </a:pathLst>
            </a:custGeom>
            <a:solidFill>
              <a:schemeClr val="accent6">
                <a:alpha val="3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7" name="Freeform 4">
              <a:extLst>
                <a:ext uri="{FF2B5EF4-FFF2-40B4-BE49-F238E27FC236}">
                  <a16:creationId xmlns:a16="http://schemas.microsoft.com/office/drawing/2014/main" id="{3F277651-D4E1-4E73-BC40-3DF371453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4526" y="3460661"/>
              <a:ext cx="8812523" cy="4425880"/>
            </a:xfrm>
            <a:custGeom>
              <a:avLst/>
              <a:gdLst>
                <a:gd name="T0" fmla="*/ 8064 w 9904"/>
                <a:gd name="T1" fmla="*/ 1785 h 4974"/>
                <a:gd name="T2" fmla="*/ 8064 w 9904"/>
                <a:gd name="T3" fmla="*/ 1785 h 4974"/>
                <a:gd name="T4" fmla="*/ 7812 w 9904"/>
                <a:gd name="T5" fmla="*/ 1801 h 4974"/>
                <a:gd name="T6" fmla="*/ 7812 w 9904"/>
                <a:gd name="T7" fmla="*/ 1801 h 4974"/>
                <a:gd name="T8" fmla="*/ 7829 w 9904"/>
                <a:gd name="T9" fmla="*/ 1595 h 4974"/>
                <a:gd name="T10" fmla="*/ 7829 w 9904"/>
                <a:gd name="T11" fmla="*/ 1595 h 4974"/>
                <a:gd name="T12" fmla="*/ 5989 w 9904"/>
                <a:gd name="T13" fmla="*/ 0 h 4974"/>
                <a:gd name="T14" fmla="*/ 5989 w 9904"/>
                <a:gd name="T15" fmla="*/ 0 h 4974"/>
                <a:gd name="T16" fmla="*/ 4835 w 9904"/>
                <a:gd name="T17" fmla="*/ 354 h 4974"/>
                <a:gd name="T18" fmla="*/ 4835 w 9904"/>
                <a:gd name="T19" fmla="*/ 354 h 4974"/>
                <a:gd name="T20" fmla="*/ 3680 w 9904"/>
                <a:gd name="T21" fmla="*/ 0 h 4974"/>
                <a:gd name="T22" fmla="*/ 3680 w 9904"/>
                <a:gd name="T23" fmla="*/ 0 h 4974"/>
                <a:gd name="T24" fmla="*/ 1840 w 9904"/>
                <a:gd name="T25" fmla="*/ 1595 h 4974"/>
                <a:gd name="T26" fmla="*/ 1840 w 9904"/>
                <a:gd name="T27" fmla="*/ 1595 h 4974"/>
                <a:gd name="T28" fmla="*/ 1854 w 9904"/>
                <a:gd name="T29" fmla="*/ 1785 h 4974"/>
                <a:gd name="T30" fmla="*/ 1854 w 9904"/>
                <a:gd name="T31" fmla="*/ 1785 h 4974"/>
                <a:gd name="T32" fmla="*/ 1840 w 9904"/>
                <a:gd name="T33" fmla="*/ 1785 h 4974"/>
                <a:gd name="T34" fmla="*/ 1840 w 9904"/>
                <a:gd name="T35" fmla="*/ 1785 h 4974"/>
                <a:gd name="T36" fmla="*/ 0 w 9904"/>
                <a:gd name="T37" fmla="*/ 3380 h 4974"/>
                <a:gd name="T38" fmla="*/ 0 w 9904"/>
                <a:gd name="T39" fmla="*/ 3380 h 4974"/>
                <a:gd name="T40" fmla="*/ 1840 w 9904"/>
                <a:gd name="T41" fmla="*/ 4973 h 4974"/>
                <a:gd name="T42" fmla="*/ 1840 w 9904"/>
                <a:gd name="T43" fmla="*/ 4973 h 4974"/>
                <a:gd name="T44" fmla="*/ 2877 w 9904"/>
                <a:gd name="T45" fmla="*/ 4696 h 4974"/>
                <a:gd name="T46" fmla="*/ 2877 w 9904"/>
                <a:gd name="T47" fmla="*/ 4696 h 4974"/>
                <a:gd name="T48" fmla="*/ 3914 w 9904"/>
                <a:gd name="T49" fmla="*/ 4973 h 4974"/>
                <a:gd name="T50" fmla="*/ 3914 w 9904"/>
                <a:gd name="T51" fmla="*/ 4973 h 4974"/>
                <a:gd name="T52" fmla="*/ 4952 w 9904"/>
                <a:gd name="T53" fmla="*/ 4696 h 4974"/>
                <a:gd name="T54" fmla="*/ 4952 w 9904"/>
                <a:gd name="T55" fmla="*/ 4696 h 4974"/>
                <a:gd name="T56" fmla="*/ 5989 w 9904"/>
                <a:gd name="T57" fmla="*/ 4973 h 4974"/>
                <a:gd name="T58" fmla="*/ 5989 w 9904"/>
                <a:gd name="T59" fmla="*/ 4973 h 4974"/>
                <a:gd name="T60" fmla="*/ 7026 w 9904"/>
                <a:gd name="T61" fmla="*/ 4696 h 4974"/>
                <a:gd name="T62" fmla="*/ 7026 w 9904"/>
                <a:gd name="T63" fmla="*/ 4696 h 4974"/>
                <a:gd name="T64" fmla="*/ 8064 w 9904"/>
                <a:gd name="T65" fmla="*/ 4973 h 4974"/>
                <a:gd name="T66" fmla="*/ 8064 w 9904"/>
                <a:gd name="T67" fmla="*/ 4973 h 4974"/>
                <a:gd name="T68" fmla="*/ 9903 w 9904"/>
                <a:gd name="T69" fmla="*/ 3380 h 4974"/>
                <a:gd name="T70" fmla="*/ 9903 w 9904"/>
                <a:gd name="T71" fmla="*/ 3380 h 4974"/>
                <a:gd name="T72" fmla="*/ 8064 w 9904"/>
                <a:gd name="T73" fmla="*/ 1785 h 4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904" h="4974">
                  <a:moveTo>
                    <a:pt x="8064" y="1785"/>
                  </a:moveTo>
                  <a:lnTo>
                    <a:pt x="8064" y="1785"/>
                  </a:lnTo>
                  <a:cubicBezTo>
                    <a:pt x="7979" y="1785"/>
                    <a:pt x="7895" y="1790"/>
                    <a:pt x="7812" y="1801"/>
                  </a:cubicBezTo>
                  <a:lnTo>
                    <a:pt x="7812" y="1801"/>
                  </a:lnTo>
                  <a:cubicBezTo>
                    <a:pt x="7823" y="1733"/>
                    <a:pt x="7829" y="1664"/>
                    <a:pt x="7829" y="1595"/>
                  </a:cubicBezTo>
                  <a:lnTo>
                    <a:pt x="7829" y="1595"/>
                  </a:lnTo>
                  <a:cubicBezTo>
                    <a:pt x="7829" y="714"/>
                    <a:pt x="7005" y="0"/>
                    <a:pt x="5989" y="0"/>
                  </a:cubicBezTo>
                  <a:lnTo>
                    <a:pt x="5989" y="0"/>
                  </a:lnTo>
                  <a:cubicBezTo>
                    <a:pt x="5551" y="0"/>
                    <a:pt x="5150" y="133"/>
                    <a:pt x="4835" y="354"/>
                  </a:cubicBezTo>
                  <a:lnTo>
                    <a:pt x="4835" y="354"/>
                  </a:lnTo>
                  <a:cubicBezTo>
                    <a:pt x="4519" y="133"/>
                    <a:pt x="4117" y="0"/>
                    <a:pt x="3680" y="0"/>
                  </a:cubicBezTo>
                  <a:lnTo>
                    <a:pt x="3680" y="0"/>
                  </a:lnTo>
                  <a:cubicBezTo>
                    <a:pt x="2664" y="0"/>
                    <a:pt x="1840" y="714"/>
                    <a:pt x="1840" y="1595"/>
                  </a:cubicBezTo>
                  <a:lnTo>
                    <a:pt x="1840" y="1595"/>
                  </a:lnTo>
                  <a:cubicBezTo>
                    <a:pt x="1840" y="1659"/>
                    <a:pt x="1845" y="1723"/>
                    <a:pt x="1854" y="1785"/>
                  </a:cubicBezTo>
                  <a:lnTo>
                    <a:pt x="1854" y="1785"/>
                  </a:lnTo>
                  <a:cubicBezTo>
                    <a:pt x="1849" y="1785"/>
                    <a:pt x="1844" y="1785"/>
                    <a:pt x="1840" y="1785"/>
                  </a:cubicBezTo>
                  <a:lnTo>
                    <a:pt x="1840" y="1785"/>
                  </a:lnTo>
                  <a:cubicBezTo>
                    <a:pt x="823" y="1785"/>
                    <a:pt x="0" y="2499"/>
                    <a:pt x="0" y="3380"/>
                  </a:cubicBezTo>
                  <a:lnTo>
                    <a:pt x="0" y="3380"/>
                  </a:lnTo>
                  <a:cubicBezTo>
                    <a:pt x="0" y="4259"/>
                    <a:pt x="823" y="4973"/>
                    <a:pt x="1840" y="4973"/>
                  </a:cubicBezTo>
                  <a:lnTo>
                    <a:pt x="1840" y="4973"/>
                  </a:lnTo>
                  <a:cubicBezTo>
                    <a:pt x="2225" y="4973"/>
                    <a:pt x="2582" y="4870"/>
                    <a:pt x="2877" y="4696"/>
                  </a:cubicBezTo>
                  <a:lnTo>
                    <a:pt x="2877" y="4696"/>
                  </a:lnTo>
                  <a:cubicBezTo>
                    <a:pt x="3173" y="4870"/>
                    <a:pt x="3530" y="4973"/>
                    <a:pt x="3914" y="4973"/>
                  </a:cubicBezTo>
                  <a:lnTo>
                    <a:pt x="3914" y="4973"/>
                  </a:lnTo>
                  <a:cubicBezTo>
                    <a:pt x="4300" y="4973"/>
                    <a:pt x="4657" y="4870"/>
                    <a:pt x="4952" y="4696"/>
                  </a:cubicBezTo>
                  <a:lnTo>
                    <a:pt x="4952" y="4696"/>
                  </a:lnTo>
                  <a:cubicBezTo>
                    <a:pt x="5247" y="4870"/>
                    <a:pt x="5604" y="4973"/>
                    <a:pt x="5989" y="4973"/>
                  </a:cubicBezTo>
                  <a:lnTo>
                    <a:pt x="5989" y="4973"/>
                  </a:lnTo>
                  <a:cubicBezTo>
                    <a:pt x="6373" y="4973"/>
                    <a:pt x="6730" y="4870"/>
                    <a:pt x="7026" y="4696"/>
                  </a:cubicBezTo>
                  <a:lnTo>
                    <a:pt x="7026" y="4696"/>
                  </a:lnTo>
                  <a:cubicBezTo>
                    <a:pt x="7321" y="4870"/>
                    <a:pt x="7678" y="4973"/>
                    <a:pt x="8064" y="4973"/>
                  </a:cubicBezTo>
                  <a:lnTo>
                    <a:pt x="8064" y="4973"/>
                  </a:lnTo>
                  <a:cubicBezTo>
                    <a:pt x="9080" y="4973"/>
                    <a:pt x="9903" y="4259"/>
                    <a:pt x="9903" y="3380"/>
                  </a:cubicBezTo>
                  <a:lnTo>
                    <a:pt x="9903" y="3380"/>
                  </a:lnTo>
                  <a:cubicBezTo>
                    <a:pt x="9903" y="2499"/>
                    <a:pt x="9080" y="1785"/>
                    <a:pt x="8064" y="1785"/>
                  </a:cubicBezTo>
                </a:path>
              </a:pathLst>
            </a:custGeom>
            <a:solidFill>
              <a:schemeClr val="accent4">
                <a:alpha val="3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8D45615C-3664-4D9F-9059-A96D78090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1463" y="5587281"/>
              <a:ext cx="3358646" cy="6925248"/>
            </a:xfrm>
            <a:custGeom>
              <a:avLst/>
              <a:gdLst>
                <a:gd name="T0" fmla="*/ 3775 w 3776"/>
                <a:gd name="T1" fmla="*/ 799 h 7781"/>
                <a:gd name="T2" fmla="*/ 3775 w 3776"/>
                <a:gd name="T3" fmla="*/ 6980 h 7781"/>
                <a:gd name="T4" fmla="*/ 3775 w 3776"/>
                <a:gd name="T5" fmla="*/ 6980 h 7781"/>
                <a:gd name="T6" fmla="*/ 2976 w 3776"/>
                <a:gd name="T7" fmla="*/ 7780 h 7781"/>
                <a:gd name="T8" fmla="*/ 799 w 3776"/>
                <a:gd name="T9" fmla="*/ 7780 h 7781"/>
                <a:gd name="T10" fmla="*/ 799 w 3776"/>
                <a:gd name="T11" fmla="*/ 7780 h 7781"/>
                <a:gd name="T12" fmla="*/ 0 w 3776"/>
                <a:gd name="T13" fmla="*/ 6980 h 7781"/>
                <a:gd name="T14" fmla="*/ 0 w 3776"/>
                <a:gd name="T15" fmla="*/ 799 h 7781"/>
                <a:gd name="T16" fmla="*/ 0 w 3776"/>
                <a:gd name="T17" fmla="*/ 799 h 7781"/>
                <a:gd name="T18" fmla="*/ 799 w 3776"/>
                <a:gd name="T19" fmla="*/ 0 h 7781"/>
                <a:gd name="T20" fmla="*/ 2976 w 3776"/>
                <a:gd name="T21" fmla="*/ 0 h 7781"/>
                <a:gd name="T22" fmla="*/ 2976 w 3776"/>
                <a:gd name="T23" fmla="*/ 0 h 7781"/>
                <a:gd name="T24" fmla="*/ 3775 w 3776"/>
                <a:gd name="T25" fmla="*/ 799 h 7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76" h="7781">
                  <a:moveTo>
                    <a:pt x="3775" y="799"/>
                  </a:moveTo>
                  <a:lnTo>
                    <a:pt x="3775" y="6980"/>
                  </a:lnTo>
                  <a:lnTo>
                    <a:pt x="3775" y="6980"/>
                  </a:lnTo>
                  <a:cubicBezTo>
                    <a:pt x="3775" y="7422"/>
                    <a:pt x="3417" y="7780"/>
                    <a:pt x="2976" y="7780"/>
                  </a:cubicBezTo>
                  <a:lnTo>
                    <a:pt x="799" y="7780"/>
                  </a:lnTo>
                  <a:lnTo>
                    <a:pt x="799" y="7780"/>
                  </a:lnTo>
                  <a:cubicBezTo>
                    <a:pt x="358" y="7780"/>
                    <a:pt x="0" y="7422"/>
                    <a:pt x="0" y="6980"/>
                  </a:cubicBezTo>
                  <a:lnTo>
                    <a:pt x="0" y="799"/>
                  </a:lnTo>
                  <a:lnTo>
                    <a:pt x="0" y="799"/>
                  </a:lnTo>
                  <a:cubicBezTo>
                    <a:pt x="0" y="358"/>
                    <a:pt x="358" y="0"/>
                    <a:pt x="799" y="0"/>
                  </a:cubicBezTo>
                  <a:lnTo>
                    <a:pt x="2976" y="0"/>
                  </a:lnTo>
                  <a:lnTo>
                    <a:pt x="2976" y="0"/>
                  </a:lnTo>
                  <a:cubicBezTo>
                    <a:pt x="3417" y="0"/>
                    <a:pt x="3775" y="358"/>
                    <a:pt x="3775" y="79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79987755-AB94-487F-A7F0-850FAA65A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1463" y="5587281"/>
              <a:ext cx="3358646" cy="6925248"/>
            </a:xfrm>
            <a:custGeom>
              <a:avLst/>
              <a:gdLst>
                <a:gd name="T0" fmla="*/ 3560 w 3776"/>
                <a:gd name="T1" fmla="*/ 6980 h 7781"/>
                <a:gd name="T2" fmla="*/ 3560 w 3776"/>
                <a:gd name="T3" fmla="*/ 6980 h 7781"/>
                <a:gd name="T4" fmla="*/ 3015 w 3776"/>
                <a:gd name="T5" fmla="*/ 7525 h 7781"/>
                <a:gd name="T6" fmla="*/ 760 w 3776"/>
                <a:gd name="T7" fmla="*/ 7525 h 7781"/>
                <a:gd name="T8" fmla="*/ 760 w 3776"/>
                <a:gd name="T9" fmla="*/ 7525 h 7781"/>
                <a:gd name="T10" fmla="*/ 215 w 3776"/>
                <a:gd name="T11" fmla="*/ 6980 h 7781"/>
                <a:gd name="T12" fmla="*/ 215 w 3776"/>
                <a:gd name="T13" fmla="*/ 799 h 7781"/>
                <a:gd name="T14" fmla="*/ 215 w 3776"/>
                <a:gd name="T15" fmla="*/ 799 h 7781"/>
                <a:gd name="T16" fmla="*/ 760 w 3776"/>
                <a:gd name="T17" fmla="*/ 255 h 7781"/>
                <a:gd name="T18" fmla="*/ 1076 w 3776"/>
                <a:gd name="T19" fmla="*/ 255 h 7781"/>
                <a:gd name="T20" fmla="*/ 1076 w 3776"/>
                <a:gd name="T21" fmla="*/ 493 h 7781"/>
                <a:gd name="T22" fmla="*/ 1076 w 3776"/>
                <a:gd name="T23" fmla="*/ 493 h 7781"/>
                <a:gd name="T24" fmla="*/ 1309 w 3776"/>
                <a:gd name="T25" fmla="*/ 726 h 7781"/>
                <a:gd name="T26" fmla="*/ 2467 w 3776"/>
                <a:gd name="T27" fmla="*/ 726 h 7781"/>
                <a:gd name="T28" fmla="*/ 2467 w 3776"/>
                <a:gd name="T29" fmla="*/ 726 h 7781"/>
                <a:gd name="T30" fmla="*/ 2700 w 3776"/>
                <a:gd name="T31" fmla="*/ 493 h 7781"/>
                <a:gd name="T32" fmla="*/ 2700 w 3776"/>
                <a:gd name="T33" fmla="*/ 255 h 7781"/>
                <a:gd name="T34" fmla="*/ 3015 w 3776"/>
                <a:gd name="T35" fmla="*/ 255 h 7781"/>
                <a:gd name="T36" fmla="*/ 3015 w 3776"/>
                <a:gd name="T37" fmla="*/ 255 h 7781"/>
                <a:gd name="T38" fmla="*/ 3560 w 3776"/>
                <a:gd name="T39" fmla="*/ 799 h 7781"/>
                <a:gd name="T40" fmla="*/ 3560 w 3776"/>
                <a:gd name="T41" fmla="*/ 6980 h 7781"/>
                <a:gd name="T42" fmla="*/ 2976 w 3776"/>
                <a:gd name="T43" fmla="*/ 0 h 7781"/>
                <a:gd name="T44" fmla="*/ 799 w 3776"/>
                <a:gd name="T45" fmla="*/ 0 h 7781"/>
                <a:gd name="T46" fmla="*/ 799 w 3776"/>
                <a:gd name="T47" fmla="*/ 0 h 7781"/>
                <a:gd name="T48" fmla="*/ 0 w 3776"/>
                <a:gd name="T49" fmla="*/ 799 h 7781"/>
                <a:gd name="T50" fmla="*/ 0 w 3776"/>
                <a:gd name="T51" fmla="*/ 6980 h 7781"/>
                <a:gd name="T52" fmla="*/ 0 w 3776"/>
                <a:gd name="T53" fmla="*/ 6980 h 7781"/>
                <a:gd name="T54" fmla="*/ 799 w 3776"/>
                <a:gd name="T55" fmla="*/ 7780 h 7781"/>
                <a:gd name="T56" fmla="*/ 2976 w 3776"/>
                <a:gd name="T57" fmla="*/ 7780 h 7781"/>
                <a:gd name="T58" fmla="*/ 2976 w 3776"/>
                <a:gd name="T59" fmla="*/ 7780 h 7781"/>
                <a:gd name="T60" fmla="*/ 3775 w 3776"/>
                <a:gd name="T61" fmla="*/ 6980 h 7781"/>
                <a:gd name="T62" fmla="*/ 3775 w 3776"/>
                <a:gd name="T63" fmla="*/ 799 h 7781"/>
                <a:gd name="T64" fmla="*/ 3775 w 3776"/>
                <a:gd name="T65" fmla="*/ 799 h 7781"/>
                <a:gd name="T66" fmla="*/ 2976 w 3776"/>
                <a:gd name="T67" fmla="*/ 0 h 7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76" h="7781">
                  <a:moveTo>
                    <a:pt x="3560" y="6980"/>
                  </a:moveTo>
                  <a:lnTo>
                    <a:pt x="3560" y="6980"/>
                  </a:lnTo>
                  <a:cubicBezTo>
                    <a:pt x="3560" y="7281"/>
                    <a:pt x="3316" y="7525"/>
                    <a:pt x="3015" y="7525"/>
                  </a:cubicBezTo>
                  <a:lnTo>
                    <a:pt x="760" y="7525"/>
                  </a:lnTo>
                  <a:lnTo>
                    <a:pt x="760" y="7525"/>
                  </a:lnTo>
                  <a:cubicBezTo>
                    <a:pt x="459" y="7525"/>
                    <a:pt x="215" y="7281"/>
                    <a:pt x="215" y="6980"/>
                  </a:cubicBezTo>
                  <a:lnTo>
                    <a:pt x="215" y="799"/>
                  </a:lnTo>
                  <a:lnTo>
                    <a:pt x="215" y="799"/>
                  </a:lnTo>
                  <a:cubicBezTo>
                    <a:pt x="215" y="498"/>
                    <a:pt x="459" y="255"/>
                    <a:pt x="760" y="255"/>
                  </a:cubicBezTo>
                  <a:lnTo>
                    <a:pt x="1076" y="255"/>
                  </a:lnTo>
                  <a:lnTo>
                    <a:pt x="1076" y="493"/>
                  </a:lnTo>
                  <a:lnTo>
                    <a:pt x="1076" y="493"/>
                  </a:lnTo>
                  <a:cubicBezTo>
                    <a:pt x="1076" y="622"/>
                    <a:pt x="1180" y="726"/>
                    <a:pt x="1309" y="726"/>
                  </a:cubicBezTo>
                  <a:lnTo>
                    <a:pt x="2467" y="726"/>
                  </a:lnTo>
                  <a:lnTo>
                    <a:pt x="2467" y="726"/>
                  </a:lnTo>
                  <a:cubicBezTo>
                    <a:pt x="2595" y="726"/>
                    <a:pt x="2700" y="622"/>
                    <a:pt x="2700" y="493"/>
                  </a:cubicBezTo>
                  <a:lnTo>
                    <a:pt x="2700" y="255"/>
                  </a:lnTo>
                  <a:lnTo>
                    <a:pt x="3015" y="255"/>
                  </a:lnTo>
                  <a:lnTo>
                    <a:pt x="3015" y="255"/>
                  </a:lnTo>
                  <a:cubicBezTo>
                    <a:pt x="3316" y="255"/>
                    <a:pt x="3560" y="498"/>
                    <a:pt x="3560" y="799"/>
                  </a:cubicBezTo>
                  <a:lnTo>
                    <a:pt x="3560" y="6980"/>
                  </a:lnTo>
                  <a:close/>
                  <a:moveTo>
                    <a:pt x="2976" y="0"/>
                  </a:moveTo>
                  <a:lnTo>
                    <a:pt x="799" y="0"/>
                  </a:lnTo>
                  <a:lnTo>
                    <a:pt x="799" y="0"/>
                  </a:lnTo>
                  <a:cubicBezTo>
                    <a:pt x="358" y="0"/>
                    <a:pt x="0" y="358"/>
                    <a:pt x="0" y="799"/>
                  </a:cubicBezTo>
                  <a:lnTo>
                    <a:pt x="0" y="6980"/>
                  </a:lnTo>
                  <a:lnTo>
                    <a:pt x="0" y="6980"/>
                  </a:lnTo>
                  <a:cubicBezTo>
                    <a:pt x="0" y="7422"/>
                    <a:pt x="358" y="7780"/>
                    <a:pt x="799" y="7780"/>
                  </a:cubicBezTo>
                  <a:lnTo>
                    <a:pt x="2976" y="7780"/>
                  </a:lnTo>
                  <a:lnTo>
                    <a:pt x="2976" y="7780"/>
                  </a:lnTo>
                  <a:cubicBezTo>
                    <a:pt x="3417" y="7780"/>
                    <a:pt x="3775" y="7422"/>
                    <a:pt x="3775" y="6980"/>
                  </a:cubicBezTo>
                  <a:lnTo>
                    <a:pt x="3775" y="799"/>
                  </a:lnTo>
                  <a:lnTo>
                    <a:pt x="3775" y="799"/>
                  </a:lnTo>
                  <a:cubicBezTo>
                    <a:pt x="3775" y="358"/>
                    <a:pt x="3417" y="0"/>
                    <a:pt x="29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AE10254D-7592-4D6B-95C1-A98104AF5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0786" y="5587281"/>
              <a:ext cx="1679323" cy="6925248"/>
            </a:xfrm>
            <a:custGeom>
              <a:avLst/>
              <a:gdLst>
                <a:gd name="T0" fmla="*/ 1887 w 1888"/>
                <a:gd name="T1" fmla="*/ 799 h 7781"/>
                <a:gd name="T2" fmla="*/ 1887 w 1888"/>
                <a:gd name="T3" fmla="*/ 6980 h 7781"/>
                <a:gd name="T4" fmla="*/ 1887 w 1888"/>
                <a:gd name="T5" fmla="*/ 6980 h 7781"/>
                <a:gd name="T6" fmla="*/ 1088 w 1888"/>
                <a:gd name="T7" fmla="*/ 7780 h 7781"/>
                <a:gd name="T8" fmla="*/ 0 w 1888"/>
                <a:gd name="T9" fmla="*/ 7780 h 7781"/>
                <a:gd name="T10" fmla="*/ 0 w 1888"/>
                <a:gd name="T11" fmla="*/ 0 h 7781"/>
                <a:gd name="T12" fmla="*/ 1088 w 1888"/>
                <a:gd name="T13" fmla="*/ 0 h 7781"/>
                <a:gd name="T14" fmla="*/ 1088 w 1888"/>
                <a:gd name="T15" fmla="*/ 0 h 7781"/>
                <a:gd name="T16" fmla="*/ 1887 w 1888"/>
                <a:gd name="T17" fmla="*/ 799 h 7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8" h="7781">
                  <a:moveTo>
                    <a:pt x="1887" y="799"/>
                  </a:moveTo>
                  <a:lnTo>
                    <a:pt x="1887" y="6980"/>
                  </a:lnTo>
                  <a:lnTo>
                    <a:pt x="1887" y="6980"/>
                  </a:lnTo>
                  <a:cubicBezTo>
                    <a:pt x="1887" y="7422"/>
                    <a:pt x="1529" y="7780"/>
                    <a:pt x="1088" y="7780"/>
                  </a:cubicBezTo>
                  <a:lnTo>
                    <a:pt x="0" y="7780"/>
                  </a:lnTo>
                  <a:lnTo>
                    <a:pt x="0" y="0"/>
                  </a:lnTo>
                  <a:lnTo>
                    <a:pt x="1088" y="0"/>
                  </a:lnTo>
                  <a:lnTo>
                    <a:pt x="1088" y="0"/>
                  </a:lnTo>
                  <a:cubicBezTo>
                    <a:pt x="1529" y="0"/>
                    <a:pt x="1887" y="358"/>
                    <a:pt x="1887" y="799"/>
                  </a:cubicBezTo>
                </a:path>
              </a:pathLst>
            </a:custGeom>
            <a:solidFill>
              <a:srgbClr val="1A1A1A">
                <a:alpha val="2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7E458E84-8CE5-4AC7-A528-DA815B4A1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6403" y="6301386"/>
              <a:ext cx="1518452" cy="1518455"/>
            </a:xfrm>
            <a:custGeom>
              <a:avLst/>
              <a:gdLst>
                <a:gd name="T0" fmla="*/ 1706 w 1707"/>
                <a:gd name="T1" fmla="*/ 852 h 1706"/>
                <a:gd name="T2" fmla="*/ 1706 w 1707"/>
                <a:gd name="T3" fmla="*/ 852 h 1706"/>
                <a:gd name="T4" fmla="*/ 853 w 1707"/>
                <a:gd name="T5" fmla="*/ 1705 h 1706"/>
                <a:gd name="T6" fmla="*/ 853 w 1707"/>
                <a:gd name="T7" fmla="*/ 1705 h 1706"/>
                <a:gd name="T8" fmla="*/ 0 w 1707"/>
                <a:gd name="T9" fmla="*/ 852 h 1706"/>
                <a:gd name="T10" fmla="*/ 0 w 1707"/>
                <a:gd name="T11" fmla="*/ 852 h 1706"/>
                <a:gd name="T12" fmla="*/ 853 w 1707"/>
                <a:gd name="T13" fmla="*/ 0 h 1706"/>
                <a:gd name="T14" fmla="*/ 853 w 1707"/>
                <a:gd name="T15" fmla="*/ 0 h 1706"/>
                <a:gd name="T16" fmla="*/ 1706 w 1707"/>
                <a:gd name="T17" fmla="*/ 852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7" h="1706">
                  <a:moveTo>
                    <a:pt x="1706" y="852"/>
                  </a:moveTo>
                  <a:lnTo>
                    <a:pt x="1706" y="852"/>
                  </a:lnTo>
                  <a:cubicBezTo>
                    <a:pt x="1706" y="1323"/>
                    <a:pt x="1324" y="1705"/>
                    <a:pt x="853" y="1705"/>
                  </a:cubicBezTo>
                  <a:lnTo>
                    <a:pt x="853" y="1705"/>
                  </a:lnTo>
                  <a:cubicBezTo>
                    <a:pt x="382" y="1705"/>
                    <a:pt x="0" y="1323"/>
                    <a:pt x="0" y="852"/>
                  </a:cubicBezTo>
                  <a:lnTo>
                    <a:pt x="0" y="852"/>
                  </a:lnTo>
                  <a:cubicBezTo>
                    <a:pt x="0" y="382"/>
                    <a:pt x="382" y="0"/>
                    <a:pt x="853" y="0"/>
                  </a:cubicBezTo>
                  <a:lnTo>
                    <a:pt x="853" y="0"/>
                  </a:lnTo>
                  <a:cubicBezTo>
                    <a:pt x="1324" y="0"/>
                    <a:pt x="1706" y="382"/>
                    <a:pt x="1706" y="85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DE973CDF-3EF1-4932-B1D1-3DCF615F8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9807" y="6430867"/>
              <a:ext cx="1255569" cy="1255569"/>
            </a:xfrm>
            <a:custGeom>
              <a:avLst/>
              <a:gdLst>
                <a:gd name="T0" fmla="*/ 1411 w 1412"/>
                <a:gd name="T1" fmla="*/ 705 h 1412"/>
                <a:gd name="T2" fmla="*/ 1411 w 1412"/>
                <a:gd name="T3" fmla="*/ 705 h 1412"/>
                <a:gd name="T4" fmla="*/ 705 w 1412"/>
                <a:gd name="T5" fmla="*/ 1411 h 1412"/>
                <a:gd name="T6" fmla="*/ 705 w 1412"/>
                <a:gd name="T7" fmla="*/ 1411 h 1412"/>
                <a:gd name="T8" fmla="*/ 0 w 1412"/>
                <a:gd name="T9" fmla="*/ 705 h 1412"/>
                <a:gd name="T10" fmla="*/ 0 w 1412"/>
                <a:gd name="T11" fmla="*/ 705 h 1412"/>
                <a:gd name="T12" fmla="*/ 705 w 1412"/>
                <a:gd name="T13" fmla="*/ 0 h 1412"/>
                <a:gd name="T14" fmla="*/ 705 w 1412"/>
                <a:gd name="T15" fmla="*/ 0 h 1412"/>
                <a:gd name="T16" fmla="*/ 1411 w 1412"/>
                <a:gd name="T17" fmla="*/ 705 h 1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2" h="1412">
                  <a:moveTo>
                    <a:pt x="1411" y="705"/>
                  </a:moveTo>
                  <a:lnTo>
                    <a:pt x="1411" y="705"/>
                  </a:lnTo>
                  <a:cubicBezTo>
                    <a:pt x="1411" y="1095"/>
                    <a:pt x="1095" y="1411"/>
                    <a:pt x="705" y="1411"/>
                  </a:cubicBezTo>
                  <a:lnTo>
                    <a:pt x="705" y="1411"/>
                  </a:lnTo>
                  <a:cubicBezTo>
                    <a:pt x="316" y="1411"/>
                    <a:pt x="0" y="1095"/>
                    <a:pt x="0" y="705"/>
                  </a:cubicBezTo>
                  <a:lnTo>
                    <a:pt x="0" y="705"/>
                  </a:lnTo>
                  <a:cubicBezTo>
                    <a:pt x="0" y="316"/>
                    <a:pt x="316" y="0"/>
                    <a:pt x="705" y="0"/>
                  </a:cubicBezTo>
                  <a:lnTo>
                    <a:pt x="705" y="0"/>
                  </a:lnTo>
                  <a:cubicBezTo>
                    <a:pt x="1095" y="0"/>
                    <a:pt x="1411" y="316"/>
                    <a:pt x="1411" y="705"/>
                  </a:cubicBezTo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04C6B0B0-94CD-4E72-99E7-8F8ECB59F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29178" y="6489721"/>
              <a:ext cx="1518452" cy="1518455"/>
            </a:xfrm>
            <a:custGeom>
              <a:avLst/>
              <a:gdLst>
                <a:gd name="T0" fmla="*/ 1706 w 1707"/>
                <a:gd name="T1" fmla="*/ 852 h 1706"/>
                <a:gd name="T2" fmla="*/ 1706 w 1707"/>
                <a:gd name="T3" fmla="*/ 852 h 1706"/>
                <a:gd name="T4" fmla="*/ 853 w 1707"/>
                <a:gd name="T5" fmla="*/ 1705 h 1706"/>
                <a:gd name="T6" fmla="*/ 853 w 1707"/>
                <a:gd name="T7" fmla="*/ 1705 h 1706"/>
                <a:gd name="T8" fmla="*/ 0 w 1707"/>
                <a:gd name="T9" fmla="*/ 852 h 1706"/>
                <a:gd name="T10" fmla="*/ 0 w 1707"/>
                <a:gd name="T11" fmla="*/ 852 h 1706"/>
                <a:gd name="T12" fmla="*/ 853 w 1707"/>
                <a:gd name="T13" fmla="*/ 0 h 1706"/>
                <a:gd name="T14" fmla="*/ 853 w 1707"/>
                <a:gd name="T15" fmla="*/ 0 h 1706"/>
                <a:gd name="T16" fmla="*/ 1706 w 1707"/>
                <a:gd name="T17" fmla="*/ 852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7" h="1706">
                  <a:moveTo>
                    <a:pt x="1706" y="852"/>
                  </a:moveTo>
                  <a:lnTo>
                    <a:pt x="1706" y="852"/>
                  </a:lnTo>
                  <a:cubicBezTo>
                    <a:pt x="1706" y="1323"/>
                    <a:pt x="1324" y="1705"/>
                    <a:pt x="853" y="1705"/>
                  </a:cubicBezTo>
                  <a:lnTo>
                    <a:pt x="853" y="1705"/>
                  </a:lnTo>
                  <a:cubicBezTo>
                    <a:pt x="382" y="1705"/>
                    <a:pt x="0" y="1323"/>
                    <a:pt x="0" y="852"/>
                  </a:cubicBezTo>
                  <a:lnTo>
                    <a:pt x="0" y="852"/>
                  </a:lnTo>
                  <a:cubicBezTo>
                    <a:pt x="0" y="382"/>
                    <a:pt x="382" y="0"/>
                    <a:pt x="853" y="0"/>
                  </a:cubicBezTo>
                  <a:lnTo>
                    <a:pt x="853" y="0"/>
                  </a:lnTo>
                  <a:cubicBezTo>
                    <a:pt x="1324" y="0"/>
                    <a:pt x="1706" y="382"/>
                    <a:pt x="1706" y="85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E5028C13-58C3-4037-9133-130E73D1AD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0184" y="5187068"/>
              <a:ext cx="796503" cy="796503"/>
            </a:xfrm>
            <a:custGeom>
              <a:avLst/>
              <a:gdLst>
                <a:gd name="T0" fmla="*/ 896 w 897"/>
                <a:gd name="T1" fmla="*/ 448 h 897"/>
                <a:gd name="T2" fmla="*/ 896 w 897"/>
                <a:gd name="T3" fmla="*/ 448 h 897"/>
                <a:gd name="T4" fmla="*/ 448 w 897"/>
                <a:gd name="T5" fmla="*/ 896 h 897"/>
                <a:gd name="T6" fmla="*/ 448 w 897"/>
                <a:gd name="T7" fmla="*/ 896 h 897"/>
                <a:gd name="T8" fmla="*/ 0 w 897"/>
                <a:gd name="T9" fmla="*/ 448 h 897"/>
                <a:gd name="T10" fmla="*/ 0 w 897"/>
                <a:gd name="T11" fmla="*/ 448 h 897"/>
                <a:gd name="T12" fmla="*/ 448 w 897"/>
                <a:gd name="T13" fmla="*/ 0 h 897"/>
                <a:gd name="T14" fmla="*/ 448 w 897"/>
                <a:gd name="T15" fmla="*/ 0 h 897"/>
                <a:gd name="T16" fmla="*/ 896 w 897"/>
                <a:gd name="T17" fmla="*/ 448 h 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7" h="897">
                  <a:moveTo>
                    <a:pt x="896" y="448"/>
                  </a:moveTo>
                  <a:lnTo>
                    <a:pt x="896" y="448"/>
                  </a:lnTo>
                  <a:cubicBezTo>
                    <a:pt x="896" y="696"/>
                    <a:pt x="696" y="896"/>
                    <a:pt x="448" y="896"/>
                  </a:cubicBezTo>
                  <a:lnTo>
                    <a:pt x="448" y="896"/>
                  </a:lnTo>
                  <a:cubicBezTo>
                    <a:pt x="202" y="896"/>
                    <a:pt x="0" y="696"/>
                    <a:pt x="0" y="448"/>
                  </a:cubicBezTo>
                  <a:lnTo>
                    <a:pt x="0" y="448"/>
                  </a:lnTo>
                  <a:cubicBezTo>
                    <a:pt x="0" y="201"/>
                    <a:pt x="202" y="0"/>
                    <a:pt x="448" y="0"/>
                  </a:cubicBezTo>
                  <a:lnTo>
                    <a:pt x="448" y="0"/>
                  </a:lnTo>
                  <a:cubicBezTo>
                    <a:pt x="696" y="0"/>
                    <a:pt x="896" y="201"/>
                    <a:pt x="896" y="4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ABD4DE52-E9AD-4A93-84C5-E9422C77E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4167" y="3688233"/>
              <a:ext cx="380596" cy="384518"/>
            </a:xfrm>
            <a:custGeom>
              <a:avLst/>
              <a:gdLst>
                <a:gd name="T0" fmla="*/ 428 w 429"/>
                <a:gd name="T1" fmla="*/ 214 h 430"/>
                <a:gd name="T2" fmla="*/ 428 w 429"/>
                <a:gd name="T3" fmla="*/ 214 h 430"/>
                <a:gd name="T4" fmla="*/ 214 w 429"/>
                <a:gd name="T5" fmla="*/ 429 h 430"/>
                <a:gd name="T6" fmla="*/ 214 w 429"/>
                <a:gd name="T7" fmla="*/ 429 h 430"/>
                <a:gd name="T8" fmla="*/ 0 w 429"/>
                <a:gd name="T9" fmla="*/ 214 h 430"/>
                <a:gd name="T10" fmla="*/ 0 w 429"/>
                <a:gd name="T11" fmla="*/ 214 h 430"/>
                <a:gd name="T12" fmla="*/ 214 w 429"/>
                <a:gd name="T13" fmla="*/ 0 h 430"/>
                <a:gd name="T14" fmla="*/ 214 w 429"/>
                <a:gd name="T15" fmla="*/ 0 h 430"/>
                <a:gd name="T16" fmla="*/ 428 w 429"/>
                <a:gd name="T17" fmla="*/ 214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9" h="430">
                  <a:moveTo>
                    <a:pt x="428" y="214"/>
                  </a:moveTo>
                  <a:lnTo>
                    <a:pt x="428" y="214"/>
                  </a:lnTo>
                  <a:cubicBezTo>
                    <a:pt x="428" y="332"/>
                    <a:pt x="332" y="429"/>
                    <a:pt x="214" y="429"/>
                  </a:cubicBezTo>
                  <a:lnTo>
                    <a:pt x="214" y="429"/>
                  </a:lnTo>
                  <a:cubicBezTo>
                    <a:pt x="96" y="429"/>
                    <a:pt x="0" y="332"/>
                    <a:pt x="0" y="214"/>
                  </a:cubicBezTo>
                  <a:lnTo>
                    <a:pt x="0" y="214"/>
                  </a:lnTo>
                  <a:cubicBezTo>
                    <a:pt x="0" y="96"/>
                    <a:pt x="96" y="0"/>
                    <a:pt x="214" y="0"/>
                  </a:cubicBezTo>
                  <a:lnTo>
                    <a:pt x="214" y="0"/>
                  </a:lnTo>
                  <a:cubicBezTo>
                    <a:pt x="332" y="0"/>
                    <a:pt x="428" y="96"/>
                    <a:pt x="428" y="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64501212-7D25-4414-947A-71E1F7BB6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52082" y="4598520"/>
              <a:ext cx="380593" cy="380596"/>
            </a:xfrm>
            <a:custGeom>
              <a:avLst/>
              <a:gdLst>
                <a:gd name="T0" fmla="*/ 428 w 429"/>
                <a:gd name="T1" fmla="*/ 214 h 429"/>
                <a:gd name="T2" fmla="*/ 428 w 429"/>
                <a:gd name="T3" fmla="*/ 214 h 429"/>
                <a:gd name="T4" fmla="*/ 214 w 429"/>
                <a:gd name="T5" fmla="*/ 428 h 429"/>
                <a:gd name="T6" fmla="*/ 214 w 429"/>
                <a:gd name="T7" fmla="*/ 428 h 429"/>
                <a:gd name="T8" fmla="*/ 0 w 429"/>
                <a:gd name="T9" fmla="*/ 214 h 429"/>
                <a:gd name="T10" fmla="*/ 0 w 429"/>
                <a:gd name="T11" fmla="*/ 214 h 429"/>
                <a:gd name="T12" fmla="*/ 214 w 429"/>
                <a:gd name="T13" fmla="*/ 0 h 429"/>
                <a:gd name="T14" fmla="*/ 214 w 429"/>
                <a:gd name="T15" fmla="*/ 0 h 429"/>
                <a:gd name="T16" fmla="*/ 428 w 429"/>
                <a:gd name="T17" fmla="*/ 214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9" h="429">
                  <a:moveTo>
                    <a:pt x="428" y="214"/>
                  </a:moveTo>
                  <a:lnTo>
                    <a:pt x="428" y="214"/>
                  </a:lnTo>
                  <a:cubicBezTo>
                    <a:pt x="428" y="332"/>
                    <a:pt x="332" y="428"/>
                    <a:pt x="214" y="428"/>
                  </a:cubicBezTo>
                  <a:lnTo>
                    <a:pt x="214" y="428"/>
                  </a:lnTo>
                  <a:cubicBezTo>
                    <a:pt x="96" y="428"/>
                    <a:pt x="0" y="332"/>
                    <a:pt x="0" y="214"/>
                  </a:cubicBezTo>
                  <a:lnTo>
                    <a:pt x="0" y="214"/>
                  </a:lnTo>
                  <a:cubicBezTo>
                    <a:pt x="0" y="95"/>
                    <a:pt x="96" y="0"/>
                    <a:pt x="214" y="0"/>
                  </a:cubicBezTo>
                  <a:lnTo>
                    <a:pt x="214" y="0"/>
                  </a:lnTo>
                  <a:cubicBezTo>
                    <a:pt x="332" y="0"/>
                    <a:pt x="428" y="95"/>
                    <a:pt x="428" y="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F21D5A8D-63D5-4C5F-AB4F-7A08E4264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90684" y="5206688"/>
              <a:ext cx="380596" cy="380593"/>
            </a:xfrm>
            <a:custGeom>
              <a:avLst/>
              <a:gdLst>
                <a:gd name="T0" fmla="*/ 428 w 429"/>
                <a:gd name="T1" fmla="*/ 214 h 429"/>
                <a:gd name="T2" fmla="*/ 428 w 429"/>
                <a:gd name="T3" fmla="*/ 214 h 429"/>
                <a:gd name="T4" fmla="*/ 214 w 429"/>
                <a:gd name="T5" fmla="*/ 428 h 429"/>
                <a:gd name="T6" fmla="*/ 214 w 429"/>
                <a:gd name="T7" fmla="*/ 428 h 429"/>
                <a:gd name="T8" fmla="*/ 0 w 429"/>
                <a:gd name="T9" fmla="*/ 214 h 429"/>
                <a:gd name="T10" fmla="*/ 0 w 429"/>
                <a:gd name="T11" fmla="*/ 214 h 429"/>
                <a:gd name="T12" fmla="*/ 214 w 429"/>
                <a:gd name="T13" fmla="*/ 0 h 429"/>
                <a:gd name="T14" fmla="*/ 214 w 429"/>
                <a:gd name="T15" fmla="*/ 0 h 429"/>
                <a:gd name="T16" fmla="*/ 428 w 429"/>
                <a:gd name="T17" fmla="*/ 214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9" h="429">
                  <a:moveTo>
                    <a:pt x="428" y="214"/>
                  </a:moveTo>
                  <a:lnTo>
                    <a:pt x="428" y="214"/>
                  </a:lnTo>
                  <a:cubicBezTo>
                    <a:pt x="428" y="332"/>
                    <a:pt x="332" y="428"/>
                    <a:pt x="214" y="428"/>
                  </a:cubicBezTo>
                  <a:lnTo>
                    <a:pt x="214" y="428"/>
                  </a:lnTo>
                  <a:cubicBezTo>
                    <a:pt x="96" y="428"/>
                    <a:pt x="0" y="332"/>
                    <a:pt x="0" y="214"/>
                  </a:cubicBezTo>
                  <a:lnTo>
                    <a:pt x="0" y="214"/>
                  </a:lnTo>
                  <a:cubicBezTo>
                    <a:pt x="0" y="96"/>
                    <a:pt x="96" y="0"/>
                    <a:pt x="214" y="0"/>
                  </a:cubicBezTo>
                  <a:lnTo>
                    <a:pt x="214" y="0"/>
                  </a:lnTo>
                  <a:cubicBezTo>
                    <a:pt x="332" y="0"/>
                    <a:pt x="428" y="96"/>
                    <a:pt x="428" y="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07D32046-4978-4A5C-A1DC-4E6469E2A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0658" y="7627580"/>
              <a:ext cx="384518" cy="380596"/>
            </a:xfrm>
            <a:custGeom>
              <a:avLst/>
              <a:gdLst>
                <a:gd name="T0" fmla="*/ 429 w 430"/>
                <a:gd name="T1" fmla="*/ 214 h 429"/>
                <a:gd name="T2" fmla="*/ 429 w 430"/>
                <a:gd name="T3" fmla="*/ 214 h 429"/>
                <a:gd name="T4" fmla="*/ 214 w 430"/>
                <a:gd name="T5" fmla="*/ 428 h 429"/>
                <a:gd name="T6" fmla="*/ 214 w 430"/>
                <a:gd name="T7" fmla="*/ 428 h 429"/>
                <a:gd name="T8" fmla="*/ 0 w 430"/>
                <a:gd name="T9" fmla="*/ 214 h 429"/>
                <a:gd name="T10" fmla="*/ 0 w 430"/>
                <a:gd name="T11" fmla="*/ 214 h 429"/>
                <a:gd name="T12" fmla="*/ 214 w 430"/>
                <a:gd name="T13" fmla="*/ 0 h 429"/>
                <a:gd name="T14" fmla="*/ 214 w 430"/>
                <a:gd name="T15" fmla="*/ 0 h 429"/>
                <a:gd name="T16" fmla="*/ 429 w 430"/>
                <a:gd name="T17" fmla="*/ 214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0" h="429">
                  <a:moveTo>
                    <a:pt x="429" y="214"/>
                  </a:moveTo>
                  <a:lnTo>
                    <a:pt x="429" y="214"/>
                  </a:lnTo>
                  <a:cubicBezTo>
                    <a:pt x="429" y="332"/>
                    <a:pt x="333" y="428"/>
                    <a:pt x="214" y="428"/>
                  </a:cubicBezTo>
                  <a:lnTo>
                    <a:pt x="214" y="428"/>
                  </a:lnTo>
                  <a:cubicBezTo>
                    <a:pt x="96" y="428"/>
                    <a:pt x="0" y="332"/>
                    <a:pt x="0" y="214"/>
                  </a:cubicBezTo>
                  <a:lnTo>
                    <a:pt x="0" y="214"/>
                  </a:lnTo>
                  <a:cubicBezTo>
                    <a:pt x="0" y="96"/>
                    <a:pt x="96" y="0"/>
                    <a:pt x="214" y="0"/>
                  </a:cubicBezTo>
                  <a:lnTo>
                    <a:pt x="214" y="0"/>
                  </a:lnTo>
                  <a:cubicBezTo>
                    <a:pt x="333" y="0"/>
                    <a:pt x="429" y="96"/>
                    <a:pt x="429" y="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9DA4ACFA-3F5C-4813-8035-E048E7E69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29178" y="3401808"/>
              <a:ext cx="380593" cy="384518"/>
            </a:xfrm>
            <a:custGeom>
              <a:avLst/>
              <a:gdLst>
                <a:gd name="T0" fmla="*/ 428 w 429"/>
                <a:gd name="T1" fmla="*/ 214 h 430"/>
                <a:gd name="T2" fmla="*/ 428 w 429"/>
                <a:gd name="T3" fmla="*/ 214 h 430"/>
                <a:gd name="T4" fmla="*/ 214 w 429"/>
                <a:gd name="T5" fmla="*/ 429 h 430"/>
                <a:gd name="T6" fmla="*/ 214 w 429"/>
                <a:gd name="T7" fmla="*/ 429 h 430"/>
                <a:gd name="T8" fmla="*/ 0 w 429"/>
                <a:gd name="T9" fmla="*/ 214 h 430"/>
                <a:gd name="T10" fmla="*/ 0 w 429"/>
                <a:gd name="T11" fmla="*/ 214 h 430"/>
                <a:gd name="T12" fmla="*/ 214 w 429"/>
                <a:gd name="T13" fmla="*/ 0 h 430"/>
                <a:gd name="T14" fmla="*/ 214 w 429"/>
                <a:gd name="T15" fmla="*/ 0 h 430"/>
                <a:gd name="T16" fmla="*/ 428 w 429"/>
                <a:gd name="T17" fmla="*/ 214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9" h="430">
                  <a:moveTo>
                    <a:pt x="428" y="214"/>
                  </a:moveTo>
                  <a:lnTo>
                    <a:pt x="428" y="214"/>
                  </a:lnTo>
                  <a:cubicBezTo>
                    <a:pt x="428" y="333"/>
                    <a:pt x="332" y="429"/>
                    <a:pt x="214" y="429"/>
                  </a:cubicBezTo>
                  <a:lnTo>
                    <a:pt x="214" y="429"/>
                  </a:lnTo>
                  <a:cubicBezTo>
                    <a:pt x="96" y="429"/>
                    <a:pt x="0" y="333"/>
                    <a:pt x="0" y="214"/>
                  </a:cubicBezTo>
                  <a:lnTo>
                    <a:pt x="0" y="214"/>
                  </a:lnTo>
                  <a:cubicBezTo>
                    <a:pt x="0" y="96"/>
                    <a:pt x="96" y="0"/>
                    <a:pt x="214" y="0"/>
                  </a:cubicBezTo>
                  <a:lnTo>
                    <a:pt x="214" y="0"/>
                  </a:lnTo>
                  <a:cubicBezTo>
                    <a:pt x="332" y="0"/>
                    <a:pt x="428" y="96"/>
                    <a:pt x="428" y="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0" name="Freeform 24">
              <a:extLst>
                <a:ext uri="{FF2B5EF4-FFF2-40B4-BE49-F238E27FC236}">
                  <a16:creationId xmlns:a16="http://schemas.microsoft.com/office/drawing/2014/main" id="{CDD4327C-4C88-44E7-85C2-185827C87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9394" y="5253772"/>
              <a:ext cx="380593" cy="384518"/>
            </a:xfrm>
            <a:custGeom>
              <a:avLst/>
              <a:gdLst>
                <a:gd name="T0" fmla="*/ 428 w 429"/>
                <a:gd name="T1" fmla="*/ 215 h 430"/>
                <a:gd name="T2" fmla="*/ 428 w 429"/>
                <a:gd name="T3" fmla="*/ 215 h 430"/>
                <a:gd name="T4" fmla="*/ 214 w 429"/>
                <a:gd name="T5" fmla="*/ 429 h 430"/>
                <a:gd name="T6" fmla="*/ 214 w 429"/>
                <a:gd name="T7" fmla="*/ 429 h 430"/>
                <a:gd name="T8" fmla="*/ 0 w 429"/>
                <a:gd name="T9" fmla="*/ 215 h 430"/>
                <a:gd name="T10" fmla="*/ 0 w 429"/>
                <a:gd name="T11" fmla="*/ 215 h 430"/>
                <a:gd name="T12" fmla="*/ 214 w 429"/>
                <a:gd name="T13" fmla="*/ 0 h 430"/>
                <a:gd name="T14" fmla="*/ 214 w 429"/>
                <a:gd name="T15" fmla="*/ 0 h 430"/>
                <a:gd name="T16" fmla="*/ 428 w 429"/>
                <a:gd name="T17" fmla="*/ 215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9" h="430">
                  <a:moveTo>
                    <a:pt x="428" y="215"/>
                  </a:moveTo>
                  <a:lnTo>
                    <a:pt x="428" y="215"/>
                  </a:lnTo>
                  <a:cubicBezTo>
                    <a:pt x="428" y="333"/>
                    <a:pt x="333" y="429"/>
                    <a:pt x="214" y="429"/>
                  </a:cubicBezTo>
                  <a:lnTo>
                    <a:pt x="214" y="429"/>
                  </a:lnTo>
                  <a:cubicBezTo>
                    <a:pt x="96" y="429"/>
                    <a:pt x="0" y="333"/>
                    <a:pt x="0" y="215"/>
                  </a:cubicBezTo>
                  <a:lnTo>
                    <a:pt x="0" y="215"/>
                  </a:lnTo>
                  <a:cubicBezTo>
                    <a:pt x="0" y="96"/>
                    <a:pt x="96" y="0"/>
                    <a:pt x="214" y="0"/>
                  </a:cubicBezTo>
                  <a:lnTo>
                    <a:pt x="214" y="0"/>
                  </a:lnTo>
                  <a:cubicBezTo>
                    <a:pt x="333" y="0"/>
                    <a:pt x="428" y="96"/>
                    <a:pt x="428" y="21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1" name="Freeform 25">
              <a:extLst>
                <a:ext uri="{FF2B5EF4-FFF2-40B4-BE49-F238E27FC236}">
                  <a16:creationId xmlns:a16="http://schemas.microsoft.com/office/drawing/2014/main" id="{DBA9D130-CF2A-4A4B-814F-48BFE864F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9953" y="3664691"/>
              <a:ext cx="796500" cy="796503"/>
            </a:xfrm>
            <a:custGeom>
              <a:avLst/>
              <a:gdLst>
                <a:gd name="T0" fmla="*/ 896 w 897"/>
                <a:gd name="T1" fmla="*/ 448 h 897"/>
                <a:gd name="T2" fmla="*/ 896 w 897"/>
                <a:gd name="T3" fmla="*/ 448 h 897"/>
                <a:gd name="T4" fmla="*/ 448 w 897"/>
                <a:gd name="T5" fmla="*/ 896 h 897"/>
                <a:gd name="T6" fmla="*/ 448 w 897"/>
                <a:gd name="T7" fmla="*/ 896 h 897"/>
                <a:gd name="T8" fmla="*/ 0 w 897"/>
                <a:gd name="T9" fmla="*/ 448 h 897"/>
                <a:gd name="T10" fmla="*/ 0 w 897"/>
                <a:gd name="T11" fmla="*/ 448 h 897"/>
                <a:gd name="T12" fmla="*/ 448 w 897"/>
                <a:gd name="T13" fmla="*/ 0 h 897"/>
                <a:gd name="T14" fmla="*/ 448 w 897"/>
                <a:gd name="T15" fmla="*/ 0 h 897"/>
                <a:gd name="T16" fmla="*/ 896 w 897"/>
                <a:gd name="T17" fmla="*/ 448 h 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7" h="897">
                  <a:moveTo>
                    <a:pt x="896" y="448"/>
                  </a:moveTo>
                  <a:lnTo>
                    <a:pt x="896" y="448"/>
                  </a:lnTo>
                  <a:cubicBezTo>
                    <a:pt x="896" y="695"/>
                    <a:pt x="695" y="896"/>
                    <a:pt x="448" y="896"/>
                  </a:cubicBezTo>
                  <a:lnTo>
                    <a:pt x="448" y="896"/>
                  </a:lnTo>
                  <a:cubicBezTo>
                    <a:pt x="201" y="896"/>
                    <a:pt x="0" y="695"/>
                    <a:pt x="0" y="448"/>
                  </a:cubicBezTo>
                  <a:lnTo>
                    <a:pt x="0" y="448"/>
                  </a:lnTo>
                  <a:cubicBezTo>
                    <a:pt x="0" y="200"/>
                    <a:pt x="201" y="0"/>
                    <a:pt x="448" y="0"/>
                  </a:cubicBezTo>
                  <a:lnTo>
                    <a:pt x="448" y="0"/>
                  </a:lnTo>
                  <a:cubicBezTo>
                    <a:pt x="695" y="0"/>
                    <a:pt x="896" y="200"/>
                    <a:pt x="896" y="4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2" name="Freeform 26">
              <a:extLst>
                <a:ext uri="{FF2B5EF4-FFF2-40B4-BE49-F238E27FC236}">
                  <a16:creationId xmlns:a16="http://schemas.microsoft.com/office/drawing/2014/main" id="{0750EE42-944C-404D-B50D-8B81EF2CF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14963" y="4998733"/>
              <a:ext cx="796500" cy="796503"/>
            </a:xfrm>
            <a:custGeom>
              <a:avLst/>
              <a:gdLst>
                <a:gd name="T0" fmla="*/ 895 w 896"/>
                <a:gd name="T1" fmla="*/ 448 h 897"/>
                <a:gd name="T2" fmla="*/ 895 w 896"/>
                <a:gd name="T3" fmla="*/ 448 h 897"/>
                <a:gd name="T4" fmla="*/ 448 w 896"/>
                <a:gd name="T5" fmla="*/ 896 h 897"/>
                <a:gd name="T6" fmla="*/ 448 w 896"/>
                <a:gd name="T7" fmla="*/ 896 h 897"/>
                <a:gd name="T8" fmla="*/ 0 w 896"/>
                <a:gd name="T9" fmla="*/ 448 h 897"/>
                <a:gd name="T10" fmla="*/ 0 w 896"/>
                <a:gd name="T11" fmla="*/ 448 h 897"/>
                <a:gd name="T12" fmla="*/ 448 w 896"/>
                <a:gd name="T13" fmla="*/ 0 h 897"/>
                <a:gd name="T14" fmla="*/ 448 w 896"/>
                <a:gd name="T15" fmla="*/ 0 h 897"/>
                <a:gd name="T16" fmla="*/ 895 w 896"/>
                <a:gd name="T17" fmla="*/ 448 h 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6" h="897">
                  <a:moveTo>
                    <a:pt x="895" y="448"/>
                  </a:moveTo>
                  <a:lnTo>
                    <a:pt x="895" y="448"/>
                  </a:lnTo>
                  <a:cubicBezTo>
                    <a:pt x="895" y="695"/>
                    <a:pt x="695" y="896"/>
                    <a:pt x="448" y="896"/>
                  </a:cubicBezTo>
                  <a:lnTo>
                    <a:pt x="448" y="896"/>
                  </a:lnTo>
                  <a:cubicBezTo>
                    <a:pt x="200" y="896"/>
                    <a:pt x="0" y="695"/>
                    <a:pt x="0" y="448"/>
                  </a:cubicBezTo>
                  <a:lnTo>
                    <a:pt x="0" y="448"/>
                  </a:lnTo>
                  <a:cubicBezTo>
                    <a:pt x="0" y="201"/>
                    <a:pt x="200" y="0"/>
                    <a:pt x="448" y="0"/>
                  </a:cubicBezTo>
                  <a:lnTo>
                    <a:pt x="448" y="0"/>
                  </a:lnTo>
                  <a:cubicBezTo>
                    <a:pt x="695" y="0"/>
                    <a:pt x="895" y="201"/>
                    <a:pt x="895" y="4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3" name="Freeform 27">
              <a:extLst>
                <a:ext uri="{FF2B5EF4-FFF2-40B4-BE49-F238E27FC236}">
                  <a16:creationId xmlns:a16="http://schemas.microsoft.com/office/drawing/2014/main" id="{F1934C69-8861-44BA-8C8F-2C51E1F81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6403" y="4096293"/>
              <a:ext cx="796500" cy="796503"/>
            </a:xfrm>
            <a:custGeom>
              <a:avLst/>
              <a:gdLst>
                <a:gd name="T0" fmla="*/ 896 w 897"/>
                <a:gd name="T1" fmla="*/ 447 h 895"/>
                <a:gd name="T2" fmla="*/ 896 w 897"/>
                <a:gd name="T3" fmla="*/ 447 h 895"/>
                <a:gd name="T4" fmla="*/ 448 w 897"/>
                <a:gd name="T5" fmla="*/ 894 h 895"/>
                <a:gd name="T6" fmla="*/ 448 w 897"/>
                <a:gd name="T7" fmla="*/ 894 h 895"/>
                <a:gd name="T8" fmla="*/ 0 w 897"/>
                <a:gd name="T9" fmla="*/ 447 h 895"/>
                <a:gd name="T10" fmla="*/ 0 w 897"/>
                <a:gd name="T11" fmla="*/ 447 h 895"/>
                <a:gd name="T12" fmla="*/ 448 w 897"/>
                <a:gd name="T13" fmla="*/ 0 h 895"/>
                <a:gd name="T14" fmla="*/ 448 w 897"/>
                <a:gd name="T15" fmla="*/ 0 h 895"/>
                <a:gd name="T16" fmla="*/ 896 w 897"/>
                <a:gd name="T17" fmla="*/ 447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7" h="895">
                  <a:moveTo>
                    <a:pt x="896" y="447"/>
                  </a:moveTo>
                  <a:lnTo>
                    <a:pt x="896" y="447"/>
                  </a:lnTo>
                  <a:cubicBezTo>
                    <a:pt x="896" y="694"/>
                    <a:pt x="696" y="894"/>
                    <a:pt x="448" y="894"/>
                  </a:cubicBezTo>
                  <a:lnTo>
                    <a:pt x="448" y="894"/>
                  </a:lnTo>
                  <a:cubicBezTo>
                    <a:pt x="201" y="894"/>
                    <a:pt x="0" y="694"/>
                    <a:pt x="0" y="447"/>
                  </a:cubicBezTo>
                  <a:lnTo>
                    <a:pt x="0" y="447"/>
                  </a:lnTo>
                  <a:cubicBezTo>
                    <a:pt x="0" y="200"/>
                    <a:pt x="201" y="0"/>
                    <a:pt x="448" y="0"/>
                  </a:cubicBezTo>
                  <a:lnTo>
                    <a:pt x="448" y="0"/>
                  </a:lnTo>
                  <a:cubicBezTo>
                    <a:pt x="696" y="0"/>
                    <a:pt x="896" y="200"/>
                    <a:pt x="896" y="44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4" name="Freeform 28">
              <a:extLst>
                <a:ext uri="{FF2B5EF4-FFF2-40B4-BE49-F238E27FC236}">
                  <a16:creationId xmlns:a16="http://schemas.microsoft.com/office/drawing/2014/main" id="{B4B43F30-28DD-43D4-9822-F6AC6A4A5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3523" y="3590143"/>
              <a:ext cx="1518452" cy="1518452"/>
            </a:xfrm>
            <a:custGeom>
              <a:avLst/>
              <a:gdLst>
                <a:gd name="T0" fmla="*/ 1704 w 1705"/>
                <a:gd name="T1" fmla="*/ 853 h 1707"/>
                <a:gd name="T2" fmla="*/ 1704 w 1705"/>
                <a:gd name="T3" fmla="*/ 853 h 1707"/>
                <a:gd name="T4" fmla="*/ 852 w 1705"/>
                <a:gd name="T5" fmla="*/ 1706 h 1707"/>
                <a:gd name="T6" fmla="*/ 852 w 1705"/>
                <a:gd name="T7" fmla="*/ 1706 h 1707"/>
                <a:gd name="T8" fmla="*/ 0 w 1705"/>
                <a:gd name="T9" fmla="*/ 853 h 1707"/>
                <a:gd name="T10" fmla="*/ 0 w 1705"/>
                <a:gd name="T11" fmla="*/ 853 h 1707"/>
                <a:gd name="T12" fmla="*/ 852 w 1705"/>
                <a:gd name="T13" fmla="*/ 0 h 1707"/>
                <a:gd name="T14" fmla="*/ 852 w 1705"/>
                <a:gd name="T15" fmla="*/ 0 h 1707"/>
                <a:gd name="T16" fmla="*/ 1704 w 1705"/>
                <a:gd name="T17" fmla="*/ 853 h 1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5" h="1707">
                  <a:moveTo>
                    <a:pt x="1704" y="853"/>
                  </a:moveTo>
                  <a:lnTo>
                    <a:pt x="1704" y="853"/>
                  </a:lnTo>
                  <a:cubicBezTo>
                    <a:pt x="1704" y="1324"/>
                    <a:pt x="1322" y="1706"/>
                    <a:pt x="852" y="1706"/>
                  </a:cubicBezTo>
                  <a:lnTo>
                    <a:pt x="852" y="1706"/>
                  </a:lnTo>
                  <a:cubicBezTo>
                    <a:pt x="381" y="1706"/>
                    <a:pt x="0" y="1324"/>
                    <a:pt x="0" y="853"/>
                  </a:cubicBezTo>
                  <a:lnTo>
                    <a:pt x="0" y="853"/>
                  </a:lnTo>
                  <a:cubicBezTo>
                    <a:pt x="0" y="382"/>
                    <a:pt x="381" y="0"/>
                    <a:pt x="852" y="0"/>
                  </a:cubicBezTo>
                  <a:lnTo>
                    <a:pt x="852" y="0"/>
                  </a:lnTo>
                  <a:cubicBezTo>
                    <a:pt x="1322" y="0"/>
                    <a:pt x="1704" y="382"/>
                    <a:pt x="1704" y="85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8D923A8E-B33C-4823-A306-2D704A059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3002" y="3723547"/>
              <a:ext cx="1255569" cy="1255569"/>
            </a:xfrm>
            <a:custGeom>
              <a:avLst/>
              <a:gdLst>
                <a:gd name="T0" fmla="*/ 1410 w 1411"/>
                <a:gd name="T1" fmla="*/ 705 h 1412"/>
                <a:gd name="T2" fmla="*/ 1410 w 1411"/>
                <a:gd name="T3" fmla="*/ 705 h 1412"/>
                <a:gd name="T4" fmla="*/ 705 w 1411"/>
                <a:gd name="T5" fmla="*/ 1411 h 1412"/>
                <a:gd name="T6" fmla="*/ 705 w 1411"/>
                <a:gd name="T7" fmla="*/ 1411 h 1412"/>
                <a:gd name="T8" fmla="*/ 0 w 1411"/>
                <a:gd name="T9" fmla="*/ 705 h 1412"/>
                <a:gd name="T10" fmla="*/ 0 w 1411"/>
                <a:gd name="T11" fmla="*/ 705 h 1412"/>
                <a:gd name="T12" fmla="*/ 705 w 1411"/>
                <a:gd name="T13" fmla="*/ 0 h 1412"/>
                <a:gd name="T14" fmla="*/ 705 w 1411"/>
                <a:gd name="T15" fmla="*/ 0 h 1412"/>
                <a:gd name="T16" fmla="*/ 1410 w 1411"/>
                <a:gd name="T17" fmla="*/ 705 h 1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1" h="1412">
                  <a:moveTo>
                    <a:pt x="1410" y="705"/>
                  </a:moveTo>
                  <a:lnTo>
                    <a:pt x="1410" y="705"/>
                  </a:lnTo>
                  <a:cubicBezTo>
                    <a:pt x="1410" y="1095"/>
                    <a:pt x="1094" y="1411"/>
                    <a:pt x="705" y="1411"/>
                  </a:cubicBezTo>
                  <a:lnTo>
                    <a:pt x="705" y="1411"/>
                  </a:lnTo>
                  <a:cubicBezTo>
                    <a:pt x="316" y="1411"/>
                    <a:pt x="0" y="1095"/>
                    <a:pt x="0" y="705"/>
                  </a:cubicBezTo>
                  <a:lnTo>
                    <a:pt x="0" y="705"/>
                  </a:lnTo>
                  <a:cubicBezTo>
                    <a:pt x="0" y="316"/>
                    <a:pt x="316" y="0"/>
                    <a:pt x="705" y="0"/>
                  </a:cubicBezTo>
                  <a:lnTo>
                    <a:pt x="705" y="0"/>
                  </a:lnTo>
                  <a:cubicBezTo>
                    <a:pt x="1094" y="0"/>
                    <a:pt x="1410" y="316"/>
                    <a:pt x="1410" y="705"/>
                  </a:cubicBezTo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88E93BB9-0B47-46F6-97FC-09A92BAE8E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2582" y="6619203"/>
              <a:ext cx="1255569" cy="1255569"/>
            </a:xfrm>
            <a:custGeom>
              <a:avLst/>
              <a:gdLst>
                <a:gd name="T0" fmla="*/ 1411 w 1412"/>
                <a:gd name="T1" fmla="*/ 705 h 1412"/>
                <a:gd name="T2" fmla="*/ 1411 w 1412"/>
                <a:gd name="T3" fmla="*/ 705 h 1412"/>
                <a:gd name="T4" fmla="*/ 706 w 1412"/>
                <a:gd name="T5" fmla="*/ 1411 h 1412"/>
                <a:gd name="T6" fmla="*/ 706 w 1412"/>
                <a:gd name="T7" fmla="*/ 1411 h 1412"/>
                <a:gd name="T8" fmla="*/ 0 w 1412"/>
                <a:gd name="T9" fmla="*/ 705 h 1412"/>
                <a:gd name="T10" fmla="*/ 0 w 1412"/>
                <a:gd name="T11" fmla="*/ 705 h 1412"/>
                <a:gd name="T12" fmla="*/ 706 w 1412"/>
                <a:gd name="T13" fmla="*/ 0 h 1412"/>
                <a:gd name="T14" fmla="*/ 706 w 1412"/>
                <a:gd name="T15" fmla="*/ 0 h 1412"/>
                <a:gd name="T16" fmla="*/ 1411 w 1412"/>
                <a:gd name="T17" fmla="*/ 705 h 1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2" h="1412">
                  <a:moveTo>
                    <a:pt x="1411" y="705"/>
                  </a:moveTo>
                  <a:lnTo>
                    <a:pt x="1411" y="705"/>
                  </a:lnTo>
                  <a:cubicBezTo>
                    <a:pt x="1411" y="1095"/>
                    <a:pt x="1095" y="1411"/>
                    <a:pt x="706" y="1411"/>
                  </a:cubicBezTo>
                  <a:lnTo>
                    <a:pt x="706" y="1411"/>
                  </a:lnTo>
                  <a:cubicBezTo>
                    <a:pt x="316" y="1411"/>
                    <a:pt x="0" y="1095"/>
                    <a:pt x="0" y="705"/>
                  </a:cubicBezTo>
                  <a:lnTo>
                    <a:pt x="0" y="705"/>
                  </a:lnTo>
                  <a:cubicBezTo>
                    <a:pt x="0" y="315"/>
                    <a:pt x="316" y="0"/>
                    <a:pt x="706" y="0"/>
                  </a:cubicBezTo>
                  <a:lnTo>
                    <a:pt x="706" y="0"/>
                  </a:lnTo>
                  <a:cubicBezTo>
                    <a:pt x="1095" y="0"/>
                    <a:pt x="1411" y="315"/>
                    <a:pt x="1411" y="705"/>
                  </a:cubicBezTo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C299CB32-2D7E-4BA8-BAE7-88E91EF5E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37658" y="3991468"/>
              <a:ext cx="701444" cy="719951"/>
            </a:xfrm>
            <a:custGeom>
              <a:avLst/>
              <a:gdLst>
                <a:gd name="connsiteX0" fmla="*/ 629315 w 701444"/>
                <a:gd name="connsiteY0" fmla="*/ 430489 h 719951"/>
                <a:gd name="connsiteX1" fmla="*/ 646542 w 701444"/>
                <a:gd name="connsiteY1" fmla="*/ 447715 h 719951"/>
                <a:gd name="connsiteX2" fmla="*/ 629315 w 701444"/>
                <a:gd name="connsiteY2" fmla="*/ 464940 h 719951"/>
                <a:gd name="connsiteX3" fmla="*/ 612089 w 701444"/>
                <a:gd name="connsiteY3" fmla="*/ 447715 h 719951"/>
                <a:gd name="connsiteX4" fmla="*/ 629315 w 701444"/>
                <a:gd name="connsiteY4" fmla="*/ 430489 h 719951"/>
                <a:gd name="connsiteX5" fmla="*/ 629315 w 701444"/>
                <a:gd name="connsiteY5" fmla="*/ 355939 h 719951"/>
                <a:gd name="connsiteX6" fmla="*/ 646542 w 701444"/>
                <a:gd name="connsiteY6" fmla="*/ 373165 h 719951"/>
                <a:gd name="connsiteX7" fmla="*/ 629315 w 701444"/>
                <a:gd name="connsiteY7" fmla="*/ 390391 h 719951"/>
                <a:gd name="connsiteX8" fmla="*/ 612089 w 701444"/>
                <a:gd name="connsiteY8" fmla="*/ 373165 h 719951"/>
                <a:gd name="connsiteX9" fmla="*/ 629315 w 701444"/>
                <a:gd name="connsiteY9" fmla="*/ 355939 h 719951"/>
                <a:gd name="connsiteX10" fmla="*/ 629315 w 701444"/>
                <a:gd name="connsiteY10" fmla="*/ 273543 h 719951"/>
                <a:gd name="connsiteX11" fmla="*/ 646542 w 701444"/>
                <a:gd name="connsiteY11" fmla="*/ 290768 h 719951"/>
                <a:gd name="connsiteX12" fmla="*/ 629315 w 701444"/>
                <a:gd name="connsiteY12" fmla="*/ 307993 h 719951"/>
                <a:gd name="connsiteX13" fmla="*/ 612089 w 701444"/>
                <a:gd name="connsiteY13" fmla="*/ 290768 h 719951"/>
                <a:gd name="connsiteX14" fmla="*/ 629315 w 701444"/>
                <a:gd name="connsiteY14" fmla="*/ 273543 h 719951"/>
                <a:gd name="connsiteX15" fmla="*/ 104646 w 701444"/>
                <a:gd name="connsiteY15" fmla="*/ 205913 h 719951"/>
                <a:gd name="connsiteX16" fmla="*/ 81485 w 701444"/>
                <a:gd name="connsiteY16" fmla="*/ 229053 h 719951"/>
                <a:gd name="connsiteX17" fmla="*/ 81485 w 701444"/>
                <a:gd name="connsiteY17" fmla="*/ 508511 h 719951"/>
                <a:gd name="connsiteX18" fmla="*/ 104646 w 701444"/>
                <a:gd name="connsiteY18" fmla="*/ 531651 h 719951"/>
                <a:gd name="connsiteX19" fmla="*/ 534019 w 701444"/>
                <a:gd name="connsiteY19" fmla="*/ 531651 h 719951"/>
                <a:gd name="connsiteX20" fmla="*/ 557180 w 701444"/>
                <a:gd name="connsiteY20" fmla="*/ 508511 h 719951"/>
                <a:gd name="connsiteX21" fmla="*/ 557180 w 701444"/>
                <a:gd name="connsiteY21" fmla="*/ 229053 h 719951"/>
                <a:gd name="connsiteX22" fmla="*/ 534019 w 701444"/>
                <a:gd name="connsiteY22" fmla="*/ 205913 h 719951"/>
                <a:gd name="connsiteX23" fmla="*/ 104646 w 701444"/>
                <a:gd name="connsiteY23" fmla="*/ 187223 h 719951"/>
                <a:gd name="connsiteX24" fmla="*/ 534019 w 701444"/>
                <a:gd name="connsiteY24" fmla="*/ 187223 h 719951"/>
                <a:gd name="connsiteX25" fmla="*/ 575887 w 701444"/>
                <a:gd name="connsiteY25" fmla="*/ 229053 h 719951"/>
                <a:gd name="connsiteX26" fmla="*/ 575887 w 701444"/>
                <a:gd name="connsiteY26" fmla="*/ 508511 h 719951"/>
                <a:gd name="connsiteX27" fmla="*/ 534019 w 701444"/>
                <a:gd name="connsiteY27" fmla="*/ 551231 h 719951"/>
                <a:gd name="connsiteX28" fmla="*/ 104646 w 701444"/>
                <a:gd name="connsiteY28" fmla="*/ 551231 h 719951"/>
                <a:gd name="connsiteX29" fmla="*/ 62778 w 701444"/>
                <a:gd name="connsiteY29" fmla="*/ 508511 h 719951"/>
                <a:gd name="connsiteX30" fmla="*/ 62778 w 701444"/>
                <a:gd name="connsiteY30" fmla="*/ 229053 h 719951"/>
                <a:gd name="connsiteX31" fmla="*/ 104646 w 701444"/>
                <a:gd name="connsiteY31" fmla="*/ 187223 h 719951"/>
                <a:gd name="connsiteX32" fmla="*/ 55260 w 701444"/>
                <a:gd name="connsiteY32" fmla="*/ 142923 h 719951"/>
                <a:gd name="connsiteX33" fmla="*/ 19608 w 701444"/>
                <a:gd name="connsiteY33" fmla="*/ 178487 h 719951"/>
                <a:gd name="connsiteX34" fmla="*/ 19608 w 701444"/>
                <a:gd name="connsiteY34" fmla="*/ 562580 h 719951"/>
                <a:gd name="connsiteX35" fmla="*/ 55260 w 701444"/>
                <a:gd name="connsiteY35" fmla="*/ 598144 h 719951"/>
                <a:gd name="connsiteX36" fmla="*/ 646184 w 701444"/>
                <a:gd name="connsiteY36" fmla="*/ 598144 h 719951"/>
                <a:gd name="connsiteX37" fmla="*/ 681835 w 701444"/>
                <a:gd name="connsiteY37" fmla="*/ 562580 h 719951"/>
                <a:gd name="connsiteX38" fmla="*/ 681835 w 701444"/>
                <a:gd name="connsiteY38" fmla="*/ 178487 h 719951"/>
                <a:gd name="connsiteX39" fmla="*/ 646184 w 701444"/>
                <a:gd name="connsiteY39" fmla="*/ 142923 h 719951"/>
                <a:gd name="connsiteX40" fmla="*/ 432275 w 701444"/>
                <a:gd name="connsiteY40" fmla="*/ 142923 h 719951"/>
                <a:gd name="connsiteX41" fmla="*/ 269169 w 701444"/>
                <a:gd name="connsiteY41" fmla="*/ 142923 h 719951"/>
                <a:gd name="connsiteX42" fmla="*/ 351168 w 701444"/>
                <a:gd name="connsiteY42" fmla="*/ 61125 h 719951"/>
                <a:gd name="connsiteX43" fmla="*/ 288777 w 701444"/>
                <a:gd name="connsiteY43" fmla="*/ 123362 h 719951"/>
                <a:gd name="connsiteX44" fmla="*/ 288777 w 701444"/>
                <a:gd name="connsiteY44" fmla="*/ 124251 h 719951"/>
                <a:gd name="connsiteX45" fmla="*/ 412666 w 701444"/>
                <a:gd name="connsiteY45" fmla="*/ 124251 h 719951"/>
                <a:gd name="connsiteX46" fmla="*/ 412666 w 701444"/>
                <a:gd name="connsiteY46" fmla="*/ 123362 h 719951"/>
                <a:gd name="connsiteX47" fmla="*/ 351168 w 701444"/>
                <a:gd name="connsiteY47" fmla="*/ 61125 h 719951"/>
                <a:gd name="connsiteX48" fmla="*/ 251343 w 701444"/>
                <a:gd name="connsiteY48" fmla="*/ 3333 h 719951"/>
                <a:gd name="connsiteX49" fmla="*/ 265604 w 701444"/>
                <a:gd name="connsiteY49" fmla="*/ 3333 h 719951"/>
                <a:gd name="connsiteX50" fmla="*/ 312842 w 701444"/>
                <a:gd name="connsiteY50" fmla="*/ 51345 h 719951"/>
                <a:gd name="connsiteX51" fmla="*/ 351168 w 701444"/>
                <a:gd name="connsiteY51" fmla="*/ 41565 h 719951"/>
                <a:gd name="connsiteX52" fmla="*/ 388602 w 701444"/>
                <a:gd name="connsiteY52" fmla="*/ 51345 h 719951"/>
                <a:gd name="connsiteX53" fmla="*/ 436731 w 701444"/>
                <a:gd name="connsiteY53" fmla="*/ 3333 h 719951"/>
                <a:gd name="connsiteX54" fmla="*/ 450100 w 701444"/>
                <a:gd name="connsiteY54" fmla="*/ 3333 h 719951"/>
                <a:gd name="connsiteX55" fmla="*/ 450100 w 701444"/>
                <a:gd name="connsiteY55" fmla="*/ 16670 h 719951"/>
                <a:gd name="connsiteX56" fmla="*/ 404645 w 701444"/>
                <a:gd name="connsiteY56" fmla="*/ 62014 h 719951"/>
                <a:gd name="connsiteX57" fmla="*/ 432275 w 701444"/>
                <a:gd name="connsiteY57" fmla="*/ 123362 h 719951"/>
                <a:gd name="connsiteX58" fmla="*/ 432275 w 701444"/>
                <a:gd name="connsiteY58" fmla="*/ 124251 h 719951"/>
                <a:gd name="connsiteX59" fmla="*/ 646184 w 701444"/>
                <a:gd name="connsiteY59" fmla="*/ 124251 h 719951"/>
                <a:gd name="connsiteX60" fmla="*/ 701444 w 701444"/>
                <a:gd name="connsiteY60" fmla="*/ 178487 h 719951"/>
                <a:gd name="connsiteX61" fmla="*/ 701444 w 701444"/>
                <a:gd name="connsiteY61" fmla="*/ 562580 h 719951"/>
                <a:gd name="connsiteX62" fmla="*/ 646184 w 701444"/>
                <a:gd name="connsiteY62" fmla="*/ 617704 h 719951"/>
                <a:gd name="connsiteX63" fmla="*/ 584685 w 701444"/>
                <a:gd name="connsiteY63" fmla="*/ 617704 h 719951"/>
                <a:gd name="connsiteX64" fmla="*/ 638162 w 701444"/>
                <a:gd name="connsiteY64" fmla="*/ 705725 h 719951"/>
                <a:gd name="connsiteX65" fmla="*/ 634597 w 701444"/>
                <a:gd name="connsiteY65" fmla="*/ 719951 h 719951"/>
                <a:gd name="connsiteX66" fmla="*/ 629249 w 701444"/>
                <a:gd name="connsiteY66" fmla="*/ 719951 h 719951"/>
                <a:gd name="connsiteX67" fmla="*/ 621228 w 701444"/>
                <a:gd name="connsiteY67" fmla="*/ 715506 h 719951"/>
                <a:gd name="connsiteX68" fmla="*/ 561512 w 701444"/>
                <a:gd name="connsiteY68" fmla="*/ 617704 h 719951"/>
                <a:gd name="connsiteX69" fmla="*/ 139932 w 701444"/>
                <a:gd name="connsiteY69" fmla="*/ 617704 h 719951"/>
                <a:gd name="connsiteX70" fmla="*/ 80216 w 701444"/>
                <a:gd name="connsiteY70" fmla="*/ 715506 h 719951"/>
                <a:gd name="connsiteX71" fmla="*/ 72194 w 701444"/>
                <a:gd name="connsiteY71" fmla="*/ 719951 h 719951"/>
                <a:gd name="connsiteX72" fmla="*/ 66847 w 701444"/>
                <a:gd name="connsiteY72" fmla="*/ 719951 h 719951"/>
                <a:gd name="connsiteX73" fmla="*/ 63281 w 701444"/>
                <a:gd name="connsiteY73" fmla="*/ 705725 h 719951"/>
                <a:gd name="connsiteX74" fmla="*/ 116759 w 701444"/>
                <a:gd name="connsiteY74" fmla="*/ 617704 h 719951"/>
                <a:gd name="connsiteX75" fmla="*/ 55260 w 701444"/>
                <a:gd name="connsiteY75" fmla="*/ 617704 h 719951"/>
                <a:gd name="connsiteX76" fmla="*/ 0 w 701444"/>
                <a:gd name="connsiteY76" fmla="*/ 562580 h 719951"/>
                <a:gd name="connsiteX77" fmla="*/ 0 w 701444"/>
                <a:gd name="connsiteY77" fmla="*/ 178487 h 719951"/>
                <a:gd name="connsiteX78" fmla="*/ 55260 w 701444"/>
                <a:gd name="connsiteY78" fmla="*/ 124251 h 719951"/>
                <a:gd name="connsiteX79" fmla="*/ 269169 w 701444"/>
                <a:gd name="connsiteY79" fmla="*/ 124251 h 719951"/>
                <a:gd name="connsiteX80" fmla="*/ 269169 w 701444"/>
                <a:gd name="connsiteY80" fmla="*/ 123362 h 719951"/>
                <a:gd name="connsiteX81" fmla="*/ 296799 w 701444"/>
                <a:gd name="connsiteY81" fmla="*/ 62014 h 719951"/>
                <a:gd name="connsiteX82" fmla="*/ 251343 w 701444"/>
                <a:gd name="connsiteY82" fmla="*/ 16670 h 719951"/>
                <a:gd name="connsiteX83" fmla="*/ 251343 w 701444"/>
                <a:gd name="connsiteY83" fmla="*/ 3333 h 719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701444" h="719951">
                  <a:moveTo>
                    <a:pt x="629315" y="430489"/>
                  </a:moveTo>
                  <a:cubicBezTo>
                    <a:pt x="639651" y="430489"/>
                    <a:pt x="646542" y="438241"/>
                    <a:pt x="646542" y="447715"/>
                  </a:cubicBezTo>
                  <a:cubicBezTo>
                    <a:pt x="646542" y="457189"/>
                    <a:pt x="639651" y="464940"/>
                    <a:pt x="629315" y="464940"/>
                  </a:cubicBezTo>
                  <a:cubicBezTo>
                    <a:pt x="619841" y="464940"/>
                    <a:pt x="612089" y="457189"/>
                    <a:pt x="612089" y="447715"/>
                  </a:cubicBezTo>
                  <a:cubicBezTo>
                    <a:pt x="612089" y="438241"/>
                    <a:pt x="619841" y="430489"/>
                    <a:pt x="629315" y="430489"/>
                  </a:cubicBezTo>
                  <a:close/>
                  <a:moveTo>
                    <a:pt x="629315" y="355939"/>
                  </a:moveTo>
                  <a:cubicBezTo>
                    <a:pt x="639651" y="355939"/>
                    <a:pt x="646542" y="362829"/>
                    <a:pt x="646542" y="373165"/>
                  </a:cubicBezTo>
                  <a:cubicBezTo>
                    <a:pt x="646542" y="383501"/>
                    <a:pt x="639651" y="390391"/>
                    <a:pt x="629315" y="390391"/>
                  </a:cubicBezTo>
                  <a:cubicBezTo>
                    <a:pt x="619841" y="390391"/>
                    <a:pt x="612089" y="383501"/>
                    <a:pt x="612089" y="373165"/>
                  </a:cubicBezTo>
                  <a:cubicBezTo>
                    <a:pt x="612089" y="362829"/>
                    <a:pt x="619841" y="355939"/>
                    <a:pt x="629315" y="355939"/>
                  </a:cubicBezTo>
                  <a:close/>
                  <a:moveTo>
                    <a:pt x="629315" y="273543"/>
                  </a:moveTo>
                  <a:cubicBezTo>
                    <a:pt x="639651" y="273543"/>
                    <a:pt x="646542" y="281294"/>
                    <a:pt x="646542" y="290768"/>
                  </a:cubicBezTo>
                  <a:cubicBezTo>
                    <a:pt x="646542" y="300242"/>
                    <a:pt x="639651" y="307993"/>
                    <a:pt x="629315" y="307993"/>
                  </a:cubicBezTo>
                  <a:cubicBezTo>
                    <a:pt x="619841" y="307993"/>
                    <a:pt x="612089" y="300242"/>
                    <a:pt x="612089" y="290768"/>
                  </a:cubicBezTo>
                  <a:cubicBezTo>
                    <a:pt x="612089" y="281294"/>
                    <a:pt x="619841" y="273543"/>
                    <a:pt x="629315" y="273543"/>
                  </a:cubicBezTo>
                  <a:close/>
                  <a:moveTo>
                    <a:pt x="104646" y="205913"/>
                  </a:moveTo>
                  <a:cubicBezTo>
                    <a:pt x="92175" y="205913"/>
                    <a:pt x="81485" y="216593"/>
                    <a:pt x="81485" y="229053"/>
                  </a:cubicBezTo>
                  <a:lnTo>
                    <a:pt x="81485" y="508511"/>
                  </a:lnTo>
                  <a:cubicBezTo>
                    <a:pt x="81485" y="521861"/>
                    <a:pt x="92175" y="531651"/>
                    <a:pt x="104646" y="531651"/>
                  </a:cubicBezTo>
                  <a:lnTo>
                    <a:pt x="534019" y="531651"/>
                  </a:lnTo>
                  <a:cubicBezTo>
                    <a:pt x="546490" y="531651"/>
                    <a:pt x="557180" y="521861"/>
                    <a:pt x="557180" y="508511"/>
                  </a:cubicBezTo>
                  <a:lnTo>
                    <a:pt x="557180" y="229053"/>
                  </a:lnTo>
                  <a:cubicBezTo>
                    <a:pt x="557180" y="216593"/>
                    <a:pt x="546490" y="205913"/>
                    <a:pt x="534019" y="205913"/>
                  </a:cubicBezTo>
                  <a:close/>
                  <a:moveTo>
                    <a:pt x="104646" y="187223"/>
                  </a:moveTo>
                  <a:lnTo>
                    <a:pt x="534019" y="187223"/>
                  </a:lnTo>
                  <a:cubicBezTo>
                    <a:pt x="557180" y="187223"/>
                    <a:pt x="575887" y="205913"/>
                    <a:pt x="575887" y="229053"/>
                  </a:cubicBezTo>
                  <a:lnTo>
                    <a:pt x="575887" y="508511"/>
                  </a:lnTo>
                  <a:cubicBezTo>
                    <a:pt x="575887" y="531651"/>
                    <a:pt x="557180" y="551231"/>
                    <a:pt x="534019" y="551231"/>
                  </a:cubicBezTo>
                  <a:lnTo>
                    <a:pt x="104646" y="551231"/>
                  </a:lnTo>
                  <a:cubicBezTo>
                    <a:pt x="81485" y="551231"/>
                    <a:pt x="62778" y="531651"/>
                    <a:pt x="62778" y="508511"/>
                  </a:cubicBezTo>
                  <a:lnTo>
                    <a:pt x="62778" y="229053"/>
                  </a:lnTo>
                  <a:cubicBezTo>
                    <a:pt x="62778" y="205913"/>
                    <a:pt x="81485" y="187223"/>
                    <a:pt x="104646" y="187223"/>
                  </a:cubicBezTo>
                  <a:close/>
                  <a:moveTo>
                    <a:pt x="55260" y="142923"/>
                  </a:moveTo>
                  <a:cubicBezTo>
                    <a:pt x="36543" y="142923"/>
                    <a:pt x="19608" y="158926"/>
                    <a:pt x="19608" y="178487"/>
                  </a:cubicBezTo>
                  <a:lnTo>
                    <a:pt x="19608" y="562580"/>
                  </a:lnTo>
                  <a:cubicBezTo>
                    <a:pt x="19608" y="582140"/>
                    <a:pt x="36543" y="598144"/>
                    <a:pt x="55260" y="598144"/>
                  </a:cubicBezTo>
                  <a:lnTo>
                    <a:pt x="646184" y="598144"/>
                  </a:lnTo>
                  <a:cubicBezTo>
                    <a:pt x="665792" y="598144"/>
                    <a:pt x="681835" y="582140"/>
                    <a:pt x="681835" y="562580"/>
                  </a:cubicBezTo>
                  <a:lnTo>
                    <a:pt x="681835" y="178487"/>
                  </a:lnTo>
                  <a:cubicBezTo>
                    <a:pt x="681835" y="158926"/>
                    <a:pt x="665792" y="142923"/>
                    <a:pt x="646184" y="142923"/>
                  </a:cubicBezTo>
                  <a:lnTo>
                    <a:pt x="432275" y="142923"/>
                  </a:lnTo>
                  <a:lnTo>
                    <a:pt x="269169" y="142923"/>
                  </a:lnTo>
                  <a:close/>
                  <a:moveTo>
                    <a:pt x="351168" y="61125"/>
                  </a:moveTo>
                  <a:cubicBezTo>
                    <a:pt x="317299" y="61125"/>
                    <a:pt x="288777" y="88687"/>
                    <a:pt x="288777" y="123362"/>
                  </a:cubicBezTo>
                  <a:lnTo>
                    <a:pt x="288777" y="124251"/>
                  </a:lnTo>
                  <a:lnTo>
                    <a:pt x="412666" y="124251"/>
                  </a:lnTo>
                  <a:lnTo>
                    <a:pt x="412666" y="123362"/>
                  </a:lnTo>
                  <a:cubicBezTo>
                    <a:pt x="412666" y="88687"/>
                    <a:pt x="385036" y="61125"/>
                    <a:pt x="351168" y="61125"/>
                  </a:cubicBezTo>
                  <a:close/>
                  <a:moveTo>
                    <a:pt x="251343" y="3333"/>
                  </a:moveTo>
                  <a:cubicBezTo>
                    <a:pt x="254908" y="-1112"/>
                    <a:pt x="261147" y="-1112"/>
                    <a:pt x="265604" y="3333"/>
                  </a:cubicBezTo>
                  <a:lnTo>
                    <a:pt x="312842" y="51345"/>
                  </a:lnTo>
                  <a:cubicBezTo>
                    <a:pt x="324429" y="45121"/>
                    <a:pt x="337798" y="41565"/>
                    <a:pt x="351168" y="41565"/>
                  </a:cubicBezTo>
                  <a:cubicBezTo>
                    <a:pt x="364537" y="41565"/>
                    <a:pt x="377015" y="45121"/>
                    <a:pt x="388602" y="51345"/>
                  </a:cubicBezTo>
                  <a:lnTo>
                    <a:pt x="436731" y="3333"/>
                  </a:lnTo>
                  <a:cubicBezTo>
                    <a:pt x="440296" y="-1112"/>
                    <a:pt x="446535" y="-1112"/>
                    <a:pt x="450100" y="3333"/>
                  </a:cubicBezTo>
                  <a:cubicBezTo>
                    <a:pt x="454557" y="6890"/>
                    <a:pt x="454557" y="13114"/>
                    <a:pt x="450100" y="16670"/>
                  </a:cubicBezTo>
                  <a:lnTo>
                    <a:pt x="404645" y="62014"/>
                  </a:lnTo>
                  <a:cubicBezTo>
                    <a:pt x="421579" y="77129"/>
                    <a:pt x="432275" y="99357"/>
                    <a:pt x="432275" y="123362"/>
                  </a:cubicBezTo>
                  <a:lnTo>
                    <a:pt x="432275" y="124251"/>
                  </a:lnTo>
                  <a:lnTo>
                    <a:pt x="646184" y="124251"/>
                  </a:lnTo>
                  <a:cubicBezTo>
                    <a:pt x="676488" y="124251"/>
                    <a:pt x="701444" y="148257"/>
                    <a:pt x="701444" y="178487"/>
                  </a:cubicBezTo>
                  <a:lnTo>
                    <a:pt x="701444" y="562580"/>
                  </a:lnTo>
                  <a:cubicBezTo>
                    <a:pt x="701444" y="592809"/>
                    <a:pt x="676488" y="617704"/>
                    <a:pt x="646184" y="617704"/>
                  </a:cubicBezTo>
                  <a:lnTo>
                    <a:pt x="584685" y="617704"/>
                  </a:lnTo>
                  <a:lnTo>
                    <a:pt x="638162" y="705725"/>
                  </a:lnTo>
                  <a:cubicBezTo>
                    <a:pt x="639945" y="710171"/>
                    <a:pt x="639054" y="716395"/>
                    <a:pt x="634597" y="719951"/>
                  </a:cubicBezTo>
                  <a:cubicBezTo>
                    <a:pt x="632814" y="719951"/>
                    <a:pt x="631032" y="719951"/>
                    <a:pt x="629249" y="719951"/>
                  </a:cubicBezTo>
                  <a:cubicBezTo>
                    <a:pt x="625684" y="719951"/>
                    <a:pt x="623010" y="719062"/>
                    <a:pt x="621228" y="715506"/>
                  </a:cubicBezTo>
                  <a:lnTo>
                    <a:pt x="561512" y="617704"/>
                  </a:lnTo>
                  <a:lnTo>
                    <a:pt x="139932" y="617704"/>
                  </a:lnTo>
                  <a:lnTo>
                    <a:pt x="80216" y="715506"/>
                  </a:lnTo>
                  <a:cubicBezTo>
                    <a:pt x="78433" y="719062"/>
                    <a:pt x="75759" y="719951"/>
                    <a:pt x="72194" y="719951"/>
                  </a:cubicBezTo>
                  <a:cubicBezTo>
                    <a:pt x="70412" y="719951"/>
                    <a:pt x="69520" y="719951"/>
                    <a:pt x="66847" y="719951"/>
                  </a:cubicBezTo>
                  <a:cubicBezTo>
                    <a:pt x="63281" y="716395"/>
                    <a:pt x="61499" y="710171"/>
                    <a:pt x="63281" y="705725"/>
                  </a:cubicBezTo>
                  <a:lnTo>
                    <a:pt x="116759" y="617704"/>
                  </a:lnTo>
                  <a:lnTo>
                    <a:pt x="55260" y="617704"/>
                  </a:lnTo>
                  <a:cubicBezTo>
                    <a:pt x="25847" y="617704"/>
                    <a:pt x="0" y="592809"/>
                    <a:pt x="0" y="562580"/>
                  </a:cubicBezTo>
                  <a:lnTo>
                    <a:pt x="0" y="178487"/>
                  </a:lnTo>
                  <a:cubicBezTo>
                    <a:pt x="0" y="148257"/>
                    <a:pt x="25847" y="124251"/>
                    <a:pt x="55260" y="124251"/>
                  </a:cubicBezTo>
                  <a:lnTo>
                    <a:pt x="269169" y="124251"/>
                  </a:lnTo>
                  <a:lnTo>
                    <a:pt x="269169" y="123362"/>
                  </a:lnTo>
                  <a:cubicBezTo>
                    <a:pt x="269169" y="99357"/>
                    <a:pt x="280756" y="77129"/>
                    <a:pt x="296799" y="62014"/>
                  </a:cubicBezTo>
                  <a:lnTo>
                    <a:pt x="251343" y="16670"/>
                  </a:lnTo>
                  <a:cubicBezTo>
                    <a:pt x="247778" y="13114"/>
                    <a:pt x="247778" y="6890"/>
                    <a:pt x="251343" y="33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1259266-E911-4D76-A92D-F2F75E619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8076" y="6751669"/>
              <a:ext cx="534673" cy="616060"/>
            </a:xfrm>
            <a:custGeom>
              <a:avLst/>
              <a:gdLst>
                <a:gd name="connsiteX0" fmla="*/ 273261 w 534673"/>
                <a:gd name="connsiteY0" fmla="*/ 154842 h 616060"/>
                <a:gd name="connsiteX1" fmla="*/ 373135 w 534673"/>
                <a:gd name="connsiteY1" fmla="*/ 223771 h 616060"/>
                <a:gd name="connsiteX2" fmla="*/ 383836 w 534673"/>
                <a:gd name="connsiteY2" fmla="*/ 343072 h 616060"/>
                <a:gd name="connsiteX3" fmla="*/ 374026 w 534673"/>
                <a:gd name="connsiteY3" fmla="*/ 349258 h 616060"/>
                <a:gd name="connsiteX4" fmla="*/ 370460 w 534673"/>
                <a:gd name="connsiteY4" fmla="*/ 349258 h 616060"/>
                <a:gd name="connsiteX5" fmla="*/ 365109 w 534673"/>
                <a:gd name="connsiteY5" fmla="*/ 336002 h 616060"/>
                <a:gd name="connsiteX6" fmla="*/ 357084 w 534673"/>
                <a:gd name="connsiteY6" fmla="*/ 232608 h 616060"/>
                <a:gd name="connsiteX7" fmla="*/ 270585 w 534673"/>
                <a:gd name="connsiteY7" fmla="*/ 173400 h 616060"/>
                <a:gd name="connsiteX8" fmla="*/ 262560 w 534673"/>
                <a:gd name="connsiteY8" fmla="*/ 161912 h 616060"/>
                <a:gd name="connsiteX9" fmla="*/ 273261 w 534673"/>
                <a:gd name="connsiteY9" fmla="*/ 154842 h 616060"/>
                <a:gd name="connsiteX10" fmla="*/ 269242 w 534673"/>
                <a:gd name="connsiteY10" fmla="*/ 80303 h 616060"/>
                <a:gd name="connsiteX11" fmla="*/ 434631 w 534673"/>
                <a:gd name="connsiteY11" fmla="*/ 185710 h 616060"/>
                <a:gd name="connsiteX12" fmla="*/ 442591 w 534673"/>
                <a:gd name="connsiteY12" fmla="*/ 383124 h 616060"/>
                <a:gd name="connsiteX13" fmla="*/ 434631 w 534673"/>
                <a:gd name="connsiteY13" fmla="*/ 388484 h 616060"/>
                <a:gd name="connsiteX14" fmla="*/ 430209 w 534673"/>
                <a:gd name="connsiteY14" fmla="*/ 387591 h 616060"/>
                <a:gd name="connsiteX15" fmla="*/ 424902 w 534673"/>
                <a:gd name="connsiteY15" fmla="*/ 375085 h 616060"/>
                <a:gd name="connsiteX16" fmla="*/ 417827 w 534673"/>
                <a:gd name="connsiteY16" fmla="*/ 195536 h 616060"/>
                <a:gd name="connsiteX17" fmla="*/ 267473 w 534673"/>
                <a:gd name="connsiteY17" fmla="*/ 99062 h 616060"/>
                <a:gd name="connsiteX18" fmla="*/ 258628 w 534673"/>
                <a:gd name="connsiteY18" fmla="*/ 88343 h 616060"/>
                <a:gd name="connsiteX19" fmla="*/ 269242 w 534673"/>
                <a:gd name="connsiteY19" fmla="*/ 80303 h 616060"/>
                <a:gd name="connsiteX20" fmla="*/ 113434 w 534673"/>
                <a:gd name="connsiteY20" fmla="*/ 19398 h 616060"/>
                <a:gd name="connsiteX21" fmla="*/ 85916 w 534673"/>
                <a:gd name="connsiteY21" fmla="*/ 26512 h 616060"/>
                <a:gd name="connsiteX22" fmla="*/ 53072 w 534673"/>
                <a:gd name="connsiteY22" fmla="*/ 46074 h 616060"/>
                <a:gd name="connsiteX23" fmla="*/ 22891 w 534673"/>
                <a:gd name="connsiteY23" fmla="*/ 122547 h 616060"/>
                <a:gd name="connsiteX24" fmla="*/ 285642 w 534673"/>
                <a:gd name="connsiteY24" fmla="*/ 578713 h 616060"/>
                <a:gd name="connsiteX25" fmla="*/ 366421 w 534673"/>
                <a:gd name="connsiteY25" fmla="*/ 590273 h 616060"/>
                <a:gd name="connsiteX26" fmla="*/ 400152 w 534673"/>
                <a:gd name="connsiteY26" fmla="*/ 570710 h 616060"/>
                <a:gd name="connsiteX27" fmla="*/ 420569 w 534673"/>
                <a:gd name="connsiteY27" fmla="*/ 496906 h 616060"/>
                <a:gd name="connsiteX28" fmla="*/ 394826 w 534673"/>
                <a:gd name="connsiteY28" fmla="*/ 453334 h 616060"/>
                <a:gd name="connsiteX29" fmla="*/ 361982 w 534673"/>
                <a:gd name="connsiteY29" fmla="*/ 427547 h 616060"/>
                <a:gd name="connsiteX30" fmla="*/ 320262 w 534673"/>
                <a:gd name="connsiteY30" fmla="*/ 432882 h 616060"/>
                <a:gd name="connsiteX31" fmla="*/ 318486 w 534673"/>
                <a:gd name="connsiteY31" fmla="*/ 434661 h 616060"/>
                <a:gd name="connsiteX32" fmla="*/ 292744 w 534673"/>
                <a:gd name="connsiteY32" fmla="*/ 431104 h 616060"/>
                <a:gd name="connsiteX33" fmla="*/ 154267 w 534673"/>
                <a:gd name="connsiteY33" fmla="*/ 189238 h 616060"/>
                <a:gd name="connsiteX34" fmla="*/ 164031 w 534673"/>
                <a:gd name="connsiteY34" fmla="*/ 163451 h 616060"/>
                <a:gd name="connsiteX35" fmla="*/ 190661 w 534673"/>
                <a:gd name="connsiteY35" fmla="*/ 130550 h 616060"/>
                <a:gd name="connsiteX36" fmla="*/ 185335 w 534673"/>
                <a:gd name="connsiteY36" fmla="*/ 89646 h 616060"/>
                <a:gd name="connsiteX37" fmla="*/ 160481 w 534673"/>
                <a:gd name="connsiteY37" fmla="*/ 46074 h 616060"/>
                <a:gd name="connsiteX38" fmla="*/ 113434 w 534673"/>
                <a:gd name="connsiteY38" fmla="*/ 19398 h 616060"/>
                <a:gd name="connsiteX39" fmla="*/ 255748 w 534673"/>
                <a:gd name="connsiteY39" fmla="*/ 8784 h 616060"/>
                <a:gd name="connsiteX40" fmla="*/ 496556 w 534673"/>
                <a:gd name="connsiteY40" fmla="*/ 151343 h 616060"/>
                <a:gd name="connsiteX41" fmla="*/ 500110 w 534673"/>
                <a:gd name="connsiteY41" fmla="*/ 432006 h 616060"/>
                <a:gd name="connsiteX42" fmla="*/ 491224 w 534673"/>
                <a:gd name="connsiteY42" fmla="*/ 435570 h 616060"/>
                <a:gd name="connsiteX43" fmla="*/ 486781 w 534673"/>
                <a:gd name="connsiteY43" fmla="*/ 435570 h 616060"/>
                <a:gd name="connsiteX44" fmla="*/ 482338 w 534673"/>
                <a:gd name="connsiteY44" fmla="*/ 421314 h 616060"/>
                <a:gd name="connsiteX45" fmla="*/ 479673 w 534673"/>
                <a:gd name="connsiteY45" fmla="*/ 160253 h 616060"/>
                <a:gd name="connsiteX46" fmla="*/ 254860 w 534673"/>
                <a:gd name="connsiteY46" fmla="*/ 27495 h 616060"/>
                <a:gd name="connsiteX47" fmla="*/ 245974 w 534673"/>
                <a:gd name="connsiteY47" fmla="*/ 17694 h 616060"/>
                <a:gd name="connsiteX48" fmla="*/ 255748 w 534673"/>
                <a:gd name="connsiteY48" fmla="*/ 8784 h 616060"/>
                <a:gd name="connsiteX49" fmla="*/ 103933 w 534673"/>
                <a:gd name="connsiteY49" fmla="*/ 655 h 616060"/>
                <a:gd name="connsiteX50" fmla="*/ 176459 w 534673"/>
                <a:gd name="connsiteY50" fmla="*/ 36293 h 616060"/>
                <a:gd name="connsiteX51" fmla="*/ 202201 w 534673"/>
                <a:gd name="connsiteY51" fmla="*/ 80754 h 616060"/>
                <a:gd name="connsiteX52" fmla="*/ 174683 w 534673"/>
                <a:gd name="connsiteY52" fmla="*/ 180346 h 616060"/>
                <a:gd name="connsiteX53" fmla="*/ 173796 w 534673"/>
                <a:gd name="connsiteY53" fmla="*/ 180346 h 616060"/>
                <a:gd name="connsiteX54" fmla="*/ 172908 w 534673"/>
                <a:gd name="connsiteY54" fmla="*/ 184792 h 616060"/>
                <a:gd name="connsiteX55" fmla="*/ 305171 w 534673"/>
                <a:gd name="connsiteY55" fmla="*/ 415987 h 616060"/>
                <a:gd name="connsiteX56" fmla="*/ 309610 w 534673"/>
                <a:gd name="connsiteY56" fmla="*/ 417766 h 616060"/>
                <a:gd name="connsiteX57" fmla="*/ 310497 w 534673"/>
                <a:gd name="connsiteY57" fmla="*/ 415987 h 616060"/>
                <a:gd name="connsiteX58" fmla="*/ 366421 w 534673"/>
                <a:gd name="connsiteY58" fmla="*/ 409763 h 616060"/>
                <a:gd name="connsiteX59" fmla="*/ 411692 w 534673"/>
                <a:gd name="connsiteY59" fmla="*/ 443553 h 616060"/>
                <a:gd name="connsiteX60" fmla="*/ 436547 w 534673"/>
                <a:gd name="connsiteY60" fmla="*/ 487124 h 616060"/>
                <a:gd name="connsiteX61" fmla="*/ 409029 w 534673"/>
                <a:gd name="connsiteY61" fmla="*/ 587605 h 616060"/>
                <a:gd name="connsiteX62" fmla="*/ 377073 w 534673"/>
                <a:gd name="connsiteY62" fmla="*/ 606279 h 616060"/>
                <a:gd name="connsiteX63" fmla="*/ 337127 w 534673"/>
                <a:gd name="connsiteY63" fmla="*/ 616060 h 616060"/>
                <a:gd name="connsiteX64" fmla="*/ 272327 w 534673"/>
                <a:gd name="connsiteY64" fmla="*/ 592051 h 616060"/>
                <a:gd name="connsiteX65" fmla="*/ 3362 w 534673"/>
                <a:gd name="connsiteY65" fmla="*/ 127882 h 616060"/>
                <a:gd name="connsiteX66" fmla="*/ 43308 w 534673"/>
                <a:gd name="connsiteY66" fmla="*/ 29179 h 616060"/>
                <a:gd name="connsiteX67" fmla="*/ 76152 w 534673"/>
                <a:gd name="connsiteY67" fmla="*/ 10506 h 616060"/>
                <a:gd name="connsiteX68" fmla="*/ 103933 w 534673"/>
                <a:gd name="connsiteY68" fmla="*/ 655 h 616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534673" h="616060">
                  <a:moveTo>
                    <a:pt x="273261" y="154842"/>
                  </a:moveTo>
                  <a:cubicBezTo>
                    <a:pt x="315172" y="161028"/>
                    <a:pt x="352625" y="186655"/>
                    <a:pt x="373135" y="223771"/>
                  </a:cubicBezTo>
                  <a:cubicBezTo>
                    <a:pt x="394536" y="260003"/>
                    <a:pt x="398103" y="303305"/>
                    <a:pt x="383836" y="343072"/>
                  </a:cubicBezTo>
                  <a:cubicBezTo>
                    <a:pt x="382052" y="346606"/>
                    <a:pt x="378485" y="349258"/>
                    <a:pt x="374026" y="349258"/>
                  </a:cubicBezTo>
                  <a:cubicBezTo>
                    <a:pt x="373135" y="349258"/>
                    <a:pt x="372243" y="349258"/>
                    <a:pt x="370460" y="349258"/>
                  </a:cubicBezTo>
                  <a:cubicBezTo>
                    <a:pt x="366001" y="346606"/>
                    <a:pt x="363326" y="341304"/>
                    <a:pt x="365109" y="336002"/>
                  </a:cubicBezTo>
                  <a:cubicBezTo>
                    <a:pt x="378485" y="302421"/>
                    <a:pt x="374918" y="264422"/>
                    <a:pt x="357084" y="232608"/>
                  </a:cubicBezTo>
                  <a:cubicBezTo>
                    <a:pt x="337465" y="201678"/>
                    <a:pt x="306255" y="179586"/>
                    <a:pt x="270585" y="173400"/>
                  </a:cubicBezTo>
                  <a:cubicBezTo>
                    <a:pt x="265235" y="172516"/>
                    <a:pt x="261668" y="167214"/>
                    <a:pt x="262560" y="161912"/>
                  </a:cubicBezTo>
                  <a:cubicBezTo>
                    <a:pt x="262560" y="157493"/>
                    <a:pt x="267910" y="153958"/>
                    <a:pt x="273261" y="154842"/>
                  </a:cubicBezTo>
                  <a:close/>
                  <a:moveTo>
                    <a:pt x="269242" y="80303"/>
                  </a:moveTo>
                  <a:cubicBezTo>
                    <a:pt x="338228" y="86556"/>
                    <a:pt x="399254" y="124967"/>
                    <a:pt x="434631" y="185710"/>
                  </a:cubicBezTo>
                  <a:cubicBezTo>
                    <a:pt x="468239" y="245560"/>
                    <a:pt x="472662" y="319702"/>
                    <a:pt x="442591" y="383124"/>
                  </a:cubicBezTo>
                  <a:cubicBezTo>
                    <a:pt x="441706" y="386697"/>
                    <a:pt x="438169" y="388484"/>
                    <a:pt x="434631" y="388484"/>
                  </a:cubicBezTo>
                  <a:cubicBezTo>
                    <a:pt x="432862" y="388484"/>
                    <a:pt x="431093" y="388484"/>
                    <a:pt x="430209" y="387591"/>
                  </a:cubicBezTo>
                  <a:cubicBezTo>
                    <a:pt x="424902" y="385804"/>
                    <a:pt x="423133" y="379551"/>
                    <a:pt x="424902" y="375085"/>
                  </a:cubicBezTo>
                  <a:cubicBezTo>
                    <a:pt x="451435" y="317915"/>
                    <a:pt x="448782" y="250026"/>
                    <a:pt x="417827" y="195536"/>
                  </a:cubicBezTo>
                  <a:cubicBezTo>
                    <a:pt x="385987" y="140153"/>
                    <a:pt x="330268" y="104421"/>
                    <a:pt x="267473" y="99062"/>
                  </a:cubicBezTo>
                  <a:cubicBezTo>
                    <a:pt x="262166" y="99062"/>
                    <a:pt x="257744" y="93702"/>
                    <a:pt x="258628" y="88343"/>
                  </a:cubicBezTo>
                  <a:cubicBezTo>
                    <a:pt x="259513" y="82983"/>
                    <a:pt x="263935" y="79410"/>
                    <a:pt x="269242" y="80303"/>
                  </a:cubicBezTo>
                  <a:close/>
                  <a:moveTo>
                    <a:pt x="113434" y="19398"/>
                  </a:moveTo>
                  <a:cubicBezTo>
                    <a:pt x="102782" y="19398"/>
                    <a:pt x="93905" y="21176"/>
                    <a:pt x="85916" y="26512"/>
                  </a:cubicBezTo>
                  <a:lnTo>
                    <a:pt x="53072" y="46074"/>
                  </a:lnTo>
                  <a:cubicBezTo>
                    <a:pt x="34431" y="56745"/>
                    <a:pt x="12239" y="85200"/>
                    <a:pt x="22891" y="122547"/>
                  </a:cubicBezTo>
                  <a:cubicBezTo>
                    <a:pt x="69938" y="296833"/>
                    <a:pt x="175571" y="480011"/>
                    <a:pt x="285642" y="578713"/>
                  </a:cubicBezTo>
                  <a:cubicBezTo>
                    <a:pt x="306947" y="600054"/>
                    <a:pt x="350443" y="600943"/>
                    <a:pt x="366421" y="590273"/>
                  </a:cubicBezTo>
                  <a:lnTo>
                    <a:pt x="400152" y="570710"/>
                  </a:lnTo>
                  <a:cubicBezTo>
                    <a:pt x="425895" y="556483"/>
                    <a:pt x="435659" y="522693"/>
                    <a:pt x="420569" y="496906"/>
                  </a:cubicBezTo>
                  <a:lnTo>
                    <a:pt x="394826" y="453334"/>
                  </a:lnTo>
                  <a:cubicBezTo>
                    <a:pt x="387725" y="440885"/>
                    <a:pt x="376185" y="431104"/>
                    <a:pt x="361982" y="427547"/>
                  </a:cubicBezTo>
                  <a:cubicBezTo>
                    <a:pt x="347780" y="423990"/>
                    <a:pt x="333577" y="426658"/>
                    <a:pt x="320262" y="432882"/>
                  </a:cubicBezTo>
                  <a:lnTo>
                    <a:pt x="318486" y="434661"/>
                  </a:lnTo>
                  <a:cubicBezTo>
                    <a:pt x="310497" y="439107"/>
                    <a:pt x="298958" y="437328"/>
                    <a:pt x="292744" y="431104"/>
                  </a:cubicBezTo>
                  <a:cubicBezTo>
                    <a:pt x="228831" y="371527"/>
                    <a:pt x="180897" y="287941"/>
                    <a:pt x="154267" y="189238"/>
                  </a:cubicBezTo>
                  <a:cubicBezTo>
                    <a:pt x="151604" y="178567"/>
                    <a:pt x="155154" y="168786"/>
                    <a:pt x="164031" y="163451"/>
                  </a:cubicBezTo>
                  <a:cubicBezTo>
                    <a:pt x="177346" y="156337"/>
                    <a:pt x="187111" y="144777"/>
                    <a:pt x="190661" y="130550"/>
                  </a:cubicBezTo>
                  <a:cubicBezTo>
                    <a:pt x="194212" y="116322"/>
                    <a:pt x="192437" y="102984"/>
                    <a:pt x="185335" y="89646"/>
                  </a:cubicBezTo>
                  <a:lnTo>
                    <a:pt x="160481" y="46074"/>
                  </a:lnTo>
                  <a:cubicBezTo>
                    <a:pt x="149828" y="29179"/>
                    <a:pt x="131187" y="19398"/>
                    <a:pt x="113434" y="19398"/>
                  </a:cubicBezTo>
                  <a:close/>
                  <a:moveTo>
                    <a:pt x="255748" y="8784"/>
                  </a:moveTo>
                  <a:cubicBezTo>
                    <a:pt x="357048" y="11457"/>
                    <a:pt x="446795" y="64916"/>
                    <a:pt x="496556" y="151343"/>
                  </a:cubicBezTo>
                  <a:cubicBezTo>
                    <a:pt x="546317" y="237770"/>
                    <a:pt x="547205" y="342907"/>
                    <a:pt x="500110" y="432006"/>
                  </a:cubicBezTo>
                  <a:cubicBezTo>
                    <a:pt x="498333" y="434679"/>
                    <a:pt x="494779" y="435570"/>
                    <a:pt x="491224" y="435570"/>
                  </a:cubicBezTo>
                  <a:cubicBezTo>
                    <a:pt x="489447" y="435570"/>
                    <a:pt x="488559" y="435570"/>
                    <a:pt x="486781" y="435570"/>
                  </a:cubicBezTo>
                  <a:cubicBezTo>
                    <a:pt x="482338" y="432006"/>
                    <a:pt x="480561" y="426660"/>
                    <a:pt x="482338" y="421314"/>
                  </a:cubicBezTo>
                  <a:cubicBezTo>
                    <a:pt x="527656" y="339343"/>
                    <a:pt x="525879" y="241334"/>
                    <a:pt x="479673" y="160253"/>
                  </a:cubicBezTo>
                  <a:cubicBezTo>
                    <a:pt x="432578" y="80063"/>
                    <a:pt x="349050" y="30168"/>
                    <a:pt x="254860" y="27495"/>
                  </a:cubicBezTo>
                  <a:cubicBezTo>
                    <a:pt x="250417" y="27495"/>
                    <a:pt x="245974" y="23040"/>
                    <a:pt x="245974" y="17694"/>
                  </a:cubicBezTo>
                  <a:cubicBezTo>
                    <a:pt x="245974" y="12348"/>
                    <a:pt x="251306" y="8784"/>
                    <a:pt x="255748" y="8784"/>
                  </a:cubicBezTo>
                  <a:close/>
                  <a:moveTo>
                    <a:pt x="103933" y="655"/>
                  </a:moveTo>
                  <a:cubicBezTo>
                    <a:pt x="132353" y="-3221"/>
                    <a:pt x="161146" y="10284"/>
                    <a:pt x="176459" y="36293"/>
                  </a:cubicBezTo>
                  <a:lnTo>
                    <a:pt x="202201" y="80754"/>
                  </a:lnTo>
                  <a:cubicBezTo>
                    <a:pt x="221730" y="114544"/>
                    <a:pt x="209303" y="159894"/>
                    <a:pt x="174683" y="180346"/>
                  </a:cubicBezTo>
                  <a:lnTo>
                    <a:pt x="173796" y="180346"/>
                  </a:lnTo>
                  <a:cubicBezTo>
                    <a:pt x="172908" y="181235"/>
                    <a:pt x="172020" y="182124"/>
                    <a:pt x="172908" y="184792"/>
                  </a:cubicBezTo>
                  <a:cubicBezTo>
                    <a:pt x="198650" y="279048"/>
                    <a:pt x="243922" y="359967"/>
                    <a:pt x="305171" y="415987"/>
                  </a:cubicBezTo>
                  <a:cubicBezTo>
                    <a:pt x="306059" y="416876"/>
                    <a:pt x="306947" y="418655"/>
                    <a:pt x="309610" y="417766"/>
                  </a:cubicBezTo>
                  <a:lnTo>
                    <a:pt x="310497" y="415987"/>
                  </a:lnTo>
                  <a:cubicBezTo>
                    <a:pt x="328251" y="406206"/>
                    <a:pt x="347780" y="404427"/>
                    <a:pt x="366421" y="409763"/>
                  </a:cubicBezTo>
                  <a:cubicBezTo>
                    <a:pt x="385950" y="414209"/>
                    <a:pt x="401928" y="426658"/>
                    <a:pt x="411692" y="443553"/>
                  </a:cubicBezTo>
                  <a:lnTo>
                    <a:pt x="436547" y="487124"/>
                  </a:lnTo>
                  <a:cubicBezTo>
                    <a:pt x="456963" y="521803"/>
                    <a:pt x="444536" y="568043"/>
                    <a:pt x="409029" y="587605"/>
                  </a:cubicBezTo>
                  <a:lnTo>
                    <a:pt x="377073" y="606279"/>
                  </a:lnTo>
                  <a:cubicBezTo>
                    <a:pt x="366421" y="612503"/>
                    <a:pt x="352218" y="616060"/>
                    <a:pt x="337127" y="616060"/>
                  </a:cubicBezTo>
                  <a:cubicBezTo>
                    <a:pt x="313160" y="616060"/>
                    <a:pt x="288305" y="608057"/>
                    <a:pt x="272327" y="592051"/>
                  </a:cubicBezTo>
                  <a:cubicBezTo>
                    <a:pt x="160481" y="492459"/>
                    <a:pt x="51297" y="304836"/>
                    <a:pt x="3362" y="127882"/>
                  </a:cubicBezTo>
                  <a:cubicBezTo>
                    <a:pt x="-9065" y="83421"/>
                    <a:pt x="14902" y="45185"/>
                    <a:pt x="43308" y="29179"/>
                  </a:cubicBezTo>
                  <a:lnTo>
                    <a:pt x="76152" y="10506"/>
                  </a:lnTo>
                  <a:cubicBezTo>
                    <a:pt x="85029" y="5171"/>
                    <a:pt x="94460" y="1947"/>
                    <a:pt x="103933" y="6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E6DB2039-D9C7-4A64-93BB-CFC6A62CD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7862" y="6898519"/>
              <a:ext cx="560416" cy="700705"/>
            </a:xfrm>
            <a:custGeom>
              <a:avLst/>
              <a:gdLst>
                <a:gd name="connsiteX0" fmla="*/ 101560 w 560416"/>
                <a:gd name="connsiteY0" fmla="*/ 617836 h 700705"/>
                <a:gd name="connsiteX1" fmla="*/ 84633 w 560416"/>
                <a:gd name="connsiteY1" fmla="*/ 681102 h 700705"/>
                <a:gd name="connsiteX2" fmla="*/ 265481 w 560416"/>
                <a:gd name="connsiteY2" fmla="*/ 681102 h 700705"/>
                <a:gd name="connsiteX3" fmla="*/ 247664 w 560416"/>
                <a:gd name="connsiteY3" fmla="*/ 617836 h 700705"/>
                <a:gd name="connsiteX4" fmla="*/ 131850 w 560416"/>
                <a:gd name="connsiteY4" fmla="*/ 555461 h 700705"/>
                <a:gd name="connsiteX5" fmla="*/ 115814 w 560416"/>
                <a:gd name="connsiteY5" fmla="*/ 567936 h 700705"/>
                <a:gd name="connsiteX6" fmla="*/ 106905 w 560416"/>
                <a:gd name="connsiteY6" fmla="*/ 598232 h 700705"/>
                <a:gd name="connsiteX7" fmla="*/ 242318 w 560416"/>
                <a:gd name="connsiteY7" fmla="*/ 598232 h 700705"/>
                <a:gd name="connsiteX8" fmla="*/ 233410 w 560416"/>
                <a:gd name="connsiteY8" fmla="*/ 567936 h 700705"/>
                <a:gd name="connsiteX9" fmla="*/ 218265 w 560416"/>
                <a:gd name="connsiteY9" fmla="*/ 555461 h 700705"/>
                <a:gd name="connsiteX10" fmla="*/ 367041 w 560416"/>
                <a:gd name="connsiteY10" fmla="*/ 209726 h 700705"/>
                <a:gd name="connsiteX11" fmla="*/ 278844 w 560416"/>
                <a:gd name="connsiteY11" fmla="*/ 298833 h 700705"/>
                <a:gd name="connsiteX12" fmla="*/ 521162 w 560416"/>
                <a:gd name="connsiteY12" fmla="*/ 452988 h 700705"/>
                <a:gd name="connsiteX13" fmla="*/ 367041 w 560416"/>
                <a:gd name="connsiteY13" fmla="*/ 209726 h 700705"/>
                <a:gd name="connsiteX14" fmla="*/ 418712 w 560416"/>
                <a:gd name="connsiteY14" fmla="*/ 121510 h 700705"/>
                <a:gd name="connsiteX15" fmla="*/ 403567 w 560416"/>
                <a:gd name="connsiteY15" fmla="*/ 127748 h 700705"/>
                <a:gd name="connsiteX16" fmla="*/ 403567 w 560416"/>
                <a:gd name="connsiteY16" fmla="*/ 158044 h 700705"/>
                <a:gd name="connsiteX17" fmla="*/ 433857 w 560416"/>
                <a:gd name="connsiteY17" fmla="*/ 158044 h 700705"/>
                <a:gd name="connsiteX18" fmla="*/ 433857 w 560416"/>
                <a:gd name="connsiteY18" fmla="*/ 127748 h 700705"/>
                <a:gd name="connsiteX19" fmla="*/ 418712 w 560416"/>
                <a:gd name="connsiteY19" fmla="*/ 121510 h 700705"/>
                <a:gd name="connsiteX20" fmla="*/ 90869 w 560416"/>
                <a:gd name="connsiteY20" fmla="*/ 67155 h 700705"/>
                <a:gd name="connsiteX21" fmla="*/ 75724 w 560416"/>
                <a:gd name="connsiteY21" fmla="*/ 221310 h 700705"/>
                <a:gd name="connsiteX22" fmla="*/ 184411 w 560416"/>
                <a:gd name="connsiteY22" fmla="*/ 379029 h 700705"/>
                <a:gd name="connsiteX23" fmla="*/ 409803 w 560416"/>
                <a:gd name="connsiteY23" fmla="*/ 501106 h 700705"/>
                <a:gd name="connsiteX24" fmla="*/ 496218 w 560416"/>
                <a:gd name="connsiteY24" fmla="*/ 473483 h 700705"/>
                <a:gd name="connsiteX25" fmla="*/ 258354 w 560416"/>
                <a:gd name="connsiteY25" fmla="*/ 305071 h 700705"/>
                <a:gd name="connsiteX26" fmla="*/ 90869 w 560416"/>
                <a:gd name="connsiteY26" fmla="*/ 67155 h 700705"/>
                <a:gd name="connsiteX27" fmla="*/ 403108 w 560416"/>
                <a:gd name="connsiteY27" fmla="*/ 48101 h 700705"/>
                <a:gd name="connsiteX28" fmla="*/ 482633 w 560416"/>
                <a:gd name="connsiteY28" fmla="*/ 75906 h 700705"/>
                <a:gd name="connsiteX29" fmla="*/ 503807 w 560416"/>
                <a:gd name="connsiteY29" fmla="*/ 175658 h 700705"/>
                <a:gd name="connsiteX30" fmla="*/ 494985 w 560416"/>
                <a:gd name="connsiteY30" fmla="*/ 182784 h 700705"/>
                <a:gd name="connsiteX31" fmla="*/ 490573 w 560416"/>
                <a:gd name="connsiteY31" fmla="*/ 181893 h 700705"/>
                <a:gd name="connsiteX32" fmla="*/ 485280 w 560416"/>
                <a:gd name="connsiteY32" fmla="*/ 169424 h 700705"/>
                <a:gd name="connsiteX33" fmla="*/ 469400 w 560416"/>
                <a:gd name="connsiteY33" fmla="*/ 88375 h 700705"/>
                <a:gd name="connsiteX34" fmla="*/ 383822 w 560416"/>
                <a:gd name="connsiteY34" fmla="*/ 75015 h 700705"/>
                <a:gd name="connsiteX35" fmla="*/ 371471 w 560416"/>
                <a:gd name="connsiteY35" fmla="*/ 70562 h 700705"/>
                <a:gd name="connsiteX36" fmla="*/ 375000 w 560416"/>
                <a:gd name="connsiteY36" fmla="*/ 57202 h 700705"/>
                <a:gd name="connsiteX37" fmla="*/ 403108 w 560416"/>
                <a:gd name="connsiteY37" fmla="*/ 48101 h 700705"/>
                <a:gd name="connsiteX38" fmla="*/ 122050 w 560416"/>
                <a:gd name="connsiteY38" fmla="*/ 39532 h 700705"/>
                <a:gd name="connsiteX39" fmla="*/ 111359 w 560416"/>
                <a:gd name="connsiteY39" fmla="*/ 42205 h 700705"/>
                <a:gd name="connsiteX40" fmla="*/ 265481 w 560416"/>
                <a:gd name="connsiteY40" fmla="*/ 284576 h 700705"/>
                <a:gd name="connsiteX41" fmla="*/ 353678 w 560416"/>
                <a:gd name="connsiteY41" fmla="*/ 196360 h 700705"/>
                <a:gd name="connsiteX42" fmla="*/ 122050 w 560416"/>
                <a:gd name="connsiteY42" fmla="*/ 39532 h 700705"/>
                <a:gd name="connsiteX43" fmla="*/ 115695 w 560416"/>
                <a:gd name="connsiteY43" fmla="*/ 19772 h 700705"/>
                <a:gd name="connsiteX44" fmla="*/ 367041 w 560416"/>
                <a:gd name="connsiteY44" fmla="*/ 182994 h 700705"/>
                <a:gd name="connsiteX45" fmla="*/ 384858 w 560416"/>
                <a:gd name="connsiteY45" fmla="*/ 166064 h 700705"/>
                <a:gd name="connsiteX46" fmla="*/ 390204 w 560416"/>
                <a:gd name="connsiteY46" fmla="*/ 114382 h 700705"/>
                <a:gd name="connsiteX47" fmla="*/ 447220 w 560416"/>
                <a:gd name="connsiteY47" fmla="*/ 114382 h 700705"/>
                <a:gd name="connsiteX48" fmla="*/ 447220 w 560416"/>
                <a:gd name="connsiteY48" fmla="*/ 171410 h 700705"/>
                <a:gd name="connsiteX49" fmla="*/ 418712 w 560416"/>
                <a:gd name="connsiteY49" fmla="*/ 183885 h 700705"/>
                <a:gd name="connsiteX50" fmla="*/ 399112 w 560416"/>
                <a:gd name="connsiteY50" fmla="*/ 178539 h 700705"/>
                <a:gd name="connsiteX51" fmla="*/ 381295 w 560416"/>
                <a:gd name="connsiteY51" fmla="*/ 196360 h 700705"/>
                <a:gd name="connsiteX52" fmla="*/ 510472 w 560416"/>
                <a:gd name="connsiteY52" fmla="*/ 355861 h 700705"/>
                <a:gd name="connsiteX53" fmla="*/ 535417 w 560416"/>
                <a:gd name="connsiteY53" fmla="*/ 466354 h 700705"/>
                <a:gd name="connsiteX54" fmla="*/ 411585 w 560416"/>
                <a:gd name="connsiteY54" fmla="*/ 519818 h 700705"/>
                <a:gd name="connsiteX55" fmla="*/ 184411 w 560416"/>
                <a:gd name="connsiteY55" fmla="*/ 405761 h 700705"/>
                <a:gd name="connsiteX56" fmla="*/ 184411 w 560416"/>
                <a:gd name="connsiteY56" fmla="*/ 536748 h 700705"/>
                <a:gd name="connsiteX57" fmla="*/ 218265 w 560416"/>
                <a:gd name="connsiteY57" fmla="*/ 536748 h 700705"/>
                <a:gd name="connsiteX58" fmla="*/ 252118 w 560416"/>
                <a:gd name="connsiteY58" fmla="*/ 562589 h 700705"/>
                <a:gd name="connsiteX59" fmla="*/ 285971 w 560416"/>
                <a:gd name="connsiteY59" fmla="*/ 681102 h 700705"/>
                <a:gd name="connsiteX60" fmla="*/ 340315 w 560416"/>
                <a:gd name="connsiteY60" fmla="*/ 681102 h 700705"/>
                <a:gd name="connsiteX61" fmla="*/ 350114 w 560416"/>
                <a:gd name="connsiteY61" fmla="*/ 690903 h 700705"/>
                <a:gd name="connsiteX62" fmla="*/ 340315 w 560416"/>
                <a:gd name="connsiteY62" fmla="*/ 700705 h 700705"/>
                <a:gd name="connsiteX63" fmla="*/ 291316 w 560416"/>
                <a:gd name="connsiteY63" fmla="*/ 700705 h 700705"/>
                <a:gd name="connsiteX64" fmla="*/ 58798 w 560416"/>
                <a:gd name="connsiteY64" fmla="*/ 700705 h 700705"/>
                <a:gd name="connsiteX65" fmla="*/ 9800 w 560416"/>
                <a:gd name="connsiteY65" fmla="*/ 700705 h 700705"/>
                <a:gd name="connsiteX66" fmla="*/ 0 w 560416"/>
                <a:gd name="connsiteY66" fmla="*/ 690903 h 700705"/>
                <a:gd name="connsiteX67" fmla="*/ 9800 w 560416"/>
                <a:gd name="connsiteY67" fmla="*/ 681102 h 700705"/>
                <a:gd name="connsiteX68" fmla="*/ 63252 w 560416"/>
                <a:gd name="connsiteY68" fmla="*/ 681102 h 700705"/>
                <a:gd name="connsiteX69" fmla="*/ 97996 w 560416"/>
                <a:gd name="connsiteY69" fmla="*/ 562589 h 700705"/>
                <a:gd name="connsiteX70" fmla="*/ 131850 w 560416"/>
                <a:gd name="connsiteY70" fmla="*/ 536748 h 700705"/>
                <a:gd name="connsiteX71" fmla="*/ 165703 w 560416"/>
                <a:gd name="connsiteY71" fmla="*/ 536748 h 700705"/>
                <a:gd name="connsiteX72" fmla="*/ 165703 w 560416"/>
                <a:gd name="connsiteY72" fmla="*/ 387049 h 700705"/>
                <a:gd name="connsiteX73" fmla="*/ 57907 w 560416"/>
                <a:gd name="connsiteY73" fmla="*/ 227548 h 700705"/>
                <a:gd name="connsiteX74" fmla="*/ 97996 w 560416"/>
                <a:gd name="connsiteY74" fmla="*/ 27948 h 700705"/>
                <a:gd name="connsiteX75" fmla="*/ 115695 w 560416"/>
                <a:gd name="connsiteY75" fmla="*/ 19772 h 700705"/>
                <a:gd name="connsiteX76" fmla="*/ 414431 w 560416"/>
                <a:gd name="connsiteY76" fmla="*/ 13 h 700705"/>
                <a:gd name="connsiteX77" fmla="*/ 518236 w 560416"/>
                <a:gd name="connsiteY77" fmla="*/ 41684 h 700705"/>
                <a:gd name="connsiteX78" fmla="*/ 556478 w 560416"/>
                <a:gd name="connsiteY78" fmla="*/ 175737 h 700705"/>
                <a:gd name="connsiteX79" fmla="*/ 547584 w 560416"/>
                <a:gd name="connsiteY79" fmla="*/ 182792 h 700705"/>
                <a:gd name="connsiteX80" fmla="*/ 544916 w 560416"/>
                <a:gd name="connsiteY80" fmla="*/ 181910 h 700705"/>
                <a:gd name="connsiteX81" fmla="*/ 537802 w 560416"/>
                <a:gd name="connsiteY81" fmla="*/ 170445 h 700705"/>
                <a:gd name="connsiteX82" fmla="*/ 504895 w 560416"/>
                <a:gd name="connsiteY82" fmla="*/ 55795 h 700705"/>
                <a:gd name="connsiteX83" fmla="*/ 381275 w 560416"/>
                <a:gd name="connsiteY83" fmla="*/ 24046 h 700705"/>
                <a:gd name="connsiteX84" fmla="*/ 370603 w 560416"/>
                <a:gd name="connsiteY84" fmla="*/ 17872 h 700705"/>
                <a:gd name="connsiteX85" fmla="*/ 375939 w 560416"/>
                <a:gd name="connsiteY85" fmla="*/ 5525 h 700705"/>
                <a:gd name="connsiteX86" fmla="*/ 414431 w 560416"/>
                <a:gd name="connsiteY86" fmla="*/ 13 h 700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560416" h="700705">
                  <a:moveTo>
                    <a:pt x="101560" y="617836"/>
                  </a:moveTo>
                  <a:lnTo>
                    <a:pt x="84633" y="681102"/>
                  </a:lnTo>
                  <a:lnTo>
                    <a:pt x="265481" y="681102"/>
                  </a:lnTo>
                  <a:lnTo>
                    <a:pt x="247664" y="617836"/>
                  </a:lnTo>
                  <a:close/>
                  <a:moveTo>
                    <a:pt x="131850" y="555461"/>
                  </a:moveTo>
                  <a:cubicBezTo>
                    <a:pt x="123832" y="555461"/>
                    <a:pt x="118487" y="559916"/>
                    <a:pt x="115814" y="567936"/>
                  </a:cubicBezTo>
                  <a:lnTo>
                    <a:pt x="106905" y="598232"/>
                  </a:lnTo>
                  <a:lnTo>
                    <a:pt x="242318" y="598232"/>
                  </a:lnTo>
                  <a:lnTo>
                    <a:pt x="233410" y="567936"/>
                  </a:lnTo>
                  <a:cubicBezTo>
                    <a:pt x="231628" y="559916"/>
                    <a:pt x="225392" y="555461"/>
                    <a:pt x="218265" y="555461"/>
                  </a:cubicBezTo>
                  <a:close/>
                  <a:moveTo>
                    <a:pt x="367041" y="209726"/>
                  </a:moveTo>
                  <a:lnTo>
                    <a:pt x="278844" y="298833"/>
                  </a:lnTo>
                  <a:cubicBezTo>
                    <a:pt x="402676" y="420909"/>
                    <a:pt x="503345" y="469918"/>
                    <a:pt x="521162" y="452988"/>
                  </a:cubicBezTo>
                  <a:cubicBezTo>
                    <a:pt x="539871" y="434276"/>
                    <a:pt x="489982" y="333585"/>
                    <a:pt x="367041" y="209726"/>
                  </a:cubicBezTo>
                  <a:close/>
                  <a:moveTo>
                    <a:pt x="418712" y="121510"/>
                  </a:moveTo>
                  <a:cubicBezTo>
                    <a:pt x="413366" y="121510"/>
                    <a:pt x="408021" y="124184"/>
                    <a:pt x="403567" y="127748"/>
                  </a:cubicBezTo>
                  <a:cubicBezTo>
                    <a:pt x="395549" y="135767"/>
                    <a:pt x="395549" y="150025"/>
                    <a:pt x="403567" y="158044"/>
                  </a:cubicBezTo>
                  <a:cubicBezTo>
                    <a:pt x="411585" y="166955"/>
                    <a:pt x="425839" y="166955"/>
                    <a:pt x="433857" y="158044"/>
                  </a:cubicBezTo>
                  <a:cubicBezTo>
                    <a:pt x="441875" y="150025"/>
                    <a:pt x="441875" y="135767"/>
                    <a:pt x="433857" y="127748"/>
                  </a:cubicBezTo>
                  <a:cubicBezTo>
                    <a:pt x="429402" y="124184"/>
                    <a:pt x="424057" y="121510"/>
                    <a:pt x="418712" y="121510"/>
                  </a:cubicBezTo>
                  <a:close/>
                  <a:moveTo>
                    <a:pt x="90869" y="67155"/>
                  </a:moveTo>
                  <a:cubicBezTo>
                    <a:pt x="59689" y="111709"/>
                    <a:pt x="54343" y="162499"/>
                    <a:pt x="75724" y="221310"/>
                  </a:cubicBezTo>
                  <a:cubicBezTo>
                    <a:pt x="101560" y="289031"/>
                    <a:pt x="154122" y="349624"/>
                    <a:pt x="184411" y="379029"/>
                  </a:cubicBezTo>
                  <a:cubicBezTo>
                    <a:pt x="228064" y="422692"/>
                    <a:pt x="318043" y="501106"/>
                    <a:pt x="409803" y="501106"/>
                  </a:cubicBezTo>
                  <a:cubicBezTo>
                    <a:pt x="439202" y="501106"/>
                    <a:pt x="468601" y="493086"/>
                    <a:pt x="496218" y="473483"/>
                  </a:cubicBezTo>
                  <a:cubicBezTo>
                    <a:pt x="439202" y="462790"/>
                    <a:pt x="342096" y="389722"/>
                    <a:pt x="258354" y="305071"/>
                  </a:cubicBezTo>
                  <a:cubicBezTo>
                    <a:pt x="174612" y="221310"/>
                    <a:pt x="101560" y="124184"/>
                    <a:pt x="90869" y="67155"/>
                  </a:cubicBezTo>
                  <a:close/>
                  <a:moveTo>
                    <a:pt x="403108" y="48101"/>
                  </a:moveTo>
                  <a:cubicBezTo>
                    <a:pt x="431850" y="43842"/>
                    <a:pt x="461460" y="53862"/>
                    <a:pt x="482633" y="75906"/>
                  </a:cubicBezTo>
                  <a:cubicBezTo>
                    <a:pt x="509101" y="101734"/>
                    <a:pt x="517041" y="141814"/>
                    <a:pt x="503807" y="175658"/>
                  </a:cubicBezTo>
                  <a:cubicBezTo>
                    <a:pt x="502043" y="180112"/>
                    <a:pt x="498514" y="182784"/>
                    <a:pt x="494985" y="182784"/>
                  </a:cubicBezTo>
                  <a:cubicBezTo>
                    <a:pt x="493220" y="182784"/>
                    <a:pt x="492338" y="181893"/>
                    <a:pt x="490573" y="181893"/>
                  </a:cubicBezTo>
                  <a:cubicBezTo>
                    <a:pt x="487045" y="180112"/>
                    <a:pt x="483516" y="174768"/>
                    <a:pt x="485280" y="169424"/>
                  </a:cubicBezTo>
                  <a:cubicBezTo>
                    <a:pt x="496749" y="141814"/>
                    <a:pt x="490573" y="109750"/>
                    <a:pt x="469400" y="88375"/>
                  </a:cubicBezTo>
                  <a:cubicBezTo>
                    <a:pt x="446461" y="66108"/>
                    <a:pt x="412054" y="59874"/>
                    <a:pt x="383822" y="75015"/>
                  </a:cubicBezTo>
                  <a:cubicBezTo>
                    <a:pt x="378529" y="76796"/>
                    <a:pt x="373235" y="75015"/>
                    <a:pt x="371471" y="70562"/>
                  </a:cubicBezTo>
                  <a:cubicBezTo>
                    <a:pt x="368824" y="65218"/>
                    <a:pt x="370588" y="58983"/>
                    <a:pt x="375000" y="57202"/>
                  </a:cubicBezTo>
                  <a:cubicBezTo>
                    <a:pt x="384043" y="52526"/>
                    <a:pt x="393527" y="49520"/>
                    <a:pt x="403108" y="48101"/>
                  </a:cubicBezTo>
                  <a:close/>
                  <a:moveTo>
                    <a:pt x="122050" y="39532"/>
                  </a:moveTo>
                  <a:cubicBezTo>
                    <a:pt x="118487" y="39532"/>
                    <a:pt x="114032" y="39532"/>
                    <a:pt x="111359" y="42205"/>
                  </a:cubicBezTo>
                  <a:cubicBezTo>
                    <a:pt x="93542" y="60027"/>
                    <a:pt x="143431" y="161608"/>
                    <a:pt x="265481" y="284576"/>
                  </a:cubicBezTo>
                  <a:lnTo>
                    <a:pt x="353678" y="196360"/>
                  </a:lnTo>
                  <a:cubicBezTo>
                    <a:pt x="245882" y="90323"/>
                    <a:pt x="156794" y="39532"/>
                    <a:pt x="122050" y="39532"/>
                  </a:cubicBezTo>
                  <a:close/>
                  <a:moveTo>
                    <a:pt x="115695" y="19772"/>
                  </a:moveTo>
                  <a:cubicBezTo>
                    <a:pt x="165828" y="13120"/>
                    <a:pt x="274279" y="90211"/>
                    <a:pt x="367041" y="182994"/>
                  </a:cubicBezTo>
                  <a:lnTo>
                    <a:pt x="384858" y="166064"/>
                  </a:lnTo>
                  <a:cubicBezTo>
                    <a:pt x="374168" y="150025"/>
                    <a:pt x="375950" y="128639"/>
                    <a:pt x="390204" y="114382"/>
                  </a:cubicBezTo>
                  <a:cubicBezTo>
                    <a:pt x="405349" y="98343"/>
                    <a:pt x="431184" y="98343"/>
                    <a:pt x="447220" y="114382"/>
                  </a:cubicBezTo>
                  <a:cubicBezTo>
                    <a:pt x="463256" y="129530"/>
                    <a:pt x="463256" y="156262"/>
                    <a:pt x="447220" y="171410"/>
                  </a:cubicBezTo>
                  <a:cubicBezTo>
                    <a:pt x="440093" y="179430"/>
                    <a:pt x="429402" y="183885"/>
                    <a:pt x="418712" y="183885"/>
                  </a:cubicBezTo>
                  <a:cubicBezTo>
                    <a:pt x="411585" y="183885"/>
                    <a:pt x="405349" y="182103"/>
                    <a:pt x="399112" y="178539"/>
                  </a:cubicBezTo>
                  <a:lnTo>
                    <a:pt x="381295" y="196360"/>
                  </a:lnTo>
                  <a:cubicBezTo>
                    <a:pt x="435638" y="251606"/>
                    <a:pt x="481073" y="307744"/>
                    <a:pt x="510472" y="355861"/>
                  </a:cubicBezTo>
                  <a:cubicBezTo>
                    <a:pt x="544325" y="411108"/>
                    <a:pt x="552343" y="448533"/>
                    <a:pt x="535417" y="466354"/>
                  </a:cubicBezTo>
                  <a:cubicBezTo>
                    <a:pt x="496218" y="505561"/>
                    <a:pt x="453456" y="519818"/>
                    <a:pt x="411585" y="519818"/>
                  </a:cubicBezTo>
                  <a:cubicBezTo>
                    <a:pt x="319825" y="519818"/>
                    <a:pt x="228955" y="448533"/>
                    <a:pt x="184411" y="405761"/>
                  </a:cubicBezTo>
                  <a:lnTo>
                    <a:pt x="184411" y="536748"/>
                  </a:lnTo>
                  <a:lnTo>
                    <a:pt x="218265" y="536748"/>
                  </a:lnTo>
                  <a:cubicBezTo>
                    <a:pt x="233410" y="536748"/>
                    <a:pt x="248554" y="547441"/>
                    <a:pt x="252118" y="562589"/>
                  </a:cubicBezTo>
                  <a:lnTo>
                    <a:pt x="285971" y="681102"/>
                  </a:lnTo>
                  <a:lnTo>
                    <a:pt x="340315" y="681102"/>
                  </a:lnTo>
                  <a:cubicBezTo>
                    <a:pt x="344769" y="681102"/>
                    <a:pt x="350114" y="685557"/>
                    <a:pt x="350114" y="690903"/>
                  </a:cubicBezTo>
                  <a:cubicBezTo>
                    <a:pt x="350114" y="696250"/>
                    <a:pt x="344769" y="700705"/>
                    <a:pt x="340315" y="700705"/>
                  </a:cubicBezTo>
                  <a:lnTo>
                    <a:pt x="291316" y="700705"/>
                  </a:lnTo>
                  <a:lnTo>
                    <a:pt x="58798" y="700705"/>
                  </a:lnTo>
                  <a:lnTo>
                    <a:pt x="9800" y="700705"/>
                  </a:lnTo>
                  <a:cubicBezTo>
                    <a:pt x="4454" y="700705"/>
                    <a:pt x="0" y="696250"/>
                    <a:pt x="0" y="690903"/>
                  </a:cubicBezTo>
                  <a:cubicBezTo>
                    <a:pt x="0" y="685557"/>
                    <a:pt x="4454" y="681102"/>
                    <a:pt x="9800" y="681102"/>
                  </a:cubicBezTo>
                  <a:lnTo>
                    <a:pt x="63252" y="681102"/>
                  </a:lnTo>
                  <a:lnTo>
                    <a:pt x="97996" y="562589"/>
                  </a:lnTo>
                  <a:cubicBezTo>
                    <a:pt x="101560" y="547441"/>
                    <a:pt x="115814" y="536748"/>
                    <a:pt x="131850" y="536748"/>
                  </a:cubicBezTo>
                  <a:lnTo>
                    <a:pt x="165703" y="536748"/>
                  </a:lnTo>
                  <a:lnTo>
                    <a:pt x="165703" y="387049"/>
                  </a:lnTo>
                  <a:cubicBezTo>
                    <a:pt x="133631" y="354970"/>
                    <a:pt x="81961" y="295269"/>
                    <a:pt x="57907" y="227548"/>
                  </a:cubicBezTo>
                  <a:cubicBezTo>
                    <a:pt x="29399" y="150916"/>
                    <a:pt x="42762" y="83194"/>
                    <a:pt x="97996" y="27948"/>
                  </a:cubicBezTo>
                  <a:cubicBezTo>
                    <a:pt x="102562" y="23382"/>
                    <a:pt x="108533" y="20722"/>
                    <a:pt x="115695" y="19772"/>
                  </a:cubicBezTo>
                  <a:close/>
                  <a:moveTo>
                    <a:pt x="414431" y="13"/>
                  </a:moveTo>
                  <a:cubicBezTo>
                    <a:pt x="453035" y="-483"/>
                    <a:pt x="490888" y="13904"/>
                    <a:pt x="518236" y="41684"/>
                  </a:cubicBezTo>
                  <a:cubicBezTo>
                    <a:pt x="553810" y="76961"/>
                    <a:pt x="568040" y="127231"/>
                    <a:pt x="556478" y="175737"/>
                  </a:cubicBezTo>
                  <a:cubicBezTo>
                    <a:pt x="555589" y="180147"/>
                    <a:pt x="551142" y="182792"/>
                    <a:pt x="547584" y="182792"/>
                  </a:cubicBezTo>
                  <a:cubicBezTo>
                    <a:pt x="546695" y="182792"/>
                    <a:pt x="545806" y="181910"/>
                    <a:pt x="544916" y="181910"/>
                  </a:cubicBezTo>
                  <a:cubicBezTo>
                    <a:pt x="540470" y="181910"/>
                    <a:pt x="536912" y="175737"/>
                    <a:pt x="537802" y="170445"/>
                  </a:cubicBezTo>
                  <a:cubicBezTo>
                    <a:pt x="547584" y="128995"/>
                    <a:pt x="535133" y="85780"/>
                    <a:pt x="504895" y="55795"/>
                  </a:cubicBezTo>
                  <a:cubicBezTo>
                    <a:pt x="472879" y="24046"/>
                    <a:pt x="425743" y="11699"/>
                    <a:pt x="381275" y="24046"/>
                  </a:cubicBezTo>
                  <a:cubicBezTo>
                    <a:pt x="376828" y="24927"/>
                    <a:pt x="371492" y="23164"/>
                    <a:pt x="370603" y="17872"/>
                  </a:cubicBezTo>
                  <a:cubicBezTo>
                    <a:pt x="368824" y="12580"/>
                    <a:pt x="371492" y="7289"/>
                    <a:pt x="375939" y="5525"/>
                  </a:cubicBezTo>
                  <a:cubicBezTo>
                    <a:pt x="388612" y="1998"/>
                    <a:pt x="401563" y="179"/>
                    <a:pt x="414431" y="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9CA3B85-AAF4-43AE-AEF9-97B320A75B29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COMMUNICATION SLIDE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91D5BE-F025-4FCD-8A2B-087AABB89236}"/>
              </a:ext>
            </a:extLst>
          </p:cNvPr>
          <p:cNvSpPr txBox="1"/>
          <p:nvPr/>
        </p:nvSpPr>
        <p:spPr>
          <a:xfrm>
            <a:off x="1520827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835C1C6-F34C-441E-B814-4CF667DFCE10}"/>
              </a:ext>
            </a:extLst>
          </p:cNvPr>
          <p:cNvSpPr txBox="1"/>
          <p:nvPr/>
        </p:nvSpPr>
        <p:spPr>
          <a:xfrm>
            <a:off x="3015327" y="4642133"/>
            <a:ext cx="4278475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7499080-45C8-4A15-8BDF-5E39A9752119}"/>
              </a:ext>
            </a:extLst>
          </p:cNvPr>
          <p:cNvSpPr txBox="1"/>
          <p:nvPr/>
        </p:nvSpPr>
        <p:spPr>
          <a:xfrm>
            <a:off x="3015328" y="5262515"/>
            <a:ext cx="4278476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65F330C-0E28-43B5-B17F-44F68FB37FF4}"/>
              </a:ext>
            </a:extLst>
          </p:cNvPr>
          <p:cNvSpPr txBox="1"/>
          <p:nvPr/>
        </p:nvSpPr>
        <p:spPr>
          <a:xfrm>
            <a:off x="3015327" y="9511501"/>
            <a:ext cx="4278475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A09CB6F-5810-4C54-9CF2-350EA21D9AC6}"/>
              </a:ext>
            </a:extLst>
          </p:cNvPr>
          <p:cNvSpPr txBox="1"/>
          <p:nvPr/>
        </p:nvSpPr>
        <p:spPr>
          <a:xfrm>
            <a:off x="3015328" y="10131883"/>
            <a:ext cx="4278476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0BC8703-7ED6-4D71-9D28-5EC07D70E05D}"/>
              </a:ext>
            </a:extLst>
          </p:cNvPr>
          <p:cNvSpPr txBox="1"/>
          <p:nvPr/>
        </p:nvSpPr>
        <p:spPr>
          <a:xfrm>
            <a:off x="17073685" y="4642133"/>
            <a:ext cx="4278475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F9C0569-DDDA-4B1C-BA33-C5F91A96F85E}"/>
              </a:ext>
            </a:extLst>
          </p:cNvPr>
          <p:cNvSpPr txBox="1"/>
          <p:nvPr/>
        </p:nvSpPr>
        <p:spPr>
          <a:xfrm>
            <a:off x="17073686" y="5262515"/>
            <a:ext cx="4278476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7CDA85E-0FA4-4129-AA9B-FA554F7268D1}"/>
              </a:ext>
            </a:extLst>
          </p:cNvPr>
          <p:cNvSpPr txBox="1"/>
          <p:nvPr/>
        </p:nvSpPr>
        <p:spPr>
          <a:xfrm>
            <a:off x="17073685" y="9511501"/>
            <a:ext cx="4278475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895ECD6-AE8D-4953-A6BA-79243AFDBFB8}"/>
              </a:ext>
            </a:extLst>
          </p:cNvPr>
          <p:cNvSpPr txBox="1"/>
          <p:nvPr/>
        </p:nvSpPr>
        <p:spPr>
          <a:xfrm>
            <a:off x="17073686" y="10131883"/>
            <a:ext cx="4278476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7F46021-FF25-4C66-B446-7A80E3A6BCFE}"/>
              </a:ext>
            </a:extLst>
          </p:cNvPr>
          <p:cNvSpPr txBox="1"/>
          <p:nvPr/>
        </p:nvSpPr>
        <p:spPr>
          <a:xfrm>
            <a:off x="1520827" y="5051996"/>
            <a:ext cx="1270978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49D19B8-2068-4FF6-A4FA-A4A501FDC1FA}"/>
              </a:ext>
            </a:extLst>
          </p:cNvPr>
          <p:cNvSpPr txBox="1"/>
          <p:nvPr/>
        </p:nvSpPr>
        <p:spPr>
          <a:xfrm>
            <a:off x="1520827" y="9906444"/>
            <a:ext cx="1270978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B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34E2EA-00B4-4120-BDC3-D2FA8095CE1D}"/>
              </a:ext>
            </a:extLst>
          </p:cNvPr>
          <p:cNvSpPr txBox="1"/>
          <p:nvPr/>
        </p:nvSpPr>
        <p:spPr>
          <a:xfrm>
            <a:off x="21570605" y="5051996"/>
            <a:ext cx="1270978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6E89217-477A-4C9E-AD0F-13CAC903EDEB}"/>
              </a:ext>
            </a:extLst>
          </p:cNvPr>
          <p:cNvSpPr txBox="1"/>
          <p:nvPr/>
        </p:nvSpPr>
        <p:spPr>
          <a:xfrm>
            <a:off x="21570605" y="9906444"/>
            <a:ext cx="1270978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">
            <a:extLst>
              <a:ext uri="{FF2B5EF4-FFF2-40B4-BE49-F238E27FC236}">
                <a16:creationId xmlns:a16="http://schemas.microsoft.com/office/drawing/2014/main" id="{421BE74E-077C-4AB3-BA48-21B366692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0882" y="3428840"/>
            <a:ext cx="5624709" cy="5139349"/>
          </a:xfrm>
          <a:custGeom>
            <a:avLst/>
            <a:gdLst>
              <a:gd name="T0" fmla="*/ 6335 w 6336"/>
              <a:gd name="T1" fmla="*/ 2444 h 5789"/>
              <a:gd name="T2" fmla="*/ 6335 w 6336"/>
              <a:gd name="T3" fmla="*/ 2444 h 5789"/>
              <a:gd name="T4" fmla="*/ 3168 w 6336"/>
              <a:gd name="T5" fmla="*/ 0 h 5789"/>
              <a:gd name="T6" fmla="*/ 3168 w 6336"/>
              <a:gd name="T7" fmla="*/ 0 h 5789"/>
              <a:gd name="T8" fmla="*/ 0 w 6336"/>
              <a:gd name="T9" fmla="*/ 2444 h 5789"/>
              <a:gd name="T10" fmla="*/ 0 w 6336"/>
              <a:gd name="T11" fmla="*/ 2444 h 5789"/>
              <a:gd name="T12" fmla="*/ 3055 w 6336"/>
              <a:gd name="T13" fmla="*/ 4886 h 5789"/>
              <a:gd name="T14" fmla="*/ 3055 w 6336"/>
              <a:gd name="T15" fmla="*/ 4886 h 5789"/>
              <a:gd name="T16" fmla="*/ 4726 w 6336"/>
              <a:gd name="T17" fmla="*/ 5669 h 5789"/>
              <a:gd name="T18" fmla="*/ 4726 w 6336"/>
              <a:gd name="T19" fmla="*/ 5669 h 5789"/>
              <a:gd name="T20" fmla="*/ 4081 w 6336"/>
              <a:gd name="T21" fmla="*/ 4933 h 5789"/>
              <a:gd name="T22" fmla="*/ 4081 w 6336"/>
              <a:gd name="T23" fmla="*/ 4933 h 5789"/>
              <a:gd name="T24" fmla="*/ 4027 w 6336"/>
              <a:gd name="T25" fmla="*/ 4796 h 5789"/>
              <a:gd name="T26" fmla="*/ 4027 w 6336"/>
              <a:gd name="T27" fmla="*/ 4796 h 5789"/>
              <a:gd name="T28" fmla="*/ 6335 w 6336"/>
              <a:gd name="T29" fmla="*/ 2444 h 5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336" h="5789">
                <a:moveTo>
                  <a:pt x="6335" y="2444"/>
                </a:moveTo>
                <a:lnTo>
                  <a:pt x="6335" y="2444"/>
                </a:lnTo>
                <a:cubicBezTo>
                  <a:pt x="6335" y="1094"/>
                  <a:pt x="4917" y="0"/>
                  <a:pt x="3168" y="0"/>
                </a:cubicBezTo>
                <a:lnTo>
                  <a:pt x="3168" y="0"/>
                </a:lnTo>
                <a:cubicBezTo>
                  <a:pt x="1418" y="0"/>
                  <a:pt x="0" y="1094"/>
                  <a:pt x="0" y="2444"/>
                </a:cubicBezTo>
                <a:lnTo>
                  <a:pt x="0" y="2444"/>
                </a:lnTo>
                <a:cubicBezTo>
                  <a:pt x="0" y="3766"/>
                  <a:pt x="1358" y="4840"/>
                  <a:pt x="3055" y="4886"/>
                </a:cubicBezTo>
                <a:lnTo>
                  <a:pt x="3055" y="4886"/>
                </a:lnTo>
                <a:cubicBezTo>
                  <a:pt x="3258" y="5220"/>
                  <a:pt x="3752" y="5788"/>
                  <a:pt x="4726" y="5669"/>
                </a:cubicBezTo>
                <a:lnTo>
                  <a:pt x="4726" y="5669"/>
                </a:lnTo>
                <a:cubicBezTo>
                  <a:pt x="4578" y="5574"/>
                  <a:pt x="4270" y="5346"/>
                  <a:pt x="4081" y="4933"/>
                </a:cubicBezTo>
                <a:lnTo>
                  <a:pt x="4081" y="4933"/>
                </a:lnTo>
                <a:cubicBezTo>
                  <a:pt x="4060" y="4886"/>
                  <a:pt x="4042" y="4841"/>
                  <a:pt x="4027" y="4796"/>
                </a:cubicBezTo>
                <a:lnTo>
                  <a:pt x="4027" y="4796"/>
                </a:lnTo>
                <a:cubicBezTo>
                  <a:pt x="5358" y="4507"/>
                  <a:pt x="6335" y="3565"/>
                  <a:pt x="6335" y="2444"/>
                </a:cubicBezTo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4" name="Freeform 3">
            <a:extLst>
              <a:ext uri="{FF2B5EF4-FFF2-40B4-BE49-F238E27FC236}">
                <a16:creationId xmlns:a16="http://schemas.microsoft.com/office/drawing/2014/main" id="{8A426420-0945-4D3B-B144-121A3CA5C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5306" y="3679349"/>
            <a:ext cx="5115861" cy="4462191"/>
          </a:xfrm>
          <a:custGeom>
            <a:avLst/>
            <a:gdLst>
              <a:gd name="T0" fmla="*/ 3678 w 5764"/>
              <a:gd name="T1" fmla="*/ 5025 h 5026"/>
              <a:gd name="T2" fmla="*/ 3678 w 5764"/>
              <a:gd name="T3" fmla="*/ 5025 h 5026"/>
              <a:gd name="T4" fmla="*/ 3014 w 5764"/>
              <a:gd name="T5" fmla="*/ 4452 h 5026"/>
              <a:gd name="T6" fmla="*/ 3014 w 5764"/>
              <a:gd name="T7" fmla="*/ 4452 h 5026"/>
              <a:gd name="T8" fmla="*/ 2777 w 5764"/>
              <a:gd name="T9" fmla="*/ 4315 h 5026"/>
              <a:gd name="T10" fmla="*/ 2777 w 5764"/>
              <a:gd name="T11" fmla="*/ 4315 h 5026"/>
              <a:gd name="T12" fmla="*/ 784 w 5764"/>
              <a:gd name="T13" fmla="*/ 3634 h 5026"/>
              <a:gd name="T14" fmla="*/ 784 w 5764"/>
              <a:gd name="T15" fmla="*/ 3634 h 5026"/>
              <a:gd name="T16" fmla="*/ 0 w 5764"/>
              <a:gd name="T17" fmla="*/ 2159 h 5026"/>
              <a:gd name="T18" fmla="*/ 0 w 5764"/>
              <a:gd name="T19" fmla="*/ 2159 h 5026"/>
              <a:gd name="T20" fmla="*/ 817 w 5764"/>
              <a:gd name="T21" fmla="*/ 657 h 5026"/>
              <a:gd name="T22" fmla="*/ 817 w 5764"/>
              <a:gd name="T23" fmla="*/ 657 h 5026"/>
              <a:gd name="T24" fmla="*/ 2882 w 5764"/>
              <a:gd name="T25" fmla="*/ 0 h 5026"/>
              <a:gd name="T26" fmla="*/ 2882 w 5764"/>
              <a:gd name="T27" fmla="*/ 0 h 5026"/>
              <a:gd name="T28" fmla="*/ 4946 w 5764"/>
              <a:gd name="T29" fmla="*/ 657 h 5026"/>
              <a:gd name="T30" fmla="*/ 4946 w 5764"/>
              <a:gd name="T31" fmla="*/ 657 h 5026"/>
              <a:gd name="T32" fmla="*/ 5763 w 5764"/>
              <a:gd name="T33" fmla="*/ 2159 h 5026"/>
              <a:gd name="T34" fmla="*/ 5763 w 5764"/>
              <a:gd name="T35" fmla="*/ 2159 h 5026"/>
              <a:gd name="T36" fmla="*/ 5191 w 5764"/>
              <a:gd name="T37" fmla="*/ 3446 h 5026"/>
              <a:gd name="T38" fmla="*/ 5191 w 5764"/>
              <a:gd name="T39" fmla="*/ 3446 h 5026"/>
              <a:gd name="T40" fmla="*/ 3680 w 5764"/>
              <a:gd name="T41" fmla="*/ 4232 h 5026"/>
              <a:gd name="T42" fmla="*/ 3680 w 5764"/>
              <a:gd name="T43" fmla="*/ 4232 h 5026"/>
              <a:gd name="T44" fmla="*/ 3490 w 5764"/>
              <a:gd name="T45" fmla="*/ 4372 h 5026"/>
              <a:gd name="T46" fmla="*/ 3490 w 5764"/>
              <a:gd name="T47" fmla="*/ 4372 h 5026"/>
              <a:gd name="T48" fmla="*/ 3471 w 5764"/>
              <a:gd name="T49" fmla="*/ 4607 h 5026"/>
              <a:gd name="T50" fmla="*/ 3471 w 5764"/>
              <a:gd name="T51" fmla="*/ 4607 h 5026"/>
              <a:gd name="T52" fmla="*/ 3535 w 5764"/>
              <a:gd name="T53" fmla="*/ 4766 h 5026"/>
              <a:gd name="T54" fmla="*/ 3535 w 5764"/>
              <a:gd name="T55" fmla="*/ 4766 h 5026"/>
              <a:gd name="T56" fmla="*/ 3678 w 5764"/>
              <a:gd name="T57" fmla="*/ 5025 h 50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764" h="5026">
                <a:moveTo>
                  <a:pt x="3678" y="5025"/>
                </a:moveTo>
                <a:lnTo>
                  <a:pt x="3678" y="5025"/>
                </a:lnTo>
                <a:cubicBezTo>
                  <a:pt x="3350" y="4899"/>
                  <a:pt x="3141" y="4663"/>
                  <a:pt x="3014" y="4452"/>
                </a:cubicBezTo>
                <a:lnTo>
                  <a:pt x="3014" y="4452"/>
                </a:lnTo>
                <a:cubicBezTo>
                  <a:pt x="2964" y="4370"/>
                  <a:pt x="2874" y="4318"/>
                  <a:pt x="2777" y="4315"/>
                </a:cubicBezTo>
                <a:lnTo>
                  <a:pt x="2777" y="4315"/>
                </a:lnTo>
                <a:cubicBezTo>
                  <a:pt x="2017" y="4294"/>
                  <a:pt x="1309" y="4053"/>
                  <a:pt x="784" y="3634"/>
                </a:cubicBezTo>
                <a:lnTo>
                  <a:pt x="784" y="3634"/>
                </a:lnTo>
                <a:cubicBezTo>
                  <a:pt x="279" y="3233"/>
                  <a:pt x="0" y="2708"/>
                  <a:pt x="0" y="2159"/>
                </a:cubicBezTo>
                <a:lnTo>
                  <a:pt x="0" y="2159"/>
                </a:lnTo>
                <a:cubicBezTo>
                  <a:pt x="0" y="1597"/>
                  <a:pt x="290" y="1063"/>
                  <a:pt x="817" y="657"/>
                </a:cubicBezTo>
                <a:lnTo>
                  <a:pt x="817" y="657"/>
                </a:lnTo>
                <a:cubicBezTo>
                  <a:pt x="1365" y="234"/>
                  <a:pt x="2098" y="0"/>
                  <a:pt x="2882" y="0"/>
                </a:cubicBezTo>
                <a:lnTo>
                  <a:pt x="2882" y="0"/>
                </a:lnTo>
                <a:cubicBezTo>
                  <a:pt x="3665" y="0"/>
                  <a:pt x="4398" y="234"/>
                  <a:pt x="4946" y="657"/>
                </a:cubicBezTo>
                <a:lnTo>
                  <a:pt x="4946" y="657"/>
                </a:lnTo>
                <a:cubicBezTo>
                  <a:pt x="5473" y="1063"/>
                  <a:pt x="5763" y="1597"/>
                  <a:pt x="5763" y="2159"/>
                </a:cubicBezTo>
                <a:lnTo>
                  <a:pt x="5763" y="2159"/>
                </a:lnTo>
                <a:cubicBezTo>
                  <a:pt x="5763" y="2626"/>
                  <a:pt x="5565" y="3070"/>
                  <a:pt x="5191" y="3446"/>
                </a:cubicBezTo>
                <a:lnTo>
                  <a:pt x="5191" y="3446"/>
                </a:lnTo>
                <a:cubicBezTo>
                  <a:pt x="4815" y="3822"/>
                  <a:pt x="4278" y="4102"/>
                  <a:pt x="3680" y="4232"/>
                </a:cubicBezTo>
                <a:lnTo>
                  <a:pt x="3680" y="4232"/>
                </a:lnTo>
                <a:cubicBezTo>
                  <a:pt x="3599" y="4250"/>
                  <a:pt x="3531" y="4300"/>
                  <a:pt x="3490" y="4372"/>
                </a:cubicBezTo>
                <a:lnTo>
                  <a:pt x="3490" y="4372"/>
                </a:lnTo>
                <a:cubicBezTo>
                  <a:pt x="3451" y="4444"/>
                  <a:pt x="3443" y="4530"/>
                  <a:pt x="3471" y="4607"/>
                </a:cubicBezTo>
                <a:lnTo>
                  <a:pt x="3471" y="4607"/>
                </a:lnTo>
                <a:cubicBezTo>
                  <a:pt x="3491" y="4665"/>
                  <a:pt x="3513" y="4717"/>
                  <a:pt x="3535" y="4766"/>
                </a:cubicBezTo>
                <a:lnTo>
                  <a:pt x="3535" y="4766"/>
                </a:lnTo>
                <a:cubicBezTo>
                  <a:pt x="3578" y="4860"/>
                  <a:pt x="3626" y="4946"/>
                  <a:pt x="3678" y="5025"/>
                </a:cubicBezTo>
              </a:path>
            </a:pathLst>
          </a:custGeom>
          <a:solidFill>
            <a:schemeClr val="bg2">
              <a:alpha val="7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5" name="Freeform 4">
            <a:extLst>
              <a:ext uri="{FF2B5EF4-FFF2-40B4-BE49-F238E27FC236}">
                <a16:creationId xmlns:a16="http://schemas.microsoft.com/office/drawing/2014/main" id="{F0F0CB3F-93C5-4888-B4AF-B25E1C340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42061" y="3440584"/>
            <a:ext cx="5624707" cy="5139346"/>
          </a:xfrm>
          <a:custGeom>
            <a:avLst/>
            <a:gdLst>
              <a:gd name="T0" fmla="*/ 0 w 6336"/>
              <a:gd name="T1" fmla="*/ 2445 h 5790"/>
              <a:gd name="T2" fmla="*/ 0 w 6336"/>
              <a:gd name="T3" fmla="*/ 2445 h 5790"/>
              <a:gd name="T4" fmla="*/ 3167 w 6336"/>
              <a:gd name="T5" fmla="*/ 0 h 5790"/>
              <a:gd name="T6" fmla="*/ 3167 w 6336"/>
              <a:gd name="T7" fmla="*/ 0 h 5790"/>
              <a:gd name="T8" fmla="*/ 6335 w 6336"/>
              <a:gd name="T9" fmla="*/ 2445 h 5790"/>
              <a:gd name="T10" fmla="*/ 6335 w 6336"/>
              <a:gd name="T11" fmla="*/ 2445 h 5790"/>
              <a:gd name="T12" fmla="*/ 3280 w 6336"/>
              <a:gd name="T13" fmla="*/ 4887 h 5790"/>
              <a:gd name="T14" fmla="*/ 3280 w 6336"/>
              <a:gd name="T15" fmla="*/ 4887 h 5790"/>
              <a:gd name="T16" fmla="*/ 1609 w 6336"/>
              <a:gd name="T17" fmla="*/ 5671 h 5790"/>
              <a:gd name="T18" fmla="*/ 1609 w 6336"/>
              <a:gd name="T19" fmla="*/ 5671 h 5790"/>
              <a:gd name="T20" fmla="*/ 2254 w 6336"/>
              <a:gd name="T21" fmla="*/ 4934 h 5790"/>
              <a:gd name="T22" fmla="*/ 2254 w 6336"/>
              <a:gd name="T23" fmla="*/ 4934 h 5790"/>
              <a:gd name="T24" fmla="*/ 2308 w 6336"/>
              <a:gd name="T25" fmla="*/ 4798 h 5790"/>
              <a:gd name="T26" fmla="*/ 2308 w 6336"/>
              <a:gd name="T27" fmla="*/ 4798 h 5790"/>
              <a:gd name="T28" fmla="*/ 0 w 6336"/>
              <a:gd name="T29" fmla="*/ 2445 h 5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336" h="5790">
                <a:moveTo>
                  <a:pt x="0" y="2445"/>
                </a:moveTo>
                <a:lnTo>
                  <a:pt x="0" y="2445"/>
                </a:lnTo>
                <a:cubicBezTo>
                  <a:pt x="0" y="1096"/>
                  <a:pt x="1418" y="0"/>
                  <a:pt x="3167" y="0"/>
                </a:cubicBezTo>
                <a:lnTo>
                  <a:pt x="3167" y="0"/>
                </a:lnTo>
                <a:cubicBezTo>
                  <a:pt x="4917" y="0"/>
                  <a:pt x="6335" y="1096"/>
                  <a:pt x="6335" y="2445"/>
                </a:cubicBezTo>
                <a:lnTo>
                  <a:pt x="6335" y="2445"/>
                </a:lnTo>
                <a:cubicBezTo>
                  <a:pt x="6335" y="3767"/>
                  <a:pt x="4978" y="4842"/>
                  <a:pt x="3280" y="4887"/>
                </a:cubicBezTo>
                <a:lnTo>
                  <a:pt x="3280" y="4887"/>
                </a:lnTo>
                <a:cubicBezTo>
                  <a:pt x="3077" y="5221"/>
                  <a:pt x="2583" y="5789"/>
                  <a:pt x="1609" y="5671"/>
                </a:cubicBezTo>
                <a:lnTo>
                  <a:pt x="1609" y="5671"/>
                </a:lnTo>
                <a:cubicBezTo>
                  <a:pt x="1757" y="5576"/>
                  <a:pt x="2065" y="5347"/>
                  <a:pt x="2254" y="4934"/>
                </a:cubicBezTo>
                <a:lnTo>
                  <a:pt x="2254" y="4934"/>
                </a:lnTo>
                <a:cubicBezTo>
                  <a:pt x="2276" y="4887"/>
                  <a:pt x="2293" y="4843"/>
                  <a:pt x="2308" y="4798"/>
                </a:cubicBezTo>
                <a:lnTo>
                  <a:pt x="2308" y="4798"/>
                </a:lnTo>
                <a:cubicBezTo>
                  <a:pt x="977" y="4509"/>
                  <a:pt x="0" y="3565"/>
                  <a:pt x="0" y="2445"/>
                </a:cubicBezTo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34038BD5-A63A-4393-A94E-573A14EA3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6483" y="3695006"/>
            <a:ext cx="5115863" cy="4462191"/>
          </a:xfrm>
          <a:custGeom>
            <a:avLst/>
            <a:gdLst>
              <a:gd name="T0" fmla="*/ 2086 w 5764"/>
              <a:gd name="T1" fmla="*/ 5024 h 5025"/>
              <a:gd name="T2" fmla="*/ 2086 w 5764"/>
              <a:gd name="T3" fmla="*/ 5024 h 5025"/>
              <a:gd name="T4" fmla="*/ 2228 w 5764"/>
              <a:gd name="T5" fmla="*/ 4766 h 5025"/>
              <a:gd name="T6" fmla="*/ 2228 w 5764"/>
              <a:gd name="T7" fmla="*/ 4766 h 5025"/>
              <a:gd name="T8" fmla="*/ 2293 w 5764"/>
              <a:gd name="T9" fmla="*/ 4606 h 5025"/>
              <a:gd name="T10" fmla="*/ 2293 w 5764"/>
              <a:gd name="T11" fmla="*/ 4606 h 5025"/>
              <a:gd name="T12" fmla="*/ 2273 w 5764"/>
              <a:gd name="T13" fmla="*/ 4372 h 5025"/>
              <a:gd name="T14" fmla="*/ 2273 w 5764"/>
              <a:gd name="T15" fmla="*/ 4372 h 5025"/>
              <a:gd name="T16" fmla="*/ 2083 w 5764"/>
              <a:gd name="T17" fmla="*/ 4231 h 5025"/>
              <a:gd name="T18" fmla="*/ 2083 w 5764"/>
              <a:gd name="T19" fmla="*/ 4231 h 5025"/>
              <a:gd name="T20" fmla="*/ 572 w 5764"/>
              <a:gd name="T21" fmla="*/ 3445 h 5025"/>
              <a:gd name="T22" fmla="*/ 572 w 5764"/>
              <a:gd name="T23" fmla="*/ 3445 h 5025"/>
              <a:gd name="T24" fmla="*/ 0 w 5764"/>
              <a:gd name="T25" fmla="*/ 2158 h 5025"/>
              <a:gd name="T26" fmla="*/ 0 w 5764"/>
              <a:gd name="T27" fmla="*/ 2158 h 5025"/>
              <a:gd name="T28" fmla="*/ 817 w 5764"/>
              <a:gd name="T29" fmla="*/ 657 h 5025"/>
              <a:gd name="T30" fmla="*/ 817 w 5764"/>
              <a:gd name="T31" fmla="*/ 657 h 5025"/>
              <a:gd name="T32" fmla="*/ 2881 w 5764"/>
              <a:gd name="T33" fmla="*/ 0 h 5025"/>
              <a:gd name="T34" fmla="*/ 2881 w 5764"/>
              <a:gd name="T35" fmla="*/ 0 h 5025"/>
              <a:gd name="T36" fmla="*/ 4946 w 5764"/>
              <a:gd name="T37" fmla="*/ 657 h 5025"/>
              <a:gd name="T38" fmla="*/ 4946 w 5764"/>
              <a:gd name="T39" fmla="*/ 657 h 5025"/>
              <a:gd name="T40" fmla="*/ 5763 w 5764"/>
              <a:gd name="T41" fmla="*/ 2158 h 5025"/>
              <a:gd name="T42" fmla="*/ 5763 w 5764"/>
              <a:gd name="T43" fmla="*/ 2158 h 5025"/>
              <a:gd name="T44" fmla="*/ 4980 w 5764"/>
              <a:gd name="T45" fmla="*/ 3634 h 5025"/>
              <a:gd name="T46" fmla="*/ 4980 w 5764"/>
              <a:gd name="T47" fmla="*/ 3634 h 5025"/>
              <a:gd name="T48" fmla="*/ 2986 w 5764"/>
              <a:gd name="T49" fmla="*/ 4314 h 5025"/>
              <a:gd name="T50" fmla="*/ 2986 w 5764"/>
              <a:gd name="T51" fmla="*/ 4314 h 5025"/>
              <a:gd name="T52" fmla="*/ 2749 w 5764"/>
              <a:gd name="T53" fmla="*/ 4452 h 5025"/>
              <a:gd name="T54" fmla="*/ 2749 w 5764"/>
              <a:gd name="T55" fmla="*/ 4452 h 5025"/>
              <a:gd name="T56" fmla="*/ 2086 w 5764"/>
              <a:gd name="T57" fmla="*/ 5024 h 50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764" h="5025">
                <a:moveTo>
                  <a:pt x="2086" y="5024"/>
                </a:moveTo>
                <a:lnTo>
                  <a:pt x="2086" y="5024"/>
                </a:lnTo>
                <a:cubicBezTo>
                  <a:pt x="2137" y="4945"/>
                  <a:pt x="2185" y="4859"/>
                  <a:pt x="2228" y="4766"/>
                </a:cubicBezTo>
                <a:lnTo>
                  <a:pt x="2228" y="4766"/>
                </a:lnTo>
                <a:cubicBezTo>
                  <a:pt x="2250" y="4716"/>
                  <a:pt x="2272" y="4664"/>
                  <a:pt x="2293" y="4606"/>
                </a:cubicBezTo>
                <a:lnTo>
                  <a:pt x="2293" y="4606"/>
                </a:lnTo>
                <a:cubicBezTo>
                  <a:pt x="2320" y="4529"/>
                  <a:pt x="2312" y="4443"/>
                  <a:pt x="2273" y="4372"/>
                </a:cubicBezTo>
                <a:lnTo>
                  <a:pt x="2273" y="4372"/>
                </a:lnTo>
                <a:cubicBezTo>
                  <a:pt x="2233" y="4300"/>
                  <a:pt x="2164" y="4248"/>
                  <a:pt x="2083" y="4231"/>
                </a:cubicBezTo>
                <a:lnTo>
                  <a:pt x="2083" y="4231"/>
                </a:lnTo>
                <a:cubicBezTo>
                  <a:pt x="1485" y="4101"/>
                  <a:pt x="948" y="3822"/>
                  <a:pt x="572" y="3445"/>
                </a:cubicBezTo>
                <a:lnTo>
                  <a:pt x="572" y="3445"/>
                </a:lnTo>
                <a:cubicBezTo>
                  <a:pt x="198" y="3070"/>
                  <a:pt x="0" y="2624"/>
                  <a:pt x="0" y="2158"/>
                </a:cubicBezTo>
                <a:lnTo>
                  <a:pt x="0" y="2158"/>
                </a:lnTo>
                <a:cubicBezTo>
                  <a:pt x="0" y="1596"/>
                  <a:pt x="290" y="1062"/>
                  <a:pt x="817" y="657"/>
                </a:cubicBezTo>
                <a:lnTo>
                  <a:pt x="817" y="657"/>
                </a:lnTo>
                <a:cubicBezTo>
                  <a:pt x="1366" y="232"/>
                  <a:pt x="2099" y="0"/>
                  <a:pt x="2881" y="0"/>
                </a:cubicBezTo>
                <a:lnTo>
                  <a:pt x="2881" y="0"/>
                </a:lnTo>
                <a:cubicBezTo>
                  <a:pt x="3665" y="0"/>
                  <a:pt x="4398" y="232"/>
                  <a:pt x="4946" y="657"/>
                </a:cubicBezTo>
                <a:lnTo>
                  <a:pt x="4946" y="657"/>
                </a:lnTo>
                <a:cubicBezTo>
                  <a:pt x="5473" y="1062"/>
                  <a:pt x="5763" y="1596"/>
                  <a:pt x="5763" y="2158"/>
                </a:cubicBezTo>
                <a:lnTo>
                  <a:pt x="5763" y="2158"/>
                </a:lnTo>
                <a:cubicBezTo>
                  <a:pt x="5763" y="2708"/>
                  <a:pt x="5485" y="3231"/>
                  <a:pt x="4980" y="3634"/>
                </a:cubicBezTo>
                <a:lnTo>
                  <a:pt x="4980" y="3634"/>
                </a:lnTo>
                <a:cubicBezTo>
                  <a:pt x="4455" y="4052"/>
                  <a:pt x="3746" y="4294"/>
                  <a:pt x="2986" y="4314"/>
                </a:cubicBezTo>
                <a:lnTo>
                  <a:pt x="2986" y="4314"/>
                </a:lnTo>
                <a:cubicBezTo>
                  <a:pt x="2889" y="4317"/>
                  <a:pt x="2800" y="4369"/>
                  <a:pt x="2749" y="4452"/>
                </a:cubicBezTo>
                <a:lnTo>
                  <a:pt x="2749" y="4452"/>
                </a:lnTo>
                <a:cubicBezTo>
                  <a:pt x="2622" y="4661"/>
                  <a:pt x="2413" y="4899"/>
                  <a:pt x="2086" y="5024"/>
                </a:cubicBezTo>
              </a:path>
            </a:pathLst>
          </a:custGeom>
          <a:solidFill>
            <a:schemeClr val="bg2">
              <a:alpha val="7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76ACEAF6-1D31-4411-BBA7-5986FD14A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5044" y="3303586"/>
            <a:ext cx="4591360" cy="4192112"/>
          </a:xfrm>
          <a:custGeom>
            <a:avLst/>
            <a:gdLst>
              <a:gd name="T0" fmla="*/ 0 w 5172"/>
              <a:gd name="T1" fmla="*/ 1996 h 4725"/>
              <a:gd name="T2" fmla="*/ 0 w 5172"/>
              <a:gd name="T3" fmla="*/ 1996 h 4725"/>
              <a:gd name="T4" fmla="*/ 2585 w 5172"/>
              <a:gd name="T5" fmla="*/ 0 h 4725"/>
              <a:gd name="T6" fmla="*/ 2585 w 5172"/>
              <a:gd name="T7" fmla="*/ 0 h 4725"/>
              <a:gd name="T8" fmla="*/ 5171 w 5172"/>
              <a:gd name="T9" fmla="*/ 1996 h 4725"/>
              <a:gd name="T10" fmla="*/ 5171 w 5172"/>
              <a:gd name="T11" fmla="*/ 1996 h 4725"/>
              <a:gd name="T12" fmla="*/ 2677 w 5172"/>
              <a:gd name="T13" fmla="*/ 3989 h 4725"/>
              <a:gd name="T14" fmla="*/ 2677 w 5172"/>
              <a:gd name="T15" fmla="*/ 3989 h 4725"/>
              <a:gd name="T16" fmla="*/ 1314 w 5172"/>
              <a:gd name="T17" fmla="*/ 4628 h 4725"/>
              <a:gd name="T18" fmla="*/ 1314 w 5172"/>
              <a:gd name="T19" fmla="*/ 4628 h 4725"/>
              <a:gd name="T20" fmla="*/ 1840 w 5172"/>
              <a:gd name="T21" fmla="*/ 4026 h 4725"/>
              <a:gd name="T22" fmla="*/ 1840 w 5172"/>
              <a:gd name="T23" fmla="*/ 4026 h 4725"/>
              <a:gd name="T24" fmla="*/ 1884 w 5172"/>
              <a:gd name="T25" fmla="*/ 3916 h 4725"/>
              <a:gd name="T26" fmla="*/ 1884 w 5172"/>
              <a:gd name="T27" fmla="*/ 3916 h 4725"/>
              <a:gd name="T28" fmla="*/ 0 w 5172"/>
              <a:gd name="T29" fmla="*/ 1996 h 4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172" h="4725">
                <a:moveTo>
                  <a:pt x="0" y="1996"/>
                </a:moveTo>
                <a:lnTo>
                  <a:pt x="0" y="1996"/>
                </a:lnTo>
                <a:cubicBezTo>
                  <a:pt x="0" y="893"/>
                  <a:pt x="1157" y="0"/>
                  <a:pt x="2585" y="0"/>
                </a:cubicBezTo>
                <a:lnTo>
                  <a:pt x="2585" y="0"/>
                </a:lnTo>
                <a:cubicBezTo>
                  <a:pt x="4013" y="0"/>
                  <a:pt x="5171" y="893"/>
                  <a:pt x="5171" y="1996"/>
                </a:cubicBezTo>
                <a:lnTo>
                  <a:pt x="5171" y="1996"/>
                </a:lnTo>
                <a:cubicBezTo>
                  <a:pt x="5171" y="3075"/>
                  <a:pt x="4062" y="3952"/>
                  <a:pt x="2677" y="3989"/>
                </a:cubicBezTo>
                <a:lnTo>
                  <a:pt x="2677" y="3989"/>
                </a:lnTo>
                <a:cubicBezTo>
                  <a:pt x="2512" y="4261"/>
                  <a:pt x="2109" y="4724"/>
                  <a:pt x="1314" y="4628"/>
                </a:cubicBezTo>
                <a:lnTo>
                  <a:pt x="1314" y="4628"/>
                </a:lnTo>
                <a:cubicBezTo>
                  <a:pt x="1435" y="4549"/>
                  <a:pt x="1685" y="4363"/>
                  <a:pt x="1840" y="4026"/>
                </a:cubicBezTo>
                <a:lnTo>
                  <a:pt x="1840" y="4026"/>
                </a:lnTo>
                <a:cubicBezTo>
                  <a:pt x="1857" y="3989"/>
                  <a:pt x="1871" y="3952"/>
                  <a:pt x="1884" y="3916"/>
                </a:cubicBezTo>
                <a:lnTo>
                  <a:pt x="1884" y="3916"/>
                </a:lnTo>
                <a:cubicBezTo>
                  <a:pt x="797" y="3680"/>
                  <a:pt x="0" y="2910"/>
                  <a:pt x="0" y="1996"/>
                </a:cubicBezTo>
              </a:path>
            </a:pathLst>
          </a:custGeom>
          <a:solidFill>
            <a:schemeClr val="accent3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99F56205-EA20-46EE-A654-6FD751D45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89468" y="3558010"/>
            <a:ext cx="4082511" cy="3483640"/>
          </a:xfrm>
          <a:custGeom>
            <a:avLst/>
            <a:gdLst>
              <a:gd name="T0" fmla="*/ 1782 w 4599"/>
              <a:gd name="T1" fmla="*/ 3924 h 3925"/>
              <a:gd name="T2" fmla="*/ 1782 w 4599"/>
              <a:gd name="T3" fmla="*/ 3924 h 3925"/>
              <a:gd name="T4" fmla="*/ 1814 w 4599"/>
              <a:gd name="T5" fmla="*/ 3858 h 3925"/>
              <a:gd name="T6" fmla="*/ 1814 w 4599"/>
              <a:gd name="T7" fmla="*/ 3858 h 3925"/>
              <a:gd name="T8" fmla="*/ 1868 w 4599"/>
              <a:gd name="T9" fmla="*/ 3724 h 3925"/>
              <a:gd name="T10" fmla="*/ 1868 w 4599"/>
              <a:gd name="T11" fmla="*/ 3724 h 3925"/>
              <a:gd name="T12" fmla="*/ 1848 w 4599"/>
              <a:gd name="T13" fmla="*/ 3490 h 3925"/>
              <a:gd name="T14" fmla="*/ 1848 w 4599"/>
              <a:gd name="T15" fmla="*/ 3490 h 3925"/>
              <a:gd name="T16" fmla="*/ 1659 w 4599"/>
              <a:gd name="T17" fmla="*/ 3350 h 3925"/>
              <a:gd name="T18" fmla="*/ 1659 w 4599"/>
              <a:gd name="T19" fmla="*/ 3350 h 3925"/>
              <a:gd name="T20" fmla="*/ 0 w 4599"/>
              <a:gd name="T21" fmla="*/ 1709 h 3925"/>
              <a:gd name="T22" fmla="*/ 0 w 4599"/>
              <a:gd name="T23" fmla="*/ 1709 h 3925"/>
              <a:gd name="T24" fmla="*/ 647 w 4599"/>
              <a:gd name="T25" fmla="*/ 524 h 3925"/>
              <a:gd name="T26" fmla="*/ 647 w 4599"/>
              <a:gd name="T27" fmla="*/ 524 h 3925"/>
              <a:gd name="T28" fmla="*/ 2299 w 4599"/>
              <a:gd name="T29" fmla="*/ 0 h 3925"/>
              <a:gd name="T30" fmla="*/ 2299 w 4599"/>
              <a:gd name="T31" fmla="*/ 0 h 3925"/>
              <a:gd name="T32" fmla="*/ 3953 w 4599"/>
              <a:gd name="T33" fmla="*/ 524 h 3925"/>
              <a:gd name="T34" fmla="*/ 3953 w 4599"/>
              <a:gd name="T35" fmla="*/ 524 h 3925"/>
              <a:gd name="T36" fmla="*/ 4598 w 4599"/>
              <a:gd name="T37" fmla="*/ 1709 h 3925"/>
              <a:gd name="T38" fmla="*/ 4598 w 4599"/>
              <a:gd name="T39" fmla="*/ 1709 h 3925"/>
              <a:gd name="T40" fmla="*/ 3979 w 4599"/>
              <a:gd name="T41" fmla="*/ 2872 h 3925"/>
              <a:gd name="T42" fmla="*/ 3979 w 4599"/>
              <a:gd name="T43" fmla="*/ 2872 h 3925"/>
              <a:gd name="T44" fmla="*/ 2384 w 4599"/>
              <a:gd name="T45" fmla="*/ 3416 h 3925"/>
              <a:gd name="T46" fmla="*/ 2384 w 4599"/>
              <a:gd name="T47" fmla="*/ 3416 h 3925"/>
              <a:gd name="T48" fmla="*/ 2147 w 4599"/>
              <a:gd name="T49" fmla="*/ 3554 h 3925"/>
              <a:gd name="T50" fmla="*/ 2147 w 4599"/>
              <a:gd name="T51" fmla="*/ 3554 h 3925"/>
              <a:gd name="T52" fmla="*/ 1782 w 4599"/>
              <a:gd name="T53" fmla="*/ 3924 h 39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599" h="3925">
                <a:moveTo>
                  <a:pt x="1782" y="3924"/>
                </a:moveTo>
                <a:lnTo>
                  <a:pt x="1782" y="3924"/>
                </a:lnTo>
                <a:cubicBezTo>
                  <a:pt x="1793" y="3903"/>
                  <a:pt x="1803" y="3881"/>
                  <a:pt x="1814" y="3858"/>
                </a:cubicBezTo>
                <a:lnTo>
                  <a:pt x="1814" y="3858"/>
                </a:lnTo>
                <a:cubicBezTo>
                  <a:pt x="1833" y="3816"/>
                  <a:pt x="1851" y="3773"/>
                  <a:pt x="1868" y="3724"/>
                </a:cubicBezTo>
                <a:lnTo>
                  <a:pt x="1868" y="3724"/>
                </a:lnTo>
                <a:cubicBezTo>
                  <a:pt x="1896" y="3647"/>
                  <a:pt x="1889" y="3562"/>
                  <a:pt x="1848" y="3490"/>
                </a:cubicBezTo>
                <a:lnTo>
                  <a:pt x="1848" y="3490"/>
                </a:lnTo>
                <a:cubicBezTo>
                  <a:pt x="1808" y="3418"/>
                  <a:pt x="1739" y="3367"/>
                  <a:pt x="1659" y="3350"/>
                </a:cubicBezTo>
                <a:lnTo>
                  <a:pt x="1659" y="3350"/>
                </a:lnTo>
                <a:cubicBezTo>
                  <a:pt x="683" y="3137"/>
                  <a:pt x="0" y="2463"/>
                  <a:pt x="0" y="1709"/>
                </a:cubicBezTo>
                <a:lnTo>
                  <a:pt x="0" y="1709"/>
                </a:lnTo>
                <a:cubicBezTo>
                  <a:pt x="0" y="1267"/>
                  <a:pt x="229" y="846"/>
                  <a:pt x="647" y="524"/>
                </a:cubicBezTo>
                <a:lnTo>
                  <a:pt x="647" y="524"/>
                </a:lnTo>
                <a:cubicBezTo>
                  <a:pt x="1085" y="186"/>
                  <a:pt x="1672" y="0"/>
                  <a:pt x="2299" y="0"/>
                </a:cubicBezTo>
                <a:lnTo>
                  <a:pt x="2299" y="0"/>
                </a:lnTo>
                <a:cubicBezTo>
                  <a:pt x="2927" y="0"/>
                  <a:pt x="3514" y="186"/>
                  <a:pt x="3953" y="524"/>
                </a:cubicBezTo>
                <a:lnTo>
                  <a:pt x="3953" y="524"/>
                </a:lnTo>
                <a:cubicBezTo>
                  <a:pt x="4369" y="846"/>
                  <a:pt x="4598" y="1267"/>
                  <a:pt x="4598" y="1709"/>
                </a:cubicBezTo>
                <a:lnTo>
                  <a:pt x="4598" y="1709"/>
                </a:lnTo>
                <a:cubicBezTo>
                  <a:pt x="4598" y="2140"/>
                  <a:pt x="4378" y="2554"/>
                  <a:pt x="3979" y="2872"/>
                </a:cubicBezTo>
                <a:lnTo>
                  <a:pt x="3979" y="2872"/>
                </a:lnTo>
                <a:cubicBezTo>
                  <a:pt x="3560" y="3207"/>
                  <a:pt x="2993" y="3400"/>
                  <a:pt x="2384" y="3416"/>
                </a:cubicBezTo>
                <a:lnTo>
                  <a:pt x="2384" y="3416"/>
                </a:lnTo>
                <a:cubicBezTo>
                  <a:pt x="2286" y="3419"/>
                  <a:pt x="2196" y="3470"/>
                  <a:pt x="2147" y="3554"/>
                </a:cubicBezTo>
                <a:lnTo>
                  <a:pt x="2147" y="3554"/>
                </a:lnTo>
                <a:cubicBezTo>
                  <a:pt x="2069" y="3682"/>
                  <a:pt x="1952" y="3822"/>
                  <a:pt x="1782" y="3924"/>
                </a:cubicBezTo>
              </a:path>
            </a:pathLst>
          </a:custGeom>
          <a:solidFill>
            <a:schemeClr val="bg2">
              <a:alpha val="7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9" name="Freeform 8">
            <a:extLst>
              <a:ext uri="{FF2B5EF4-FFF2-40B4-BE49-F238E27FC236}">
                <a16:creationId xmlns:a16="http://schemas.microsoft.com/office/drawing/2014/main" id="{0A332757-EA98-417C-B4F2-191BDCF1E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5723" y="3303586"/>
            <a:ext cx="4591360" cy="4192112"/>
          </a:xfrm>
          <a:custGeom>
            <a:avLst/>
            <a:gdLst>
              <a:gd name="T0" fmla="*/ 5170 w 5171"/>
              <a:gd name="T1" fmla="*/ 1996 h 4725"/>
              <a:gd name="T2" fmla="*/ 5170 w 5171"/>
              <a:gd name="T3" fmla="*/ 1996 h 4725"/>
              <a:gd name="T4" fmla="*/ 2585 w 5171"/>
              <a:gd name="T5" fmla="*/ 0 h 4725"/>
              <a:gd name="T6" fmla="*/ 2585 w 5171"/>
              <a:gd name="T7" fmla="*/ 0 h 4725"/>
              <a:gd name="T8" fmla="*/ 0 w 5171"/>
              <a:gd name="T9" fmla="*/ 1996 h 4725"/>
              <a:gd name="T10" fmla="*/ 0 w 5171"/>
              <a:gd name="T11" fmla="*/ 1996 h 4725"/>
              <a:gd name="T12" fmla="*/ 2493 w 5171"/>
              <a:gd name="T13" fmla="*/ 3989 h 4725"/>
              <a:gd name="T14" fmla="*/ 2493 w 5171"/>
              <a:gd name="T15" fmla="*/ 3989 h 4725"/>
              <a:gd name="T16" fmla="*/ 3857 w 5171"/>
              <a:gd name="T17" fmla="*/ 4628 h 4725"/>
              <a:gd name="T18" fmla="*/ 3857 w 5171"/>
              <a:gd name="T19" fmla="*/ 4628 h 4725"/>
              <a:gd name="T20" fmla="*/ 3331 w 5171"/>
              <a:gd name="T21" fmla="*/ 4026 h 4725"/>
              <a:gd name="T22" fmla="*/ 3331 w 5171"/>
              <a:gd name="T23" fmla="*/ 4026 h 4725"/>
              <a:gd name="T24" fmla="*/ 3286 w 5171"/>
              <a:gd name="T25" fmla="*/ 3916 h 4725"/>
              <a:gd name="T26" fmla="*/ 3286 w 5171"/>
              <a:gd name="T27" fmla="*/ 3916 h 4725"/>
              <a:gd name="T28" fmla="*/ 5170 w 5171"/>
              <a:gd name="T29" fmla="*/ 1996 h 4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171" h="4725">
                <a:moveTo>
                  <a:pt x="5170" y="1996"/>
                </a:moveTo>
                <a:lnTo>
                  <a:pt x="5170" y="1996"/>
                </a:lnTo>
                <a:cubicBezTo>
                  <a:pt x="5170" y="893"/>
                  <a:pt x="4013" y="0"/>
                  <a:pt x="2585" y="0"/>
                </a:cubicBezTo>
                <a:lnTo>
                  <a:pt x="2585" y="0"/>
                </a:lnTo>
                <a:cubicBezTo>
                  <a:pt x="1158" y="0"/>
                  <a:pt x="0" y="893"/>
                  <a:pt x="0" y="1996"/>
                </a:cubicBezTo>
                <a:lnTo>
                  <a:pt x="0" y="1996"/>
                </a:lnTo>
                <a:cubicBezTo>
                  <a:pt x="0" y="3075"/>
                  <a:pt x="1108" y="3952"/>
                  <a:pt x="2493" y="3989"/>
                </a:cubicBezTo>
                <a:lnTo>
                  <a:pt x="2493" y="3989"/>
                </a:lnTo>
                <a:cubicBezTo>
                  <a:pt x="2659" y="4261"/>
                  <a:pt x="3062" y="4724"/>
                  <a:pt x="3857" y="4628"/>
                </a:cubicBezTo>
                <a:lnTo>
                  <a:pt x="3857" y="4628"/>
                </a:lnTo>
                <a:cubicBezTo>
                  <a:pt x="3736" y="4549"/>
                  <a:pt x="3484" y="4363"/>
                  <a:pt x="3331" y="4026"/>
                </a:cubicBezTo>
                <a:lnTo>
                  <a:pt x="3331" y="4026"/>
                </a:lnTo>
                <a:cubicBezTo>
                  <a:pt x="3314" y="3989"/>
                  <a:pt x="3299" y="3952"/>
                  <a:pt x="3286" y="3916"/>
                </a:cubicBezTo>
                <a:lnTo>
                  <a:pt x="3286" y="3916"/>
                </a:lnTo>
                <a:cubicBezTo>
                  <a:pt x="4372" y="3680"/>
                  <a:pt x="5170" y="2910"/>
                  <a:pt x="5170" y="1996"/>
                </a:cubicBezTo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20" name="Freeform 9">
            <a:extLst>
              <a:ext uri="{FF2B5EF4-FFF2-40B4-BE49-F238E27FC236}">
                <a16:creationId xmlns:a16="http://schemas.microsoft.com/office/drawing/2014/main" id="{F78AA653-0028-4552-A23D-95A9BC76B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0148" y="3558010"/>
            <a:ext cx="4082511" cy="3483640"/>
          </a:xfrm>
          <a:custGeom>
            <a:avLst/>
            <a:gdLst>
              <a:gd name="T0" fmla="*/ 2816 w 4599"/>
              <a:gd name="T1" fmla="*/ 3924 h 3925"/>
              <a:gd name="T2" fmla="*/ 2816 w 4599"/>
              <a:gd name="T3" fmla="*/ 3924 h 3925"/>
              <a:gd name="T4" fmla="*/ 2452 w 4599"/>
              <a:gd name="T5" fmla="*/ 3554 h 3925"/>
              <a:gd name="T6" fmla="*/ 2452 w 4599"/>
              <a:gd name="T7" fmla="*/ 3554 h 3925"/>
              <a:gd name="T8" fmla="*/ 2215 w 4599"/>
              <a:gd name="T9" fmla="*/ 3416 h 3925"/>
              <a:gd name="T10" fmla="*/ 2215 w 4599"/>
              <a:gd name="T11" fmla="*/ 3416 h 3925"/>
              <a:gd name="T12" fmla="*/ 619 w 4599"/>
              <a:gd name="T13" fmla="*/ 2872 h 3925"/>
              <a:gd name="T14" fmla="*/ 619 w 4599"/>
              <a:gd name="T15" fmla="*/ 2872 h 3925"/>
              <a:gd name="T16" fmla="*/ 0 w 4599"/>
              <a:gd name="T17" fmla="*/ 1709 h 3925"/>
              <a:gd name="T18" fmla="*/ 0 w 4599"/>
              <a:gd name="T19" fmla="*/ 1709 h 3925"/>
              <a:gd name="T20" fmla="*/ 646 w 4599"/>
              <a:gd name="T21" fmla="*/ 524 h 3925"/>
              <a:gd name="T22" fmla="*/ 646 w 4599"/>
              <a:gd name="T23" fmla="*/ 524 h 3925"/>
              <a:gd name="T24" fmla="*/ 2299 w 4599"/>
              <a:gd name="T25" fmla="*/ 0 h 3925"/>
              <a:gd name="T26" fmla="*/ 2299 w 4599"/>
              <a:gd name="T27" fmla="*/ 0 h 3925"/>
              <a:gd name="T28" fmla="*/ 3952 w 4599"/>
              <a:gd name="T29" fmla="*/ 524 h 3925"/>
              <a:gd name="T30" fmla="*/ 3952 w 4599"/>
              <a:gd name="T31" fmla="*/ 524 h 3925"/>
              <a:gd name="T32" fmla="*/ 4598 w 4599"/>
              <a:gd name="T33" fmla="*/ 1709 h 3925"/>
              <a:gd name="T34" fmla="*/ 4598 w 4599"/>
              <a:gd name="T35" fmla="*/ 1709 h 3925"/>
              <a:gd name="T36" fmla="*/ 2939 w 4599"/>
              <a:gd name="T37" fmla="*/ 3350 h 3925"/>
              <a:gd name="T38" fmla="*/ 2939 w 4599"/>
              <a:gd name="T39" fmla="*/ 3350 h 3925"/>
              <a:gd name="T40" fmla="*/ 2750 w 4599"/>
              <a:gd name="T41" fmla="*/ 3490 h 3925"/>
              <a:gd name="T42" fmla="*/ 2750 w 4599"/>
              <a:gd name="T43" fmla="*/ 3490 h 3925"/>
              <a:gd name="T44" fmla="*/ 2730 w 4599"/>
              <a:gd name="T45" fmla="*/ 3724 h 3925"/>
              <a:gd name="T46" fmla="*/ 2730 w 4599"/>
              <a:gd name="T47" fmla="*/ 3724 h 3925"/>
              <a:gd name="T48" fmla="*/ 2785 w 4599"/>
              <a:gd name="T49" fmla="*/ 3858 h 3925"/>
              <a:gd name="T50" fmla="*/ 2785 w 4599"/>
              <a:gd name="T51" fmla="*/ 3858 h 3925"/>
              <a:gd name="T52" fmla="*/ 2816 w 4599"/>
              <a:gd name="T53" fmla="*/ 3924 h 39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599" h="3925">
                <a:moveTo>
                  <a:pt x="2816" y="3924"/>
                </a:moveTo>
                <a:lnTo>
                  <a:pt x="2816" y="3924"/>
                </a:lnTo>
                <a:cubicBezTo>
                  <a:pt x="2647" y="3822"/>
                  <a:pt x="2530" y="3682"/>
                  <a:pt x="2452" y="3554"/>
                </a:cubicBezTo>
                <a:lnTo>
                  <a:pt x="2452" y="3554"/>
                </a:lnTo>
                <a:cubicBezTo>
                  <a:pt x="2401" y="3470"/>
                  <a:pt x="2312" y="3419"/>
                  <a:pt x="2215" y="3416"/>
                </a:cubicBezTo>
                <a:lnTo>
                  <a:pt x="2215" y="3416"/>
                </a:lnTo>
                <a:cubicBezTo>
                  <a:pt x="1605" y="3400"/>
                  <a:pt x="1039" y="3207"/>
                  <a:pt x="619" y="2872"/>
                </a:cubicBezTo>
                <a:lnTo>
                  <a:pt x="619" y="2872"/>
                </a:lnTo>
                <a:cubicBezTo>
                  <a:pt x="220" y="2554"/>
                  <a:pt x="0" y="2140"/>
                  <a:pt x="0" y="1709"/>
                </a:cubicBezTo>
                <a:lnTo>
                  <a:pt x="0" y="1709"/>
                </a:lnTo>
                <a:cubicBezTo>
                  <a:pt x="0" y="1267"/>
                  <a:pt x="229" y="846"/>
                  <a:pt x="646" y="524"/>
                </a:cubicBezTo>
                <a:lnTo>
                  <a:pt x="646" y="524"/>
                </a:lnTo>
                <a:cubicBezTo>
                  <a:pt x="1085" y="186"/>
                  <a:pt x="1671" y="0"/>
                  <a:pt x="2299" y="0"/>
                </a:cubicBezTo>
                <a:lnTo>
                  <a:pt x="2299" y="0"/>
                </a:lnTo>
                <a:cubicBezTo>
                  <a:pt x="2926" y="0"/>
                  <a:pt x="3514" y="186"/>
                  <a:pt x="3952" y="524"/>
                </a:cubicBezTo>
                <a:lnTo>
                  <a:pt x="3952" y="524"/>
                </a:lnTo>
                <a:cubicBezTo>
                  <a:pt x="4368" y="846"/>
                  <a:pt x="4598" y="1267"/>
                  <a:pt x="4598" y="1709"/>
                </a:cubicBezTo>
                <a:lnTo>
                  <a:pt x="4598" y="1709"/>
                </a:lnTo>
                <a:cubicBezTo>
                  <a:pt x="4598" y="2463"/>
                  <a:pt x="3916" y="3137"/>
                  <a:pt x="2939" y="3350"/>
                </a:cubicBezTo>
                <a:lnTo>
                  <a:pt x="2939" y="3350"/>
                </a:lnTo>
                <a:cubicBezTo>
                  <a:pt x="2859" y="3367"/>
                  <a:pt x="2791" y="3418"/>
                  <a:pt x="2750" y="3490"/>
                </a:cubicBezTo>
                <a:lnTo>
                  <a:pt x="2750" y="3490"/>
                </a:lnTo>
                <a:cubicBezTo>
                  <a:pt x="2710" y="3562"/>
                  <a:pt x="2703" y="3647"/>
                  <a:pt x="2730" y="3724"/>
                </a:cubicBezTo>
                <a:lnTo>
                  <a:pt x="2730" y="3724"/>
                </a:lnTo>
                <a:cubicBezTo>
                  <a:pt x="2748" y="3773"/>
                  <a:pt x="2766" y="3816"/>
                  <a:pt x="2785" y="3858"/>
                </a:cubicBezTo>
                <a:lnTo>
                  <a:pt x="2785" y="3858"/>
                </a:lnTo>
                <a:cubicBezTo>
                  <a:pt x="2795" y="3881"/>
                  <a:pt x="2805" y="3903"/>
                  <a:pt x="2816" y="3924"/>
                </a:cubicBezTo>
              </a:path>
            </a:pathLst>
          </a:custGeom>
          <a:solidFill>
            <a:schemeClr val="bg2">
              <a:alpha val="7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424858C-C525-49F2-914F-3D2270FAF2BB}"/>
              </a:ext>
            </a:extLst>
          </p:cNvPr>
          <p:cNvGrpSpPr/>
          <p:nvPr/>
        </p:nvGrpSpPr>
        <p:grpSpPr>
          <a:xfrm>
            <a:off x="6564118" y="7421327"/>
            <a:ext cx="11249416" cy="6294037"/>
            <a:chOff x="6564118" y="7421327"/>
            <a:chExt cx="11249416" cy="6294037"/>
          </a:xfrm>
        </p:grpSpPr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819317E0-0473-42CD-A323-203B42437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4429" y="7851889"/>
              <a:ext cx="2559888" cy="2559888"/>
            </a:xfrm>
            <a:custGeom>
              <a:avLst/>
              <a:gdLst>
                <a:gd name="T0" fmla="*/ 2883 w 2884"/>
                <a:gd name="T1" fmla="*/ 1442 h 2885"/>
                <a:gd name="T2" fmla="*/ 2883 w 2884"/>
                <a:gd name="T3" fmla="*/ 1442 h 2885"/>
                <a:gd name="T4" fmla="*/ 1441 w 2884"/>
                <a:gd name="T5" fmla="*/ 2884 h 2885"/>
                <a:gd name="T6" fmla="*/ 1441 w 2884"/>
                <a:gd name="T7" fmla="*/ 2884 h 2885"/>
                <a:gd name="T8" fmla="*/ 0 w 2884"/>
                <a:gd name="T9" fmla="*/ 1442 h 2885"/>
                <a:gd name="T10" fmla="*/ 0 w 2884"/>
                <a:gd name="T11" fmla="*/ 1442 h 2885"/>
                <a:gd name="T12" fmla="*/ 1441 w 2884"/>
                <a:gd name="T13" fmla="*/ 0 h 2885"/>
                <a:gd name="T14" fmla="*/ 1441 w 2884"/>
                <a:gd name="T15" fmla="*/ 0 h 2885"/>
                <a:gd name="T16" fmla="*/ 2883 w 2884"/>
                <a:gd name="T17" fmla="*/ 1442 h 28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84" h="2885">
                  <a:moveTo>
                    <a:pt x="2883" y="1442"/>
                  </a:moveTo>
                  <a:lnTo>
                    <a:pt x="2883" y="1442"/>
                  </a:lnTo>
                  <a:cubicBezTo>
                    <a:pt x="2883" y="2238"/>
                    <a:pt x="2238" y="2884"/>
                    <a:pt x="1441" y="2884"/>
                  </a:cubicBezTo>
                  <a:lnTo>
                    <a:pt x="1441" y="2884"/>
                  </a:lnTo>
                  <a:cubicBezTo>
                    <a:pt x="644" y="2884"/>
                    <a:pt x="0" y="2238"/>
                    <a:pt x="0" y="1442"/>
                  </a:cubicBezTo>
                  <a:lnTo>
                    <a:pt x="0" y="1442"/>
                  </a:lnTo>
                  <a:cubicBezTo>
                    <a:pt x="0" y="645"/>
                    <a:pt x="644" y="0"/>
                    <a:pt x="1441" y="0"/>
                  </a:cubicBezTo>
                  <a:lnTo>
                    <a:pt x="1441" y="0"/>
                  </a:lnTo>
                  <a:cubicBezTo>
                    <a:pt x="2238" y="0"/>
                    <a:pt x="2883" y="645"/>
                    <a:pt x="2883" y="144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0B94E2F-9112-4A1C-AE4A-A45739A9B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4778" y="10435262"/>
              <a:ext cx="3143105" cy="3276189"/>
            </a:xfrm>
            <a:custGeom>
              <a:avLst/>
              <a:gdLst>
                <a:gd name="T0" fmla="*/ 3539 w 3540"/>
                <a:gd name="T1" fmla="*/ 1381 h 3693"/>
                <a:gd name="T2" fmla="*/ 3539 w 3540"/>
                <a:gd name="T3" fmla="*/ 3692 h 3693"/>
                <a:gd name="T4" fmla="*/ 0 w 3540"/>
                <a:gd name="T5" fmla="*/ 3692 h 3693"/>
                <a:gd name="T6" fmla="*/ 0 w 3540"/>
                <a:gd name="T7" fmla="*/ 1381 h 3693"/>
                <a:gd name="T8" fmla="*/ 0 w 3540"/>
                <a:gd name="T9" fmla="*/ 1381 h 3693"/>
                <a:gd name="T10" fmla="*/ 1379 w 3540"/>
                <a:gd name="T11" fmla="*/ 0 h 3693"/>
                <a:gd name="T12" fmla="*/ 2159 w 3540"/>
                <a:gd name="T13" fmla="*/ 0 h 3693"/>
                <a:gd name="T14" fmla="*/ 2159 w 3540"/>
                <a:gd name="T15" fmla="*/ 0 h 3693"/>
                <a:gd name="T16" fmla="*/ 3539 w 3540"/>
                <a:gd name="T17" fmla="*/ 1381 h 3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40" h="3693">
                  <a:moveTo>
                    <a:pt x="3539" y="1381"/>
                  </a:moveTo>
                  <a:lnTo>
                    <a:pt x="3539" y="3692"/>
                  </a:lnTo>
                  <a:lnTo>
                    <a:pt x="0" y="3692"/>
                  </a:lnTo>
                  <a:lnTo>
                    <a:pt x="0" y="1381"/>
                  </a:lnTo>
                  <a:lnTo>
                    <a:pt x="0" y="1381"/>
                  </a:lnTo>
                  <a:cubicBezTo>
                    <a:pt x="0" y="618"/>
                    <a:pt x="617" y="0"/>
                    <a:pt x="1379" y="0"/>
                  </a:cubicBezTo>
                  <a:lnTo>
                    <a:pt x="2159" y="0"/>
                  </a:lnTo>
                  <a:lnTo>
                    <a:pt x="2159" y="0"/>
                  </a:lnTo>
                  <a:cubicBezTo>
                    <a:pt x="2921" y="0"/>
                    <a:pt x="3539" y="618"/>
                    <a:pt x="3539" y="13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923FA5F7-066C-4BC5-83FB-CADD1F4FC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5510" y="7648350"/>
              <a:ext cx="2646001" cy="2649916"/>
            </a:xfrm>
            <a:custGeom>
              <a:avLst/>
              <a:gdLst>
                <a:gd name="T0" fmla="*/ 2982 w 2983"/>
                <a:gd name="T1" fmla="*/ 1491 h 2984"/>
                <a:gd name="T2" fmla="*/ 2982 w 2983"/>
                <a:gd name="T3" fmla="*/ 1491 h 2984"/>
                <a:gd name="T4" fmla="*/ 1492 w 2983"/>
                <a:gd name="T5" fmla="*/ 2983 h 2984"/>
                <a:gd name="T6" fmla="*/ 1492 w 2983"/>
                <a:gd name="T7" fmla="*/ 2983 h 2984"/>
                <a:gd name="T8" fmla="*/ 0 w 2983"/>
                <a:gd name="T9" fmla="*/ 1491 h 2984"/>
                <a:gd name="T10" fmla="*/ 0 w 2983"/>
                <a:gd name="T11" fmla="*/ 1491 h 2984"/>
                <a:gd name="T12" fmla="*/ 1492 w 2983"/>
                <a:gd name="T13" fmla="*/ 0 h 2984"/>
                <a:gd name="T14" fmla="*/ 1492 w 2983"/>
                <a:gd name="T15" fmla="*/ 0 h 2984"/>
                <a:gd name="T16" fmla="*/ 2982 w 2983"/>
                <a:gd name="T17" fmla="*/ 1491 h 2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83" h="2984">
                  <a:moveTo>
                    <a:pt x="2982" y="1491"/>
                  </a:moveTo>
                  <a:lnTo>
                    <a:pt x="2982" y="1491"/>
                  </a:lnTo>
                  <a:cubicBezTo>
                    <a:pt x="2982" y="2315"/>
                    <a:pt x="2314" y="2983"/>
                    <a:pt x="1492" y="2983"/>
                  </a:cubicBezTo>
                  <a:lnTo>
                    <a:pt x="1492" y="2983"/>
                  </a:lnTo>
                  <a:cubicBezTo>
                    <a:pt x="668" y="2983"/>
                    <a:pt x="0" y="2315"/>
                    <a:pt x="0" y="1491"/>
                  </a:cubicBezTo>
                  <a:lnTo>
                    <a:pt x="0" y="1491"/>
                  </a:lnTo>
                  <a:cubicBezTo>
                    <a:pt x="0" y="668"/>
                    <a:pt x="668" y="0"/>
                    <a:pt x="1492" y="0"/>
                  </a:cubicBezTo>
                  <a:lnTo>
                    <a:pt x="1492" y="0"/>
                  </a:lnTo>
                  <a:cubicBezTo>
                    <a:pt x="2314" y="0"/>
                    <a:pt x="2982" y="668"/>
                    <a:pt x="2982" y="149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C8539750-4926-4DB9-9416-F6146672A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4118" y="10325665"/>
              <a:ext cx="3248788" cy="3389699"/>
            </a:xfrm>
            <a:custGeom>
              <a:avLst/>
              <a:gdLst>
                <a:gd name="T0" fmla="*/ 3660 w 3661"/>
                <a:gd name="T1" fmla="*/ 1548 h 3819"/>
                <a:gd name="T2" fmla="*/ 3660 w 3661"/>
                <a:gd name="T3" fmla="*/ 3818 h 3819"/>
                <a:gd name="T4" fmla="*/ 0 w 3661"/>
                <a:gd name="T5" fmla="*/ 3818 h 3819"/>
                <a:gd name="T6" fmla="*/ 0 w 3661"/>
                <a:gd name="T7" fmla="*/ 1548 h 3819"/>
                <a:gd name="T8" fmla="*/ 0 w 3661"/>
                <a:gd name="T9" fmla="*/ 1548 h 3819"/>
                <a:gd name="T10" fmla="*/ 1547 w 3661"/>
                <a:gd name="T11" fmla="*/ 0 h 3819"/>
                <a:gd name="T12" fmla="*/ 2113 w 3661"/>
                <a:gd name="T13" fmla="*/ 0 h 3819"/>
                <a:gd name="T14" fmla="*/ 2113 w 3661"/>
                <a:gd name="T15" fmla="*/ 0 h 3819"/>
                <a:gd name="T16" fmla="*/ 3660 w 3661"/>
                <a:gd name="T17" fmla="*/ 1548 h 3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61" h="3819">
                  <a:moveTo>
                    <a:pt x="3660" y="1548"/>
                  </a:moveTo>
                  <a:lnTo>
                    <a:pt x="3660" y="3818"/>
                  </a:lnTo>
                  <a:lnTo>
                    <a:pt x="0" y="3818"/>
                  </a:lnTo>
                  <a:lnTo>
                    <a:pt x="0" y="1548"/>
                  </a:lnTo>
                  <a:lnTo>
                    <a:pt x="0" y="1548"/>
                  </a:lnTo>
                  <a:cubicBezTo>
                    <a:pt x="0" y="693"/>
                    <a:pt x="692" y="0"/>
                    <a:pt x="1547" y="0"/>
                  </a:cubicBezTo>
                  <a:lnTo>
                    <a:pt x="2113" y="0"/>
                  </a:lnTo>
                  <a:lnTo>
                    <a:pt x="2113" y="0"/>
                  </a:lnTo>
                  <a:cubicBezTo>
                    <a:pt x="2968" y="0"/>
                    <a:pt x="3660" y="693"/>
                    <a:pt x="3660" y="154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CAF713C8-738F-49EC-9D63-EF4AC1D01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8511" y="7648350"/>
              <a:ext cx="1323000" cy="2649916"/>
            </a:xfrm>
            <a:custGeom>
              <a:avLst/>
              <a:gdLst>
                <a:gd name="T0" fmla="*/ 0 w 1491"/>
                <a:gd name="T1" fmla="*/ 2983 h 2984"/>
                <a:gd name="T2" fmla="*/ 0 w 1491"/>
                <a:gd name="T3" fmla="*/ 0 h 2984"/>
                <a:gd name="T4" fmla="*/ 0 w 1491"/>
                <a:gd name="T5" fmla="*/ 0 h 2984"/>
                <a:gd name="T6" fmla="*/ 1490 w 1491"/>
                <a:gd name="T7" fmla="*/ 1491 h 2984"/>
                <a:gd name="T8" fmla="*/ 1490 w 1491"/>
                <a:gd name="T9" fmla="*/ 1491 h 2984"/>
                <a:gd name="T10" fmla="*/ 0 w 1491"/>
                <a:gd name="T11" fmla="*/ 2983 h 2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91" h="2984">
                  <a:moveTo>
                    <a:pt x="0" y="2983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822" y="0"/>
                    <a:pt x="1490" y="668"/>
                    <a:pt x="1490" y="1491"/>
                  </a:cubicBezTo>
                  <a:lnTo>
                    <a:pt x="1490" y="1491"/>
                  </a:lnTo>
                  <a:cubicBezTo>
                    <a:pt x="1490" y="2315"/>
                    <a:pt x="822" y="2983"/>
                    <a:pt x="0" y="2983"/>
                  </a:cubicBezTo>
                </a:path>
              </a:pathLst>
            </a:custGeom>
            <a:solidFill>
              <a:srgbClr val="1A1A1A">
                <a:alpha val="1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60E71611-6A31-4AF7-99E0-832205449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8511" y="10325665"/>
              <a:ext cx="1624395" cy="3389699"/>
            </a:xfrm>
            <a:custGeom>
              <a:avLst/>
              <a:gdLst>
                <a:gd name="T0" fmla="*/ 1829 w 1830"/>
                <a:gd name="T1" fmla="*/ 1548 h 3819"/>
                <a:gd name="T2" fmla="*/ 1829 w 1830"/>
                <a:gd name="T3" fmla="*/ 3818 h 3819"/>
                <a:gd name="T4" fmla="*/ 0 w 1830"/>
                <a:gd name="T5" fmla="*/ 3818 h 3819"/>
                <a:gd name="T6" fmla="*/ 0 w 1830"/>
                <a:gd name="T7" fmla="*/ 0 h 3819"/>
                <a:gd name="T8" fmla="*/ 282 w 1830"/>
                <a:gd name="T9" fmla="*/ 0 h 3819"/>
                <a:gd name="T10" fmla="*/ 282 w 1830"/>
                <a:gd name="T11" fmla="*/ 0 h 3819"/>
                <a:gd name="T12" fmla="*/ 1829 w 1830"/>
                <a:gd name="T13" fmla="*/ 1548 h 3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0" h="3819">
                  <a:moveTo>
                    <a:pt x="1829" y="1548"/>
                  </a:moveTo>
                  <a:lnTo>
                    <a:pt x="1829" y="3818"/>
                  </a:lnTo>
                  <a:lnTo>
                    <a:pt x="0" y="3818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0"/>
                  </a:lnTo>
                  <a:cubicBezTo>
                    <a:pt x="1137" y="0"/>
                    <a:pt x="1829" y="693"/>
                    <a:pt x="1829" y="1548"/>
                  </a:cubicBezTo>
                </a:path>
              </a:pathLst>
            </a:custGeom>
            <a:solidFill>
              <a:srgbClr val="1A1A1A">
                <a:alpha val="1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F5CF61F9-B76F-4440-BDDB-A3C70A267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36765" y="8505562"/>
              <a:ext cx="2274153" cy="2274150"/>
            </a:xfrm>
            <a:custGeom>
              <a:avLst/>
              <a:gdLst>
                <a:gd name="T0" fmla="*/ 2561 w 2562"/>
                <a:gd name="T1" fmla="*/ 1280 h 2562"/>
                <a:gd name="T2" fmla="*/ 2561 w 2562"/>
                <a:gd name="T3" fmla="*/ 1280 h 2562"/>
                <a:gd name="T4" fmla="*/ 1281 w 2562"/>
                <a:gd name="T5" fmla="*/ 2561 h 2562"/>
                <a:gd name="T6" fmla="*/ 1281 w 2562"/>
                <a:gd name="T7" fmla="*/ 2561 h 2562"/>
                <a:gd name="T8" fmla="*/ 0 w 2562"/>
                <a:gd name="T9" fmla="*/ 1280 h 2562"/>
                <a:gd name="T10" fmla="*/ 0 w 2562"/>
                <a:gd name="T11" fmla="*/ 1280 h 2562"/>
                <a:gd name="T12" fmla="*/ 1281 w 2562"/>
                <a:gd name="T13" fmla="*/ 0 h 2562"/>
                <a:gd name="T14" fmla="*/ 1281 w 2562"/>
                <a:gd name="T15" fmla="*/ 0 h 2562"/>
                <a:gd name="T16" fmla="*/ 2561 w 2562"/>
                <a:gd name="T17" fmla="*/ 1280 h 2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2" h="2562">
                  <a:moveTo>
                    <a:pt x="2561" y="1280"/>
                  </a:moveTo>
                  <a:lnTo>
                    <a:pt x="2561" y="1280"/>
                  </a:lnTo>
                  <a:cubicBezTo>
                    <a:pt x="2561" y="1987"/>
                    <a:pt x="1988" y="2561"/>
                    <a:pt x="1281" y="2561"/>
                  </a:cubicBezTo>
                  <a:lnTo>
                    <a:pt x="1281" y="2561"/>
                  </a:lnTo>
                  <a:cubicBezTo>
                    <a:pt x="573" y="2561"/>
                    <a:pt x="0" y="1987"/>
                    <a:pt x="0" y="1280"/>
                  </a:cubicBezTo>
                  <a:lnTo>
                    <a:pt x="0" y="1280"/>
                  </a:lnTo>
                  <a:cubicBezTo>
                    <a:pt x="0" y="573"/>
                    <a:pt x="573" y="0"/>
                    <a:pt x="1281" y="0"/>
                  </a:cubicBezTo>
                  <a:lnTo>
                    <a:pt x="1281" y="0"/>
                  </a:lnTo>
                  <a:cubicBezTo>
                    <a:pt x="1988" y="0"/>
                    <a:pt x="2561" y="573"/>
                    <a:pt x="2561" y="128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794FE28D-F07E-43E8-8783-37DA519F9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8428" y="10803197"/>
              <a:ext cx="2790827" cy="2912167"/>
            </a:xfrm>
            <a:custGeom>
              <a:avLst/>
              <a:gdLst>
                <a:gd name="T0" fmla="*/ 3143 w 3144"/>
                <a:gd name="T1" fmla="*/ 1329 h 3279"/>
                <a:gd name="T2" fmla="*/ 3143 w 3144"/>
                <a:gd name="T3" fmla="*/ 3278 h 3279"/>
                <a:gd name="T4" fmla="*/ 0 w 3144"/>
                <a:gd name="T5" fmla="*/ 3278 h 3279"/>
                <a:gd name="T6" fmla="*/ 0 w 3144"/>
                <a:gd name="T7" fmla="*/ 1329 h 3279"/>
                <a:gd name="T8" fmla="*/ 0 w 3144"/>
                <a:gd name="T9" fmla="*/ 1329 h 3279"/>
                <a:gd name="T10" fmla="*/ 1329 w 3144"/>
                <a:gd name="T11" fmla="*/ 0 h 3279"/>
                <a:gd name="T12" fmla="*/ 1815 w 3144"/>
                <a:gd name="T13" fmla="*/ 0 h 3279"/>
                <a:gd name="T14" fmla="*/ 1815 w 3144"/>
                <a:gd name="T15" fmla="*/ 0 h 3279"/>
                <a:gd name="T16" fmla="*/ 3143 w 3144"/>
                <a:gd name="T17" fmla="*/ 1329 h 3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4" h="3279">
                  <a:moveTo>
                    <a:pt x="3143" y="1329"/>
                  </a:moveTo>
                  <a:lnTo>
                    <a:pt x="3143" y="3278"/>
                  </a:lnTo>
                  <a:lnTo>
                    <a:pt x="0" y="3278"/>
                  </a:lnTo>
                  <a:lnTo>
                    <a:pt x="0" y="1329"/>
                  </a:lnTo>
                  <a:lnTo>
                    <a:pt x="0" y="1329"/>
                  </a:lnTo>
                  <a:cubicBezTo>
                    <a:pt x="0" y="595"/>
                    <a:pt x="595" y="0"/>
                    <a:pt x="1329" y="0"/>
                  </a:cubicBezTo>
                  <a:lnTo>
                    <a:pt x="1815" y="0"/>
                  </a:lnTo>
                  <a:lnTo>
                    <a:pt x="1815" y="0"/>
                  </a:lnTo>
                  <a:cubicBezTo>
                    <a:pt x="2549" y="0"/>
                    <a:pt x="3143" y="595"/>
                    <a:pt x="3143" y="132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AA5D0C10-9133-4236-86D9-128A0E0D12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75799" y="8505562"/>
              <a:ext cx="1135119" cy="2274150"/>
            </a:xfrm>
            <a:custGeom>
              <a:avLst/>
              <a:gdLst>
                <a:gd name="T0" fmla="*/ 0 w 1281"/>
                <a:gd name="T1" fmla="*/ 2561 h 2562"/>
                <a:gd name="T2" fmla="*/ 0 w 1281"/>
                <a:gd name="T3" fmla="*/ 0 h 2562"/>
                <a:gd name="T4" fmla="*/ 0 w 1281"/>
                <a:gd name="T5" fmla="*/ 0 h 2562"/>
                <a:gd name="T6" fmla="*/ 1280 w 1281"/>
                <a:gd name="T7" fmla="*/ 1280 h 2562"/>
                <a:gd name="T8" fmla="*/ 1280 w 1281"/>
                <a:gd name="T9" fmla="*/ 1280 h 2562"/>
                <a:gd name="T10" fmla="*/ 0 w 1281"/>
                <a:gd name="T11" fmla="*/ 2561 h 2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1" h="2562">
                  <a:moveTo>
                    <a:pt x="0" y="2561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707" y="0"/>
                    <a:pt x="1280" y="573"/>
                    <a:pt x="1280" y="1280"/>
                  </a:cubicBezTo>
                  <a:lnTo>
                    <a:pt x="1280" y="1280"/>
                  </a:lnTo>
                  <a:cubicBezTo>
                    <a:pt x="1280" y="1987"/>
                    <a:pt x="707" y="2561"/>
                    <a:pt x="0" y="2561"/>
                  </a:cubicBezTo>
                </a:path>
              </a:pathLst>
            </a:custGeom>
            <a:solidFill>
              <a:srgbClr val="1A1A1A">
                <a:alpha val="1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B026ABF7-0491-47FE-AD26-BAAD86E4C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75799" y="10803197"/>
              <a:ext cx="1393456" cy="2912167"/>
            </a:xfrm>
            <a:custGeom>
              <a:avLst/>
              <a:gdLst>
                <a:gd name="T0" fmla="*/ 1571 w 1572"/>
                <a:gd name="T1" fmla="*/ 1329 h 3279"/>
                <a:gd name="T2" fmla="*/ 1571 w 1572"/>
                <a:gd name="T3" fmla="*/ 3278 h 3279"/>
                <a:gd name="T4" fmla="*/ 0 w 1572"/>
                <a:gd name="T5" fmla="*/ 3278 h 3279"/>
                <a:gd name="T6" fmla="*/ 0 w 1572"/>
                <a:gd name="T7" fmla="*/ 0 h 3279"/>
                <a:gd name="T8" fmla="*/ 243 w 1572"/>
                <a:gd name="T9" fmla="*/ 0 h 3279"/>
                <a:gd name="T10" fmla="*/ 243 w 1572"/>
                <a:gd name="T11" fmla="*/ 0 h 3279"/>
                <a:gd name="T12" fmla="*/ 1571 w 1572"/>
                <a:gd name="T13" fmla="*/ 1329 h 3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2" h="3279">
                  <a:moveTo>
                    <a:pt x="1571" y="1329"/>
                  </a:moveTo>
                  <a:lnTo>
                    <a:pt x="1571" y="3278"/>
                  </a:lnTo>
                  <a:lnTo>
                    <a:pt x="0" y="3278"/>
                  </a:lnTo>
                  <a:lnTo>
                    <a:pt x="0" y="0"/>
                  </a:lnTo>
                  <a:lnTo>
                    <a:pt x="243" y="0"/>
                  </a:lnTo>
                  <a:lnTo>
                    <a:pt x="243" y="0"/>
                  </a:lnTo>
                  <a:cubicBezTo>
                    <a:pt x="977" y="0"/>
                    <a:pt x="1571" y="595"/>
                    <a:pt x="1571" y="1329"/>
                  </a:cubicBezTo>
                </a:path>
              </a:pathLst>
            </a:custGeom>
            <a:solidFill>
              <a:srgbClr val="1A1A1A">
                <a:alpha val="1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0C00B249-B3F2-406D-A2B3-8E0D0CD43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04374" y="7851889"/>
              <a:ext cx="1279943" cy="2559888"/>
            </a:xfrm>
            <a:custGeom>
              <a:avLst/>
              <a:gdLst>
                <a:gd name="T0" fmla="*/ 0 w 1443"/>
                <a:gd name="T1" fmla="*/ 2884 h 2885"/>
                <a:gd name="T2" fmla="*/ 0 w 1443"/>
                <a:gd name="T3" fmla="*/ 0 h 2885"/>
                <a:gd name="T4" fmla="*/ 0 w 1443"/>
                <a:gd name="T5" fmla="*/ 0 h 2885"/>
                <a:gd name="T6" fmla="*/ 1442 w 1443"/>
                <a:gd name="T7" fmla="*/ 1442 h 2885"/>
                <a:gd name="T8" fmla="*/ 1442 w 1443"/>
                <a:gd name="T9" fmla="*/ 1442 h 2885"/>
                <a:gd name="T10" fmla="*/ 0 w 1443"/>
                <a:gd name="T11" fmla="*/ 2884 h 28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3" h="2885">
                  <a:moveTo>
                    <a:pt x="0" y="2884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797" y="0"/>
                    <a:pt x="1442" y="645"/>
                    <a:pt x="1442" y="1442"/>
                  </a:cubicBezTo>
                  <a:lnTo>
                    <a:pt x="1442" y="1442"/>
                  </a:lnTo>
                  <a:cubicBezTo>
                    <a:pt x="1442" y="2238"/>
                    <a:pt x="797" y="2884"/>
                    <a:pt x="0" y="2884"/>
                  </a:cubicBezTo>
                </a:path>
              </a:pathLst>
            </a:custGeom>
            <a:solidFill>
              <a:srgbClr val="1A1A1A">
                <a:alpha val="1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85CBE80C-3B3B-4BC4-A991-C7FB8573B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04374" y="10435262"/>
              <a:ext cx="1573509" cy="3276189"/>
            </a:xfrm>
            <a:custGeom>
              <a:avLst/>
              <a:gdLst>
                <a:gd name="T0" fmla="*/ 1770 w 1771"/>
                <a:gd name="T1" fmla="*/ 1381 h 3693"/>
                <a:gd name="T2" fmla="*/ 1770 w 1771"/>
                <a:gd name="T3" fmla="*/ 3692 h 3693"/>
                <a:gd name="T4" fmla="*/ 0 w 1771"/>
                <a:gd name="T5" fmla="*/ 3692 h 3693"/>
                <a:gd name="T6" fmla="*/ 0 w 1771"/>
                <a:gd name="T7" fmla="*/ 0 h 3693"/>
                <a:gd name="T8" fmla="*/ 390 w 1771"/>
                <a:gd name="T9" fmla="*/ 0 h 3693"/>
                <a:gd name="T10" fmla="*/ 390 w 1771"/>
                <a:gd name="T11" fmla="*/ 0 h 3693"/>
                <a:gd name="T12" fmla="*/ 1770 w 1771"/>
                <a:gd name="T13" fmla="*/ 1381 h 3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71" h="3693">
                  <a:moveTo>
                    <a:pt x="1770" y="1381"/>
                  </a:moveTo>
                  <a:lnTo>
                    <a:pt x="1770" y="3692"/>
                  </a:lnTo>
                  <a:lnTo>
                    <a:pt x="0" y="3692"/>
                  </a:lnTo>
                  <a:lnTo>
                    <a:pt x="0" y="0"/>
                  </a:lnTo>
                  <a:lnTo>
                    <a:pt x="390" y="0"/>
                  </a:lnTo>
                  <a:lnTo>
                    <a:pt x="390" y="0"/>
                  </a:lnTo>
                  <a:cubicBezTo>
                    <a:pt x="1152" y="0"/>
                    <a:pt x="1770" y="618"/>
                    <a:pt x="1770" y="1381"/>
                  </a:cubicBezTo>
                </a:path>
              </a:pathLst>
            </a:custGeom>
            <a:solidFill>
              <a:srgbClr val="1A1A1A">
                <a:alpha val="1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D9A531EE-1962-4B48-AC9B-232AF74A5C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52629" y="7421327"/>
              <a:ext cx="2747770" cy="2747770"/>
            </a:xfrm>
            <a:custGeom>
              <a:avLst/>
              <a:gdLst>
                <a:gd name="T0" fmla="*/ 3095 w 3096"/>
                <a:gd name="T1" fmla="*/ 1547 h 3095"/>
                <a:gd name="T2" fmla="*/ 3095 w 3096"/>
                <a:gd name="T3" fmla="*/ 1547 h 3095"/>
                <a:gd name="T4" fmla="*/ 1547 w 3096"/>
                <a:gd name="T5" fmla="*/ 3094 h 3095"/>
                <a:gd name="T6" fmla="*/ 1547 w 3096"/>
                <a:gd name="T7" fmla="*/ 3094 h 3095"/>
                <a:gd name="T8" fmla="*/ 0 w 3096"/>
                <a:gd name="T9" fmla="*/ 1547 h 3095"/>
                <a:gd name="T10" fmla="*/ 0 w 3096"/>
                <a:gd name="T11" fmla="*/ 1547 h 3095"/>
                <a:gd name="T12" fmla="*/ 1547 w 3096"/>
                <a:gd name="T13" fmla="*/ 0 h 3095"/>
                <a:gd name="T14" fmla="*/ 1547 w 3096"/>
                <a:gd name="T15" fmla="*/ 0 h 3095"/>
                <a:gd name="T16" fmla="*/ 3095 w 3096"/>
                <a:gd name="T17" fmla="*/ 1547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96" h="3095">
                  <a:moveTo>
                    <a:pt x="3095" y="1547"/>
                  </a:moveTo>
                  <a:lnTo>
                    <a:pt x="3095" y="1547"/>
                  </a:lnTo>
                  <a:cubicBezTo>
                    <a:pt x="3095" y="2402"/>
                    <a:pt x="2402" y="3094"/>
                    <a:pt x="1547" y="3094"/>
                  </a:cubicBezTo>
                  <a:lnTo>
                    <a:pt x="1547" y="3094"/>
                  </a:lnTo>
                  <a:cubicBezTo>
                    <a:pt x="692" y="3094"/>
                    <a:pt x="0" y="2402"/>
                    <a:pt x="0" y="1547"/>
                  </a:cubicBezTo>
                  <a:lnTo>
                    <a:pt x="0" y="1547"/>
                  </a:lnTo>
                  <a:cubicBezTo>
                    <a:pt x="0" y="692"/>
                    <a:pt x="692" y="0"/>
                    <a:pt x="1547" y="0"/>
                  </a:cubicBezTo>
                  <a:lnTo>
                    <a:pt x="1547" y="0"/>
                  </a:lnTo>
                  <a:cubicBezTo>
                    <a:pt x="2402" y="0"/>
                    <a:pt x="3095" y="692"/>
                    <a:pt x="3095" y="154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68FA91E6-BC3F-4B5B-A684-50CCC15C6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39492" y="10196497"/>
              <a:ext cx="3374042" cy="3518867"/>
            </a:xfrm>
            <a:custGeom>
              <a:avLst/>
              <a:gdLst>
                <a:gd name="T0" fmla="*/ 3799 w 3800"/>
                <a:gd name="T1" fmla="*/ 1413 h 3963"/>
                <a:gd name="T2" fmla="*/ 3799 w 3800"/>
                <a:gd name="T3" fmla="*/ 3962 h 3963"/>
                <a:gd name="T4" fmla="*/ 0 w 3800"/>
                <a:gd name="T5" fmla="*/ 3962 h 3963"/>
                <a:gd name="T6" fmla="*/ 0 w 3800"/>
                <a:gd name="T7" fmla="*/ 1413 h 3963"/>
                <a:gd name="T8" fmla="*/ 0 w 3800"/>
                <a:gd name="T9" fmla="*/ 1413 h 3963"/>
                <a:gd name="T10" fmla="*/ 1411 w 3800"/>
                <a:gd name="T11" fmla="*/ 0 h 3963"/>
                <a:gd name="T12" fmla="*/ 2386 w 3800"/>
                <a:gd name="T13" fmla="*/ 0 h 3963"/>
                <a:gd name="T14" fmla="*/ 2386 w 3800"/>
                <a:gd name="T15" fmla="*/ 0 h 3963"/>
                <a:gd name="T16" fmla="*/ 3799 w 3800"/>
                <a:gd name="T17" fmla="*/ 1413 h 3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00" h="3963">
                  <a:moveTo>
                    <a:pt x="3799" y="1413"/>
                  </a:moveTo>
                  <a:lnTo>
                    <a:pt x="3799" y="3962"/>
                  </a:lnTo>
                  <a:lnTo>
                    <a:pt x="0" y="3962"/>
                  </a:lnTo>
                  <a:lnTo>
                    <a:pt x="0" y="1413"/>
                  </a:lnTo>
                  <a:lnTo>
                    <a:pt x="0" y="1413"/>
                  </a:lnTo>
                  <a:cubicBezTo>
                    <a:pt x="0" y="633"/>
                    <a:pt x="632" y="0"/>
                    <a:pt x="1411" y="0"/>
                  </a:cubicBezTo>
                  <a:lnTo>
                    <a:pt x="2386" y="0"/>
                  </a:lnTo>
                  <a:lnTo>
                    <a:pt x="2386" y="0"/>
                  </a:lnTo>
                  <a:cubicBezTo>
                    <a:pt x="3166" y="0"/>
                    <a:pt x="3799" y="633"/>
                    <a:pt x="3799" y="14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B5A8A78E-44A0-4B45-832C-D061F7920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6512" y="7421327"/>
              <a:ext cx="1373886" cy="2747770"/>
            </a:xfrm>
            <a:custGeom>
              <a:avLst/>
              <a:gdLst>
                <a:gd name="T0" fmla="*/ 0 w 1549"/>
                <a:gd name="T1" fmla="*/ 3094 h 3095"/>
                <a:gd name="T2" fmla="*/ 0 w 1549"/>
                <a:gd name="T3" fmla="*/ 0 h 3095"/>
                <a:gd name="T4" fmla="*/ 0 w 1549"/>
                <a:gd name="T5" fmla="*/ 0 h 3095"/>
                <a:gd name="T6" fmla="*/ 1548 w 1549"/>
                <a:gd name="T7" fmla="*/ 1547 h 3095"/>
                <a:gd name="T8" fmla="*/ 1548 w 1549"/>
                <a:gd name="T9" fmla="*/ 1547 h 3095"/>
                <a:gd name="T10" fmla="*/ 0 w 1549"/>
                <a:gd name="T11" fmla="*/ 3094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9" h="3095">
                  <a:moveTo>
                    <a:pt x="0" y="3094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855" y="0"/>
                    <a:pt x="1548" y="692"/>
                    <a:pt x="1548" y="1547"/>
                  </a:cubicBezTo>
                  <a:lnTo>
                    <a:pt x="1548" y="1547"/>
                  </a:lnTo>
                  <a:cubicBezTo>
                    <a:pt x="1548" y="2402"/>
                    <a:pt x="855" y="3094"/>
                    <a:pt x="0" y="3094"/>
                  </a:cubicBezTo>
                </a:path>
              </a:pathLst>
            </a:custGeom>
            <a:solidFill>
              <a:srgbClr val="1A1A1A">
                <a:alpha val="1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7595E9A7-068C-4D78-A9A2-5E82C8C18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6512" y="10196497"/>
              <a:ext cx="1687022" cy="3518867"/>
            </a:xfrm>
            <a:custGeom>
              <a:avLst/>
              <a:gdLst>
                <a:gd name="T0" fmla="*/ 1900 w 1901"/>
                <a:gd name="T1" fmla="*/ 1413 h 3963"/>
                <a:gd name="T2" fmla="*/ 1900 w 1901"/>
                <a:gd name="T3" fmla="*/ 3962 h 3963"/>
                <a:gd name="T4" fmla="*/ 0 w 1901"/>
                <a:gd name="T5" fmla="*/ 3962 h 3963"/>
                <a:gd name="T6" fmla="*/ 0 w 1901"/>
                <a:gd name="T7" fmla="*/ 0 h 3963"/>
                <a:gd name="T8" fmla="*/ 487 w 1901"/>
                <a:gd name="T9" fmla="*/ 0 h 3963"/>
                <a:gd name="T10" fmla="*/ 487 w 1901"/>
                <a:gd name="T11" fmla="*/ 0 h 3963"/>
                <a:gd name="T12" fmla="*/ 1900 w 1901"/>
                <a:gd name="T13" fmla="*/ 1413 h 3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01" h="3963">
                  <a:moveTo>
                    <a:pt x="1900" y="1413"/>
                  </a:moveTo>
                  <a:lnTo>
                    <a:pt x="1900" y="3962"/>
                  </a:lnTo>
                  <a:lnTo>
                    <a:pt x="0" y="3962"/>
                  </a:lnTo>
                  <a:lnTo>
                    <a:pt x="0" y="0"/>
                  </a:lnTo>
                  <a:lnTo>
                    <a:pt x="487" y="0"/>
                  </a:lnTo>
                  <a:lnTo>
                    <a:pt x="487" y="0"/>
                  </a:lnTo>
                  <a:cubicBezTo>
                    <a:pt x="1267" y="0"/>
                    <a:pt x="1900" y="633"/>
                    <a:pt x="1900" y="1413"/>
                  </a:cubicBezTo>
                </a:path>
              </a:pathLst>
            </a:custGeom>
            <a:solidFill>
              <a:srgbClr val="1A1A1A">
                <a:alpha val="1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EFCD0B81-6888-4522-945B-1D4DB93E2B00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COMMUNICATION SLIDE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4720381-9095-4858-BFFC-73962F89CEFA}"/>
              </a:ext>
            </a:extLst>
          </p:cNvPr>
          <p:cNvSpPr txBox="1"/>
          <p:nvPr/>
        </p:nvSpPr>
        <p:spPr>
          <a:xfrm>
            <a:off x="1520827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4732EC5-CA40-44E5-9345-620EE297FCA6}"/>
              </a:ext>
            </a:extLst>
          </p:cNvPr>
          <p:cNvSpPr txBox="1"/>
          <p:nvPr/>
        </p:nvSpPr>
        <p:spPr>
          <a:xfrm>
            <a:off x="2268354" y="4468942"/>
            <a:ext cx="4091805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EF6489-25C7-4C48-B957-EDC42D5463C8}"/>
              </a:ext>
            </a:extLst>
          </p:cNvPr>
          <p:cNvSpPr txBox="1"/>
          <p:nvPr/>
        </p:nvSpPr>
        <p:spPr>
          <a:xfrm>
            <a:off x="2268355" y="5150284"/>
            <a:ext cx="4091805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FB120DC-400C-4DB3-8E18-C2D3B0859F10}"/>
              </a:ext>
            </a:extLst>
          </p:cNvPr>
          <p:cNvSpPr txBox="1"/>
          <p:nvPr/>
        </p:nvSpPr>
        <p:spPr>
          <a:xfrm>
            <a:off x="8145780" y="4014282"/>
            <a:ext cx="347064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9DCE0FA-D4DA-4DCC-B7D5-ACD745E0DDE5}"/>
              </a:ext>
            </a:extLst>
          </p:cNvPr>
          <p:cNvSpPr txBox="1"/>
          <p:nvPr/>
        </p:nvSpPr>
        <p:spPr>
          <a:xfrm>
            <a:off x="8145781" y="4670224"/>
            <a:ext cx="3470644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30B9E25-D1D4-40AF-9828-DAA58AE3B467}"/>
              </a:ext>
            </a:extLst>
          </p:cNvPr>
          <p:cNvSpPr txBox="1"/>
          <p:nvPr/>
        </p:nvSpPr>
        <p:spPr>
          <a:xfrm>
            <a:off x="13186542" y="4014282"/>
            <a:ext cx="347064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7F846C4-4089-4FA0-B5BC-B033821FF5A5}"/>
              </a:ext>
            </a:extLst>
          </p:cNvPr>
          <p:cNvSpPr txBox="1"/>
          <p:nvPr/>
        </p:nvSpPr>
        <p:spPr>
          <a:xfrm>
            <a:off x="13186543" y="4670224"/>
            <a:ext cx="3470644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ECEADB3-42F0-4122-B769-AD0744D105FF}"/>
              </a:ext>
            </a:extLst>
          </p:cNvPr>
          <p:cNvSpPr txBox="1"/>
          <p:nvPr/>
        </p:nvSpPr>
        <p:spPr>
          <a:xfrm>
            <a:off x="17997172" y="4468942"/>
            <a:ext cx="4091805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C4C652B-9C02-4603-A1A9-FB0417100FDE}"/>
              </a:ext>
            </a:extLst>
          </p:cNvPr>
          <p:cNvSpPr txBox="1"/>
          <p:nvPr/>
        </p:nvSpPr>
        <p:spPr>
          <a:xfrm>
            <a:off x="17997173" y="5150284"/>
            <a:ext cx="4091805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BCC14903-EEC4-4692-9C4B-E9EB964E5B20}"/>
              </a:ext>
            </a:extLst>
          </p:cNvPr>
          <p:cNvGrpSpPr/>
          <p:nvPr/>
        </p:nvGrpSpPr>
        <p:grpSpPr>
          <a:xfrm>
            <a:off x="8282829" y="4217927"/>
            <a:ext cx="7851229" cy="7847305"/>
            <a:chOff x="8282829" y="4217927"/>
            <a:chExt cx="7851229" cy="7847305"/>
          </a:xfrm>
        </p:grpSpPr>
        <p:sp>
          <p:nvSpPr>
            <p:cNvPr id="42" name="Freeform 2">
              <a:extLst>
                <a:ext uri="{FF2B5EF4-FFF2-40B4-BE49-F238E27FC236}">
                  <a16:creationId xmlns:a16="http://schemas.microsoft.com/office/drawing/2014/main" id="{32314777-C1AF-4415-A1A8-4DB21E280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6289" y="6301386"/>
              <a:ext cx="3684308" cy="3680386"/>
            </a:xfrm>
            <a:custGeom>
              <a:avLst/>
              <a:gdLst>
                <a:gd name="T0" fmla="*/ 4138 w 4139"/>
                <a:gd name="T1" fmla="*/ 2067 h 4138"/>
                <a:gd name="T2" fmla="*/ 4138 w 4139"/>
                <a:gd name="T3" fmla="*/ 2067 h 4138"/>
                <a:gd name="T4" fmla="*/ 2069 w 4139"/>
                <a:gd name="T5" fmla="*/ 4137 h 4138"/>
                <a:gd name="T6" fmla="*/ 2069 w 4139"/>
                <a:gd name="T7" fmla="*/ 4137 h 4138"/>
                <a:gd name="T8" fmla="*/ 0 w 4139"/>
                <a:gd name="T9" fmla="*/ 2067 h 4138"/>
                <a:gd name="T10" fmla="*/ 0 w 4139"/>
                <a:gd name="T11" fmla="*/ 2067 h 4138"/>
                <a:gd name="T12" fmla="*/ 2069 w 4139"/>
                <a:gd name="T13" fmla="*/ 0 h 4138"/>
                <a:gd name="T14" fmla="*/ 2069 w 4139"/>
                <a:gd name="T15" fmla="*/ 0 h 4138"/>
                <a:gd name="T16" fmla="*/ 4138 w 4139"/>
                <a:gd name="T17" fmla="*/ 2067 h 4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39" h="4138">
                  <a:moveTo>
                    <a:pt x="4138" y="2067"/>
                  </a:moveTo>
                  <a:lnTo>
                    <a:pt x="4138" y="2067"/>
                  </a:lnTo>
                  <a:cubicBezTo>
                    <a:pt x="4138" y="3210"/>
                    <a:pt x="3212" y="4137"/>
                    <a:pt x="2069" y="4137"/>
                  </a:cubicBezTo>
                  <a:lnTo>
                    <a:pt x="2069" y="4137"/>
                  </a:lnTo>
                  <a:cubicBezTo>
                    <a:pt x="927" y="4137"/>
                    <a:pt x="0" y="3210"/>
                    <a:pt x="0" y="2067"/>
                  </a:cubicBezTo>
                  <a:lnTo>
                    <a:pt x="0" y="2067"/>
                  </a:lnTo>
                  <a:cubicBezTo>
                    <a:pt x="0" y="925"/>
                    <a:pt x="927" y="0"/>
                    <a:pt x="2069" y="0"/>
                  </a:cubicBezTo>
                  <a:lnTo>
                    <a:pt x="2069" y="0"/>
                  </a:lnTo>
                  <a:cubicBezTo>
                    <a:pt x="3212" y="0"/>
                    <a:pt x="4138" y="925"/>
                    <a:pt x="4138" y="206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43" name="Freeform 3">
              <a:extLst>
                <a:ext uri="{FF2B5EF4-FFF2-40B4-BE49-F238E27FC236}">
                  <a16:creationId xmlns:a16="http://schemas.microsoft.com/office/drawing/2014/main" id="{88AD3645-79C6-4E39-B29D-C148D8D45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6406" y="7015490"/>
              <a:ext cx="1027997" cy="2252176"/>
            </a:xfrm>
            <a:custGeom>
              <a:avLst/>
              <a:gdLst>
                <a:gd name="T0" fmla="*/ 576 w 1154"/>
                <a:gd name="T1" fmla="*/ 1734 h 2531"/>
                <a:gd name="T2" fmla="*/ 72 w 1154"/>
                <a:gd name="T3" fmla="*/ 820 h 2531"/>
                <a:gd name="T4" fmla="*/ 143 w 1154"/>
                <a:gd name="T5" fmla="*/ 1157 h 2531"/>
                <a:gd name="T6" fmla="*/ 576 w 1154"/>
                <a:gd name="T7" fmla="*/ 1590 h 2531"/>
                <a:gd name="T8" fmla="*/ 1009 w 1154"/>
                <a:gd name="T9" fmla="*/ 1157 h 2531"/>
                <a:gd name="T10" fmla="*/ 1081 w 1154"/>
                <a:gd name="T11" fmla="*/ 820 h 2531"/>
                <a:gd name="T12" fmla="*/ 1081 w 1154"/>
                <a:gd name="T13" fmla="*/ 1230 h 2531"/>
                <a:gd name="T14" fmla="*/ 216 w 1154"/>
                <a:gd name="T15" fmla="*/ 497 h 2531"/>
                <a:gd name="T16" fmla="*/ 287 w 1154"/>
                <a:gd name="T17" fmla="*/ 748 h 2531"/>
                <a:gd name="T18" fmla="*/ 216 w 1154"/>
                <a:gd name="T19" fmla="*/ 497 h 2531"/>
                <a:gd name="T20" fmla="*/ 287 w 1154"/>
                <a:gd name="T21" fmla="*/ 425 h 2531"/>
                <a:gd name="T22" fmla="*/ 216 w 1154"/>
                <a:gd name="T23" fmla="*/ 425 h 2531"/>
                <a:gd name="T24" fmla="*/ 937 w 1154"/>
                <a:gd name="T25" fmla="*/ 425 h 2531"/>
                <a:gd name="T26" fmla="*/ 864 w 1154"/>
                <a:gd name="T27" fmla="*/ 218 h 2531"/>
                <a:gd name="T28" fmla="*/ 937 w 1154"/>
                <a:gd name="T29" fmla="*/ 425 h 2531"/>
                <a:gd name="T30" fmla="*/ 937 w 1154"/>
                <a:gd name="T31" fmla="*/ 497 h 2531"/>
                <a:gd name="T32" fmla="*/ 864 w 1154"/>
                <a:gd name="T33" fmla="*/ 748 h 2531"/>
                <a:gd name="T34" fmla="*/ 414 w 1154"/>
                <a:gd name="T35" fmla="*/ 748 h 2531"/>
                <a:gd name="T36" fmla="*/ 360 w 1154"/>
                <a:gd name="T37" fmla="*/ 497 h 2531"/>
                <a:gd name="T38" fmla="*/ 414 w 1154"/>
                <a:gd name="T39" fmla="*/ 748 h 2531"/>
                <a:gd name="T40" fmla="*/ 486 w 1154"/>
                <a:gd name="T41" fmla="*/ 425 h 2531"/>
                <a:gd name="T42" fmla="*/ 486 w 1154"/>
                <a:gd name="T43" fmla="*/ 84 h 2531"/>
                <a:gd name="T44" fmla="*/ 541 w 1154"/>
                <a:gd name="T45" fmla="*/ 425 h 2531"/>
                <a:gd name="T46" fmla="*/ 612 w 1154"/>
                <a:gd name="T47" fmla="*/ 425 h 2531"/>
                <a:gd name="T48" fmla="*/ 612 w 1154"/>
                <a:gd name="T49" fmla="*/ 74 h 2531"/>
                <a:gd name="T50" fmla="*/ 667 w 1154"/>
                <a:gd name="T51" fmla="*/ 425 h 2531"/>
                <a:gd name="T52" fmla="*/ 667 w 1154"/>
                <a:gd name="T53" fmla="*/ 497 h 2531"/>
                <a:gd name="T54" fmla="*/ 612 w 1154"/>
                <a:gd name="T55" fmla="*/ 748 h 2531"/>
                <a:gd name="T56" fmla="*/ 486 w 1154"/>
                <a:gd name="T57" fmla="*/ 497 h 2531"/>
                <a:gd name="T58" fmla="*/ 541 w 1154"/>
                <a:gd name="T59" fmla="*/ 748 h 2531"/>
                <a:gd name="T60" fmla="*/ 486 w 1154"/>
                <a:gd name="T61" fmla="*/ 497 h 2531"/>
                <a:gd name="T62" fmla="*/ 792 w 1154"/>
                <a:gd name="T63" fmla="*/ 497 h 2531"/>
                <a:gd name="T64" fmla="*/ 739 w 1154"/>
                <a:gd name="T65" fmla="*/ 748 h 2531"/>
                <a:gd name="T66" fmla="*/ 792 w 1154"/>
                <a:gd name="T67" fmla="*/ 425 h 2531"/>
                <a:gd name="T68" fmla="*/ 739 w 1154"/>
                <a:gd name="T69" fmla="*/ 111 h 2531"/>
                <a:gd name="T70" fmla="*/ 792 w 1154"/>
                <a:gd name="T71" fmla="*/ 146 h 2531"/>
                <a:gd name="T72" fmla="*/ 360 w 1154"/>
                <a:gd name="T73" fmla="*/ 146 h 2531"/>
                <a:gd name="T74" fmla="*/ 414 w 1154"/>
                <a:gd name="T75" fmla="*/ 111 h 2531"/>
                <a:gd name="T76" fmla="*/ 360 w 1154"/>
                <a:gd name="T77" fmla="*/ 425 h 2531"/>
                <a:gd name="T78" fmla="*/ 216 w 1154"/>
                <a:gd name="T79" fmla="*/ 820 h 2531"/>
                <a:gd name="T80" fmla="*/ 937 w 1154"/>
                <a:gd name="T81" fmla="*/ 1157 h 2531"/>
                <a:gd name="T82" fmla="*/ 576 w 1154"/>
                <a:gd name="T83" fmla="*/ 1518 h 2531"/>
                <a:gd name="T84" fmla="*/ 216 w 1154"/>
                <a:gd name="T85" fmla="*/ 1157 h 2531"/>
                <a:gd name="T86" fmla="*/ 1117 w 1154"/>
                <a:gd name="T87" fmla="*/ 521 h 2531"/>
                <a:gd name="T88" fmla="*/ 1081 w 1154"/>
                <a:gd name="T89" fmla="*/ 557 h 2531"/>
                <a:gd name="T90" fmla="*/ 1009 w 1154"/>
                <a:gd name="T91" fmla="*/ 748 h 2531"/>
                <a:gd name="T92" fmla="*/ 1009 w 1154"/>
                <a:gd name="T93" fmla="*/ 434 h 2531"/>
                <a:gd name="T94" fmla="*/ 576 w 1154"/>
                <a:gd name="T95" fmla="*/ 0 h 2531"/>
                <a:gd name="T96" fmla="*/ 143 w 1154"/>
                <a:gd name="T97" fmla="*/ 748 h 2531"/>
                <a:gd name="T98" fmla="*/ 72 w 1154"/>
                <a:gd name="T99" fmla="*/ 557 h 2531"/>
                <a:gd name="T100" fmla="*/ 36 w 1154"/>
                <a:gd name="T101" fmla="*/ 521 h 2531"/>
                <a:gd name="T102" fmla="*/ 0 w 1154"/>
                <a:gd name="T103" fmla="*/ 557 h 2531"/>
                <a:gd name="T104" fmla="*/ 0 w 1154"/>
                <a:gd name="T105" fmla="*/ 1230 h 2531"/>
                <a:gd name="T106" fmla="*/ 541 w 1154"/>
                <a:gd name="T107" fmla="*/ 2457 h 2531"/>
                <a:gd name="T108" fmla="*/ 323 w 1154"/>
                <a:gd name="T109" fmla="*/ 2457 h 2531"/>
                <a:gd name="T110" fmla="*/ 287 w 1154"/>
                <a:gd name="T111" fmla="*/ 2493 h 2531"/>
                <a:gd name="T112" fmla="*/ 828 w 1154"/>
                <a:gd name="T113" fmla="*/ 2530 h 2531"/>
                <a:gd name="T114" fmla="*/ 864 w 1154"/>
                <a:gd name="T115" fmla="*/ 2493 h 2531"/>
                <a:gd name="T116" fmla="*/ 828 w 1154"/>
                <a:gd name="T117" fmla="*/ 2457 h 2531"/>
                <a:gd name="T118" fmla="*/ 612 w 1154"/>
                <a:gd name="T119" fmla="*/ 1806 h 2531"/>
                <a:gd name="T120" fmla="*/ 1153 w 1154"/>
                <a:gd name="T121" fmla="*/ 1230 h 2531"/>
                <a:gd name="T122" fmla="*/ 1153 w 1154"/>
                <a:gd name="T123" fmla="*/ 557 h 2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54" h="2531">
                  <a:moveTo>
                    <a:pt x="576" y="1734"/>
                  </a:moveTo>
                  <a:lnTo>
                    <a:pt x="576" y="1734"/>
                  </a:lnTo>
                  <a:cubicBezTo>
                    <a:pt x="299" y="1734"/>
                    <a:pt x="72" y="1509"/>
                    <a:pt x="72" y="1230"/>
                  </a:cubicBezTo>
                  <a:lnTo>
                    <a:pt x="72" y="820"/>
                  </a:lnTo>
                  <a:lnTo>
                    <a:pt x="143" y="820"/>
                  </a:lnTo>
                  <a:lnTo>
                    <a:pt x="143" y="1157"/>
                  </a:lnTo>
                  <a:lnTo>
                    <a:pt x="143" y="1157"/>
                  </a:lnTo>
                  <a:cubicBezTo>
                    <a:pt x="143" y="1395"/>
                    <a:pt x="338" y="1590"/>
                    <a:pt x="576" y="1590"/>
                  </a:cubicBezTo>
                  <a:lnTo>
                    <a:pt x="576" y="1590"/>
                  </a:lnTo>
                  <a:cubicBezTo>
                    <a:pt x="815" y="1590"/>
                    <a:pt x="1009" y="1395"/>
                    <a:pt x="1009" y="1157"/>
                  </a:cubicBezTo>
                  <a:lnTo>
                    <a:pt x="1009" y="820"/>
                  </a:lnTo>
                  <a:lnTo>
                    <a:pt x="1081" y="820"/>
                  </a:lnTo>
                  <a:lnTo>
                    <a:pt x="1081" y="1230"/>
                  </a:lnTo>
                  <a:lnTo>
                    <a:pt x="1081" y="1230"/>
                  </a:lnTo>
                  <a:cubicBezTo>
                    <a:pt x="1081" y="1509"/>
                    <a:pt x="854" y="1734"/>
                    <a:pt x="576" y="1734"/>
                  </a:cubicBezTo>
                  <a:close/>
                  <a:moveTo>
                    <a:pt x="216" y="497"/>
                  </a:moveTo>
                  <a:lnTo>
                    <a:pt x="287" y="497"/>
                  </a:lnTo>
                  <a:lnTo>
                    <a:pt x="287" y="748"/>
                  </a:lnTo>
                  <a:lnTo>
                    <a:pt x="216" y="748"/>
                  </a:lnTo>
                  <a:lnTo>
                    <a:pt x="216" y="497"/>
                  </a:lnTo>
                  <a:close/>
                  <a:moveTo>
                    <a:pt x="287" y="218"/>
                  </a:moveTo>
                  <a:lnTo>
                    <a:pt x="287" y="425"/>
                  </a:lnTo>
                  <a:lnTo>
                    <a:pt x="216" y="425"/>
                  </a:lnTo>
                  <a:lnTo>
                    <a:pt x="216" y="425"/>
                  </a:lnTo>
                  <a:cubicBezTo>
                    <a:pt x="217" y="347"/>
                    <a:pt x="244" y="276"/>
                    <a:pt x="287" y="218"/>
                  </a:cubicBezTo>
                  <a:close/>
                  <a:moveTo>
                    <a:pt x="937" y="425"/>
                  </a:moveTo>
                  <a:lnTo>
                    <a:pt x="864" y="425"/>
                  </a:lnTo>
                  <a:lnTo>
                    <a:pt x="864" y="218"/>
                  </a:lnTo>
                  <a:lnTo>
                    <a:pt x="864" y="218"/>
                  </a:lnTo>
                  <a:cubicBezTo>
                    <a:pt x="909" y="276"/>
                    <a:pt x="936" y="347"/>
                    <a:pt x="937" y="425"/>
                  </a:cubicBezTo>
                  <a:close/>
                  <a:moveTo>
                    <a:pt x="864" y="497"/>
                  </a:moveTo>
                  <a:lnTo>
                    <a:pt x="937" y="497"/>
                  </a:lnTo>
                  <a:lnTo>
                    <a:pt x="937" y="748"/>
                  </a:lnTo>
                  <a:lnTo>
                    <a:pt x="864" y="748"/>
                  </a:lnTo>
                  <a:lnTo>
                    <a:pt x="864" y="497"/>
                  </a:lnTo>
                  <a:close/>
                  <a:moveTo>
                    <a:pt x="414" y="748"/>
                  </a:moveTo>
                  <a:lnTo>
                    <a:pt x="360" y="748"/>
                  </a:lnTo>
                  <a:lnTo>
                    <a:pt x="360" y="497"/>
                  </a:lnTo>
                  <a:lnTo>
                    <a:pt x="414" y="497"/>
                  </a:lnTo>
                  <a:lnTo>
                    <a:pt x="414" y="748"/>
                  </a:lnTo>
                  <a:close/>
                  <a:moveTo>
                    <a:pt x="541" y="425"/>
                  </a:moveTo>
                  <a:lnTo>
                    <a:pt x="486" y="425"/>
                  </a:lnTo>
                  <a:lnTo>
                    <a:pt x="486" y="84"/>
                  </a:lnTo>
                  <a:lnTo>
                    <a:pt x="486" y="84"/>
                  </a:lnTo>
                  <a:cubicBezTo>
                    <a:pt x="504" y="80"/>
                    <a:pt x="522" y="76"/>
                    <a:pt x="541" y="74"/>
                  </a:cubicBezTo>
                  <a:lnTo>
                    <a:pt x="541" y="425"/>
                  </a:lnTo>
                  <a:close/>
                  <a:moveTo>
                    <a:pt x="667" y="425"/>
                  </a:moveTo>
                  <a:lnTo>
                    <a:pt x="612" y="425"/>
                  </a:lnTo>
                  <a:lnTo>
                    <a:pt x="612" y="74"/>
                  </a:lnTo>
                  <a:lnTo>
                    <a:pt x="612" y="74"/>
                  </a:lnTo>
                  <a:cubicBezTo>
                    <a:pt x="631" y="76"/>
                    <a:pt x="649" y="80"/>
                    <a:pt x="667" y="84"/>
                  </a:cubicBezTo>
                  <a:lnTo>
                    <a:pt x="667" y="425"/>
                  </a:lnTo>
                  <a:close/>
                  <a:moveTo>
                    <a:pt x="612" y="497"/>
                  </a:moveTo>
                  <a:lnTo>
                    <a:pt x="667" y="497"/>
                  </a:lnTo>
                  <a:lnTo>
                    <a:pt x="667" y="748"/>
                  </a:lnTo>
                  <a:lnTo>
                    <a:pt x="612" y="748"/>
                  </a:lnTo>
                  <a:lnTo>
                    <a:pt x="612" y="497"/>
                  </a:lnTo>
                  <a:close/>
                  <a:moveTo>
                    <a:pt x="486" y="497"/>
                  </a:moveTo>
                  <a:lnTo>
                    <a:pt x="541" y="497"/>
                  </a:lnTo>
                  <a:lnTo>
                    <a:pt x="541" y="748"/>
                  </a:lnTo>
                  <a:lnTo>
                    <a:pt x="486" y="748"/>
                  </a:lnTo>
                  <a:lnTo>
                    <a:pt x="486" y="497"/>
                  </a:lnTo>
                  <a:close/>
                  <a:moveTo>
                    <a:pt x="739" y="497"/>
                  </a:moveTo>
                  <a:lnTo>
                    <a:pt x="792" y="497"/>
                  </a:lnTo>
                  <a:lnTo>
                    <a:pt x="792" y="748"/>
                  </a:lnTo>
                  <a:lnTo>
                    <a:pt x="739" y="748"/>
                  </a:lnTo>
                  <a:lnTo>
                    <a:pt x="739" y="497"/>
                  </a:lnTo>
                  <a:close/>
                  <a:moveTo>
                    <a:pt x="792" y="425"/>
                  </a:moveTo>
                  <a:lnTo>
                    <a:pt x="739" y="425"/>
                  </a:lnTo>
                  <a:lnTo>
                    <a:pt x="739" y="111"/>
                  </a:lnTo>
                  <a:lnTo>
                    <a:pt x="739" y="111"/>
                  </a:lnTo>
                  <a:cubicBezTo>
                    <a:pt x="758" y="120"/>
                    <a:pt x="775" y="133"/>
                    <a:pt x="792" y="146"/>
                  </a:cubicBezTo>
                  <a:lnTo>
                    <a:pt x="792" y="425"/>
                  </a:lnTo>
                  <a:close/>
                  <a:moveTo>
                    <a:pt x="360" y="146"/>
                  </a:moveTo>
                  <a:lnTo>
                    <a:pt x="360" y="146"/>
                  </a:lnTo>
                  <a:cubicBezTo>
                    <a:pt x="376" y="133"/>
                    <a:pt x="395" y="120"/>
                    <a:pt x="414" y="111"/>
                  </a:cubicBezTo>
                  <a:lnTo>
                    <a:pt x="414" y="425"/>
                  </a:lnTo>
                  <a:lnTo>
                    <a:pt x="360" y="425"/>
                  </a:lnTo>
                  <a:lnTo>
                    <a:pt x="360" y="146"/>
                  </a:lnTo>
                  <a:close/>
                  <a:moveTo>
                    <a:pt x="216" y="820"/>
                  </a:moveTo>
                  <a:lnTo>
                    <a:pt x="937" y="820"/>
                  </a:lnTo>
                  <a:lnTo>
                    <a:pt x="937" y="1157"/>
                  </a:lnTo>
                  <a:lnTo>
                    <a:pt x="937" y="1157"/>
                  </a:lnTo>
                  <a:cubicBezTo>
                    <a:pt x="937" y="1356"/>
                    <a:pt x="775" y="1518"/>
                    <a:pt x="576" y="1518"/>
                  </a:cubicBezTo>
                  <a:lnTo>
                    <a:pt x="576" y="1518"/>
                  </a:lnTo>
                  <a:cubicBezTo>
                    <a:pt x="378" y="1518"/>
                    <a:pt x="216" y="1356"/>
                    <a:pt x="216" y="1157"/>
                  </a:cubicBezTo>
                  <a:lnTo>
                    <a:pt x="216" y="820"/>
                  </a:lnTo>
                  <a:close/>
                  <a:moveTo>
                    <a:pt x="1117" y="521"/>
                  </a:moveTo>
                  <a:lnTo>
                    <a:pt x="1117" y="521"/>
                  </a:lnTo>
                  <a:cubicBezTo>
                    <a:pt x="1097" y="521"/>
                    <a:pt x="1081" y="537"/>
                    <a:pt x="1081" y="557"/>
                  </a:cubicBezTo>
                  <a:lnTo>
                    <a:pt x="1081" y="748"/>
                  </a:lnTo>
                  <a:lnTo>
                    <a:pt x="1009" y="748"/>
                  </a:lnTo>
                  <a:lnTo>
                    <a:pt x="1009" y="434"/>
                  </a:lnTo>
                  <a:lnTo>
                    <a:pt x="1009" y="434"/>
                  </a:lnTo>
                  <a:cubicBezTo>
                    <a:pt x="1009" y="194"/>
                    <a:pt x="815" y="0"/>
                    <a:pt x="576" y="0"/>
                  </a:cubicBezTo>
                  <a:lnTo>
                    <a:pt x="576" y="0"/>
                  </a:lnTo>
                  <a:cubicBezTo>
                    <a:pt x="338" y="0"/>
                    <a:pt x="143" y="194"/>
                    <a:pt x="143" y="434"/>
                  </a:cubicBezTo>
                  <a:lnTo>
                    <a:pt x="143" y="748"/>
                  </a:lnTo>
                  <a:lnTo>
                    <a:pt x="72" y="748"/>
                  </a:lnTo>
                  <a:lnTo>
                    <a:pt x="72" y="557"/>
                  </a:lnTo>
                  <a:lnTo>
                    <a:pt x="72" y="557"/>
                  </a:lnTo>
                  <a:cubicBezTo>
                    <a:pt x="72" y="537"/>
                    <a:pt x="56" y="521"/>
                    <a:pt x="36" y="521"/>
                  </a:cubicBezTo>
                  <a:lnTo>
                    <a:pt x="36" y="521"/>
                  </a:lnTo>
                  <a:cubicBezTo>
                    <a:pt x="16" y="521"/>
                    <a:pt x="0" y="537"/>
                    <a:pt x="0" y="557"/>
                  </a:cubicBezTo>
                  <a:lnTo>
                    <a:pt x="0" y="1230"/>
                  </a:lnTo>
                  <a:lnTo>
                    <a:pt x="0" y="1230"/>
                  </a:lnTo>
                  <a:cubicBezTo>
                    <a:pt x="0" y="1536"/>
                    <a:pt x="240" y="1787"/>
                    <a:pt x="541" y="1806"/>
                  </a:cubicBezTo>
                  <a:lnTo>
                    <a:pt x="541" y="2457"/>
                  </a:lnTo>
                  <a:lnTo>
                    <a:pt x="323" y="2457"/>
                  </a:lnTo>
                  <a:lnTo>
                    <a:pt x="323" y="2457"/>
                  </a:lnTo>
                  <a:cubicBezTo>
                    <a:pt x="304" y="2457"/>
                    <a:pt x="287" y="2473"/>
                    <a:pt x="287" y="2493"/>
                  </a:cubicBezTo>
                  <a:lnTo>
                    <a:pt x="287" y="2493"/>
                  </a:lnTo>
                  <a:cubicBezTo>
                    <a:pt x="287" y="2514"/>
                    <a:pt x="304" y="2530"/>
                    <a:pt x="323" y="2530"/>
                  </a:cubicBezTo>
                  <a:lnTo>
                    <a:pt x="828" y="2530"/>
                  </a:lnTo>
                  <a:lnTo>
                    <a:pt x="828" y="2530"/>
                  </a:lnTo>
                  <a:cubicBezTo>
                    <a:pt x="849" y="2530"/>
                    <a:pt x="864" y="2514"/>
                    <a:pt x="864" y="2493"/>
                  </a:cubicBezTo>
                  <a:lnTo>
                    <a:pt x="864" y="2493"/>
                  </a:lnTo>
                  <a:cubicBezTo>
                    <a:pt x="864" y="2473"/>
                    <a:pt x="849" y="2457"/>
                    <a:pt x="828" y="2457"/>
                  </a:cubicBezTo>
                  <a:lnTo>
                    <a:pt x="612" y="2457"/>
                  </a:lnTo>
                  <a:lnTo>
                    <a:pt x="612" y="1806"/>
                  </a:lnTo>
                  <a:lnTo>
                    <a:pt x="612" y="1806"/>
                  </a:lnTo>
                  <a:cubicBezTo>
                    <a:pt x="913" y="1787"/>
                    <a:pt x="1153" y="1536"/>
                    <a:pt x="1153" y="1230"/>
                  </a:cubicBezTo>
                  <a:lnTo>
                    <a:pt x="1153" y="557"/>
                  </a:lnTo>
                  <a:lnTo>
                    <a:pt x="1153" y="557"/>
                  </a:lnTo>
                  <a:cubicBezTo>
                    <a:pt x="1153" y="537"/>
                    <a:pt x="1137" y="521"/>
                    <a:pt x="1117" y="5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FECD395A-0D88-4A51-AB06-82B085A15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2829" y="6462257"/>
              <a:ext cx="1020150" cy="3390036"/>
            </a:xfrm>
            <a:custGeom>
              <a:avLst/>
              <a:gdLst>
                <a:gd name="T0" fmla="*/ 567 w 1147"/>
                <a:gd name="T1" fmla="*/ 3658 h 3808"/>
                <a:gd name="T2" fmla="*/ 567 w 1147"/>
                <a:gd name="T3" fmla="*/ 3658 h 3808"/>
                <a:gd name="T4" fmla="*/ 1146 w 1147"/>
                <a:gd name="T5" fmla="*/ 3300 h 3808"/>
                <a:gd name="T6" fmla="*/ 1146 w 1147"/>
                <a:gd name="T7" fmla="*/ 3300 h 3808"/>
                <a:gd name="T8" fmla="*/ 856 w 1147"/>
                <a:gd name="T9" fmla="*/ 1887 h 3808"/>
                <a:gd name="T10" fmla="*/ 856 w 1147"/>
                <a:gd name="T11" fmla="*/ 1887 h 3808"/>
                <a:gd name="T12" fmla="*/ 1136 w 1147"/>
                <a:gd name="T13" fmla="*/ 500 h 3808"/>
                <a:gd name="T14" fmla="*/ 1136 w 1147"/>
                <a:gd name="T15" fmla="*/ 500 h 3808"/>
                <a:gd name="T16" fmla="*/ 545 w 1147"/>
                <a:gd name="T17" fmla="*/ 139 h 3808"/>
                <a:gd name="T18" fmla="*/ 545 w 1147"/>
                <a:gd name="T19" fmla="*/ 139 h 3808"/>
                <a:gd name="T20" fmla="*/ 422 w 1147"/>
                <a:gd name="T21" fmla="*/ 0 h 3808"/>
                <a:gd name="T22" fmla="*/ 422 w 1147"/>
                <a:gd name="T23" fmla="*/ 0 h 3808"/>
                <a:gd name="T24" fmla="*/ 0 w 1147"/>
                <a:gd name="T25" fmla="*/ 1887 h 3808"/>
                <a:gd name="T26" fmla="*/ 0 w 1147"/>
                <a:gd name="T27" fmla="*/ 1887 h 3808"/>
                <a:gd name="T28" fmla="*/ 436 w 1147"/>
                <a:gd name="T29" fmla="*/ 3807 h 3808"/>
                <a:gd name="T30" fmla="*/ 436 w 1147"/>
                <a:gd name="T31" fmla="*/ 3807 h 3808"/>
                <a:gd name="T32" fmla="*/ 567 w 1147"/>
                <a:gd name="T33" fmla="*/ 3658 h 3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47" h="3808">
                  <a:moveTo>
                    <a:pt x="567" y="3658"/>
                  </a:moveTo>
                  <a:lnTo>
                    <a:pt x="567" y="3658"/>
                  </a:lnTo>
                  <a:cubicBezTo>
                    <a:pt x="735" y="3490"/>
                    <a:pt x="935" y="3370"/>
                    <a:pt x="1146" y="3300"/>
                  </a:cubicBezTo>
                  <a:lnTo>
                    <a:pt x="1146" y="3300"/>
                  </a:lnTo>
                  <a:cubicBezTo>
                    <a:pt x="956" y="2860"/>
                    <a:pt x="856" y="2382"/>
                    <a:pt x="856" y="1887"/>
                  </a:cubicBezTo>
                  <a:lnTo>
                    <a:pt x="856" y="1887"/>
                  </a:lnTo>
                  <a:cubicBezTo>
                    <a:pt x="856" y="1403"/>
                    <a:pt x="953" y="934"/>
                    <a:pt x="1136" y="500"/>
                  </a:cubicBezTo>
                  <a:lnTo>
                    <a:pt x="1136" y="500"/>
                  </a:lnTo>
                  <a:cubicBezTo>
                    <a:pt x="920" y="431"/>
                    <a:pt x="717" y="310"/>
                    <a:pt x="545" y="139"/>
                  </a:cubicBezTo>
                  <a:lnTo>
                    <a:pt x="545" y="139"/>
                  </a:lnTo>
                  <a:cubicBezTo>
                    <a:pt x="501" y="95"/>
                    <a:pt x="460" y="48"/>
                    <a:pt x="422" y="0"/>
                  </a:cubicBezTo>
                  <a:lnTo>
                    <a:pt x="422" y="0"/>
                  </a:lnTo>
                  <a:cubicBezTo>
                    <a:pt x="145" y="582"/>
                    <a:pt x="0" y="1223"/>
                    <a:pt x="0" y="1887"/>
                  </a:cubicBezTo>
                  <a:lnTo>
                    <a:pt x="0" y="1887"/>
                  </a:lnTo>
                  <a:cubicBezTo>
                    <a:pt x="0" y="2564"/>
                    <a:pt x="150" y="3216"/>
                    <a:pt x="436" y="3807"/>
                  </a:cubicBezTo>
                  <a:lnTo>
                    <a:pt x="436" y="3807"/>
                  </a:lnTo>
                  <a:cubicBezTo>
                    <a:pt x="476" y="3756"/>
                    <a:pt x="520" y="3706"/>
                    <a:pt x="567" y="365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3BDF7BB1-EA67-4E29-87F7-E556A4593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7158" y="11045082"/>
              <a:ext cx="3390036" cy="1020150"/>
            </a:xfrm>
            <a:custGeom>
              <a:avLst/>
              <a:gdLst>
                <a:gd name="T0" fmla="*/ 3660 w 3809"/>
                <a:gd name="T1" fmla="*/ 579 h 1148"/>
                <a:gd name="T2" fmla="*/ 3660 w 3809"/>
                <a:gd name="T3" fmla="*/ 579 h 1148"/>
                <a:gd name="T4" fmla="*/ 3301 w 3809"/>
                <a:gd name="T5" fmla="*/ 0 h 1148"/>
                <a:gd name="T6" fmla="*/ 3301 w 3809"/>
                <a:gd name="T7" fmla="*/ 0 h 1148"/>
                <a:gd name="T8" fmla="*/ 1889 w 3809"/>
                <a:gd name="T9" fmla="*/ 290 h 1148"/>
                <a:gd name="T10" fmla="*/ 1889 w 3809"/>
                <a:gd name="T11" fmla="*/ 290 h 1148"/>
                <a:gd name="T12" fmla="*/ 502 w 3809"/>
                <a:gd name="T13" fmla="*/ 10 h 1148"/>
                <a:gd name="T14" fmla="*/ 502 w 3809"/>
                <a:gd name="T15" fmla="*/ 10 h 1148"/>
                <a:gd name="T16" fmla="*/ 141 w 3809"/>
                <a:gd name="T17" fmla="*/ 601 h 1148"/>
                <a:gd name="T18" fmla="*/ 141 w 3809"/>
                <a:gd name="T19" fmla="*/ 601 h 1148"/>
                <a:gd name="T20" fmla="*/ 0 w 3809"/>
                <a:gd name="T21" fmla="*/ 724 h 1148"/>
                <a:gd name="T22" fmla="*/ 0 w 3809"/>
                <a:gd name="T23" fmla="*/ 724 h 1148"/>
                <a:gd name="T24" fmla="*/ 1889 w 3809"/>
                <a:gd name="T25" fmla="*/ 1147 h 1148"/>
                <a:gd name="T26" fmla="*/ 1889 w 3809"/>
                <a:gd name="T27" fmla="*/ 1147 h 1148"/>
                <a:gd name="T28" fmla="*/ 3808 w 3809"/>
                <a:gd name="T29" fmla="*/ 710 h 1148"/>
                <a:gd name="T30" fmla="*/ 3808 w 3809"/>
                <a:gd name="T31" fmla="*/ 710 h 1148"/>
                <a:gd name="T32" fmla="*/ 3660 w 3809"/>
                <a:gd name="T33" fmla="*/ 579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09" h="1148">
                  <a:moveTo>
                    <a:pt x="3660" y="579"/>
                  </a:moveTo>
                  <a:lnTo>
                    <a:pt x="3660" y="579"/>
                  </a:lnTo>
                  <a:cubicBezTo>
                    <a:pt x="3491" y="411"/>
                    <a:pt x="3372" y="211"/>
                    <a:pt x="3301" y="0"/>
                  </a:cubicBezTo>
                  <a:lnTo>
                    <a:pt x="3301" y="0"/>
                  </a:lnTo>
                  <a:cubicBezTo>
                    <a:pt x="2861" y="190"/>
                    <a:pt x="2383" y="290"/>
                    <a:pt x="1889" y="290"/>
                  </a:cubicBezTo>
                  <a:lnTo>
                    <a:pt x="1889" y="290"/>
                  </a:lnTo>
                  <a:cubicBezTo>
                    <a:pt x="1405" y="290"/>
                    <a:pt x="935" y="194"/>
                    <a:pt x="502" y="10"/>
                  </a:cubicBezTo>
                  <a:lnTo>
                    <a:pt x="502" y="10"/>
                  </a:lnTo>
                  <a:cubicBezTo>
                    <a:pt x="432" y="227"/>
                    <a:pt x="312" y="430"/>
                    <a:pt x="141" y="601"/>
                  </a:cubicBezTo>
                  <a:lnTo>
                    <a:pt x="141" y="601"/>
                  </a:lnTo>
                  <a:cubicBezTo>
                    <a:pt x="96" y="645"/>
                    <a:pt x="49" y="687"/>
                    <a:pt x="0" y="724"/>
                  </a:cubicBezTo>
                  <a:lnTo>
                    <a:pt x="0" y="724"/>
                  </a:lnTo>
                  <a:cubicBezTo>
                    <a:pt x="583" y="1001"/>
                    <a:pt x="1225" y="1147"/>
                    <a:pt x="1889" y="1147"/>
                  </a:cubicBezTo>
                  <a:lnTo>
                    <a:pt x="1889" y="1147"/>
                  </a:lnTo>
                  <a:cubicBezTo>
                    <a:pt x="2565" y="1147"/>
                    <a:pt x="3217" y="996"/>
                    <a:pt x="3808" y="710"/>
                  </a:cubicBezTo>
                  <a:lnTo>
                    <a:pt x="3808" y="710"/>
                  </a:lnTo>
                  <a:cubicBezTo>
                    <a:pt x="3756" y="670"/>
                    <a:pt x="3707" y="627"/>
                    <a:pt x="3660" y="57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2CD38C10-9365-4592-BE12-4C9CA78FD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99693" y="4217927"/>
              <a:ext cx="3390036" cy="1020150"/>
            </a:xfrm>
            <a:custGeom>
              <a:avLst/>
              <a:gdLst>
                <a:gd name="T0" fmla="*/ 3668 w 3809"/>
                <a:gd name="T1" fmla="*/ 546 h 1148"/>
                <a:gd name="T2" fmla="*/ 3668 w 3809"/>
                <a:gd name="T3" fmla="*/ 546 h 1148"/>
                <a:gd name="T4" fmla="*/ 3808 w 3809"/>
                <a:gd name="T5" fmla="*/ 423 h 1148"/>
                <a:gd name="T6" fmla="*/ 3808 w 3809"/>
                <a:gd name="T7" fmla="*/ 423 h 1148"/>
                <a:gd name="T8" fmla="*/ 1919 w 3809"/>
                <a:gd name="T9" fmla="*/ 0 h 1148"/>
                <a:gd name="T10" fmla="*/ 1919 w 3809"/>
                <a:gd name="T11" fmla="*/ 0 h 1148"/>
                <a:gd name="T12" fmla="*/ 0 w 3809"/>
                <a:gd name="T13" fmla="*/ 437 h 1148"/>
                <a:gd name="T14" fmla="*/ 0 w 3809"/>
                <a:gd name="T15" fmla="*/ 437 h 1148"/>
                <a:gd name="T16" fmla="*/ 149 w 3809"/>
                <a:gd name="T17" fmla="*/ 567 h 1148"/>
                <a:gd name="T18" fmla="*/ 149 w 3809"/>
                <a:gd name="T19" fmla="*/ 567 h 1148"/>
                <a:gd name="T20" fmla="*/ 507 w 3809"/>
                <a:gd name="T21" fmla="*/ 1147 h 1148"/>
                <a:gd name="T22" fmla="*/ 507 w 3809"/>
                <a:gd name="T23" fmla="*/ 1147 h 1148"/>
                <a:gd name="T24" fmla="*/ 1919 w 3809"/>
                <a:gd name="T25" fmla="*/ 856 h 1148"/>
                <a:gd name="T26" fmla="*/ 1919 w 3809"/>
                <a:gd name="T27" fmla="*/ 856 h 1148"/>
                <a:gd name="T28" fmla="*/ 3306 w 3809"/>
                <a:gd name="T29" fmla="*/ 1136 h 1148"/>
                <a:gd name="T30" fmla="*/ 3306 w 3809"/>
                <a:gd name="T31" fmla="*/ 1136 h 1148"/>
                <a:gd name="T32" fmla="*/ 3668 w 3809"/>
                <a:gd name="T33" fmla="*/ 546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09" h="1148">
                  <a:moveTo>
                    <a:pt x="3668" y="546"/>
                  </a:moveTo>
                  <a:lnTo>
                    <a:pt x="3668" y="546"/>
                  </a:lnTo>
                  <a:cubicBezTo>
                    <a:pt x="3713" y="501"/>
                    <a:pt x="3760" y="460"/>
                    <a:pt x="3808" y="423"/>
                  </a:cubicBezTo>
                  <a:lnTo>
                    <a:pt x="3808" y="423"/>
                  </a:lnTo>
                  <a:cubicBezTo>
                    <a:pt x="3226" y="146"/>
                    <a:pt x="2583" y="0"/>
                    <a:pt x="1919" y="0"/>
                  </a:cubicBezTo>
                  <a:lnTo>
                    <a:pt x="1919" y="0"/>
                  </a:lnTo>
                  <a:cubicBezTo>
                    <a:pt x="1244" y="0"/>
                    <a:pt x="592" y="151"/>
                    <a:pt x="0" y="437"/>
                  </a:cubicBezTo>
                  <a:lnTo>
                    <a:pt x="0" y="437"/>
                  </a:lnTo>
                  <a:cubicBezTo>
                    <a:pt x="52" y="476"/>
                    <a:pt x="102" y="519"/>
                    <a:pt x="149" y="567"/>
                  </a:cubicBezTo>
                  <a:lnTo>
                    <a:pt x="149" y="567"/>
                  </a:lnTo>
                  <a:cubicBezTo>
                    <a:pt x="318" y="736"/>
                    <a:pt x="437" y="934"/>
                    <a:pt x="507" y="1147"/>
                  </a:cubicBezTo>
                  <a:lnTo>
                    <a:pt x="507" y="1147"/>
                  </a:lnTo>
                  <a:cubicBezTo>
                    <a:pt x="947" y="956"/>
                    <a:pt x="1426" y="856"/>
                    <a:pt x="1919" y="856"/>
                  </a:cubicBezTo>
                  <a:lnTo>
                    <a:pt x="1919" y="856"/>
                  </a:lnTo>
                  <a:cubicBezTo>
                    <a:pt x="2404" y="856"/>
                    <a:pt x="2874" y="953"/>
                    <a:pt x="3306" y="1136"/>
                  </a:cubicBezTo>
                  <a:lnTo>
                    <a:pt x="3306" y="1136"/>
                  </a:lnTo>
                  <a:cubicBezTo>
                    <a:pt x="3376" y="920"/>
                    <a:pt x="3497" y="717"/>
                    <a:pt x="3668" y="54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EE75F679-9303-44D8-A504-227E74019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3908" y="6434790"/>
              <a:ext cx="1020150" cy="3390036"/>
            </a:xfrm>
            <a:custGeom>
              <a:avLst/>
              <a:gdLst>
                <a:gd name="T0" fmla="*/ 709 w 1147"/>
                <a:gd name="T1" fmla="*/ 0 h 3808"/>
                <a:gd name="T2" fmla="*/ 709 w 1147"/>
                <a:gd name="T3" fmla="*/ 0 h 3808"/>
                <a:gd name="T4" fmla="*/ 579 w 1147"/>
                <a:gd name="T5" fmla="*/ 148 h 3808"/>
                <a:gd name="T6" fmla="*/ 579 w 1147"/>
                <a:gd name="T7" fmla="*/ 148 h 3808"/>
                <a:gd name="T8" fmla="*/ 0 w 1147"/>
                <a:gd name="T9" fmla="*/ 506 h 3808"/>
                <a:gd name="T10" fmla="*/ 0 w 1147"/>
                <a:gd name="T11" fmla="*/ 506 h 3808"/>
                <a:gd name="T12" fmla="*/ 290 w 1147"/>
                <a:gd name="T13" fmla="*/ 1917 h 3808"/>
                <a:gd name="T14" fmla="*/ 290 w 1147"/>
                <a:gd name="T15" fmla="*/ 1917 h 3808"/>
                <a:gd name="T16" fmla="*/ 10 w 1147"/>
                <a:gd name="T17" fmla="*/ 3305 h 3808"/>
                <a:gd name="T18" fmla="*/ 10 w 1147"/>
                <a:gd name="T19" fmla="*/ 3305 h 3808"/>
                <a:gd name="T20" fmla="*/ 600 w 1147"/>
                <a:gd name="T21" fmla="*/ 3668 h 3808"/>
                <a:gd name="T22" fmla="*/ 600 w 1147"/>
                <a:gd name="T23" fmla="*/ 3668 h 3808"/>
                <a:gd name="T24" fmla="*/ 724 w 1147"/>
                <a:gd name="T25" fmla="*/ 3807 h 3808"/>
                <a:gd name="T26" fmla="*/ 724 w 1147"/>
                <a:gd name="T27" fmla="*/ 3807 h 3808"/>
                <a:gd name="T28" fmla="*/ 1146 w 1147"/>
                <a:gd name="T29" fmla="*/ 1917 h 3808"/>
                <a:gd name="T30" fmla="*/ 1146 w 1147"/>
                <a:gd name="T31" fmla="*/ 1917 h 3808"/>
                <a:gd name="T32" fmla="*/ 709 w 1147"/>
                <a:gd name="T33" fmla="*/ 0 h 3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47" h="3808">
                  <a:moveTo>
                    <a:pt x="709" y="0"/>
                  </a:moveTo>
                  <a:lnTo>
                    <a:pt x="709" y="0"/>
                  </a:lnTo>
                  <a:cubicBezTo>
                    <a:pt x="669" y="51"/>
                    <a:pt x="626" y="101"/>
                    <a:pt x="579" y="148"/>
                  </a:cubicBezTo>
                  <a:lnTo>
                    <a:pt x="579" y="148"/>
                  </a:lnTo>
                  <a:cubicBezTo>
                    <a:pt x="411" y="317"/>
                    <a:pt x="211" y="436"/>
                    <a:pt x="0" y="506"/>
                  </a:cubicBezTo>
                  <a:lnTo>
                    <a:pt x="0" y="506"/>
                  </a:lnTo>
                  <a:cubicBezTo>
                    <a:pt x="189" y="946"/>
                    <a:pt x="290" y="1423"/>
                    <a:pt x="290" y="1917"/>
                  </a:cubicBezTo>
                  <a:lnTo>
                    <a:pt x="290" y="1917"/>
                  </a:lnTo>
                  <a:cubicBezTo>
                    <a:pt x="290" y="2402"/>
                    <a:pt x="193" y="2872"/>
                    <a:pt x="10" y="3305"/>
                  </a:cubicBezTo>
                  <a:lnTo>
                    <a:pt x="10" y="3305"/>
                  </a:lnTo>
                  <a:cubicBezTo>
                    <a:pt x="225" y="3375"/>
                    <a:pt x="429" y="3495"/>
                    <a:pt x="600" y="3668"/>
                  </a:cubicBezTo>
                  <a:lnTo>
                    <a:pt x="600" y="3668"/>
                  </a:lnTo>
                  <a:cubicBezTo>
                    <a:pt x="645" y="3712"/>
                    <a:pt x="686" y="3758"/>
                    <a:pt x="724" y="3807"/>
                  </a:cubicBezTo>
                  <a:lnTo>
                    <a:pt x="724" y="3807"/>
                  </a:lnTo>
                  <a:cubicBezTo>
                    <a:pt x="1001" y="3224"/>
                    <a:pt x="1146" y="2582"/>
                    <a:pt x="1146" y="1917"/>
                  </a:cubicBezTo>
                  <a:lnTo>
                    <a:pt x="1146" y="1917"/>
                  </a:lnTo>
                  <a:cubicBezTo>
                    <a:pt x="1146" y="1242"/>
                    <a:pt x="994" y="589"/>
                    <a:pt x="709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5FC21E50-BB56-4BED-81DE-EF8E015B5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2598" y="4625987"/>
              <a:ext cx="796500" cy="796500"/>
            </a:xfrm>
            <a:custGeom>
              <a:avLst/>
              <a:gdLst>
                <a:gd name="T0" fmla="*/ 895 w 896"/>
                <a:gd name="T1" fmla="*/ 446 h 895"/>
                <a:gd name="T2" fmla="*/ 895 w 896"/>
                <a:gd name="T3" fmla="*/ 446 h 895"/>
                <a:gd name="T4" fmla="*/ 448 w 896"/>
                <a:gd name="T5" fmla="*/ 894 h 895"/>
                <a:gd name="T6" fmla="*/ 448 w 896"/>
                <a:gd name="T7" fmla="*/ 894 h 895"/>
                <a:gd name="T8" fmla="*/ 0 w 896"/>
                <a:gd name="T9" fmla="*/ 446 h 895"/>
                <a:gd name="T10" fmla="*/ 0 w 896"/>
                <a:gd name="T11" fmla="*/ 446 h 895"/>
                <a:gd name="T12" fmla="*/ 448 w 896"/>
                <a:gd name="T13" fmla="*/ 0 h 895"/>
                <a:gd name="T14" fmla="*/ 448 w 896"/>
                <a:gd name="T15" fmla="*/ 0 h 895"/>
                <a:gd name="T16" fmla="*/ 895 w 896"/>
                <a:gd name="T17" fmla="*/ 446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6" h="895">
                  <a:moveTo>
                    <a:pt x="895" y="446"/>
                  </a:moveTo>
                  <a:lnTo>
                    <a:pt x="895" y="446"/>
                  </a:lnTo>
                  <a:cubicBezTo>
                    <a:pt x="895" y="694"/>
                    <a:pt x="694" y="894"/>
                    <a:pt x="448" y="894"/>
                  </a:cubicBezTo>
                  <a:lnTo>
                    <a:pt x="448" y="894"/>
                  </a:lnTo>
                  <a:cubicBezTo>
                    <a:pt x="200" y="894"/>
                    <a:pt x="0" y="694"/>
                    <a:pt x="0" y="446"/>
                  </a:cubicBezTo>
                  <a:lnTo>
                    <a:pt x="0" y="446"/>
                  </a:lnTo>
                  <a:cubicBezTo>
                    <a:pt x="0" y="199"/>
                    <a:pt x="200" y="0"/>
                    <a:pt x="448" y="0"/>
                  </a:cubicBezTo>
                  <a:lnTo>
                    <a:pt x="448" y="0"/>
                  </a:lnTo>
                  <a:cubicBezTo>
                    <a:pt x="694" y="0"/>
                    <a:pt x="895" y="199"/>
                    <a:pt x="895" y="44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DE54AC8D-7590-4917-947D-19C77B116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0720" y="5449954"/>
              <a:ext cx="1220255" cy="976988"/>
            </a:xfrm>
            <a:custGeom>
              <a:avLst/>
              <a:gdLst>
                <a:gd name="T0" fmla="*/ 1371 w 1372"/>
                <a:gd name="T1" fmla="*/ 1098 h 1099"/>
                <a:gd name="T2" fmla="*/ 0 w 1372"/>
                <a:gd name="T3" fmla="*/ 1098 h 1099"/>
                <a:gd name="T4" fmla="*/ 0 w 1372"/>
                <a:gd name="T5" fmla="*/ 686 h 1099"/>
                <a:gd name="T6" fmla="*/ 0 w 1372"/>
                <a:gd name="T7" fmla="*/ 686 h 1099"/>
                <a:gd name="T8" fmla="*/ 686 w 1372"/>
                <a:gd name="T9" fmla="*/ 0 h 1099"/>
                <a:gd name="T10" fmla="*/ 686 w 1372"/>
                <a:gd name="T11" fmla="*/ 0 h 1099"/>
                <a:gd name="T12" fmla="*/ 686 w 1372"/>
                <a:gd name="T13" fmla="*/ 0 h 1099"/>
                <a:gd name="T14" fmla="*/ 1371 w 1372"/>
                <a:gd name="T15" fmla="*/ 686 h 1099"/>
                <a:gd name="T16" fmla="*/ 1371 w 1372"/>
                <a:gd name="T17" fmla="*/ 1098 h 1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2" h="1099">
                  <a:moveTo>
                    <a:pt x="1371" y="1098"/>
                  </a:moveTo>
                  <a:lnTo>
                    <a:pt x="0" y="1098"/>
                  </a:lnTo>
                  <a:lnTo>
                    <a:pt x="0" y="686"/>
                  </a:lnTo>
                  <a:lnTo>
                    <a:pt x="0" y="686"/>
                  </a:lnTo>
                  <a:cubicBezTo>
                    <a:pt x="0" y="308"/>
                    <a:pt x="307" y="0"/>
                    <a:pt x="686" y="0"/>
                  </a:cubicBezTo>
                  <a:lnTo>
                    <a:pt x="686" y="0"/>
                  </a:lnTo>
                  <a:lnTo>
                    <a:pt x="686" y="0"/>
                  </a:lnTo>
                  <a:cubicBezTo>
                    <a:pt x="1064" y="0"/>
                    <a:pt x="1371" y="308"/>
                    <a:pt x="1371" y="686"/>
                  </a:cubicBezTo>
                  <a:lnTo>
                    <a:pt x="1371" y="109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42851839-F8E8-4780-B754-AA085C1B9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2598" y="9620795"/>
              <a:ext cx="796500" cy="796503"/>
            </a:xfrm>
            <a:custGeom>
              <a:avLst/>
              <a:gdLst>
                <a:gd name="T0" fmla="*/ 895 w 896"/>
                <a:gd name="T1" fmla="*/ 448 h 896"/>
                <a:gd name="T2" fmla="*/ 895 w 896"/>
                <a:gd name="T3" fmla="*/ 448 h 896"/>
                <a:gd name="T4" fmla="*/ 448 w 896"/>
                <a:gd name="T5" fmla="*/ 895 h 896"/>
                <a:gd name="T6" fmla="*/ 448 w 896"/>
                <a:gd name="T7" fmla="*/ 895 h 896"/>
                <a:gd name="T8" fmla="*/ 0 w 896"/>
                <a:gd name="T9" fmla="*/ 448 h 896"/>
                <a:gd name="T10" fmla="*/ 0 w 896"/>
                <a:gd name="T11" fmla="*/ 448 h 896"/>
                <a:gd name="T12" fmla="*/ 448 w 896"/>
                <a:gd name="T13" fmla="*/ 0 h 896"/>
                <a:gd name="T14" fmla="*/ 448 w 896"/>
                <a:gd name="T15" fmla="*/ 0 h 896"/>
                <a:gd name="T16" fmla="*/ 895 w 896"/>
                <a:gd name="T17" fmla="*/ 448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6" h="896">
                  <a:moveTo>
                    <a:pt x="895" y="448"/>
                  </a:moveTo>
                  <a:lnTo>
                    <a:pt x="895" y="448"/>
                  </a:lnTo>
                  <a:cubicBezTo>
                    <a:pt x="895" y="696"/>
                    <a:pt x="694" y="895"/>
                    <a:pt x="448" y="895"/>
                  </a:cubicBezTo>
                  <a:lnTo>
                    <a:pt x="448" y="895"/>
                  </a:lnTo>
                  <a:cubicBezTo>
                    <a:pt x="200" y="895"/>
                    <a:pt x="0" y="696"/>
                    <a:pt x="0" y="448"/>
                  </a:cubicBezTo>
                  <a:lnTo>
                    <a:pt x="0" y="448"/>
                  </a:lnTo>
                  <a:cubicBezTo>
                    <a:pt x="0" y="200"/>
                    <a:pt x="200" y="0"/>
                    <a:pt x="448" y="0"/>
                  </a:cubicBezTo>
                  <a:lnTo>
                    <a:pt x="448" y="0"/>
                  </a:lnTo>
                  <a:cubicBezTo>
                    <a:pt x="694" y="0"/>
                    <a:pt x="895" y="200"/>
                    <a:pt x="895" y="44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BAB44D58-3081-4AB7-89D4-7646E99AD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0720" y="10444762"/>
              <a:ext cx="1220255" cy="976991"/>
            </a:xfrm>
            <a:custGeom>
              <a:avLst/>
              <a:gdLst>
                <a:gd name="T0" fmla="*/ 1371 w 1372"/>
                <a:gd name="T1" fmla="*/ 1098 h 1099"/>
                <a:gd name="T2" fmla="*/ 0 w 1372"/>
                <a:gd name="T3" fmla="*/ 1098 h 1099"/>
                <a:gd name="T4" fmla="*/ 0 w 1372"/>
                <a:gd name="T5" fmla="*/ 686 h 1099"/>
                <a:gd name="T6" fmla="*/ 0 w 1372"/>
                <a:gd name="T7" fmla="*/ 686 h 1099"/>
                <a:gd name="T8" fmla="*/ 686 w 1372"/>
                <a:gd name="T9" fmla="*/ 0 h 1099"/>
                <a:gd name="T10" fmla="*/ 686 w 1372"/>
                <a:gd name="T11" fmla="*/ 0 h 1099"/>
                <a:gd name="T12" fmla="*/ 686 w 1372"/>
                <a:gd name="T13" fmla="*/ 0 h 1099"/>
                <a:gd name="T14" fmla="*/ 1371 w 1372"/>
                <a:gd name="T15" fmla="*/ 686 h 1099"/>
                <a:gd name="T16" fmla="*/ 1371 w 1372"/>
                <a:gd name="T17" fmla="*/ 1098 h 1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2" h="1099">
                  <a:moveTo>
                    <a:pt x="1371" y="1098"/>
                  </a:moveTo>
                  <a:lnTo>
                    <a:pt x="0" y="1098"/>
                  </a:lnTo>
                  <a:lnTo>
                    <a:pt x="0" y="686"/>
                  </a:lnTo>
                  <a:lnTo>
                    <a:pt x="0" y="686"/>
                  </a:lnTo>
                  <a:cubicBezTo>
                    <a:pt x="0" y="307"/>
                    <a:pt x="307" y="0"/>
                    <a:pt x="686" y="0"/>
                  </a:cubicBezTo>
                  <a:lnTo>
                    <a:pt x="686" y="0"/>
                  </a:lnTo>
                  <a:lnTo>
                    <a:pt x="686" y="0"/>
                  </a:lnTo>
                  <a:cubicBezTo>
                    <a:pt x="1064" y="0"/>
                    <a:pt x="1371" y="307"/>
                    <a:pt x="1371" y="686"/>
                  </a:cubicBezTo>
                  <a:lnTo>
                    <a:pt x="1371" y="109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8F542BB4-ED5C-4530-B02A-83A8B8F5F6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7789" y="4625987"/>
              <a:ext cx="796500" cy="796500"/>
            </a:xfrm>
            <a:custGeom>
              <a:avLst/>
              <a:gdLst>
                <a:gd name="T0" fmla="*/ 895 w 896"/>
                <a:gd name="T1" fmla="*/ 446 h 895"/>
                <a:gd name="T2" fmla="*/ 895 w 896"/>
                <a:gd name="T3" fmla="*/ 446 h 895"/>
                <a:gd name="T4" fmla="*/ 448 w 896"/>
                <a:gd name="T5" fmla="*/ 894 h 895"/>
                <a:gd name="T6" fmla="*/ 448 w 896"/>
                <a:gd name="T7" fmla="*/ 894 h 895"/>
                <a:gd name="T8" fmla="*/ 0 w 896"/>
                <a:gd name="T9" fmla="*/ 446 h 895"/>
                <a:gd name="T10" fmla="*/ 0 w 896"/>
                <a:gd name="T11" fmla="*/ 446 h 895"/>
                <a:gd name="T12" fmla="*/ 448 w 896"/>
                <a:gd name="T13" fmla="*/ 0 h 895"/>
                <a:gd name="T14" fmla="*/ 448 w 896"/>
                <a:gd name="T15" fmla="*/ 0 h 895"/>
                <a:gd name="T16" fmla="*/ 895 w 896"/>
                <a:gd name="T17" fmla="*/ 446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6" h="895">
                  <a:moveTo>
                    <a:pt x="895" y="446"/>
                  </a:moveTo>
                  <a:lnTo>
                    <a:pt x="895" y="446"/>
                  </a:lnTo>
                  <a:cubicBezTo>
                    <a:pt x="895" y="694"/>
                    <a:pt x="695" y="894"/>
                    <a:pt x="448" y="894"/>
                  </a:cubicBezTo>
                  <a:lnTo>
                    <a:pt x="448" y="894"/>
                  </a:lnTo>
                  <a:cubicBezTo>
                    <a:pt x="201" y="894"/>
                    <a:pt x="0" y="694"/>
                    <a:pt x="0" y="446"/>
                  </a:cubicBezTo>
                  <a:lnTo>
                    <a:pt x="0" y="446"/>
                  </a:lnTo>
                  <a:cubicBezTo>
                    <a:pt x="0" y="199"/>
                    <a:pt x="201" y="0"/>
                    <a:pt x="448" y="0"/>
                  </a:cubicBezTo>
                  <a:lnTo>
                    <a:pt x="448" y="0"/>
                  </a:lnTo>
                  <a:cubicBezTo>
                    <a:pt x="695" y="0"/>
                    <a:pt x="895" y="199"/>
                    <a:pt x="895" y="44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03351D44-EA9F-4C78-BFC3-1F73CD35C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5911" y="5449954"/>
              <a:ext cx="1220255" cy="976988"/>
            </a:xfrm>
            <a:custGeom>
              <a:avLst/>
              <a:gdLst>
                <a:gd name="T0" fmla="*/ 1372 w 1373"/>
                <a:gd name="T1" fmla="*/ 1098 h 1099"/>
                <a:gd name="T2" fmla="*/ 0 w 1373"/>
                <a:gd name="T3" fmla="*/ 1098 h 1099"/>
                <a:gd name="T4" fmla="*/ 0 w 1373"/>
                <a:gd name="T5" fmla="*/ 686 h 1099"/>
                <a:gd name="T6" fmla="*/ 0 w 1373"/>
                <a:gd name="T7" fmla="*/ 686 h 1099"/>
                <a:gd name="T8" fmla="*/ 686 w 1373"/>
                <a:gd name="T9" fmla="*/ 0 h 1099"/>
                <a:gd name="T10" fmla="*/ 686 w 1373"/>
                <a:gd name="T11" fmla="*/ 0 h 1099"/>
                <a:gd name="T12" fmla="*/ 686 w 1373"/>
                <a:gd name="T13" fmla="*/ 0 h 1099"/>
                <a:gd name="T14" fmla="*/ 1372 w 1373"/>
                <a:gd name="T15" fmla="*/ 686 h 1099"/>
                <a:gd name="T16" fmla="*/ 1372 w 1373"/>
                <a:gd name="T17" fmla="*/ 1098 h 1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3" h="1099">
                  <a:moveTo>
                    <a:pt x="1372" y="1098"/>
                  </a:moveTo>
                  <a:lnTo>
                    <a:pt x="0" y="1098"/>
                  </a:lnTo>
                  <a:lnTo>
                    <a:pt x="0" y="686"/>
                  </a:lnTo>
                  <a:lnTo>
                    <a:pt x="0" y="686"/>
                  </a:lnTo>
                  <a:cubicBezTo>
                    <a:pt x="0" y="308"/>
                    <a:pt x="308" y="0"/>
                    <a:pt x="686" y="0"/>
                  </a:cubicBezTo>
                  <a:lnTo>
                    <a:pt x="686" y="0"/>
                  </a:lnTo>
                  <a:lnTo>
                    <a:pt x="686" y="0"/>
                  </a:lnTo>
                  <a:cubicBezTo>
                    <a:pt x="1065" y="0"/>
                    <a:pt x="1372" y="308"/>
                    <a:pt x="1372" y="686"/>
                  </a:cubicBezTo>
                  <a:lnTo>
                    <a:pt x="1372" y="109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4AE4A2E3-56B1-4EE3-8A74-855A39F34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7789" y="9620795"/>
              <a:ext cx="796500" cy="796503"/>
            </a:xfrm>
            <a:custGeom>
              <a:avLst/>
              <a:gdLst>
                <a:gd name="T0" fmla="*/ 895 w 896"/>
                <a:gd name="T1" fmla="*/ 448 h 896"/>
                <a:gd name="T2" fmla="*/ 895 w 896"/>
                <a:gd name="T3" fmla="*/ 448 h 896"/>
                <a:gd name="T4" fmla="*/ 448 w 896"/>
                <a:gd name="T5" fmla="*/ 895 h 896"/>
                <a:gd name="T6" fmla="*/ 448 w 896"/>
                <a:gd name="T7" fmla="*/ 895 h 896"/>
                <a:gd name="T8" fmla="*/ 0 w 896"/>
                <a:gd name="T9" fmla="*/ 448 h 896"/>
                <a:gd name="T10" fmla="*/ 0 w 896"/>
                <a:gd name="T11" fmla="*/ 448 h 896"/>
                <a:gd name="T12" fmla="*/ 448 w 896"/>
                <a:gd name="T13" fmla="*/ 0 h 896"/>
                <a:gd name="T14" fmla="*/ 448 w 896"/>
                <a:gd name="T15" fmla="*/ 0 h 896"/>
                <a:gd name="T16" fmla="*/ 895 w 896"/>
                <a:gd name="T17" fmla="*/ 448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6" h="896">
                  <a:moveTo>
                    <a:pt x="895" y="448"/>
                  </a:moveTo>
                  <a:lnTo>
                    <a:pt x="895" y="448"/>
                  </a:lnTo>
                  <a:cubicBezTo>
                    <a:pt x="895" y="696"/>
                    <a:pt x="695" y="895"/>
                    <a:pt x="448" y="895"/>
                  </a:cubicBezTo>
                  <a:lnTo>
                    <a:pt x="448" y="895"/>
                  </a:lnTo>
                  <a:cubicBezTo>
                    <a:pt x="201" y="895"/>
                    <a:pt x="0" y="696"/>
                    <a:pt x="0" y="448"/>
                  </a:cubicBezTo>
                  <a:lnTo>
                    <a:pt x="0" y="448"/>
                  </a:lnTo>
                  <a:cubicBezTo>
                    <a:pt x="0" y="200"/>
                    <a:pt x="201" y="0"/>
                    <a:pt x="448" y="0"/>
                  </a:cubicBezTo>
                  <a:lnTo>
                    <a:pt x="448" y="0"/>
                  </a:lnTo>
                  <a:cubicBezTo>
                    <a:pt x="695" y="0"/>
                    <a:pt x="895" y="200"/>
                    <a:pt x="895" y="44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7DEB1087-79E8-495E-A1C3-3166C2D6D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5911" y="10444762"/>
              <a:ext cx="1220255" cy="976991"/>
            </a:xfrm>
            <a:custGeom>
              <a:avLst/>
              <a:gdLst>
                <a:gd name="T0" fmla="*/ 1372 w 1373"/>
                <a:gd name="T1" fmla="*/ 1098 h 1099"/>
                <a:gd name="T2" fmla="*/ 0 w 1373"/>
                <a:gd name="T3" fmla="*/ 1098 h 1099"/>
                <a:gd name="T4" fmla="*/ 0 w 1373"/>
                <a:gd name="T5" fmla="*/ 686 h 1099"/>
                <a:gd name="T6" fmla="*/ 0 w 1373"/>
                <a:gd name="T7" fmla="*/ 686 h 1099"/>
                <a:gd name="T8" fmla="*/ 686 w 1373"/>
                <a:gd name="T9" fmla="*/ 0 h 1099"/>
                <a:gd name="T10" fmla="*/ 686 w 1373"/>
                <a:gd name="T11" fmla="*/ 0 h 1099"/>
                <a:gd name="T12" fmla="*/ 686 w 1373"/>
                <a:gd name="T13" fmla="*/ 0 h 1099"/>
                <a:gd name="T14" fmla="*/ 1372 w 1373"/>
                <a:gd name="T15" fmla="*/ 686 h 1099"/>
                <a:gd name="T16" fmla="*/ 1372 w 1373"/>
                <a:gd name="T17" fmla="*/ 1098 h 1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3" h="1099">
                  <a:moveTo>
                    <a:pt x="1372" y="1098"/>
                  </a:moveTo>
                  <a:lnTo>
                    <a:pt x="0" y="1098"/>
                  </a:lnTo>
                  <a:lnTo>
                    <a:pt x="0" y="686"/>
                  </a:lnTo>
                  <a:lnTo>
                    <a:pt x="0" y="686"/>
                  </a:lnTo>
                  <a:cubicBezTo>
                    <a:pt x="0" y="307"/>
                    <a:pt x="308" y="0"/>
                    <a:pt x="686" y="0"/>
                  </a:cubicBezTo>
                  <a:lnTo>
                    <a:pt x="686" y="0"/>
                  </a:lnTo>
                  <a:lnTo>
                    <a:pt x="686" y="0"/>
                  </a:lnTo>
                  <a:cubicBezTo>
                    <a:pt x="1065" y="0"/>
                    <a:pt x="1372" y="307"/>
                    <a:pt x="1372" y="686"/>
                  </a:cubicBezTo>
                  <a:lnTo>
                    <a:pt x="1372" y="109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E2AFDB7-2719-4A22-974D-378B1630861A}"/>
              </a:ext>
            </a:extLst>
          </p:cNvPr>
          <p:cNvGrpSpPr/>
          <p:nvPr/>
        </p:nvGrpSpPr>
        <p:grpSpPr>
          <a:xfrm>
            <a:off x="1502758" y="4025667"/>
            <a:ext cx="6528957" cy="3240937"/>
            <a:chOff x="1502758" y="4025667"/>
            <a:chExt cx="6528957" cy="3240937"/>
          </a:xfrm>
        </p:grpSpPr>
        <p:sp>
          <p:nvSpPr>
            <p:cNvPr id="57" name="Freeform 4">
              <a:extLst>
                <a:ext uri="{FF2B5EF4-FFF2-40B4-BE49-F238E27FC236}">
                  <a16:creationId xmlns:a16="http://schemas.microsoft.com/office/drawing/2014/main" id="{D8587685-CED9-4582-9A43-2222B6F58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2758" y="4025667"/>
              <a:ext cx="5575511" cy="3240937"/>
            </a:xfrm>
            <a:prstGeom prst="roundRect">
              <a:avLst>
                <a:gd name="adj" fmla="val 21934"/>
              </a:avLst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82251605-9D80-4743-BC28-0172D969E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8269" y="5096826"/>
              <a:ext cx="953446" cy="1098623"/>
            </a:xfrm>
            <a:custGeom>
              <a:avLst/>
              <a:gdLst>
                <a:gd name="T0" fmla="*/ 1070 w 1071"/>
                <a:gd name="T1" fmla="*/ 618 h 1236"/>
                <a:gd name="T2" fmla="*/ 0 w 1071"/>
                <a:gd name="T3" fmla="*/ 0 h 1236"/>
                <a:gd name="T4" fmla="*/ 0 w 1071"/>
                <a:gd name="T5" fmla="*/ 1235 h 1236"/>
                <a:gd name="T6" fmla="*/ 1070 w 1071"/>
                <a:gd name="T7" fmla="*/ 618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1" h="1236">
                  <a:moveTo>
                    <a:pt x="1070" y="618"/>
                  </a:moveTo>
                  <a:lnTo>
                    <a:pt x="0" y="0"/>
                  </a:lnTo>
                  <a:lnTo>
                    <a:pt x="0" y="1235"/>
                  </a:lnTo>
                  <a:lnTo>
                    <a:pt x="1070" y="61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6DAED54-1F11-4F51-9A71-CED377C82CB0}"/>
              </a:ext>
            </a:extLst>
          </p:cNvPr>
          <p:cNvGrpSpPr/>
          <p:nvPr/>
        </p:nvGrpSpPr>
        <p:grpSpPr>
          <a:xfrm>
            <a:off x="1502758" y="8989089"/>
            <a:ext cx="6528957" cy="3244859"/>
            <a:chOff x="1502758" y="8989089"/>
            <a:chExt cx="6528957" cy="3244859"/>
          </a:xfrm>
        </p:grpSpPr>
        <p:sp>
          <p:nvSpPr>
            <p:cNvPr id="60" name="Freeform 5">
              <a:extLst>
                <a:ext uri="{FF2B5EF4-FFF2-40B4-BE49-F238E27FC236}">
                  <a16:creationId xmlns:a16="http://schemas.microsoft.com/office/drawing/2014/main" id="{7AE993A2-AFDF-49A6-8418-FC51A09B4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2758" y="8989089"/>
              <a:ext cx="5575511" cy="3244859"/>
            </a:xfrm>
            <a:prstGeom prst="roundRect">
              <a:avLst>
                <a:gd name="adj" fmla="val 21176"/>
              </a:avLst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61" name="Freeform 21">
              <a:extLst>
                <a:ext uri="{FF2B5EF4-FFF2-40B4-BE49-F238E27FC236}">
                  <a16:creationId xmlns:a16="http://schemas.microsoft.com/office/drawing/2014/main" id="{8EC25135-D717-454B-8E22-571333C4F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8269" y="10060244"/>
              <a:ext cx="953446" cy="1102548"/>
            </a:xfrm>
            <a:custGeom>
              <a:avLst/>
              <a:gdLst>
                <a:gd name="T0" fmla="*/ 1070 w 1071"/>
                <a:gd name="T1" fmla="*/ 618 h 1237"/>
                <a:gd name="T2" fmla="*/ 0 w 1071"/>
                <a:gd name="T3" fmla="*/ 0 h 1237"/>
                <a:gd name="T4" fmla="*/ 0 w 1071"/>
                <a:gd name="T5" fmla="*/ 1236 h 1237"/>
                <a:gd name="T6" fmla="*/ 1070 w 1071"/>
                <a:gd name="T7" fmla="*/ 618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1" h="1237">
                  <a:moveTo>
                    <a:pt x="1070" y="618"/>
                  </a:moveTo>
                  <a:lnTo>
                    <a:pt x="0" y="0"/>
                  </a:lnTo>
                  <a:lnTo>
                    <a:pt x="0" y="1236"/>
                  </a:lnTo>
                  <a:lnTo>
                    <a:pt x="1070" y="61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EEDF183-8E6E-47F3-80F7-1BE5CA8C1F15}"/>
              </a:ext>
            </a:extLst>
          </p:cNvPr>
          <p:cNvGrpSpPr/>
          <p:nvPr/>
        </p:nvGrpSpPr>
        <p:grpSpPr>
          <a:xfrm>
            <a:off x="16291004" y="4025667"/>
            <a:ext cx="6528957" cy="3240937"/>
            <a:chOff x="16291004" y="4025667"/>
            <a:chExt cx="6528957" cy="3240937"/>
          </a:xfrm>
        </p:grpSpPr>
        <p:sp>
          <p:nvSpPr>
            <p:cNvPr id="63" name="Freeform 6">
              <a:extLst>
                <a:ext uri="{FF2B5EF4-FFF2-40B4-BE49-F238E27FC236}">
                  <a16:creationId xmlns:a16="http://schemas.microsoft.com/office/drawing/2014/main" id="{5C776153-534C-4210-8CFF-464A74F94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4450" y="4025667"/>
              <a:ext cx="5575511" cy="3240937"/>
            </a:xfrm>
            <a:prstGeom prst="roundRect">
              <a:avLst>
                <a:gd name="adj" fmla="val 21369"/>
              </a:avLst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64" name="Freeform 22">
              <a:extLst>
                <a:ext uri="{FF2B5EF4-FFF2-40B4-BE49-F238E27FC236}">
                  <a16:creationId xmlns:a16="http://schemas.microsoft.com/office/drawing/2014/main" id="{AE783A5E-878D-4358-98F0-2757837D5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91004" y="5096826"/>
              <a:ext cx="953446" cy="1098623"/>
            </a:xfrm>
            <a:custGeom>
              <a:avLst/>
              <a:gdLst>
                <a:gd name="T0" fmla="*/ 0 w 1072"/>
                <a:gd name="T1" fmla="*/ 618 h 1236"/>
                <a:gd name="T2" fmla="*/ 1071 w 1072"/>
                <a:gd name="T3" fmla="*/ 0 h 1236"/>
                <a:gd name="T4" fmla="*/ 1071 w 1072"/>
                <a:gd name="T5" fmla="*/ 1235 h 1236"/>
                <a:gd name="T6" fmla="*/ 0 w 1072"/>
                <a:gd name="T7" fmla="*/ 618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2" h="1236">
                  <a:moveTo>
                    <a:pt x="0" y="618"/>
                  </a:moveTo>
                  <a:lnTo>
                    <a:pt x="1071" y="0"/>
                  </a:lnTo>
                  <a:lnTo>
                    <a:pt x="1071" y="1235"/>
                  </a:lnTo>
                  <a:lnTo>
                    <a:pt x="0" y="61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33397CD-1457-45DA-A718-C1691D6C55B7}"/>
              </a:ext>
            </a:extLst>
          </p:cNvPr>
          <p:cNvGrpSpPr/>
          <p:nvPr/>
        </p:nvGrpSpPr>
        <p:grpSpPr>
          <a:xfrm>
            <a:off x="16291004" y="8989089"/>
            <a:ext cx="6528957" cy="3244859"/>
            <a:chOff x="16291004" y="8989089"/>
            <a:chExt cx="6528957" cy="3244859"/>
          </a:xfrm>
        </p:grpSpPr>
        <p:sp>
          <p:nvSpPr>
            <p:cNvPr id="66" name="Freeform 7">
              <a:extLst>
                <a:ext uri="{FF2B5EF4-FFF2-40B4-BE49-F238E27FC236}">
                  <a16:creationId xmlns:a16="http://schemas.microsoft.com/office/drawing/2014/main" id="{391FC42D-6BB2-4E23-BB1A-5002B2125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4450" y="8989089"/>
              <a:ext cx="5575511" cy="3244859"/>
            </a:xfrm>
            <a:prstGeom prst="roundRect">
              <a:avLst>
                <a:gd name="adj" fmla="val 21552"/>
              </a:avLst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67" name="Freeform 23">
              <a:extLst>
                <a:ext uri="{FF2B5EF4-FFF2-40B4-BE49-F238E27FC236}">
                  <a16:creationId xmlns:a16="http://schemas.microsoft.com/office/drawing/2014/main" id="{2E97C77A-E833-4BA7-8103-903B4D9EF8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91004" y="10060244"/>
              <a:ext cx="953446" cy="1102548"/>
            </a:xfrm>
            <a:custGeom>
              <a:avLst/>
              <a:gdLst>
                <a:gd name="T0" fmla="*/ 0 w 1072"/>
                <a:gd name="T1" fmla="*/ 618 h 1237"/>
                <a:gd name="T2" fmla="*/ 1071 w 1072"/>
                <a:gd name="T3" fmla="*/ 0 h 1237"/>
                <a:gd name="T4" fmla="*/ 1071 w 1072"/>
                <a:gd name="T5" fmla="*/ 1236 h 1237"/>
                <a:gd name="T6" fmla="*/ 0 w 1072"/>
                <a:gd name="T7" fmla="*/ 618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2" h="1237">
                  <a:moveTo>
                    <a:pt x="0" y="618"/>
                  </a:moveTo>
                  <a:lnTo>
                    <a:pt x="1071" y="0"/>
                  </a:lnTo>
                  <a:lnTo>
                    <a:pt x="1071" y="1236"/>
                  </a:lnTo>
                  <a:lnTo>
                    <a:pt x="0" y="61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D15B5DA5-7291-4A06-849E-A406C758ABC9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COMMUNICATION SLIDE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23240E-CC97-4510-89C8-B9C20DBFA646}"/>
              </a:ext>
            </a:extLst>
          </p:cNvPr>
          <p:cNvSpPr txBox="1"/>
          <p:nvPr/>
        </p:nvSpPr>
        <p:spPr>
          <a:xfrm>
            <a:off x="1520827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B2D5BD-AE12-4329-99AB-5ED76851DE58}"/>
              </a:ext>
            </a:extLst>
          </p:cNvPr>
          <p:cNvSpPr txBox="1"/>
          <p:nvPr/>
        </p:nvSpPr>
        <p:spPr>
          <a:xfrm>
            <a:off x="2180087" y="4544597"/>
            <a:ext cx="4278475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713D1C-7B66-45CC-B432-B771D35FD4E7}"/>
              </a:ext>
            </a:extLst>
          </p:cNvPr>
          <p:cNvSpPr txBox="1"/>
          <p:nvPr/>
        </p:nvSpPr>
        <p:spPr>
          <a:xfrm>
            <a:off x="2180088" y="5232035"/>
            <a:ext cx="4278476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5F1DEC-24F7-4A4D-99E8-11B69A7E585C}"/>
              </a:ext>
            </a:extLst>
          </p:cNvPr>
          <p:cNvSpPr txBox="1"/>
          <p:nvPr/>
        </p:nvSpPr>
        <p:spPr>
          <a:xfrm>
            <a:off x="2180087" y="9511501"/>
            <a:ext cx="4278475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BBA4B91-7AEB-4FD5-AEC9-B73974A1E9F9}"/>
              </a:ext>
            </a:extLst>
          </p:cNvPr>
          <p:cNvSpPr txBox="1"/>
          <p:nvPr/>
        </p:nvSpPr>
        <p:spPr>
          <a:xfrm>
            <a:off x="2180088" y="10192843"/>
            <a:ext cx="4278476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D4B756-AACE-4EB6-A3F7-7E45D64AAAF2}"/>
              </a:ext>
            </a:extLst>
          </p:cNvPr>
          <p:cNvSpPr txBox="1"/>
          <p:nvPr/>
        </p:nvSpPr>
        <p:spPr>
          <a:xfrm>
            <a:off x="17845845" y="4551662"/>
            <a:ext cx="4278475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875A20-3247-4704-9850-BFF0B7D8E474}"/>
              </a:ext>
            </a:extLst>
          </p:cNvPr>
          <p:cNvSpPr txBox="1"/>
          <p:nvPr/>
        </p:nvSpPr>
        <p:spPr>
          <a:xfrm>
            <a:off x="17845846" y="5226908"/>
            <a:ext cx="4278476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78FF004-83C0-4E49-A78A-2B8487F4AC48}"/>
              </a:ext>
            </a:extLst>
          </p:cNvPr>
          <p:cNvSpPr txBox="1"/>
          <p:nvPr/>
        </p:nvSpPr>
        <p:spPr>
          <a:xfrm>
            <a:off x="17845845" y="9510532"/>
            <a:ext cx="4278475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D31874A-BDFA-4EEF-8D9E-611C00160154}"/>
              </a:ext>
            </a:extLst>
          </p:cNvPr>
          <p:cNvSpPr txBox="1"/>
          <p:nvPr/>
        </p:nvSpPr>
        <p:spPr>
          <a:xfrm>
            <a:off x="17845846" y="10204066"/>
            <a:ext cx="4278476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 2">
            <a:extLst>
              <a:ext uri="{FF2B5EF4-FFF2-40B4-BE49-F238E27FC236}">
                <a16:creationId xmlns:a16="http://schemas.microsoft.com/office/drawing/2014/main" id="{5B2EC2E1-D9DB-427E-91CB-DA32DA1AE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839457"/>
            <a:ext cx="11786651" cy="2852496"/>
          </a:xfrm>
          <a:custGeom>
            <a:avLst/>
            <a:gdLst>
              <a:gd name="T0" fmla="*/ 11641 w 13245"/>
              <a:gd name="T1" fmla="*/ 0 h 3207"/>
              <a:gd name="T2" fmla="*/ 4139 w 13245"/>
              <a:gd name="T3" fmla="*/ 0 h 3207"/>
              <a:gd name="T4" fmla="*/ 4139 w 13245"/>
              <a:gd name="T5" fmla="*/ 0 h 3207"/>
              <a:gd name="T6" fmla="*/ 2658 w 13245"/>
              <a:gd name="T7" fmla="*/ 989 h 3207"/>
              <a:gd name="T8" fmla="*/ 1339 w 13245"/>
              <a:gd name="T9" fmla="*/ 1294 h 3207"/>
              <a:gd name="T10" fmla="*/ 0 w 13245"/>
              <a:gd name="T11" fmla="*/ 1602 h 3207"/>
              <a:gd name="T12" fmla="*/ 1339 w 13245"/>
              <a:gd name="T13" fmla="*/ 1912 h 3207"/>
              <a:gd name="T14" fmla="*/ 2658 w 13245"/>
              <a:gd name="T15" fmla="*/ 2215 h 3207"/>
              <a:gd name="T16" fmla="*/ 2658 w 13245"/>
              <a:gd name="T17" fmla="*/ 2215 h 3207"/>
              <a:gd name="T18" fmla="*/ 4139 w 13245"/>
              <a:gd name="T19" fmla="*/ 3206 h 3207"/>
              <a:gd name="T20" fmla="*/ 11641 w 13245"/>
              <a:gd name="T21" fmla="*/ 3206 h 3207"/>
              <a:gd name="T22" fmla="*/ 11641 w 13245"/>
              <a:gd name="T23" fmla="*/ 3206 h 3207"/>
              <a:gd name="T24" fmla="*/ 13244 w 13245"/>
              <a:gd name="T25" fmla="*/ 1602 h 3207"/>
              <a:gd name="T26" fmla="*/ 13244 w 13245"/>
              <a:gd name="T27" fmla="*/ 1602 h 3207"/>
              <a:gd name="T28" fmla="*/ 13244 w 13245"/>
              <a:gd name="T29" fmla="*/ 1602 h 3207"/>
              <a:gd name="T30" fmla="*/ 11641 w 13245"/>
              <a:gd name="T31" fmla="*/ 0 h 3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245" h="3207">
                <a:moveTo>
                  <a:pt x="11641" y="0"/>
                </a:moveTo>
                <a:lnTo>
                  <a:pt x="4139" y="0"/>
                </a:lnTo>
                <a:lnTo>
                  <a:pt x="4139" y="0"/>
                </a:lnTo>
                <a:cubicBezTo>
                  <a:pt x="3470" y="0"/>
                  <a:pt x="2898" y="409"/>
                  <a:pt x="2658" y="989"/>
                </a:cubicBezTo>
                <a:lnTo>
                  <a:pt x="1339" y="1294"/>
                </a:lnTo>
                <a:lnTo>
                  <a:pt x="0" y="1602"/>
                </a:lnTo>
                <a:lnTo>
                  <a:pt x="1339" y="1912"/>
                </a:lnTo>
                <a:lnTo>
                  <a:pt x="2658" y="2215"/>
                </a:lnTo>
                <a:lnTo>
                  <a:pt x="2658" y="2215"/>
                </a:lnTo>
                <a:cubicBezTo>
                  <a:pt x="2898" y="2797"/>
                  <a:pt x="3470" y="3206"/>
                  <a:pt x="4139" y="3206"/>
                </a:cubicBezTo>
                <a:lnTo>
                  <a:pt x="11641" y="3206"/>
                </a:lnTo>
                <a:lnTo>
                  <a:pt x="11641" y="3206"/>
                </a:lnTo>
                <a:cubicBezTo>
                  <a:pt x="12526" y="3206"/>
                  <a:pt x="13244" y="2488"/>
                  <a:pt x="13244" y="1602"/>
                </a:cubicBezTo>
                <a:lnTo>
                  <a:pt x="13244" y="1602"/>
                </a:lnTo>
                <a:lnTo>
                  <a:pt x="13244" y="1602"/>
                </a:lnTo>
                <a:cubicBezTo>
                  <a:pt x="13244" y="717"/>
                  <a:pt x="12526" y="0"/>
                  <a:pt x="11641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47" name="Freeform 3">
            <a:extLst>
              <a:ext uri="{FF2B5EF4-FFF2-40B4-BE49-F238E27FC236}">
                <a16:creationId xmlns:a16="http://schemas.microsoft.com/office/drawing/2014/main" id="{4BB0096D-FB38-4F2A-8EBF-803AB354C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91946"/>
            <a:ext cx="11786651" cy="2852494"/>
          </a:xfrm>
          <a:custGeom>
            <a:avLst/>
            <a:gdLst>
              <a:gd name="T0" fmla="*/ 11641 w 13245"/>
              <a:gd name="T1" fmla="*/ 0 h 3207"/>
              <a:gd name="T2" fmla="*/ 4139 w 13245"/>
              <a:gd name="T3" fmla="*/ 0 h 3207"/>
              <a:gd name="T4" fmla="*/ 4139 w 13245"/>
              <a:gd name="T5" fmla="*/ 0 h 3207"/>
              <a:gd name="T6" fmla="*/ 2658 w 13245"/>
              <a:gd name="T7" fmla="*/ 990 h 3207"/>
              <a:gd name="T8" fmla="*/ 1339 w 13245"/>
              <a:gd name="T9" fmla="*/ 1294 h 3207"/>
              <a:gd name="T10" fmla="*/ 0 w 13245"/>
              <a:gd name="T11" fmla="*/ 1603 h 3207"/>
              <a:gd name="T12" fmla="*/ 1339 w 13245"/>
              <a:gd name="T13" fmla="*/ 1912 h 3207"/>
              <a:gd name="T14" fmla="*/ 2658 w 13245"/>
              <a:gd name="T15" fmla="*/ 2216 h 3207"/>
              <a:gd name="T16" fmla="*/ 2658 w 13245"/>
              <a:gd name="T17" fmla="*/ 2216 h 3207"/>
              <a:gd name="T18" fmla="*/ 4139 w 13245"/>
              <a:gd name="T19" fmla="*/ 3206 h 3207"/>
              <a:gd name="T20" fmla="*/ 11641 w 13245"/>
              <a:gd name="T21" fmla="*/ 3206 h 3207"/>
              <a:gd name="T22" fmla="*/ 11641 w 13245"/>
              <a:gd name="T23" fmla="*/ 3206 h 3207"/>
              <a:gd name="T24" fmla="*/ 13244 w 13245"/>
              <a:gd name="T25" fmla="*/ 1603 h 3207"/>
              <a:gd name="T26" fmla="*/ 13244 w 13245"/>
              <a:gd name="T27" fmla="*/ 1603 h 3207"/>
              <a:gd name="T28" fmla="*/ 13244 w 13245"/>
              <a:gd name="T29" fmla="*/ 1603 h 3207"/>
              <a:gd name="T30" fmla="*/ 11641 w 13245"/>
              <a:gd name="T31" fmla="*/ 0 h 3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245" h="3207">
                <a:moveTo>
                  <a:pt x="11641" y="0"/>
                </a:moveTo>
                <a:lnTo>
                  <a:pt x="4139" y="0"/>
                </a:lnTo>
                <a:lnTo>
                  <a:pt x="4139" y="0"/>
                </a:lnTo>
                <a:cubicBezTo>
                  <a:pt x="3470" y="0"/>
                  <a:pt x="2898" y="409"/>
                  <a:pt x="2658" y="990"/>
                </a:cubicBezTo>
                <a:lnTo>
                  <a:pt x="1339" y="1294"/>
                </a:lnTo>
                <a:lnTo>
                  <a:pt x="0" y="1603"/>
                </a:lnTo>
                <a:lnTo>
                  <a:pt x="1339" y="1912"/>
                </a:lnTo>
                <a:lnTo>
                  <a:pt x="2658" y="2216"/>
                </a:lnTo>
                <a:lnTo>
                  <a:pt x="2658" y="2216"/>
                </a:lnTo>
                <a:cubicBezTo>
                  <a:pt x="2898" y="2796"/>
                  <a:pt x="3470" y="3206"/>
                  <a:pt x="4139" y="3206"/>
                </a:cubicBezTo>
                <a:lnTo>
                  <a:pt x="11641" y="3206"/>
                </a:lnTo>
                <a:lnTo>
                  <a:pt x="11641" y="3206"/>
                </a:lnTo>
                <a:cubicBezTo>
                  <a:pt x="12526" y="3206"/>
                  <a:pt x="13244" y="2488"/>
                  <a:pt x="13244" y="1603"/>
                </a:cubicBezTo>
                <a:lnTo>
                  <a:pt x="13244" y="1603"/>
                </a:lnTo>
                <a:lnTo>
                  <a:pt x="13244" y="1603"/>
                </a:lnTo>
                <a:cubicBezTo>
                  <a:pt x="13244" y="718"/>
                  <a:pt x="12526" y="0"/>
                  <a:pt x="11641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48" name="Freeform 4">
            <a:extLst>
              <a:ext uri="{FF2B5EF4-FFF2-40B4-BE49-F238E27FC236}">
                <a16:creationId xmlns:a16="http://schemas.microsoft.com/office/drawing/2014/main" id="{88779CFF-932D-4EF3-947A-6B1917A7A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4924" y="5567664"/>
            <a:ext cx="11782726" cy="2852494"/>
          </a:xfrm>
          <a:custGeom>
            <a:avLst/>
            <a:gdLst>
              <a:gd name="T0" fmla="*/ 13243 w 13244"/>
              <a:gd name="T1" fmla="*/ 1603 h 3207"/>
              <a:gd name="T2" fmla="*/ 11904 w 13244"/>
              <a:gd name="T3" fmla="*/ 1295 h 3207"/>
              <a:gd name="T4" fmla="*/ 10586 w 13244"/>
              <a:gd name="T5" fmla="*/ 991 h 3207"/>
              <a:gd name="T6" fmla="*/ 10586 w 13244"/>
              <a:gd name="T7" fmla="*/ 991 h 3207"/>
              <a:gd name="T8" fmla="*/ 9105 w 13244"/>
              <a:gd name="T9" fmla="*/ 0 h 3207"/>
              <a:gd name="T10" fmla="*/ 1602 w 13244"/>
              <a:gd name="T11" fmla="*/ 0 h 3207"/>
              <a:gd name="T12" fmla="*/ 1602 w 13244"/>
              <a:gd name="T13" fmla="*/ 0 h 3207"/>
              <a:gd name="T14" fmla="*/ 0 w 13244"/>
              <a:gd name="T15" fmla="*/ 1603 h 3207"/>
              <a:gd name="T16" fmla="*/ 0 w 13244"/>
              <a:gd name="T17" fmla="*/ 1603 h 3207"/>
              <a:gd name="T18" fmla="*/ 0 w 13244"/>
              <a:gd name="T19" fmla="*/ 1603 h 3207"/>
              <a:gd name="T20" fmla="*/ 1602 w 13244"/>
              <a:gd name="T21" fmla="*/ 3206 h 3207"/>
              <a:gd name="T22" fmla="*/ 9105 w 13244"/>
              <a:gd name="T23" fmla="*/ 3206 h 3207"/>
              <a:gd name="T24" fmla="*/ 9105 w 13244"/>
              <a:gd name="T25" fmla="*/ 3206 h 3207"/>
              <a:gd name="T26" fmla="*/ 10586 w 13244"/>
              <a:gd name="T27" fmla="*/ 2216 h 3207"/>
              <a:gd name="T28" fmla="*/ 11904 w 13244"/>
              <a:gd name="T29" fmla="*/ 1911 h 3207"/>
              <a:gd name="T30" fmla="*/ 13243 w 13244"/>
              <a:gd name="T31" fmla="*/ 1603 h 3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244" h="3207">
                <a:moveTo>
                  <a:pt x="13243" y="1603"/>
                </a:moveTo>
                <a:lnTo>
                  <a:pt x="11904" y="1295"/>
                </a:lnTo>
                <a:lnTo>
                  <a:pt x="10586" y="991"/>
                </a:lnTo>
                <a:lnTo>
                  <a:pt x="10586" y="991"/>
                </a:lnTo>
                <a:cubicBezTo>
                  <a:pt x="10345" y="409"/>
                  <a:pt x="9773" y="0"/>
                  <a:pt x="9105" y="0"/>
                </a:cubicBezTo>
                <a:lnTo>
                  <a:pt x="1602" y="0"/>
                </a:lnTo>
                <a:lnTo>
                  <a:pt x="1602" y="0"/>
                </a:lnTo>
                <a:cubicBezTo>
                  <a:pt x="717" y="0"/>
                  <a:pt x="0" y="719"/>
                  <a:pt x="0" y="1603"/>
                </a:cubicBezTo>
                <a:lnTo>
                  <a:pt x="0" y="1603"/>
                </a:lnTo>
                <a:lnTo>
                  <a:pt x="0" y="1603"/>
                </a:lnTo>
                <a:cubicBezTo>
                  <a:pt x="0" y="2488"/>
                  <a:pt x="717" y="3206"/>
                  <a:pt x="1602" y="3206"/>
                </a:cubicBezTo>
                <a:lnTo>
                  <a:pt x="9105" y="3206"/>
                </a:lnTo>
                <a:lnTo>
                  <a:pt x="9105" y="3206"/>
                </a:lnTo>
                <a:cubicBezTo>
                  <a:pt x="9773" y="3206"/>
                  <a:pt x="10345" y="2796"/>
                  <a:pt x="10586" y="2216"/>
                </a:cubicBezTo>
                <a:lnTo>
                  <a:pt x="11904" y="1911"/>
                </a:lnTo>
                <a:lnTo>
                  <a:pt x="13243" y="160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2ADB4411-AF3C-440D-8D62-1689F8A5F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4924" y="10115176"/>
            <a:ext cx="11782726" cy="2852496"/>
          </a:xfrm>
          <a:custGeom>
            <a:avLst/>
            <a:gdLst>
              <a:gd name="T0" fmla="*/ 11904 w 13244"/>
              <a:gd name="T1" fmla="*/ 1294 h 3207"/>
              <a:gd name="T2" fmla="*/ 10586 w 13244"/>
              <a:gd name="T3" fmla="*/ 990 h 3207"/>
              <a:gd name="T4" fmla="*/ 10586 w 13244"/>
              <a:gd name="T5" fmla="*/ 990 h 3207"/>
              <a:gd name="T6" fmla="*/ 9105 w 13244"/>
              <a:gd name="T7" fmla="*/ 0 h 3207"/>
              <a:gd name="T8" fmla="*/ 1602 w 13244"/>
              <a:gd name="T9" fmla="*/ 0 h 3207"/>
              <a:gd name="T10" fmla="*/ 1602 w 13244"/>
              <a:gd name="T11" fmla="*/ 0 h 3207"/>
              <a:gd name="T12" fmla="*/ 0 w 13244"/>
              <a:gd name="T13" fmla="*/ 1603 h 3207"/>
              <a:gd name="T14" fmla="*/ 0 w 13244"/>
              <a:gd name="T15" fmla="*/ 1603 h 3207"/>
              <a:gd name="T16" fmla="*/ 0 w 13244"/>
              <a:gd name="T17" fmla="*/ 1603 h 3207"/>
              <a:gd name="T18" fmla="*/ 1602 w 13244"/>
              <a:gd name="T19" fmla="*/ 3206 h 3207"/>
              <a:gd name="T20" fmla="*/ 9105 w 13244"/>
              <a:gd name="T21" fmla="*/ 3206 h 3207"/>
              <a:gd name="T22" fmla="*/ 9105 w 13244"/>
              <a:gd name="T23" fmla="*/ 3206 h 3207"/>
              <a:gd name="T24" fmla="*/ 10586 w 13244"/>
              <a:gd name="T25" fmla="*/ 2216 h 3207"/>
              <a:gd name="T26" fmla="*/ 11904 w 13244"/>
              <a:gd name="T27" fmla="*/ 1912 h 3207"/>
              <a:gd name="T28" fmla="*/ 13243 w 13244"/>
              <a:gd name="T29" fmla="*/ 1603 h 3207"/>
              <a:gd name="T30" fmla="*/ 11904 w 13244"/>
              <a:gd name="T31" fmla="*/ 1294 h 3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244" h="3207">
                <a:moveTo>
                  <a:pt x="11904" y="1294"/>
                </a:moveTo>
                <a:lnTo>
                  <a:pt x="10586" y="990"/>
                </a:lnTo>
                <a:lnTo>
                  <a:pt x="10586" y="990"/>
                </a:lnTo>
                <a:cubicBezTo>
                  <a:pt x="10345" y="409"/>
                  <a:pt x="9773" y="0"/>
                  <a:pt x="9105" y="0"/>
                </a:cubicBezTo>
                <a:lnTo>
                  <a:pt x="1602" y="0"/>
                </a:lnTo>
                <a:lnTo>
                  <a:pt x="1602" y="0"/>
                </a:lnTo>
                <a:cubicBezTo>
                  <a:pt x="717" y="0"/>
                  <a:pt x="0" y="718"/>
                  <a:pt x="0" y="1603"/>
                </a:cubicBezTo>
                <a:lnTo>
                  <a:pt x="0" y="1603"/>
                </a:lnTo>
                <a:lnTo>
                  <a:pt x="0" y="1603"/>
                </a:lnTo>
                <a:cubicBezTo>
                  <a:pt x="0" y="2488"/>
                  <a:pt x="717" y="3206"/>
                  <a:pt x="1602" y="3206"/>
                </a:cubicBezTo>
                <a:lnTo>
                  <a:pt x="9105" y="3206"/>
                </a:lnTo>
                <a:lnTo>
                  <a:pt x="9105" y="3206"/>
                </a:lnTo>
                <a:cubicBezTo>
                  <a:pt x="9773" y="3206"/>
                  <a:pt x="10345" y="2797"/>
                  <a:pt x="10586" y="2216"/>
                </a:cubicBezTo>
                <a:lnTo>
                  <a:pt x="11904" y="1912"/>
                </a:lnTo>
                <a:lnTo>
                  <a:pt x="13243" y="1603"/>
                </a:lnTo>
                <a:lnTo>
                  <a:pt x="11904" y="129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0" name="Freeform 6">
            <a:extLst>
              <a:ext uri="{FF2B5EF4-FFF2-40B4-BE49-F238E27FC236}">
                <a16:creationId xmlns:a16="http://schemas.microsoft.com/office/drawing/2014/main" id="{19D641C5-6E57-4542-960E-391DC297E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8804" y="4720155"/>
            <a:ext cx="5579433" cy="847509"/>
          </a:xfrm>
          <a:custGeom>
            <a:avLst/>
            <a:gdLst>
              <a:gd name="T0" fmla="*/ 0 w 6272"/>
              <a:gd name="T1" fmla="*/ 0 h 954"/>
              <a:gd name="T2" fmla="*/ 5729 w 6272"/>
              <a:gd name="T3" fmla="*/ 0 h 954"/>
              <a:gd name="T4" fmla="*/ 5729 w 6272"/>
              <a:gd name="T5" fmla="*/ 0 h 954"/>
              <a:gd name="T6" fmla="*/ 6271 w 6272"/>
              <a:gd name="T7" fmla="*/ 543 h 954"/>
              <a:gd name="T8" fmla="*/ 6271 w 6272"/>
              <a:gd name="T9" fmla="*/ 953 h 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72" h="954">
                <a:moveTo>
                  <a:pt x="0" y="0"/>
                </a:moveTo>
                <a:lnTo>
                  <a:pt x="5729" y="0"/>
                </a:lnTo>
                <a:lnTo>
                  <a:pt x="5729" y="0"/>
                </a:lnTo>
                <a:cubicBezTo>
                  <a:pt x="6028" y="0"/>
                  <a:pt x="6271" y="243"/>
                  <a:pt x="6271" y="543"/>
                </a:cubicBezTo>
                <a:lnTo>
                  <a:pt x="6271" y="953"/>
                </a:lnTo>
              </a:path>
            </a:pathLst>
          </a:cu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1" name="Freeform 7">
            <a:extLst>
              <a:ext uri="{FF2B5EF4-FFF2-40B4-BE49-F238E27FC236}">
                <a16:creationId xmlns:a16="http://schemas.microsoft.com/office/drawing/2014/main" id="{F855539E-3FAB-4B8E-BA50-633247854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8804" y="9267667"/>
            <a:ext cx="5579433" cy="851434"/>
          </a:xfrm>
          <a:custGeom>
            <a:avLst/>
            <a:gdLst>
              <a:gd name="T0" fmla="*/ 0 w 6272"/>
              <a:gd name="T1" fmla="*/ 0 h 955"/>
              <a:gd name="T2" fmla="*/ 5729 w 6272"/>
              <a:gd name="T3" fmla="*/ 0 h 955"/>
              <a:gd name="T4" fmla="*/ 5729 w 6272"/>
              <a:gd name="T5" fmla="*/ 0 h 955"/>
              <a:gd name="T6" fmla="*/ 6271 w 6272"/>
              <a:gd name="T7" fmla="*/ 544 h 955"/>
              <a:gd name="T8" fmla="*/ 6271 w 6272"/>
              <a:gd name="T9" fmla="*/ 954 h 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72" h="955">
                <a:moveTo>
                  <a:pt x="0" y="0"/>
                </a:moveTo>
                <a:lnTo>
                  <a:pt x="5729" y="0"/>
                </a:lnTo>
                <a:lnTo>
                  <a:pt x="5729" y="0"/>
                </a:lnTo>
                <a:cubicBezTo>
                  <a:pt x="6028" y="0"/>
                  <a:pt x="6271" y="244"/>
                  <a:pt x="6271" y="544"/>
                </a:cubicBezTo>
                <a:lnTo>
                  <a:pt x="6271" y="954"/>
                </a:lnTo>
              </a:path>
            </a:pathLst>
          </a:cu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2" name="Freeform 8">
            <a:extLst>
              <a:ext uri="{FF2B5EF4-FFF2-40B4-BE49-F238E27FC236}">
                <a16:creationId xmlns:a16="http://schemas.microsoft.com/office/drawing/2014/main" id="{666D114A-0324-4D2A-BDAC-5A05E9092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5490" y="6991948"/>
            <a:ext cx="5583356" cy="855356"/>
          </a:xfrm>
          <a:custGeom>
            <a:avLst/>
            <a:gdLst>
              <a:gd name="T0" fmla="*/ 6272 w 6273"/>
              <a:gd name="T1" fmla="*/ 0 h 963"/>
              <a:gd name="T2" fmla="*/ 543 w 6273"/>
              <a:gd name="T3" fmla="*/ 0 h 963"/>
              <a:gd name="T4" fmla="*/ 543 w 6273"/>
              <a:gd name="T5" fmla="*/ 0 h 963"/>
              <a:gd name="T6" fmla="*/ 0 w 6273"/>
              <a:gd name="T7" fmla="*/ 542 h 963"/>
              <a:gd name="T8" fmla="*/ 0 w 6273"/>
              <a:gd name="T9" fmla="*/ 962 h 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73" h="963">
                <a:moveTo>
                  <a:pt x="6272" y="0"/>
                </a:moveTo>
                <a:lnTo>
                  <a:pt x="543" y="0"/>
                </a:lnTo>
                <a:lnTo>
                  <a:pt x="543" y="0"/>
                </a:lnTo>
                <a:cubicBezTo>
                  <a:pt x="243" y="0"/>
                  <a:pt x="0" y="243"/>
                  <a:pt x="0" y="542"/>
                </a:cubicBezTo>
                <a:lnTo>
                  <a:pt x="0" y="962"/>
                </a:lnTo>
              </a:path>
            </a:pathLst>
          </a:cu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3" name="Freeform 9">
            <a:extLst>
              <a:ext uri="{FF2B5EF4-FFF2-40B4-BE49-F238E27FC236}">
                <a16:creationId xmlns:a16="http://schemas.microsoft.com/office/drawing/2014/main" id="{2D5D5BB4-2127-47FF-B58D-421111905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6493" y="7823763"/>
            <a:ext cx="2891733" cy="2891733"/>
          </a:xfrm>
          <a:custGeom>
            <a:avLst/>
            <a:gdLst>
              <a:gd name="T0" fmla="*/ 3247 w 3248"/>
              <a:gd name="T1" fmla="*/ 1623 h 3249"/>
              <a:gd name="T2" fmla="*/ 3247 w 3248"/>
              <a:gd name="T3" fmla="*/ 1623 h 3249"/>
              <a:gd name="T4" fmla="*/ 1623 w 3248"/>
              <a:gd name="T5" fmla="*/ 3248 h 3249"/>
              <a:gd name="T6" fmla="*/ 1623 w 3248"/>
              <a:gd name="T7" fmla="*/ 3248 h 3249"/>
              <a:gd name="T8" fmla="*/ 0 w 3248"/>
              <a:gd name="T9" fmla="*/ 1623 h 3249"/>
              <a:gd name="T10" fmla="*/ 0 w 3248"/>
              <a:gd name="T11" fmla="*/ 1623 h 3249"/>
              <a:gd name="T12" fmla="*/ 1623 w 3248"/>
              <a:gd name="T13" fmla="*/ 0 h 3249"/>
              <a:gd name="T14" fmla="*/ 1623 w 3248"/>
              <a:gd name="T15" fmla="*/ 0 h 3249"/>
              <a:gd name="T16" fmla="*/ 3247 w 3248"/>
              <a:gd name="T17" fmla="*/ 1623 h 3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48" h="3249">
                <a:moveTo>
                  <a:pt x="3247" y="1623"/>
                </a:moveTo>
                <a:lnTo>
                  <a:pt x="3247" y="1623"/>
                </a:lnTo>
                <a:cubicBezTo>
                  <a:pt x="3247" y="2521"/>
                  <a:pt x="2520" y="3248"/>
                  <a:pt x="1623" y="3248"/>
                </a:cubicBezTo>
                <a:lnTo>
                  <a:pt x="1623" y="3248"/>
                </a:lnTo>
                <a:cubicBezTo>
                  <a:pt x="727" y="3248"/>
                  <a:pt x="0" y="2521"/>
                  <a:pt x="0" y="1623"/>
                </a:cubicBezTo>
                <a:lnTo>
                  <a:pt x="0" y="1623"/>
                </a:lnTo>
                <a:cubicBezTo>
                  <a:pt x="0" y="727"/>
                  <a:pt x="727" y="0"/>
                  <a:pt x="1623" y="0"/>
                </a:cubicBezTo>
                <a:lnTo>
                  <a:pt x="1623" y="0"/>
                </a:lnTo>
                <a:cubicBezTo>
                  <a:pt x="2520" y="0"/>
                  <a:pt x="3247" y="727"/>
                  <a:pt x="3247" y="162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4" name="Freeform 10">
            <a:extLst>
              <a:ext uri="{FF2B5EF4-FFF2-40B4-BE49-F238E27FC236}">
                <a16:creationId xmlns:a16="http://schemas.microsoft.com/office/drawing/2014/main" id="{3CB177A5-0BEE-464C-8B16-371C86125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6493" y="7823763"/>
            <a:ext cx="2891733" cy="2891733"/>
          </a:xfrm>
          <a:custGeom>
            <a:avLst/>
            <a:gdLst>
              <a:gd name="T0" fmla="*/ 1623 w 3248"/>
              <a:gd name="T1" fmla="*/ 2973 h 3249"/>
              <a:gd name="T2" fmla="*/ 1623 w 3248"/>
              <a:gd name="T3" fmla="*/ 2973 h 3249"/>
              <a:gd name="T4" fmla="*/ 273 w 3248"/>
              <a:gd name="T5" fmla="*/ 1623 h 3249"/>
              <a:gd name="T6" fmla="*/ 273 w 3248"/>
              <a:gd name="T7" fmla="*/ 1623 h 3249"/>
              <a:gd name="T8" fmla="*/ 1623 w 3248"/>
              <a:gd name="T9" fmla="*/ 274 h 3249"/>
              <a:gd name="T10" fmla="*/ 1623 w 3248"/>
              <a:gd name="T11" fmla="*/ 274 h 3249"/>
              <a:gd name="T12" fmla="*/ 2974 w 3248"/>
              <a:gd name="T13" fmla="*/ 1623 h 3249"/>
              <a:gd name="T14" fmla="*/ 2974 w 3248"/>
              <a:gd name="T15" fmla="*/ 1623 h 3249"/>
              <a:gd name="T16" fmla="*/ 1623 w 3248"/>
              <a:gd name="T17" fmla="*/ 2973 h 3249"/>
              <a:gd name="T18" fmla="*/ 1623 w 3248"/>
              <a:gd name="T19" fmla="*/ 0 h 3249"/>
              <a:gd name="T20" fmla="*/ 1623 w 3248"/>
              <a:gd name="T21" fmla="*/ 0 h 3249"/>
              <a:gd name="T22" fmla="*/ 0 w 3248"/>
              <a:gd name="T23" fmla="*/ 1623 h 3249"/>
              <a:gd name="T24" fmla="*/ 0 w 3248"/>
              <a:gd name="T25" fmla="*/ 1623 h 3249"/>
              <a:gd name="T26" fmla="*/ 1623 w 3248"/>
              <a:gd name="T27" fmla="*/ 3248 h 3249"/>
              <a:gd name="T28" fmla="*/ 1623 w 3248"/>
              <a:gd name="T29" fmla="*/ 3248 h 3249"/>
              <a:gd name="T30" fmla="*/ 3247 w 3248"/>
              <a:gd name="T31" fmla="*/ 1623 h 3249"/>
              <a:gd name="T32" fmla="*/ 3247 w 3248"/>
              <a:gd name="T33" fmla="*/ 1623 h 3249"/>
              <a:gd name="T34" fmla="*/ 1623 w 3248"/>
              <a:gd name="T35" fmla="*/ 0 h 3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248" h="3249">
                <a:moveTo>
                  <a:pt x="1623" y="2973"/>
                </a:moveTo>
                <a:lnTo>
                  <a:pt x="1623" y="2973"/>
                </a:lnTo>
                <a:cubicBezTo>
                  <a:pt x="878" y="2973"/>
                  <a:pt x="273" y="2369"/>
                  <a:pt x="273" y="1623"/>
                </a:cubicBezTo>
                <a:lnTo>
                  <a:pt x="273" y="1623"/>
                </a:lnTo>
                <a:cubicBezTo>
                  <a:pt x="273" y="879"/>
                  <a:pt x="878" y="274"/>
                  <a:pt x="1623" y="274"/>
                </a:cubicBezTo>
                <a:lnTo>
                  <a:pt x="1623" y="274"/>
                </a:lnTo>
                <a:cubicBezTo>
                  <a:pt x="2369" y="274"/>
                  <a:pt x="2974" y="879"/>
                  <a:pt x="2974" y="1623"/>
                </a:cubicBezTo>
                <a:lnTo>
                  <a:pt x="2974" y="1623"/>
                </a:lnTo>
                <a:cubicBezTo>
                  <a:pt x="2974" y="2369"/>
                  <a:pt x="2369" y="2973"/>
                  <a:pt x="1623" y="2973"/>
                </a:cubicBezTo>
                <a:close/>
                <a:moveTo>
                  <a:pt x="1623" y="0"/>
                </a:moveTo>
                <a:lnTo>
                  <a:pt x="1623" y="0"/>
                </a:lnTo>
                <a:cubicBezTo>
                  <a:pt x="727" y="0"/>
                  <a:pt x="0" y="727"/>
                  <a:pt x="0" y="1623"/>
                </a:cubicBezTo>
                <a:lnTo>
                  <a:pt x="0" y="1623"/>
                </a:lnTo>
                <a:cubicBezTo>
                  <a:pt x="0" y="2521"/>
                  <a:pt x="727" y="3248"/>
                  <a:pt x="1623" y="3248"/>
                </a:cubicBezTo>
                <a:lnTo>
                  <a:pt x="1623" y="3248"/>
                </a:lnTo>
                <a:cubicBezTo>
                  <a:pt x="2520" y="3248"/>
                  <a:pt x="3247" y="2521"/>
                  <a:pt x="3247" y="1623"/>
                </a:cubicBezTo>
                <a:lnTo>
                  <a:pt x="3247" y="1623"/>
                </a:lnTo>
                <a:cubicBezTo>
                  <a:pt x="3247" y="727"/>
                  <a:pt x="2520" y="0"/>
                  <a:pt x="1623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5" name="Freeform 11">
            <a:extLst>
              <a:ext uri="{FF2B5EF4-FFF2-40B4-BE49-F238E27FC236}">
                <a16:creationId xmlns:a16="http://schemas.microsoft.com/office/drawing/2014/main" id="{4F52CC59-F7A7-4FA5-9887-AF19085BA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6493" y="3276251"/>
            <a:ext cx="2891733" cy="2887808"/>
          </a:xfrm>
          <a:custGeom>
            <a:avLst/>
            <a:gdLst>
              <a:gd name="T0" fmla="*/ 3247 w 3248"/>
              <a:gd name="T1" fmla="*/ 1623 h 3247"/>
              <a:gd name="T2" fmla="*/ 3247 w 3248"/>
              <a:gd name="T3" fmla="*/ 1623 h 3247"/>
              <a:gd name="T4" fmla="*/ 1623 w 3248"/>
              <a:gd name="T5" fmla="*/ 3246 h 3247"/>
              <a:gd name="T6" fmla="*/ 1623 w 3248"/>
              <a:gd name="T7" fmla="*/ 3246 h 3247"/>
              <a:gd name="T8" fmla="*/ 0 w 3248"/>
              <a:gd name="T9" fmla="*/ 1623 h 3247"/>
              <a:gd name="T10" fmla="*/ 0 w 3248"/>
              <a:gd name="T11" fmla="*/ 1623 h 3247"/>
              <a:gd name="T12" fmla="*/ 1623 w 3248"/>
              <a:gd name="T13" fmla="*/ 0 h 3247"/>
              <a:gd name="T14" fmla="*/ 1623 w 3248"/>
              <a:gd name="T15" fmla="*/ 0 h 3247"/>
              <a:gd name="T16" fmla="*/ 3247 w 3248"/>
              <a:gd name="T17" fmla="*/ 1623 h 3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48" h="3247">
                <a:moveTo>
                  <a:pt x="3247" y="1623"/>
                </a:moveTo>
                <a:lnTo>
                  <a:pt x="3247" y="1623"/>
                </a:lnTo>
                <a:cubicBezTo>
                  <a:pt x="3247" y="2520"/>
                  <a:pt x="2520" y="3246"/>
                  <a:pt x="1623" y="3246"/>
                </a:cubicBezTo>
                <a:lnTo>
                  <a:pt x="1623" y="3246"/>
                </a:lnTo>
                <a:cubicBezTo>
                  <a:pt x="727" y="3246"/>
                  <a:pt x="0" y="2520"/>
                  <a:pt x="0" y="1623"/>
                </a:cubicBezTo>
                <a:lnTo>
                  <a:pt x="0" y="1623"/>
                </a:lnTo>
                <a:cubicBezTo>
                  <a:pt x="0" y="727"/>
                  <a:pt x="727" y="0"/>
                  <a:pt x="1623" y="0"/>
                </a:cubicBezTo>
                <a:lnTo>
                  <a:pt x="1623" y="0"/>
                </a:lnTo>
                <a:cubicBezTo>
                  <a:pt x="2520" y="0"/>
                  <a:pt x="3247" y="727"/>
                  <a:pt x="3247" y="162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6" name="Freeform 12">
            <a:extLst>
              <a:ext uri="{FF2B5EF4-FFF2-40B4-BE49-F238E27FC236}">
                <a16:creationId xmlns:a16="http://schemas.microsoft.com/office/drawing/2014/main" id="{476871F0-1753-4E8A-936E-3F0BE0208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6493" y="3276251"/>
            <a:ext cx="2891733" cy="2887808"/>
          </a:xfrm>
          <a:custGeom>
            <a:avLst/>
            <a:gdLst>
              <a:gd name="T0" fmla="*/ 1623 w 3248"/>
              <a:gd name="T1" fmla="*/ 2973 h 3247"/>
              <a:gd name="T2" fmla="*/ 1623 w 3248"/>
              <a:gd name="T3" fmla="*/ 2973 h 3247"/>
              <a:gd name="T4" fmla="*/ 273 w 3248"/>
              <a:gd name="T5" fmla="*/ 1623 h 3247"/>
              <a:gd name="T6" fmla="*/ 273 w 3248"/>
              <a:gd name="T7" fmla="*/ 1623 h 3247"/>
              <a:gd name="T8" fmla="*/ 1623 w 3248"/>
              <a:gd name="T9" fmla="*/ 273 h 3247"/>
              <a:gd name="T10" fmla="*/ 1623 w 3248"/>
              <a:gd name="T11" fmla="*/ 273 h 3247"/>
              <a:gd name="T12" fmla="*/ 2974 w 3248"/>
              <a:gd name="T13" fmla="*/ 1623 h 3247"/>
              <a:gd name="T14" fmla="*/ 2974 w 3248"/>
              <a:gd name="T15" fmla="*/ 1623 h 3247"/>
              <a:gd name="T16" fmla="*/ 1623 w 3248"/>
              <a:gd name="T17" fmla="*/ 2973 h 3247"/>
              <a:gd name="T18" fmla="*/ 1623 w 3248"/>
              <a:gd name="T19" fmla="*/ 0 h 3247"/>
              <a:gd name="T20" fmla="*/ 1623 w 3248"/>
              <a:gd name="T21" fmla="*/ 0 h 3247"/>
              <a:gd name="T22" fmla="*/ 0 w 3248"/>
              <a:gd name="T23" fmla="*/ 1623 h 3247"/>
              <a:gd name="T24" fmla="*/ 0 w 3248"/>
              <a:gd name="T25" fmla="*/ 1623 h 3247"/>
              <a:gd name="T26" fmla="*/ 1623 w 3248"/>
              <a:gd name="T27" fmla="*/ 3246 h 3247"/>
              <a:gd name="T28" fmla="*/ 1623 w 3248"/>
              <a:gd name="T29" fmla="*/ 3246 h 3247"/>
              <a:gd name="T30" fmla="*/ 3247 w 3248"/>
              <a:gd name="T31" fmla="*/ 1623 h 3247"/>
              <a:gd name="T32" fmla="*/ 3247 w 3248"/>
              <a:gd name="T33" fmla="*/ 1623 h 3247"/>
              <a:gd name="T34" fmla="*/ 1623 w 3248"/>
              <a:gd name="T35" fmla="*/ 0 h 3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248" h="3247">
                <a:moveTo>
                  <a:pt x="1623" y="2973"/>
                </a:moveTo>
                <a:lnTo>
                  <a:pt x="1623" y="2973"/>
                </a:lnTo>
                <a:cubicBezTo>
                  <a:pt x="878" y="2973"/>
                  <a:pt x="273" y="2369"/>
                  <a:pt x="273" y="1623"/>
                </a:cubicBezTo>
                <a:lnTo>
                  <a:pt x="273" y="1623"/>
                </a:lnTo>
                <a:cubicBezTo>
                  <a:pt x="273" y="877"/>
                  <a:pt x="878" y="273"/>
                  <a:pt x="1623" y="273"/>
                </a:cubicBezTo>
                <a:lnTo>
                  <a:pt x="1623" y="273"/>
                </a:lnTo>
                <a:cubicBezTo>
                  <a:pt x="2369" y="273"/>
                  <a:pt x="2974" y="877"/>
                  <a:pt x="2974" y="1623"/>
                </a:cubicBezTo>
                <a:lnTo>
                  <a:pt x="2974" y="1623"/>
                </a:lnTo>
                <a:cubicBezTo>
                  <a:pt x="2974" y="2369"/>
                  <a:pt x="2369" y="2973"/>
                  <a:pt x="1623" y="2973"/>
                </a:cubicBezTo>
                <a:close/>
                <a:moveTo>
                  <a:pt x="1623" y="0"/>
                </a:moveTo>
                <a:lnTo>
                  <a:pt x="1623" y="0"/>
                </a:lnTo>
                <a:cubicBezTo>
                  <a:pt x="727" y="0"/>
                  <a:pt x="0" y="727"/>
                  <a:pt x="0" y="1623"/>
                </a:cubicBezTo>
                <a:lnTo>
                  <a:pt x="0" y="1623"/>
                </a:lnTo>
                <a:cubicBezTo>
                  <a:pt x="0" y="2520"/>
                  <a:pt x="727" y="3246"/>
                  <a:pt x="1623" y="3246"/>
                </a:cubicBezTo>
                <a:lnTo>
                  <a:pt x="1623" y="3246"/>
                </a:lnTo>
                <a:cubicBezTo>
                  <a:pt x="2520" y="3246"/>
                  <a:pt x="3247" y="2520"/>
                  <a:pt x="3247" y="1623"/>
                </a:cubicBezTo>
                <a:lnTo>
                  <a:pt x="3247" y="1623"/>
                </a:lnTo>
                <a:cubicBezTo>
                  <a:pt x="3247" y="727"/>
                  <a:pt x="2520" y="0"/>
                  <a:pt x="1623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7" name="Freeform 13">
            <a:extLst>
              <a:ext uri="{FF2B5EF4-FFF2-40B4-BE49-F238E27FC236}">
                <a16:creationId xmlns:a16="http://schemas.microsoft.com/office/drawing/2014/main" id="{F7969F3C-B991-4D00-B989-A30E39033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5742" y="4119835"/>
            <a:ext cx="549311" cy="1200638"/>
          </a:xfrm>
          <a:custGeom>
            <a:avLst/>
            <a:gdLst>
              <a:gd name="T0" fmla="*/ 308 w 616"/>
              <a:gd name="T1" fmla="*/ 924 h 1350"/>
              <a:gd name="T2" fmla="*/ 39 w 616"/>
              <a:gd name="T3" fmla="*/ 437 h 1350"/>
              <a:gd name="T4" fmla="*/ 77 w 616"/>
              <a:gd name="T5" fmla="*/ 616 h 1350"/>
              <a:gd name="T6" fmla="*/ 308 w 616"/>
              <a:gd name="T7" fmla="*/ 847 h 1350"/>
              <a:gd name="T8" fmla="*/ 539 w 616"/>
              <a:gd name="T9" fmla="*/ 616 h 1350"/>
              <a:gd name="T10" fmla="*/ 577 w 616"/>
              <a:gd name="T11" fmla="*/ 437 h 1350"/>
              <a:gd name="T12" fmla="*/ 577 w 616"/>
              <a:gd name="T13" fmla="*/ 655 h 1350"/>
              <a:gd name="T14" fmla="*/ 116 w 616"/>
              <a:gd name="T15" fmla="*/ 265 h 1350"/>
              <a:gd name="T16" fmla="*/ 154 w 616"/>
              <a:gd name="T17" fmla="*/ 398 h 1350"/>
              <a:gd name="T18" fmla="*/ 116 w 616"/>
              <a:gd name="T19" fmla="*/ 265 h 1350"/>
              <a:gd name="T20" fmla="*/ 154 w 616"/>
              <a:gd name="T21" fmla="*/ 226 h 1350"/>
              <a:gd name="T22" fmla="*/ 116 w 616"/>
              <a:gd name="T23" fmla="*/ 226 h 1350"/>
              <a:gd name="T24" fmla="*/ 501 w 616"/>
              <a:gd name="T25" fmla="*/ 226 h 1350"/>
              <a:gd name="T26" fmla="*/ 463 w 616"/>
              <a:gd name="T27" fmla="*/ 116 h 1350"/>
              <a:gd name="T28" fmla="*/ 501 w 616"/>
              <a:gd name="T29" fmla="*/ 226 h 1350"/>
              <a:gd name="T30" fmla="*/ 501 w 616"/>
              <a:gd name="T31" fmla="*/ 265 h 1350"/>
              <a:gd name="T32" fmla="*/ 463 w 616"/>
              <a:gd name="T33" fmla="*/ 398 h 1350"/>
              <a:gd name="T34" fmla="*/ 221 w 616"/>
              <a:gd name="T35" fmla="*/ 398 h 1350"/>
              <a:gd name="T36" fmla="*/ 193 w 616"/>
              <a:gd name="T37" fmla="*/ 265 h 1350"/>
              <a:gd name="T38" fmla="*/ 221 w 616"/>
              <a:gd name="T39" fmla="*/ 398 h 1350"/>
              <a:gd name="T40" fmla="*/ 260 w 616"/>
              <a:gd name="T41" fmla="*/ 226 h 1350"/>
              <a:gd name="T42" fmla="*/ 260 w 616"/>
              <a:gd name="T43" fmla="*/ 44 h 1350"/>
              <a:gd name="T44" fmla="*/ 289 w 616"/>
              <a:gd name="T45" fmla="*/ 226 h 1350"/>
              <a:gd name="T46" fmla="*/ 327 w 616"/>
              <a:gd name="T47" fmla="*/ 226 h 1350"/>
              <a:gd name="T48" fmla="*/ 327 w 616"/>
              <a:gd name="T49" fmla="*/ 39 h 1350"/>
              <a:gd name="T50" fmla="*/ 356 w 616"/>
              <a:gd name="T51" fmla="*/ 226 h 1350"/>
              <a:gd name="T52" fmla="*/ 356 w 616"/>
              <a:gd name="T53" fmla="*/ 265 h 1350"/>
              <a:gd name="T54" fmla="*/ 327 w 616"/>
              <a:gd name="T55" fmla="*/ 398 h 1350"/>
              <a:gd name="T56" fmla="*/ 260 w 616"/>
              <a:gd name="T57" fmla="*/ 265 h 1350"/>
              <a:gd name="T58" fmla="*/ 289 w 616"/>
              <a:gd name="T59" fmla="*/ 398 h 1350"/>
              <a:gd name="T60" fmla="*/ 260 w 616"/>
              <a:gd name="T61" fmla="*/ 265 h 1350"/>
              <a:gd name="T62" fmla="*/ 424 w 616"/>
              <a:gd name="T63" fmla="*/ 265 h 1350"/>
              <a:gd name="T64" fmla="*/ 395 w 616"/>
              <a:gd name="T65" fmla="*/ 398 h 1350"/>
              <a:gd name="T66" fmla="*/ 424 w 616"/>
              <a:gd name="T67" fmla="*/ 226 h 1350"/>
              <a:gd name="T68" fmla="*/ 395 w 616"/>
              <a:gd name="T69" fmla="*/ 59 h 1350"/>
              <a:gd name="T70" fmla="*/ 424 w 616"/>
              <a:gd name="T71" fmla="*/ 76 h 1350"/>
              <a:gd name="T72" fmla="*/ 193 w 616"/>
              <a:gd name="T73" fmla="*/ 76 h 1350"/>
              <a:gd name="T74" fmla="*/ 221 w 616"/>
              <a:gd name="T75" fmla="*/ 59 h 1350"/>
              <a:gd name="T76" fmla="*/ 193 w 616"/>
              <a:gd name="T77" fmla="*/ 226 h 1350"/>
              <a:gd name="T78" fmla="*/ 116 w 616"/>
              <a:gd name="T79" fmla="*/ 437 h 1350"/>
              <a:gd name="T80" fmla="*/ 501 w 616"/>
              <a:gd name="T81" fmla="*/ 616 h 1350"/>
              <a:gd name="T82" fmla="*/ 308 w 616"/>
              <a:gd name="T83" fmla="*/ 809 h 1350"/>
              <a:gd name="T84" fmla="*/ 116 w 616"/>
              <a:gd name="T85" fmla="*/ 616 h 1350"/>
              <a:gd name="T86" fmla="*/ 597 w 616"/>
              <a:gd name="T87" fmla="*/ 278 h 1350"/>
              <a:gd name="T88" fmla="*/ 577 w 616"/>
              <a:gd name="T89" fmla="*/ 296 h 1350"/>
              <a:gd name="T90" fmla="*/ 539 w 616"/>
              <a:gd name="T91" fmla="*/ 398 h 1350"/>
              <a:gd name="T92" fmla="*/ 539 w 616"/>
              <a:gd name="T93" fmla="*/ 231 h 1350"/>
              <a:gd name="T94" fmla="*/ 308 w 616"/>
              <a:gd name="T95" fmla="*/ 0 h 1350"/>
              <a:gd name="T96" fmla="*/ 77 w 616"/>
              <a:gd name="T97" fmla="*/ 398 h 1350"/>
              <a:gd name="T98" fmla="*/ 39 w 616"/>
              <a:gd name="T99" fmla="*/ 296 h 1350"/>
              <a:gd name="T100" fmla="*/ 20 w 616"/>
              <a:gd name="T101" fmla="*/ 278 h 1350"/>
              <a:gd name="T102" fmla="*/ 0 w 616"/>
              <a:gd name="T103" fmla="*/ 296 h 1350"/>
              <a:gd name="T104" fmla="*/ 0 w 616"/>
              <a:gd name="T105" fmla="*/ 655 h 1350"/>
              <a:gd name="T106" fmla="*/ 289 w 616"/>
              <a:gd name="T107" fmla="*/ 1310 h 1350"/>
              <a:gd name="T108" fmla="*/ 173 w 616"/>
              <a:gd name="T109" fmla="*/ 1310 h 1350"/>
              <a:gd name="T110" fmla="*/ 154 w 616"/>
              <a:gd name="T111" fmla="*/ 1329 h 1350"/>
              <a:gd name="T112" fmla="*/ 443 w 616"/>
              <a:gd name="T113" fmla="*/ 1349 h 1350"/>
              <a:gd name="T114" fmla="*/ 463 w 616"/>
              <a:gd name="T115" fmla="*/ 1329 h 1350"/>
              <a:gd name="T116" fmla="*/ 443 w 616"/>
              <a:gd name="T117" fmla="*/ 1310 h 1350"/>
              <a:gd name="T118" fmla="*/ 327 w 616"/>
              <a:gd name="T119" fmla="*/ 963 h 1350"/>
              <a:gd name="T120" fmla="*/ 615 w 616"/>
              <a:gd name="T121" fmla="*/ 655 h 1350"/>
              <a:gd name="T122" fmla="*/ 615 w 616"/>
              <a:gd name="T123" fmla="*/ 296 h 1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16" h="1350">
                <a:moveTo>
                  <a:pt x="308" y="924"/>
                </a:moveTo>
                <a:lnTo>
                  <a:pt x="308" y="924"/>
                </a:lnTo>
                <a:cubicBezTo>
                  <a:pt x="159" y="924"/>
                  <a:pt x="39" y="803"/>
                  <a:pt x="39" y="655"/>
                </a:cubicBezTo>
                <a:lnTo>
                  <a:pt x="39" y="437"/>
                </a:lnTo>
                <a:lnTo>
                  <a:pt x="77" y="437"/>
                </a:lnTo>
                <a:lnTo>
                  <a:pt x="77" y="616"/>
                </a:lnTo>
                <a:lnTo>
                  <a:pt x="77" y="616"/>
                </a:lnTo>
                <a:cubicBezTo>
                  <a:pt x="77" y="743"/>
                  <a:pt x="181" y="847"/>
                  <a:pt x="308" y="847"/>
                </a:cubicBezTo>
                <a:lnTo>
                  <a:pt x="308" y="847"/>
                </a:lnTo>
                <a:cubicBezTo>
                  <a:pt x="436" y="847"/>
                  <a:pt x="539" y="743"/>
                  <a:pt x="539" y="616"/>
                </a:cubicBezTo>
                <a:lnTo>
                  <a:pt x="539" y="437"/>
                </a:lnTo>
                <a:lnTo>
                  <a:pt x="577" y="437"/>
                </a:lnTo>
                <a:lnTo>
                  <a:pt x="577" y="655"/>
                </a:lnTo>
                <a:lnTo>
                  <a:pt x="577" y="655"/>
                </a:lnTo>
                <a:cubicBezTo>
                  <a:pt x="577" y="803"/>
                  <a:pt x="457" y="924"/>
                  <a:pt x="308" y="924"/>
                </a:cubicBezTo>
                <a:close/>
                <a:moveTo>
                  <a:pt x="116" y="265"/>
                </a:moveTo>
                <a:lnTo>
                  <a:pt x="154" y="265"/>
                </a:lnTo>
                <a:lnTo>
                  <a:pt x="154" y="398"/>
                </a:lnTo>
                <a:lnTo>
                  <a:pt x="116" y="398"/>
                </a:lnTo>
                <a:lnTo>
                  <a:pt x="116" y="265"/>
                </a:lnTo>
                <a:close/>
                <a:moveTo>
                  <a:pt x="154" y="116"/>
                </a:moveTo>
                <a:lnTo>
                  <a:pt x="154" y="226"/>
                </a:lnTo>
                <a:lnTo>
                  <a:pt x="116" y="226"/>
                </a:lnTo>
                <a:lnTo>
                  <a:pt x="116" y="226"/>
                </a:lnTo>
                <a:cubicBezTo>
                  <a:pt x="117" y="184"/>
                  <a:pt x="130" y="147"/>
                  <a:pt x="154" y="116"/>
                </a:cubicBezTo>
                <a:close/>
                <a:moveTo>
                  <a:pt x="501" y="226"/>
                </a:moveTo>
                <a:lnTo>
                  <a:pt x="463" y="226"/>
                </a:lnTo>
                <a:lnTo>
                  <a:pt x="463" y="116"/>
                </a:lnTo>
                <a:lnTo>
                  <a:pt x="463" y="116"/>
                </a:lnTo>
                <a:cubicBezTo>
                  <a:pt x="486" y="147"/>
                  <a:pt x="499" y="184"/>
                  <a:pt x="501" y="226"/>
                </a:cubicBezTo>
                <a:close/>
                <a:moveTo>
                  <a:pt x="463" y="265"/>
                </a:moveTo>
                <a:lnTo>
                  <a:pt x="501" y="265"/>
                </a:lnTo>
                <a:lnTo>
                  <a:pt x="501" y="398"/>
                </a:lnTo>
                <a:lnTo>
                  <a:pt x="463" y="398"/>
                </a:lnTo>
                <a:lnTo>
                  <a:pt x="463" y="265"/>
                </a:lnTo>
                <a:close/>
                <a:moveTo>
                  <a:pt x="221" y="398"/>
                </a:moveTo>
                <a:lnTo>
                  <a:pt x="193" y="398"/>
                </a:lnTo>
                <a:lnTo>
                  <a:pt x="193" y="265"/>
                </a:lnTo>
                <a:lnTo>
                  <a:pt x="221" y="265"/>
                </a:lnTo>
                <a:lnTo>
                  <a:pt x="221" y="398"/>
                </a:lnTo>
                <a:close/>
                <a:moveTo>
                  <a:pt x="289" y="226"/>
                </a:moveTo>
                <a:lnTo>
                  <a:pt x="260" y="226"/>
                </a:lnTo>
                <a:lnTo>
                  <a:pt x="260" y="44"/>
                </a:lnTo>
                <a:lnTo>
                  <a:pt x="260" y="44"/>
                </a:lnTo>
                <a:cubicBezTo>
                  <a:pt x="269" y="42"/>
                  <a:pt x="279" y="40"/>
                  <a:pt x="289" y="39"/>
                </a:cubicBezTo>
                <a:lnTo>
                  <a:pt x="289" y="226"/>
                </a:lnTo>
                <a:close/>
                <a:moveTo>
                  <a:pt x="356" y="226"/>
                </a:moveTo>
                <a:lnTo>
                  <a:pt x="327" y="226"/>
                </a:lnTo>
                <a:lnTo>
                  <a:pt x="327" y="39"/>
                </a:lnTo>
                <a:lnTo>
                  <a:pt x="327" y="39"/>
                </a:lnTo>
                <a:cubicBezTo>
                  <a:pt x="338" y="40"/>
                  <a:pt x="347" y="42"/>
                  <a:pt x="356" y="44"/>
                </a:cubicBezTo>
                <a:lnTo>
                  <a:pt x="356" y="226"/>
                </a:lnTo>
                <a:close/>
                <a:moveTo>
                  <a:pt x="327" y="265"/>
                </a:moveTo>
                <a:lnTo>
                  <a:pt x="356" y="265"/>
                </a:lnTo>
                <a:lnTo>
                  <a:pt x="356" y="398"/>
                </a:lnTo>
                <a:lnTo>
                  <a:pt x="327" y="398"/>
                </a:lnTo>
                <a:lnTo>
                  <a:pt x="327" y="265"/>
                </a:lnTo>
                <a:close/>
                <a:moveTo>
                  <a:pt x="260" y="265"/>
                </a:moveTo>
                <a:lnTo>
                  <a:pt x="289" y="265"/>
                </a:lnTo>
                <a:lnTo>
                  <a:pt x="289" y="398"/>
                </a:lnTo>
                <a:lnTo>
                  <a:pt x="260" y="398"/>
                </a:lnTo>
                <a:lnTo>
                  <a:pt x="260" y="265"/>
                </a:lnTo>
                <a:close/>
                <a:moveTo>
                  <a:pt x="395" y="265"/>
                </a:moveTo>
                <a:lnTo>
                  <a:pt x="424" y="265"/>
                </a:lnTo>
                <a:lnTo>
                  <a:pt x="424" y="398"/>
                </a:lnTo>
                <a:lnTo>
                  <a:pt x="395" y="398"/>
                </a:lnTo>
                <a:lnTo>
                  <a:pt x="395" y="265"/>
                </a:lnTo>
                <a:close/>
                <a:moveTo>
                  <a:pt x="424" y="226"/>
                </a:moveTo>
                <a:lnTo>
                  <a:pt x="395" y="226"/>
                </a:lnTo>
                <a:lnTo>
                  <a:pt x="395" y="59"/>
                </a:lnTo>
                <a:lnTo>
                  <a:pt x="395" y="59"/>
                </a:lnTo>
                <a:cubicBezTo>
                  <a:pt x="405" y="64"/>
                  <a:pt x="414" y="70"/>
                  <a:pt x="424" y="76"/>
                </a:cubicBezTo>
                <a:lnTo>
                  <a:pt x="424" y="226"/>
                </a:lnTo>
                <a:close/>
                <a:moveTo>
                  <a:pt x="193" y="76"/>
                </a:moveTo>
                <a:lnTo>
                  <a:pt x="193" y="76"/>
                </a:lnTo>
                <a:cubicBezTo>
                  <a:pt x="201" y="70"/>
                  <a:pt x="211" y="64"/>
                  <a:pt x="221" y="59"/>
                </a:cubicBezTo>
                <a:lnTo>
                  <a:pt x="221" y="226"/>
                </a:lnTo>
                <a:lnTo>
                  <a:pt x="193" y="226"/>
                </a:lnTo>
                <a:lnTo>
                  <a:pt x="193" y="76"/>
                </a:lnTo>
                <a:close/>
                <a:moveTo>
                  <a:pt x="116" y="437"/>
                </a:moveTo>
                <a:lnTo>
                  <a:pt x="501" y="437"/>
                </a:lnTo>
                <a:lnTo>
                  <a:pt x="501" y="616"/>
                </a:lnTo>
                <a:lnTo>
                  <a:pt x="501" y="616"/>
                </a:lnTo>
                <a:cubicBezTo>
                  <a:pt x="501" y="722"/>
                  <a:pt x="414" y="809"/>
                  <a:pt x="308" y="809"/>
                </a:cubicBezTo>
                <a:lnTo>
                  <a:pt x="308" y="809"/>
                </a:lnTo>
                <a:cubicBezTo>
                  <a:pt x="202" y="809"/>
                  <a:pt x="116" y="722"/>
                  <a:pt x="116" y="616"/>
                </a:cubicBezTo>
                <a:lnTo>
                  <a:pt x="116" y="437"/>
                </a:lnTo>
                <a:close/>
                <a:moveTo>
                  <a:pt x="597" y="278"/>
                </a:moveTo>
                <a:lnTo>
                  <a:pt x="597" y="278"/>
                </a:lnTo>
                <a:cubicBezTo>
                  <a:pt x="586" y="278"/>
                  <a:pt x="577" y="286"/>
                  <a:pt x="577" y="296"/>
                </a:cubicBezTo>
                <a:lnTo>
                  <a:pt x="577" y="398"/>
                </a:lnTo>
                <a:lnTo>
                  <a:pt x="539" y="398"/>
                </a:lnTo>
                <a:lnTo>
                  <a:pt x="539" y="231"/>
                </a:lnTo>
                <a:lnTo>
                  <a:pt x="539" y="231"/>
                </a:lnTo>
                <a:cubicBezTo>
                  <a:pt x="539" y="103"/>
                  <a:pt x="436" y="0"/>
                  <a:pt x="308" y="0"/>
                </a:cubicBezTo>
                <a:lnTo>
                  <a:pt x="308" y="0"/>
                </a:lnTo>
                <a:cubicBezTo>
                  <a:pt x="181" y="0"/>
                  <a:pt x="77" y="103"/>
                  <a:pt x="77" y="231"/>
                </a:cubicBezTo>
                <a:lnTo>
                  <a:pt x="77" y="398"/>
                </a:lnTo>
                <a:lnTo>
                  <a:pt x="39" y="398"/>
                </a:lnTo>
                <a:lnTo>
                  <a:pt x="39" y="296"/>
                </a:lnTo>
                <a:lnTo>
                  <a:pt x="39" y="296"/>
                </a:lnTo>
                <a:cubicBezTo>
                  <a:pt x="39" y="286"/>
                  <a:pt x="30" y="278"/>
                  <a:pt x="20" y="278"/>
                </a:cubicBezTo>
                <a:lnTo>
                  <a:pt x="20" y="278"/>
                </a:lnTo>
                <a:cubicBezTo>
                  <a:pt x="9" y="278"/>
                  <a:pt x="0" y="286"/>
                  <a:pt x="0" y="296"/>
                </a:cubicBezTo>
                <a:lnTo>
                  <a:pt x="0" y="655"/>
                </a:lnTo>
                <a:lnTo>
                  <a:pt x="0" y="655"/>
                </a:lnTo>
                <a:cubicBezTo>
                  <a:pt x="0" y="819"/>
                  <a:pt x="128" y="953"/>
                  <a:pt x="289" y="963"/>
                </a:cubicBezTo>
                <a:lnTo>
                  <a:pt x="289" y="1310"/>
                </a:lnTo>
                <a:lnTo>
                  <a:pt x="173" y="1310"/>
                </a:lnTo>
                <a:lnTo>
                  <a:pt x="173" y="1310"/>
                </a:lnTo>
                <a:cubicBezTo>
                  <a:pt x="163" y="1310"/>
                  <a:pt x="154" y="1319"/>
                  <a:pt x="154" y="1329"/>
                </a:cubicBezTo>
                <a:lnTo>
                  <a:pt x="154" y="1329"/>
                </a:lnTo>
                <a:cubicBezTo>
                  <a:pt x="154" y="1339"/>
                  <a:pt x="163" y="1349"/>
                  <a:pt x="173" y="1349"/>
                </a:cubicBezTo>
                <a:lnTo>
                  <a:pt x="443" y="1349"/>
                </a:lnTo>
                <a:lnTo>
                  <a:pt x="443" y="1349"/>
                </a:lnTo>
                <a:cubicBezTo>
                  <a:pt x="454" y="1349"/>
                  <a:pt x="463" y="1339"/>
                  <a:pt x="463" y="1329"/>
                </a:cubicBezTo>
                <a:lnTo>
                  <a:pt x="463" y="1329"/>
                </a:lnTo>
                <a:cubicBezTo>
                  <a:pt x="463" y="1319"/>
                  <a:pt x="454" y="1310"/>
                  <a:pt x="443" y="1310"/>
                </a:cubicBezTo>
                <a:lnTo>
                  <a:pt x="327" y="1310"/>
                </a:lnTo>
                <a:lnTo>
                  <a:pt x="327" y="963"/>
                </a:lnTo>
                <a:lnTo>
                  <a:pt x="327" y="963"/>
                </a:lnTo>
                <a:cubicBezTo>
                  <a:pt x="488" y="953"/>
                  <a:pt x="615" y="819"/>
                  <a:pt x="615" y="655"/>
                </a:cubicBezTo>
                <a:lnTo>
                  <a:pt x="615" y="296"/>
                </a:lnTo>
                <a:lnTo>
                  <a:pt x="615" y="296"/>
                </a:lnTo>
                <a:cubicBezTo>
                  <a:pt x="615" y="286"/>
                  <a:pt x="607" y="278"/>
                  <a:pt x="597" y="27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8" name="Freeform 14">
            <a:extLst>
              <a:ext uri="{FF2B5EF4-FFF2-40B4-BE49-F238E27FC236}">
                <a16:creationId xmlns:a16="http://schemas.microsoft.com/office/drawing/2014/main" id="{A331ECAD-3742-4A4E-A64A-D1DB4A23F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4444" y="5548044"/>
            <a:ext cx="2887808" cy="2887808"/>
          </a:xfrm>
          <a:custGeom>
            <a:avLst/>
            <a:gdLst>
              <a:gd name="T0" fmla="*/ 3246 w 3247"/>
              <a:gd name="T1" fmla="*/ 1623 h 3247"/>
              <a:gd name="T2" fmla="*/ 3246 w 3247"/>
              <a:gd name="T3" fmla="*/ 1623 h 3247"/>
              <a:gd name="T4" fmla="*/ 1623 w 3247"/>
              <a:gd name="T5" fmla="*/ 3246 h 3247"/>
              <a:gd name="T6" fmla="*/ 1623 w 3247"/>
              <a:gd name="T7" fmla="*/ 3246 h 3247"/>
              <a:gd name="T8" fmla="*/ 0 w 3247"/>
              <a:gd name="T9" fmla="*/ 1623 h 3247"/>
              <a:gd name="T10" fmla="*/ 0 w 3247"/>
              <a:gd name="T11" fmla="*/ 1623 h 3247"/>
              <a:gd name="T12" fmla="*/ 1623 w 3247"/>
              <a:gd name="T13" fmla="*/ 0 h 3247"/>
              <a:gd name="T14" fmla="*/ 1623 w 3247"/>
              <a:gd name="T15" fmla="*/ 0 h 3247"/>
              <a:gd name="T16" fmla="*/ 3246 w 3247"/>
              <a:gd name="T17" fmla="*/ 1623 h 3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47" h="3247">
                <a:moveTo>
                  <a:pt x="3246" y="1623"/>
                </a:moveTo>
                <a:lnTo>
                  <a:pt x="3246" y="1623"/>
                </a:lnTo>
                <a:cubicBezTo>
                  <a:pt x="3246" y="2519"/>
                  <a:pt x="2519" y="3246"/>
                  <a:pt x="1623" y="3246"/>
                </a:cubicBezTo>
                <a:lnTo>
                  <a:pt x="1623" y="3246"/>
                </a:lnTo>
                <a:cubicBezTo>
                  <a:pt x="727" y="3246"/>
                  <a:pt x="0" y="2519"/>
                  <a:pt x="0" y="1623"/>
                </a:cubicBezTo>
                <a:lnTo>
                  <a:pt x="0" y="1623"/>
                </a:lnTo>
                <a:cubicBezTo>
                  <a:pt x="0" y="726"/>
                  <a:pt x="727" y="0"/>
                  <a:pt x="1623" y="0"/>
                </a:cubicBezTo>
                <a:lnTo>
                  <a:pt x="1623" y="0"/>
                </a:lnTo>
                <a:cubicBezTo>
                  <a:pt x="2519" y="0"/>
                  <a:pt x="3246" y="726"/>
                  <a:pt x="3246" y="162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9" name="Freeform 15">
            <a:extLst>
              <a:ext uri="{FF2B5EF4-FFF2-40B4-BE49-F238E27FC236}">
                <a16:creationId xmlns:a16="http://schemas.microsoft.com/office/drawing/2014/main" id="{2C132EB5-1864-4D89-B551-A1EF0363D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4444" y="5548044"/>
            <a:ext cx="2887808" cy="2887808"/>
          </a:xfrm>
          <a:custGeom>
            <a:avLst/>
            <a:gdLst>
              <a:gd name="T0" fmla="*/ 1623 w 3247"/>
              <a:gd name="T1" fmla="*/ 2973 h 3247"/>
              <a:gd name="T2" fmla="*/ 1623 w 3247"/>
              <a:gd name="T3" fmla="*/ 2973 h 3247"/>
              <a:gd name="T4" fmla="*/ 273 w 3247"/>
              <a:gd name="T5" fmla="*/ 1623 h 3247"/>
              <a:gd name="T6" fmla="*/ 273 w 3247"/>
              <a:gd name="T7" fmla="*/ 1623 h 3247"/>
              <a:gd name="T8" fmla="*/ 1623 w 3247"/>
              <a:gd name="T9" fmla="*/ 273 h 3247"/>
              <a:gd name="T10" fmla="*/ 1623 w 3247"/>
              <a:gd name="T11" fmla="*/ 273 h 3247"/>
              <a:gd name="T12" fmla="*/ 2973 w 3247"/>
              <a:gd name="T13" fmla="*/ 1623 h 3247"/>
              <a:gd name="T14" fmla="*/ 2973 w 3247"/>
              <a:gd name="T15" fmla="*/ 1623 h 3247"/>
              <a:gd name="T16" fmla="*/ 1623 w 3247"/>
              <a:gd name="T17" fmla="*/ 2973 h 3247"/>
              <a:gd name="T18" fmla="*/ 1623 w 3247"/>
              <a:gd name="T19" fmla="*/ 0 h 3247"/>
              <a:gd name="T20" fmla="*/ 1623 w 3247"/>
              <a:gd name="T21" fmla="*/ 0 h 3247"/>
              <a:gd name="T22" fmla="*/ 0 w 3247"/>
              <a:gd name="T23" fmla="*/ 1623 h 3247"/>
              <a:gd name="T24" fmla="*/ 0 w 3247"/>
              <a:gd name="T25" fmla="*/ 1623 h 3247"/>
              <a:gd name="T26" fmla="*/ 1623 w 3247"/>
              <a:gd name="T27" fmla="*/ 3246 h 3247"/>
              <a:gd name="T28" fmla="*/ 1623 w 3247"/>
              <a:gd name="T29" fmla="*/ 3246 h 3247"/>
              <a:gd name="T30" fmla="*/ 3246 w 3247"/>
              <a:gd name="T31" fmla="*/ 1623 h 3247"/>
              <a:gd name="T32" fmla="*/ 3246 w 3247"/>
              <a:gd name="T33" fmla="*/ 1623 h 3247"/>
              <a:gd name="T34" fmla="*/ 1623 w 3247"/>
              <a:gd name="T35" fmla="*/ 0 h 3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247" h="3247">
                <a:moveTo>
                  <a:pt x="1623" y="2973"/>
                </a:moveTo>
                <a:lnTo>
                  <a:pt x="1623" y="2973"/>
                </a:lnTo>
                <a:cubicBezTo>
                  <a:pt x="877" y="2973"/>
                  <a:pt x="273" y="2368"/>
                  <a:pt x="273" y="1623"/>
                </a:cubicBezTo>
                <a:lnTo>
                  <a:pt x="273" y="1623"/>
                </a:lnTo>
                <a:cubicBezTo>
                  <a:pt x="273" y="878"/>
                  <a:pt x="877" y="273"/>
                  <a:pt x="1623" y="273"/>
                </a:cubicBezTo>
                <a:lnTo>
                  <a:pt x="1623" y="273"/>
                </a:lnTo>
                <a:cubicBezTo>
                  <a:pt x="2369" y="273"/>
                  <a:pt x="2973" y="878"/>
                  <a:pt x="2973" y="1623"/>
                </a:cubicBezTo>
                <a:lnTo>
                  <a:pt x="2973" y="1623"/>
                </a:lnTo>
                <a:cubicBezTo>
                  <a:pt x="2973" y="2368"/>
                  <a:pt x="2369" y="2973"/>
                  <a:pt x="1623" y="2973"/>
                </a:cubicBezTo>
                <a:close/>
                <a:moveTo>
                  <a:pt x="1623" y="0"/>
                </a:moveTo>
                <a:lnTo>
                  <a:pt x="1623" y="0"/>
                </a:lnTo>
                <a:cubicBezTo>
                  <a:pt x="727" y="0"/>
                  <a:pt x="0" y="726"/>
                  <a:pt x="0" y="1623"/>
                </a:cubicBezTo>
                <a:lnTo>
                  <a:pt x="0" y="1623"/>
                </a:lnTo>
                <a:cubicBezTo>
                  <a:pt x="0" y="2519"/>
                  <a:pt x="727" y="3246"/>
                  <a:pt x="1623" y="3246"/>
                </a:cubicBezTo>
                <a:lnTo>
                  <a:pt x="1623" y="3246"/>
                </a:lnTo>
                <a:cubicBezTo>
                  <a:pt x="2520" y="3246"/>
                  <a:pt x="3246" y="2519"/>
                  <a:pt x="3246" y="1623"/>
                </a:cubicBezTo>
                <a:lnTo>
                  <a:pt x="3246" y="1623"/>
                </a:lnTo>
                <a:cubicBezTo>
                  <a:pt x="3246" y="726"/>
                  <a:pt x="2520" y="0"/>
                  <a:pt x="1623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88EA5A3-9AAD-4CED-9451-5DFB27CE8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0043" y="6375824"/>
            <a:ext cx="994071" cy="1235173"/>
          </a:xfrm>
          <a:custGeom>
            <a:avLst/>
            <a:gdLst>
              <a:gd name="connsiteX0" fmla="*/ 179738 w 994071"/>
              <a:gd name="connsiteY0" fmla="*/ 1089385 h 1235173"/>
              <a:gd name="connsiteX1" fmla="*/ 148595 w 994071"/>
              <a:gd name="connsiteY1" fmla="*/ 1200504 h 1235173"/>
              <a:gd name="connsiteX2" fmla="*/ 468030 w 994071"/>
              <a:gd name="connsiteY2" fmla="*/ 1200504 h 1235173"/>
              <a:gd name="connsiteX3" fmla="*/ 436888 w 994071"/>
              <a:gd name="connsiteY3" fmla="*/ 1089385 h 1235173"/>
              <a:gd name="connsiteX4" fmla="*/ 232236 w 994071"/>
              <a:gd name="connsiteY4" fmla="*/ 979155 h 1235173"/>
              <a:gd name="connsiteX5" fmla="*/ 204652 w 994071"/>
              <a:gd name="connsiteY5" fmla="*/ 1000490 h 1235173"/>
              <a:gd name="connsiteX6" fmla="*/ 189526 w 994071"/>
              <a:gd name="connsiteY6" fmla="*/ 1054716 h 1235173"/>
              <a:gd name="connsiteX7" fmla="*/ 427990 w 994071"/>
              <a:gd name="connsiteY7" fmla="*/ 1054716 h 1235173"/>
              <a:gd name="connsiteX8" fmla="*/ 412863 w 994071"/>
              <a:gd name="connsiteY8" fmla="*/ 1000490 h 1235173"/>
              <a:gd name="connsiteX9" fmla="*/ 385280 w 994071"/>
              <a:gd name="connsiteY9" fmla="*/ 979155 h 1235173"/>
              <a:gd name="connsiteX10" fmla="*/ 648658 w 994071"/>
              <a:gd name="connsiteY10" fmla="*/ 370223 h 1235173"/>
              <a:gd name="connsiteX11" fmla="*/ 492944 w 994071"/>
              <a:gd name="connsiteY11" fmla="*/ 525790 h 1235173"/>
              <a:gd name="connsiteX12" fmla="*/ 920934 w 994071"/>
              <a:gd name="connsiteY12" fmla="*/ 796920 h 1235173"/>
              <a:gd name="connsiteX13" fmla="*/ 648658 w 994071"/>
              <a:gd name="connsiteY13" fmla="*/ 370223 h 1235173"/>
              <a:gd name="connsiteX14" fmla="*/ 739417 w 994071"/>
              <a:gd name="connsiteY14" fmla="*/ 214657 h 1235173"/>
              <a:gd name="connsiteX15" fmla="*/ 712723 w 994071"/>
              <a:gd name="connsiteY15" fmla="*/ 225324 h 1235173"/>
              <a:gd name="connsiteX16" fmla="*/ 712723 w 994071"/>
              <a:gd name="connsiteY16" fmla="*/ 278661 h 1235173"/>
              <a:gd name="connsiteX17" fmla="*/ 766110 w 994071"/>
              <a:gd name="connsiteY17" fmla="*/ 278661 h 1235173"/>
              <a:gd name="connsiteX18" fmla="*/ 766110 w 994071"/>
              <a:gd name="connsiteY18" fmla="*/ 225324 h 1235173"/>
              <a:gd name="connsiteX19" fmla="*/ 739417 w 994071"/>
              <a:gd name="connsiteY19" fmla="*/ 214657 h 1235173"/>
              <a:gd name="connsiteX20" fmla="*/ 159273 w 994071"/>
              <a:gd name="connsiteY20" fmla="*/ 118650 h 1235173"/>
              <a:gd name="connsiteX21" fmla="*/ 134359 w 994071"/>
              <a:gd name="connsiteY21" fmla="*/ 389780 h 1235173"/>
              <a:gd name="connsiteX22" fmla="*/ 325664 w 994071"/>
              <a:gd name="connsiteY22" fmla="*/ 668022 h 1235173"/>
              <a:gd name="connsiteX23" fmla="*/ 725180 w 994071"/>
              <a:gd name="connsiteY23" fmla="*/ 882259 h 1235173"/>
              <a:gd name="connsiteX24" fmla="*/ 876445 w 994071"/>
              <a:gd name="connsiteY24" fmla="*/ 835145 h 1235173"/>
              <a:gd name="connsiteX25" fmla="*/ 456463 w 994071"/>
              <a:gd name="connsiteY25" fmla="*/ 537346 h 1235173"/>
              <a:gd name="connsiteX26" fmla="*/ 159273 w 994071"/>
              <a:gd name="connsiteY26" fmla="*/ 118650 h 1235173"/>
              <a:gd name="connsiteX27" fmla="*/ 717296 w 994071"/>
              <a:gd name="connsiteY27" fmla="*/ 86650 h 1235173"/>
              <a:gd name="connsiteX28" fmla="*/ 859596 w 994071"/>
              <a:gd name="connsiteY28" fmla="*/ 134051 h 1235173"/>
              <a:gd name="connsiteX29" fmla="*/ 897074 w 994071"/>
              <a:gd name="connsiteY29" fmla="*/ 314182 h 1235173"/>
              <a:gd name="connsiteX30" fmla="*/ 881012 w 994071"/>
              <a:gd name="connsiteY30" fmla="*/ 324883 h 1235173"/>
              <a:gd name="connsiteX31" fmla="*/ 874765 w 994071"/>
              <a:gd name="connsiteY31" fmla="*/ 323099 h 1235173"/>
              <a:gd name="connsiteX32" fmla="*/ 865842 w 994071"/>
              <a:gd name="connsiteY32" fmla="*/ 301697 h 1235173"/>
              <a:gd name="connsiteX33" fmla="*/ 834610 w 994071"/>
              <a:gd name="connsiteY33" fmla="*/ 158128 h 1235173"/>
              <a:gd name="connsiteX34" fmla="*/ 682021 w 994071"/>
              <a:gd name="connsiteY34" fmla="*/ 133160 h 1235173"/>
              <a:gd name="connsiteX35" fmla="*/ 659713 w 994071"/>
              <a:gd name="connsiteY35" fmla="*/ 126026 h 1235173"/>
              <a:gd name="connsiteX36" fmla="*/ 666851 w 994071"/>
              <a:gd name="connsiteY36" fmla="*/ 101949 h 1235173"/>
              <a:gd name="connsiteX37" fmla="*/ 717296 w 994071"/>
              <a:gd name="connsiteY37" fmla="*/ 86650 h 1235173"/>
              <a:gd name="connsiteX38" fmla="*/ 217109 w 994071"/>
              <a:gd name="connsiteY38" fmla="*/ 67980 h 1235173"/>
              <a:gd name="connsiteX39" fmla="*/ 196644 w 994071"/>
              <a:gd name="connsiteY39" fmla="*/ 74202 h 1235173"/>
              <a:gd name="connsiteX40" fmla="*/ 468030 w 994071"/>
              <a:gd name="connsiteY40" fmla="*/ 501788 h 1235173"/>
              <a:gd name="connsiteX41" fmla="*/ 624634 w 994071"/>
              <a:gd name="connsiteY41" fmla="*/ 346222 h 1235173"/>
              <a:gd name="connsiteX42" fmla="*/ 217109 w 994071"/>
              <a:gd name="connsiteY42" fmla="*/ 67980 h 1235173"/>
              <a:gd name="connsiteX43" fmla="*/ 204242 w 994071"/>
              <a:gd name="connsiteY43" fmla="*/ 35346 h 1235173"/>
              <a:gd name="connsiteX44" fmla="*/ 648658 w 994071"/>
              <a:gd name="connsiteY44" fmla="*/ 322220 h 1235173"/>
              <a:gd name="connsiteX45" fmla="*/ 679801 w 994071"/>
              <a:gd name="connsiteY45" fmla="*/ 291107 h 1235173"/>
              <a:gd name="connsiteX46" fmla="*/ 688699 w 994071"/>
              <a:gd name="connsiteY46" fmla="*/ 201322 h 1235173"/>
              <a:gd name="connsiteX47" fmla="*/ 791025 w 994071"/>
              <a:gd name="connsiteY47" fmla="*/ 201322 h 1235173"/>
              <a:gd name="connsiteX48" fmla="*/ 791025 w 994071"/>
              <a:gd name="connsiteY48" fmla="*/ 302663 h 1235173"/>
              <a:gd name="connsiteX49" fmla="*/ 739417 w 994071"/>
              <a:gd name="connsiteY49" fmla="*/ 323998 h 1235173"/>
              <a:gd name="connsiteX50" fmla="*/ 704715 w 994071"/>
              <a:gd name="connsiteY50" fmla="*/ 315108 h 1235173"/>
              <a:gd name="connsiteX51" fmla="*/ 673572 w 994071"/>
              <a:gd name="connsiteY51" fmla="*/ 346222 h 1235173"/>
              <a:gd name="connsiteX52" fmla="*/ 902249 w 994071"/>
              <a:gd name="connsiteY52" fmla="*/ 627130 h 1235173"/>
              <a:gd name="connsiteX53" fmla="*/ 944959 w 994071"/>
              <a:gd name="connsiteY53" fmla="*/ 821811 h 1235173"/>
              <a:gd name="connsiteX54" fmla="*/ 726960 w 994071"/>
              <a:gd name="connsiteY54" fmla="*/ 916040 h 1235173"/>
              <a:gd name="connsiteX55" fmla="*/ 325664 w 994071"/>
              <a:gd name="connsiteY55" fmla="*/ 716025 h 1235173"/>
              <a:gd name="connsiteX56" fmla="*/ 325664 w 994071"/>
              <a:gd name="connsiteY56" fmla="*/ 945375 h 1235173"/>
              <a:gd name="connsiteX57" fmla="*/ 385280 w 994071"/>
              <a:gd name="connsiteY57" fmla="*/ 945375 h 1235173"/>
              <a:gd name="connsiteX58" fmla="*/ 445785 w 994071"/>
              <a:gd name="connsiteY58" fmla="*/ 991600 h 1235173"/>
              <a:gd name="connsiteX59" fmla="*/ 504512 w 994071"/>
              <a:gd name="connsiteY59" fmla="*/ 1200504 h 1235173"/>
              <a:gd name="connsiteX60" fmla="*/ 600609 w 994071"/>
              <a:gd name="connsiteY60" fmla="*/ 1200504 h 1235173"/>
              <a:gd name="connsiteX61" fmla="*/ 617515 w 994071"/>
              <a:gd name="connsiteY61" fmla="*/ 1217394 h 1235173"/>
              <a:gd name="connsiteX62" fmla="*/ 600609 w 994071"/>
              <a:gd name="connsiteY62" fmla="*/ 1235173 h 1235173"/>
              <a:gd name="connsiteX63" fmla="*/ 514299 w 994071"/>
              <a:gd name="connsiteY63" fmla="*/ 1235173 h 1235173"/>
              <a:gd name="connsiteX64" fmla="*/ 103216 w 994071"/>
              <a:gd name="connsiteY64" fmla="*/ 1235173 h 1235173"/>
              <a:gd name="connsiteX65" fmla="*/ 16016 w 994071"/>
              <a:gd name="connsiteY65" fmla="*/ 1235173 h 1235173"/>
              <a:gd name="connsiteX66" fmla="*/ 0 w 994071"/>
              <a:gd name="connsiteY66" fmla="*/ 1217394 h 1235173"/>
              <a:gd name="connsiteX67" fmla="*/ 16016 w 994071"/>
              <a:gd name="connsiteY67" fmla="*/ 1200504 h 1235173"/>
              <a:gd name="connsiteX68" fmla="*/ 113004 w 994071"/>
              <a:gd name="connsiteY68" fmla="*/ 1200504 h 1235173"/>
              <a:gd name="connsiteX69" fmla="*/ 171730 w 994071"/>
              <a:gd name="connsiteY69" fmla="*/ 991600 h 1235173"/>
              <a:gd name="connsiteX70" fmla="*/ 232236 w 994071"/>
              <a:gd name="connsiteY70" fmla="*/ 945375 h 1235173"/>
              <a:gd name="connsiteX71" fmla="*/ 291852 w 994071"/>
              <a:gd name="connsiteY71" fmla="*/ 945375 h 1235173"/>
              <a:gd name="connsiteX72" fmla="*/ 291852 w 994071"/>
              <a:gd name="connsiteY72" fmla="*/ 682245 h 1235173"/>
              <a:gd name="connsiteX73" fmla="*/ 103216 w 994071"/>
              <a:gd name="connsiteY73" fmla="*/ 401337 h 1235173"/>
              <a:gd name="connsiteX74" fmla="*/ 172620 w 994071"/>
              <a:gd name="connsiteY74" fmla="*/ 50201 h 1235173"/>
              <a:gd name="connsiteX75" fmla="*/ 204242 w 994071"/>
              <a:gd name="connsiteY75" fmla="*/ 35346 h 1235173"/>
              <a:gd name="connsiteX76" fmla="*/ 736865 w 994071"/>
              <a:gd name="connsiteY76" fmla="*/ 31 h 1235173"/>
              <a:gd name="connsiteX77" fmla="*/ 919654 w 994071"/>
              <a:gd name="connsiteY77" fmla="*/ 73969 h 1235173"/>
              <a:gd name="connsiteX78" fmla="*/ 987086 w 994071"/>
              <a:gd name="connsiteY78" fmla="*/ 311589 h 1235173"/>
              <a:gd name="connsiteX79" fmla="*/ 970228 w 994071"/>
              <a:gd name="connsiteY79" fmla="*/ 324889 h 1235173"/>
              <a:gd name="connsiteX80" fmla="*/ 966679 w 994071"/>
              <a:gd name="connsiteY80" fmla="*/ 324002 h 1235173"/>
              <a:gd name="connsiteX81" fmla="*/ 954257 w 994071"/>
              <a:gd name="connsiteY81" fmla="*/ 303609 h 1235173"/>
              <a:gd name="connsiteX82" fmla="*/ 895698 w 994071"/>
              <a:gd name="connsiteY82" fmla="*/ 97908 h 1235173"/>
              <a:gd name="connsiteX83" fmla="*/ 679207 w 994071"/>
              <a:gd name="connsiteY83" fmla="*/ 42937 h 1235173"/>
              <a:gd name="connsiteX84" fmla="*/ 657913 w 994071"/>
              <a:gd name="connsiteY84" fmla="*/ 31410 h 1235173"/>
              <a:gd name="connsiteX85" fmla="*/ 669447 w 994071"/>
              <a:gd name="connsiteY85" fmla="*/ 10131 h 1235173"/>
              <a:gd name="connsiteX86" fmla="*/ 736865 w 994071"/>
              <a:gd name="connsiteY86" fmla="*/ 31 h 1235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994071" h="1235173">
                <a:moveTo>
                  <a:pt x="179738" y="1089385"/>
                </a:moveTo>
                <a:lnTo>
                  <a:pt x="148595" y="1200504"/>
                </a:lnTo>
                <a:lnTo>
                  <a:pt x="468030" y="1200504"/>
                </a:lnTo>
                <a:lnTo>
                  <a:pt x="436888" y="1089385"/>
                </a:lnTo>
                <a:close/>
                <a:moveTo>
                  <a:pt x="232236" y="979155"/>
                </a:moveTo>
                <a:cubicBezTo>
                  <a:pt x="218889" y="979155"/>
                  <a:pt x="208211" y="988045"/>
                  <a:pt x="204652" y="1000490"/>
                </a:cubicBezTo>
                <a:lnTo>
                  <a:pt x="189526" y="1054716"/>
                </a:lnTo>
                <a:lnTo>
                  <a:pt x="427990" y="1054716"/>
                </a:lnTo>
                <a:lnTo>
                  <a:pt x="412863" y="1000490"/>
                </a:lnTo>
                <a:cubicBezTo>
                  <a:pt x="410194" y="988045"/>
                  <a:pt x="397737" y="979155"/>
                  <a:pt x="385280" y="979155"/>
                </a:cubicBezTo>
                <a:close/>
                <a:moveTo>
                  <a:pt x="648658" y="370223"/>
                </a:moveTo>
                <a:lnTo>
                  <a:pt x="492944" y="525790"/>
                </a:lnTo>
                <a:cubicBezTo>
                  <a:pt x="711833" y="740916"/>
                  <a:pt x="888902" y="828922"/>
                  <a:pt x="920934" y="796920"/>
                </a:cubicBezTo>
                <a:cubicBezTo>
                  <a:pt x="952967" y="764918"/>
                  <a:pt x="863987" y="588016"/>
                  <a:pt x="648658" y="370223"/>
                </a:cubicBezTo>
                <a:close/>
                <a:moveTo>
                  <a:pt x="739417" y="214657"/>
                </a:moveTo>
                <a:cubicBezTo>
                  <a:pt x="729629" y="214657"/>
                  <a:pt x="720731" y="218213"/>
                  <a:pt x="712723" y="225324"/>
                </a:cubicBezTo>
                <a:cubicBezTo>
                  <a:pt x="698486" y="240436"/>
                  <a:pt x="698486" y="263549"/>
                  <a:pt x="712723" y="278661"/>
                </a:cubicBezTo>
                <a:cubicBezTo>
                  <a:pt x="726960" y="293773"/>
                  <a:pt x="751874" y="293773"/>
                  <a:pt x="766110" y="278661"/>
                </a:cubicBezTo>
                <a:cubicBezTo>
                  <a:pt x="780347" y="263549"/>
                  <a:pt x="780347" y="240436"/>
                  <a:pt x="766110" y="225324"/>
                </a:cubicBezTo>
                <a:cubicBezTo>
                  <a:pt x="758992" y="218213"/>
                  <a:pt x="749204" y="214657"/>
                  <a:pt x="739417" y="214657"/>
                </a:cubicBezTo>
                <a:close/>
                <a:moveTo>
                  <a:pt x="159273" y="118650"/>
                </a:moveTo>
                <a:cubicBezTo>
                  <a:pt x="105885" y="195989"/>
                  <a:pt x="96987" y="286662"/>
                  <a:pt x="134359" y="389780"/>
                </a:cubicBezTo>
                <a:cubicBezTo>
                  <a:pt x="177958" y="508900"/>
                  <a:pt x="273166" y="615574"/>
                  <a:pt x="325664" y="668022"/>
                </a:cubicBezTo>
                <a:cubicBezTo>
                  <a:pt x="403076" y="744472"/>
                  <a:pt x="562348" y="882259"/>
                  <a:pt x="725180" y="882259"/>
                </a:cubicBezTo>
                <a:cubicBezTo>
                  <a:pt x="775898" y="882259"/>
                  <a:pt x="828396" y="868925"/>
                  <a:pt x="876445" y="835145"/>
                </a:cubicBezTo>
                <a:cubicBezTo>
                  <a:pt x="775898" y="814699"/>
                  <a:pt x="604168" y="685801"/>
                  <a:pt x="456463" y="537346"/>
                </a:cubicBezTo>
                <a:cubicBezTo>
                  <a:pt x="307868" y="389780"/>
                  <a:pt x="179738" y="219990"/>
                  <a:pt x="159273" y="118650"/>
                </a:cubicBezTo>
                <a:close/>
                <a:moveTo>
                  <a:pt x="717296" y="86650"/>
                </a:moveTo>
                <a:cubicBezTo>
                  <a:pt x="768745" y="79377"/>
                  <a:pt x="821449" y="95930"/>
                  <a:pt x="859596" y="134051"/>
                </a:cubicBezTo>
                <a:cubicBezTo>
                  <a:pt x="906889" y="181313"/>
                  <a:pt x="921167" y="251760"/>
                  <a:pt x="897074" y="314182"/>
                </a:cubicBezTo>
                <a:cubicBezTo>
                  <a:pt x="894397" y="320424"/>
                  <a:pt x="887258" y="324883"/>
                  <a:pt x="881012" y="324883"/>
                </a:cubicBezTo>
                <a:cubicBezTo>
                  <a:pt x="879227" y="324883"/>
                  <a:pt x="877442" y="323991"/>
                  <a:pt x="874765" y="323099"/>
                </a:cubicBezTo>
                <a:cubicBezTo>
                  <a:pt x="865842" y="320424"/>
                  <a:pt x="862273" y="310615"/>
                  <a:pt x="865842" y="301697"/>
                </a:cubicBezTo>
                <a:cubicBezTo>
                  <a:pt x="884581" y="252652"/>
                  <a:pt x="872088" y="196473"/>
                  <a:pt x="834610" y="158128"/>
                </a:cubicBezTo>
                <a:cubicBezTo>
                  <a:pt x="795348" y="118000"/>
                  <a:pt x="733776" y="108191"/>
                  <a:pt x="682021" y="133160"/>
                </a:cubicBezTo>
                <a:cubicBezTo>
                  <a:pt x="673990" y="137618"/>
                  <a:pt x="663282" y="134051"/>
                  <a:pt x="659713" y="126026"/>
                </a:cubicBezTo>
                <a:cubicBezTo>
                  <a:pt x="655251" y="116217"/>
                  <a:pt x="657928" y="106408"/>
                  <a:pt x="666851" y="101949"/>
                </a:cubicBezTo>
                <a:cubicBezTo>
                  <a:pt x="683136" y="94146"/>
                  <a:pt x="700147" y="89074"/>
                  <a:pt x="717296" y="86650"/>
                </a:cubicBezTo>
                <a:close/>
                <a:moveTo>
                  <a:pt x="217109" y="67980"/>
                </a:moveTo>
                <a:cubicBezTo>
                  <a:pt x="208211" y="67980"/>
                  <a:pt x="201093" y="69758"/>
                  <a:pt x="196644" y="74202"/>
                </a:cubicBezTo>
                <a:cubicBezTo>
                  <a:pt x="164611" y="106205"/>
                  <a:pt x="252701" y="283995"/>
                  <a:pt x="468030" y="501788"/>
                </a:cubicBezTo>
                <a:lnTo>
                  <a:pt x="624634" y="346222"/>
                </a:lnTo>
                <a:cubicBezTo>
                  <a:pt x="434218" y="159542"/>
                  <a:pt x="275835" y="67980"/>
                  <a:pt x="217109" y="67980"/>
                </a:cubicBezTo>
                <a:close/>
                <a:moveTo>
                  <a:pt x="204242" y="35346"/>
                </a:moveTo>
                <a:cubicBezTo>
                  <a:pt x="293339" y="22754"/>
                  <a:pt x="483602" y="158875"/>
                  <a:pt x="648658" y="322220"/>
                </a:cubicBezTo>
                <a:lnTo>
                  <a:pt x="679801" y="291107"/>
                </a:lnTo>
                <a:cubicBezTo>
                  <a:pt x="661115" y="263549"/>
                  <a:pt x="664674" y="226213"/>
                  <a:pt x="688699" y="201322"/>
                </a:cubicBezTo>
                <a:cubicBezTo>
                  <a:pt x="717172" y="172876"/>
                  <a:pt x="762551" y="172876"/>
                  <a:pt x="791025" y="201322"/>
                </a:cubicBezTo>
                <a:cubicBezTo>
                  <a:pt x="818608" y="229769"/>
                  <a:pt x="818608" y="275105"/>
                  <a:pt x="791025" y="302663"/>
                </a:cubicBezTo>
                <a:cubicBezTo>
                  <a:pt x="775898" y="316886"/>
                  <a:pt x="758102" y="323998"/>
                  <a:pt x="739417" y="323998"/>
                </a:cubicBezTo>
                <a:cubicBezTo>
                  <a:pt x="726960" y="323998"/>
                  <a:pt x="715392" y="321331"/>
                  <a:pt x="704715" y="315108"/>
                </a:cubicBezTo>
                <a:lnTo>
                  <a:pt x="673572" y="346222"/>
                </a:lnTo>
                <a:cubicBezTo>
                  <a:pt x="769670" y="442228"/>
                  <a:pt x="849751" y="541791"/>
                  <a:pt x="902249" y="627130"/>
                </a:cubicBezTo>
                <a:cubicBezTo>
                  <a:pt x="961865" y="724915"/>
                  <a:pt x="976101" y="790697"/>
                  <a:pt x="944959" y="821811"/>
                </a:cubicBezTo>
                <a:cubicBezTo>
                  <a:pt x="876445" y="890260"/>
                  <a:pt x="801702" y="916040"/>
                  <a:pt x="726960" y="916040"/>
                </a:cubicBezTo>
                <a:cubicBezTo>
                  <a:pt x="563238" y="916040"/>
                  <a:pt x="403965" y="788920"/>
                  <a:pt x="325664" y="716025"/>
                </a:cubicBezTo>
                <a:lnTo>
                  <a:pt x="325664" y="945375"/>
                </a:lnTo>
                <a:lnTo>
                  <a:pt x="385280" y="945375"/>
                </a:lnTo>
                <a:cubicBezTo>
                  <a:pt x="413753" y="945375"/>
                  <a:pt x="437777" y="964043"/>
                  <a:pt x="445785" y="991600"/>
                </a:cubicBezTo>
                <a:lnTo>
                  <a:pt x="504512" y="1200504"/>
                </a:lnTo>
                <a:lnTo>
                  <a:pt x="600609" y="1200504"/>
                </a:lnTo>
                <a:cubicBezTo>
                  <a:pt x="609507" y="1200504"/>
                  <a:pt x="617515" y="1208505"/>
                  <a:pt x="617515" y="1217394"/>
                </a:cubicBezTo>
                <a:cubicBezTo>
                  <a:pt x="617515" y="1227173"/>
                  <a:pt x="609507" y="1235173"/>
                  <a:pt x="600609" y="1235173"/>
                </a:cubicBezTo>
                <a:lnTo>
                  <a:pt x="514299" y="1235173"/>
                </a:lnTo>
                <a:lnTo>
                  <a:pt x="103216" y="1235173"/>
                </a:lnTo>
                <a:lnTo>
                  <a:pt x="16016" y="1235173"/>
                </a:lnTo>
                <a:cubicBezTo>
                  <a:pt x="7118" y="1235173"/>
                  <a:pt x="0" y="1227173"/>
                  <a:pt x="0" y="1217394"/>
                </a:cubicBezTo>
                <a:cubicBezTo>
                  <a:pt x="0" y="1208505"/>
                  <a:pt x="7118" y="1200504"/>
                  <a:pt x="16016" y="1200504"/>
                </a:cubicBezTo>
                <a:lnTo>
                  <a:pt x="113004" y="1200504"/>
                </a:lnTo>
                <a:lnTo>
                  <a:pt x="171730" y="991600"/>
                </a:lnTo>
                <a:cubicBezTo>
                  <a:pt x="179738" y="964043"/>
                  <a:pt x="203762" y="945375"/>
                  <a:pt x="232236" y="945375"/>
                </a:cubicBezTo>
                <a:lnTo>
                  <a:pt x="291852" y="945375"/>
                </a:lnTo>
                <a:lnTo>
                  <a:pt x="291852" y="682245"/>
                </a:lnTo>
                <a:cubicBezTo>
                  <a:pt x="234905" y="624463"/>
                  <a:pt x="145036" y="519567"/>
                  <a:pt x="103216" y="401337"/>
                </a:cubicBezTo>
                <a:cubicBezTo>
                  <a:pt x="52498" y="264438"/>
                  <a:pt x="76522" y="147096"/>
                  <a:pt x="172620" y="50201"/>
                </a:cubicBezTo>
                <a:cubicBezTo>
                  <a:pt x="180851" y="41978"/>
                  <a:pt x="191514" y="37144"/>
                  <a:pt x="204242" y="35346"/>
                </a:cubicBezTo>
                <a:close/>
                <a:moveTo>
                  <a:pt x="736865" y="31"/>
                </a:moveTo>
                <a:cubicBezTo>
                  <a:pt x="804532" y="-1007"/>
                  <a:pt x="871077" y="24761"/>
                  <a:pt x="919654" y="73969"/>
                </a:cubicBezTo>
                <a:cubicBezTo>
                  <a:pt x="982649" y="136921"/>
                  <a:pt x="1007493" y="225585"/>
                  <a:pt x="987086" y="311589"/>
                </a:cubicBezTo>
                <a:cubicBezTo>
                  <a:pt x="986199" y="319569"/>
                  <a:pt x="978213" y="324889"/>
                  <a:pt x="970228" y="324889"/>
                </a:cubicBezTo>
                <a:cubicBezTo>
                  <a:pt x="969341" y="324889"/>
                  <a:pt x="968453" y="324889"/>
                  <a:pt x="966679" y="324002"/>
                </a:cubicBezTo>
                <a:cubicBezTo>
                  <a:pt x="957806" y="322229"/>
                  <a:pt x="951595" y="312476"/>
                  <a:pt x="954257" y="303609"/>
                </a:cubicBezTo>
                <a:cubicBezTo>
                  <a:pt x="972002" y="229131"/>
                  <a:pt x="949821" y="151993"/>
                  <a:pt x="895698" y="97908"/>
                </a:cubicBezTo>
                <a:cubicBezTo>
                  <a:pt x="838914" y="41163"/>
                  <a:pt x="755511" y="19884"/>
                  <a:pt x="679207" y="42937"/>
                </a:cubicBezTo>
                <a:cubicBezTo>
                  <a:pt x="669447" y="45597"/>
                  <a:pt x="659687" y="40277"/>
                  <a:pt x="657913" y="31410"/>
                </a:cubicBezTo>
                <a:cubicBezTo>
                  <a:pt x="655251" y="22544"/>
                  <a:pt x="659687" y="11904"/>
                  <a:pt x="669447" y="10131"/>
                </a:cubicBezTo>
                <a:cubicBezTo>
                  <a:pt x="691629" y="3703"/>
                  <a:pt x="714309" y="378"/>
                  <a:pt x="736865" y="3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61" name="Freeform 19">
            <a:extLst>
              <a:ext uri="{FF2B5EF4-FFF2-40B4-BE49-F238E27FC236}">
                <a16:creationId xmlns:a16="http://schemas.microsoft.com/office/drawing/2014/main" id="{C0D2117C-50AE-4041-A6DB-4744C9A75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5499" y="8573181"/>
            <a:ext cx="733722" cy="1388973"/>
          </a:xfrm>
          <a:custGeom>
            <a:avLst/>
            <a:gdLst>
              <a:gd name="T0" fmla="*/ 619 w 823"/>
              <a:gd name="T1" fmla="*/ 1013 h 1559"/>
              <a:gd name="T2" fmla="*/ 145 w 823"/>
              <a:gd name="T3" fmla="*/ 1164 h 1559"/>
              <a:gd name="T4" fmla="*/ 392 w 823"/>
              <a:gd name="T5" fmla="*/ 1300 h 1559"/>
              <a:gd name="T6" fmla="*/ 392 w 823"/>
              <a:gd name="T7" fmla="*/ 846 h 1559"/>
              <a:gd name="T8" fmla="*/ 368 w 823"/>
              <a:gd name="T9" fmla="*/ 591 h 1559"/>
              <a:gd name="T10" fmla="*/ 152 w 823"/>
              <a:gd name="T11" fmla="*/ 297 h 1559"/>
              <a:gd name="T12" fmla="*/ 670 w 823"/>
              <a:gd name="T13" fmla="*/ 297 h 1559"/>
              <a:gd name="T14" fmla="*/ 430 w 823"/>
              <a:gd name="T15" fmla="*/ 519 h 1559"/>
              <a:gd name="T16" fmla="*/ 634 w 823"/>
              <a:gd name="T17" fmla="*/ 297 h 1559"/>
              <a:gd name="T18" fmla="*/ 188 w 823"/>
              <a:gd name="T19" fmla="*/ 297 h 1559"/>
              <a:gd name="T20" fmla="*/ 392 w 823"/>
              <a:gd name="T21" fmla="*/ 555 h 1559"/>
              <a:gd name="T22" fmla="*/ 532 w 823"/>
              <a:gd name="T23" fmla="*/ 790 h 1559"/>
              <a:gd name="T24" fmla="*/ 430 w 823"/>
              <a:gd name="T25" fmla="*/ 593 h 1559"/>
              <a:gd name="T26" fmla="*/ 430 w 823"/>
              <a:gd name="T27" fmla="*/ 892 h 1559"/>
              <a:gd name="T28" fmla="*/ 430 w 823"/>
              <a:gd name="T29" fmla="*/ 1075 h 1559"/>
              <a:gd name="T30" fmla="*/ 430 w 823"/>
              <a:gd name="T31" fmla="*/ 444 h 1559"/>
              <a:gd name="T32" fmla="*/ 411 w 823"/>
              <a:gd name="T33" fmla="*/ 148 h 1559"/>
              <a:gd name="T34" fmla="*/ 262 w 823"/>
              <a:gd name="T35" fmla="*/ 297 h 1559"/>
              <a:gd name="T36" fmla="*/ 392 w 823"/>
              <a:gd name="T37" fmla="*/ 480 h 1559"/>
              <a:gd name="T38" fmla="*/ 411 w 823"/>
              <a:gd name="T39" fmla="*/ 112 h 1559"/>
              <a:gd name="T40" fmla="*/ 596 w 823"/>
              <a:gd name="T41" fmla="*/ 297 h 1559"/>
              <a:gd name="T42" fmla="*/ 430 w 823"/>
              <a:gd name="T43" fmla="*/ 369 h 1559"/>
              <a:gd name="T44" fmla="*/ 486 w 823"/>
              <a:gd name="T45" fmla="*/ 297 h 1559"/>
              <a:gd name="T46" fmla="*/ 336 w 823"/>
              <a:gd name="T47" fmla="*/ 297 h 1559"/>
              <a:gd name="T48" fmla="*/ 392 w 823"/>
              <a:gd name="T49" fmla="*/ 406 h 1559"/>
              <a:gd name="T50" fmla="*/ 301 w 823"/>
              <a:gd name="T51" fmla="*/ 297 h 1559"/>
              <a:gd name="T52" fmla="*/ 522 w 823"/>
              <a:gd name="T53" fmla="*/ 297 h 1559"/>
              <a:gd name="T54" fmla="*/ 430 w 823"/>
              <a:gd name="T55" fmla="*/ 369 h 1559"/>
              <a:gd name="T56" fmla="*/ 375 w 823"/>
              <a:gd name="T57" fmla="*/ 297 h 1559"/>
              <a:gd name="T58" fmla="*/ 411 w 823"/>
              <a:gd name="T59" fmla="*/ 260 h 1559"/>
              <a:gd name="T60" fmla="*/ 411 w 823"/>
              <a:gd name="T61" fmla="*/ 333 h 1559"/>
              <a:gd name="T62" fmla="*/ 392 w 823"/>
              <a:gd name="T63" fmla="*/ 1074 h 1559"/>
              <a:gd name="T64" fmla="*/ 819 w 823"/>
              <a:gd name="T65" fmla="*/ 1420 h 1559"/>
              <a:gd name="T66" fmla="*/ 708 w 823"/>
              <a:gd name="T67" fmla="*/ 297 h 1559"/>
              <a:gd name="T68" fmla="*/ 411 w 823"/>
              <a:gd name="T69" fmla="*/ 0 h 1559"/>
              <a:gd name="T70" fmla="*/ 330 w 823"/>
              <a:gd name="T71" fmla="*/ 582 h 1559"/>
              <a:gd name="T72" fmla="*/ 14 w 823"/>
              <a:gd name="T73" fmla="*/ 1445 h 1559"/>
              <a:gd name="T74" fmla="*/ 21 w 823"/>
              <a:gd name="T75" fmla="*/ 1446 h 1559"/>
              <a:gd name="T76" fmla="*/ 392 w 823"/>
              <a:gd name="T77" fmla="*/ 1343 h 1559"/>
              <a:gd name="T78" fmla="*/ 411 w 823"/>
              <a:gd name="T79" fmla="*/ 1558 h 1559"/>
              <a:gd name="T80" fmla="*/ 430 w 823"/>
              <a:gd name="T81" fmla="*/ 1346 h 1559"/>
              <a:gd name="T82" fmla="*/ 783 w 823"/>
              <a:gd name="T83" fmla="*/ 1434 h 1559"/>
              <a:gd name="T84" fmla="*/ 808 w 823"/>
              <a:gd name="T85" fmla="*/ 1445 h 1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823" h="1559">
                <a:moveTo>
                  <a:pt x="430" y="1302"/>
                </a:moveTo>
                <a:lnTo>
                  <a:pt x="430" y="1120"/>
                </a:lnTo>
                <a:lnTo>
                  <a:pt x="619" y="1013"/>
                </a:lnTo>
                <a:lnTo>
                  <a:pt x="677" y="1162"/>
                </a:lnTo>
                <a:lnTo>
                  <a:pt x="430" y="1302"/>
                </a:lnTo>
                <a:close/>
                <a:moveTo>
                  <a:pt x="145" y="1164"/>
                </a:moveTo>
                <a:lnTo>
                  <a:pt x="203" y="1014"/>
                </a:lnTo>
                <a:lnTo>
                  <a:pt x="392" y="1118"/>
                </a:lnTo>
                <a:lnTo>
                  <a:pt x="392" y="1300"/>
                </a:lnTo>
                <a:lnTo>
                  <a:pt x="145" y="1164"/>
                </a:lnTo>
                <a:close/>
                <a:moveTo>
                  <a:pt x="392" y="593"/>
                </a:moveTo>
                <a:lnTo>
                  <a:pt x="392" y="846"/>
                </a:lnTo>
                <a:lnTo>
                  <a:pt x="290" y="790"/>
                </a:lnTo>
                <a:lnTo>
                  <a:pt x="368" y="591"/>
                </a:lnTo>
                <a:lnTo>
                  <a:pt x="368" y="591"/>
                </a:lnTo>
                <a:cubicBezTo>
                  <a:pt x="375" y="592"/>
                  <a:pt x="384" y="593"/>
                  <a:pt x="392" y="593"/>
                </a:cubicBezTo>
                <a:close/>
                <a:moveTo>
                  <a:pt x="152" y="297"/>
                </a:moveTo>
                <a:lnTo>
                  <a:pt x="152" y="297"/>
                </a:lnTo>
                <a:cubicBezTo>
                  <a:pt x="152" y="154"/>
                  <a:pt x="268" y="38"/>
                  <a:pt x="411" y="38"/>
                </a:cubicBezTo>
                <a:lnTo>
                  <a:pt x="411" y="38"/>
                </a:lnTo>
                <a:cubicBezTo>
                  <a:pt x="553" y="38"/>
                  <a:pt x="670" y="154"/>
                  <a:pt x="670" y="297"/>
                </a:cubicBezTo>
                <a:lnTo>
                  <a:pt x="670" y="297"/>
                </a:lnTo>
                <a:cubicBezTo>
                  <a:pt x="670" y="433"/>
                  <a:pt x="564" y="545"/>
                  <a:pt x="430" y="555"/>
                </a:cubicBezTo>
                <a:lnTo>
                  <a:pt x="430" y="519"/>
                </a:lnTo>
                <a:lnTo>
                  <a:pt x="430" y="519"/>
                </a:lnTo>
                <a:cubicBezTo>
                  <a:pt x="544" y="510"/>
                  <a:pt x="634" y="414"/>
                  <a:pt x="634" y="297"/>
                </a:cubicBezTo>
                <a:lnTo>
                  <a:pt x="634" y="297"/>
                </a:lnTo>
                <a:cubicBezTo>
                  <a:pt x="634" y="174"/>
                  <a:pt x="534" y="74"/>
                  <a:pt x="411" y="74"/>
                </a:cubicBezTo>
                <a:lnTo>
                  <a:pt x="411" y="74"/>
                </a:lnTo>
                <a:cubicBezTo>
                  <a:pt x="288" y="74"/>
                  <a:pt x="188" y="174"/>
                  <a:pt x="188" y="297"/>
                </a:cubicBezTo>
                <a:lnTo>
                  <a:pt x="188" y="297"/>
                </a:lnTo>
                <a:cubicBezTo>
                  <a:pt x="188" y="414"/>
                  <a:pt x="278" y="510"/>
                  <a:pt x="392" y="519"/>
                </a:cubicBezTo>
                <a:lnTo>
                  <a:pt x="392" y="555"/>
                </a:lnTo>
                <a:lnTo>
                  <a:pt x="392" y="555"/>
                </a:lnTo>
                <a:cubicBezTo>
                  <a:pt x="258" y="545"/>
                  <a:pt x="152" y="433"/>
                  <a:pt x="152" y="297"/>
                </a:cubicBezTo>
                <a:close/>
                <a:moveTo>
                  <a:pt x="532" y="790"/>
                </a:moveTo>
                <a:lnTo>
                  <a:pt x="430" y="848"/>
                </a:lnTo>
                <a:lnTo>
                  <a:pt x="430" y="593"/>
                </a:lnTo>
                <a:lnTo>
                  <a:pt x="430" y="593"/>
                </a:lnTo>
                <a:cubicBezTo>
                  <a:pt x="439" y="593"/>
                  <a:pt x="446" y="592"/>
                  <a:pt x="454" y="591"/>
                </a:cubicBezTo>
                <a:lnTo>
                  <a:pt x="532" y="790"/>
                </a:lnTo>
                <a:close/>
                <a:moveTo>
                  <a:pt x="430" y="892"/>
                </a:moveTo>
                <a:lnTo>
                  <a:pt x="547" y="826"/>
                </a:lnTo>
                <a:lnTo>
                  <a:pt x="605" y="977"/>
                </a:lnTo>
                <a:lnTo>
                  <a:pt x="430" y="1075"/>
                </a:lnTo>
                <a:lnTo>
                  <a:pt x="430" y="892"/>
                </a:lnTo>
                <a:close/>
                <a:moveTo>
                  <a:pt x="430" y="444"/>
                </a:moveTo>
                <a:lnTo>
                  <a:pt x="430" y="444"/>
                </a:lnTo>
                <a:cubicBezTo>
                  <a:pt x="503" y="435"/>
                  <a:pt x="560" y="372"/>
                  <a:pt x="560" y="297"/>
                </a:cubicBezTo>
                <a:lnTo>
                  <a:pt x="560" y="297"/>
                </a:lnTo>
                <a:cubicBezTo>
                  <a:pt x="560" y="215"/>
                  <a:pt x="494" y="148"/>
                  <a:pt x="411" y="148"/>
                </a:cubicBezTo>
                <a:lnTo>
                  <a:pt x="411" y="148"/>
                </a:lnTo>
                <a:cubicBezTo>
                  <a:pt x="329" y="148"/>
                  <a:pt x="262" y="215"/>
                  <a:pt x="262" y="297"/>
                </a:cubicBezTo>
                <a:lnTo>
                  <a:pt x="262" y="297"/>
                </a:lnTo>
                <a:cubicBezTo>
                  <a:pt x="262" y="372"/>
                  <a:pt x="319" y="435"/>
                  <a:pt x="392" y="444"/>
                </a:cubicBezTo>
                <a:lnTo>
                  <a:pt x="392" y="480"/>
                </a:lnTo>
                <a:lnTo>
                  <a:pt x="392" y="480"/>
                </a:lnTo>
                <a:cubicBezTo>
                  <a:pt x="299" y="471"/>
                  <a:pt x="226" y="392"/>
                  <a:pt x="226" y="297"/>
                </a:cubicBezTo>
                <a:lnTo>
                  <a:pt x="226" y="297"/>
                </a:lnTo>
                <a:cubicBezTo>
                  <a:pt x="226" y="195"/>
                  <a:pt x="310" y="112"/>
                  <a:pt x="411" y="112"/>
                </a:cubicBezTo>
                <a:lnTo>
                  <a:pt x="411" y="112"/>
                </a:lnTo>
                <a:cubicBezTo>
                  <a:pt x="513" y="112"/>
                  <a:pt x="596" y="195"/>
                  <a:pt x="596" y="297"/>
                </a:cubicBezTo>
                <a:lnTo>
                  <a:pt x="596" y="297"/>
                </a:lnTo>
                <a:cubicBezTo>
                  <a:pt x="596" y="392"/>
                  <a:pt x="524" y="471"/>
                  <a:pt x="430" y="480"/>
                </a:cubicBezTo>
                <a:lnTo>
                  <a:pt x="430" y="444"/>
                </a:lnTo>
                <a:close/>
                <a:moveTo>
                  <a:pt x="430" y="369"/>
                </a:moveTo>
                <a:lnTo>
                  <a:pt x="430" y="369"/>
                </a:lnTo>
                <a:cubicBezTo>
                  <a:pt x="462" y="361"/>
                  <a:pt x="486" y="332"/>
                  <a:pt x="486" y="297"/>
                </a:cubicBezTo>
                <a:lnTo>
                  <a:pt x="486" y="297"/>
                </a:lnTo>
                <a:cubicBezTo>
                  <a:pt x="486" y="255"/>
                  <a:pt x="452" y="222"/>
                  <a:pt x="411" y="222"/>
                </a:cubicBezTo>
                <a:lnTo>
                  <a:pt x="411" y="222"/>
                </a:lnTo>
                <a:cubicBezTo>
                  <a:pt x="370" y="222"/>
                  <a:pt x="336" y="255"/>
                  <a:pt x="336" y="297"/>
                </a:cubicBezTo>
                <a:lnTo>
                  <a:pt x="336" y="297"/>
                </a:lnTo>
                <a:cubicBezTo>
                  <a:pt x="336" y="332"/>
                  <a:pt x="360" y="361"/>
                  <a:pt x="392" y="369"/>
                </a:cubicBezTo>
                <a:lnTo>
                  <a:pt x="392" y="406"/>
                </a:lnTo>
                <a:lnTo>
                  <a:pt x="392" y="406"/>
                </a:lnTo>
                <a:cubicBezTo>
                  <a:pt x="340" y="396"/>
                  <a:pt x="301" y="351"/>
                  <a:pt x="301" y="297"/>
                </a:cubicBezTo>
                <a:lnTo>
                  <a:pt x="301" y="297"/>
                </a:lnTo>
                <a:cubicBezTo>
                  <a:pt x="301" y="237"/>
                  <a:pt x="350" y="187"/>
                  <a:pt x="411" y="187"/>
                </a:cubicBezTo>
                <a:lnTo>
                  <a:pt x="411" y="187"/>
                </a:lnTo>
                <a:cubicBezTo>
                  <a:pt x="472" y="187"/>
                  <a:pt x="522" y="237"/>
                  <a:pt x="522" y="297"/>
                </a:cubicBezTo>
                <a:lnTo>
                  <a:pt x="522" y="297"/>
                </a:lnTo>
                <a:cubicBezTo>
                  <a:pt x="522" y="351"/>
                  <a:pt x="482" y="396"/>
                  <a:pt x="430" y="406"/>
                </a:cubicBezTo>
                <a:lnTo>
                  <a:pt x="430" y="369"/>
                </a:lnTo>
                <a:close/>
                <a:moveTo>
                  <a:pt x="411" y="333"/>
                </a:moveTo>
                <a:lnTo>
                  <a:pt x="411" y="333"/>
                </a:lnTo>
                <a:cubicBezTo>
                  <a:pt x="391" y="333"/>
                  <a:pt x="375" y="317"/>
                  <a:pt x="375" y="297"/>
                </a:cubicBezTo>
                <a:lnTo>
                  <a:pt x="375" y="297"/>
                </a:lnTo>
                <a:cubicBezTo>
                  <a:pt x="375" y="277"/>
                  <a:pt x="391" y="260"/>
                  <a:pt x="411" y="260"/>
                </a:cubicBezTo>
                <a:lnTo>
                  <a:pt x="411" y="260"/>
                </a:lnTo>
                <a:cubicBezTo>
                  <a:pt x="431" y="260"/>
                  <a:pt x="447" y="277"/>
                  <a:pt x="447" y="297"/>
                </a:cubicBezTo>
                <a:lnTo>
                  <a:pt x="447" y="297"/>
                </a:lnTo>
                <a:cubicBezTo>
                  <a:pt x="447" y="317"/>
                  <a:pt x="431" y="333"/>
                  <a:pt x="411" y="333"/>
                </a:cubicBezTo>
                <a:close/>
                <a:moveTo>
                  <a:pt x="276" y="826"/>
                </a:moveTo>
                <a:lnTo>
                  <a:pt x="392" y="891"/>
                </a:lnTo>
                <a:lnTo>
                  <a:pt x="392" y="1074"/>
                </a:lnTo>
                <a:lnTo>
                  <a:pt x="217" y="977"/>
                </a:lnTo>
                <a:lnTo>
                  <a:pt x="276" y="826"/>
                </a:lnTo>
                <a:close/>
                <a:moveTo>
                  <a:pt x="819" y="1420"/>
                </a:moveTo>
                <a:lnTo>
                  <a:pt x="493" y="582"/>
                </a:lnTo>
                <a:lnTo>
                  <a:pt x="493" y="582"/>
                </a:lnTo>
                <a:cubicBezTo>
                  <a:pt x="617" y="547"/>
                  <a:pt x="708" y="432"/>
                  <a:pt x="708" y="297"/>
                </a:cubicBezTo>
                <a:lnTo>
                  <a:pt x="708" y="297"/>
                </a:lnTo>
                <a:cubicBezTo>
                  <a:pt x="708" y="133"/>
                  <a:pt x="575" y="0"/>
                  <a:pt x="411" y="0"/>
                </a:cubicBezTo>
                <a:lnTo>
                  <a:pt x="411" y="0"/>
                </a:lnTo>
                <a:cubicBezTo>
                  <a:pt x="247" y="0"/>
                  <a:pt x="114" y="133"/>
                  <a:pt x="114" y="297"/>
                </a:cubicBezTo>
                <a:lnTo>
                  <a:pt x="114" y="297"/>
                </a:lnTo>
                <a:cubicBezTo>
                  <a:pt x="114" y="432"/>
                  <a:pt x="205" y="547"/>
                  <a:pt x="330" y="582"/>
                </a:cubicBezTo>
                <a:lnTo>
                  <a:pt x="4" y="1420"/>
                </a:lnTo>
                <a:lnTo>
                  <a:pt x="4" y="1420"/>
                </a:lnTo>
                <a:cubicBezTo>
                  <a:pt x="0" y="1430"/>
                  <a:pt x="5" y="1441"/>
                  <a:pt x="14" y="1445"/>
                </a:cubicBezTo>
                <a:lnTo>
                  <a:pt x="14" y="1445"/>
                </a:lnTo>
                <a:cubicBezTo>
                  <a:pt x="17" y="1446"/>
                  <a:pt x="19" y="1446"/>
                  <a:pt x="21" y="1446"/>
                </a:cubicBezTo>
                <a:lnTo>
                  <a:pt x="21" y="1446"/>
                </a:lnTo>
                <a:cubicBezTo>
                  <a:pt x="28" y="1446"/>
                  <a:pt x="36" y="1442"/>
                  <a:pt x="39" y="1434"/>
                </a:cubicBezTo>
                <a:lnTo>
                  <a:pt x="130" y="1200"/>
                </a:lnTo>
                <a:lnTo>
                  <a:pt x="392" y="1343"/>
                </a:lnTo>
                <a:lnTo>
                  <a:pt x="392" y="1539"/>
                </a:lnTo>
                <a:lnTo>
                  <a:pt x="392" y="1539"/>
                </a:lnTo>
                <a:cubicBezTo>
                  <a:pt x="392" y="1549"/>
                  <a:pt x="400" y="1558"/>
                  <a:pt x="411" y="1558"/>
                </a:cubicBezTo>
                <a:lnTo>
                  <a:pt x="411" y="1558"/>
                </a:lnTo>
                <a:cubicBezTo>
                  <a:pt x="422" y="1558"/>
                  <a:pt x="430" y="1549"/>
                  <a:pt x="430" y="1539"/>
                </a:cubicBezTo>
                <a:lnTo>
                  <a:pt x="430" y="1346"/>
                </a:lnTo>
                <a:lnTo>
                  <a:pt x="691" y="1198"/>
                </a:lnTo>
                <a:lnTo>
                  <a:pt x="783" y="1434"/>
                </a:lnTo>
                <a:lnTo>
                  <a:pt x="783" y="1434"/>
                </a:lnTo>
                <a:cubicBezTo>
                  <a:pt x="786" y="1442"/>
                  <a:pt x="793" y="1446"/>
                  <a:pt x="801" y="1446"/>
                </a:cubicBezTo>
                <a:lnTo>
                  <a:pt x="801" y="1446"/>
                </a:lnTo>
                <a:cubicBezTo>
                  <a:pt x="803" y="1446"/>
                  <a:pt x="805" y="1446"/>
                  <a:pt x="808" y="1445"/>
                </a:cubicBezTo>
                <a:lnTo>
                  <a:pt x="808" y="1445"/>
                </a:lnTo>
                <a:cubicBezTo>
                  <a:pt x="818" y="1441"/>
                  <a:pt x="822" y="1430"/>
                  <a:pt x="819" y="142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62" name="Freeform 20">
            <a:extLst>
              <a:ext uri="{FF2B5EF4-FFF2-40B4-BE49-F238E27FC236}">
                <a16:creationId xmlns:a16="http://schemas.microsoft.com/office/drawing/2014/main" id="{0F0F9B51-6B81-4DE3-A408-4B2C49C85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4444" y="10099481"/>
            <a:ext cx="2887808" cy="2887808"/>
          </a:xfrm>
          <a:custGeom>
            <a:avLst/>
            <a:gdLst>
              <a:gd name="T0" fmla="*/ 3246 w 3247"/>
              <a:gd name="T1" fmla="*/ 1623 h 3247"/>
              <a:gd name="T2" fmla="*/ 3246 w 3247"/>
              <a:gd name="T3" fmla="*/ 1623 h 3247"/>
              <a:gd name="T4" fmla="*/ 1623 w 3247"/>
              <a:gd name="T5" fmla="*/ 3246 h 3247"/>
              <a:gd name="T6" fmla="*/ 1623 w 3247"/>
              <a:gd name="T7" fmla="*/ 3246 h 3247"/>
              <a:gd name="T8" fmla="*/ 0 w 3247"/>
              <a:gd name="T9" fmla="*/ 1623 h 3247"/>
              <a:gd name="T10" fmla="*/ 0 w 3247"/>
              <a:gd name="T11" fmla="*/ 1623 h 3247"/>
              <a:gd name="T12" fmla="*/ 1623 w 3247"/>
              <a:gd name="T13" fmla="*/ 0 h 3247"/>
              <a:gd name="T14" fmla="*/ 1623 w 3247"/>
              <a:gd name="T15" fmla="*/ 0 h 3247"/>
              <a:gd name="T16" fmla="*/ 3246 w 3247"/>
              <a:gd name="T17" fmla="*/ 1623 h 3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47" h="3247">
                <a:moveTo>
                  <a:pt x="3246" y="1623"/>
                </a:moveTo>
                <a:lnTo>
                  <a:pt x="3246" y="1623"/>
                </a:lnTo>
                <a:cubicBezTo>
                  <a:pt x="3246" y="2519"/>
                  <a:pt x="2519" y="3246"/>
                  <a:pt x="1623" y="3246"/>
                </a:cubicBezTo>
                <a:lnTo>
                  <a:pt x="1623" y="3246"/>
                </a:lnTo>
                <a:cubicBezTo>
                  <a:pt x="727" y="3246"/>
                  <a:pt x="0" y="2519"/>
                  <a:pt x="0" y="1623"/>
                </a:cubicBezTo>
                <a:lnTo>
                  <a:pt x="0" y="1623"/>
                </a:lnTo>
                <a:cubicBezTo>
                  <a:pt x="0" y="727"/>
                  <a:pt x="727" y="0"/>
                  <a:pt x="1623" y="0"/>
                </a:cubicBezTo>
                <a:lnTo>
                  <a:pt x="1623" y="0"/>
                </a:lnTo>
                <a:cubicBezTo>
                  <a:pt x="2519" y="0"/>
                  <a:pt x="3246" y="727"/>
                  <a:pt x="3246" y="162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63" name="Freeform 21">
            <a:extLst>
              <a:ext uri="{FF2B5EF4-FFF2-40B4-BE49-F238E27FC236}">
                <a16:creationId xmlns:a16="http://schemas.microsoft.com/office/drawing/2014/main" id="{B854D411-B73D-4A3B-9512-C859FDE1A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4444" y="10099481"/>
            <a:ext cx="2887808" cy="2887808"/>
          </a:xfrm>
          <a:custGeom>
            <a:avLst/>
            <a:gdLst>
              <a:gd name="T0" fmla="*/ 1623 w 3247"/>
              <a:gd name="T1" fmla="*/ 2973 h 3247"/>
              <a:gd name="T2" fmla="*/ 1623 w 3247"/>
              <a:gd name="T3" fmla="*/ 2973 h 3247"/>
              <a:gd name="T4" fmla="*/ 273 w 3247"/>
              <a:gd name="T5" fmla="*/ 1623 h 3247"/>
              <a:gd name="T6" fmla="*/ 273 w 3247"/>
              <a:gd name="T7" fmla="*/ 1623 h 3247"/>
              <a:gd name="T8" fmla="*/ 1623 w 3247"/>
              <a:gd name="T9" fmla="*/ 273 h 3247"/>
              <a:gd name="T10" fmla="*/ 1623 w 3247"/>
              <a:gd name="T11" fmla="*/ 273 h 3247"/>
              <a:gd name="T12" fmla="*/ 2973 w 3247"/>
              <a:gd name="T13" fmla="*/ 1623 h 3247"/>
              <a:gd name="T14" fmla="*/ 2973 w 3247"/>
              <a:gd name="T15" fmla="*/ 1623 h 3247"/>
              <a:gd name="T16" fmla="*/ 1623 w 3247"/>
              <a:gd name="T17" fmla="*/ 2973 h 3247"/>
              <a:gd name="T18" fmla="*/ 1623 w 3247"/>
              <a:gd name="T19" fmla="*/ 0 h 3247"/>
              <a:gd name="T20" fmla="*/ 1623 w 3247"/>
              <a:gd name="T21" fmla="*/ 0 h 3247"/>
              <a:gd name="T22" fmla="*/ 0 w 3247"/>
              <a:gd name="T23" fmla="*/ 1623 h 3247"/>
              <a:gd name="T24" fmla="*/ 0 w 3247"/>
              <a:gd name="T25" fmla="*/ 1623 h 3247"/>
              <a:gd name="T26" fmla="*/ 1623 w 3247"/>
              <a:gd name="T27" fmla="*/ 3246 h 3247"/>
              <a:gd name="T28" fmla="*/ 1623 w 3247"/>
              <a:gd name="T29" fmla="*/ 3246 h 3247"/>
              <a:gd name="T30" fmla="*/ 3246 w 3247"/>
              <a:gd name="T31" fmla="*/ 1623 h 3247"/>
              <a:gd name="T32" fmla="*/ 3246 w 3247"/>
              <a:gd name="T33" fmla="*/ 1623 h 3247"/>
              <a:gd name="T34" fmla="*/ 1623 w 3247"/>
              <a:gd name="T35" fmla="*/ 0 h 3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247" h="3247">
                <a:moveTo>
                  <a:pt x="1623" y="2973"/>
                </a:moveTo>
                <a:lnTo>
                  <a:pt x="1623" y="2973"/>
                </a:lnTo>
                <a:cubicBezTo>
                  <a:pt x="877" y="2973"/>
                  <a:pt x="273" y="2368"/>
                  <a:pt x="273" y="1623"/>
                </a:cubicBezTo>
                <a:lnTo>
                  <a:pt x="273" y="1623"/>
                </a:lnTo>
                <a:cubicBezTo>
                  <a:pt x="273" y="877"/>
                  <a:pt x="877" y="273"/>
                  <a:pt x="1623" y="273"/>
                </a:cubicBezTo>
                <a:lnTo>
                  <a:pt x="1623" y="273"/>
                </a:lnTo>
                <a:cubicBezTo>
                  <a:pt x="2369" y="273"/>
                  <a:pt x="2973" y="877"/>
                  <a:pt x="2973" y="1623"/>
                </a:cubicBezTo>
                <a:lnTo>
                  <a:pt x="2973" y="1623"/>
                </a:lnTo>
                <a:cubicBezTo>
                  <a:pt x="2973" y="2368"/>
                  <a:pt x="2369" y="2973"/>
                  <a:pt x="1623" y="2973"/>
                </a:cubicBezTo>
                <a:close/>
                <a:moveTo>
                  <a:pt x="1623" y="0"/>
                </a:moveTo>
                <a:lnTo>
                  <a:pt x="1623" y="0"/>
                </a:lnTo>
                <a:cubicBezTo>
                  <a:pt x="727" y="0"/>
                  <a:pt x="0" y="727"/>
                  <a:pt x="0" y="1623"/>
                </a:cubicBezTo>
                <a:lnTo>
                  <a:pt x="0" y="1623"/>
                </a:lnTo>
                <a:cubicBezTo>
                  <a:pt x="0" y="2519"/>
                  <a:pt x="727" y="3246"/>
                  <a:pt x="1623" y="3246"/>
                </a:cubicBezTo>
                <a:lnTo>
                  <a:pt x="1623" y="3246"/>
                </a:lnTo>
                <a:cubicBezTo>
                  <a:pt x="2520" y="3246"/>
                  <a:pt x="3246" y="2519"/>
                  <a:pt x="3246" y="1623"/>
                </a:cubicBezTo>
                <a:lnTo>
                  <a:pt x="3246" y="1623"/>
                </a:lnTo>
                <a:cubicBezTo>
                  <a:pt x="3246" y="727"/>
                  <a:pt x="2520" y="0"/>
                  <a:pt x="1623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52AC3F4B-DE06-448D-B526-CA95846FB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0600" y="11001921"/>
            <a:ext cx="1314784" cy="1078117"/>
          </a:xfrm>
          <a:custGeom>
            <a:avLst/>
            <a:gdLst>
              <a:gd name="connsiteX0" fmla="*/ 1070860 w 1314784"/>
              <a:gd name="connsiteY0" fmla="*/ 812197 h 1078117"/>
              <a:gd name="connsiteX1" fmla="*/ 1088863 w 1314784"/>
              <a:gd name="connsiteY1" fmla="*/ 827331 h 1078117"/>
              <a:gd name="connsiteX2" fmla="*/ 1072660 w 1314784"/>
              <a:gd name="connsiteY2" fmla="*/ 846026 h 1078117"/>
              <a:gd name="connsiteX3" fmla="*/ 1057358 w 1314784"/>
              <a:gd name="connsiteY3" fmla="*/ 850477 h 1078117"/>
              <a:gd name="connsiteX4" fmla="*/ 1042956 w 1314784"/>
              <a:gd name="connsiteY4" fmla="*/ 878075 h 1078117"/>
              <a:gd name="connsiteX5" fmla="*/ 1046556 w 1314784"/>
              <a:gd name="connsiteY5" fmla="*/ 959087 h 1078117"/>
              <a:gd name="connsiteX6" fmla="*/ 1056458 w 1314784"/>
              <a:gd name="connsiteY6" fmla="*/ 981343 h 1078117"/>
              <a:gd name="connsiteX7" fmla="*/ 1078961 w 1314784"/>
              <a:gd name="connsiteY7" fmla="*/ 988464 h 1078117"/>
              <a:gd name="connsiteX8" fmla="*/ 1140171 w 1314784"/>
              <a:gd name="connsiteY8" fmla="*/ 985794 h 1078117"/>
              <a:gd name="connsiteX9" fmla="*/ 1159074 w 1314784"/>
              <a:gd name="connsiteY9" fmla="*/ 1002708 h 1078117"/>
              <a:gd name="connsiteX10" fmla="*/ 1141971 w 1314784"/>
              <a:gd name="connsiteY10" fmla="*/ 1020513 h 1078117"/>
              <a:gd name="connsiteX11" fmla="*/ 1079861 w 1314784"/>
              <a:gd name="connsiteY11" fmla="*/ 1023184 h 1078117"/>
              <a:gd name="connsiteX12" fmla="*/ 1077161 w 1314784"/>
              <a:gd name="connsiteY12" fmla="*/ 1023184 h 1078117"/>
              <a:gd name="connsiteX13" fmla="*/ 1032154 w 1314784"/>
              <a:gd name="connsiteY13" fmla="*/ 1006269 h 1078117"/>
              <a:gd name="connsiteX14" fmla="*/ 1011451 w 1314784"/>
              <a:gd name="connsiteY14" fmla="*/ 959977 h 1078117"/>
              <a:gd name="connsiteX15" fmla="*/ 1007850 w 1314784"/>
              <a:gd name="connsiteY15" fmla="*/ 879855 h 1078117"/>
              <a:gd name="connsiteX16" fmla="*/ 1038455 w 1314784"/>
              <a:gd name="connsiteY16" fmla="*/ 821099 h 1078117"/>
              <a:gd name="connsiteX17" fmla="*/ 1070860 w 1314784"/>
              <a:gd name="connsiteY17" fmla="*/ 812197 h 1078117"/>
              <a:gd name="connsiteX18" fmla="*/ 259156 w 1314784"/>
              <a:gd name="connsiteY18" fmla="*/ 812197 h 1078117"/>
              <a:gd name="connsiteX19" fmla="*/ 292313 w 1314784"/>
              <a:gd name="connsiteY19" fmla="*/ 820176 h 1078117"/>
              <a:gd name="connsiteX20" fmla="*/ 326367 w 1314784"/>
              <a:gd name="connsiteY20" fmla="*/ 876026 h 1078117"/>
              <a:gd name="connsiteX21" fmla="*/ 327263 w 1314784"/>
              <a:gd name="connsiteY21" fmla="*/ 956699 h 1078117"/>
              <a:gd name="connsiteX22" fmla="*/ 308444 w 1314784"/>
              <a:gd name="connsiteY22" fmla="*/ 1002798 h 1078117"/>
              <a:gd name="connsiteX23" fmla="*/ 261844 w 1314784"/>
              <a:gd name="connsiteY23" fmla="*/ 1022301 h 1078117"/>
              <a:gd name="connsiteX24" fmla="*/ 200010 w 1314784"/>
              <a:gd name="connsiteY24" fmla="*/ 1023187 h 1078117"/>
              <a:gd name="connsiteX25" fmla="*/ 182983 w 1314784"/>
              <a:gd name="connsiteY25" fmla="*/ 1006344 h 1078117"/>
              <a:gd name="connsiteX26" fmla="*/ 200010 w 1314784"/>
              <a:gd name="connsiteY26" fmla="*/ 988613 h 1078117"/>
              <a:gd name="connsiteX27" fmla="*/ 261844 w 1314784"/>
              <a:gd name="connsiteY27" fmla="*/ 987727 h 1078117"/>
              <a:gd name="connsiteX28" fmla="*/ 283352 w 1314784"/>
              <a:gd name="connsiteY28" fmla="*/ 978862 h 1078117"/>
              <a:gd name="connsiteX29" fmla="*/ 292313 w 1314784"/>
              <a:gd name="connsiteY29" fmla="*/ 956699 h 1078117"/>
              <a:gd name="connsiteX30" fmla="*/ 291417 w 1314784"/>
              <a:gd name="connsiteY30" fmla="*/ 876026 h 1078117"/>
              <a:gd name="connsiteX31" fmla="*/ 275286 w 1314784"/>
              <a:gd name="connsiteY31" fmla="*/ 849431 h 1078117"/>
              <a:gd name="connsiteX32" fmla="*/ 260052 w 1314784"/>
              <a:gd name="connsiteY32" fmla="*/ 845885 h 1078117"/>
              <a:gd name="connsiteX33" fmla="*/ 259156 w 1314784"/>
              <a:gd name="connsiteY33" fmla="*/ 845885 h 1078117"/>
              <a:gd name="connsiteX34" fmla="*/ 242129 w 1314784"/>
              <a:gd name="connsiteY34" fmla="*/ 829041 h 1078117"/>
              <a:gd name="connsiteX35" fmla="*/ 259156 w 1314784"/>
              <a:gd name="connsiteY35" fmla="*/ 812197 h 1078117"/>
              <a:gd name="connsiteX36" fmla="*/ 812589 w 1314784"/>
              <a:gd name="connsiteY36" fmla="*/ 436569 h 1078117"/>
              <a:gd name="connsiteX37" fmla="*/ 806792 w 1314784"/>
              <a:gd name="connsiteY37" fmla="*/ 438227 h 1078117"/>
              <a:gd name="connsiteX38" fmla="*/ 800548 w 1314784"/>
              <a:gd name="connsiteY38" fmla="*/ 449719 h 1078117"/>
              <a:gd name="connsiteX39" fmla="*/ 800548 w 1314784"/>
              <a:gd name="connsiteY39" fmla="*/ 475356 h 1078117"/>
              <a:gd name="connsiteX40" fmla="*/ 774681 w 1314784"/>
              <a:gd name="connsiteY40" fmla="*/ 500993 h 1078117"/>
              <a:gd name="connsiteX41" fmla="*/ 531178 w 1314784"/>
              <a:gd name="connsiteY41" fmla="*/ 504529 h 1078117"/>
              <a:gd name="connsiteX42" fmla="*/ 511555 w 1314784"/>
              <a:gd name="connsiteY42" fmla="*/ 497457 h 1078117"/>
              <a:gd name="connsiteX43" fmla="*/ 503527 w 1314784"/>
              <a:gd name="connsiteY43" fmla="*/ 478008 h 1078117"/>
              <a:gd name="connsiteX44" fmla="*/ 503527 w 1314784"/>
              <a:gd name="connsiteY44" fmla="*/ 453255 h 1078117"/>
              <a:gd name="connsiteX45" fmla="*/ 496391 w 1314784"/>
              <a:gd name="connsiteY45" fmla="*/ 441763 h 1078117"/>
              <a:gd name="connsiteX46" fmla="*/ 490148 w 1314784"/>
              <a:gd name="connsiteY46" fmla="*/ 439995 h 1078117"/>
              <a:gd name="connsiteX47" fmla="*/ 483012 w 1314784"/>
              <a:gd name="connsiteY47" fmla="*/ 441763 h 1078117"/>
              <a:gd name="connsiteX48" fmla="*/ 326028 w 1314784"/>
              <a:gd name="connsiteY48" fmla="*/ 536355 h 1078117"/>
              <a:gd name="connsiteX49" fmla="*/ 319784 w 1314784"/>
              <a:gd name="connsiteY49" fmla="*/ 547847 h 1078117"/>
              <a:gd name="connsiteX50" fmla="*/ 326028 w 1314784"/>
              <a:gd name="connsiteY50" fmla="*/ 559340 h 1078117"/>
              <a:gd name="connsiteX51" fmla="*/ 484796 w 1314784"/>
              <a:gd name="connsiteY51" fmla="*/ 649511 h 1078117"/>
              <a:gd name="connsiteX52" fmla="*/ 499067 w 1314784"/>
              <a:gd name="connsiteY52" fmla="*/ 649511 h 1078117"/>
              <a:gd name="connsiteX53" fmla="*/ 506203 w 1314784"/>
              <a:gd name="connsiteY53" fmla="*/ 638019 h 1078117"/>
              <a:gd name="connsiteX54" fmla="*/ 506203 w 1314784"/>
              <a:gd name="connsiteY54" fmla="*/ 613266 h 1078117"/>
              <a:gd name="connsiteX55" fmla="*/ 532070 w 1314784"/>
              <a:gd name="connsiteY55" fmla="*/ 585861 h 1078117"/>
              <a:gd name="connsiteX56" fmla="*/ 775573 w 1314784"/>
              <a:gd name="connsiteY56" fmla="*/ 583209 h 1078117"/>
              <a:gd name="connsiteX57" fmla="*/ 795196 w 1314784"/>
              <a:gd name="connsiteY57" fmla="*/ 591165 h 1078117"/>
              <a:gd name="connsiteX58" fmla="*/ 802332 w 1314784"/>
              <a:gd name="connsiteY58" fmla="*/ 608846 h 1078117"/>
              <a:gd name="connsiteX59" fmla="*/ 803224 w 1314784"/>
              <a:gd name="connsiteY59" fmla="*/ 634483 h 1078117"/>
              <a:gd name="connsiteX60" fmla="*/ 810360 w 1314784"/>
              <a:gd name="connsiteY60" fmla="*/ 645975 h 1078117"/>
              <a:gd name="connsiteX61" fmla="*/ 822847 w 1314784"/>
              <a:gd name="connsiteY61" fmla="*/ 645091 h 1078117"/>
              <a:gd name="connsiteX62" fmla="*/ 980723 w 1314784"/>
              <a:gd name="connsiteY62" fmla="*/ 551383 h 1078117"/>
              <a:gd name="connsiteX63" fmla="*/ 986967 w 1314784"/>
              <a:gd name="connsiteY63" fmla="*/ 539891 h 1078117"/>
              <a:gd name="connsiteX64" fmla="*/ 979831 w 1314784"/>
              <a:gd name="connsiteY64" fmla="*/ 527514 h 1078117"/>
              <a:gd name="connsiteX65" fmla="*/ 821063 w 1314784"/>
              <a:gd name="connsiteY65" fmla="*/ 438227 h 1078117"/>
              <a:gd name="connsiteX66" fmla="*/ 812589 w 1314784"/>
              <a:gd name="connsiteY66" fmla="*/ 436569 h 1078117"/>
              <a:gd name="connsiteX67" fmla="*/ 813481 w 1314784"/>
              <a:gd name="connsiteY67" fmla="*/ 402313 h 1078117"/>
              <a:gd name="connsiteX68" fmla="*/ 837118 w 1314784"/>
              <a:gd name="connsiteY68" fmla="*/ 408169 h 1078117"/>
              <a:gd name="connsiteX69" fmla="*/ 996778 w 1314784"/>
              <a:gd name="connsiteY69" fmla="*/ 498341 h 1078117"/>
              <a:gd name="connsiteX70" fmla="*/ 1021753 w 1314784"/>
              <a:gd name="connsiteY70" fmla="*/ 539007 h 1078117"/>
              <a:gd name="connsiteX71" fmla="*/ 998562 w 1314784"/>
              <a:gd name="connsiteY71" fmla="*/ 581441 h 1078117"/>
              <a:gd name="connsiteX72" fmla="*/ 841578 w 1314784"/>
              <a:gd name="connsiteY72" fmla="*/ 675149 h 1078117"/>
              <a:gd name="connsiteX73" fmla="*/ 793413 w 1314784"/>
              <a:gd name="connsiteY73" fmla="*/ 675149 h 1078117"/>
              <a:gd name="connsiteX74" fmla="*/ 768438 w 1314784"/>
              <a:gd name="connsiteY74" fmla="*/ 634483 h 1078117"/>
              <a:gd name="connsiteX75" fmla="*/ 768438 w 1314784"/>
              <a:gd name="connsiteY75" fmla="*/ 617686 h 1078117"/>
              <a:gd name="connsiteX76" fmla="*/ 540097 w 1314784"/>
              <a:gd name="connsiteY76" fmla="*/ 619454 h 1078117"/>
              <a:gd name="connsiteX77" fmla="*/ 540097 w 1314784"/>
              <a:gd name="connsiteY77" fmla="*/ 637135 h 1078117"/>
              <a:gd name="connsiteX78" fmla="*/ 516906 w 1314784"/>
              <a:gd name="connsiteY78" fmla="*/ 678685 h 1078117"/>
              <a:gd name="connsiteX79" fmla="*/ 491932 w 1314784"/>
              <a:gd name="connsiteY79" fmla="*/ 685757 h 1078117"/>
              <a:gd name="connsiteX80" fmla="*/ 468741 w 1314784"/>
              <a:gd name="connsiteY80" fmla="*/ 678685 h 1078117"/>
              <a:gd name="connsiteX81" fmla="*/ 309081 w 1314784"/>
              <a:gd name="connsiteY81" fmla="*/ 588513 h 1078117"/>
              <a:gd name="connsiteX82" fmla="*/ 284998 w 1314784"/>
              <a:gd name="connsiteY82" fmla="*/ 548731 h 1078117"/>
              <a:gd name="connsiteX83" fmla="*/ 308189 w 1314784"/>
              <a:gd name="connsiteY83" fmla="*/ 507181 h 1078117"/>
              <a:gd name="connsiteX84" fmla="*/ 465173 w 1314784"/>
              <a:gd name="connsiteY84" fmla="*/ 413474 h 1078117"/>
              <a:gd name="connsiteX85" fmla="*/ 513339 w 1314784"/>
              <a:gd name="connsiteY85" fmla="*/ 412590 h 1078117"/>
              <a:gd name="connsiteX86" fmla="*/ 538313 w 1314784"/>
              <a:gd name="connsiteY86" fmla="*/ 453255 h 1078117"/>
              <a:gd name="connsiteX87" fmla="*/ 538313 w 1314784"/>
              <a:gd name="connsiteY87" fmla="*/ 470936 h 1078117"/>
              <a:gd name="connsiteX88" fmla="*/ 766654 w 1314784"/>
              <a:gd name="connsiteY88" fmla="*/ 467400 h 1078117"/>
              <a:gd name="connsiteX89" fmla="*/ 766654 w 1314784"/>
              <a:gd name="connsiteY89" fmla="*/ 449719 h 1078117"/>
              <a:gd name="connsiteX90" fmla="*/ 789845 w 1314784"/>
              <a:gd name="connsiteY90" fmla="*/ 409053 h 1078117"/>
              <a:gd name="connsiteX91" fmla="*/ 813481 w 1314784"/>
              <a:gd name="connsiteY91" fmla="*/ 402313 h 1078117"/>
              <a:gd name="connsiteX92" fmla="*/ 988435 w 1314784"/>
              <a:gd name="connsiteY92" fmla="*/ 110752 h 1078117"/>
              <a:gd name="connsiteX93" fmla="*/ 1006998 w 1314784"/>
              <a:gd name="connsiteY93" fmla="*/ 126774 h 1078117"/>
              <a:gd name="connsiteX94" fmla="*/ 1009650 w 1314784"/>
              <a:gd name="connsiteY94" fmla="*/ 207774 h 1078117"/>
              <a:gd name="connsiteX95" fmla="*/ 1042357 w 1314784"/>
              <a:gd name="connsiteY95" fmla="*/ 237148 h 1078117"/>
              <a:gd name="connsiteX96" fmla="*/ 1043241 w 1314784"/>
              <a:gd name="connsiteY96" fmla="*/ 237148 h 1078117"/>
              <a:gd name="connsiteX97" fmla="*/ 1133407 w 1314784"/>
              <a:gd name="connsiteY97" fmla="*/ 302126 h 1078117"/>
              <a:gd name="connsiteX98" fmla="*/ 1156391 w 1314784"/>
              <a:gd name="connsiteY98" fmla="*/ 778335 h 1078117"/>
              <a:gd name="connsiteX99" fmla="*/ 1139595 w 1314784"/>
              <a:gd name="connsiteY99" fmla="*/ 791687 h 1078117"/>
              <a:gd name="connsiteX100" fmla="*/ 1136059 w 1314784"/>
              <a:gd name="connsiteY100" fmla="*/ 790797 h 1078117"/>
              <a:gd name="connsiteX101" fmla="*/ 1123684 w 1314784"/>
              <a:gd name="connsiteY101" fmla="*/ 770324 h 1078117"/>
              <a:gd name="connsiteX102" fmla="*/ 1101584 w 1314784"/>
              <a:gd name="connsiteY102" fmla="*/ 311917 h 1078117"/>
              <a:gd name="connsiteX103" fmla="*/ 1045893 w 1314784"/>
              <a:gd name="connsiteY103" fmla="*/ 271862 h 1078117"/>
              <a:gd name="connsiteX104" fmla="*/ 1044125 w 1314784"/>
              <a:gd name="connsiteY104" fmla="*/ 271862 h 1078117"/>
              <a:gd name="connsiteX105" fmla="*/ 976059 w 1314784"/>
              <a:gd name="connsiteY105" fmla="*/ 209554 h 1078117"/>
              <a:gd name="connsiteX106" fmla="*/ 972523 w 1314784"/>
              <a:gd name="connsiteY106" fmla="*/ 128554 h 1078117"/>
              <a:gd name="connsiteX107" fmla="*/ 988435 w 1314784"/>
              <a:gd name="connsiteY107" fmla="*/ 110752 h 1078117"/>
              <a:gd name="connsiteX108" fmla="*/ 296946 w 1314784"/>
              <a:gd name="connsiteY108" fmla="*/ 105940 h 1078117"/>
              <a:gd name="connsiteX109" fmla="*/ 297830 w 1314784"/>
              <a:gd name="connsiteY109" fmla="*/ 105940 h 1078117"/>
              <a:gd name="connsiteX110" fmla="*/ 314621 w 1314784"/>
              <a:gd name="connsiteY110" fmla="*/ 122892 h 1078117"/>
              <a:gd name="connsiteX111" fmla="*/ 315504 w 1314784"/>
              <a:gd name="connsiteY111" fmla="*/ 204082 h 1078117"/>
              <a:gd name="connsiteX112" fmla="*/ 296946 w 1314784"/>
              <a:gd name="connsiteY112" fmla="*/ 250476 h 1078117"/>
              <a:gd name="connsiteX113" fmla="*/ 251877 w 1314784"/>
              <a:gd name="connsiteY113" fmla="*/ 270105 h 1078117"/>
              <a:gd name="connsiteX114" fmla="*/ 250110 w 1314784"/>
              <a:gd name="connsiteY114" fmla="*/ 270105 h 1078117"/>
              <a:gd name="connsiteX115" fmla="*/ 195320 w 1314784"/>
              <a:gd name="connsiteY115" fmla="*/ 314715 h 1078117"/>
              <a:gd name="connsiteX116" fmla="*/ 198855 w 1314784"/>
              <a:gd name="connsiteY116" fmla="*/ 773306 h 1078117"/>
              <a:gd name="connsiteX117" fmla="*/ 188250 w 1314784"/>
              <a:gd name="connsiteY117" fmla="*/ 794719 h 1078117"/>
              <a:gd name="connsiteX118" fmla="*/ 182065 w 1314784"/>
              <a:gd name="connsiteY118" fmla="*/ 795611 h 1078117"/>
              <a:gd name="connsiteX119" fmla="*/ 167041 w 1314784"/>
              <a:gd name="connsiteY119" fmla="*/ 784012 h 1078117"/>
              <a:gd name="connsiteX120" fmla="*/ 161739 w 1314784"/>
              <a:gd name="connsiteY120" fmla="*/ 306685 h 1078117"/>
              <a:gd name="connsiteX121" fmla="*/ 249226 w 1314784"/>
              <a:gd name="connsiteY121" fmla="*/ 236201 h 1078117"/>
              <a:gd name="connsiteX122" fmla="*/ 250994 w 1314784"/>
              <a:gd name="connsiteY122" fmla="*/ 236201 h 1078117"/>
              <a:gd name="connsiteX123" fmla="*/ 272203 w 1314784"/>
              <a:gd name="connsiteY123" fmla="*/ 227279 h 1078117"/>
              <a:gd name="connsiteX124" fmla="*/ 281040 w 1314784"/>
              <a:gd name="connsiteY124" fmla="*/ 204974 h 1078117"/>
              <a:gd name="connsiteX125" fmla="*/ 280156 w 1314784"/>
              <a:gd name="connsiteY125" fmla="*/ 123784 h 1078117"/>
              <a:gd name="connsiteX126" fmla="*/ 296946 w 1314784"/>
              <a:gd name="connsiteY126" fmla="*/ 105940 h 1078117"/>
              <a:gd name="connsiteX127" fmla="*/ 1098525 w 1314784"/>
              <a:gd name="connsiteY127" fmla="*/ 36471 h 1078117"/>
              <a:gd name="connsiteX128" fmla="*/ 1038041 w 1314784"/>
              <a:gd name="connsiteY128" fmla="*/ 38250 h 1078117"/>
              <a:gd name="connsiteX129" fmla="*/ 978446 w 1314784"/>
              <a:gd name="connsiteY129" fmla="*/ 66715 h 1078117"/>
              <a:gd name="connsiteX130" fmla="*/ 955320 w 1314784"/>
              <a:gd name="connsiteY130" fmla="*/ 128093 h 1078117"/>
              <a:gd name="connsiteX131" fmla="*/ 958877 w 1314784"/>
              <a:gd name="connsiteY131" fmla="*/ 208151 h 1078117"/>
              <a:gd name="connsiteX132" fmla="*/ 986451 w 1314784"/>
              <a:gd name="connsiteY132" fmla="*/ 267750 h 1078117"/>
              <a:gd name="connsiteX133" fmla="*/ 1047825 w 1314784"/>
              <a:gd name="connsiteY133" fmla="*/ 290878 h 1078117"/>
              <a:gd name="connsiteX134" fmla="*/ 1049604 w 1314784"/>
              <a:gd name="connsiteY134" fmla="*/ 289988 h 1078117"/>
              <a:gd name="connsiteX135" fmla="*/ 1051383 w 1314784"/>
              <a:gd name="connsiteY135" fmla="*/ 289988 h 1078117"/>
              <a:gd name="connsiteX136" fmla="*/ 1086072 w 1314784"/>
              <a:gd name="connsiteY136" fmla="*/ 316674 h 1078117"/>
              <a:gd name="connsiteX137" fmla="*/ 1108309 w 1314784"/>
              <a:gd name="connsiteY137" fmla="*/ 763221 h 1078117"/>
              <a:gd name="connsiteX138" fmla="*/ 1073620 w 1314784"/>
              <a:gd name="connsiteY138" fmla="*/ 791686 h 1078117"/>
              <a:gd name="connsiteX139" fmla="*/ 1070062 w 1314784"/>
              <a:gd name="connsiteY139" fmla="*/ 791686 h 1078117"/>
              <a:gd name="connsiteX140" fmla="*/ 988230 w 1314784"/>
              <a:gd name="connsiteY140" fmla="*/ 881529 h 1078117"/>
              <a:gd name="connsiteX141" fmla="*/ 991788 w 1314784"/>
              <a:gd name="connsiteY141" fmla="*/ 961587 h 1078117"/>
              <a:gd name="connsiteX142" fmla="*/ 1019362 w 1314784"/>
              <a:gd name="connsiteY142" fmla="*/ 1021186 h 1078117"/>
              <a:gd name="connsiteX143" fmla="*/ 1080735 w 1314784"/>
              <a:gd name="connsiteY143" fmla="*/ 1044314 h 1078117"/>
              <a:gd name="connsiteX144" fmla="*/ 1142109 w 1314784"/>
              <a:gd name="connsiteY144" fmla="*/ 1040756 h 1078117"/>
              <a:gd name="connsiteX145" fmla="*/ 1240841 w 1314784"/>
              <a:gd name="connsiteY145" fmla="*/ 957140 h 1078117"/>
              <a:gd name="connsiteX146" fmla="*/ 1204372 w 1314784"/>
              <a:gd name="connsiteY146" fmla="*/ 113860 h 1078117"/>
              <a:gd name="connsiteX147" fmla="*/ 1098525 w 1314784"/>
              <a:gd name="connsiteY147" fmla="*/ 36471 h 1078117"/>
              <a:gd name="connsiteX148" fmla="*/ 246946 w 1314784"/>
              <a:gd name="connsiteY148" fmla="*/ 34651 h 1078117"/>
              <a:gd name="connsiteX149" fmla="*/ 186603 w 1314784"/>
              <a:gd name="connsiteY149" fmla="*/ 35540 h 1078117"/>
              <a:gd name="connsiteX150" fmla="*/ 84553 w 1314784"/>
              <a:gd name="connsiteY150" fmla="*/ 118170 h 1078117"/>
              <a:gd name="connsiteX151" fmla="*/ 84553 w 1314784"/>
              <a:gd name="connsiteY151" fmla="*/ 119059 h 1078117"/>
              <a:gd name="connsiteX152" fmla="*/ 95202 w 1314784"/>
              <a:gd name="connsiteY152" fmla="*/ 960465 h 1078117"/>
              <a:gd name="connsiteX153" fmla="*/ 197252 w 1314784"/>
              <a:gd name="connsiteY153" fmla="*/ 1040430 h 1078117"/>
              <a:gd name="connsiteX154" fmla="*/ 259369 w 1314784"/>
              <a:gd name="connsiteY154" fmla="*/ 1039541 h 1078117"/>
              <a:gd name="connsiteX155" fmla="*/ 343671 w 1314784"/>
              <a:gd name="connsiteY155" fmla="*/ 953357 h 1078117"/>
              <a:gd name="connsiteX156" fmla="*/ 341897 w 1314784"/>
              <a:gd name="connsiteY156" fmla="*/ 872504 h 1078117"/>
              <a:gd name="connsiteX157" fmla="*/ 317050 w 1314784"/>
              <a:gd name="connsiteY157" fmla="*/ 812086 h 1078117"/>
              <a:gd name="connsiteX158" fmla="*/ 255820 w 1314784"/>
              <a:gd name="connsiteY158" fmla="*/ 787208 h 1078117"/>
              <a:gd name="connsiteX159" fmla="*/ 252270 w 1314784"/>
              <a:gd name="connsiteY159" fmla="*/ 787208 h 1078117"/>
              <a:gd name="connsiteX160" fmla="*/ 251383 w 1314784"/>
              <a:gd name="connsiteY160" fmla="*/ 787208 h 1078117"/>
              <a:gd name="connsiteX161" fmla="*/ 216775 w 1314784"/>
              <a:gd name="connsiteY161" fmla="*/ 761442 h 1078117"/>
              <a:gd name="connsiteX162" fmla="*/ 213225 w 1314784"/>
              <a:gd name="connsiteY162" fmla="*/ 314528 h 1078117"/>
              <a:gd name="connsiteX163" fmla="*/ 248721 w 1314784"/>
              <a:gd name="connsiteY163" fmla="*/ 286096 h 1078117"/>
              <a:gd name="connsiteX164" fmla="*/ 250495 w 1314784"/>
              <a:gd name="connsiteY164" fmla="*/ 286096 h 1078117"/>
              <a:gd name="connsiteX165" fmla="*/ 309951 w 1314784"/>
              <a:gd name="connsiteY165" fmla="*/ 260330 h 1078117"/>
              <a:gd name="connsiteX166" fmla="*/ 334797 w 1314784"/>
              <a:gd name="connsiteY166" fmla="*/ 199912 h 1078117"/>
              <a:gd name="connsiteX167" fmla="*/ 333910 w 1314784"/>
              <a:gd name="connsiteY167" fmla="*/ 119059 h 1078117"/>
              <a:gd name="connsiteX168" fmla="*/ 247833 w 1314784"/>
              <a:gd name="connsiteY168" fmla="*/ 34651 h 1078117"/>
              <a:gd name="connsiteX169" fmla="*/ 1096746 w 1314784"/>
              <a:gd name="connsiteY169" fmla="*/ 1779 h 1078117"/>
              <a:gd name="connsiteX170" fmla="*/ 1237283 w 1314784"/>
              <a:gd name="connsiteY170" fmla="*/ 103186 h 1078117"/>
              <a:gd name="connsiteX171" fmla="*/ 1273751 w 1314784"/>
              <a:gd name="connsiteY171" fmla="*/ 965145 h 1078117"/>
              <a:gd name="connsiteX172" fmla="*/ 1143888 w 1314784"/>
              <a:gd name="connsiteY172" fmla="*/ 1075448 h 1078117"/>
              <a:gd name="connsiteX173" fmla="*/ 1082514 w 1314784"/>
              <a:gd name="connsiteY173" fmla="*/ 1078117 h 1078117"/>
              <a:gd name="connsiteX174" fmla="*/ 1077178 w 1314784"/>
              <a:gd name="connsiteY174" fmla="*/ 1078117 h 1078117"/>
              <a:gd name="connsiteX175" fmla="*/ 996235 w 1314784"/>
              <a:gd name="connsiteY175" fmla="*/ 1046093 h 1078117"/>
              <a:gd name="connsiteX176" fmla="*/ 957988 w 1314784"/>
              <a:gd name="connsiteY176" fmla="*/ 963366 h 1078117"/>
              <a:gd name="connsiteX177" fmla="*/ 954430 w 1314784"/>
              <a:gd name="connsiteY177" fmla="*/ 883308 h 1078117"/>
              <a:gd name="connsiteX178" fmla="*/ 1069172 w 1314784"/>
              <a:gd name="connsiteY178" fmla="*/ 757884 h 1078117"/>
              <a:gd name="connsiteX179" fmla="*/ 1072730 w 1314784"/>
              <a:gd name="connsiteY179" fmla="*/ 757884 h 1078117"/>
              <a:gd name="connsiteX180" fmla="*/ 1075399 w 1314784"/>
              <a:gd name="connsiteY180" fmla="*/ 754326 h 1078117"/>
              <a:gd name="connsiteX181" fmla="*/ 1053162 w 1314784"/>
              <a:gd name="connsiteY181" fmla="*/ 327349 h 1078117"/>
              <a:gd name="connsiteX182" fmla="*/ 1051383 w 1314784"/>
              <a:gd name="connsiteY182" fmla="*/ 324680 h 1078117"/>
              <a:gd name="connsiteX183" fmla="*/ 1049604 w 1314784"/>
              <a:gd name="connsiteY183" fmla="*/ 324680 h 1078117"/>
              <a:gd name="connsiteX184" fmla="*/ 925077 w 1314784"/>
              <a:gd name="connsiteY184" fmla="*/ 209930 h 1078117"/>
              <a:gd name="connsiteX185" fmla="*/ 921519 w 1314784"/>
              <a:gd name="connsiteY185" fmla="*/ 128983 h 1078117"/>
              <a:gd name="connsiteX186" fmla="*/ 953541 w 1314784"/>
              <a:gd name="connsiteY186" fmla="*/ 43587 h 1078117"/>
              <a:gd name="connsiteX187" fmla="*/ 1036262 w 1314784"/>
              <a:gd name="connsiteY187" fmla="*/ 4448 h 1078117"/>
              <a:gd name="connsiteX188" fmla="*/ 246058 w 1314784"/>
              <a:gd name="connsiteY188" fmla="*/ 0 h 1078117"/>
              <a:gd name="connsiteX189" fmla="*/ 247833 w 1314784"/>
              <a:gd name="connsiteY189" fmla="*/ 0 h 1078117"/>
              <a:gd name="connsiteX190" fmla="*/ 367631 w 1314784"/>
              <a:gd name="connsiteY190" fmla="*/ 119059 h 1078117"/>
              <a:gd name="connsiteX191" fmla="*/ 368518 w 1314784"/>
              <a:gd name="connsiteY191" fmla="*/ 199023 h 1078117"/>
              <a:gd name="connsiteX192" fmla="*/ 334797 w 1314784"/>
              <a:gd name="connsiteY192" fmla="*/ 284319 h 1078117"/>
              <a:gd name="connsiteX193" fmla="*/ 250495 w 1314784"/>
              <a:gd name="connsiteY193" fmla="*/ 320747 h 1078117"/>
              <a:gd name="connsiteX194" fmla="*/ 249608 w 1314784"/>
              <a:gd name="connsiteY194" fmla="*/ 320747 h 1078117"/>
              <a:gd name="connsiteX195" fmla="*/ 246058 w 1314784"/>
              <a:gd name="connsiteY195" fmla="*/ 323413 h 1078117"/>
              <a:gd name="connsiteX196" fmla="*/ 249608 w 1314784"/>
              <a:gd name="connsiteY196" fmla="*/ 750780 h 1078117"/>
              <a:gd name="connsiteX197" fmla="*/ 251383 w 1314784"/>
              <a:gd name="connsiteY197" fmla="*/ 753445 h 1078117"/>
              <a:gd name="connsiteX198" fmla="*/ 255820 w 1314784"/>
              <a:gd name="connsiteY198" fmla="*/ 753445 h 1078117"/>
              <a:gd name="connsiteX199" fmla="*/ 340122 w 1314784"/>
              <a:gd name="connsiteY199" fmla="*/ 787208 h 1078117"/>
              <a:gd name="connsiteX200" fmla="*/ 376505 w 1314784"/>
              <a:gd name="connsiteY200" fmla="*/ 872504 h 1078117"/>
              <a:gd name="connsiteX201" fmla="*/ 377392 w 1314784"/>
              <a:gd name="connsiteY201" fmla="*/ 953357 h 1078117"/>
              <a:gd name="connsiteX202" fmla="*/ 259369 w 1314784"/>
              <a:gd name="connsiteY202" fmla="*/ 1073304 h 1078117"/>
              <a:gd name="connsiteX203" fmla="*/ 198139 w 1314784"/>
              <a:gd name="connsiteY203" fmla="*/ 1074193 h 1078117"/>
              <a:gd name="connsiteX204" fmla="*/ 197252 w 1314784"/>
              <a:gd name="connsiteY204" fmla="*/ 1074193 h 1078117"/>
              <a:gd name="connsiteX205" fmla="*/ 62369 w 1314784"/>
              <a:gd name="connsiteY205" fmla="*/ 971127 h 1078117"/>
              <a:gd name="connsiteX206" fmla="*/ 51720 w 1314784"/>
              <a:gd name="connsiteY206" fmla="*/ 110174 h 1078117"/>
              <a:gd name="connsiteX207" fmla="*/ 185716 w 1314784"/>
              <a:gd name="connsiteY207" fmla="*/ 888 h 1078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</a:cxnLst>
            <a:rect l="l" t="t" r="r" b="b"/>
            <a:pathLst>
              <a:path w="1314784" h="1078117">
                <a:moveTo>
                  <a:pt x="1070860" y="812197"/>
                </a:moveTo>
                <a:cubicBezTo>
                  <a:pt x="1079861" y="812197"/>
                  <a:pt x="1088863" y="818429"/>
                  <a:pt x="1088863" y="827331"/>
                </a:cubicBezTo>
                <a:cubicBezTo>
                  <a:pt x="1089763" y="838014"/>
                  <a:pt x="1081662" y="845136"/>
                  <a:pt x="1072660" y="846026"/>
                </a:cubicBezTo>
                <a:cubicBezTo>
                  <a:pt x="1067259" y="846026"/>
                  <a:pt x="1061859" y="847807"/>
                  <a:pt x="1057358" y="850477"/>
                </a:cubicBezTo>
                <a:cubicBezTo>
                  <a:pt x="1047456" y="856709"/>
                  <a:pt x="1042056" y="867392"/>
                  <a:pt x="1042956" y="878075"/>
                </a:cubicBezTo>
                <a:lnTo>
                  <a:pt x="1046556" y="959087"/>
                </a:lnTo>
                <a:cubicBezTo>
                  <a:pt x="1046556" y="967099"/>
                  <a:pt x="1050157" y="975111"/>
                  <a:pt x="1056458" y="981343"/>
                </a:cubicBezTo>
                <a:cubicBezTo>
                  <a:pt x="1062759" y="985794"/>
                  <a:pt x="1069960" y="989355"/>
                  <a:pt x="1078961" y="988464"/>
                </a:cubicBezTo>
                <a:lnTo>
                  <a:pt x="1140171" y="985794"/>
                </a:lnTo>
                <a:cubicBezTo>
                  <a:pt x="1150072" y="985794"/>
                  <a:pt x="1158174" y="992916"/>
                  <a:pt x="1159074" y="1002708"/>
                </a:cubicBezTo>
                <a:cubicBezTo>
                  <a:pt x="1159074" y="1011611"/>
                  <a:pt x="1151873" y="1019623"/>
                  <a:pt x="1141971" y="1020513"/>
                </a:cubicBezTo>
                <a:lnTo>
                  <a:pt x="1079861" y="1023184"/>
                </a:lnTo>
                <a:cubicBezTo>
                  <a:pt x="1079861" y="1023184"/>
                  <a:pt x="1078961" y="1023184"/>
                  <a:pt x="1077161" y="1023184"/>
                </a:cubicBezTo>
                <a:cubicBezTo>
                  <a:pt x="1060958" y="1023184"/>
                  <a:pt x="1044756" y="1016952"/>
                  <a:pt x="1032154" y="1006269"/>
                </a:cubicBezTo>
                <a:cubicBezTo>
                  <a:pt x="1020452" y="993806"/>
                  <a:pt x="1012351" y="977782"/>
                  <a:pt x="1011451" y="959977"/>
                </a:cubicBezTo>
                <a:lnTo>
                  <a:pt x="1007850" y="879855"/>
                </a:lnTo>
                <a:cubicBezTo>
                  <a:pt x="1006950" y="856709"/>
                  <a:pt x="1018652" y="834453"/>
                  <a:pt x="1038455" y="821099"/>
                </a:cubicBezTo>
                <a:cubicBezTo>
                  <a:pt x="1049257" y="815758"/>
                  <a:pt x="1059158" y="812197"/>
                  <a:pt x="1070860" y="812197"/>
                </a:cubicBezTo>
                <a:close/>
                <a:moveTo>
                  <a:pt x="259156" y="812197"/>
                </a:moveTo>
                <a:cubicBezTo>
                  <a:pt x="270806" y="812197"/>
                  <a:pt x="282455" y="813970"/>
                  <a:pt x="292313" y="820176"/>
                </a:cubicBezTo>
                <a:cubicBezTo>
                  <a:pt x="312924" y="831700"/>
                  <a:pt x="325471" y="852977"/>
                  <a:pt x="326367" y="876026"/>
                </a:cubicBezTo>
                <a:lnTo>
                  <a:pt x="327263" y="956699"/>
                </a:lnTo>
                <a:cubicBezTo>
                  <a:pt x="327263" y="973543"/>
                  <a:pt x="320990" y="990386"/>
                  <a:pt x="308444" y="1002798"/>
                </a:cubicBezTo>
                <a:cubicBezTo>
                  <a:pt x="295898" y="1015209"/>
                  <a:pt x="279767" y="1022301"/>
                  <a:pt x="261844" y="1022301"/>
                </a:cubicBezTo>
                <a:lnTo>
                  <a:pt x="200010" y="1023187"/>
                </a:lnTo>
                <a:cubicBezTo>
                  <a:pt x="191048" y="1023187"/>
                  <a:pt x="182983" y="1015209"/>
                  <a:pt x="182983" y="1006344"/>
                </a:cubicBezTo>
                <a:cubicBezTo>
                  <a:pt x="182983" y="997479"/>
                  <a:pt x="190152" y="988613"/>
                  <a:pt x="200010" y="988613"/>
                </a:cubicBezTo>
                <a:lnTo>
                  <a:pt x="261844" y="987727"/>
                </a:lnTo>
                <a:cubicBezTo>
                  <a:pt x="269909" y="987727"/>
                  <a:pt x="277975" y="985067"/>
                  <a:pt x="283352" y="978862"/>
                </a:cubicBezTo>
                <a:cubicBezTo>
                  <a:pt x="289625" y="972656"/>
                  <a:pt x="292313" y="965564"/>
                  <a:pt x="292313" y="956699"/>
                </a:cubicBezTo>
                <a:lnTo>
                  <a:pt x="291417" y="876026"/>
                </a:lnTo>
                <a:cubicBezTo>
                  <a:pt x="291417" y="866274"/>
                  <a:pt x="286040" y="854750"/>
                  <a:pt x="275286" y="849431"/>
                </a:cubicBezTo>
                <a:cubicBezTo>
                  <a:pt x="270806" y="846771"/>
                  <a:pt x="265429" y="845885"/>
                  <a:pt x="260052" y="845885"/>
                </a:cubicBezTo>
                <a:lnTo>
                  <a:pt x="259156" y="845885"/>
                </a:lnTo>
                <a:cubicBezTo>
                  <a:pt x="250194" y="845885"/>
                  <a:pt x="242129" y="837906"/>
                  <a:pt x="242129" y="829041"/>
                </a:cubicBezTo>
                <a:cubicBezTo>
                  <a:pt x="242129" y="819289"/>
                  <a:pt x="250194" y="812197"/>
                  <a:pt x="259156" y="812197"/>
                </a:cubicBezTo>
                <a:close/>
                <a:moveTo>
                  <a:pt x="812589" y="436569"/>
                </a:moveTo>
                <a:cubicBezTo>
                  <a:pt x="810137" y="436901"/>
                  <a:pt x="808130" y="437785"/>
                  <a:pt x="806792" y="438227"/>
                </a:cubicBezTo>
                <a:cubicBezTo>
                  <a:pt x="805008" y="439995"/>
                  <a:pt x="800548" y="443531"/>
                  <a:pt x="800548" y="449719"/>
                </a:cubicBezTo>
                <a:lnTo>
                  <a:pt x="800548" y="475356"/>
                </a:lnTo>
                <a:cubicBezTo>
                  <a:pt x="800548" y="489501"/>
                  <a:pt x="788953" y="500993"/>
                  <a:pt x="774681" y="500993"/>
                </a:cubicBezTo>
                <a:lnTo>
                  <a:pt x="531178" y="504529"/>
                </a:lnTo>
                <a:cubicBezTo>
                  <a:pt x="524042" y="504529"/>
                  <a:pt x="516906" y="500993"/>
                  <a:pt x="511555" y="497457"/>
                </a:cubicBezTo>
                <a:cubicBezTo>
                  <a:pt x="507095" y="492153"/>
                  <a:pt x="504419" y="485965"/>
                  <a:pt x="503527" y="478008"/>
                </a:cubicBezTo>
                <a:lnTo>
                  <a:pt x="503527" y="453255"/>
                </a:lnTo>
                <a:cubicBezTo>
                  <a:pt x="503527" y="446183"/>
                  <a:pt x="499067" y="443531"/>
                  <a:pt x="496391" y="441763"/>
                </a:cubicBezTo>
                <a:cubicBezTo>
                  <a:pt x="495499" y="440879"/>
                  <a:pt x="492824" y="439995"/>
                  <a:pt x="490148" y="439995"/>
                </a:cubicBezTo>
                <a:cubicBezTo>
                  <a:pt x="488364" y="439995"/>
                  <a:pt x="484796" y="439995"/>
                  <a:pt x="483012" y="441763"/>
                </a:cubicBezTo>
                <a:lnTo>
                  <a:pt x="326028" y="536355"/>
                </a:lnTo>
                <a:cubicBezTo>
                  <a:pt x="319784" y="539007"/>
                  <a:pt x="319784" y="545195"/>
                  <a:pt x="319784" y="547847"/>
                </a:cubicBezTo>
                <a:cubicBezTo>
                  <a:pt x="319784" y="549615"/>
                  <a:pt x="320676" y="555804"/>
                  <a:pt x="326028" y="559340"/>
                </a:cubicBezTo>
                <a:lnTo>
                  <a:pt x="484796" y="649511"/>
                </a:lnTo>
                <a:cubicBezTo>
                  <a:pt x="491040" y="653048"/>
                  <a:pt x="497283" y="650395"/>
                  <a:pt x="499067" y="649511"/>
                </a:cubicBezTo>
                <a:cubicBezTo>
                  <a:pt x="501743" y="648627"/>
                  <a:pt x="506203" y="644207"/>
                  <a:pt x="506203" y="638019"/>
                </a:cubicBezTo>
                <a:lnTo>
                  <a:pt x="506203" y="613266"/>
                </a:lnTo>
                <a:cubicBezTo>
                  <a:pt x="505311" y="598237"/>
                  <a:pt x="516906" y="585861"/>
                  <a:pt x="532070" y="585861"/>
                </a:cubicBezTo>
                <a:lnTo>
                  <a:pt x="775573" y="583209"/>
                </a:lnTo>
                <a:cubicBezTo>
                  <a:pt x="782709" y="583209"/>
                  <a:pt x="788953" y="585861"/>
                  <a:pt x="795196" y="591165"/>
                </a:cubicBezTo>
                <a:cubicBezTo>
                  <a:pt x="798764" y="595585"/>
                  <a:pt x="802332" y="602657"/>
                  <a:pt x="802332" y="608846"/>
                </a:cubicBezTo>
                <a:lnTo>
                  <a:pt x="803224" y="634483"/>
                </a:lnTo>
                <a:cubicBezTo>
                  <a:pt x="803224" y="641555"/>
                  <a:pt x="807684" y="644207"/>
                  <a:pt x="810360" y="645975"/>
                </a:cubicBezTo>
                <a:cubicBezTo>
                  <a:pt x="811252" y="646859"/>
                  <a:pt x="816603" y="649511"/>
                  <a:pt x="822847" y="645091"/>
                </a:cubicBezTo>
                <a:lnTo>
                  <a:pt x="980723" y="551383"/>
                </a:lnTo>
                <a:cubicBezTo>
                  <a:pt x="986075" y="547847"/>
                  <a:pt x="986967" y="542543"/>
                  <a:pt x="986967" y="539891"/>
                </a:cubicBezTo>
                <a:cubicBezTo>
                  <a:pt x="986967" y="538123"/>
                  <a:pt x="986075" y="531935"/>
                  <a:pt x="979831" y="527514"/>
                </a:cubicBezTo>
                <a:lnTo>
                  <a:pt x="821063" y="438227"/>
                </a:lnTo>
                <a:cubicBezTo>
                  <a:pt x="817941" y="436459"/>
                  <a:pt x="815042" y="436238"/>
                  <a:pt x="812589" y="436569"/>
                </a:cubicBezTo>
                <a:close/>
                <a:moveTo>
                  <a:pt x="813481" y="402313"/>
                </a:moveTo>
                <a:cubicBezTo>
                  <a:pt x="821732" y="402202"/>
                  <a:pt x="829982" y="404191"/>
                  <a:pt x="837118" y="408169"/>
                </a:cubicBezTo>
                <a:lnTo>
                  <a:pt x="996778" y="498341"/>
                </a:lnTo>
                <a:cubicBezTo>
                  <a:pt x="1011942" y="507181"/>
                  <a:pt x="1021753" y="523094"/>
                  <a:pt x="1021753" y="539007"/>
                </a:cubicBezTo>
                <a:cubicBezTo>
                  <a:pt x="1021753" y="556688"/>
                  <a:pt x="1012833" y="571716"/>
                  <a:pt x="998562" y="581441"/>
                </a:cubicBezTo>
                <a:lnTo>
                  <a:pt x="841578" y="675149"/>
                </a:lnTo>
                <a:cubicBezTo>
                  <a:pt x="825523" y="683105"/>
                  <a:pt x="808576" y="683989"/>
                  <a:pt x="793413" y="675149"/>
                </a:cubicBezTo>
                <a:cubicBezTo>
                  <a:pt x="778249" y="667192"/>
                  <a:pt x="768438" y="652164"/>
                  <a:pt x="768438" y="634483"/>
                </a:cubicBezTo>
                <a:lnTo>
                  <a:pt x="768438" y="617686"/>
                </a:lnTo>
                <a:lnTo>
                  <a:pt x="540097" y="619454"/>
                </a:lnTo>
                <a:lnTo>
                  <a:pt x="540097" y="637135"/>
                </a:lnTo>
                <a:cubicBezTo>
                  <a:pt x="540097" y="654816"/>
                  <a:pt x="532070" y="669844"/>
                  <a:pt x="516906" y="678685"/>
                </a:cubicBezTo>
                <a:cubicBezTo>
                  <a:pt x="508879" y="683105"/>
                  <a:pt x="500851" y="685757"/>
                  <a:pt x="491932" y="685757"/>
                </a:cubicBezTo>
                <a:cubicBezTo>
                  <a:pt x="484796" y="685757"/>
                  <a:pt x="475876" y="683105"/>
                  <a:pt x="468741" y="678685"/>
                </a:cubicBezTo>
                <a:lnTo>
                  <a:pt x="309081" y="588513"/>
                </a:lnTo>
                <a:cubicBezTo>
                  <a:pt x="293918" y="580557"/>
                  <a:pt x="284998" y="564644"/>
                  <a:pt x="284998" y="548731"/>
                </a:cubicBezTo>
                <a:cubicBezTo>
                  <a:pt x="284998" y="531050"/>
                  <a:pt x="293918" y="516022"/>
                  <a:pt x="308189" y="507181"/>
                </a:cubicBezTo>
                <a:lnTo>
                  <a:pt x="465173" y="413474"/>
                </a:lnTo>
                <a:cubicBezTo>
                  <a:pt x="480336" y="403749"/>
                  <a:pt x="498175" y="403749"/>
                  <a:pt x="513339" y="412590"/>
                </a:cubicBezTo>
                <a:cubicBezTo>
                  <a:pt x="528502" y="420546"/>
                  <a:pt x="538313" y="435574"/>
                  <a:pt x="538313" y="453255"/>
                </a:cubicBezTo>
                <a:lnTo>
                  <a:pt x="538313" y="470936"/>
                </a:lnTo>
                <a:lnTo>
                  <a:pt x="766654" y="467400"/>
                </a:lnTo>
                <a:lnTo>
                  <a:pt x="766654" y="449719"/>
                </a:lnTo>
                <a:cubicBezTo>
                  <a:pt x="766654" y="433806"/>
                  <a:pt x="774681" y="417010"/>
                  <a:pt x="789845" y="409053"/>
                </a:cubicBezTo>
                <a:cubicBezTo>
                  <a:pt x="796981" y="404633"/>
                  <a:pt x="805231" y="402423"/>
                  <a:pt x="813481" y="402313"/>
                </a:cubicBezTo>
                <a:close/>
                <a:moveTo>
                  <a:pt x="988435" y="110752"/>
                </a:moveTo>
                <a:cubicBezTo>
                  <a:pt x="998158" y="109862"/>
                  <a:pt x="1006114" y="117873"/>
                  <a:pt x="1006998" y="126774"/>
                </a:cubicBezTo>
                <a:lnTo>
                  <a:pt x="1009650" y="207774"/>
                </a:lnTo>
                <a:cubicBezTo>
                  <a:pt x="1010534" y="224686"/>
                  <a:pt x="1025562" y="238038"/>
                  <a:pt x="1042357" y="237148"/>
                </a:cubicBezTo>
                <a:lnTo>
                  <a:pt x="1043241" y="237148"/>
                </a:lnTo>
                <a:cubicBezTo>
                  <a:pt x="1084788" y="235368"/>
                  <a:pt x="1121916" y="262071"/>
                  <a:pt x="1133407" y="302126"/>
                </a:cubicBezTo>
                <a:cubicBezTo>
                  <a:pt x="1186446" y="468577"/>
                  <a:pt x="1194402" y="633247"/>
                  <a:pt x="1156391" y="778335"/>
                </a:cubicBezTo>
                <a:cubicBezTo>
                  <a:pt x="1154623" y="786346"/>
                  <a:pt x="1147551" y="791687"/>
                  <a:pt x="1139595" y="791687"/>
                </a:cubicBezTo>
                <a:cubicBezTo>
                  <a:pt x="1138711" y="791687"/>
                  <a:pt x="1136943" y="791687"/>
                  <a:pt x="1136059" y="790797"/>
                </a:cubicBezTo>
                <a:cubicBezTo>
                  <a:pt x="1126336" y="788126"/>
                  <a:pt x="1121032" y="779225"/>
                  <a:pt x="1123684" y="770324"/>
                </a:cubicBezTo>
                <a:cubicBezTo>
                  <a:pt x="1159927" y="630577"/>
                  <a:pt x="1151971" y="472137"/>
                  <a:pt x="1101584" y="311917"/>
                </a:cubicBezTo>
                <a:cubicBezTo>
                  <a:pt x="1093628" y="286994"/>
                  <a:pt x="1069761" y="270082"/>
                  <a:pt x="1045893" y="271862"/>
                </a:cubicBezTo>
                <a:lnTo>
                  <a:pt x="1044125" y="271862"/>
                </a:lnTo>
                <a:cubicBezTo>
                  <a:pt x="1007882" y="273642"/>
                  <a:pt x="977827" y="245159"/>
                  <a:pt x="976059" y="209554"/>
                </a:cubicBezTo>
                <a:lnTo>
                  <a:pt x="972523" y="128554"/>
                </a:lnTo>
                <a:cubicBezTo>
                  <a:pt x="971639" y="118763"/>
                  <a:pt x="979595" y="110752"/>
                  <a:pt x="988435" y="110752"/>
                </a:cubicBezTo>
                <a:close/>
                <a:moveTo>
                  <a:pt x="296946" y="105940"/>
                </a:moveTo>
                <a:lnTo>
                  <a:pt x="297830" y="105940"/>
                </a:lnTo>
                <a:cubicBezTo>
                  <a:pt x="306667" y="105940"/>
                  <a:pt x="314621" y="113970"/>
                  <a:pt x="314621" y="122892"/>
                </a:cubicBezTo>
                <a:lnTo>
                  <a:pt x="315504" y="204082"/>
                </a:lnTo>
                <a:cubicBezTo>
                  <a:pt x="315504" y="221926"/>
                  <a:pt x="309318" y="237986"/>
                  <a:pt x="296946" y="250476"/>
                </a:cubicBezTo>
                <a:cubicBezTo>
                  <a:pt x="284575" y="262967"/>
                  <a:pt x="267784" y="270105"/>
                  <a:pt x="251877" y="270105"/>
                </a:cubicBezTo>
                <a:lnTo>
                  <a:pt x="250110" y="270105"/>
                </a:lnTo>
                <a:cubicBezTo>
                  <a:pt x="224482" y="270997"/>
                  <a:pt x="202390" y="288841"/>
                  <a:pt x="195320" y="314715"/>
                </a:cubicBezTo>
                <a:cubicBezTo>
                  <a:pt x="153786" y="477095"/>
                  <a:pt x="155553" y="635907"/>
                  <a:pt x="198855" y="773306"/>
                </a:cubicBezTo>
                <a:cubicBezTo>
                  <a:pt x="201506" y="783120"/>
                  <a:pt x="197088" y="792042"/>
                  <a:pt x="188250" y="794719"/>
                </a:cubicBezTo>
                <a:cubicBezTo>
                  <a:pt x="186483" y="795611"/>
                  <a:pt x="183832" y="795611"/>
                  <a:pt x="182065" y="795611"/>
                </a:cubicBezTo>
                <a:cubicBezTo>
                  <a:pt x="175879" y="795611"/>
                  <a:pt x="168809" y="791150"/>
                  <a:pt x="167041" y="784012"/>
                </a:cubicBezTo>
                <a:cubicBezTo>
                  <a:pt x="121089" y="640368"/>
                  <a:pt x="120205" y="474419"/>
                  <a:pt x="161739" y="306685"/>
                </a:cubicBezTo>
                <a:cubicBezTo>
                  <a:pt x="173227" y="264752"/>
                  <a:pt x="208576" y="237093"/>
                  <a:pt x="249226" y="236201"/>
                </a:cubicBezTo>
                <a:lnTo>
                  <a:pt x="250994" y="236201"/>
                </a:lnTo>
                <a:cubicBezTo>
                  <a:pt x="258947" y="236201"/>
                  <a:pt x="266900" y="232632"/>
                  <a:pt x="272203" y="227279"/>
                </a:cubicBezTo>
                <a:cubicBezTo>
                  <a:pt x="277505" y="221034"/>
                  <a:pt x="281923" y="213004"/>
                  <a:pt x="281040" y="204974"/>
                </a:cubicBezTo>
                <a:lnTo>
                  <a:pt x="280156" y="123784"/>
                </a:lnTo>
                <a:cubicBezTo>
                  <a:pt x="280156" y="113970"/>
                  <a:pt x="287226" y="105940"/>
                  <a:pt x="296946" y="105940"/>
                </a:cubicBezTo>
                <a:close/>
                <a:moveTo>
                  <a:pt x="1098525" y="36471"/>
                </a:moveTo>
                <a:lnTo>
                  <a:pt x="1038041" y="38250"/>
                </a:lnTo>
                <a:cubicBezTo>
                  <a:pt x="1014914" y="40029"/>
                  <a:pt x="993567" y="49814"/>
                  <a:pt x="978446" y="66715"/>
                </a:cubicBezTo>
                <a:cubicBezTo>
                  <a:pt x="962435" y="83616"/>
                  <a:pt x="954430" y="104965"/>
                  <a:pt x="955320" y="128093"/>
                </a:cubicBezTo>
                <a:lnTo>
                  <a:pt x="958877" y="208151"/>
                </a:lnTo>
                <a:cubicBezTo>
                  <a:pt x="959767" y="231279"/>
                  <a:pt x="969551" y="252628"/>
                  <a:pt x="986451" y="267750"/>
                </a:cubicBezTo>
                <a:cubicBezTo>
                  <a:pt x="1003351" y="283762"/>
                  <a:pt x="1025588" y="291767"/>
                  <a:pt x="1047825" y="290878"/>
                </a:cubicBezTo>
                <a:lnTo>
                  <a:pt x="1049604" y="289988"/>
                </a:lnTo>
                <a:cubicBezTo>
                  <a:pt x="1049604" y="289988"/>
                  <a:pt x="1050493" y="289988"/>
                  <a:pt x="1051383" y="289988"/>
                </a:cubicBezTo>
                <a:cubicBezTo>
                  <a:pt x="1067393" y="289988"/>
                  <a:pt x="1081625" y="300663"/>
                  <a:pt x="1086072" y="316674"/>
                </a:cubicBezTo>
                <a:cubicBezTo>
                  <a:pt x="1135883" y="473233"/>
                  <a:pt x="1143888" y="627122"/>
                  <a:pt x="1108309" y="763221"/>
                </a:cubicBezTo>
                <a:cubicBezTo>
                  <a:pt x="1103862" y="780122"/>
                  <a:pt x="1090520" y="790797"/>
                  <a:pt x="1073620" y="791686"/>
                </a:cubicBezTo>
                <a:lnTo>
                  <a:pt x="1070062" y="791686"/>
                </a:lnTo>
                <a:cubicBezTo>
                  <a:pt x="1022920" y="794355"/>
                  <a:pt x="986451" y="834384"/>
                  <a:pt x="988230" y="881529"/>
                </a:cubicBezTo>
                <a:lnTo>
                  <a:pt x="991788" y="961587"/>
                </a:lnTo>
                <a:cubicBezTo>
                  <a:pt x="992677" y="984715"/>
                  <a:pt x="1002462" y="1006064"/>
                  <a:pt x="1019362" y="1021186"/>
                </a:cubicBezTo>
                <a:cubicBezTo>
                  <a:pt x="1037151" y="1037198"/>
                  <a:pt x="1058499" y="1044314"/>
                  <a:pt x="1080735" y="1044314"/>
                </a:cubicBezTo>
                <a:lnTo>
                  <a:pt x="1142109" y="1040756"/>
                </a:lnTo>
                <a:cubicBezTo>
                  <a:pt x="1174130" y="1038977"/>
                  <a:pt x="1230167" y="1003395"/>
                  <a:pt x="1240841" y="957140"/>
                </a:cubicBezTo>
                <a:cubicBezTo>
                  <a:pt x="1305773" y="728529"/>
                  <a:pt x="1291541" y="390506"/>
                  <a:pt x="1204372" y="113860"/>
                </a:cubicBezTo>
                <a:cubicBezTo>
                  <a:pt x="1186583" y="53372"/>
                  <a:pt x="1131435" y="33802"/>
                  <a:pt x="1098525" y="36471"/>
                </a:cubicBezTo>
                <a:close/>
                <a:moveTo>
                  <a:pt x="246946" y="34651"/>
                </a:moveTo>
                <a:lnTo>
                  <a:pt x="186603" y="35540"/>
                </a:lnTo>
                <a:cubicBezTo>
                  <a:pt x="153770" y="36428"/>
                  <a:pt x="98752" y="57752"/>
                  <a:pt x="84553" y="118170"/>
                </a:cubicBezTo>
                <a:lnTo>
                  <a:pt x="84553" y="119059"/>
                </a:lnTo>
                <a:cubicBezTo>
                  <a:pt x="13562" y="398935"/>
                  <a:pt x="17112" y="737452"/>
                  <a:pt x="95202" y="960465"/>
                </a:cubicBezTo>
                <a:cubicBezTo>
                  <a:pt x="107626" y="1006667"/>
                  <a:pt x="165306" y="1040430"/>
                  <a:pt x="197252" y="1040430"/>
                </a:cubicBezTo>
                <a:lnTo>
                  <a:pt x="259369" y="1039541"/>
                </a:lnTo>
                <a:cubicBezTo>
                  <a:pt x="306401" y="1038653"/>
                  <a:pt x="343671" y="1000447"/>
                  <a:pt x="343671" y="953357"/>
                </a:cubicBezTo>
                <a:lnTo>
                  <a:pt x="341897" y="872504"/>
                </a:lnTo>
                <a:cubicBezTo>
                  <a:pt x="341897" y="849403"/>
                  <a:pt x="333023" y="828079"/>
                  <a:pt x="317050" y="812086"/>
                </a:cubicBezTo>
                <a:cubicBezTo>
                  <a:pt x="300189" y="796093"/>
                  <a:pt x="278005" y="787208"/>
                  <a:pt x="255820" y="787208"/>
                </a:cubicBezTo>
                <a:lnTo>
                  <a:pt x="252270" y="787208"/>
                </a:lnTo>
                <a:lnTo>
                  <a:pt x="251383" y="787208"/>
                </a:lnTo>
                <a:cubicBezTo>
                  <a:pt x="235410" y="787208"/>
                  <a:pt x="222099" y="777435"/>
                  <a:pt x="216775" y="761442"/>
                </a:cubicBezTo>
                <a:cubicBezTo>
                  <a:pt x="174180" y="627279"/>
                  <a:pt x="172405" y="473569"/>
                  <a:pt x="213225" y="314528"/>
                </a:cubicBezTo>
                <a:cubicBezTo>
                  <a:pt x="217662" y="297646"/>
                  <a:pt x="231860" y="286096"/>
                  <a:pt x="248721" y="286096"/>
                </a:cubicBezTo>
                <a:lnTo>
                  <a:pt x="250495" y="286096"/>
                </a:lnTo>
                <a:cubicBezTo>
                  <a:pt x="272680" y="285207"/>
                  <a:pt x="293978" y="276322"/>
                  <a:pt x="309951" y="260330"/>
                </a:cubicBezTo>
                <a:cubicBezTo>
                  <a:pt x="325924" y="243448"/>
                  <a:pt x="334797" y="223013"/>
                  <a:pt x="334797" y="199912"/>
                </a:cubicBezTo>
                <a:lnTo>
                  <a:pt x="333910" y="119059"/>
                </a:lnTo>
                <a:cubicBezTo>
                  <a:pt x="333023" y="72857"/>
                  <a:pt x="294865" y="34651"/>
                  <a:pt x="247833" y="34651"/>
                </a:cubicBezTo>
                <a:close/>
                <a:moveTo>
                  <a:pt x="1096746" y="1779"/>
                </a:moveTo>
                <a:cubicBezTo>
                  <a:pt x="1149225" y="0"/>
                  <a:pt x="1215046" y="30244"/>
                  <a:pt x="1237283" y="103186"/>
                </a:cubicBezTo>
                <a:cubicBezTo>
                  <a:pt x="1325341" y="386058"/>
                  <a:pt x="1339573" y="732087"/>
                  <a:pt x="1273751" y="965145"/>
                </a:cubicBezTo>
                <a:cubicBezTo>
                  <a:pt x="1260409" y="1023855"/>
                  <a:pt x="1192809" y="1072779"/>
                  <a:pt x="1143888" y="1075448"/>
                </a:cubicBezTo>
                <a:lnTo>
                  <a:pt x="1082514" y="1078117"/>
                </a:lnTo>
                <a:cubicBezTo>
                  <a:pt x="1080735" y="1078117"/>
                  <a:pt x="1079846" y="1078117"/>
                  <a:pt x="1077178" y="1078117"/>
                </a:cubicBezTo>
                <a:cubicBezTo>
                  <a:pt x="1047825" y="1078117"/>
                  <a:pt x="1018472" y="1067442"/>
                  <a:pt x="996235" y="1046093"/>
                </a:cubicBezTo>
                <a:cubicBezTo>
                  <a:pt x="973109" y="1024744"/>
                  <a:pt x="958877" y="995390"/>
                  <a:pt x="957988" y="963366"/>
                </a:cubicBezTo>
                <a:lnTo>
                  <a:pt x="954430" y="883308"/>
                </a:lnTo>
                <a:cubicBezTo>
                  <a:pt x="951762" y="816593"/>
                  <a:pt x="1002462" y="760552"/>
                  <a:pt x="1069172" y="757884"/>
                </a:cubicBezTo>
                <a:lnTo>
                  <a:pt x="1072730" y="757884"/>
                </a:lnTo>
                <a:cubicBezTo>
                  <a:pt x="1073620" y="757884"/>
                  <a:pt x="1075399" y="756105"/>
                  <a:pt x="1075399" y="754326"/>
                </a:cubicBezTo>
                <a:cubicBezTo>
                  <a:pt x="1108309" y="625343"/>
                  <a:pt x="1102083" y="477680"/>
                  <a:pt x="1053162" y="327349"/>
                </a:cubicBezTo>
                <a:cubicBezTo>
                  <a:pt x="1053162" y="325570"/>
                  <a:pt x="1052272" y="324680"/>
                  <a:pt x="1051383" y="324680"/>
                </a:cubicBezTo>
                <a:lnTo>
                  <a:pt x="1049604" y="324680"/>
                </a:lnTo>
                <a:cubicBezTo>
                  <a:pt x="983783" y="327349"/>
                  <a:pt x="927746" y="275756"/>
                  <a:pt x="925077" y="209930"/>
                </a:cubicBezTo>
                <a:lnTo>
                  <a:pt x="921519" y="128983"/>
                </a:lnTo>
                <a:cubicBezTo>
                  <a:pt x="920630" y="96959"/>
                  <a:pt x="931304" y="66715"/>
                  <a:pt x="953541" y="43587"/>
                </a:cubicBezTo>
                <a:cubicBezTo>
                  <a:pt x="973998" y="19570"/>
                  <a:pt x="1004241" y="6227"/>
                  <a:pt x="1036262" y="4448"/>
                </a:cubicBezTo>
                <a:close/>
                <a:moveTo>
                  <a:pt x="246058" y="0"/>
                </a:moveTo>
                <a:cubicBezTo>
                  <a:pt x="246946" y="0"/>
                  <a:pt x="247833" y="0"/>
                  <a:pt x="247833" y="0"/>
                </a:cubicBezTo>
                <a:cubicBezTo>
                  <a:pt x="313500" y="0"/>
                  <a:pt x="366744" y="53310"/>
                  <a:pt x="367631" y="119059"/>
                </a:cubicBezTo>
                <a:lnTo>
                  <a:pt x="368518" y="199023"/>
                </a:lnTo>
                <a:cubicBezTo>
                  <a:pt x="368518" y="231898"/>
                  <a:pt x="356095" y="261218"/>
                  <a:pt x="334797" y="284319"/>
                </a:cubicBezTo>
                <a:cubicBezTo>
                  <a:pt x="312613" y="307420"/>
                  <a:pt x="282441" y="319859"/>
                  <a:pt x="250495" y="320747"/>
                </a:cubicBezTo>
                <a:lnTo>
                  <a:pt x="249608" y="320747"/>
                </a:lnTo>
                <a:cubicBezTo>
                  <a:pt x="247833" y="320747"/>
                  <a:pt x="246946" y="322524"/>
                  <a:pt x="246058" y="323413"/>
                </a:cubicBezTo>
                <a:cubicBezTo>
                  <a:pt x="207013" y="475346"/>
                  <a:pt x="207901" y="623725"/>
                  <a:pt x="249608" y="750780"/>
                </a:cubicBezTo>
                <a:cubicBezTo>
                  <a:pt x="249608" y="751668"/>
                  <a:pt x="250495" y="753445"/>
                  <a:pt x="251383" y="753445"/>
                </a:cubicBezTo>
                <a:lnTo>
                  <a:pt x="255820" y="753445"/>
                </a:lnTo>
                <a:cubicBezTo>
                  <a:pt x="287766" y="753445"/>
                  <a:pt x="317937" y="765884"/>
                  <a:pt x="340122" y="787208"/>
                </a:cubicBezTo>
                <a:cubicBezTo>
                  <a:pt x="363194" y="810309"/>
                  <a:pt x="376505" y="840518"/>
                  <a:pt x="376505" y="872504"/>
                </a:cubicBezTo>
                <a:lnTo>
                  <a:pt x="377392" y="953357"/>
                </a:lnTo>
                <a:cubicBezTo>
                  <a:pt x="378280" y="1018217"/>
                  <a:pt x="325036" y="1073304"/>
                  <a:pt x="259369" y="1073304"/>
                </a:cubicBezTo>
                <a:lnTo>
                  <a:pt x="198139" y="1074193"/>
                </a:lnTo>
                <a:lnTo>
                  <a:pt x="197252" y="1074193"/>
                </a:lnTo>
                <a:cubicBezTo>
                  <a:pt x="148446" y="1074193"/>
                  <a:pt x="79229" y="1029768"/>
                  <a:pt x="62369" y="971127"/>
                </a:cubicBezTo>
                <a:cubicBezTo>
                  <a:pt x="-16609" y="742783"/>
                  <a:pt x="-21046" y="396270"/>
                  <a:pt x="51720" y="110174"/>
                </a:cubicBezTo>
                <a:cubicBezTo>
                  <a:pt x="69468" y="36428"/>
                  <a:pt x="133360" y="1777"/>
                  <a:pt x="185716" y="88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115AD3-99FD-4BDD-89D5-FA8B49B0B418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COMMUNICATION SLIDE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94EC02-11DA-434E-9E16-DB905743405A}"/>
              </a:ext>
            </a:extLst>
          </p:cNvPr>
          <p:cNvSpPr txBox="1"/>
          <p:nvPr/>
        </p:nvSpPr>
        <p:spPr>
          <a:xfrm>
            <a:off x="1520827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635A522-DFAA-4A53-BACD-18CC389F7DD4}"/>
              </a:ext>
            </a:extLst>
          </p:cNvPr>
          <p:cNvSpPr txBox="1"/>
          <p:nvPr/>
        </p:nvSpPr>
        <p:spPr>
          <a:xfrm>
            <a:off x="2500368" y="3843451"/>
            <a:ext cx="610694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BD7ED1F-6C6B-462F-97BF-A8424813E83E}"/>
              </a:ext>
            </a:extLst>
          </p:cNvPr>
          <p:cNvSpPr txBox="1"/>
          <p:nvPr/>
        </p:nvSpPr>
        <p:spPr>
          <a:xfrm>
            <a:off x="2500368" y="4524793"/>
            <a:ext cx="6106945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D5E3857-A932-45F1-8BEB-370F6A266627}"/>
              </a:ext>
            </a:extLst>
          </p:cNvPr>
          <p:cNvSpPr txBox="1"/>
          <p:nvPr/>
        </p:nvSpPr>
        <p:spPr>
          <a:xfrm>
            <a:off x="2500368" y="8396154"/>
            <a:ext cx="610694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69B5EB-557B-4BB4-81AA-0E69208AAA02}"/>
              </a:ext>
            </a:extLst>
          </p:cNvPr>
          <p:cNvSpPr txBox="1"/>
          <p:nvPr/>
        </p:nvSpPr>
        <p:spPr>
          <a:xfrm>
            <a:off x="2500368" y="9077496"/>
            <a:ext cx="6106945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E82012-35C7-4DFF-A591-3C20293F486A}"/>
              </a:ext>
            </a:extLst>
          </p:cNvPr>
          <p:cNvSpPr txBox="1"/>
          <p:nvPr/>
        </p:nvSpPr>
        <p:spPr>
          <a:xfrm>
            <a:off x="15770339" y="6115698"/>
            <a:ext cx="610694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A1FC05F-6FF7-4964-90CB-D14BB200072D}"/>
              </a:ext>
            </a:extLst>
          </p:cNvPr>
          <p:cNvSpPr txBox="1"/>
          <p:nvPr/>
        </p:nvSpPr>
        <p:spPr>
          <a:xfrm>
            <a:off x="15770339" y="6797040"/>
            <a:ext cx="6106945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C0FC43-0C27-4516-B3F0-FD09EAF2890C}"/>
              </a:ext>
            </a:extLst>
          </p:cNvPr>
          <p:cNvSpPr txBox="1"/>
          <p:nvPr/>
        </p:nvSpPr>
        <p:spPr>
          <a:xfrm>
            <a:off x="15770339" y="10659989"/>
            <a:ext cx="610694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271D4F5-244D-41E4-8B02-E3CBD8581DD1}"/>
              </a:ext>
            </a:extLst>
          </p:cNvPr>
          <p:cNvSpPr txBox="1"/>
          <p:nvPr/>
        </p:nvSpPr>
        <p:spPr>
          <a:xfrm>
            <a:off x="15770339" y="11341331"/>
            <a:ext cx="6106945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5">
            <a:extLst>
              <a:ext uri="{FF2B5EF4-FFF2-40B4-BE49-F238E27FC236}">
                <a16:creationId xmlns:a16="http://schemas.microsoft.com/office/drawing/2014/main" id="{BCAF584A-466A-6040-BD0C-D54CEF92B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6977" y="7537336"/>
            <a:ext cx="4746730" cy="6171014"/>
          </a:xfrm>
          <a:custGeom>
            <a:avLst/>
            <a:gdLst>
              <a:gd name="connsiteX0" fmla="*/ 2007239 w 4746730"/>
              <a:gd name="connsiteY0" fmla="*/ 3390036 h 6171014"/>
              <a:gd name="connsiteX1" fmla="*/ 2739490 w 4746730"/>
              <a:gd name="connsiteY1" fmla="*/ 3390036 h 6171014"/>
              <a:gd name="connsiteX2" fmla="*/ 4746730 w 4746730"/>
              <a:gd name="connsiteY2" fmla="*/ 5397038 h 6171014"/>
              <a:gd name="connsiteX3" fmla="*/ 4746730 w 4746730"/>
              <a:gd name="connsiteY3" fmla="*/ 6171014 h 6171014"/>
              <a:gd name="connsiteX4" fmla="*/ 0 w 4746730"/>
              <a:gd name="connsiteY4" fmla="*/ 6171014 h 6171014"/>
              <a:gd name="connsiteX5" fmla="*/ 0 w 4746730"/>
              <a:gd name="connsiteY5" fmla="*/ 5397038 h 6171014"/>
              <a:gd name="connsiteX6" fmla="*/ 2007239 w 4746730"/>
              <a:gd name="connsiteY6" fmla="*/ 3390036 h 6171014"/>
              <a:gd name="connsiteX7" fmla="*/ 2371848 w 4746730"/>
              <a:gd name="connsiteY7" fmla="*/ 0 h 6171014"/>
              <a:gd name="connsiteX8" fmla="*/ 4028700 w 4746730"/>
              <a:gd name="connsiteY8" fmla="*/ 1657743 h 6171014"/>
              <a:gd name="connsiteX9" fmla="*/ 2371848 w 4746730"/>
              <a:gd name="connsiteY9" fmla="*/ 3314596 h 6171014"/>
              <a:gd name="connsiteX10" fmla="*/ 714105 w 4746730"/>
              <a:gd name="connsiteY10" fmla="*/ 1657743 h 6171014"/>
              <a:gd name="connsiteX11" fmla="*/ 2371848 w 4746730"/>
              <a:gd name="connsiteY11" fmla="*/ 0 h 6171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46730" h="6171014">
                <a:moveTo>
                  <a:pt x="2007239" y="3390036"/>
                </a:moveTo>
                <a:lnTo>
                  <a:pt x="2739490" y="3390036"/>
                </a:lnTo>
                <a:cubicBezTo>
                  <a:pt x="3848098" y="3390036"/>
                  <a:pt x="4746730" y="4289450"/>
                  <a:pt x="4746730" y="5397038"/>
                </a:cubicBezTo>
                <a:lnTo>
                  <a:pt x="4746730" y="6171014"/>
                </a:lnTo>
                <a:lnTo>
                  <a:pt x="0" y="6171014"/>
                </a:lnTo>
                <a:lnTo>
                  <a:pt x="0" y="5397038"/>
                </a:lnTo>
                <a:cubicBezTo>
                  <a:pt x="0" y="4289450"/>
                  <a:pt x="899521" y="3390036"/>
                  <a:pt x="2007239" y="3390036"/>
                </a:cubicBezTo>
                <a:close/>
                <a:moveTo>
                  <a:pt x="2371848" y="0"/>
                </a:moveTo>
                <a:cubicBezTo>
                  <a:pt x="3286587" y="0"/>
                  <a:pt x="4028700" y="741715"/>
                  <a:pt x="4028700" y="1657743"/>
                </a:cubicBezTo>
                <a:cubicBezTo>
                  <a:pt x="4028700" y="2572881"/>
                  <a:pt x="3286587" y="3314596"/>
                  <a:pt x="2371848" y="3314596"/>
                </a:cubicBezTo>
                <a:cubicBezTo>
                  <a:pt x="1456218" y="3314596"/>
                  <a:pt x="714105" y="2572881"/>
                  <a:pt x="714105" y="1657743"/>
                </a:cubicBezTo>
                <a:cubicBezTo>
                  <a:pt x="714105" y="741715"/>
                  <a:pt x="1456218" y="0"/>
                  <a:pt x="2371848" y="0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47" name="Freeform 4">
            <a:extLst>
              <a:ext uri="{FF2B5EF4-FFF2-40B4-BE49-F238E27FC236}">
                <a16:creationId xmlns:a16="http://schemas.microsoft.com/office/drawing/2014/main" id="{1245E597-B4F2-4663-9B00-2ADEEC824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4530" y="7537337"/>
            <a:ext cx="8773286" cy="2558221"/>
          </a:xfrm>
          <a:custGeom>
            <a:avLst/>
            <a:gdLst>
              <a:gd name="T0" fmla="*/ 8236 w 9862"/>
              <a:gd name="T1" fmla="*/ 1089 h 2876"/>
              <a:gd name="T2" fmla="*/ 8236 w 9862"/>
              <a:gd name="T3" fmla="*/ 976 h 2876"/>
              <a:gd name="T4" fmla="*/ 8236 w 9862"/>
              <a:gd name="T5" fmla="*/ 976 h 2876"/>
              <a:gd name="T6" fmla="*/ 7261 w 9862"/>
              <a:gd name="T7" fmla="*/ 0 h 2876"/>
              <a:gd name="T8" fmla="*/ 976 w 9862"/>
              <a:gd name="T9" fmla="*/ 0 h 2876"/>
              <a:gd name="T10" fmla="*/ 976 w 9862"/>
              <a:gd name="T11" fmla="*/ 0 h 2876"/>
              <a:gd name="T12" fmla="*/ 0 w 9862"/>
              <a:gd name="T13" fmla="*/ 976 h 2876"/>
              <a:gd name="T14" fmla="*/ 0 w 9862"/>
              <a:gd name="T15" fmla="*/ 1899 h 2876"/>
              <a:gd name="T16" fmla="*/ 0 w 9862"/>
              <a:gd name="T17" fmla="*/ 1899 h 2876"/>
              <a:gd name="T18" fmla="*/ 976 w 9862"/>
              <a:gd name="T19" fmla="*/ 2875 h 2876"/>
              <a:gd name="T20" fmla="*/ 7261 w 9862"/>
              <a:gd name="T21" fmla="*/ 2875 h 2876"/>
              <a:gd name="T22" fmla="*/ 7261 w 9862"/>
              <a:gd name="T23" fmla="*/ 2875 h 2876"/>
              <a:gd name="T24" fmla="*/ 8225 w 9862"/>
              <a:gd name="T25" fmla="*/ 2048 h 2876"/>
              <a:gd name="T26" fmla="*/ 9861 w 9862"/>
              <a:gd name="T27" fmla="*/ 1567 h 2876"/>
              <a:gd name="T28" fmla="*/ 8236 w 9862"/>
              <a:gd name="T29" fmla="*/ 1089 h 2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862" h="2876">
                <a:moveTo>
                  <a:pt x="8236" y="1089"/>
                </a:moveTo>
                <a:lnTo>
                  <a:pt x="8236" y="976"/>
                </a:lnTo>
                <a:lnTo>
                  <a:pt x="8236" y="976"/>
                </a:lnTo>
                <a:cubicBezTo>
                  <a:pt x="8236" y="437"/>
                  <a:pt x="7799" y="0"/>
                  <a:pt x="7261" y="0"/>
                </a:cubicBezTo>
                <a:lnTo>
                  <a:pt x="976" y="0"/>
                </a:lnTo>
                <a:lnTo>
                  <a:pt x="976" y="0"/>
                </a:lnTo>
                <a:cubicBezTo>
                  <a:pt x="436" y="0"/>
                  <a:pt x="0" y="437"/>
                  <a:pt x="0" y="976"/>
                </a:cubicBezTo>
                <a:lnTo>
                  <a:pt x="0" y="1899"/>
                </a:lnTo>
                <a:lnTo>
                  <a:pt x="0" y="1899"/>
                </a:lnTo>
                <a:cubicBezTo>
                  <a:pt x="0" y="2438"/>
                  <a:pt x="436" y="2875"/>
                  <a:pt x="976" y="2875"/>
                </a:cubicBezTo>
                <a:lnTo>
                  <a:pt x="7261" y="2875"/>
                </a:lnTo>
                <a:lnTo>
                  <a:pt x="7261" y="2875"/>
                </a:lnTo>
                <a:cubicBezTo>
                  <a:pt x="7748" y="2875"/>
                  <a:pt x="8153" y="2517"/>
                  <a:pt x="8225" y="2048"/>
                </a:cubicBezTo>
                <a:lnTo>
                  <a:pt x="9861" y="1567"/>
                </a:lnTo>
                <a:lnTo>
                  <a:pt x="8236" y="108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48" name="Freeform 5">
            <a:extLst>
              <a:ext uri="{FF2B5EF4-FFF2-40B4-BE49-F238E27FC236}">
                <a16:creationId xmlns:a16="http://schemas.microsoft.com/office/drawing/2014/main" id="{666B0DF0-FEFA-469E-A087-8544F02BB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2613" y="4127682"/>
            <a:ext cx="7329382" cy="3256631"/>
          </a:xfrm>
          <a:custGeom>
            <a:avLst/>
            <a:gdLst>
              <a:gd name="T0" fmla="*/ 7260 w 8237"/>
              <a:gd name="T1" fmla="*/ 0 h 3662"/>
              <a:gd name="T2" fmla="*/ 976 w 8237"/>
              <a:gd name="T3" fmla="*/ 0 h 3662"/>
              <a:gd name="T4" fmla="*/ 976 w 8237"/>
              <a:gd name="T5" fmla="*/ 0 h 3662"/>
              <a:gd name="T6" fmla="*/ 0 w 8237"/>
              <a:gd name="T7" fmla="*/ 976 h 3662"/>
              <a:gd name="T8" fmla="*/ 0 w 8237"/>
              <a:gd name="T9" fmla="*/ 1900 h 3662"/>
              <a:gd name="T10" fmla="*/ 0 w 8237"/>
              <a:gd name="T11" fmla="*/ 1900 h 3662"/>
              <a:gd name="T12" fmla="*/ 976 w 8237"/>
              <a:gd name="T13" fmla="*/ 2875 h 3662"/>
              <a:gd name="T14" fmla="*/ 6259 w 8237"/>
              <a:gd name="T15" fmla="*/ 2875 h 3662"/>
              <a:gd name="T16" fmla="*/ 7701 w 8237"/>
              <a:gd name="T17" fmla="*/ 3661 h 3662"/>
              <a:gd name="T18" fmla="*/ 7272 w 8237"/>
              <a:gd name="T19" fmla="*/ 2875 h 3662"/>
              <a:gd name="T20" fmla="*/ 7272 w 8237"/>
              <a:gd name="T21" fmla="*/ 2875 h 3662"/>
              <a:gd name="T22" fmla="*/ 8236 w 8237"/>
              <a:gd name="T23" fmla="*/ 1900 h 3662"/>
              <a:gd name="T24" fmla="*/ 8236 w 8237"/>
              <a:gd name="T25" fmla="*/ 976 h 3662"/>
              <a:gd name="T26" fmla="*/ 8236 w 8237"/>
              <a:gd name="T27" fmla="*/ 976 h 3662"/>
              <a:gd name="T28" fmla="*/ 7260 w 8237"/>
              <a:gd name="T29" fmla="*/ 0 h 3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237" h="3662">
                <a:moveTo>
                  <a:pt x="7260" y="0"/>
                </a:moveTo>
                <a:lnTo>
                  <a:pt x="976" y="0"/>
                </a:lnTo>
                <a:lnTo>
                  <a:pt x="976" y="0"/>
                </a:lnTo>
                <a:cubicBezTo>
                  <a:pt x="437" y="0"/>
                  <a:pt x="0" y="438"/>
                  <a:pt x="0" y="976"/>
                </a:cubicBezTo>
                <a:lnTo>
                  <a:pt x="0" y="1900"/>
                </a:lnTo>
                <a:lnTo>
                  <a:pt x="0" y="1900"/>
                </a:lnTo>
                <a:cubicBezTo>
                  <a:pt x="0" y="2439"/>
                  <a:pt x="437" y="2875"/>
                  <a:pt x="976" y="2875"/>
                </a:cubicBezTo>
                <a:lnTo>
                  <a:pt x="6259" y="2875"/>
                </a:lnTo>
                <a:lnTo>
                  <a:pt x="7701" y="3661"/>
                </a:lnTo>
                <a:lnTo>
                  <a:pt x="7272" y="2875"/>
                </a:lnTo>
                <a:lnTo>
                  <a:pt x="7272" y="2875"/>
                </a:lnTo>
                <a:cubicBezTo>
                  <a:pt x="7806" y="2869"/>
                  <a:pt x="8236" y="2435"/>
                  <a:pt x="8236" y="1900"/>
                </a:cubicBezTo>
                <a:lnTo>
                  <a:pt x="8236" y="976"/>
                </a:lnTo>
                <a:lnTo>
                  <a:pt x="8236" y="976"/>
                </a:lnTo>
                <a:cubicBezTo>
                  <a:pt x="8236" y="438"/>
                  <a:pt x="7799" y="0"/>
                  <a:pt x="726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49" name="Freeform 6">
            <a:extLst>
              <a:ext uri="{FF2B5EF4-FFF2-40B4-BE49-F238E27FC236}">
                <a16:creationId xmlns:a16="http://schemas.microsoft.com/office/drawing/2014/main" id="{DD5AE73A-6EE7-4A78-BD66-640EEEB56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69579" y="4127682"/>
            <a:ext cx="7329382" cy="3295868"/>
          </a:xfrm>
          <a:custGeom>
            <a:avLst/>
            <a:gdLst>
              <a:gd name="T0" fmla="*/ 7260 w 8237"/>
              <a:gd name="T1" fmla="*/ 0 h 3703"/>
              <a:gd name="T2" fmla="*/ 976 w 8237"/>
              <a:gd name="T3" fmla="*/ 0 h 3703"/>
              <a:gd name="T4" fmla="*/ 976 w 8237"/>
              <a:gd name="T5" fmla="*/ 0 h 3703"/>
              <a:gd name="T6" fmla="*/ 0 w 8237"/>
              <a:gd name="T7" fmla="*/ 976 h 3703"/>
              <a:gd name="T8" fmla="*/ 0 w 8237"/>
              <a:gd name="T9" fmla="*/ 1900 h 3703"/>
              <a:gd name="T10" fmla="*/ 0 w 8237"/>
              <a:gd name="T11" fmla="*/ 1900 h 3703"/>
              <a:gd name="T12" fmla="*/ 976 w 8237"/>
              <a:gd name="T13" fmla="*/ 2875 h 3703"/>
              <a:gd name="T14" fmla="*/ 1028 w 8237"/>
              <a:gd name="T15" fmla="*/ 2875 h 3703"/>
              <a:gd name="T16" fmla="*/ 575 w 8237"/>
              <a:gd name="T17" fmla="*/ 3702 h 3703"/>
              <a:gd name="T18" fmla="*/ 2092 w 8237"/>
              <a:gd name="T19" fmla="*/ 2875 h 3703"/>
              <a:gd name="T20" fmla="*/ 7260 w 8237"/>
              <a:gd name="T21" fmla="*/ 2875 h 3703"/>
              <a:gd name="T22" fmla="*/ 7260 w 8237"/>
              <a:gd name="T23" fmla="*/ 2875 h 3703"/>
              <a:gd name="T24" fmla="*/ 8236 w 8237"/>
              <a:gd name="T25" fmla="*/ 1900 h 3703"/>
              <a:gd name="T26" fmla="*/ 8236 w 8237"/>
              <a:gd name="T27" fmla="*/ 976 h 3703"/>
              <a:gd name="T28" fmla="*/ 8236 w 8237"/>
              <a:gd name="T29" fmla="*/ 976 h 3703"/>
              <a:gd name="T30" fmla="*/ 7260 w 8237"/>
              <a:gd name="T31" fmla="*/ 0 h 3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237" h="3703">
                <a:moveTo>
                  <a:pt x="7260" y="0"/>
                </a:moveTo>
                <a:lnTo>
                  <a:pt x="976" y="0"/>
                </a:lnTo>
                <a:lnTo>
                  <a:pt x="976" y="0"/>
                </a:lnTo>
                <a:cubicBezTo>
                  <a:pt x="437" y="0"/>
                  <a:pt x="0" y="438"/>
                  <a:pt x="0" y="976"/>
                </a:cubicBezTo>
                <a:lnTo>
                  <a:pt x="0" y="1900"/>
                </a:lnTo>
                <a:lnTo>
                  <a:pt x="0" y="1900"/>
                </a:lnTo>
                <a:cubicBezTo>
                  <a:pt x="0" y="2439"/>
                  <a:pt x="437" y="2875"/>
                  <a:pt x="976" y="2875"/>
                </a:cubicBezTo>
                <a:lnTo>
                  <a:pt x="1028" y="2875"/>
                </a:lnTo>
                <a:lnTo>
                  <a:pt x="575" y="3702"/>
                </a:lnTo>
                <a:lnTo>
                  <a:pt x="2092" y="2875"/>
                </a:lnTo>
                <a:lnTo>
                  <a:pt x="7260" y="2875"/>
                </a:lnTo>
                <a:lnTo>
                  <a:pt x="7260" y="2875"/>
                </a:lnTo>
                <a:cubicBezTo>
                  <a:pt x="7800" y="2875"/>
                  <a:pt x="8236" y="2439"/>
                  <a:pt x="8236" y="1900"/>
                </a:cubicBezTo>
                <a:lnTo>
                  <a:pt x="8236" y="976"/>
                </a:lnTo>
                <a:lnTo>
                  <a:pt x="8236" y="976"/>
                </a:lnTo>
                <a:cubicBezTo>
                  <a:pt x="8236" y="438"/>
                  <a:pt x="7800" y="0"/>
                  <a:pt x="7260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0" name="Freeform 7">
            <a:extLst>
              <a:ext uri="{FF2B5EF4-FFF2-40B4-BE49-F238E27FC236}">
                <a16:creationId xmlns:a16="http://schemas.microsoft.com/office/drawing/2014/main" id="{A45C4A9E-2241-43BC-8B57-C17E996FB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3376" y="7537337"/>
            <a:ext cx="8773286" cy="2558221"/>
          </a:xfrm>
          <a:custGeom>
            <a:avLst/>
            <a:gdLst>
              <a:gd name="T0" fmla="*/ 8886 w 9861"/>
              <a:gd name="T1" fmla="*/ 0 h 2876"/>
              <a:gd name="T2" fmla="*/ 2601 w 9861"/>
              <a:gd name="T3" fmla="*/ 0 h 2876"/>
              <a:gd name="T4" fmla="*/ 2601 w 9861"/>
              <a:gd name="T5" fmla="*/ 0 h 2876"/>
              <a:gd name="T6" fmla="*/ 1625 w 9861"/>
              <a:gd name="T7" fmla="*/ 976 h 2876"/>
              <a:gd name="T8" fmla="*/ 1625 w 9861"/>
              <a:gd name="T9" fmla="*/ 1147 h 2876"/>
              <a:gd name="T10" fmla="*/ 0 w 9861"/>
              <a:gd name="T11" fmla="*/ 1624 h 2876"/>
              <a:gd name="T12" fmla="*/ 1647 w 9861"/>
              <a:gd name="T13" fmla="*/ 2109 h 2876"/>
              <a:gd name="T14" fmla="*/ 1647 w 9861"/>
              <a:gd name="T15" fmla="*/ 2109 h 2876"/>
              <a:gd name="T16" fmla="*/ 2601 w 9861"/>
              <a:gd name="T17" fmla="*/ 2875 h 2876"/>
              <a:gd name="T18" fmla="*/ 8886 w 9861"/>
              <a:gd name="T19" fmla="*/ 2875 h 2876"/>
              <a:gd name="T20" fmla="*/ 8886 w 9861"/>
              <a:gd name="T21" fmla="*/ 2875 h 2876"/>
              <a:gd name="T22" fmla="*/ 9860 w 9861"/>
              <a:gd name="T23" fmla="*/ 1899 h 2876"/>
              <a:gd name="T24" fmla="*/ 9860 w 9861"/>
              <a:gd name="T25" fmla="*/ 976 h 2876"/>
              <a:gd name="T26" fmla="*/ 9860 w 9861"/>
              <a:gd name="T27" fmla="*/ 976 h 2876"/>
              <a:gd name="T28" fmla="*/ 8886 w 9861"/>
              <a:gd name="T29" fmla="*/ 0 h 2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861" h="2876">
                <a:moveTo>
                  <a:pt x="8886" y="0"/>
                </a:moveTo>
                <a:lnTo>
                  <a:pt x="2601" y="0"/>
                </a:lnTo>
                <a:lnTo>
                  <a:pt x="2601" y="0"/>
                </a:lnTo>
                <a:cubicBezTo>
                  <a:pt x="2061" y="0"/>
                  <a:pt x="1625" y="437"/>
                  <a:pt x="1625" y="976"/>
                </a:cubicBezTo>
                <a:lnTo>
                  <a:pt x="1625" y="1147"/>
                </a:lnTo>
                <a:lnTo>
                  <a:pt x="0" y="1624"/>
                </a:lnTo>
                <a:lnTo>
                  <a:pt x="1647" y="2109"/>
                </a:lnTo>
                <a:lnTo>
                  <a:pt x="1647" y="2109"/>
                </a:lnTo>
                <a:cubicBezTo>
                  <a:pt x="1743" y="2547"/>
                  <a:pt x="2133" y="2875"/>
                  <a:pt x="2601" y="2875"/>
                </a:cubicBezTo>
                <a:lnTo>
                  <a:pt x="8886" y="2875"/>
                </a:lnTo>
                <a:lnTo>
                  <a:pt x="8886" y="2875"/>
                </a:lnTo>
                <a:cubicBezTo>
                  <a:pt x="9424" y="2875"/>
                  <a:pt x="9860" y="2438"/>
                  <a:pt x="9860" y="1899"/>
                </a:cubicBezTo>
                <a:lnTo>
                  <a:pt x="9860" y="976"/>
                </a:lnTo>
                <a:lnTo>
                  <a:pt x="9860" y="976"/>
                </a:lnTo>
                <a:cubicBezTo>
                  <a:pt x="9860" y="437"/>
                  <a:pt x="9424" y="0"/>
                  <a:pt x="8886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603B8C52-4187-4D77-847D-B32A8127F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0495" y="4834458"/>
            <a:ext cx="1031081" cy="1187460"/>
          </a:xfrm>
          <a:custGeom>
            <a:avLst/>
            <a:gdLst>
              <a:gd name="connsiteX0" fmla="*/ 522962 w 1031081"/>
              <a:gd name="connsiteY0" fmla="*/ 298573 h 1187460"/>
              <a:gd name="connsiteX1" fmla="*/ 713909 w 1031081"/>
              <a:gd name="connsiteY1" fmla="*/ 431692 h 1187460"/>
              <a:gd name="connsiteX2" fmla="*/ 733448 w 1031081"/>
              <a:gd name="connsiteY2" fmla="*/ 664874 h 1187460"/>
              <a:gd name="connsiteX3" fmla="*/ 715685 w 1031081"/>
              <a:gd name="connsiteY3" fmla="*/ 677382 h 1187460"/>
              <a:gd name="connsiteX4" fmla="*/ 709469 w 1031081"/>
              <a:gd name="connsiteY4" fmla="*/ 675595 h 1187460"/>
              <a:gd name="connsiteX5" fmla="*/ 697923 w 1031081"/>
              <a:gd name="connsiteY5" fmla="*/ 652366 h 1187460"/>
              <a:gd name="connsiteX6" fmla="*/ 681048 w 1031081"/>
              <a:gd name="connsiteY6" fmla="*/ 451347 h 1187460"/>
              <a:gd name="connsiteX7" fmla="*/ 516745 w 1031081"/>
              <a:gd name="connsiteY7" fmla="*/ 335203 h 1187460"/>
              <a:gd name="connsiteX8" fmla="*/ 501647 w 1031081"/>
              <a:gd name="connsiteY8" fmla="*/ 313761 h 1187460"/>
              <a:gd name="connsiteX9" fmla="*/ 522962 w 1031081"/>
              <a:gd name="connsiteY9" fmla="*/ 298573 h 1187460"/>
              <a:gd name="connsiteX10" fmla="*/ 513443 w 1031081"/>
              <a:gd name="connsiteY10" fmla="*/ 161244 h 1187460"/>
              <a:gd name="connsiteX11" fmla="*/ 833852 w 1031081"/>
              <a:gd name="connsiteY11" fmla="*/ 365392 h 1187460"/>
              <a:gd name="connsiteX12" fmla="*/ 849917 w 1031081"/>
              <a:gd name="connsiteY12" fmla="*/ 745159 h 1187460"/>
              <a:gd name="connsiteX13" fmla="*/ 833852 w 1031081"/>
              <a:gd name="connsiteY13" fmla="*/ 755857 h 1187460"/>
              <a:gd name="connsiteX14" fmla="*/ 825820 w 1031081"/>
              <a:gd name="connsiteY14" fmla="*/ 754074 h 1187460"/>
              <a:gd name="connsiteX15" fmla="*/ 816895 w 1031081"/>
              <a:gd name="connsiteY15" fmla="*/ 730004 h 1187460"/>
              <a:gd name="connsiteX16" fmla="*/ 800830 w 1031081"/>
              <a:gd name="connsiteY16" fmla="*/ 384113 h 1187460"/>
              <a:gd name="connsiteX17" fmla="*/ 508981 w 1031081"/>
              <a:gd name="connsiteY17" fmla="*/ 198686 h 1187460"/>
              <a:gd name="connsiteX18" fmla="*/ 492915 w 1031081"/>
              <a:gd name="connsiteY18" fmla="*/ 178182 h 1187460"/>
              <a:gd name="connsiteX19" fmla="*/ 513443 w 1031081"/>
              <a:gd name="connsiteY19" fmla="*/ 161244 h 1187460"/>
              <a:gd name="connsiteX20" fmla="*/ 216576 w 1031081"/>
              <a:gd name="connsiteY20" fmla="*/ 36818 h 1187460"/>
              <a:gd name="connsiteX21" fmla="*/ 164140 w 1031081"/>
              <a:gd name="connsiteY21" fmla="*/ 51057 h 1187460"/>
              <a:gd name="connsiteX22" fmla="*/ 101039 w 1031081"/>
              <a:gd name="connsiteY22" fmla="*/ 87543 h 1187460"/>
              <a:gd name="connsiteX23" fmla="*/ 42382 w 1031081"/>
              <a:gd name="connsiteY23" fmla="*/ 237046 h 1187460"/>
              <a:gd name="connsiteX24" fmla="*/ 548966 w 1031081"/>
              <a:gd name="connsiteY24" fmla="*/ 1115378 h 1187460"/>
              <a:gd name="connsiteX25" fmla="*/ 707162 w 1031081"/>
              <a:gd name="connsiteY25" fmla="*/ 1137626 h 1187460"/>
              <a:gd name="connsiteX26" fmla="*/ 770262 w 1031081"/>
              <a:gd name="connsiteY26" fmla="*/ 1101140 h 1187460"/>
              <a:gd name="connsiteX27" fmla="*/ 808478 w 1031081"/>
              <a:gd name="connsiteY27" fmla="*/ 957866 h 1187460"/>
              <a:gd name="connsiteX28" fmla="*/ 759597 w 1031081"/>
              <a:gd name="connsiteY28" fmla="*/ 874215 h 1187460"/>
              <a:gd name="connsiteX29" fmla="*/ 696497 w 1031081"/>
              <a:gd name="connsiteY29" fmla="*/ 825271 h 1187460"/>
              <a:gd name="connsiteX30" fmla="*/ 616510 w 1031081"/>
              <a:gd name="connsiteY30" fmla="*/ 835060 h 1187460"/>
              <a:gd name="connsiteX31" fmla="*/ 612955 w 1031081"/>
              <a:gd name="connsiteY31" fmla="*/ 837729 h 1187460"/>
              <a:gd name="connsiteX32" fmla="*/ 562297 w 1031081"/>
              <a:gd name="connsiteY32" fmla="*/ 830610 h 1187460"/>
              <a:gd name="connsiteX33" fmla="*/ 296562 w 1031081"/>
              <a:gd name="connsiteY33" fmla="*/ 366082 h 1187460"/>
              <a:gd name="connsiteX34" fmla="*/ 316115 w 1031081"/>
              <a:gd name="connsiteY34" fmla="*/ 317138 h 1187460"/>
              <a:gd name="connsiteX35" fmla="*/ 317003 w 1031081"/>
              <a:gd name="connsiteY35" fmla="*/ 316248 h 1187460"/>
              <a:gd name="connsiteX36" fmla="*/ 366773 w 1031081"/>
              <a:gd name="connsiteY36" fmla="*/ 252174 h 1187460"/>
              <a:gd name="connsiteX37" fmla="*/ 356108 w 1031081"/>
              <a:gd name="connsiteY37" fmla="*/ 172973 h 1187460"/>
              <a:gd name="connsiteX38" fmla="*/ 307227 w 1031081"/>
              <a:gd name="connsiteY38" fmla="*/ 89323 h 1187460"/>
              <a:gd name="connsiteX39" fmla="*/ 216576 w 1031081"/>
              <a:gd name="connsiteY39" fmla="*/ 36818 h 1187460"/>
              <a:gd name="connsiteX40" fmla="*/ 492042 w 1031081"/>
              <a:gd name="connsiteY40" fmla="*/ 19101 h 1187460"/>
              <a:gd name="connsiteX41" fmla="*/ 956171 w 1031081"/>
              <a:gd name="connsiteY41" fmla="*/ 293756 h 1187460"/>
              <a:gd name="connsiteX42" fmla="*/ 963311 w 1031081"/>
              <a:gd name="connsiteY42" fmla="*/ 831513 h 1187460"/>
              <a:gd name="connsiteX43" fmla="*/ 947245 w 1031081"/>
              <a:gd name="connsiteY43" fmla="*/ 842179 h 1187460"/>
              <a:gd name="connsiteX44" fmla="*/ 937427 w 1031081"/>
              <a:gd name="connsiteY44" fmla="*/ 839513 h 1187460"/>
              <a:gd name="connsiteX45" fmla="*/ 930287 w 1031081"/>
              <a:gd name="connsiteY45" fmla="*/ 814625 h 1187460"/>
              <a:gd name="connsiteX46" fmla="*/ 924039 w 1031081"/>
              <a:gd name="connsiteY46" fmla="*/ 312423 h 1187460"/>
              <a:gd name="connsiteX47" fmla="*/ 490257 w 1031081"/>
              <a:gd name="connsiteY47" fmla="*/ 56433 h 1187460"/>
              <a:gd name="connsiteX48" fmla="*/ 473298 w 1031081"/>
              <a:gd name="connsiteY48" fmla="*/ 37767 h 1187460"/>
              <a:gd name="connsiteX49" fmla="*/ 492042 w 1031081"/>
              <a:gd name="connsiteY49" fmla="*/ 19101 h 1187460"/>
              <a:gd name="connsiteX50" fmla="*/ 199509 w 1031081"/>
              <a:gd name="connsiteY50" fmla="*/ 1069 h 1187460"/>
              <a:gd name="connsiteX51" fmla="*/ 340111 w 1031081"/>
              <a:gd name="connsiteY51" fmla="*/ 71525 h 1187460"/>
              <a:gd name="connsiteX52" fmla="*/ 388103 w 1031081"/>
              <a:gd name="connsiteY52" fmla="*/ 155175 h 1187460"/>
              <a:gd name="connsiteX53" fmla="*/ 336556 w 1031081"/>
              <a:gd name="connsiteY53" fmla="*/ 348284 h 1187460"/>
              <a:gd name="connsiteX54" fmla="*/ 334778 w 1031081"/>
              <a:gd name="connsiteY54" fmla="*/ 349174 h 1187460"/>
              <a:gd name="connsiteX55" fmla="*/ 333001 w 1031081"/>
              <a:gd name="connsiteY55" fmla="*/ 356293 h 1187460"/>
              <a:gd name="connsiteX56" fmla="*/ 587181 w 1031081"/>
              <a:gd name="connsiteY56" fmla="*/ 803023 h 1187460"/>
              <a:gd name="connsiteX57" fmla="*/ 595180 w 1031081"/>
              <a:gd name="connsiteY57" fmla="*/ 805693 h 1187460"/>
              <a:gd name="connsiteX58" fmla="*/ 598735 w 1031081"/>
              <a:gd name="connsiteY58" fmla="*/ 803023 h 1187460"/>
              <a:gd name="connsiteX59" fmla="*/ 706273 w 1031081"/>
              <a:gd name="connsiteY59" fmla="*/ 789675 h 1187460"/>
              <a:gd name="connsiteX60" fmla="*/ 791592 w 1031081"/>
              <a:gd name="connsiteY60" fmla="*/ 855527 h 1187460"/>
              <a:gd name="connsiteX61" fmla="*/ 840473 w 1031081"/>
              <a:gd name="connsiteY61" fmla="*/ 939178 h 1187460"/>
              <a:gd name="connsiteX62" fmla="*/ 788926 w 1031081"/>
              <a:gd name="connsiteY62" fmla="*/ 1133176 h 1187460"/>
              <a:gd name="connsiteX63" fmla="*/ 724936 w 1031081"/>
              <a:gd name="connsiteY63" fmla="*/ 1169662 h 1187460"/>
              <a:gd name="connsiteX64" fmla="*/ 649393 w 1031081"/>
              <a:gd name="connsiteY64" fmla="*/ 1187460 h 1187460"/>
              <a:gd name="connsiteX65" fmla="*/ 524081 w 1031081"/>
              <a:gd name="connsiteY65" fmla="*/ 1142075 h 1187460"/>
              <a:gd name="connsiteX66" fmla="*/ 6833 w 1031081"/>
              <a:gd name="connsiteY66" fmla="*/ 246835 h 1187460"/>
              <a:gd name="connsiteX67" fmla="*/ 83264 w 1031081"/>
              <a:gd name="connsiteY67" fmla="*/ 54616 h 1187460"/>
              <a:gd name="connsiteX68" fmla="*/ 146365 w 1031081"/>
              <a:gd name="connsiteY68" fmla="*/ 19020 h 1187460"/>
              <a:gd name="connsiteX69" fmla="*/ 199509 w 1031081"/>
              <a:gd name="connsiteY69" fmla="*/ 1069 h 1187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031081" h="1187460">
                <a:moveTo>
                  <a:pt x="522962" y="298573"/>
                </a:moveTo>
                <a:cubicBezTo>
                  <a:pt x="603781" y="312867"/>
                  <a:pt x="673055" y="360218"/>
                  <a:pt x="713909" y="431692"/>
                </a:cubicBezTo>
                <a:cubicBezTo>
                  <a:pt x="754763" y="503165"/>
                  <a:pt x="761868" y="588040"/>
                  <a:pt x="733448" y="664874"/>
                </a:cubicBezTo>
                <a:cubicBezTo>
                  <a:pt x="729895" y="672915"/>
                  <a:pt x="723679" y="677382"/>
                  <a:pt x="715685" y="677382"/>
                </a:cubicBezTo>
                <a:cubicBezTo>
                  <a:pt x="713021" y="677382"/>
                  <a:pt x="712133" y="676488"/>
                  <a:pt x="709469" y="675595"/>
                </a:cubicBezTo>
                <a:cubicBezTo>
                  <a:pt x="699699" y="672915"/>
                  <a:pt x="695258" y="662194"/>
                  <a:pt x="697923" y="652366"/>
                </a:cubicBezTo>
                <a:cubicBezTo>
                  <a:pt x="723679" y="585360"/>
                  <a:pt x="717462" y="512100"/>
                  <a:pt x="681048" y="451347"/>
                </a:cubicBezTo>
                <a:cubicBezTo>
                  <a:pt x="646411" y="388808"/>
                  <a:pt x="586019" y="347711"/>
                  <a:pt x="516745" y="335203"/>
                </a:cubicBezTo>
                <a:cubicBezTo>
                  <a:pt x="506975" y="333416"/>
                  <a:pt x="499870" y="324482"/>
                  <a:pt x="501647" y="313761"/>
                </a:cubicBezTo>
                <a:cubicBezTo>
                  <a:pt x="503423" y="303933"/>
                  <a:pt x="512304" y="297679"/>
                  <a:pt x="522962" y="298573"/>
                </a:cubicBezTo>
                <a:close/>
                <a:moveTo>
                  <a:pt x="513443" y="161244"/>
                </a:moveTo>
                <a:cubicBezTo>
                  <a:pt x="646426" y="172833"/>
                  <a:pt x="766022" y="250391"/>
                  <a:pt x="833852" y="365392"/>
                </a:cubicBezTo>
                <a:cubicBezTo>
                  <a:pt x="899898" y="481283"/>
                  <a:pt x="907038" y="623919"/>
                  <a:pt x="849917" y="745159"/>
                </a:cubicBezTo>
                <a:cubicBezTo>
                  <a:pt x="847240" y="752291"/>
                  <a:pt x="840100" y="755857"/>
                  <a:pt x="833852" y="755857"/>
                </a:cubicBezTo>
                <a:cubicBezTo>
                  <a:pt x="831175" y="755857"/>
                  <a:pt x="828497" y="755857"/>
                  <a:pt x="825820" y="754074"/>
                </a:cubicBezTo>
                <a:cubicBezTo>
                  <a:pt x="816895" y="749616"/>
                  <a:pt x="812432" y="738919"/>
                  <a:pt x="816895" y="730004"/>
                </a:cubicBezTo>
                <a:cubicBezTo>
                  <a:pt x="867768" y="618570"/>
                  <a:pt x="861520" y="490198"/>
                  <a:pt x="800830" y="384113"/>
                </a:cubicBezTo>
                <a:cubicBezTo>
                  <a:pt x="740139" y="278919"/>
                  <a:pt x="631254" y="209384"/>
                  <a:pt x="508981" y="198686"/>
                </a:cubicBezTo>
                <a:cubicBezTo>
                  <a:pt x="499163" y="197795"/>
                  <a:pt x="492023" y="187988"/>
                  <a:pt x="492915" y="178182"/>
                </a:cubicBezTo>
                <a:cubicBezTo>
                  <a:pt x="493808" y="167485"/>
                  <a:pt x="502733" y="160353"/>
                  <a:pt x="513443" y="161244"/>
                </a:cubicBezTo>
                <a:close/>
                <a:moveTo>
                  <a:pt x="216576" y="36818"/>
                </a:moveTo>
                <a:cubicBezTo>
                  <a:pt x="198801" y="36818"/>
                  <a:pt x="181026" y="41268"/>
                  <a:pt x="164140" y="51057"/>
                </a:cubicBezTo>
                <a:lnTo>
                  <a:pt x="101039" y="87543"/>
                </a:lnTo>
                <a:cubicBezTo>
                  <a:pt x="66378" y="107121"/>
                  <a:pt x="21941" y="164074"/>
                  <a:pt x="42382" y="237046"/>
                </a:cubicBezTo>
                <a:cubicBezTo>
                  <a:pt x="133923" y="573429"/>
                  <a:pt x="337445" y="925830"/>
                  <a:pt x="548966" y="1115378"/>
                </a:cubicBezTo>
                <a:cubicBezTo>
                  <a:pt x="590736" y="1156314"/>
                  <a:pt x="673389" y="1157204"/>
                  <a:pt x="707162" y="1137626"/>
                </a:cubicBezTo>
                <a:lnTo>
                  <a:pt x="770262" y="1101140"/>
                </a:lnTo>
                <a:cubicBezTo>
                  <a:pt x="820032" y="1071773"/>
                  <a:pt x="836918" y="1007700"/>
                  <a:pt x="808478" y="957866"/>
                </a:cubicBezTo>
                <a:lnTo>
                  <a:pt x="759597" y="874215"/>
                </a:lnTo>
                <a:cubicBezTo>
                  <a:pt x="746266" y="850188"/>
                  <a:pt x="724048" y="832390"/>
                  <a:pt x="696497" y="825271"/>
                </a:cubicBezTo>
                <a:cubicBezTo>
                  <a:pt x="669834" y="818152"/>
                  <a:pt x="641395" y="821711"/>
                  <a:pt x="616510" y="835060"/>
                </a:cubicBezTo>
                <a:lnTo>
                  <a:pt x="612955" y="837729"/>
                </a:lnTo>
                <a:cubicBezTo>
                  <a:pt x="596958" y="847518"/>
                  <a:pt x="576517" y="843959"/>
                  <a:pt x="562297" y="830610"/>
                </a:cubicBezTo>
                <a:cubicBezTo>
                  <a:pt x="438761" y="716703"/>
                  <a:pt x="347221" y="555631"/>
                  <a:pt x="296562" y="366082"/>
                </a:cubicBezTo>
                <a:cubicBezTo>
                  <a:pt x="292119" y="346504"/>
                  <a:pt x="300117" y="326926"/>
                  <a:pt x="316115" y="317138"/>
                </a:cubicBezTo>
                <a:lnTo>
                  <a:pt x="317003" y="316248"/>
                </a:lnTo>
                <a:cubicBezTo>
                  <a:pt x="341888" y="302899"/>
                  <a:pt x="358774" y="279761"/>
                  <a:pt x="366773" y="252174"/>
                </a:cubicBezTo>
                <a:cubicBezTo>
                  <a:pt x="373883" y="225477"/>
                  <a:pt x="370328" y="197890"/>
                  <a:pt x="356108" y="172973"/>
                </a:cubicBezTo>
                <a:lnTo>
                  <a:pt x="307227" y="89323"/>
                </a:lnTo>
                <a:cubicBezTo>
                  <a:pt x="288564" y="55506"/>
                  <a:pt x="253014" y="36818"/>
                  <a:pt x="216576" y="36818"/>
                </a:cubicBezTo>
                <a:close/>
                <a:moveTo>
                  <a:pt x="492042" y="19101"/>
                </a:moveTo>
                <a:cubicBezTo>
                  <a:pt x="685727" y="23545"/>
                  <a:pt x="859775" y="126652"/>
                  <a:pt x="956171" y="293756"/>
                </a:cubicBezTo>
                <a:cubicBezTo>
                  <a:pt x="1053459" y="461750"/>
                  <a:pt x="1056137" y="662631"/>
                  <a:pt x="963311" y="831513"/>
                </a:cubicBezTo>
                <a:cubicBezTo>
                  <a:pt x="959741" y="837735"/>
                  <a:pt x="953493" y="842179"/>
                  <a:pt x="947245" y="842179"/>
                </a:cubicBezTo>
                <a:cubicBezTo>
                  <a:pt x="943675" y="842179"/>
                  <a:pt x="940997" y="841291"/>
                  <a:pt x="937427" y="839513"/>
                </a:cubicBezTo>
                <a:cubicBezTo>
                  <a:pt x="928501" y="834180"/>
                  <a:pt x="925824" y="823513"/>
                  <a:pt x="930287" y="814625"/>
                </a:cubicBezTo>
                <a:cubicBezTo>
                  <a:pt x="1015972" y="656409"/>
                  <a:pt x="1014187" y="468861"/>
                  <a:pt x="924039" y="312423"/>
                </a:cubicBezTo>
                <a:cubicBezTo>
                  <a:pt x="833891" y="156873"/>
                  <a:pt x="672338" y="60877"/>
                  <a:pt x="490257" y="56433"/>
                </a:cubicBezTo>
                <a:cubicBezTo>
                  <a:pt x="481331" y="55544"/>
                  <a:pt x="472406" y="47544"/>
                  <a:pt x="473298" y="37767"/>
                </a:cubicBezTo>
                <a:cubicBezTo>
                  <a:pt x="473298" y="27100"/>
                  <a:pt x="482224" y="19101"/>
                  <a:pt x="492042" y="19101"/>
                </a:cubicBezTo>
                <a:close/>
                <a:moveTo>
                  <a:pt x="199509" y="1069"/>
                </a:moveTo>
                <a:cubicBezTo>
                  <a:pt x="254125" y="-5730"/>
                  <a:pt x="310116" y="20133"/>
                  <a:pt x="340111" y="71525"/>
                </a:cubicBezTo>
                <a:lnTo>
                  <a:pt x="388103" y="155175"/>
                </a:lnTo>
                <a:cubicBezTo>
                  <a:pt x="427207" y="222808"/>
                  <a:pt x="404100" y="309128"/>
                  <a:pt x="336556" y="348284"/>
                </a:cubicBezTo>
                <a:lnTo>
                  <a:pt x="334778" y="349174"/>
                </a:lnTo>
                <a:cubicBezTo>
                  <a:pt x="332112" y="350064"/>
                  <a:pt x="332112" y="353623"/>
                  <a:pt x="333001" y="356293"/>
                </a:cubicBezTo>
                <a:cubicBezTo>
                  <a:pt x="381882" y="538723"/>
                  <a:pt x="469867" y="693565"/>
                  <a:pt x="587181" y="803023"/>
                </a:cubicBezTo>
                <a:cubicBezTo>
                  <a:pt x="588959" y="804803"/>
                  <a:pt x="592514" y="806583"/>
                  <a:pt x="595180" y="805693"/>
                </a:cubicBezTo>
                <a:lnTo>
                  <a:pt x="598735" y="803023"/>
                </a:lnTo>
                <a:cubicBezTo>
                  <a:pt x="631619" y="784335"/>
                  <a:pt x="669834" y="779886"/>
                  <a:pt x="706273" y="789675"/>
                </a:cubicBezTo>
                <a:cubicBezTo>
                  <a:pt x="742711" y="798574"/>
                  <a:pt x="772928" y="822601"/>
                  <a:pt x="791592" y="855527"/>
                </a:cubicBezTo>
                <a:lnTo>
                  <a:pt x="840473" y="939178"/>
                </a:lnTo>
                <a:cubicBezTo>
                  <a:pt x="879577" y="1006810"/>
                  <a:pt x="856470" y="1094021"/>
                  <a:pt x="788926" y="1133176"/>
                </a:cubicBezTo>
                <a:lnTo>
                  <a:pt x="724936" y="1169662"/>
                </a:lnTo>
                <a:cubicBezTo>
                  <a:pt x="706273" y="1181231"/>
                  <a:pt x="678722" y="1187460"/>
                  <a:pt x="649393" y="1187460"/>
                </a:cubicBezTo>
                <a:cubicBezTo>
                  <a:pt x="604068" y="1187460"/>
                  <a:pt x="554298" y="1172332"/>
                  <a:pt x="524081" y="1142075"/>
                </a:cubicBezTo>
                <a:cubicBezTo>
                  <a:pt x="307227" y="949857"/>
                  <a:pt x="99262" y="589447"/>
                  <a:pt x="6833" y="246835"/>
                </a:cubicBezTo>
                <a:cubicBezTo>
                  <a:pt x="-18052" y="159625"/>
                  <a:pt x="29051" y="86653"/>
                  <a:pt x="83264" y="54616"/>
                </a:cubicBezTo>
                <a:lnTo>
                  <a:pt x="146365" y="19020"/>
                </a:lnTo>
                <a:cubicBezTo>
                  <a:pt x="163251" y="9231"/>
                  <a:pt x="181303" y="3336"/>
                  <a:pt x="199509" y="10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2" name="Freeform 12">
            <a:extLst>
              <a:ext uri="{FF2B5EF4-FFF2-40B4-BE49-F238E27FC236}">
                <a16:creationId xmlns:a16="http://schemas.microsoft.com/office/drawing/2014/main" id="{88B25102-C339-4920-911F-B031F1B62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9889" y="4445499"/>
            <a:ext cx="43161" cy="1965749"/>
          </a:xfrm>
          <a:custGeom>
            <a:avLst/>
            <a:gdLst>
              <a:gd name="T0" fmla="*/ 3 w 50"/>
              <a:gd name="T1" fmla="*/ 29 h 2210"/>
              <a:gd name="T2" fmla="*/ 3 w 50"/>
              <a:gd name="T3" fmla="*/ 243 h 2210"/>
              <a:gd name="T4" fmla="*/ 3 w 50"/>
              <a:gd name="T5" fmla="*/ 758 h 2210"/>
              <a:gd name="T6" fmla="*/ 3 w 50"/>
              <a:gd name="T7" fmla="*/ 1381 h 2210"/>
              <a:gd name="T8" fmla="*/ 3 w 50"/>
              <a:gd name="T9" fmla="*/ 1917 h 2210"/>
              <a:gd name="T10" fmla="*/ 3 w 50"/>
              <a:gd name="T11" fmla="*/ 1917 h 2210"/>
              <a:gd name="T12" fmla="*/ 3 w 50"/>
              <a:gd name="T13" fmla="*/ 2179 h 2210"/>
              <a:gd name="T14" fmla="*/ 3 w 50"/>
              <a:gd name="T15" fmla="*/ 2179 h 2210"/>
              <a:gd name="T16" fmla="*/ 3 w 50"/>
              <a:gd name="T17" fmla="*/ 2182 h 2210"/>
              <a:gd name="T18" fmla="*/ 3 w 50"/>
              <a:gd name="T19" fmla="*/ 2182 h 2210"/>
              <a:gd name="T20" fmla="*/ 45 w 50"/>
              <a:gd name="T21" fmla="*/ 2182 h 2210"/>
              <a:gd name="T22" fmla="*/ 45 w 50"/>
              <a:gd name="T23" fmla="*/ 1968 h 2210"/>
              <a:gd name="T24" fmla="*/ 45 w 50"/>
              <a:gd name="T25" fmla="*/ 1453 h 2210"/>
              <a:gd name="T26" fmla="*/ 45 w 50"/>
              <a:gd name="T27" fmla="*/ 830 h 2210"/>
              <a:gd name="T28" fmla="*/ 45 w 50"/>
              <a:gd name="T29" fmla="*/ 293 h 2210"/>
              <a:gd name="T30" fmla="*/ 45 w 50"/>
              <a:gd name="T31" fmla="*/ 293 h 2210"/>
              <a:gd name="T32" fmla="*/ 45 w 50"/>
              <a:gd name="T33" fmla="*/ 32 h 2210"/>
              <a:gd name="T34" fmla="*/ 45 w 50"/>
              <a:gd name="T35" fmla="*/ 32 h 2210"/>
              <a:gd name="T36" fmla="*/ 45 w 50"/>
              <a:gd name="T37" fmla="*/ 29 h 2210"/>
              <a:gd name="T38" fmla="*/ 45 w 50"/>
              <a:gd name="T39" fmla="*/ 29 h 2210"/>
              <a:gd name="T40" fmla="*/ 3 w 50"/>
              <a:gd name="T41" fmla="*/ 29 h 2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0" h="2210">
                <a:moveTo>
                  <a:pt x="3" y="29"/>
                </a:moveTo>
                <a:lnTo>
                  <a:pt x="3" y="243"/>
                </a:lnTo>
                <a:lnTo>
                  <a:pt x="3" y="758"/>
                </a:lnTo>
                <a:lnTo>
                  <a:pt x="3" y="1381"/>
                </a:lnTo>
                <a:lnTo>
                  <a:pt x="3" y="1917"/>
                </a:lnTo>
                <a:lnTo>
                  <a:pt x="3" y="1917"/>
                </a:lnTo>
                <a:cubicBezTo>
                  <a:pt x="3" y="2004"/>
                  <a:pt x="0" y="2091"/>
                  <a:pt x="3" y="2179"/>
                </a:cubicBezTo>
                <a:lnTo>
                  <a:pt x="3" y="2179"/>
                </a:lnTo>
                <a:cubicBezTo>
                  <a:pt x="3" y="2179"/>
                  <a:pt x="3" y="2181"/>
                  <a:pt x="3" y="2182"/>
                </a:cubicBezTo>
                <a:lnTo>
                  <a:pt x="3" y="2182"/>
                </a:lnTo>
                <a:cubicBezTo>
                  <a:pt x="3" y="2209"/>
                  <a:pt x="45" y="2209"/>
                  <a:pt x="45" y="2182"/>
                </a:cubicBezTo>
                <a:lnTo>
                  <a:pt x="45" y="1968"/>
                </a:lnTo>
                <a:lnTo>
                  <a:pt x="45" y="1453"/>
                </a:lnTo>
                <a:lnTo>
                  <a:pt x="45" y="830"/>
                </a:lnTo>
                <a:lnTo>
                  <a:pt x="45" y="293"/>
                </a:lnTo>
                <a:lnTo>
                  <a:pt x="45" y="293"/>
                </a:lnTo>
                <a:cubicBezTo>
                  <a:pt x="45" y="207"/>
                  <a:pt x="49" y="119"/>
                  <a:pt x="45" y="32"/>
                </a:cubicBezTo>
                <a:lnTo>
                  <a:pt x="45" y="32"/>
                </a:lnTo>
                <a:cubicBezTo>
                  <a:pt x="45" y="31"/>
                  <a:pt x="45" y="30"/>
                  <a:pt x="45" y="29"/>
                </a:cubicBezTo>
                <a:lnTo>
                  <a:pt x="45" y="29"/>
                </a:lnTo>
                <a:cubicBezTo>
                  <a:pt x="45" y="1"/>
                  <a:pt x="3" y="0"/>
                  <a:pt x="3" y="2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3" name="Freeform 13">
            <a:extLst>
              <a:ext uri="{FF2B5EF4-FFF2-40B4-BE49-F238E27FC236}">
                <a16:creationId xmlns:a16="http://schemas.microsoft.com/office/drawing/2014/main" id="{5B76B18B-D5FE-4B8C-97A3-EFC52B71B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45088" y="4445499"/>
            <a:ext cx="43161" cy="1965749"/>
          </a:xfrm>
          <a:custGeom>
            <a:avLst/>
            <a:gdLst>
              <a:gd name="T0" fmla="*/ 3 w 50"/>
              <a:gd name="T1" fmla="*/ 29 h 2210"/>
              <a:gd name="T2" fmla="*/ 3 w 50"/>
              <a:gd name="T3" fmla="*/ 243 h 2210"/>
              <a:gd name="T4" fmla="*/ 3 w 50"/>
              <a:gd name="T5" fmla="*/ 758 h 2210"/>
              <a:gd name="T6" fmla="*/ 3 w 50"/>
              <a:gd name="T7" fmla="*/ 1381 h 2210"/>
              <a:gd name="T8" fmla="*/ 3 w 50"/>
              <a:gd name="T9" fmla="*/ 1917 h 2210"/>
              <a:gd name="T10" fmla="*/ 3 w 50"/>
              <a:gd name="T11" fmla="*/ 1917 h 2210"/>
              <a:gd name="T12" fmla="*/ 3 w 50"/>
              <a:gd name="T13" fmla="*/ 2179 h 2210"/>
              <a:gd name="T14" fmla="*/ 3 w 50"/>
              <a:gd name="T15" fmla="*/ 2179 h 2210"/>
              <a:gd name="T16" fmla="*/ 3 w 50"/>
              <a:gd name="T17" fmla="*/ 2182 h 2210"/>
              <a:gd name="T18" fmla="*/ 3 w 50"/>
              <a:gd name="T19" fmla="*/ 2182 h 2210"/>
              <a:gd name="T20" fmla="*/ 46 w 50"/>
              <a:gd name="T21" fmla="*/ 2182 h 2210"/>
              <a:gd name="T22" fmla="*/ 46 w 50"/>
              <a:gd name="T23" fmla="*/ 1968 h 2210"/>
              <a:gd name="T24" fmla="*/ 46 w 50"/>
              <a:gd name="T25" fmla="*/ 1453 h 2210"/>
              <a:gd name="T26" fmla="*/ 46 w 50"/>
              <a:gd name="T27" fmla="*/ 830 h 2210"/>
              <a:gd name="T28" fmla="*/ 46 w 50"/>
              <a:gd name="T29" fmla="*/ 293 h 2210"/>
              <a:gd name="T30" fmla="*/ 46 w 50"/>
              <a:gd name="T31" fmla="*/ 293 h 2210"/>
              <a:gd name="T32" fmla="*/ 46 w 50"/>
              <a:gd name="T33" fmla="*/ 32 h 2210"/>
              <a:gd name="T34" fmla="*/ 46 w 50"/>
              <a:gd name="T35" fmla="*/ 32 h 2210"/>
              <a:gd name="T36" fmla="*/ 46 w 50"/>
              <a:gd name="T37" fmla="*/ 29 h 2210"/>
              <a:gd name="T38" fmla="*/ 46 w 50"/>
              <a:gd name="T39" fmla="*/ 29 h 2210"/>
              <a:gd name="T40" fmla="*/ 3 w 50"/>
              <a:gd name="T41" fmla="*/ 29 h 2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0" h="2210">
                <a:moveTo>
                  <a:pt x="3" y="29"/>
                </a:moveTo>
                <a:lnTo>
                  <a:pt x="3" y="243"/>
                </a:lnTo>
                <a:lnTo>
                  <a:pt x="3" y="758"/>
                </a:lnTo>
                <a:lnTo>
                  <a:pt x="3" y="1381"/>
                </a:lnTo>
                <a:lnTo>
                  <a:pt x="3" y="1917"/>
                </a:lnTo>
                <a:lnTo>
                  <a:pt x="3" y="1917"/>
                </a:lnTo>
                <a:cubicBezTo>
                  <a:pt x="3" y="2004"/>
                  <a:pt x="0" y="2091"/>
                  <a:pt x="3" y="2179"/>
                </a:cubicBezTo>
                <a:lnTo>
                  <a:pt x="3" y="2179"/>
                </a:lnTo>
                <a:cubicBezTo>
                  <a:pt x="3" y="2179"/>
                  <a:pt x="3" y="2181"/>
                  <a:pt x="3" y="2182"/>
                </a:cubicBezTo>
                <a:lnTo>
                  <a:pt x="3" y="2182"/>
                </a:lnTo>
                <a:cubicBezTo>
                  <a:pt x="3" y="2209"/>
                  <a:pt x="46" y="2209"/>
                  <a:pt x="46" y="2182"/>
                </a:cubicBezTo>
                <a:lnTo>
                  <a:pt x="46" y="1968"/>
                </a:lnTo>
                <a:lnTo>
                  <a:pt x="46" y="1453"/>
                </a:lnTo>
                <a:lnTo>
                  <a:pt x="46" y="830"/>
                </a:lnTo>
                <a:lnTo>
                  <a:pt x="46" y="293"/>
                </a:lnTo>
                <a:lnTo>
                  <a:pt x="46" y="293"/>
                </a:lnTo>
                <a:cubicBezTo>
                  <a:pt x="46" y="207"/>
                  <a:pt x="49" y="119"/>
                  <a:pt x="46" y="32"/>
                </a:cubicBezTo>
                <a:lnTo>
                  <a:pt x="46" y="32"/>
                </a:lnTo>
                <a:cubicBezTo>
                  <a:pt x="46" y="31"/>
                  <a:pt x="46" y="30"/>
                  <a:pt x="46" y="29"/>
                </a:cubicBezTo>
                <a:lnTo>
                  <a:pt x="46" y="29"/>
                </a:lnTo>
                <a:cubicBezTo>
                  <a:pt x="46" y="1"/>
                  <a:pt x="3" y="0"/>
                  <a:pt x="3" y="2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4" name="Freeform 14">
            <a:extLst>
              <a:ext uri="{FF2B5EF4-FFF2-40B4-BE49-F238E27FC236}">
                <a16:creationId xmlns:a16="http://schemas.microsoft.com/office/drawing/2014/main" id="{27CE5838-1EC8-43B8-B524-E17807C4B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5317" y="7835535"/>
            <a:ext cx="43159" cy="1965749"/>
          </a:xfrm>
          <a:custGeom>
            <a:avLst/>
            <a:gdLst>
              <a:gd name="T0" fmla="*/ 2 w 49"/>
              <a:gd name="T1" fmla="*/ 28 h 2210"/>
              <a:gd name="T2" fmla="*/ 2 w 49"/>
              <a:gd name="T3" fmla="*/ 242 h 2210"/>
              <a:gd name="T4" fmla="*/ 2 w 49"/>
              <a:gd name="T5" fmla="*/ 757 h 2210"/>
              <a:gd name="T6" fmla="*/ 2 w 49"/>
              <a:gd name="T7" fmla="*/ 1381 h 2210"/>
              <a:gd name="T8" fmla="*/ 2 w 49"/>
              <a:gd name="T9" fmla="*/ 1917 h 2210"/>
              <a:gd name="T10" fmla="*/ 2 w 49"/>
              <a:gd name="T11" fmla="*/ 1917 h 2210"/>
              <a:gd name="T12" fmla="*/ 2 w 49"/>
              <a:gd name="T13" fmla="*/ 2177 h 2210"/>
              <a:gd name="T14" fmla="*/ 2 w 49"/>
              <a:gd name="T15" fmla="*/ 2177 h 2210"/>
              <a:gd name="T16" fmla="*/ 2 w 49"/>
              <a:gd name="T17" fmla="*/ 2182 h 2210"/>
              <a:gd name="T18" fmla="*/ 2 w 49"/>
              <a:gd name="T19" fmla="*/ 2182 h 2210"/>
              <a:gd name="T20" fmla="*/ 45 w 49"/>
              <a:gd name="T21" fmla="*/ 2182 h 2210"/>
              <a:gd name="T22" fmla="*/ 45 w 49"/>
              <a:gd name="T23" fmla="*/ 1967 h 2210"/>
              <a:gd name="T24" fmla="*/ 45 w 49"/>
              <a:gd name="T25" fmla="*/ 1452 h 2210"/>
              <a:gd name="T26" fmla="*/ 45 w 49"/>
              <a:gd name="T27" fmla="*/ 829 h 2210"/>
              <a:gd name="T28" fmla="*/ 45 w 49"/>
              <a:gd name="T29" fmla="*/ 293 h 2210"/>
              <a:gd name="T30" fmla="*/ 45 w 49"/>
              <a:gd name="T31" fmla="*/ 293 h 2210"/>
              <a:gd name="T32" fmla="*/ 45 w 49"/>
              <a:gd name="T33" fmla="*/ 32 h 2210"/>
              <a:gd name="T34" fmla="*/ 45 w 49"/>
              <a:gd name="T35" fmla="*/ 32 h 2210"/>
              <a:gd name="T36" fmla="*/ 45 w 49"/>
              <a:gd name="T37" fmla="*/ 28 h 2210"/>
              <a:gd name="T38" fmla="*/ 45 w 49"/>
              <a:gd name="T39" fmla="*/ 28 h 2210"/>
              <a:gd name="T40" fmla="*/ 2 w 49"/>
              <a:gd name="T41" fmla="*/ 28 h 2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9" h="2210">
                <a:moveTo>
                  <a:pt x="2" y="28"/>
                </a:moveTo>
                <a:lnTo>
                  <a:pt x="2" y="242"/>
                </a:lnTo>
                <a:lnTo>
                  <a:pt x="2" y="757"/>
                </a:lnTo>
                <a:lnTo>
                  <a:pt x="2" y="1381"/>
                </a:lnTo>
                <a:lnTo>
                  <a:pt x="2" y="1917"/>
                </a:lnTo>
                <a:lnTo>
                  <a:pt x="2" y="1917"/>
                </a:lnTo>
                <a:cubicBezTo>
                  <a:pt x="2" y="2004"/>
                  <a:pt x="0" y="2091"/>
                  <a:pt x="2" y="2177"/>
                </a:cubicBezTo>
                <a:lnTo>
                  <a:pt x="2" y="2177"/>
                </a:lnTo>
                <a:cubicBezTo>
                  <a:pt x="2" y="2179"/>
                  <a:pt x="2" y="2180"/>
                  <a:pt x="2" y="2182"/>
                </a:cubicBezTo>
                <a:lnTo>
                  <a:pt x="2" y="2182"/>
                </a:lnTo>
                <a:cubicBezTo>
                  <a:pt x="2" y="2209"/>
                  <a:pt x="45" y="2209"/>
                  <a:pt x="45" y="2182"/>
                </a:cubicBezTo>
                <a:lnTo>
                  <a:pt x="45" y="1967"/>
                </a:lnTo>
                <a:lnTo>
                  <a:pt x="45" y="1452"/>
                </a:lnTo>
                <a:lnTo>
                  <a:pt x="45" y="829"/>
                </a:lnTo>
                <a:lnTo>
                  <a:pt x="45" y="293"/>
                </a:lnTo>
                <a:lnTo>
                  <a:pt x="45" y="293"/>
                </a:lnTo>
                <a:cubicBezTo>
                  <a:pt x="45" y="206"/>
                  <a:pt x="48" y="119"/>
                  <a:pt x="45" y="32"/>
                </a:cubicBezTo>
                <a:lnTo>
                  <a:pt x="45" y="32"/>
                </a:lnTo>
                <a:cubicBezTo>
                  <a:pt x="45" y="30"/>
                  <a:pt x="45" y="29"/>
                  <a:pt x="45" y="28"/>
                </a:cubicBezTo>
                <a:lnTo>
                  <a:pt x="45" y="28"/>
                </a:lnTo>
                <a:cubicBezTo>
                  <a:pt x="45" y="0"/>
                  <a:pt x="2" y="0"/>
                  <a:pt x="2" y="2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5" name="Freeform 15">
            <a:extLst>
              <a:ext uri="{FF2B5EF4-FFF2-40B4-BE49-F238E27FC236}">
                <a16:creationId xmlns:a16="http://schemas.microsoft.com/office/drawing/2014/main" id="{C64FA1ED-500B-4A2B-8310-A4B5AFBC5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38516" y="7835535"/>
            <a:ext cx="43161" cy="1965749"/>
          </a:xfrm>
          <a:custGeom>
            <a:avLst/>
            <a:gdLst>
              <a:gd name="T0" fmla="*/ 2 w 49"/>
              <a:gd name="T1" fmla="*/ 28 h 2210"/>
              <a:gd name="T2" fmla="*/ 2 w 49"/>
              <a:gd name="T3" fmla="*/ 242 h 2210"/>
              <a:gd name="T4" fmla="*/ 2 w 49"/>
              <a:gd name="T5" fmla="*/ 757 h 2210"/>
              <a:gd name="T6" fmla="*/ 2 w 49"/>
              <a:gd name="T7" fmla="*/ 1381 h 2210"/>
              <a:gd name="T8" fmla="*/ 2 w 49"/>
              <a:gd name="T9" fmla="*/ 1917 h 2210"/>
              <a:gd name="T10" fmla="*/ 2 w 49"/>
              <a:gd name="T11" fmla="*/ 1917 h 2210"/>
              <a:gd name="T12" fmla="*/ 2 w 49"/>
              <a:gd name="T13" fmla="*/ 2177 h 2210"/>
              <a:gd name="T14" fmla="*/ 2 w 49"/>
              <a:gd name="T15" fmla="*/ 2177 h 2210"/>
              <a:gd name="T16" fmla="*/ 2 w 49"/>
              <a:gd name="T17" fmla="*/ 2182 h 2210"/>
              <a:gd name="T18" fmla="*/ 2 w 49"/>
              <a:gd name="T19" fmla="*/ 2182 h 2210"/>
              <a:gd name="T20" fmla="*/ 45 w 49"/>
              <a:gd name="T21" fmla="*/ 2182 h 2210"/>
              <a:gd name="T22" fmla="*/ 45 w 49"/>
              <a:gd name="T23" fmla="*/ 1967 h 2210"/>
              <a:gd name="T24" fmla="*/ 45 w 49"/>
              <a:gd name="T25" fmla="*/ 1452 h 2210"/>
              <a:gd name="T26" fmla="*/ 45 w 49"/>
              <a:gd name="T27" fmla="*/ 829 h 2210"/>
              <a:gd name="T28" fmla="*/ 45 w 49"/>
              <a:gd name="T29" fmla="*/ 293 h 2210"/>
              <a:gd name="T30" fmla="*/ 45 w 49"/>
              <a:gd name="T31" fmla="*/ 293 h 2210"/>
              <a:gd name="T32" fmla="*/ 45 w 49"/>
              <a:gd name="T33" fmla="*/ 32 h 2210"/>
              <a:gd name="T34" fmla="*/ 45 w 49"/>
              <a:gd name="T35" fmla="*/ 32 h 2210"/>
              <a:gd name="T36" fmla="*/ 45 w 49"/>
              <a:gd name="T37" fmla="*/ 28 h 2210"/>
              <a:gd name="T38" fmla="*/ 45 w 49"/>
              <a:gd name="T39" fmla="*/ 28 h 2210"/>
              <a:gd name="T40" fmla="*/ 2 w 49"/>
              <a:gd name="T41" fmla="*/ 28 h 2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9" h="2210">
                <a:moveTo>
                  <a:pt x="2" y="28"/>
                </a:moveTo>
                <a:lnTo>
                  <a:pt x="2" y="242"/>
                </a:lnTo>
                <a:lnTo>
                  <a:pt x="2" y="757"/>
                </a:lnTo>
                <a:lnTo>
                  <a:pt x="2" y="1381"/>
                </a:lnTo>
                <a:lnTo>
                  <a:pt x="2" y="1917"/>
                </a:lnTo>
                <a:lnTo>
                  <a:pt x="2" y="1917"/>
                </a:lnTo>
                <a:cubicBezTo>
                  <a:pt x="2" y="2004"/>
                  <a:pt x="0" y="2091"/>
                  <a:pt x="2" y="2177"/>
                </a:cubicBezTo>
                <a:lnTo>
                  <a:pt x="2" y="2177"/>
                </a:lnTo>
                <a:cubicBezTo>
                  <a:pt x="2" y="2179"/>
                  <a:pt x="2" y="2180"/>
                  <a:pt x="2" y="2182"/>
                </a:cubicBezTo>
                <a:lnTo>
                  <a:pt x="2" y="2182"/>
                </a:lnTo>
                <a:cubicBezTo>
                  <a:pt x="2" y="2209"/>
                  <a:pt x="45" y="2209"/>
                  <a:pt x="45" y="2182"/>
                </a:cubicBezTo>
                <a:lnTo>
                  <a:pt x="45" y="1967"/>
                </a:lnTo>
                <a:lnTo>
                  <a:pt x="45" y="1452"/>
                </a:lnTo>
                <a:lnTo>
                  <a:pt x="45" y="829"/>
                </a:lnTo>
                <a:lnTo>
                  <a:pt x="45" y="293"/>
                </a:lnTo>
                <a:lnTo>
                  <a:pt x="45" y="293"/>
                </a:lnTo>
                <a:cubicBezTo>
                  <a:pt x="45" y="206"/>
                  <a:pt x="48" y="119"/>
                  <a:pt x="45" y="32"/>
                </a:cubicBezTo>
                <a:lnTo>
                  <a:pt x="45" y="32"/>
                </a:lnTo>
                <a:cubicBezTo>
                  <a:pt x="45" y="30"/>
                  <a:pt x="45" y="29"/>
                  <a:pt x="45" y="28"/>
                </a:cubicBezTo>
                <a:lnTo>
                  <a:pt x="45" y="28"/>
                </a:lnTo>
                <a:cubicBezTo>
                  <a:pt x="45" y="0"/>
                  <a:pt x="2" y="0"/>
                  <a:pt x="2" y="2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EDFE697D-6CAC-437F-9C28-0069CB746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1619" y="4869254"/>
            <a:ext cx="783840" cy="1121275"/>
          </a:xfrm>
          <a:custGeom>
            <a:avLst/>
            <a:gdLst>
              <a:gd name="connsiteX0" fmla="*/ 391474 w 783840"/>
              <a:gd name="connsiteY0" fmla="*/ 253034 h 1121275"/>
              <a:gd name="connsiteX1" fmla="*/ 370072 w 783840"/>
              <a:gd name="connsiteY1" fmla="*/ 275296 h 1121275"/>
              <a:gd name="connsiteX2" fmla="*/ 391474 w 783840"/>
              <a:gd name="connsiteY2" fmla="*/ 296669 h 1121275"/>
              <a:gd name="connsiteX3" fmla="*/ 413768 w 783840"/>
              <a:gd name="connsiteY3" fmla="*/ 275296 h 1121275"/>
              <a:gd name="connsiteX4" fmla="*/ 391474 w 783840"/>
              <a:gd name="connsiteY4" fmla="*/ 253034 h 1121275"/>
              <a:gd name="connsiteX5" fmla="*/ 391474 w 783840"/>
              <a:gd name="connsiteY5" fmla="*/ 223647 h 1121275"/>
              <a:gd name="connsiteX6" fmla="*/ 443196 w 783840"/>
              <a:gd name="connsiteY6" fmla="*/ 275296 h 1121275"/>
              <a:gd name="connsiteX7" fmla="*/ 431602 w 783840"/>
              <a:gd name="connsiteY7" fmla="*/ 308245 h 1121275"/>
              <a:gd name="connsiteX8" fmla="*/ 768680 w 783840"/>
              <a:gd name="connsiteY8" fmla="*/ 308245 h 1121275"/>
              <a:gd name="connsiteX9" fmla="*/ 783840 w 783840"/>
              <a:gd name="connsiteY9" fmla="*/ 322493 h 1121275"/>
              <a:gd name="connsiteX10" fmla="*/ 768680 w 783840"/>
              <a:gd name="connsiteY10" fmla="*/ 336741 h 1121275"/>
              <a:gd name="connsiteX11" fmla="*/ 405742 w 783840"/>
              <a:gd name="connsiteY11" fmla="*/ 336741 h 1121275"/>
              <a:gd name="connsiteX12" fmla="*/ 405742 w 783840"/>
              <a:gd name="connsiteY12" fmla="*/ 456959 h 1121275"/>
              <a:gd name="connsiteX13" fmla="*/ 702692 w 783840"/>
              <a:gd name="connsiteY13" fmla="*/ 456959 h 1121275"/>
              <a:gd name="connsiteX14" fmla="*/ 716958 w 783840"/>
              <a:gd name="connsiteY14" fmla="*/ 471207 h 1121275"/>
              <a:gd name="connsiteX15" fmla="*/ 702692 w 783840"/>
              <a:gd name="connsiteY15" fmla="*/ 486346 h 1121275"/>
              <a:gd name="connsiteX16" fmla="*/ 405742 w 783840"/>
              <a:gd name="connsiteY16" fmla="*/ 486346 h 1121275"/>
              <a:gd name="connsiteX17" fmla="*/ 405742 w 783840"/>
              <a:gd name="connsiteY17" fmla="*/ 605673 h 1121275"/>
              <a:gd name="connsiteX18" fmla="*/ 634918 w 783840"/>
              <a:gd name="connsiteY18" fmla="*/ 605673 h 1121275"/>
              <a:gd name="connsiteX19" fmla="*/ 650078 w 783840"/>
              <a:gd name="connsiteY19" fmla="*/ 620812 h 1121275"/>
              <a:gd name="connsiteX20" fmla="*/ 634918 w 783840"/>
              <a:gd name="connsiteY20" fmla="*/ 635060 h 1121275"/>
              <a:gd name="connsiteX21" fmla="*/ 405742 w 783840"/>
              <a:gd name="connsiteY21" fmla="*/ 635060 h 1121275"/>
              <a:gd name="connsiteX22" fmla="*/ 405742 w 783840"/>
              <a:gd name="connsiteY22" fmla="*/ 754387 h 1121275"/>
              <a:gd name="connsiteX23" fmla="*/ 568930 w 783840"/>
              <a:gd name="connsiteY23" fmla="*/ 754387 h 1121275"/>
              <a:gd name="connsiteX24" fmla="*/ 583198 w 783840"/>
              <a:gd name="connsiteY24" fmla="*/ 770416 h 1121275"/>
              <a:gd name="connsiteX25" fmla="*/ 568930 w 783840"/>
              <a:gd name="connsiteY25" fmla="*/ 784664 h 1121275"/>
              <a:gd name="connsiteX26" fmla="*/ 405742 w 783840"/>
              <a:gd name="connsiteY26" fmla="*/ 784664 h 1121275"/>
              <a:gd name="connsiteX27" fmla="*/ 405742 w 783840"/>
              <a:gd name="connsiteY27" fmla="*/ 903992 h 1121275"/>
              <a:gd name="connsiteX28" fmla="*/ 502050 w 783840"/>
              <a:gd name="connsiteY28" fmla="*/ 903992 h 1121275"/>
              <a:gd name="connsiteX29" fmla="*/ 516318 w 783840"/>
              <a:gd name="connsiteY29" fmla="*/ 918240 h 1121275"/>
              <a:gd name="connsiteX30" fmla="*/ 502050 w 783840"/>
              <a:gd name="connsiteY30" fmla="*/ 933378 h 1121275"/>
              <a:gd name="connsiteX31" fmla="*/ 405742 w 783840"/>
              <a:gd name="connsiteY31" fmla="*/ 933378 h 1121275"/>
              <a:gd name="connsiteX32" fmla="*/ 405742 w 783840"/>
              <a:gd name="connsiteY32" fmla="*/ 1092779 h 1121275"/>
              <a:gd name="connsiteX33" fmla="*/ 438736 w 783840"/>
              <a:gd name="connsiteY33" fmla="*/ 1092779 h 1121275"/>
              <a:gd name="connsiteX34" fmla="*/ 453004 w 783840"/>
              <a:gd name="connsiteY34" fmla="*/ 1107027 h 1121275"/>
              <a:gd name="connsiteX35" fmla="*/ 438736 w 783840"/>
              <a:gd name="connsiteY35" fmla="*/ 1121275 h 1121275"/>
              <a:gd name="connsiteX36" fmla="*/ 344212 w 783840"/>
              <a:gd name="connsiteY36" fmla="*/ 1121275 h 1121275"/>
              <a:gd name="connsiteX37" fmla="*/ 329944 w 783840"/>
              <a:gd name="connsiteY37" fmla="*/ 1107027 h 1121275"/>
              <a:gd name="connsiteX38" fmla="*/ 344212 w 783840"/>
              <a:gd name="connsiteY38" fmla="*/ 1092779 h 1121275"/>
              <a:gd name="connsiteX39" fmla="*/ 377206 w 783840"/>
              <a:gd name="connsiteY39" fmla="*/ 1092779 h 1121275"/>
              <a:gd name="connsiteX40" fmla="*/ 377206 w 783840"/>
              <a:gd name="connsiteY40" fmla="*/ 933378 h 1121275"/>
              <a:gd name="connsiteX41" fmla="*/ 281790 w 783840"/>
              <a:gd name="connsiteY41" fmla="*/ 933378 h 1121275"/>
              <a:gd name="connsiteX42" fmla="*/ 267522 w 783840"/>
              <a:gd name="connsiteY42" fmla="*/ 918240 h 1121275"/>
              <a:gd name="connsiteX43" fmla="*/ 281790 w 783840"/>
              <a:gd name="connsiteY43" fmla="*/ 903992 h 1121275"/>
              <a:gd name="connsiteX44" fmla="*/ 377206 w 783840"/>
              <a:gd name="connsiteY44" fmla="*/ 903992 h 1121275"/>
              <a:gd name="connsiteX45" fmla="*/ 377206 w 783840"/>
              <a:gd name="connsiteY45" fmla="*/ 784664 h 1121275"/>
              <a:gd name="connsiteX46" fmla="*/ 214910 w 783840"/>
              <a:gd name="connsiteY46" fmla="*/ 784664 h 1121275"/>
              <a:gd name="connsiteX47" fmla="*/ 200642 w 783840"/>
              <a:gd name="connsiteY47" fmla="*/ 770416 h 1121275"/>
              <a:gd name="connsiteX48" fmla="*/ 214910 w 783840"/>
              <a:gd name="connsiteY48" fmla="*/ 754387 h 1121275"/>
              <a:gd name="connsiteX49" fmla="*/ 377206 w 783840"/>
              <a:gd name="connsiteY49" fmla="*/ 754387 h 1121275"/>
              <a:gd name="connsiteX50" fmla="*/ 377206 w 783840"/>
              <a:gd name="connsiteY50" fmla="*/ 635060 h 1121275"/>
              <a:gd name="connsiteX51" fmla="*/ 148030 w 783840"/>
              <a:gd name="connsiteY51" fmla="*/ 635060 h 1121275"/>
              <a:gd name="connsiteX52" fmla="*/ 133762 w 783840"/>
              <a:gd name="connsiteY52" fmla="*/ 620812 h 1121275"/>
              <a:gd name="connsiteX53" fmla="*/ 148030 w 783840"/>
              <a:gd name="connsiteY53" fmla="*/ 605673 h 1121275"/>
              <a:gd name="connsiteX54" fmla="*/ 377206 w 783840"/>
              <a:gd name="connsiteY54" fmla="*/ 605673 h 1121275"/>
              <a:gd name="connsiteX55" fmla="*/ 377206 w 783840"/>
              <a:gd name="connsiteY55" fmla="*/ 486346 h 1121275"/>
              <a:gd name="connsiteX56" fmla="*/ 81150 w 783840"/>
              <a:gd name="connsiteY56" fmla="*/ 486346 h 1121275"/>
              <a:gd name="connsiteX57" fmla="*/ 65990 w 783840"/>
              <a:gd name="connsiteY57" fmla="*/ 471207 h 1121275"/>
              <a:gd name="connsiteX58" fmla="*/ 81150 w 783840"/>
              <a:gd name="connsiteY58" fmla="*/ 456959 h 1121275"/>
              <a:gd name="connsiteX59" fmla="*/ 377206 w 783840"/>
              <a:gd name="connsiteY59" fmla="*/ 456959 h 1121275"/>
              <a:gd name="connsiteX60" fmla="*/ 377206 w 783840"/>
              <a:gd name="connsiteY60" fmla="*/ 336741 h 1121275"/>
              <a:gd name="connsiteX61" fmla="*/ 14268 w 783840"/>
              <a:gd name="connsiteY61" fmla="*/ 336741 h 1121275"/>
              <a:gd name="connsiteX62" fmla="*/ 0 w 783840"/>
              <a:gd name="connsiteY62" fmla="*/ 322493 h 1121275"/>
              <a:gd name="connsiteX63" fmla="*/ 14268 w 783840"/>
              <a:gd name="connsiteY63" fmla="*/ 308245 h 1121275"/>
              <a:gd name="connsiteX64" fmla="*/ 352238 w 783840"/>
              <a:gd name="connsiteY64" fmla="*/ 308245 h 1121275"/>
              <a:gd name="connsiteX65" fmla="*/ 340646 w 783840"/>
              <a:gd name="connsiteY65" fmla="*/ 275296 h 1121275"/>
              <a:gd name="connsiteX66" fmla="*/ 391474 w 783840"/>
              <a:gd name="connsiteY66" fmla="*/ 223647 h 1121275"/>
              <a:gd name="connsiteX67" fmla="*/ 391924 w 783840"/>
              <a:gd name="connsiteY67" fmla="*/ 149099 h 1121275"/>
              <a:gd name="connsiteX68" fmla="*/ 497420 w 783840"/>
              <a:gd name="connsiteY68" fmla="*/ 255527 h 1121275"/>
              <a:gd name="connsiteX69" fmla="*/ 483236 w 783840"/>
              <a:gd name="connsiteY69" fmla="*/ 269837 h 1121275"/>
              <a:gd name="connsiteX70" fmla="*/ 468164 w 783840"/>
              <a:gd name="connsiteY70" fmla="*/ 255527 h 1121275"/>
              <a:gd name="connsiteX71" fmla="*/ 391924 w 783840"/>
              <a:gd name="connsiteY71" fmla="*/ 178613 h 1121275"/>
              <a:gd name="connsiteX72" fmla="*/ 316570 w 783840"/>
              <a:gd name="connsiteY72" fmla="*/ 255527 h 1121275"/>
              <a:gd name="connsiteX73" fmla="*/ 301500 w 783840"/>
              <a:gd name="connsiteY73" fmla="*/ 269837 h 1121275"/>
              <a:gd name="connsiteX74" fmla="*/ 286428 w 783840"/>
              <a:gd name="connsiteY74" fmla="*/ 255527 h 1121275"/>
              <a:gd name="connsiteX75" fmla="*/ 391924 w 783840"/>
              <a:gd name="connsiteY75" fmla="*/ 149099 h 1121275"/>
              <a:gd name="connsiteX76" fmla="*/ 391922 w 783840"/>
              <a:gd name="connsiteY76" fmla="*/ 74548 h 1121275"/>
              <a:gd name="connsiteX77" fmla="*/ 571968 w 783840"/>
              <a:gd name="connsiteY77" fmla="*/ 255572 h 1121275"/>
              <a:gd name="connsiteX78" fmla="*/ 557776 w 783840"/>
              <a:gd name="connsiteY78" fmla="*/ 269840 h 1121275"/>
              <a:gd name="connsiteX79" fmla="*/ 542698 w 783840"/>
              <a:gd name="connsiteY79" fmla="*/ 255572 h 1121275"/>
              <a:gd name="connsiteX80" fmla="*/ 391922 w 783840"/>
              <a:gd name="connsiteY80" fmla="*/ 104867 h 1121275"/>
              <a:gd name="connsiteX81" fmla="*/ 242034 w 783840"/>
              <a:gd name="connsiteY81" fmla="*/ 255572 h 1121275"/>
              <a:gd name="connsiteX82" fmla="*/ 226068 w 783840"/>
              <a:gd name="connsiteY82" fmla="*/ 269840 h 1121275"/>
              <a:gd name="connsiteX83" fmla="*/ 211878 w 783840"/>
              <a:gd name="connsiteY83" fmla="*/ 255572 h 1121275"/>
              <a:gd name="connsiteX84" fmla="*/ 391922 w 783840"/>
              <a:gd name="connsiteY84" fmla="*/ 74548 h 1121275"/>
              <a:gd name="connsiteX85" fmla="*/ 393440 w 783840"/>
              <a:gd name="connsiteY85" fmla="*/ 0 h 1121275"/>
              <a:gd name="connsiteX86" fmla="*/ 649548 w 783840"/>
              <a:gd name="connsiteY86" fmla="*/ 236440 h 1121275"/>
              <a:gd name="connsiteX87" fmla="*/ 636210 w 783840"/>
              <a:gd name="connsiteY87" fmla="*/ 253265 h 1121275"/>
              <a:gd name="connsiteX88" fmla="*/ 635320 w 783840"/>
              <a:gd name="connsiteY88" fmla="*/ 253265 h 1121275"/>
              <a:gd name="connsiteX89" fmla="*/ 621092 w 783840"/>
              <a:gd name="connsiteY89" fmla="*/ 239096 h 1121275"/>
              <a:gd name="connsiteX90" fmla="*/ 393440 w 783840"/>
              <a:gd name="connsiteY90" fmla="*/ 28337 h 1121275"/>
              <a:gd name="connsiteX91" fmla="*/ 166676 w 783840"/>
              <a:gd name="connsiteY91" fmla="*/ 239096 h 1121275"/>
              <a:gd name="connsiteX92" fmla="*/ 150670 w 783840"/>
              <a:gd name="connsiteY92" fmla="*/ 253265 h 1121275"/>
              <a:gd name="connsiteX93" fmla="*/ 138220 w 783840"/>
              <a:gd name="connsiteY93" fmla="*/ 236440 h 1121275"/>
              <a:gd name="connsiteX94" fmla="*/ 393440 w 783840"/>
              <a:gd name="connsiteY94" fmla="*/ 0 h 112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83840" h="1121275">
                <a:moveTo>
                  <a:pt x="391474" y="253034"/>
                </a:moveTo>
                <a:cubicBezTo>
                  <a:pt x="379882" y="253034"/>
                  <a:pt x="370072" y="262829"/>
                  <a:pt x="370072" y="275296"/>
                </a:cubicBezTo>
                <a:cubicBezTo>
                  <a:pt x="370072" y="287763"/>
                  <a:pt x="379882" y="296669"/>
                  <a:pt x="391474" y="296669"/>
                </a:cubicBezTo>
                <a:cubicBezTo>
                  <a:pt x="403958" y="296669"/>
                  <a:pt x="413768" y="287763"/>
                  <a:pt x="413768" y="275296"/>
                </a:cubicBezTo>
                <a:cubicBezTo>
                  <a:pt x="413768" y="262829"/>
                  <a:pt x="403958" y="253034"/>
                  <a:pt x="391474" y="253034"/>
                </a:cubicBezTo>
                <a:close/>
                <a:moveTo>
                  <a:pt x="391474" y="223647"/>
                </a:moveTo>
                <a:cubicBezTo>
                  <a:pt x="420010" y="223647"/>
                  <a:pt x="443196" y="246800"/>
                  <a:pt x="443196" y="275296"/>
                </a:cubicBezTo>
                <a:cubicBezTo>
                  <a:pt x="443196" y="287763"/>
                  <a:pt x="437844" y="298450"/>
                  <a:pt x="431602" y="308245"/>
                </a:cubicBezTo>
                <a:lnTo>
                  <a:pt x="768680" y="308245"/>
                </a:lnTo>
                <a:cubicBezTo>
                  <a:pt x="777598" y="308245"/>
                  <a:pt x="783840" y="313588"/>
                  <a:pt x="783840" y="322493"/>
                </a:cubicBezTo>
                <a:cubicBezTo>
                  <a:pt x="783840" y="330508"/>
                  <a:pt x="777598" y="336741"/>
                  <a:pt x="768680" y="336741"/>
                </a:cubicBezTo>
                <a:lnTo>
                  <a:pt x="405742" y="336741"/>
                </a:lnTo>
                <a:lnTo>
                  <a:pt x="405742" y="456959"/>
                </a:lnTo>
                <a:lnTo>
                  <a:pt x="702692" y="456959"/>
                </a:lnTo>
                <a:cubicBezTo>
                  <a:pt x="710716" y="456959"/>
                  <a:pt x="716958" y="463193"/>
                  <a:pt x="716958" y="471207"/>
                </a:cubicBezTo>
                <a:cubicBezTo>
                  <a:pt x="716958" y="479222"/>
                  <a:pt x="710716" y="486346"/>
                  <a:pt x="702692" y="486346"/>
                </a:cubicBezTo>
                <a:lnTo>
                  <a:pt x="405742" y="486346"/>
                </a:lnTo>
                <a:lnTo>
                  <a:pt x="405742" y="605673"/>
                </a:lnTo>
                <a:lnTo>
                  <a:pt x="634918" y="605673"/>
                </a:lnTo>
                <a:cubicBezTo>
                  <a:pt x="643836" y="605673"/>
                  <a:pt x="650078" y="611907"/>
                  <a:pt x="650078" y="620812"/>
                </a:cubicBezTo>
                <a:cubicBezTo>
                  <a:pt x="650078" y="628826"/>
                  <a:pt x="643836" y="635060"/>
                  <a:pt x="634918" y="635060"/>
                </a:cubicBezTo>
                <a:lnTo>
                  <a:pt x="405742" y="635060"/>
                </a:lnTo>
                <a:lnTo>
                  <a:pt x="405742" y="754387"/>
                </a:lnTo>
                <a:lnTo>
                  <a:pt x="568930" y="754387"/>
                </a:lnTo>
                <a:cubicBezTo>
                  <a:pt x="576064" y="754387"/>
                  <a:pt x="583198" y="761511"/>
                  <a:pt x="583198" y="770416"/>
                </a:cubicBezTo>
                <a:cubicBezTo>
                  <a:pt x="583198" y="777540"/>
                  <a:pt x="576064" y="784664"/>
                  <a:pt x="568930" y="784664"/>
                </a:cubicBezTo>
                <a:lnTo>
                  <a:pt x="405742" y="784664"/>
                </a:lnTo>
                <a:lnTo>
                  <a:pt x="405742" y="903992"/>
                </a:lnTo>
                <a:lnTo>
                  <a:pt x="502050" y="903992"/>
                </a:lnTo>
                <a:cubicBezTo>
                  <a:pt x="510076" y="903992"/>
                  <a:pt x="516318" y="910225"/>
                  <a:pt x="516318" y="918240"/>
                </a:cubicBezTo>
                <a:cubicBezTo>
                  <a:pt x="516318" y="927145"/>
                  <a:pt x="510076" y="933378"/>
                  <a:pt x="502050" y="933378"/>
                </a:cubicBezTo>
                <a:lnTo>
                  <a:pt x="405742" y="933378"/>
                </a:lnTo>
                <a:lnTo>
                  <a:pt x="405742" y="1092779"/>
                </a:lnTo>
                <a:lnTo>
                  <a:pt x="438736" y="1092779"/>
                </a:lnTo>
                <a:cubicBezTo>
                  <a:pt x="446762" y="1092779"/>
                  <a:pt x="453004" y="1098122"/>
                  <a:pt x="453004" y="1107027"/>
                </a:cubicBezTo>
                <a:cubicBezTo>
                  <a:pt x="453004" y="1115041"/>
                  <a:pt x="446762" y="1121275"/>
                  <a:pt x="438736" y="1121275"/>
                </a:cubicBezTo>
                <a:lnTo>
                  <a:pt x="344212" y="1121275"/>
                </a:lnTo>
                <a:cubicBezTo>
                  <a:pt x="337078" y="1121275"/>
                  <a:pt x="329944" y="1115041"/>
                  <a:pt x="329944" y="1107027"/>
                </a:cubicBezTo>
                <a:cubicBezTo>
                  <a:pt x="329944" y="1098122"/>
                  <a:pt x="337078" y="1092779"/>
                  <a:pt x="344212" y="1092779"/>
                </a:cubicBezTo>
                <a:lnTo>
                  <a:pt x="377206" y="1092779"/>
                </a:lnTo>
                <a:lnTo>
                  <a:pt x="377206" y="933378"/>
                </a:lnTo>
                <a:lnTo>
                  <a:pt x="281790" y="933378"/>
                </a:lnTo>
                <a:cubicBezTo>
                  <a:pt x="273764" y="933378"/>
                  <a:pt x="267522" y="927145"/>
                  <a:pt x="267522" y="918240"/>
                </a:cubicBezTo>
                <a:cubicBezTo>
                  <a:pt x="267522" y="910225"/>
                  <a:pt x="273764" y="903992"/>
                  <a:pt x="281790" y="903992"/>
                </a:cubicBezTo>
                <a:lnTo>
                  <a:pt x="377206" y="903992"/>
                </a:lnTo>
                <a:lnTo>
                  <a:pt x="377206" y="784664"/>
                </a:lnTo>
                <a:lnTo>
                  <a:pt x="214910" y="784664"/>
                </a:lnTo>
                <a:cubicBezTo>
                  <a:pt x="206884" y="784664"/>
                  <a:pt x="200642" y="777540"/>
                  <a:pt x="200642" y="770416"/>
                </a:cubicBezTo>
                <a:cubicBezTo>
                  <a:pt x="200642" y="761511"/>
                  <a:pt x="206884" y="754387"/>
                  <a:pt x="214910" y="754387"/>
                </a:cubicBezTo>
                <a:lnTo>
                  <a:pt x="377206" y="754387"/>
                </a:lnTo>
                <a:lnTo>
                  <a:pt x="377206" y="635060"/>
                </a:lnTo>
                <a:lnTo>
                  <a:pt x="148030" y="635060"/>
                </a:lnTo>
                <a:cubicBezTo>
                  <a:pt x="140004" y="635060"/>
                  <a:pt x="133762" y="628826"/>
                  <a:pt x="133762" y="620812"/>
                </a:cubicBezTo>
                <a:cubicBezTo>
                  <a:pt x="133762" y="611907"/>
                  <a:pt x="140004" y="605673"/>
                  <a:pt x="148030" y="605673"/>
                </a:cubicBezTo>
                <a:lnTo>
                  <a:pt x="377206" y="605673"/>
                </a:lnTo>
                <a:lnTo>
                  <a:pt x="377206" y="486346"/>
                </a:lnTo>
                <a:lnTo>
                  <a:pt x="81150" y="486346"/>
                </a:lnTo>
                <a:cubicBezTo>
                  <a:pt x="73124" y="486346"/>
                  <a:pt x="65990" y="479222"/>
                  <a:pt x="65990" y="471207"/>
                </a:cubicBezTo>
                <a:cubicBezTo>
                  <a:pt x="65990" y="463193"/>
                  <a:pt x="73124" y="456959"/>
                  <a:pt x="81150" y="456959"/>
                </a:cubicBezTo>
                <a:lnTo>
                  <a:pt x="377206" y="456959"/>
                </a:lnTo>
                <a:lnTo>
                  <a:pt x="377206" y="336741"/>
                </a:lnTo>
                <a:lnTo>
                  <a:pt x="14268" y="336741"/>
                </a:lnTo>
                <a:cubicBezTo>
                  <a:pt x="6244" y="336741"/>
                  <a:pt x="0" y="330508"/>
                  <a:pt x="0" y="322493"/>
                </a:cubicBezTo>
                <a:cubicBezTo>
                  <a:pt x="0" y="313588"/>
                  <a:pt x="6244" y="308245"/>
                  <a:pt x="14268" y="308245"/>
                </a:cubicBezTo>
                <a:lnTo>
                  <a:pt x="352238" y="308245"/>
                </a:lnTo>
                <a:cubicBezTo>
                  <a:pt x="345104" y="298450"/>
                  <a:pt x="340646" y="287763"/>
                  <a:pt x="340646" y="275296"/>
                </a:cubicBezTo>
                <a:cubicBezTo>
                  <a:pt x="340646" y="246800"/>
                  <a:pt x="363830" y="223647"/>
                  <a:pt x="391474" y="223647"/>
                </a:cubicBezTo>
                <a:close/>
                <a:moveTo>
                  <a:pt x="391924" y="149099"/>
                </a:moveTo>
                <a:cubicBezTo>
                  <a:pt x="450434" y="149099"/>
                  <a:pt x="497420" y="196500"/>
                  <a:pt x="497420" y="255527"/>
                </a:cubicBezTo>
                <a:cubicBezTo>
                  <a:pt x="497420" y="263576"/>
                  <a:pt x="491214" y="269837"/>
                  <a:pt x="483236" y="269837"/>
                </a:cubicBezTo>
                <a:cubicBezTo>
                  <a:pt x="475256" y="269837"/>
                  <a:pt x="468164" y="263576"/>
                  <a:pt x="468164" y="255527"/>
                </a:cubicBezTo>
                <a:cubicBezTo>
                  <a:pt x="468164" y="213493"/>
                  <a:pt x="433590" y="178613"/>
                  <a:pt x="391924" y="178613"/>
                </a:cubicBezTo>
                <a:cubicBezTo>
                  <a:pt x="350258" y="178613"/>
                  <a:pt x="316570" y="213493"/>
                  <a:pt x="316570" y="255527"/>
                </a:cubicBezTo>
                <a:cubicBezTo>
                  <a:pt x="316570" y="263576"/>
                  <a:pt x="309478" y="269837"/>
                  <a:pt x="301500" y="269837"/>
                </a:cubicBezTo>
                <a:cubicBezTo>
                  <a:pt x="293522" y="269837"/>
                  <a:pt x="286428" y="263576"/>
                  <a:pt x="286428" y="255527"/>
                </a:cubicBezTo>
                <a:cubicBezTo>
                  <a:pt x="286428" y="196500"/>
                  <a:pt x="333414" y="149099"/>
                  <a:pt x="391924" y="149099"/>
                </a:cubicBezTo>
                <a:close/>
                <a:moveTo>
                  <a:pt x="391922" y="74548"/>
                </a:moveTo>
                <a:cubicBezTo>
                  <a:pt x="491258" y="74548"/>
                  <a:pt x="571968" y="155697"/>
                  <a:pt x="571968" y="255572"/>
                </a:cubicBezTo>
                <a:cubicBezTo>
                  <a:pt x="571968" y="263597"/>
                  <a:pt x="565758" y="269840"/>
                  <a:pt x="557776" y="269840"/>
                </a:cubicBezTo>
                <a:cubicBezTo>
                  <a:pt x="548908" y="269840"/>
                  <a:pt x="542698" y="263597"/>
                  <a:pt x="542698" y="255572"/>
                </a:cubicBezTo>
                <a:cubicBezTo>
                  <a:pt x="542698" y="172640"/>
                  <a:pt x="475292" y="104867"/>
                  <a:pt x="391922" y="104867"/>
                </a:cubicBezTo>
                <a:cubicBezTo>
                  <a:pt x="309440" y="104867"/>
                  <a:pt x="242034" y="172640"/>
                  <a:pt x="242034" y="255572"/>
                </a:cubicBezTo>
                <a:cubicBezTo>
                  <a:pt x="242034" y="263597"/>
                  <a:pt x="234938" y="269840"/>
                  <a:pt x="226068" y="269840"/>
                </a:cubicBezTo>
                <a:cubicBezTo>
                  <a:pt x="218974" y="269840"/>
                  <a:pt x="211878" y="263597"/>
                  <a:pt x="211878" y="255572"/>
                </a:cubicBezTo>
                <a:cubicBezTo>
                  <a:pt x="211878" y="155697"/>
                  <a:pt x="292588" y="74548"/>
                  <a:pt x="391922" y="74548"/>
                </a:cubicBezTo>
                <a:close/>
                <a:moveTo>
                  <a:pt x="393440" y="0"/>
                </a:moveTo>
                <a:cubicBezTo>
                  <a:pt x="527718" y="0"/>
                  <a:pt x="640656" y="103608"/>
                  <a:pt x="649548" y="236440"/>
                </a:cubicBezTo>
                <a:cubicBezTo>
                  <a:pt x="650438" y="245295"/>
                  <a:pt x="644212" y="252380"/>
                  <a:pt x="636210" y="253265"/>
                </a:cubicBezTo>
                <a:cubicBezTo>
                  <a:pt x="636210" y="253265"/>
                  <a:pt x="636210" y="253265"/>
                  <a:pt x="635320" y="253265"/>
                </a:cubicBezTo>
                <a:cubicBezTo>
                  <a:pt x="627316" y="253265"/>
                  <a:pt x="621092" y="247066"/>
                  <a:pt x="621092" y="239096"/>
                </a:cubicBezTo>
                <a:cubicBezTo>
                  <a:pt x="612200" y="121319"/>
                  <a:pt x="512602" y="28337"/>
                  <a:pt x="393440" y="28337"/>
                </a:cubicBezTo>
                <a:cubicBezTo>
                  <a:pt x="275166" y="28337"/>
                  <a:pt x="174680" y="121319"/>
                  <a:pt x="166676" y="239096"/>
                </a:cubicBezTo>
                <a:cubicBezTo>
                  <a:pt x="165786" y="247952"/>
                  <a:pt x="159562" y="254151"/>
                  <a:pt x="150670" y="253265"/>
                </a:cubicBezTo>
                <a:cubicBezTo>
                  <a:pt x="143554" y="252380"/>
                  <a:pt x="137330" y="245295"/>
                  <a:pt x="138220" y="236440"/>
                </a:cubicBezTo>
                <a:cubicBezTo>
                  <a:pt x="147112" y="103608"/>
                  <a:pt x="259160" y="0"/>
                  <a:pt x="3934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3FC7E4A-238F-4CE4-B3A6-F66751957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3596" y="8256841"/>
            <a:ext cx="1321385" cy="1123722"/>
          </a:xfrm>
          <a:custGeom>
            <a:avLst/>
            <a:gdLst>
              <a:gd name="connsiteX0" fmla="*/ 771642 w 1321385"/>
              <a:gd name="connsiteY0" fmla="*/ 477209 h 1123722"/>
              <a:gd name="connsiteX1" fmla="*/ 783946 w 1321385"/>
              <a:gd name="connsiteY1" fmla="*/ 478100 h 1123722"/>
              <a:gd name="connsiteX2" fmla="*/ 800645 w 1321385"/>
              <a:gd name="connsiteY2" fmla="*/ 484334 h 1123722"/>
              <a:gd name="connsiteX3" fmla="*/ 819102 w 1321385"/>
              <a:gd name="connsiteY3" fmla="*/ 503929 h 1123722"/>
              <a:gd name="connsiteX4" fmla="*/ 821739 w 1321385"/>
              <a:gd name="connsiteY4" fmla="*/ 507491 h 1123722"/>
              <a:gd name="connsiteX5" fmla="*/ 822617 w 1321385"/>
              <a:gd name="connsiteY5" fmla="*/ 511054 h 1123722"/>
              <a:gd name="connsiteX6" fmla="*/ 818223 w 1321385"/>
              <a:gd name="connsiteY6" fmla="*/ 522632 h 1123722"/>
              <a:gd name="connsiteX7" fmla="*/ 806797 w 1321385"/>
              <a:gd name="connsiteY7" fmla="*/ 527085 h 1123722"/>
              <a:gd name="connsiteX8" fmla="*/ 798887 w 1321385"/>
              <a:gd name="connsiteY8" fmla="*/ 524413 h 1123722"/>
              <a:gd name="connsiteX9" fmla="*/ 793614 w 1321385"/>
              <a:gd name="connsiteY9" fmla="*/ 518179 h 1123722"/>
              <a:gd name="connsiteX10" fmla="*/ 786583 w 1321385"/>
              <a:gd name="connsiteY10" fmla="*/ 510163 h 1123722"/>
              <a:gd name="connsiteX11" fmla="*/ 776036 w 1321385"/>
              <a:gd name="connsiteY11" fmla="*/ 506600 h 1123722"/>
              <a:gd name="connsiteX12" fmla="*/ 771642 w 1321385"/>
              <a:gd name="connsiteY12" fmla="*/ 506600 h 1123722"/>
              <a:gd name="connsiteX13" fmla="*/ 761974 w 1321385"/>
              <a:gd name="connsiteY13" fmla="*/ 508382 h 1123722"/>
              <a:gd name="connsiteX14" fmla="*/ 754943 w 1321385"/>
              <a:gd name="connsiteY14" fmla="*/ 513726 h 1123722"/>
              <a:gd name="connsiteX15" fmla="*/ 748790 w 1321385"/>
              <a:gd name="connsiteY15" fmla="*/ 520851 h 1123722"/>
              <a:gd name="connsiteX16" fmla="*/ 747032 w 1321385"/>
              <a:gd name="connsiteY16" fmla="*/ 530648 h 1123722"/>
              <a:gd name="connsiteX17" fmla="*/ 747032 w 1321385"/>
              <a:gd name="connsiteY17" fmla="*/ 567165 h 1123722"/>
              <a:gd name="connsiteX18" fmla="*/ 748790 w 1321385"/>
              <a:gd name="connsiteY18" fmla="*/ 577852 h 1123722"/>
              <a:gd name="connsiteX19" fmla="*/ 754064 w 1321385"/>
              <a:gd name="connsiteY19" fmla="*/ 584978 h 1123722"/>
              <a:gd name="connsiteX20" fmla="*/ 761974 w 1321385"/>
              <a:gd name="connsiteY20" fmla="*/ 590322 h 1123722"/>
              <a:gd name="connsiteX21" fmla="*/ 772520 w 1321385"/>
              <a:gd name="connsiteY21" fmla="*/ 592994 h 1123722"/>
              <a:gd name="connsiteX22" fmla="*/ 782188 w 1321385"/>
              <a:gd name="connsiteY22" fmla="*/ 590322 h 1123722"/>
              <a:gd name="connsiteX23" fmla="*/ 789219 w 1321385"/>
              <a:gd name="connsiteY23" fmla="*/ 585868 h 1123722"/>
              <a:gd name="connsiteX24" fmla="*/ 794493 w 1321385"/>
              <a:gd name="connsiteY24" fmla="*/ 577852 h 1123722"/>
              <a:gd name="connsiteX25" fmla="*/ 797130 w 1321385"/>
              <a:gd name="connsiteY25" fmla="*/ 568055 h 1123722"/>
              <a:gd name="connsiteX26" fmla="*/ 791856 w 1321385"/>
              <a:gd name="connsiteY26" fmla="*/ 568055 h 1123722"/>
              <a:gd name="connsiteX27" fmla="*/ 781309 w 1321385"/>
              <a:gd name="connsiteY27" fmla="*/ 564493 h 1123722"/>
              <a:gd name="connsiteX28" fmla="*/ 776915 w 1321385"/>
              <a:gd name="connsiteY28" fmla="*/ 552914 h 1123722"/>
              <a:gd name="connsiteX29" fmla="*/ 781309 w 1321385"/>
              <a:gd name="connsiteY29" fmla="*/ 542226 h 1123722"/>
              <a:gd name="connsiteX30" fmla="*/ 791856 w 1321385"/>
              <a:gd name="connsiteY30" fmla="*/ 537773 h 1123722"/>
              <a:gd name="connsiteX31" fmla="*/ 811192 w 1321385"/>
              <a:gd name="connsiteY31" fmla="*/ 537773 h 1123722"/>
              <a:gd name="connsiteX32" fmla="*/ 821739 w 1321385"/>
              <a:gd name="connsiteY32" fmla="*/ 542226 h 1123722"/>
              <a:gd name="connsiteX33" fmla="*/ 827012 w 1321385"/>
              <a:gd name="connsiteY33" fmla="*/ 552914 h 1123722"/>
              <a:gd name="connsiteX34" fmla="*/ 827012 w 1321385"/>
              <a:gd name="connsiteY34" fmla="*/ 568055 h 1123722"/>
              <a:gd name="connsiteX35" fmla="*/ 821739 w 1321385"/>
              <a:gd name="connsiteY35" fmla="*/ 588540 h 1123722"/>
              <a:gd name="connsiteX36" fmla="*/ 810313 w 1321385"/>
              <a:gd name="connsiteY36" fmla="*/ 606353 h 1123722"/>
              <a:gd name="connsiteX37" fmla="*/ 793614 w 1321385"/>
              <a:gd name="connsiteY37" fmla="*/ 617932 h 1123722"/>
              <a:gd name="connsiteX38" fmla="*/ 771642 w 1321385"/>
              <a:gd name="connsiteY38" fmla="*/ 621494 h 1123722"/>
              <a:gd name="connsiteX39" fmla="*/ 750548 w 1321385"/>
              <a:gd name="connsiteY39" fmla="*/ 617932 h 1123722"/>
              <a:gd name="connsiteX40" fmla="*/ 734728 w 1321385"/>
              <a:gd name="connsiteY40" fmla="*/ 606353 h 1123722"/>
              <a:gd name="connsiteX41" fmla="*/ 722423 w 1321385"/>
              <a:gd name="connsiteY41" fmla="*/ 589431 h 1123722"/>
              <a:gd name="connsiteX42" fmla="*/ 718029 w 1321385"/>
              <a:gd name="connsiteY42" fmla="*/ 568946 h 1123722"/>
              <a:gd name="connsiteX43" fmla="*/ 718029 w 1321385"/>
              <a:gd name="connsiteY43" fmla="*/ 531539 h 1123722"/>
              <a:gd name="connsiteX44" fmla="*/ 721544 w 1321385"/>
              <a:gd name="connsiteY44" fmla="*/ 510163 h 1123722"/>
              <a:gd name="connsiteX45" fmla="*/ 733849 w 1321385"/>
              <a:gd name="connsiteY45" fmla="*/ 493241 h 1123722"/>
              <a:gd name="connsiteX46" fmla="*/ 750548 w 1321385"/>
              <a:gd name="connsiteY46" fmla="*/ 481662 h 1123722"/>
              <a:gd name="connsiteX47" fmla="*/ 771642 w 1321385"/>
              <a:gd name="connsiteY47" fmla="*/ 477209 h 1123722"/>
              <a:gd name="connsiteX48" fmla="*/ 610174 w 1321385"/>
              <a:gd name="connsiteY48" fmla="*/ 445820 h 1123722"/>
              <a:gd name="connsiteX49" fmla="*/ 677436 w 1321385"/>
              <a:gd name="connsiteY49" fmla="*/ 445820 h 1123722"/>
              <a:gd name="connsiteX50" fmla="*/ 690712 w 1321385"/>
              <a:gd name="connsiteY50" fmla="*/ 451198 h 1123722"/>
              <a:gd name="connsiteX51" fmla="*/ 696022 w 1321385"/>
              <a:gd name="connsiteY51" fmla="*/ 464642 h 1123722"/>
              <a:gd name="connsiteX52" fmla="*/ 690712 w 1321385"/>
              <a:gd name="connsiteY52" fmla="*/ 477190 h 1123722"/>
              <a:gd name="connsiteX53" fmla="*/ 677436 w 1321385"/>
              <a:gd name="connsiteY53" fmla="*/ 482567 h 1123722"/>
              <a:gd name="connsiteX54" fmla="*/ 627874 w 1321385"/>
              <a:gd name="connsiteY54" fmla="*/ 482567 h 1123722"/>
              <a:gd name="connsiteX55" fmla="*/ 627874 w 1321385"/>
              <a:gd name="connsiteY55" fmla="*/ 498700 h 1123722"/>
              <a:gd name="connsiteX56" fmla="*/ 648230 w 1321385"/>
              <a:gd name="connsiteY56" fmla="*/ 498700 h 1123722"/>
              <a:gd name="connsiteX57" fmla="*/ 671241 w 1321385"/>
              <a:gd name="connsiteY57" fmla="*/ 503182 h 1123722"/>
              <a:gd name="connsiteX58" fmla="*/ 690712 w 1321385"/>
              <a:gd name="connsiteY58" fmla="*/ 516626 h 1123722"/>
              <a:gd name="connsiteX59" fmla="*/ 703988 w 1321385"/>
              <a:gd name="connsiteY59" fmla="*/ 535447 h 1123722"/>
              <a:gd name="connsiteX60" fmla="*/ 709298 w 1321385"/>
              <a:gd name="connsiteY60" fmla="*/ 559647 h 1123722"/>
              <a:gd name="connsiteX61" fmla="*/ 703988 w 1321385"/>
              <a:gd name="connsiteY61" fmla="*/ 583846 h 1123722"/>
              <a:gd name="connsiteX62" fmla="*/ 690712 w 1321385"/>
              <a:gd name="connsiteY62" fmla="*/ 604461 h 1123722"/>
              <a:gd name="connsiteX63" fmla="*/ 672126 w 1321385"/>
              <a:gd name="connsiteY63" fmla="*/ 617008 h 1123722"/>
              <a:gd name="connsiteX64" fmla="*/ 648230 w 1321385"/>
              <a:gd name="connsiteY64" fmla="*/ 621490 h 1123722"/>
              <a:gd name="connsiteX65" fmla="*/ 632300 w 1321385"/>
              <a:gd name="connsiteY65" fmla="*/ 619697 h 1123722"/>
              <a:gd name="connsiteX66" fmla="*/ 616369 w 1321385"/>
              <a:gd name="connsiteY66" fmla="*/ 612527 h 1123722"/>
              <a:gd name="connsiteX67" fmla="*/ 603093 w 1321385"/>
              <a:gd name="connsiteY67" fmla="*/ 601772 h 1123722"/>
              <a:gd name="connsiteX68" fmla="*/ 595128 w 1321385"/>
              <a:gd name="connsiteY68" fmla="*/ 588328 h 1123722"/>
              <a:gd name="connsiteX69" fmla="*/ 594243 w 1321385"/>
              <a:gd name="connsiteY69" fmla="*/ 578469 h 1123722"/>
              <a:gd name="connsiteX70" fmla="*/ 596013 w 1321385"/>
              <a:gd name="connsiteY70" fmla="*/ 570402 h 1123722"/>
              <a:gd name="connsiteX71" fmla="*/ 602208 w 1321385"/>
              <a:gd name="connsiteY71" fmla="*/ 564128 h 1123722"/>
              <a:gd name="connsiteX72" fmla="*/ 611059 w 1321385"/>
              <a:gd name="connsiteY72" fmla="*/ 561439 h 1123722"/>
              <a:gd name="connsiteX73" fmla="*/ 624334 w 1321385"/>
              <a:gd name="connsiteY73" fmla="*/ 566817 h 1123722"/>
              <a:gd name="connsiteX74" fmla="*/ 628759 w 1321385"/>
              <a:gd name="connsiteY74" fmla="*/ 573091 h 1123722"/>
              <a:gd name="connsiteX75" fmla="*/ 633185 w 1321385"/>
              <a:gd name="connsiteY75" fmla="*/ 578469 h 1123722"/>
              <a:gd name="connsiteX76" fmla="*/ 639380 w 1321385"/>
              <a:gd name="connsiteY76" fmla="*/ 582950 h 1123722"/>
              <a:gd name="connsiteX77" fmla="*/ 648230 w 1321385"/>
              <a:gd name="connsiteY77" fmla="*/ 584742 h 1123722"/>
              <a:gd name="connsiteX78" fmla="*/ 665931 w 1321385"/>
              <a:gd name="connsiteY78" fmla="*/ 578469 h 1123722"/>
              <a:gd name="connsiteX79" fmla="*/ 673011 w 1321385"/>
              <a:gd name="connsiteY79" fmla="*/ 559647 h 1123722"/>
              <a:gd name="connsiteX80" fmla="*/ 665931 w 1321385"/>
              <a:gd name="connsiteY80" fmla="*/ 542618 h 1123722"/>
              <a:gd name="connsiteX81" fmla="*/ 648230 w 1321385"/>
              <a:gd name="connsiteY81" fmla="*/ 534551 h 1123722"/>
              <a:gd name="connsiteX82" fmla="*/ 610174 w 1321385"/>
              <a:gd name="connsiteY82" fmla="*/ 534551 h 1123722"/>
              <a:gd name="connsiteX83" fmla="*/ 597783 w 1321385"/>
              <a:gd name="connsiteY83" fmla="*/ 530070 h 1123722"/>
              <a:gd name="connsiteX84" fmla="*/ 592473 w 1321385"/>
              <a:gd name="connsiteY84" fmla="*/ 517522 h 1123722"/>
              <a:gd name="connsiteX85" fmla="*/ 592473 w 1321385"/>
              <a:gd name="connsiteY85" fmla="*/ 464642 h 1123722"/>
              <a:gd name="connsiteX86" fmla="*/ 597783 w 1321385"/>
              <a:gd name="connsiteY86" fmla="*/ 451198 h 1123722"/>
              <a:gd name="connsiteX87" fmla="*/ 610174 w 1321385"/>
              <a:gd name="connsiteY87" fmla="*/ 445820 h 1123722"/>
              <a:gd name="connsiteX88" fmla="*/ 692317 w 1321385"/>
              <a:gd name="connsiteY88" fmla="*/ 292205 h 1123722"/>
              <a:gd name="connsiteX89" fmla="*/ 679875 w 1321385"/>
              <a:gd name="connsiteY89" fmla="*/ 293095 h 1123722"/>
              <a:gd name="connsiteX90" fmla="*/ 678986 w 1321385"/>
              <a:gd name="connsiteY90" fmla="*/ 293095 h 1123722"/>
              <a:gd name="connsiteX91" fmla="*/ 421256 w 1321385"/>
              <a:gd name="connsiteY91" fmla="*/ 526347 h 1123722"/>
              <a:gd name="connsiteX92" fmla="*/ 420367 w 1321385"/>
              <a:gd name="connsiteY92" fmla="*/ 529018 h 1123722"/>
              <a:gd name="connsiteX93" fmla="*/ 418590 w 1321385"/>
              <a:gd name="connsiteY93" fmla="*/ 537921 h 1123722"/>
              <a:gd name="connsiteX94" fmla="*/ 417701 w 1321385"/>
              <a:gd name="connsiteY94" fmla="*/ 544153 h 1123722"/>
              <a:gd name="connsiteX95" fmla="*/ 417701 w 1321385"/>
              <a:gd name="connsiteY95" fmla="*/ 550385 h 1123722"/>
              <a:gd name="connsiteX96" fmla="*/ 416812 w 1321385"/>
              <a:gd name="connsiteY96" fmla="*/ 558397 h 1123722"/>
              <a:gd name="connsiteX97" fmla="*/ 415923 w 1321385"/>
              <a:gd name="connsiteY97" fmla="*/ 561958 h 1123722"/>
              <a:gd name="connsiteX98" fmla="*/ 415035 w 1321385"/>
              <a:gd name="connsiteY98" fmla="*/ 573532 h 1123722"/>
              <a:gd name="connsiteX99" fmla="*/ 415035 w 1321385"/>
              <a:gd name="connsiteY99" fmla="*/ 587776 h 1123722"/>
              <a:gd name="connsiteX100" fmla="*/ 422144 w 1321385"/>
              <a:gd name="connsiteY100" fmla="*/ 652766 h 1123722"/>
              <a:gd name="connsiteX101" fmla="*/ 408814 w 1321385"/>
              <a:gd name="connsiteY101" fmla="*/ 673243 h 1123722"/>
              <a:gd name="connsiteX102" fmla="*/ 388373 w 1321385"/>
              <a:gd name="connsiteY102" fmla="*/ 658998 h 1123722"/>
              <a:gd name="connsiteX103" fmla="*/ 380374 w 1321385"/>
              <a:gd name="connsiteY103" fmla="*/ 587776 h 1123722"/>
              <a:gd name="connsiteX104" fmla="*/ 380374 w 1321385"/>
              <a:gd name="connsiteY104" fmla="*/ 583325 h 1123722"/>
              <a:gd name="connsiteX105" fmla="*/ 318164 w 1321385"/>
              <a:gd name="connsiteY105" fmla="*/ 569080 h 1123722"/>
              <a:gd name="connsiteX106" fmla="*/ 173301 w 1321385"/>
              <a:gd name="connsiteY106" fmla="*/ 714195 h 1123722"/>
              <a:gd name="connsiteX107" fmla="*/ 173301 w 1321385"/>
              <a:gd name="connsiteY107" fmla="*/ 727549 h 1123722"/>
              <a:gd name="connsiteX108" fmla="*/ 174190 w 1321385"/>
              <a:gd name="connsiteY108" fmla="*/ 732001 h 1123722"/>
              <a:gd name="connsiteX109" fmla="*/ 175079 w 1321385"/>
              <a:gd name="connsiteY109" fmla="*/ 740013 h 1123722"/>
              <a:gd name="connsiteX110" fmla="*/ 175968 w 1321385"/>
              <a:gd name="connsiteY110" fmla="*/ 746245 h 1123722"/>
              <a:gd name="connsiteX111" fmla="*/ 177745 w 1321385"/>
              <a:gd name="connsiteY111" fmla="*/ 752477 h 1123722"/>
              <a:gd name="connsiteX112" fmla="*/ 179522 w 1321385"/>
              <a:gd name="connsiteY112" fmla="*/ 756928 h 1123722"/>
              <a:gd name="connsiteX113" fmla="*/ 179522 w 1321385"/>
              <a:gd name="connsiteY113" fmla="*/ 757819 h 1123722"/>
              <a:gd name="connsiteX114" fmla="*/ 217738 w 1321385"/>
              <a:gd name="connsiteY114" fmla="*/ 820138 h 1123722"/>
              <a:gd name="connsiteX115" fmla="*/ 318164 w 1321385"/>
              <a:gd name="connsiteY115" fmla="*/ 860200 h 1123722"/>
              <a:gd name="connsiteX116" fmla="*/ 335049 w 1321385"/>
              <a:gd name="connsiteY116" fmla="*/ 877115 h 1123722"/>
              <a:gd name="connsiteX117" fmla="*/ 318164 w 1321385"/>
              <a:gd name="connsiteY117" fmla="*/ 894031 h 1123722"/>
              <a:gd name="connsiteX118" fmla="*/ 194631 w 1321385"/>
              <a:gd name="connsiteY118" fmla="*/ 844175 h 1123722"/>
              <a:gd name="connsiteX119" fmla="*/ 151972 w 1321385"/>
              <a:gd name="connsiteY119" fmla="*/ 781856 h 1123722"/>
              <a:gd name="connsiteX120" fmla="*/ 34660 w 1321385"/>
              <a:gd name="connsiteY120" fmla="*/ 933203 h 1123722"/>
              <a:gd name="connsiteX121" fmla="*/ 190187 w 1321385"/>
              <a:gd name="connsiteY121" fmla="*/ 1089001 h 1123722"/>
              <a:gd name="connsiteX122" fmla="*/ 743863 w 1321385"/>
              <a:gd name="connsiteY122" fmla="*/ 1089001 h 1123722"/>
              <a:gd name="connsiteX123" fmla="*/ 967822 w 1321385"/>
              <a:gd name="connsiteY123" fmla="*/ 1089001 h 1123722"/>
              <a:gd name="connsiteX124" fmla="*/ 1040698 w 1321385"/>
              <a:gd name="connsiteY124" fmla="*/ 1089001 h 1123722"/>
              <a:gd name="connsiteX125" fmla="*/ 1279765 w 1321385"/>
              <a:gd name="connsiteY125" fmla="*/ 849517 h 1123722"/>
              <a:gd name="connsiteX126" fmla="*/ 1040698 w 1321385"/>
              <a:gd name="connsiteY126" fmla="*/ 609143 h 1123722"/>
              <a:gd name="connsiteX127" fmla="*/ 1038920 w 1321385"/>
              <a:gd name="connsiteY127" fmla="*/ 609143 h 1123722"/>
              <a:gd name="connsiteX128" fmla="*/ 977598 w 1321385"/>
              <a:gd name="connsiteY128" fmla="*/ 780966 h 1123722"/>
              <a:gd name="connsiteX129" fmla="*/ 963379 w 1321385"/>
              <a:gd name="connsiteY129" fmla="*/ 788088 h 1123722"/>
              <a:gd name="connsiteX130" fmla="*/ 952714 w 1321385"/>
              <a:gd name="connsiteY130" fmla="*/ 784527 h 1123722"/>
              <a:gd name="connsiteX131" fmla="*/ 949159 w 1321385"/>
              <a:gd name="connsiteY131" fmla="*/ 761380 h 1123722"/>
              <a:gd name="connsiteX132" fmla="*/ 1005149 w 1321385"/>
              <a:gd name="connsiteY132" fmla="*/ 588666 h 1123722"/>
              <a:gd name="connsiteX133" fmla="*/ 739419 w 1321385"/>
              <a:gd name="connsiteY133" fmla="*/ 293095 h 1123722"/>
              <a:gd name="connsiteX134" fmla="*/ 710092 w 1321385"/>
              <a:gd name="connsiteY134" fmla="*/ 292205 h 1123722"/>
              <a:gd name="connsiteX135" fmla="*/ 694983 w 1321385"/>
              <a:gd name="connsiteY135" fmla="*/ 292205 h 1123722"/>
              <a:gd name="connsiteX136" fmla="*/ 692317 w 1321385"/>
              <a:gd name="connsiteY136" fmla="*/ 292205 h 1123722"/>
              <a:gd name="connsiteX137" fmla="*/ 710092 w 1321385"/>
              <a:gd name="connsiteY137" fmla="*/ 257484 h 1123722"/>
              <a:gd name="connsiteX138" fmla="*/ 807851 w 1321385"/>
              <a:gd name="connsiteY138" fmla="*/ 272619 h 1123722"/>
              <a:gd name="connsiteX139" fmla="*/ 838068 w 1321385"/>
              <a:gd name="connsiteY139" fmla="*/ 283302 h 1123722"/>
              <a:gd name="connsiteX140" fmla="*/ 852288 w 1321385"/>
              <a:gd name="connsiteY140" fmla="*/ 290424 h 1123722"/>
              <a:gd name="connsiteX141" fmla="*/ 1038920 w 1321385"/>
              <a:gd name="connsiteY141" fmla="*/ 576203 h 1123722"/>
              <a:gd name="connsiteX142" fmla="*/ 1040698 w 1321385"/>
              <a:gd name="connsiteY142" fmla="*/ 576203 h 1123722"/>
              <a:gd name="connsiteX143" fmla="*/ 1313536 w 1321385"/>
              <a:gd name="connsiteY143" fmla="*/ 849517 h 1123722"/>
              <a:gd name="connsiteX144" fmla="*/ 1040698 w 1321385"/>
              <a:gd name="connsiteY144" fmla="*/ 1123722 h 1123722"/>
              <a:gd name="connsiteX145" fmla="*/ 967822 w 1321385"/>
              <a:gd name="connsiteY145" fmla="*/ 1123722 h 1123722"/>
              <a:gd name="connsiteX146" fmla="*/ 743863 w 1321385"/>
              <a:gd name="connsiteY146" fmla="*/ 1123722 h 1123722"/>
              <a:gd name="connsiteX147" fmla="*/ 190187 w 1321385"/>
              <a:gd name="connsiteY147" fmla="*/ 1123722 h 1123722"/>
              <a:gd name="connsiteX148" fmla="*/ 0 w 1321385"/>
              <a:gd name="connsiteY148" fmla="*/ 933203 h 1123722"/>
              <a:gd name="connsiteX149" fmla="*/ 142196 w 1321385"/>
              <a:gd name="connsiteY149" fmla="*/ 748916 h 1123722"/>
              <a:gd name="connsiteX150" fmla="*/ 141307 w 1321385"/>
              <a:gd name="connsiteY150" fmla="*/ 746245 h 1123722"/>
              <a:gd name="connsiteX151" fmla="*/ 139530 w 1321385"/>
              <a:gd name="connsiteY151" fmla="*/ 732001 h 1123722"/>
              <a:gd name="connsiteX152" fmla="*/ 138641 w 1321385"/>
              <a:gd name="connsiteY152" fmla="*/ 714195 h 1123722"/>
              <a:gd name="connsiteX153" fmla="*/ 318164 w 1321385"/>
              <a:gd name="connsiteY153" fmla="*/ 535250 h 1123722"/>
              <a:gd name="connsiteX154" fmla="*/ 383041 w 1321385"/>
              <a:gd name="connsiteY154" fmla="*/ 546823 h 1123722"/>
              <a:gd name="connsiteX155" fmla="*/ 383929 w 1321385"/>
              <a:gd name="connsiteY155" fmla="*/ 541482 h 1123722"/>
              <a:gd name="connsiteX156" fmla="*/ 384818 w 1321385"/>
              <a:gd name="connsiteY156" fmla="*/ 535250 h 1123722"/>
              <a:gd name="connsiteX157" fmla="*/ 386595 w 1321385"/>
              <a:gd name="connsiteY157" fmla="*/ 524567 h 1123722"/>
              <a:gd name="connsiteX158" fmla="*/ 387484 w 1321385"/>
              <a:gd name="connsiteY158" fmla="*/ 520115 h 1123722"/>
              <a:gd name="connsiteX159" fmla="*/ 643437 w 1321385"/>
              <a:gd name="connsiteY159" fmla="*/ 264606 h 1123722"/>
              <a:gd name="connsiteX160" fmla="*/ 644326 w 1321385"/>
              <a:gd name="connsiteY160" fmla="*/ 264606 h 1123722"/>
              <a:gd name="connsiteX161" fmla="*/ 657657 w 1321385"/>
              <a:gd name="connsiteY161" fmla="*/ 261935 h 1123722"/>
              <a:gd name="connsiteX162" fmla="*/ 660323 w 1321385"/>
              <a:gd name="connsiteY162" fmla="*/ 261045 h 1123722"/>
              <a:gd name="connsiteX163" fmla="*/ 673654 w 1321385"/>
              <a:gd name="connsiteY163" fmla="*/ 260155 h 1123722"/>
              <a:gd name="connsiteX164" fmla="*/ 677209 w 1321385"/>
              <a:gd name="connsiteY164" fmla="*/ 259265 h 1123722"/>
              <a:gd name="connsiteX165" fmla="*/ 689651 w 1321385"/>
              <a:gd name="connsiteY165" fmla="*/ 258374 h 1123722"/>
              <a:gd name="connsiteX166" fmla="*/ 693206 w 1321385"/>
              <a:gd name="connsiteY166" fmla="*/ 258374 h 1123722"/>
              <a:gd name="connsiteX167" fmla="*/ 710092 w 1321385"/>
              <a:gd name="connsiteY167" fmla="*/ 257484 h 1123722"/>
              <a:gd name="connsiteX168" fmla="*/ 940215 w 1321385"/>
              <a:gd name="connsiteY168" fmla="*/ 203442 h 1123722"/>
              <a:gd name="connsiteX169" fmla="*/ 1055037 w 1321385"/>
              <a:gd name="connsiteY169" fmla="*/ 268352 h 1123722"/>
              <a:gd name="connsiteX170" fmla="*/ 1118631 w 1321385"/>
              <a:gd name="connsiteY170" fmla="*/ 432850 h 1123722"/>
              <a:gd name="connsiteX171" fmla="*/ 1101849 w 1321385"/>
              <a:gd name="connsiteY171" fmla="*/ 448855 h 1123722"/>
              <a:gd name="connsiteX172" fmla="*/ 1100083 w 1321385"/>
              <a:gd name="connsiteY172" fmla="*/ 448855 h 1123722"/>
              <a:gd name="connsiteX173" fmla="*/ 1084185 w 1321385"/>
              <a:gd name="connsiteY173" fmla="*/ 431071 h 1123722"/>
              <a:gd name="connsiteX174" fmla="*/ 1031190 w 1321385"/>
              <a:gd name="connsiteY174" fmla="*/ 292360 h 1123722"/>
              <a:gd name="connsiteX175" fmla="*/ 933149 w 1321385"/>
              <a:gd name="connsiteY175" fmla="*/ 237231 h 1123722"/>
              <a:gd name="connsiteX176" fmla="*/ 919901 w 1321385"/>
              <a:gd name="connsiteY176" fmla="*/ 217669 h 1123722"/>
              <a:gd name="connsiteX177" fmla="*/ 940215 w 1321385"/>
              <a:gd name="connsiteY177" fmla="*/ 203442 h 1123722"/>
              <a:gd name="connsiteX178" fmla="*/ 940506 w 1321385"/>
              <a:gd name="connsiteY178" fmla="*/ 101427 h 1123722"/>
              <a:gd name="connsiteX179" fmla="*/ 1127533 w 1321385"/>
              <a:gd name="connsiteY179" fmla="*/ 201834 h 1123722"/>
              <a:gd name="connsiteX180" fmla="*/ 1223284 w 1321385"/>
              <a:gd name="connsiteY180" fmla="*/ 431973 h 1123722"/>
              <a:gd name="connsiteX181" fmla="*/ 1206282 w 1321385"/>
              <a:gd name="connsiteY181" fmla="*/ 448855 h 1123722"/>
              <a:gd name="connsiteX182" fmla="*/ 1189279 w 1321385"/>
              <a:gd name="connsiteY182" fmla="*/ 431973 h 1123722"/>
              <a:gd name="connsiteX183" fmla="*/ 1102477 w 1321385"/>
              <a:gd name="connsiteY183" fmla="*/ 224937 h 1123722"/>
              <a:gd name="connsiteX184" fmla="*/ 934242 w 1321385"/>
              <a:gd name="connsiteY184" fmla="*/ 136081 h 1123722"/>
              <a:gd name="connsiteX185" fmla="*/ 919924 w 1321385"/>
              <a:gd name="connsiteY185" fmla="*/ 116532 h 1123722"/>
              <a:gd name="connsiteX186" fmla="*/ 940506 w 1321385"/>
              <a:gd name="connsiteY186" fmla="*/ 101427 h 1123722"/>
              <a:gd name="connsiteX187" fmla="*/ 938518 w 1321385"/>
              <a:gd name="connsiteY187" fmla="*/ 303 h 1123722"/>
              <a:gd name="connsiteX188" fmla="*/ 1194649 w 1321385"/>
              <a:gd name="connsiteY188" fmla="*/ 133800 h 1123722"/>
              <a:gd name="connsiteX189" fmla="*/ 1321385 w 1321385"/>
              <a:gd name="connsiteY189" fmla="*/ 431054 h 1123722"/>
              <a:gd name="connsiteX190" fmla="*/ 1304546 w 1321385"/>
              <a:gd name="connsiteY190" fmla="*/ 448854 h 1123722"/>
              <a:gd name="connsiteX191" fmla="*/ 1287707 w 1321385"/>
              <a:gd name="connsiteY191" fmla="*/ 431944 h 1123722"/>
              <a:gd name="connsiteX192" fmla="*/ 1170720 w 1321385"/>
              <a:gd name="connsiteY192" fmla="*/ 157830 h 1123722"/>
              <a:gd name="connsiteX193" fmla="*/ 934973 w 1321385"/>
              <a:gd name="connsiteY193" fmla="*/ 33232 h 1123722"/>
              <a:gd name="connsiteX194" fmla="*/ 919907 w 1321385"/>
              <a:gd name="connsiteY194" fmla="*/ 14542 h 1123722"/>
              <a:gd name="connsiteX195" fmla="*/ 938518 w 1321385"/>
              <a:gd name="connsiteY195" fmla="*/ 303 h 1123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1321385" h="1123722">
                <a:moveTo>
                  <a:pt x="771642" y="477209"/>
                </a:moveTo>
                <a:cubicBezTo>
                  <a:pt x="776915" y="477209"/>
                  <a:pt x="780430" y="478100"/>
                  <a:pt x="783946" y="478100"/>
                </a:cubicBezTo>
                <a:cubicBezTo>
                  <a:pt x="790098" y="478990"/>
                  <a:pt x="796251" y="481662"/>
                  <a:pt x="800645" y="484334"/>
                </a:cubicBezTo>
                <a:cubicBezTo>
                  <a:pt x="808555" y="488787"/>
                  <a:pt x="814707" y="495022"/>
                  <a:pt x="819102" y="503929"/>
                </a:cubicBezTo>
                <a:cubicBezTo>
                  <a:pt x="819981" y="503929"/>
                  <a:pt x="820860" y="505710"/>
                  <a:pt x="821739" y="507491"/>
                </a:cubicBezTo>
                <a:cubicBezTo>
                  <a:pt x="821739" y="509272"/>
                  <a:pt x="822617" y="510163"/>
                  <a:pt x="822617" y="511054"/>
                </a:cubicBezTo>
                <a:cubicBezTo>
                  <a:pt x="822617" y="515507"/>
                  <a:pt x="820860" y="519960"/>
                  <a:pt x="818223" y="522632"/>
                </a:cubicBezTo>
                <a:cubicBezTo>
                  <a:pt x="814707" y="525304"/>
                  <a:pt x="811192" y="527085"/>
                  <a:pt x="806797" y="527085"/>
                </a:cubicBezTo>
                <a:cubicBezTo>
                  <a:pt x="803282" y="527085"/>
                  <a:pt x="801524" y="525304"/>
                  <a:pt x="798887" y="524413"/>
                </a:cubicBezTo>
                <a:cubicBezTo>
                  <a:pt x="797130" y="522632"/>
                  <a:pt x="795372" y="520851"/>
                  <a:pt x="793614" y="518179"/>
                </a:cubicBezTo>
                <a:cubicBezTo>
                  <a:pt x="791856" y="515507"/>
                  <a:pt x="789219" y="512835"/>
                  <a:pt x="786583" y="510163"/>
                </a:cubicBezTo>
                <a:cubicBezTo>
                  <a:pt x="783067" y="509272"/>
                  <a:pt x="780430" y="508382"/>
                  <a:pt x="776036" y="506600"/>
                </a:cubicBezTo>
                <a:cubicBezTo>
                  <a:pt x="775157" y="506600"/>
                  <a:pt x="773399" y="506600"/>
                  <a:pt x="771642" y="506600"/>
                </a:cubicBezTo>
                <a:cubicBezTo>
                  <a:pt x="768126" y="506600"/>
                  <a:pt x="765489" y="507491"/>
                  <a:pt x="761974" y="508382"/>
                </a:cubicBezTo>
                <a:cubicBezTo>
                  <a:pt x="759337" y="510163"/>
                  <a:pt x="756700" y="511054"/>
                  <a:pt x="754943" y="513726"/>
                </a:cubicBezTo>
                <a:cubicBezTo>
                  <a:pt x="752306" y="515507"/>
                  <a:pt x="750548" y="518179"/>
                  <a:pt x="748790" y="520851"/>
                </a:cubicBezTo>
                <a:cubicBezTo>
                  <a:pt x="747911" y="524413"/>
                  <a:pt x="747032" y="527085"/>
                  <a:pt x="747032" y="530648"/>
                </a:cubicBezTo>
                <a:lnTo>
                  <a:pt x="747032" y="567165"/>
                </a:lnTo>
                <a:cubicBezTo>
                  <a:pt x="747032" y="571618"/>
                  <a:pt x="747032" y="574290"/>
                  <a:pt x="748790" y="577852"/>
                </a:cubicBezTo>
                <a:cubicBezTo>
                  <a:pt x="750548" y="579634"/>
                  <a:pt x="751427" y="583196"/>
                  <a:pt x="754064" y="584978"/>
                </a:cubicBezTo>
                <a:cubicBezTo>
                  <a:pt x="755821" y="587650"/>
                  <a:pt x="759337" y="589431"/>
                  <a:pt x="761974" y="590322"/>
                </a:cubicBezTo>
                <a:cubicBezTo>
                  <a:pt x="765489" y="592103"/>
                  <a:pt x="769005" y="592994"/>
                  <a:pt x="772520" y="592994"/>
                </a:cubicBezTo>
                <a:cubicBezTo>
                  <a:pt x="776915" y="592994"/>
                  <a:pt x="779552" y="592103"/>
                  <a:pt x="782188" y="590322"/>
                </a:cubicBezTo>
                <a:cubicBezTo>
                  <a:pt x="784825" y="589431"/>
                  <a:pt x="787462" y="588540"/>
                  <a:pt x="789219" y="585868"/>
                </a:cubicBezTo>
                <a:cubicBezTo>
                  <a:pt x="791856" y="583196"/>
                  <a:pt x="793614" y="580524"/>
                  <a:pt x="794493" y="577852"/>
                </a:cubicBezTo>
                <a:cubicBezTo>
                  <a:pt x="796251" y="575181"/>
                  <a:pt x="797130" y="571618"/>
                  <a:pt x="797130" y="568055"/>
                </a:cubicBezTo>
                <a:lnTo>
                  <a:pt x="791856" y="568055"/>
                </a:lnTo>
                <a:cubicBezTo>
                  <a:pt x="787462" y="568055"/>
                  <a:pt x="783946" y="567165"/>
                  <a:pt x="781309" y="564493"/>
                </a:cubicBezTo>
                <a:cubicBezTo>
                  <a:pt x="777794" y="561821"/>
                  <a:pt x="776915" y="557368"/>
                  <a:pt x="776915" y="552914"/>
                </a:cubicBezTo>
                <a:cubicBezTo>
                  <a:pt x="776915" y="549352"/>
                  <a:pt x="777794" y="545789"/>
                  <a:pt x="781309" y="542226"/>
                </a:cubicBezTo>
                <a:cubicBezTo>
                  <a:pt x="783946" y="539555"/>
                  <a:pt x="787462" y="537773"/>
                  <a:pt x="791856" y="537773"/>
                </a:cubicBezTo>
                <a:lnTo>
                  <a:pt x="811192" y="537773"/>
                </a:lnTo>
                <a:cubicBezTo>
                  <a:pt x="815586" y="537773"/>
                  <a:pt x="819102" y="539555"/>
                  <a:pt x="821739" y="542226"/>
                </a:cubicBezTo>
                <a:cubicBezTo>
                  <a:pt x="825254" y="545789"/>
                  <a:pt x="826133" y="549352"/>
                  <a:pt x="827012" y="552914"/>
                </a:cubicBezTo>
                <a:lnTo>
                  <a:pt x="827012" y="568055"/>
                </a:lnTo>
                <a:cubicBezTo>
                  <a:pt x="826133" y="574290"/>
                  <a:pt x="825254" y="582306"/>
                  <a:pt x="821739" y="588540"/>
                </a:cubicBezTo>
                <a:cubicBezTo>
                  <a:pt x="819102" y="594775"/>
                  <a:pt x="815586" y="601009"/>
                  <a:pt x="810313" y="606353"/>
                </a:cubicBezTo>
                <a:cubicBezTo>
                  <a:pt x="805918" y="611697"/>
                  <a:pt x="799766" y="615260"/>
                  <a:pt x="793614" y="617932"/>
                </a:cubicBezTo>
                <a:cubicBezTo>
                  <a:pt x="787462" y="621494"/>
                  <a:pt x="779552" y="621494"/>
                  <a:pt x="771642" y="621494"/>
                </a:cubicBezTo>
                <a:cubicBezTo>
                  <a:pt x="764610" y="621494"/>
                  <a:pt x="757579" y="620604"/>
                  <a:pt x="750548" y="617932"/>
                </a:cubicBezTo>
                <a:cubicBezTo>
                  <a:pt x="745275" y="615260"/>
                  <a:pt x="739122" y="611697"/>
                  <a:pt x="734728" y="606353"/>
                </a:cubicBezTo>
                <a:cubicBezTo>
                  <a:pt x="729455" y="601900"/>
                  <a:pt x="725060" y="596556"/>
                  <a:pt x="722423" y="589431"/>
                </a:cubicBezTo>
                <a:cubicBezTo>
                  <a:pt x="718908" y="583196"/>
                  <a:pt x="718029" y="576962"/>
                  <a:pt x="718029" y="568946"/>
                </a:cubicBezTo>
                <a:lnTo>
                  <a:pt x="718029" y="531539"/>
                </a:lnTo>
                <a:cubicBezTo>
                  <a:pt x="718029" y="524413"/>
                  <a:pt x="718908" y="517288"/>
                  <a:pt x="721544" y="510163"/>
                </a:cubicBezTo>
                <a:cubicBezTo>
                  <a:pt x="724181" y="503929"/>
                  <a:pt x="728576" y="498585"/>
                  <a:pt x="733849" y="493241"/>
                </a:cubicBezTo>
                <a:cubicBezTo>
                  <a:pt x="738243" y="488787"/>
                  <a:pt x="744396" y="484334"/>
                  <a:pt x="750548" y="481662"/>
                </a:cubicBezTo>
                <a:cubicBezTo>
                  <a:pt x="756700" y="478100"/>
                  <a:pt x="764610" y="477209"/>
                  <a:pt x="771642" y="477209"/>
                </a:cubicBezTo>
                <a:close/>
                <a:moveTo>
                  <a:pt x="610174" y="445820"/>
                </a:moveTo>
                <a:lnTo>
                  <a:pt x="677436" y="445820"/>
                </a:lnTo>
                <a:cubicBezTo>
                  <a:pt x="682747" y="445820"/>
                  <a:pt x="687172" y="447613"/>
                  <a:pt x="690712" y="451198"/>
                </a:cubicBezTo>
                <a:cubicBezTo>
                  <a:pt x="694252" y="454783"/>
                  <a:pt x="696022" y="459264"/>
                  <a:pt x="696022" y="464642"/>
                </a:cubicBezTo>
                <a:cubicBezTo>
                  <a:pt x="696022" y="470019"/>
                  <a:pt x="694252" y="474501"/>
                  <a:pt x="690712" y="477190"/>
                </a:cubicBezTo>
                <a:cubicBezTo>
                  <a:pt x="687172" y="481671"/>
                  <a:pt x="682747" y="482567"/>
                  <a:pt x="677436" y="482567"/>
                </a:cubicBezTo>
                <a:lnTo>
                  <a:pt x="627874" y="482567"/>
                </a:lnTo>
                <a:lnTo>
                  <a:pt x="627874" y="498700"/>
                </a:lnTo>
                <a:lnTo>
                  <a:pt x="648230" y="498700"/>
                </a:lnTo>
                <a:cubicBezTo>
                  <a:pt x="656196" y="498700"/>
                  <a:pt x="663276" y="500493"/>
                  <a:pt x="671241" y="503182"/>
                </a:cubicBezTo>
                <a:cubicBezTo>
                  <a:pt x="679207" y="506767"/>
                  <a:pt x="685402" y="510352"/>
                  <a:pt x="690712" y="516626"/>
                </a:cubicBezTo>
                <a:cubicBezTo>
                  <a:pt x="696022" y="522003"/>
                  <a:pt x="700447" y="528277"/>
                  <a:pt x="703988" y="535447"/>
                </a:cubicBezTo>
                <a:cubicBezTo>
                  <a:pt x="706643" y="542618"/>
                  <a:pt x="709298" y="551580"/>
                  <a:pt x="709298" y="559647"/>
                </a:cubicBezTo>
                <a:cubicBezTo>
                  <a:pt x="709298" y="568610"/>
                  <a:pt x="707528" y="577572"/>
                  <a:pt x="703988" y="583846"/>
                </a:cubicBezTo>
                <a:cubicBezTo>
                  <a:pt x="700447" y="591913"/>
                  <a:pt x="696907" y="598187"/>
                  <a:pt x="690712" y="604461"/>
                </a:cubicBezTo>
                <a:cubicBezTo>
                  <a:pt x="685402" y="608942"/>
                  <a:pt x="679207" y="613423"/>
                  <a:pt x="672126" y="617008"/>
                </a:cubicBezTo>
                <a:cubicBezTo>
                  <a:pt x="664161" y="620593"/>
                  <a:pt x="657081" y="621490"/>
                  <a:pt x="648230" y="621490"/>
                </a:cubicBezTo>
                <a:cubicBezTo>
                  <a:pt x="642035" y="621490"/>
                  <a:pt x="636725" y="620593"/>
                  <a:pt x="632300" y="619697"/>
                </a:cubicBezTo>
                <a:cubicBezTo>
                  <a:pt x="626989" y="617905"/>
                  <a:pt x="621679" y="615216"/>
                  <a:pt x="616369" y="612527"/>
                </a:cubicBezTo>
                <a:cubicBezTo>
                  <a:pt x="611944" y="608942"/>
                  <a:pt x="607519" y="605357"/>
                  <a:pt x="603093" y="601772"/>
                </a:cubicBezTo>
                <a:cubicBezTo>
                  <a:pt x="599553" y="598187"/>
                  <a:pt x="596013" y="593705"/>
                  <a:pt x="595128" y="588328"/>
                </a:cubicBezTo>
                <a:cubicBezTo>
                  <a:pt x="594243" y="584742"/>
                  <a:pt x="593358" y="582054"/>
                  <a:pt x="594243" y="578469"/>
                </a:cubicBezTo>
                <a:cubicBezTo>
                  <a:pt x="594243" y="575780"/>
                  <a:pt x="595128" y="573091"/>
                  <a:pt x="596013" y="570402"/>
                </a:cubicBezTo>
                <a:cubicBezTo>
                  <a:pt x="597783" y="567713"/>
                  <a:pt x="600438" y="565921"/>
                  <a:pt x="602208" y="564128"/>
                </a:cubicBezTo>
                <a:cubicBezTo>
                  <a:pt x="604863" y="562336"/>
                  <a:pt x="608404" y="561439"/>
                  <a:pt x="611059" y="561439"/>
                </a:cubicBezTo>
                <a:cubicBezTo>
                  <a:pt x="615484" y="561439"/>
                  <a:pt x="620794" y="563232"/>
                  <a:pt x="624334" y="566817"/>
                </a:cubicBezTo>
                <a:cubicBezTo>
                  <a:pt x="626104" y="568610"/>
                  <a:pt x="627874" y="571298"/>
                  <a:pt x="628759" y="573091"/>
                </a:cubicBezTo>
                <a:cubicBezTo>
                  <a:pt x="630529" y="574883"/>
                  <a:pt x="632300" y="576676"/>
                  <a:pt x="633185" y="578469"/>
                </a:cubicBezTo>
                <a:cubicBezTo>
                  <a:pt x="634955" y="580261"/>
                  <a:pt x="636725" y="582054"/>
                  <a:pt x="639380" y="582950"/>
                </a:cubicBezTo>
                <a:cubicBezTo>
                  <a:pt x="642035" y="583846"/>
                  <a:pt x="644690" y="584742"/>
                  <a:pt x="648230" y="584742"/>
                </a:cubicBezTo>
                <a:cubicBezTo>
                  <a:pt x="655311" y="584742"/>
                  <a:pt x="660621" y="582054"/>
                  <a:pt x="665931" y="578469"/>
                </a:cubicBezTo>
                <a:cubicBezTo>
                  <a:pt x="670356" y="573091"/>
                  <a:pt x="673011" y="566817"/>
                  <a:pt x="673011" y="559647"/>
                </a:cubicBezTo>
                <a:cubicBezTo>
                  <a:pt x="673011" y="552477"/>
                  <a:pt x="670356" y="547099"/>
                  <a:pt x="665931" y="542618"/>
                </a:cubicBezTo>
                <a:cubicBezTo>
                  <a:pt x="660621" y="537240"/>
                  <a:pt x="655311" y="534551"/>
                  <a:pt x="648230" y="534551"/>
                </a:cubicBezTo>
                <a:lnTo>
                  <a:pt x="610174" y="534551"/>
                </a:lnTo>
                <a:cubicBezTo>
                  <a:pt x="606633" y="534551"/>
                  <a:pt x="601323" y="533655"/>
                  <a:pt x="597783" y="530070"/>
                </a:cubicBezTo>
                <a:cubicBezTo>
                  <a:pt x="594243" y="526485"/>
                  <a:pt x="592473" y="522003"/>
                  <a:pt x="592473" y="517522"/>
                </a:cubicBezTo>
                <a:lnTo>
                  <a:pt x="592473" y="464642"/>
                </a:lnTo>
                <a:cubicBezTo>
                  <a:pt x="592473" y="459264"/>
                  <a:pt x="594243" y="454783"/>
                  <a:pt x="597783" y="451198"/>
                </a:cubicBezTo>
                <a:cubicBezTo>
                  <a:pt x="601323" y="447613"/>
                  <a:pt x="604863" y="445820"/>
                  <a:pt x="610174" y="445820"/>
                </a:cubicBezTo>
                <a:close/>
                <a:moveTo>
                  <a:pt x="692317" y="292205"/>
                </a:moveTo>
                <a:cubicBezTo>
                  <a:pt x="688762" y="292205"/>
                  <a:pt x="684318" y="293095"/>
                  <a:pt x="679875" y="293095"/>
                </a:cubicBezTo>
                <a:cubicBezTo>
                  <a:pt x="679875" y="293095"/>
                  <a:pt x="679875" y="293095"/>
                  <a:pt x="678986" y="293095"/>
                </a:cubicBezTo>
                <a:cubicBezTo>
                  <a:pt x="551010" y="307339"/>
                  <a:pt x="447918" y="402599"/>
                  <a:pt x="421256" y="526347"/>
                </a:cubicBezTo>
                <a:cubicBezTo>
                  <a:pt x="421256" y="527237"/>
                  <a:pt x="421256" y="528128"/>
                  <a:pt x="420367" y="529018"/>
                </a:cubicBezTo>
                <a:cubicBezTo>
                  <a:pt x="420367" y="531689"/>
                  <a:pt x="419478" y="535250"/>
                  <a:pt x="418590" y="537921"/>
                </a:cubicBezTo>
                <a:cubicBezTo>
                  <a:pt x="418590" y="540591"/>
                  <a:pt x="417701" y="541482"/>
                  <a:pt x="417701" y="544153"/>
                </a:cubicBezTo>
                <a:cubicBezTo>
                  <a:pt x="417701" y="545933"/>
                  <a:pt x="417701" y="547714"/>
                  <a:pt x="417701" y="550385"/>
                </a:cubicBezTo>
                <a:cubicBezTo>
                  <a:pt x="416812" y="553055"/>
                  <a:pt x="416812" y="555726"/>
                  <a:pt x="416812" y="558397"/>
                </a:cubicBezTo>
                <a:cubicBezTo>
                  <a:pt x="415923" y="560178"/>
                  <a:pt x="415923" y="561068"/>
                  <a:pt x="415923" y="561958"/>
                </a:cubicBezTo>
                <a:cubicBezTo>
                  <a:pt x="415923" y="566409"/>
                  <a:pt x="415035" y="569971"/>
                  <a:pt x="415035" y="573532"/>
                </a:cubicBezTo>
                <a:cubicBezTo>
                  <a:pt x="415035" y="578873"/>
                  <a:pt x="415035" y="582434"/>
                  <a:pt x="415035" y="587776"/>
                </a:cubicBezTo>
                <a:cubicBezTo>
                  <a:pt x="415035" y="609143"/>
                  <a:pt x="417701" y="631400"/>
                  <a:pt x="422144" y="652766"/>
                </a:cubicBezTo>
                <a:cubicBezTo>
                  <a:pt x="423922" y="661669"/>
                  <a:pt x="417701" y="670572"/>
                  <a:pt x="408814" y="673243"/>
                </a:cubicBezTo>
                <a:cubicBezTo>
                  <a:pt x="399926" y="674133"/>
                  <a:pt x="391039" y="669681"/>
                  <a:pt x="388373" y="658998"/>
                </a:cubicBezTo>
                <a:cubicBezTo>
                  <a:pt x="383041" y="636741"/>
                  <a:pt x="380374" y="611813"/>
                  <a:pt x="380374" y="587776"/>
                </a:cubicBezTo>
                <a:cubicBezTo>
                  <a:pt x="380374" y="585996"/>
                  <a:pt x="380374" y="585105"/>
                  <a:pt x="380374" y="583325"/>
                </a:cubicBezTo>
                <a:cubicBezTo>
                  <a:pt x="360822" y="574422"/>
                  <a:pt x="339493" y="569080"/>
                  <a:pt x="318164" y="569080"/>
                </a:cubicBezTo>
                <a:cubicBezTo>
                  <a:pt x="238178" y="569080"/>
                  <a:pt x="173301" y="634070"/>
                  <a:pt x="173301" y="714195"/>
                </a:cubicBezTo>
                <a:cubicBezTo>
                  <a:pt x="173301" y="718647"/>
                  <a:pt x="173301" y="723098"/>
                  <a:pt x="173301" y="727549"/>
                </a:cubicBezTo>
                <a:cubicBezTo>
                  <a:pt x="174190" y="729330"/>
                  <a:pt x="174190" y="731110"/>
                  <a:pt x="174190" y="732001"/>
                </a:cubicBezTo>
                <a:cubicBezTo>
                  <a:pt x="175079" y="734671"/>
                  <a:pt x="175079" y="737342"/>
                  <a:pt x="175079" y="740013"/>
                </a:cubicBezTo>
                <a:cubicBezTo>
                  <a:pt x="175079" y="742684"/>
                  <a:pt x="175968" y="743574"/>
                  <a:pt x="175968" y="746245"/>
                </a:cubicBezTo>
                <a:cubicBezTo>
                  <a:pt x="176856" y="748916"/>
                  <a:pt x="177745" y="749806"/>
                  <a:pt x="177745" y="752477"/>
                </a:cubicBezTo>
                <a:cubicBezTo>
                  <a:pt x="178634" y="753367"/>
                  <a:pt x="178634" y="755148"/>
                  <a:pt x="179522" y="756928"/>
                </a:cubicBezTo>
                <a:cubicBezTo>
                  <a:pt x="179522" y="757819"/>
                  <a:pt x="179522" y="757819"/>
                  <a:pt x="179522" y="757819"/>
                </a:cubicBezTo>
                <a:cubicBezTo>
                  <a:pt x="186632" y="780966"/>
                  <a:pt x="199963" y="802332"/>
                  <a:pt x="217738" y="820138"/>
                </a:cubicBezTo>
                <a:cubicBezTo>
                  <a:pt x="245288" y="845956"/>
                  <a:pt x="279948" y="860200"/>
                  <a:pt x="318164" y="860200"/>
                </a:cubicBezTo>
                <a:cubicBezTo>
                  <a:pt x="327051" y="860200"/>
                  <a:pt x="335049" y="867323"/>
                  <a:pt x="335049" y="877115"/>
                </a:cubicBezTo>
                <a:cubicBezTo>
                  <a:pt x="335049" y="886018"/>
                  <a:pt x="327051" y="894031"/>
                  <a:pt x="318164" y="894031"/>
                </a:cubicBezTo>
                <a:cubicBezTo>
                  <a:pt x="271950" y="894031"/>
                  <a:pt x="227514" y="876225"/>
                  <a:pt x="194631" y="844175"/>
                </a:cubicBezTo>
                <a:cubicBezTo>
                  <a:pt x="175079" y="827260"/>
                  <a:pt x="160859" y="805003"/>
                  <a:pt x="151972" y="781856"/>
                </a:cubicBezTo>
                <a:cubicBezTo>
                  <a:pt x="83540" y="799662"/>
                  <a:pt x="34660" y="860200"/>
                  <a:pt x="34660" y="933203"/>
                </a:cubicBezTo>
                <a:cubicBezTo>
                  <a:pt x="34660" y="1018669"/>
                  <a:pt x="104870" y="1089001"/>
                  <a:pt x="190187" y="1089001"/>
                </a:cubicBezTo>
                <a:lnTo>
                  <a:pt x="743863" y="1089001"/>
                </a:lnTo>
                <a:lnTo>
                  <a:pt x="967822" y="1089001"/>
                </a:lnTo>
                <a:lnTo>
                  <a:pt x="1040698" y="1089001"/>
                </a:lnTo>
                <a:cubicBezTo>
                  <a:pt x="1172229" y="1089001"/>
                  <a:pt x="1279765" y="981278"/>
                  <a:pt x="1279765" y="849517"/>
                </a:cubicBezTo>
                <a:cubicBezTo>
                  <a:pt x="1279765" y="716866"/>
                  <a:pt x="1172229" y="609143"/>
                  <a:pt x="1040698" y="609143"/>
                </a:cubicBezTo>
                <a:lnTo>
                  <a:pt x="1038920" y="609143"/>
                </a:lnTo>
                <a:cubicBezTo>
                  <a:pt x="1034477" y="672352"/>
                  <a:pt x="1014036" y="731110"/>
                  <a:pt x="977598" y="780966"/>
                </a:cubicBezTo>
                <a:cubicBezTo>
                  <a:pt x="973155" y="785417"/>
                  <a:pt x="967822" y="788088"/>
                  <a:pt x="963379" y="788088"/>
                </a:cubicBezTo>
                <a:cubicBezTo>
                  <a:pt x="959824" y="788088"/>
                  <a:pt x="956269" y="787198"/>
                  <a:pt x="952714" y="784527"/>
                </a:cubicBezTo>
                <a:cubicBezTo>
                  <a:pt x="945604" y="779185"/>
                  <a:pt x="943827" y="769392"/>
                  <a:pt x="949159" y="761380"/>
                </a:cubicBezTo>
                <a:cubicBezTo>
                  <a:pt x="985597" y="710634"/>
                  <a:pt x="1005149" y="650986"/>
                  <a:pt x="1005149" y="588666"/>
                </a:cubicBezTo>
                <a:cubicBezTo>
                  <a:pt x="1005149" y="435539"/>
                  <a:pt x="888725" y="308230"/>
                  <a:pt x="739419" y="293095"/>
                </a:cubicBezTo>
                <a:cubicBezTo>
                  <a:pt x="730532" y="292205"/>
                  <a:pt x="719867" y="292205"/>
                  <a:pt x="710092" y="292205"/>
                </a:cubicBezTo>
                <a:cubicBezTo>
                  <a:pt x="704759" y="292205"/>
                  <a:pt x="700316" y="292205"/>
                  <a:pt x="694983" y="292205"/>
                </a:cubicBezTo>
                <a:cubicBezTo>
                  <a:pt x="694094" y="292205"/>
                  <a:pt x="693206" y="292205"/>
                  <a:pt x="692317" y="292205"/>
                </a:cubicBezTo>
                <a:close/>
                <a:moveTo>
                  <a:pt x="710092" y="257484"/>
                </a:moveTo>
                <a:cubicBezTo>
                  <a:pt x="744752" y="257484"/>
                  <a:pt x="777635" y="262826"/>
                  <a:pt x="807851" y="272619"/>
                </a:cubicBezTo>
                <a:cubicBezTo>
                  <a:pt x="818516" y="275290"/>
                  <a:pt x="828292" y="279741"/>
                  <a:pt x="838068" y="283302"/>
                </a:cubicBezTo>
                <a:cubicBezTo>
                  <a:pt x="843400" y="285973"/>
                  <a:pt x="847844" y="287753"/>
                  <a:pt x="852288" y="290424"/>
                </a:cubicBezTo>
                <a:cubicBezTo>
                  <a:pt x="959824" y="342060"/>
                  <a:pt x="1034477" y="450674"/>
                  <a:pt x="1038920" y="576203"/>
                </a:cubicBezTo>
                <a:lnTo>
                  <a:pt x="1040698" y="576203"/>
                </a:lnTo>
                <a:cubicBezTo>
                  <a:pt x="1191781" y="576203"/>
                  <a:pt x="1313536" y="699060"/>
                  <a:pt x="1313536" y="849517"/>
                </a:cubicBezTo>
                <a:cubicBezTo>
                  <a:pt x="1313536" y="1000864"/>
                  <a:pt x="1191781" y="1123722"/>
                  <a:pt x="1040698" y="1123722"/>
                </a:cubicBezTo>
                <a:lnTo>
                  <a:pt x="967822" y="1123722"/>
                </a:lnTo>
                <a:lnTo>
                  <a:pt x="743863" y="1123722"/>
                </a:lnTo>
                <a:lnTo>
                  <a:pt x="190187" y="1123722"/>
                </a:lnTo>
                <a:cubicBezTo>
                  <a:pt x="85318" y="1123722"/>
                  <a:pt x="0" y="1038255"/>
                  <a:pt x="0" y="933203"/>
                </a:cubicBezTo>
                <a:cubicBezTo>
                  <a:pt x="0" y="845066"/>
                  <a:pt x="58656" y="770283"/>
                  <a:pt x="142196" y="748916"/>
                </a:cubicBezTo>
                <a:cubicBezTo>
                  <a:pt x="142196" y="748916"/>
                  <a:pt x="142196" y="747135"/>
                  <a:pt x="141307" y="746245"/>
                </a:cubicBezTo>
                <a:cubicBezTo>
                  <a:pt x="140418" y="741794"/>
                  <a:pt x="139530" y="737342"/>
                  <a:pt x="139530" y="732001"/>
                </a:cubicBezTo>
                <a:cubicBezTo>
                  <a:pt x="138641" y="725769"/>
                  <a:pt x="138641" y="720427"/>
                  <a:pt x="138641" y="714195"/>
                </a:cubicBezTo>
                <a:cubicBezTo>
                  <a:pt x="138641" y="615375"/>
                  <a:pt x="218626" y="535250"/>
                  <a:pt x="318164" y="535250"/>
                </a:cubicBezTo>
                <a:cubicBezTo>
                  <a:pt x="340382" y="535250"/>
                  <a:pt x="362600" y="538811"/>
                  <a:pt x="383041" y="546823"/>
                </a:cubicBezTo>
                <a:cubicBezTo>
                  <a:pt x="383041" y="545933"/>
                  <a:pt x="383929" y="544153"/>
                  <a:pt x="383929" y="541482"/>
                </a:cubicBezTo>
                <a:cubicBezTo>
                  <a:pt x="383929" y="539701"/>
                  <a:pt x="384818" y="537030"/>
                  <a:pt x="384818" y="535250"/>
                </a:cubicBezTo>
                <a:cubicBezTo>
                  <a:pt x="385707" y="530798"/>
                  <a:pt x="385707" y="528128"/>
                  <a:pt x="386595" y="524567"/>
                </a:cubicBezTo>
                <a:cubicBezTo>
                  <a:pt x="386595" y="522786"/>
                  <a:pt x="387484" y="521005"/>
                  <a:pt x="387484" y="520115"/>
                </a:cubicBezTo>
                <a:cubicBezTo>
                  <a:pt x="414146" y="391025"/>
                  <a:pt x="515461" y="291314"/>
                  <a:pt x="643437" y="264606"/>
                </a:cubicBezTo>
                <a:lnTo>
                  <a:pt x="644326" y="264606"/>
                </a:lnTo>
                <a:cubicBezTo>
                  <a:pt x="648769" y="263716"/>
                  <a:pt x="653213" y="262826"/>
                  <a:pt x="657657" y="261935"/>
                </a:cubicBezTo>
                <a:cubicBezTo>
                  <a:pt x="659434" y="261045"/>
                  <a:pt x="660323" y="261045"/>
                  <a:pt x="660323" y="261045"/>
                </a:cubicBezTo>
                <a:cubicBezTo>
                  <a:pt x="664767" y="260155"/>
                  <a:pt x="669210" y="260155"/>
                  <a:pt x="673654" y="260155"/>
                </a:cubicBezTo>
                <a:cubicBezTo>
                  <a:pt x="674542" y="260155"/>
                  <a:pt x="676320" y="260155"/>
                  <a:pt x="677209" y="259265"/>
                </a:cubicBezTo>
                <a:cubicBezTo>
                  <a:pt x="681652" y="259265"/>
                  <a:pt x="685207" y="258374"/>
                  <a:pt x="689651" y="258374"/>
                </a:cubicBezTo>
                <a:cubicBezTo>
                  <a:pt x="691428" y="258374"/>
                  <a:pt x="692317" y="258374"/>
                  <a:pt x="693206" y="258374"/>
                </a:cubicBezTo>
                <a:cubicBezTo>
                  <a:pt x="698538" y="257484"/>
                  <a:pt x="704759" y="257484"/>
                  <a:pt x="710092" y="257484"/>
                </a:cubicBezTo>
                <a:close/>
                <a:moveTo>
                  <a:pt x="940215" y="203442"/>
                </a:moveTo>
                <a:cubicBezTo>
                  <a:pt x="983494" y="213223"/>
                  <a:pt x="1024124" y="235453"/>
                  <a:pt x="1055037" y="268352"/>
                </a:cubicBezTo>
                <a:cubicBezTo>
                  <a:pt x="1098316" y="313700"/>
                  <a:pt x="1121281" y="373275"/>
                  <a:pt x="1118631" y="432850"/>
                </a:cubicBezTo>
                <a:cubicBezTo>
                  <a:pt x="1117748" y="442631"/>
                  <a:pt x="1109799" y="448855"/>
                  <a:pt x="1101849" y="448855"/>
                </a:cubicBezTo>
                <a:cubicBezTo>
                  <a:pt x="1100966" y="448855"/>
                  <a:pt x="1100966" y="448855"/>
                  <a:pt x="1100083" y="448855"/>
                </a:cubicBezTo>
                <a:cubicBezTo>
                  <a:pt x="1091250" y="447966"/>
                  <a:pt x="1083301" y="439963"/>
                  <a:pt x="1084185" y="431071"/>
                </a:cubicBezTo>
                <a:cubicBezTo>
                  <a:pt x="1086834" y="381277"/>
                  <a:pt x="1067403" y="329705"/>
                  <a:pt x="1031190" y="292360"/>
                </a:cubicBezTo>
                <a:cubicBezTo>
                  <a:pt x="1003809" y="263906"/>
                  <a:pt x="970246" y="244344"/>
                  <a:pt x="933149" y="237231"/>
                </a:cubicBezTo>
                <a:cubicBezTo>
                  <a:pt x="924317" y="235453"/>
                  <a:pt x="918134" y="226561"/>
                  <a:pt x="919901" y="217669"/>
                </a:cubicBezTo>
                <a:cubicBezTo>
                  <a:pt x="921667" y="207888"/>
                  <a:pt x="930500" y="202553"/>
                  <a:pt x="940215" y="203442"/>
                </a:cubicBezTo>
                <a:close/>
                <a:moveTo>
                  <a:pt x="940506" y="101427"/>
                </a:moveTo>
                <a:cubicBezTo>
                  <a:pt x="1009411" y="112978"/>
                  <a:pt x="1076526" y="149409"/>
                  <a:pt x="1127533" y="201834"/>
                </a:cubicBezTo>
                <a:cubicBezTo>
                  <a:pt x="1190174" y="265811"/>
                  <a:pt x="1223284" y="346670"/>
                  <a:pt x="1223284" y="431973"/>
                </a:cubicBezTo>
                <a:cubicBezTo>
                  <a:pt x="1223284" y="441747"/>
                  <a:pt x="1215230" y="448855"/>
                  <a:pt x="1206282" y="448855"/>
                </a:cubicBezTo>
                <a:cubicBezTo>
                  <a:pt x="1197333" y="448855"/>
                  <a:pt x="1189279" y="441747"/>
                  <a:pt x="1189279" y="431973"/>
                </a:cubicBezTo>
                <a:cubicBezTo>
                  <a:pt x="1189279" y="355556"/>
                  <a:pt x="1158854" y="282694"/>
                  <a:pt x="1102477" y="224937"/>
                </a:cubicBezTo>
                <a:cubicBezTo>
                  <a:pt x="1056839" y="177843"/>
                  <a:pt x="996883" y="145855"/>
                  <a:pt x="934242" y="136081"/>
                </a:cubicBezTo>
                <a:cubicBezTo>
                  <a:pt x="924398" y="134303"/>
                  <a:pt x="918134" y="125418"/>
                  <a:pt x="919924" y="116532"/>
                </a:cubicBezTo>
                <a:cubicBezTo>
                  <a:pt x="921714" y="106758"/>
                  <a:pt x="929767" y="100538"/>
                  <a:pt x="940506" y="101427"/>
                </a:cubicBezTo>
                <a:close/>
                <a:moveTo>
                  <a:pt x="938518" y="303"/>
                </a:moveTo>
                <a:cubicBezTo>
                  <a:pt x="1034235" y="13652"/>
                  <a:pt x="1125520" y="61711"/>
                  <a:pt x="1194649" y="133800"/>
                </a:cubicBezTo>
                <a:cubicBezTo>
                  <a:pt x="1273527" y="216569"/>
                  <a:pt x="1318726" y="321587"/>
                  <a:pt x="1321385" y="431054"/>
                </a:cubicBezTo>
                <a:cubicBezTo>
                  <a:pt x="1321385" y="439954"/>
                  <a:pt x="1314295" y="448854"/>
                  <a:pt x="1304546" y="448854"/>
                </a:cubicBezTo>
                <a:cubicBezTo>
                  <a:pt x="1294797" y="448854"/>
                  <a:pt x="1287707" y="441734"/>
                  <a:pt x="1287707" y="431944"/>
                </a:cubicBezTo>
                <a:cubicBezTo>
                  <a:pt x="1285048" y="331376"/>
                  <a:pt x="1243394" y="234368"/>
                  <a:pt x="1170720" y="157830"/>
                </a:cubicBezTo>
                <a:cubicBezTo>
                  <a:pt x="1106022" y="91081"/>
                  <a:pt x="1022713" y="46582"/>
                  <a:pt x="934973" y="33232"/>
                </a:cubicBezTo>
                <a:cubicBezTo>
                  <a:pt x="924338" y="32342"/>
                  <a:pt x="918134" y="23442"/>
                  <a:pt x="919907" y="14542"/>
                </a:cubicBezTo>
                <a:cubicBezTo>
                  <a:pt x="920793" y="4753"/>
                  <a:pt x="929656" y="-1477"/>
                  <a:pt x="938518" y="3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644DB33C-7667-46FE-A604-7E66C1ADD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01508" y="8161196"/>
            <a:ext cx="1156588" cy="1309614"/>
          </a:xfrm>
          <a:custGeom>
            <a:avLst/>
            <a:gdLst>
              <a:gd name="connsiteX0" fmla="*/ 522924 w 1156588"/>
              <a:gd name="connsiteY0" fmla="*/ 1020149 h 1309614"/>
              <a:gd name="connsiteX1" fmla="*/ 540580 w 1156588"/>
              <a:gd name="connsiteY1" fmla="*/ 1036968 h 1309614"/>
              <a:gd name="connsiteX2" fmla="*/ 540580 w 1156588"/>
              <a:gd name="connsiteY2" fmla="*/ 1292795 h 1309614"/>
              <a:gd name="connsiteX3" fmla="*/ 522924 w 1156588"/>
              <a:gd name="connsiteY3" fmla="*/ 1309614 h 1309614"/>
              <a:gd name="connsiteX4" fmla="*/ 506152 w 1156588"/>
              <a:gd name="connsiteY4" fmla="*/ 1292795 h 1309614"/>
              <a:gd name="connsiteX5" fmla="*/ 506152 w 1156588"/>
              <a:gd name="connsiteY5" fmla="*/ 1036968 h 1309614"/>
              <a:gd name="connsiteX6" fmla="*/ 522924 w 1156588"/>
              <a:gd name="connsiteY6" fmla="*/ 1020149 h 1309614"/>
              <a:gd name="connsiteX7" fmla="*/ 636710 w 1156588"/>
              <a:gd name="connsiteY7" fmla="*/ 937754 h 1309614"/>
              <a:gd name="connsiteX8" fmla="*/ 654368 w 1156588"/>
              <a:gd name="connsiteY8" fmla="*/ 955431 h 1309614"/>
              <a:gd name="connsiteX9" fmla="*/ 654368 w 1156588"/>
              <a:gd name="connsiteY9" fmla="*/ 1179922 h 1309614"/>
              <a:gd name="connsiteX10" fmla="*/ 636710 w 1156588"/>
              <a:gd name="connsiteY10" fmla="*/ 1195831 h 1309614"/>
              <a:gd name="connsiteX11" fmla="*/ 619936 w 1156588"/>
              <a:gd name="connsiteY11" fmla="*/ 1179922 h 1309614"/>
              <a:gd name="connsiteX12" fmla="*/ 619936 w 1156588"/>
              <a:gd name="connsiteY12" fmla="*/ 955431 h 1309614"/>
              <a:gd name="connsiteX13" fmla="*/ 636710 w 1156588"/>
              <a:gd name="connsiteY13" fmla="*/ 937754 h 1309614"/>
              <a:gd name="connsiteX14" fmla="*/ 578738 w 1156588"/>
              <a:gd name="connsiteY14" fmla="*/ 380595 h 1309614"/>
              <a:gd name="connsiteX15" fmla="*/ 635456 w 1156588"/>
              <a:gd name="connsiteY15" fmla="*/ 407361 h 1309614"/>
              <a:gd name="connsiteX16" fmla="*/ 791432 w 1156588"/>
              <a:gd name="connsiteY16" fmla="*/ 591154 h 1309614"/>
              <a:gd name="connsiteX17" fmla="*/ 799408 w 1156588"/>
              <a:gd name="connsiteY17" fmla="*/ 645578 h 1309614"/>
              <a:gd name="connsiteX18" fmla="*/ 753324 w 1156588"/>
              <a:gd name="connsiteY18" fmla="*/ 675913 h 1309614"/>
              <a:gd name="connsiteX19" fmla="*/ 724966 w 1156588"/>
              <a:gd name="connsiteY19" fmla="*/ 675913 h 1309614"/>
              <a:gd name="connsiteX20" fmla="*/ 719648 w 1156588"/>
              <a:gd name="connsiteY20" fmla="*/ 680374 h 1309614"/>
              <a:gd name="connsiteX21" fmla="*/ 719648 w 1156588"/>
              <a:gd name="connsiteY21" fmla="*/ 1053314 h 1309614"/>
              <a:gd name="connsiteX22" fmla="*/ 702810 w 1156588"/>
              <a:gd name="connsiteY22" fmla="*/ 1070266 h 1309614"/>
              <a:gd name="connsiteX23" fmla="*/ 685972 w 1156588"/>
              <a:gd name="connsiteY23" fmla="*/ 1053314 h 1309614"/>
              <a:gd name="connsiteX24" fmla="*/ 685972 w 1156588"/>
              <a:gd name="connsiteY24" fmla="*/ 680374 h 1309614"/>
              <a:gd name="connsiteX25" fmla="*/ 724966 w 1156588"/>
              <a:gd name="connsiteY25" fmla="*/ 642010 h 1309614"/>
              <a:gd name="connsiteX26" fmla="*/ 753324 w 1156588"/>
              <a:gd name="connsiteY26" fmla="*/ 642010 h 1309614"/>
              <a:gd name="connsiteX27" fmla="*/ 768390 w 1156588"/>
              <a:gd name="connsiteY27" fmla="*/ 632195 h 1309614"/>
              <a:gd name="connsiteX28" fmla="*/ 765732 w 1156588"/>
              <a:gd name="connsiteY28" fmla="*/ 612567 h 1309614"/>
              <a:gd name="connsiteX29" fmla="*/ 609756 w 1156588"/>
              <a:gd name="connsiteY29" fmla="*/ 429666 h 1309614"/>
              <a:gd name="connsiteX30" fmla="*/ 578738 w 1156588"/>
              <a:gd name="connsiteY30" fmla="*/ 415391 h 1309614"/>
              <a:gd name="connsiteX31" fmla="*/ 546834 w 1156588"/>
              <a:gd name="connsiteY31" fmla="*/ 429666 h 1309614"/>
              <a:gd name="connsiteX32" fmla="*/ 390858 w 1156588"/>
              <a:gd name="connsiteY32" fmla="*/ 612567 h 1309614"/>
              <a:gd name="connsiteX33" fmla="*/ 389086 w 1156588"/>
              <a:gd name="connsiteY33" fmla="*/ 632195 h 1309614"/>
              <a:gd name="connsiteX34" fmla="*/ 405038 w 1156588"/>
              <a:gd name="connsiteY34" fmla="*/ 642010 h 1309614"/>
              <a:gd name="connsiteX35" fmla="*/ 432510 w 1156588"/>
              <a:gd name="connsiteY35" fmla="*/ 642010 h 1309614"/>
              <a:gd name="connsiteX36" fmla="*/ 471504 w 1156588"/>
              <a:gd name="connsiteY36" fmla="*/ 680374 h 1309614"/>
              <a:gd name="connsiteX37" fmla="*/ 471504 w 1156588"/>
              <a:gd name="connsiteY37" fmla="*/ 1053314 h 1309614"/>
              <a:gd name="connsiteX38" fmla="*/ 453780 w 1156588"/>
              <a:gd name="connsiteY38" fmla="*/ 1070266 h 1309614"/>
              <a:gd name="connsiteX39" fmla="*/ 437828 w 1156588"/>
              <a:gd name="connsiteY39" fmla="*/ 1053314 h 1309614"/>
              <a:gd name="connsiteX40" fmla="*/ 437828 w 1156588"/>
              <a:gd name="connsiteY40" fmla="*/ 680374 h 1309614"/>
              <a:gd name="connsiteX41" fmla="*/ 432510 w 1156588"/>
              <a:gd name="connsiteY41" fmla="*/ 675913 h 1309614"/>
              <a:gd name="connsiteX42" fmla="*/ 405038 w 1156588"/>
              <a:gd name="connsiteY42" fmla="*/ 675913 h 1309614"/>
              <a:gd name="connsiteX43" fmla="*/ 357182 w 1156588"/>
              <a:gd name="connsiteY43" fmla="*/ 645578 h 1309614"/>
              <a:gd name="connsiteX44" fmla="*/ 365158 w 1156588"/>
              <a:gd name="connsiteY44" fmla="*/ 591154 h 1309614"/>
              <a:gd name="connsiteX45" fmla="*/ 522020 w 1156588"/>
              <a:gd name="connsiteY45" fmla="*/ 407361 h 1309614"/>
              <a:gd name="connsiteX46" fmla="*/ 578738 w 1156588"/>
              <a:gd name="connsiteY46" fmla="*/ 380595 h 1309614"/>
              <a:gd name="connsiteX47" fmla="*/ 578738 w 1156588"/>
              <a:gd name="connsiteY47" fmla="*/ 0 h 1309614"/>
              <a:gd name="connsiteX48" fmla="*/ 907668 w 1156588"/>
              <a:gd name="connsiteY48" fmla="*/ 330622 h 1309614"/>
              <a:gd name="connsiteX49" fmla="*/ 907668 w 1156588"/>
              <a:gd name="connsiteY49" fmla="*/ 334187 h 1309614"/>
              <a:gd name="connsiteX50" fmla="*/ 911224 w 1156588"/>
              <a:gd name="connsiteY50" fmla="*/ 334187 h 1309614"/>
              <a:gd name="connsiteX51" fmla="*/ 1156588 w 1156588"/>
              <a:gd name="connsiteY51" fmla="*/ 580148 h 1309614"/>
              <a:gd name="connsiteX52" fmla="*/ 911224 w 1156588"/>
              <a:gd name="connsiteY52" fmla="*/ 827001 h 1309614"/>
              <a:gd name="connsiteX53" fmla="*/ 784986 w 1156588"/>
              <a:gd name="connsiteY53" fmla="*/ 827001 h 1309614"/>
              <a:gd name="connsiteX54" fmla="*/ 768096 w 1156588"/>
              <a:gd name="connsiteY54" fmla="*/ 810069 h 1309614"/>
              <a:gd name="connsiteX55" fmla="*/ 784986 w 1156588"/>
              <a:gd name="connsiteY55" fmla="*/ 792245 h 1309614"/>
              <a:gd name="connsiteX56" fmla="*/ 911224 w 1156588"/>
              <a:gd name="connsiteY56" fmla="*/ 792245 h 1309614"/>
              <a:gd name="connsiteX57" fmla="*/ 1122808 w 1156588"/>
              <a:gd name="connsiteY57" fmla="*/ 580148 h 1309614"/>
              <a:gd name="connsiteX58" fmla="*/ 911224 w 1156588"/>
              <a:gd name="connsiteY58" fmla="*/ 368051 h 1309614"/>
              <a:gd name="connsiteX59" fmla="*/ 905002 w 1156588"/>
              <a:gd name="connsiteY59" fmla="*/ 368051 h 1309614"/>
              <a:gd name="connsiteX60" fmla="*/ 856996 w 1156588"/>
              <a:gd name="connsiteY60" fmla="*/ 506182 h 1309614"/>
              <a:gd name="connsiteX61" fmla="*/ 842772 w 1156588"/>
              <a:gd name="connsiteY61" fmla="*/ 514202 h 1309614"/>
              <a:gd name="connsiteX62" fmla="*/ 832992 w 1156588"/>
              <a:gd name="connsiteY62" fmla="*/ 511529 h 1309614"/>
              <a:gd name="connsiteX63" fmla="*/ 828548 w 1156588"/>
              <a:gd name="connsiteY63" fmla="*/ 488358 h 1309614"/>
              <a:gd name="connsiteX64" fmla="*/ 872108 w 1156588"/>
              <a:gd name="connsiteY64" fmla="*/ 352901 h 1309614"/>
              <a:gd name="connsiteX65" fmla="*/ 872108 w 1156588"/>
              <a:gd name="connsiteY65" fmla="*/ 350228 h 1309614"/>
              <a:gd name="connsiteX66" fmla="*/ 872998 w 1156588"/>
              <a:gd name="connsiteY66" fmla="*/ 330622 h 1309614"/>
              <a:gd name="connsiteX67" fmla="*/ 578738 w 1156588"/>
              <a:gd name="connsiteY67" fmla="*/ 34755 h 1309614"/>
              <a:gd name="connsiteX68" fmla="*/ 283590 w 1156588"/>
              <a:gd name="connsiteY68" fmla="*/ 330622 h 1309614"/>
              <a:gd name="connsiteX69" fmla="*/ 284480 w 1156588"/>
              <a:gd name="connsiteY69" fmla="*/ 350228 h 1309614"/>
              <a:gd name="connsiteX70" fmla="*/ 284480 w 1156588"/>
              <a:gd name="connsiteY70" fmla="*/ 351119 h 1309614"/>
              <a:gd name="connsiteX71" fmla="*/ 306704 w 1156588"/>
              <a:gd name="connsiteY71" fmla="*/ 445582 h 1309614"/>
              <a:gd name="connsiteX72" fmla="*/ 297814 w 1156588"/>
              <a:gd name="connsiteY72" fmla="*/ 467861 h 1309614"/>
              <a:gd name="connsiteX73" fmla="*/ 275590 w 1156588"/>
              <a:gd name="connsiteY73" fmla="*/ 458950 h 1309614"/>
              <a:gd name="connsiteX74" fmla="*/ 251586 w 1156588"/>
              <a:gd name="connsiteY74" fmla="*/ 368051 h 1309614"/>
              <a:gd name="connsiteX75" fmla="*/ 245364 w 1156588"/>
              <a:gd name="connsiteY75" fmla="*/ 368051 h 1309614"/>
              <a:gd name="connsiteX76" fmla="*/ 34670 w 1156588"/>
              <a:gd name="connsiteY76" fmla="*/ 580148 h 1309614"/>
              <a:gd name="connsiteX77" fmla="*/ 245364 w 1156588"/>
              <a:gd name="connsiteY77" fmla="*/ 792245 h 1309614"/>
              <a:gd name="connsiteX78" fmla="*/ 372490 w 1156588"/>
              <a:gd name="connsiteY78" fmla="*/ 792245 h 1309614"/>
              <a:gd name="connsiteX79" fmla="*/ 388492 w 1156588"/>
              <a:gd name="connsiteY79" fmla="*/ 810069 h 1309614"/>
              <a:gd name="connsiteX80" fmla="*/ 372490 w 1156588"/>
              <a:gd name="connsiteY80" fmla="*/ 827001 h 1309614"/>
              <a:gd name="connsiteX81" fmla="*/ 245364 w 1156588"/>
              <a:gd name="connsiteY81" fmla="*/ 827001 h 1309614"/>
              <a:gd name="connsiteX82" fmla="*/ 0 w 1156588"/>
              <a:gd name="connsiteY82" fmla="*/ 580148 h 1309614"/>
              <a:gd name="connsiteX83" fmla="*/ 245364 w 1156588"/>
              <a:gd name="connsiteY83" fmla="*/ 334187 h 1309614"/>
              <a:gd name="connsiteX84" fmla="*/ 249808 w 1156588"/>
              <a:gd name="connsiteY84" fmla="*/ 334187 h 1309614"/>
              <a:gd name="connsiteX85" fmla="*/ 249808 w 1156588"/>
              <a:gd name="connsiteY85" fmla="*/ 330622 h 1309614"/>
              <a:gd name="connsiteX86" fmla="*/ 578738 w 1156588"/>
              <a:gd name="connsiteY86" fmla="*/ 0 h 1309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156588" h="1309614">
                <a:moveTo>
                  <a:pt x="522924" y="1020149"/>
                </a:moveTo>
                <a:cubicBezTo>
                  <a:pt x="532636" y="1020149"/>
                  <a:pt x="540580" y="1027231"/>
                  <a:pt x="540580" y="1036968"/>
                </a:cubicBezTo>
                <a:lnTo>
                  <a:pt x="540580" y="1292795"/>
                </a:lnTo>
                <a:cubicBezTo>
                  <a:pt x="540580" y="1301647"/>
                  <a:pt x="532636" y="1309614"/>
                  <a:pt x="522924" y="1309614"/>
                </a:cubicBezTo>
                <a:cubicBezTo>
                  <a:pt x="514096" y="1309614"/>
                  <a:pt x="506152" y="1301647"/>
                  <a:pt x="506152" y="1292795"/>
                </a:cubicBezTo>
                <a:lnTo>
                  <a:pt x="506152" y="1036968"/>
                </a:lnTo>
                <a:cubicBezTo>
                  <a:pt x="506152" y="1027231"/>
                  <a:pt x="514096" y="1020149"/>
                  <a:pt x="522924" y="1020149"/>
                </a:cubicBezTo>
                <a:close/>
                <a:moveTo>
                  <a:pt x="636710" y="937754"/>
                </a:moveTo>
                <a:cubicBezTo>
                  <a:pt x="645538" y="937754"/>
                  <a:pt x="654368" y="945708"/>
                  <a:pt x="654368" y="955431"/>
                </a:cubicBezTo>
                <a:lnTo>
                  <a:pt x="654368" y="1179922"/>
                </a:lnTo>
                <a:cubicBezTo>
                  <a:pt x="654368" y="1188761"/>
                  <a:pt x="645538" y="1195831"/>
                  <a:pt x="636710" y="1195831"/>
                </a:cubicBezTo>
                <a:cubicBezTo>
                  <a:pt x="627882" y="1195831"/>
                  <a:pt x="619936" y="1188761"/>
                  <a:pt x="619936" y="1179922"/>
                </a:cubicBezTo>
                <a:lnTo>
                  <a:pt x="619936" y="955431"/>
                </a:lnTo>
                <a:cubicBezTo>
                  <a:pt x="619936" y="945708"/>
                  <a:pt x="627882" y="937754"/>
                  <a:pt x="636710" y="937754"/>
                </a:cubicBezTo>
                <a:close/>
                <a:moveTo>
                  <a:pt x="578738" y="380595"/>
                </a:moveTo>
                <a:cubicBezTo>
                  <a:pt x="600894" y="380595"/>
                  <a:pt x="621276" y="390409"/>
                  <a:pt x="635456" y="407361"/>
                </a:cubicBezTo>
                <a:lnTo>
                  <a:pt x="791432" y="591154"/>
                </a:lnTo>
                <a:cubicBezTo>
                  <a:pt x="804726" y="606322"/>
                  <a:pt x="807384" y="626842"/>
                  <a:pt x="799408" y="645578"/>
                </a:cubicBezTo>
                <a:cubicBezTo>
                  <a:pt x="790546" y="664315"/>
                  <a:pt x="772822" y="675913"/>
                  <a:pt x="753324" y="675913"/>
                </a:cubicBezTo>
                <a:lnTo>
                  <a:pt x="724966" y="675913"/>
                </a:lnTo>
                <a:cubicBezTo>
                  <a:pt x="721420" y="675913"/>
                  <a:pt x="719648" y="678590"/>
                  <a:pt x="719648" y="680374"/>
                </a:cubicBezTo>
                <a:lnTo>
                  <a:pt x="719648" y="1053314"/>
                </a:lnTo>
                <a:cubicBezTo>
                  <a:pt x="719648" y="1063128"/>
                  <a:pt x="711672" y="1070266"/>
                  <a:pt x="702810" y="1070266"/>
                </a:cubicBezTo>
                <a:cubicBezTo>
                  <a:pt x="693948" y="1070266"/>
                  <a:pt x="685972" y="1063128"/>
                  <a:pt x="685972" y="1053314"/>
                </a:cubicBezTo>
                <a:lnTo>
                  <a:pt x="685972" y="680374"/>
                </a:lnTo>
                <a:cubicBezTo>
                  <a:pt x="685972" y="658961"/>
                  <a:pt x="702810" y="642010"/>
                  <a:pt x="724966" y="642010"/>
                </a:cubicBezTo>
                <a:lnTo>
                  <a:pt x="753324" y="642010"/>
                </a:lnTo>
                <a:cubicBezTo>
                  <a:pt x="763074" y="642010"/>
                  <a:pt x="767504" y="633980"/>
                  <a:pt x="768390" y="632195"/>
                </a:cubicBezTo>
                <a:cubicBezTo>
                  <a:pt x="770164" y="629519"/>
                  <a:pt x="772822" y="621489"/>
                  <a:pt x="765732" y="612567"/>
                </a:cubicBezTo>
                <a:lnTo>
                  <a:pt x="609756" y="429666"/>
                </a:lnTo>
                <a:cubicBezTo>
                  <a:pt x="601780" y="420744"/>
                  <a:pt x="590258" y="415391"/>
                  <a:pt x="578738" y="415391"/>
                </a:cubicBezTo>
                <a:cubicBezTo>
                  <a:pt x="566330" y="415391"/>
                  <a:pt x="554810" y="420744"/>
                  <a:pt x="546834" y="429666"/>
                </a:cubicBezTo>
                <a:lnTo>
                  <a:pt x="390858" y="612567"/>
                </a:lnTo>
                <a:cubicBezTo>
                  <a:pt x="383768" y="621489"/>
                  <a:pt x="387312" y="629519"/>
                  <a:pt x="389086" y="632195"/>
                </a:cubicBezTo>
                <a:cubicBezTo>
                  <a:pt x="389086" y="633980"/>
                  <a:pt x="394402" y="642010"/>
                  <a:pt x="405038" y="642010"/>
                </a:cubicBezTo>
                <a:lnTo>
                  <a:pt x="432510" y="642010"/>
                </a:lnTo>
                <a:cubicBezTo>
                  <a:pt x="453780" y="642010"/>
                  <a:pt x="471504" y="658961"/>
                  <a:pt x="471504" y="680374"/>
                </a:cubicBezTo>
                <a:lnTo>
                  <a:pt x="471504" y="1053314"/>
                </a:lnTo>
                <a:cubicBezTo>
                  <a:pt x="471504" y="1063128"/>
                  <a:pt x="464414" y="1070266"/>
                  <a:pt x="453780" y="1070266"/>
                </a:cubicBezTo>
                <a:cubicBezTo>
                  <a:pt x="444918" y="1070266"/>
                  <a:pt x="437828" y="1063128"/>
                  <a:pt x="437828" y="1053314"/>
                </a:cubicBezTo>
                <a:lnTo>
                  <a:pt x="437828" y="680374"/>
                </a:lnTo>
                <a:cubicBezTo>
                  <a:pt x="437828" y="678590"/>
                  <a:pt x="435170" y="675913"/>
                  <a:pt x="432510" y="675913"/>
                </a:cubicBezTo>
                <a:lnTo>
                  <a:pt x="405038" y="675913"/>
                </a:lnTo>
                <a:cubicBezTo>
                  <a:pt x="383768" y="675913"/>
                  <a:pt x="366044" y="664315"/>
                  <a:pt x="357182" y="645578"/>
                </a:cubicBezTo>
                <a:cubicBezTo>
                  <a:pt x="349204" y="626842"/>
                  <a:pt x="352750" y="606322"/>
                  <a:pt x="365158" y="591154"/>
                </a:cubicBezTo>
                <a:lnTo>
                  <a:pt x="522020" y="407361"/>
                </a:lnTo>
                <a:cubicBezTo>
                  <a:pt x="536200" y="390409"/>
                  <a:pt x="556582" y="380595"/>
                  <a:pt x="578738" y="380595"/>
                </a:cubicBezTo>
                <a:close/>
                <a:moveTo>
                  <a:pt x="578738" y="0"/>
                </a:moveTo>
                <a:cubicBezTo>
                  <a:pt x="759206" y="0"/>
                  <a:pt x="907668" y="148824"/>
                  <a:pt x="907668" y="330622"/>
                </a:cubicBezTo>
                <a:cubicBezTo>
                  <a:pt x="907668" y="331513"/>
                  <a:pt x="907668" y="332404"/>
                  <a:pt x="907668" y="334187"/>
                </a:cubicBezTo>
                <a:lnTo>
                  <a:pt x="911224" y="334187"/>
                </a:lnTo>
                <a:cubicBezTo>
                  <a:pt x="1046352" y="334187"/>
                  <a:pt x="1156588" y="444691"/>
                  <a:pt x="1156588" y="580148"/>
                </a:cubicBezTo>
                <a:cubicBezTo>
                  <a:pt x="1156588" y="716496"/>
                  <a:pt x="1046352" y="827001"/>
                  <a:pt x="911224" y="827001"/>
                </a:cubicBezTo>
                <a:lnTo>
                  <a:pt x="784986" y="827001"/>
                </a:lnTo>
                <a:cubicBezTo>
                  <a:pt x="775208" y="827001"/>
                  <a:pt x="768096" y="818980"/>
                  <a:pt x="768096" y="810069"/>
                </a:cubicBezTo>
                <a:cubicBezTo>
                  <a:pt x="768096" y="800266"/>
                  <a:pt x="775208" y="792245"/>
                  <a:pt x="784986" y="792245"/>
                </a:cubicBezTo>
                <a:lnTo>
                  <a:pt x="911224" y="792245"/>
                </a:lnTo>
                <a:cubicBezTo>
                  <a:pt x="1027684" y="792245"/>
                  <a:pt x="1122808" y="696891"/>
                  <a:pt x="1122808" y="580148"/>
                </a:cubicBezTo>
                <a:cubicBezTo>
                  <a:pt x="1122808" y="462514"/>
                  <a:pt x="1027684" y="368051"/>
                  <a:pt x="911224" y="368051"/>
                </a:cubicBezTo>
                <a:lnTo>
                  <a:pt x="905002" y="368051"/>
                </a:lnTo>
                <a:cubicBezTo>
                  <a:pt x="899668" y="417065"/>
                  <a:pt x="882776" y="464297"/>
                  <a:pt x="856996" y="506182"/>
                </a:cubicBezTo>
                <a:cubicBezTo>
                  <a:pt x="853440" y="511529"/>
                  <a:pt x="848106" y="514202"/>
                  <a:pt x="842772" y="514202"/>
                </a:cubicBezTo>
                <a:cubicBezTo>
                  <a:pt x="839216" y="514202"/>
                  <a:pt x="835660" y="513311"/>
                  <a:pt x="832992" y="511529"/>
                </a:cubicBezTo>
                <a:cubicBezTo>
                  <a:pt x="824992" y="506182"/>
                  <a:pt x="823214" y="495488"/>
                  <a:pt x="828548" y="488358"/>
                </a:cubicBezTo>
                <a:cubicBezTo>
                  <a:pt x="853440" y="447365"/>
                  <a:pt x="868552" y="401024"/>
                  <a:pt x="872108" y="352901"/>
                </a:cubicBezTo>
                <a:lnTo>
                  <a:pt x="872108" y="350228"/>
                </a:lnTo>
                <a:cubicBezTo>
                  <a:pt x="872998" y="343098"/>
                  <a:pt x="872998" y="336860"/>
                  <a:pt x="872998" y="330622"/>
                </a:cubicBezTo>
                <a:cubicBezTo>
                  <a:pt x="872998" y="167539"/>
                  <a:pt x="741426" y="34755"/>
                  <a:pt x="578738" y="34755"/>
                </a:cubicBezTo>
                <a:cubicBezTo>
                  <a:pt x="415162" y="34755"/>
                  <a:pt x="283590" y="167539"/>
                  <a:pt x="283590" y="330622"/>
                </a:cubicBezTo>
                <a:cubicBezTo>
                  <a:pt x="283590" y="336860"/>
                  <a:pt x="283590" y="343098"/>
                  <a:pt x="284480" y="350228"/>
                </a:cubicBezTo>
                <a:lnTo>
                  <a:pt x="284480" y="351119"/>
                </a:lnTo>
                <a:cubicBezTo>
                  <a:pt x="287146" y="383201"/>
                  <a:pt x="294258" y="415283"/>
                  <a:pt x="306704" y="445582"/>
                </a:cubicBezTo>
                <a:cubicBezTo>
                  <a:pt x="310260" y="454494"/>
                  <a:pt x="306704" y="464297"/>
                  <a:pt x="297814" y="467861"/>
                </a:cubicBezTo>
                <a:cubicBezTo>
                  <a:pt x="288924" y="471426"/>
                  <a:pt x="279146" y="467861"/>
                  <a:pt x="275590" y="458950"/>
                </a:cubicBezTo>
                <a:cubicBezTo>
                  <a:pt x="263144" y="429541"/>
                  <a:pt x="255142" y="400133"/>
                  <a:pt x="251586" y="368051"/>
                </a:cubicBezTo>
                <a:lnTo>
                  <a:pt x="245364" y="368051"/>
                </a:lnTo>
                <a:cubicBezTo>
                  <a:pt x="128904" y="368051"/>
                  <a:pt x="34670" y="462514"/>
                  <a:pt x="34670" y="580148"/>
                </a:cubicBezTo>
                <a:cubicBezTo>
                  <a:pt x="34670" y="696891"/>
                  <a:pt x="128904" y="792245"/>
                  <a:pt x="245364" y="792245"/>
                </a:cubicBezTo>
                <a:lnTo>
                  <a:pt x="372490" y="792245"/>
                </a:lnTo>
                <a:cubicBezTo>
                  <a:pt x="381380" y="792245"/>
                  <a:pt x="388492" y="800266"/>
                  <a:pt x="388492" y="810069"/>
                </a:cubicBezTo>
                <a:cubicBezTo>
                  <a:pt x="388492" y="818980"/>
                  <a:pt x="381380" y="827001"/>
                  <a:pt x="372490" y="827001"/>
                </a:cubicBezTo>
                <a:lnTo>
                  <a:pt x="245364" y="827001"/>
                </a:lnTo>
                <a:cubicBezTo>
                  <a:pt x="110236" y="827001"/>
                  <a:pt x="0" y="716496"/>
                  <a:pt x="0" y="580148"/>
                </a:cubicBezTo>
                <a:cubicBezTo>
                  <a:pt x="0" y="444691"/>
                  <a:pt x="110236" y="334187"/>
                  <a:pt x="245364" y="334187"/>
                </a:cubicBezTo>
                <a:lnTo>
                  <a:pt x="249808" y="334187"/>
                </a:lnTo>
                <a:cubicBezTo>
                  <a:pt x="249808" y="332404"/>
                  <a:pt x="249808" y="331513"/>
                  <a:pt x="249808" y="330622"/>
                </a:cubicBezTo>
                <a:cubicBezTo>
                  <a:pt x="249808" y="148824"/>
                  <a:pt x="397382" y="0"/>
                  <a:pt x="57873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CE7D68-72B1-4C25-8612-57C59DBF18B6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COMMUNICATION SLIDE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AD63E8-7198-4C99-95CE-A527754FD62B}"/>
              </a:ext>
            </a:extLst>
          </p:cNvPr>
          <p:cNvSpPr txBox="1"/>
          <p:nvPr/>
        </p:nvSpPr>
        <p:spPr>
          <a:xfrm>
            <a:off x="1520827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98884F0-CA3D-4E19-B839-B8830E8D40E5}"/>
              </a:ext>
            </a:extLst>
          </p:cNvPr>
          <p:cNvSpPr txBox="1"/>
          <p:nvPr/>
        </p:nvSpPr>
        <p:spPr>
          <a:xfrm>
            <a:off x="6465890" y="4584650"/>
            <a:ext cx="501253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379EAE-BB13-440C-9F87-5B4802D05898}"/>
              </a:ext>
            </a:extLst>
          </p:cNvPr>
          <p:cNvSpPr txBox="1"/>
          <p:nvPr/>
        </p:nvSpPr>
        <p:spPr>
          <a:xfrm>
            <a:off x="6465891" y="5265992"/>
            <a:ext cx="5012530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F4148D-EADF-47CA-9E77-0CCFBA1DB7EF}"/>
              </a:ext>
            </a:extLst>
          </p:cNvPr>
          <p:cNvSpPr txBox="1"/>
          <p:nvPr/>
        </p:nvSpPr>
        <p:spPr>
          <a:xfrm>
            <a:off x="13029727" y="4579570"/>
            <a:ext cx="501253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1DF66A4-559F-44E2-9286-C35A5633200C}"/>
              </a:ext>
            </a:extLst>
          </p:cNvPr>
          <p:cNvSpPr txBox="1"/>
          <p:nvPr/>
        </p:nvSpPr>
        <p:spPr>
          <a:xfrm>
            <a:off x="13029728" y="5260912"/>
            <a:ext cx="5012530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0F8CAEF-68DE-4BC0-B60B-5D0D7594C301}"/>
              </a:ext>
            </a:extLst>
          </p:cNvPr>
          <p:cNvSpPr txBox="1"/>
          <p:nvPr/>
        </p:nvSpPr>
        <p:spPr>
          <a:xfrm>
            <a:off x="3974866" y="7969497"/>
            <a:ext cx="501253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BABB989-167E-4F65-9AA2-D7127A23249A}"/>
              </a:ext>
            </a:extLst>
          </p:cNvPr>
          <p:cNvSpPr txBox="1"/>
          <p:nvPr/>
        </p:nvSpPr>
        <p:spPr>
          <a:xfrm>
            <a:off x="3974867" y="8650839"/>
            <a:ext cx="5012530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32F1E66-398A-493C-A61B-D3E3387D0D42}"/>
              </a:ext>
            </a:extLst>
          </p:cNvPr>
          <p:cNvSpPr txBox="1"/>
          <p:nvPr/>
        </p:nvSpPr>
        <p:spPr>
          <a:xfrm>
            <a:off x="15581713" y="7969070"/>
            <a:ext cx="501253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4BD0608-75ED-4CC8-984F-4A6EFF9036AA}"/>
              </a:ext>
            </a:extLst>
          </p:cNvPr>
          <p:cNvSpPr txBox="1"/>
          <p:nvPr/>
        </p:nvSpPr>
        <p:spPr>
          <a:xfrm>
            <a:off x="15581714" y="8650412"/>
            <a:ext cx="5012530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2">
            <a:extLst>
              <a:ext uri="{FF2B5EF4-FFF2-40B4-BE49-F238E27FC236}">
                <a16:creationId xmlns:a16="http://schemas.microsoft.com/office/drawing/2014/main" id="{D67E8785-60A6-47E9-B4B2-CE8B5FC0F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219" y="4833065"/>
            <a:ext cx="6597212" cy="6597212"/>
          </a:xfrm>
          <a:custGeom>
            <a:avLst/>
            <a:gdLst>
              <a:gd name="T0" fmla="*/ 7534 w 7535"/>
              <a:gd name="T1" fmla="*/ 3766 h 7535"/>
              <a:gd name="T2" fmla="*/ 7534 w 7535"/>
              <a:gd name="T3" fmla="*/ 3766 h 7535"/>
              <a:gd name="T4" fmla="*/ 3768 w 7535"/>
              <a:gd name="T5" fmla="*/ 7534 h 7535"/>
              <a:gd name="T6" fmla="*/ 3768 w 7535"/>
              <a:gd name="T7" fmla="*/ 7534 h 7535"/>
              <a:gd name="T8" fmla="*/ 0 w 7535"/>
              <a:gd name="T9" fmla="*/ 3766 h 7535"/>
              <a:gd name="T10" fmla="*/ 0 w 7535"/>
              <a:gd name="T11" fmla="*/ 3766 h 7535"/>
              <a:gd name="T12" fmla="*/ 3768 w 7535"/>
              <a:gd name="T13" fmla="*/ 0 h 7535"/>
              <a:gd name="T14" fmla="*/ 3768 w 7535"/>
              <a:gd name="T15" fmla="*/ 0 h 7535"/>
              <a:gd name="T16" fmla="*/ 7534 w 7535"/>
              <a:gd name="T17" fmla="*/ 3766 h 7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535" h="7535">
                <a:moveTo>
                  <a:pt x="7534" y="3766"/>
                </a:moveTo>
                <a:lnTo>
                  <a:pt x="7534" y="3766"/>
                </a:lnTo>
                <a:cubicBezTo>
                  <a:pt x="7534" y="5846"/>
                  <a:pt x="5847" y="7534"/>
                  <a:pt x="3768" y="7534"/>
                </a:cubicBezTo>
                <a:lnTo>
                  <a:pt x="3768" y="7534"/>
                </a:lnTo>
                <a:cubicBezTo>
                  <a:pt x="1687" y="7534"/>
                  <a:pt x="0" y="5846"/>
                  <a:pt x="0" y="3766"/>
                </a:cubicBezTo>
                <a:lnTo>
                  <a:pt x="0" y="3766"/>
                </a:lnTo>
                <a:cubicBezTo>
                  <a:pt x="0" y="1687"/>
                  <a:pt x="1687" y="0"/>
                  <a:pt x="3768" y="0"/>
                </a:cubicBezTo>
                <a:lnTo>
                  <a:pt x="3768" y="0"/>
                </a:lnTo>
                <a:cubicBezTo>
                  <a:pt x="5847" y="0"/>
                  <a:pt x="7534" y="1687"/>
                  <a:pt x="7534" y="3766"/>
                </a:cubicBezTo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49" name="Freeform 3">
            <a:extLst>
              <a:ext uri="{FF2B5EF4-FFF2-40B4-BE49-F238E27FC236}">
                <a16:creationId xmlns:a16="http://schemas.microsoft.com/office/drawing/2014/main" id="{D4379279-F049-4B94-9AF4-A5D81A6E8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369" y="4350530"/>
            <a:ext cx="1497787" cy="2354769"/>
          </a:xfrm>
          <a:prstGeom prst="roundRect">
            <a:avLst>
              <a:gd name="adj" fmla="val 2150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0" name="Freeform 4">
            <a:extLst>
              <a:ext uri="{FF2B5EF4-FFF2-40B4-BE49-F238E27FC236}">
                <a16:creationId xmlns:a16="http://schemas.microsoft.com/office/drawing/2014/main" id="{40BB1C88-6C5F-4A9A-9A1D-78C00C27C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369" y="9365030"/>
            <a:ext cx="1497787" cy="2354769"/>
          </a:xfrm>
          <a:prstGeom prst="roundRect">
            <a:avLst>
              <a:gd name="adj" fmla="val 20991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1" name="Freeform 5">
            <a:extLst>
              <a:ext uri="{FF2B5EF4-FFF2-40B4-BE49-F238E27FC236}">
                <a16:creationId xmlns:a16="http://schemas.microsoft.com/office/drawing/2014/main" id="{D2559179-6CC2-4808-82F3-3B476017C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6634" y="4350530"/>
            <a:ext cx="1497787" cy="2354769"/>
          </a:xfrm>
          <a:prstGeom prst="roundRect">
            <a:avLst>
              <a:gd name="adj" fmla="val 22009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2" name="Freeform 6">
            <a:extLst>
              <a:ext uri="{FF2B5EF4-FFF2-40B4-BE49-F238E27FC236}">
                <a16:creationId xmlns:a16="http://schemas.microsoft.com/office/drawing/2014/main" id="{5FF1E2A6-BFE5-4120-A72B-FC783A668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6634" y="9365030"/>
            <a:ext cx="1497787" cy="2354769"/>
          </a:xfrm>
          <a:prstGeom prst="roundRect">
            <a:avLst>
              <a:gd name="adj" fmla="val 2150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3" name="Freeform 7">
            <a:extLst>
              <a:ext uri="{FF2B5EF4-FFF2-40B4-BE49-F238E27FC236}">
                <a16:creationId xmlns:a16="http://schemas.microsoft.com/office/drawing/2014/main" id="{C1598C6A-31B3-4D8F-87C4-7D32BD02B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1048" y="4632331"/>
            <a:ext cx="3343000" cy="2072967"/>
          </a:xfrm>
          <a:custGeom>
            <a:avLst/>
            <a:gdLst>
              <a:gd name="T0" fmla="*/ 3817 w 3818"/>
              <a:gd name="T1" fmla="*/ 0 h 2369"/>
              <a:gd name="T2" fmla="*/ 3817 w 3818"/>
              <a:gd name="T3" fmla="*/ 1490 h 2369"/>
              <a:gd name="T4" fmla="*/ 3817 w 3818"/>
              <a:gd name="T5" fmla="*/ 1490 h 2369"/>
              <a:gd name="T6" fmla="*/ 2939 w 3818"/>
              <a:gd name="T7" fmla="*/ 2368 h 2369"/>
              <a:gd name="T8" fmla="*/ 0 w 3818"/>
              <a:gd name="T9" fmla="*/ 2368 h 2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18" h="2369">
                <a:moveTo>
                  <a:pt x="3817" y="0"/>
                </a:moveTo>
                <a:lnTo>
                  <a:pt x="3817" y="1490"/>
                </a:lnTo>
                <a:lnTo>
                  <a:pt x="3817" y="1490"/>
                </a:lnTo>
                <a:cubicBezTo>
                  <a:pt x="3817" y="1975"/>
                  <a:pt x="3424" y="2368"/>
                  <a:pt x="2939" y="2368"/>
                </a:cubicBezTo>
                <a:lnTo>
                  <a:pt x="0" y="2368"/>
                </a:lnTo>
              </a:path>
            </a:pathLst>
          </a:custGeom>
          <a:noFill/>
          <a:ln w="127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4" name="Freeform 8">
            <a:extLst>
              <a:ext uri="{FF2B5EF4-FFF2-40B4-BE49-F238E27FC236}">
                <a16:creationId xmlns:a16="http://schemas.microsoft.com/office/drawing/2014/main" id="{ACAA1C9D-181F-417A-8F21-936A3CC69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57463" y="4632331"/>
            <a:ext cx="3343000" cy="2072967"/>
          </a:xfrm>
          <a:custGeom>
            <a:avLst/>
            <a:gdLst>
              <a:gd name="T0" fmla="*/ 0 w 3818"/>
              <a:gd name="T1" fmla="*/ 0 h 2369"/>
              <a:gd name="T2" fmla="*/ 0 w 3818"/>
              <a:gd name="T3" fmla="*/ 1490 h 2369"/>
              <a:gd name="T4" fmla="*/ 0 w 3818"/>
              <a:gd name="T5" fmla="*/ 1490 h 2369"/>
              <a:gd name="T6" fmla="*/ 878 w 3818"/>
              <a:gd name="T7" fmla="*/ 2368 h 2369"/>
              <a:gd name="T8" fmla="*/ 3817 w 3818"/>
              <a:gd name="T9" fmla="*/ 2368 h 2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18" h="2369">
                <a:moveTo>
                  <a:pt x="0" y="0"/>
                </a:moveTo>
                <a:lnTo>
                  <a:pt x="0" y="1490"/>
                </a:lnTo>
                <a:lnTo>
                  <a:pt x="0" y="1490"/>
                </a:lnTo>
                <a:cubicBezTo>
                  <a:pt x="0" y="1975"/>
                  <a:pt x="393" y="2368"/>
                  <a:pt x="878" y="2368"/>
                </a:cubicBezTo>
                <a:lnTo>
                  <a:pt x="3817" y="2368"/>
                </a:lnTo>
              </a:path>
            </a:pathLst>
          </a:custGeom>
          <a:noFill/>
          <a:ln w="127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5" name="Freeform 9">
            <a:extLst>
              <a:ext uri="{FF2B5EF4-FFF2-40B4-BE49-F238E27FC236}">
                <a16:creationId xmlns:a16="http://schemas.microsoft.com/office/drawing/2014/main" id="{BF3012C3-FF6F-4468-BDD3-8E6380318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1048" y="9851425"/>
            <a:ext cx="3343000" cy="2072967"/>
          </a:xfrm>
          <a:custGeom>
            <a:avLst/>
            <a:gdLst>
              <a:gd name="T0" fmla="*/ 3817 w 3818"/>
              <a:gd name="T1" fmla="*/ 0 h 2368"/>
              <a:gd name="T2" fmla="*/ 3817 w 3818"/>
              <a:gd name="T3" fmla="*/ 1489 h 2368"/>
              <a:gd name="T4" fmla="*/ 3817 w 3818"/>
              <a:gd name="T5" fmla="*/ 1489 h 2368"/>
              <a:gd name="T6" fmla="*/ 2939 w 3818"/>
              <a:gd name="T7" fmla="*/ 2367 h 2368"/>
              <a:gd name="T8" fmla="*/ 0 w 3818"/>
              <a:gd name="T9" fmla="*/ 2367 h 2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18" h="2368">
                <a:moveTo>
                  <a:pt x="3817" y="0"/>
                </a:moveTo>
                <a:lnTo>
                  <a:pt x="3817" y="1489"/>
                </a:lnTo>
                <a:lnTo>
                  <a:pt x="3817" y="1489"/>
                </a:lnTo>
                <a:cubicBezTo>
                  <a:pt x="3817" y="1974"/>
                  <a:pt x="3424" y="2367"/>
                  <a:pt x="2939" y="2367"/>
                </a:cubicBezTo>
                <a:lnTo>
                  <a:pt x="0" y="2367"/>
                </a:lnTo>
              </a:path>
            </a:pathLst>
          </a:custGeom>
          <a:noFill/>
          <a:ln w="127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6" name="Freeform 10">
            <a:extLst>
              <a:ext uri="{FF2B5EF4-FFF2-40B4-BE49-F238E27FC236}">
                <a16:creationId xmlns:a16="http://schemas.microsoft.com/office/drawing/2014/main" id="{93B372E8-BD27-4453-BEBB-E1EBC48C6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57463" y="9851425"/>
            <a:ext cx="3343000" cy="2072967"/>
          </a:xfrm>
          <a:custGeom>
            <a:avLst/>
            <a:gdLst>
              <a:gd name="T0" fmla="*/ 0 w 3818"/>
              <a:gd name="T1" fmla="*/ 0 h 2368"/>
              <a:gd name="T2" fmla="*/ 0 w 3818"/>
              <a:gd name="T3" fmla="*/ 1489 h 2368"/>
              <a:gd name="T4" fmla="*/ 0 w 3818"/>
              <a:gd name="T5" fmla="*/ 1489 h 2368"/>
              <a:gd name="T6" fmla="*/ 878 w 3818"/>
              <a:gd name="T7" fmla="*/ 2367 h 2368"/>
              <a:gd name="T8" fmla="*/ 3817 w 3818"/>
              <a:gd name="T9" fmla="*/ 2367 h 2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18" h="2368">
                <a:moveTo>
                  <a:pt x="0" y="0"/>
                </a:moveTo>
                <a:lnTo>
                  <a:pt x="0" y="1489"/>
                </a:lnTo>
                <a:lnTo>
                  <a:pt x="0" y="1489"/>
                </a:lnTo>
                <a:cubicBezTo>
                  <a:pt x="0" y="1974"/>
                  <a:pt x="393" y="2367"/>
                  <a:pt x="878" y="2367"/>
                </a:cubicBezTo>
                <a:lnTo>
                  <a:pt x="3817" y="2367"/>
                </a:lnTo>
              </a:path>
            </a:pathLst>
          </a:custGeom>
          <a:noFill/>
          <a:ln w="127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7" name="Freeform 11">
            <a:extLst>
              <a:ext uri="{FF2B5EF4-FFF2-40B4-BE49-F238E27FC236}">
                <a16:creationId xmlns:a16="http://schemas.microsoft.com/office/drawing/2014/main" id="{6FD581C2-AA86-4E24-AD21-E3BB8D23A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219" y="4833065"/>
            <a:ext cx="6597212" cy="6597212"/>
          </a:xfrm>
          <a:custGeom>
            <a:avLst/>
            <a:gdLst>
              <a:gd name="T0" fmla="*/ 7534 w 7535"/>
              <a:gd name="T1" fmla="*/ 3766 h 7535"/>
              <a:gd name="T2" fmla="*/ 7534 w 7535"/>
              <a:gd name="T3" fmla="*/ 3766 h 7535"/>
              <a:gd name="T4" fmla="*/ 3768 w 7535"/>
              <a:gd name="T5" fmla="*/ 7534 h 7535"/>
              <a:gd name="T6" fmla="*/ 3768 w 7535"/>
              <a:gd name="T7" fmla="*/ 7534 h 7535"/>
              <a:gd name="T8" fmla="*/ 0 w 7535"/>
              <a:gd name="T9" fmla="*/ 3766 h 7535"/>
              <a:gd name="T10" fmla="*/ 0 w 7535"/>
              <a:gd name="T11" fmla="*/ 3766 h 7535"/>
              <a:gd name="T12" fmla="*/ 3768 w 7535"/>
              <a:gd name="T13" fmla="*/ 0 h 7535"/>
              <a:gd name="T14" fmla="*/ 3768 w 7535"/>
              <a:gd name="T15" fmla="*/ 0 h 7535"/>
              <a:gd name="T16" fmla="*/ 7534 w 7535"/>
              <a:gd name="T17" fmla="*/ 3766 h 7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535" h="7535">
                <a:moveTo>
                  <a:pt x="7534" y="3766"/>
                </a:moveTo>
                <a:lnTo>
                  <a:pt x="7534" y="3766"/>
                </a:lnTo>
                <a:cubicBezTo>
                  <a:pt x="7534" y="5846"/>
                  <a:pt x="5847" y="7534"/>
                  <a:pt x="3768" y="7534"/>
                </a:cubicBezTo>
                <a:lnTo>
                  <a:pt x="3768" y="7534"/>
                </a:lnTo>
                <a:cubicBezTo>
                  <a:pt x="1687" y="7534"/>
                  <a:pt x="0" y="5846"/>
                  <a:pt x="0" y="3766"/>
                </a:cubicBezTo>
                <a:lnTo>
                  <a:pt x="0" y="3766"/>
                </a:lnTo>
                <a:cubicBezTo>
                  <a:pt x="0" y="1687"/>
                  <a:pt x="1687" y="0"/>
                  <a:pt x="3768" y="0"/>
                </a:cubicBezTo>
                <a:lnTo>
                  <a:pt x="3768" y="0"/>
                </a:lnTo>
                <a:cubicBezTo>
                  <a:pt x="5847" y="0"/>
                  <a:pt x="7534" y="1687"/>
                  <a:pt x="7534" y="3766"/>
                </a:cubicBezTo>
              </a:path>
            </a:pathLst>
          </a:custGeom>
          <a:noFill/>
          <a:ln w="1270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8" name="Freeform 12">
            <a:extLst>
              <a:ext uri="{FF2B5EF4-FFF2-40B4-BE49-F238E27FC236}">
                <a16:creationId xmlns:a16="http://schemas.microsoft.com/office/drawing/2014/main" id="{BCE82FB1-BF7D-47CC-886C-6C9C9DCA2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5517" y="3968363"/>
            <a:ext cx="8326616" cy="8326616"/>
          </a:xfrm>
          <a:custGeom>
            <a:avLst/>
            <a:gdLst>
              <a:gd name="T0" fmla="*/ 9511 w 9512"/>
              <a:gd name="T1" fmla="*/ 4754 h 9511"/>
              <a:gd name="T2" fmla="*/ 9511 w 9512"/>
              <a:gd name="T3" fmla="*/ 4754 h 9511"/>
              <a:gd name="T4" fmla="*/ 4757 w 9512"/>
              <a:gd name="T5" fmla="*/ 9510 h 9511"/>
              <a:gd name="T6" fmla="*/ 4757 w 9512"/>
              <a:gd name="T7" fmla="*/ 9510 h 9511"/>
              <a:gd name="T8" fmla="*/ 0 w 9512"/>
              <a:gd name="T9" fmla="*/ 4754 h 9511"/>
              <a:gd name="T10" fmla="*/ 0 w 9512"/>
              <a:gd name="T11" fmla="*/ 4754 h 9511"/>
              <a:gd name="T12" fmla="*/ 4757 w 9512"/>
              <a:gd name="T13" fmla="*/ 0 h 9511"/>
              <a:gd name="T14" fmla="*/ 4757 w 9512"/>
              <a:gd name="T15" fmla="*/ 0 h 9511"/>
              <a:gd name="T16" fmla="*/ 9511 w 9512"/>
              <a:gd name="T17" fmla="*/ 4754 h 9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512" h="9511">
                <a:moveTo>
                  <a:pt x="9511" y="4754"/>
                </a:moveTo>
                <a:lnTo>
                  <a:pt x="9511" y="4754"/>
                </a:lnTo>
                <a:cubicBezTo>
                  <a:pt x="9511" y="7381"/>
                  <a:pt x="7382" y="9510"/>
                  <a:pt x="4757" y="9510"/>
                </a:cubicBezTo>
                <a:lnTo>
                  <a:pt x="4757" y="9510"/>
                </a:lnTo>
                <a:cubicBezTo>
                  <a:pt x="2130" y="9510"/>
                  <a:pt x="0" y="7381"/>
                  <a:pt x="0" y="4754"/>
                </a:cubicBezTo>
                <a:lnTo>
                  <a:pt x="0" y="4754"/>
                </a:lnTo>
                <a:cubicBezTo>
                  <a:pt x="0" y="2128"/>
                  <a:pt x="2130" y="0"/>
                  <a:pt x="4757" y="0"/>
                </a:cubicBezTo>
                <a:lnTo>
                  <a:pt x="4757" y="0"/>
                </a:lnTo>
                <a:cubicBezTo>
                  <a:pt x="7382" y="0"/>
                  <a:pt x="9511" y="2128"/>
                  <a:pt x="9511" y="4754"/>
                </a:cubicBezTo>
              </a:path>
            </a:pathLst>
          </a:custGeom>
          <a:noFill/>
          <a:ln w="2540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04C58120-270B-4956-A374-36399DB3C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6426" y="10048298"/>
            <a:ext cx="998938" cy="983498"/>
          </a:xfrm>
          <a:custGeom>
            <a:avLst/>
            <a:gdLst>
              <a:gd name="connsiteX0" fmla="*/ 429430 w 998938"/>
              <a:gd name="connsiteY0" fmla="*/ 663605 h 983498"/>
              <a:gd name="connsiteX1" fmla="*/ 311994 w 998938"/>
              <a:gd name="connsiteY1" fmla="*/ 781598 h 983498"/>
              <a:gd name="connsiteX2" fmla="*/ 311994 w 998938"/>
              <a:gd name="connsiteY2" fmla="*/ 922316 h 983498"/>
              <a:gd name="connsiteX3" fmla="*/ 347049 w 998938"/>
              <a:gd name="connsiteY3" fmla="*/ 957277 h 983498"/>
              <a:gd name="connsiteX4" fmla="*/ 747558 w 998938"/>
              <a:gd name="connsiteY4" fmla="*/ 957277 h 983498"/>
              <a:gd name="connsiteX5" fmla="*/ 783490 w 998938"/>
              <a:gd name="connsiteY5" fmla="*/ 922316 h 983498"/>
              <a:gd name="connsiteX6" fmla="*/ 783490 w 998938"/>
              <a:gd name="connsiteY6" fmla="*/ 781598 h 983498"/>
              <a:gd name="connsiteX7" fmla="*/ 666054 w 998938"/>
              <a:gd name="connsiteY7" fmla="*/ 663605 h 983498"/>
              <a:gd name="connsiteX8" fmla="*/ 248017 w 998938"/>
              <a:gd name="connsiteY8" fmla="*/ 592809 h 983498"/>
              <a:gd name="connsiteX9" fmla="*/ 197187 w 998938"/>
              <a:gd name="connsiteY9" fmla="*/ 646124 h 983498"/>
              <a:gd name="connsiteX10" fmla="*/ 197187 w 998938"/>
              <a:gd name="connsiteY10" fmla="*/ 791212 h 983498"/>
              <a:gd name="connsiteX11" fmla="*/ 284826 w 998938"/>
              <a:gd name="connsiteY11" fmla="*/ 791212 h 983498"/>
              <a:gd name="connsiteX12" fmla="*/ 284826 w 998938"/>
              <a:gd name="connsiteY12" fmla="*/ 781598 h 983498"/>
              <a:gd name="connsiteX13" fmla="*/ 348802 w 998938"/>
              <a:gd name="connsiteY13" fmla="*/ 662731 h 983498"/>
              <a:gd name="connsiteX14" fmla="*/ 270804 w 998938"/>
              <a:gd name="connsiteY14" fmla="*/ 592809 h 983498"/>
              <a:gd name="connsiteX15" fmla="*/ 155997 w 998938"/>
              <a:gd name="connsiteY15" fmla="*/ 592809 h 983498"/>
              <a:gd name="connsiteX16" fmla="*/ 184041 w 998938"/>
              <a:gd name="connsiteY16" fmla="*/ 622526 h 983498"/>
              <a:gd name="connsiteX17" fmla="*/ 212962 w 998938"/>
              <a:gd name="connsiteY17" fmla="*/ 592809 h 983498"/>
              <a:gd name="connsiteX18" fmla="*/ 105166 w 998938"/>
              <a:gd name="connsiteY18" fmla="*/ 592809 h 983498"/>
              <a:gd name="connsiteX19" fmla="*/ 26292 w 998938"/>
              <a:gd name="connsiteY19" fmla="*/ 671471 h 983498"/>
              <a:gd name="connsiteX20" fmla="*/ 26292 w 998938"/>
              <a:gd name="connsiteY20" fmla="*/ 769362 h 983498"/>
              <a:gd name="connsiteX21" fmla="*/ 47325 w 998938"/>
              <a:gd name="connsiteY21" fmla="*/ 791212 h 983498"/>
              <a:gd name="connsiteX22" fmla="*/ 170895 w 998938"/>
              <a:gd name="connsiteY22" fmla="*/ 791212 h 983498"/>
              <a:gd name="connsiteX23" fmla="*/ 170895 w 998938"/>
              <a:gd name="connsiteY23" fmla="*/ 646124 h 983498"/>
              <a:gd name="connsiteX24" fmla="*/ 120065 w 998938"/>
              <a:gd name="connsiteY24" fmla="*/ 592809 h 983498"/>
              <a:gd name="connsiteX25" fmla="*/ 105166 w 998938"/>
              <a:gd name="connsiteY25" fmla="*/ 567462 h 983498"/>
              <a:gd name="connsiteX26" fmla="*/ 270804 w 998938"/>
              <a:gd name="connsiteY26" fmla="*/ 567462 h 983498"/>
              <a:gd name="connsiteX27" fmla="*/ 372464 w 998938"/>
              <a:gd name="connsiteY27" fmla="*/ 649620 h 983498"/>
              <a:gd name="connsiteX28" fmla="*/ 429430 w 998938"/>
              <a:gd name="connsiteY28" fmla="*/ 638258 h 983498"/>
              <a:gd name="connsiteX29" fmla="*/ 666054 w 998938"/>
              <a:gd name="connsiteY29" fmla="*/ 638258 h 983498"/>
              <a:gd name="connsiteX30" fmla="*/ 809782 w 998938"/>
              <a:gd name="connsiteY30" fmla="*/ 781598 h 983498"/>
              <a:gd name="connsiteX31" fmla="*/ 809782 w 998938"/>
              <a:gd name="connsiteY31" fmla="*/ 922316 h 983498"/>
              <a:gd name="connsiteX32" fmla="*/ 747558 w 998938"/>
              <a:gd name="connsiteY32" fmla="*/ 983498 h 983498"/>
              <a:gd name="connsiteX33" fmla="*/ 347049 w 998938"/>
              <a:gd name="connsiteY33" fmla="*/ 983498 h 983498"/>
              <a:gd name="connsiteX34" fmla="*/ 284826 w 998938"/>
              <a:gd name="connsiteY34" fmla="*/ 922316 h 983498"/>
              <a:gd name="connsiteX35" fmla="*/ 284826 w 998938"/>
              <a:gd name="connsiteY35" fmla="*/ 817433 h 983498"/>
              <a:gd name="connsiteX36" fmla="*/ 47325 w 998938"/>
              <a:gd name="connsiteY36" fmla="*/ 817433 h 983498"/>
              <a:gd name="connsiteX37" fmla="*/ 0 w 998938"/>
              <a:gd name="connsiteY37" fmla="*/ 769362 h 983498"/>
              <a:gd name="connsiteX38" fmla="*/ 0 w 998938"/>
              <a:gd name="connsiteY38" fmla="*/ 671471 h 983498"/>
              <a:gd name="connsiteX39" fmla="*/ 105166 w 998938"/>
              <a:gd name="connsiteY39" fmla="*/ 567462 h 983498"/>
              <a:gd name="connsiteX40" fmla="*/ 190201 w 998938"/>
              <a:gd name="connsiteY40" fmla="*/ 343026 h 983498"/>
              <a:gd name="connsiteX41" fmla="*/ 103689 w 998938"/>
              <a:gd name="connsiteY41" fmla="*/ 430422 h 983498"/>
              <a:gd name="connsiteX42" fmla="*/ 190201 w 998938"/>
              <a:gd name="connsiteY42" fmla="*/ 517818 h 983498"/>
              <a:gd name="connsiteX43" fmla="*/ 277595 w 998938"/>
              <a:gd name="connsiteY43" fmla="*/ 430422 h 983498"/>
              <a:gd name="connsiteX44" fmla="*/ 190201 w 998938"/>
              <a:gd name="connsiteY44" fmla="*/ 343026 h 983498"/>
              <a:gd name="connsiteX45" fmla="*/ 190201 w 998938"/>
              <a:gd name="connsiteY45" fmla="*/ 316543 h 983498"/>
              <a:gd name="connsiteX46" fmla="*/ 304078 w 998938"/>
              <a:gd name="connsiteY46" fmla="*/ 430422 h 983498"/>
              <a:gd name="connsiteX47" fmla="*/ 190201 w 998938"/>
              <a:gd name="connsiteY47" fmla="*/ 543418 h 983498"/>
              <a:gd name="connsiteX48" fmla="*/ 77206 w 998938"/>
              <a:gd name="connsiteY48" fmla="*/ 430422 h 983498"/>
              <a:gd name="connsiteX49" fmla="*/ 190201 w 998938"/>
              <a:gd name="connsiteY49" fmla="*/ 316543 h 983498"/>
              <a:gd name="connsiteX50" fmla="*/ 550088 w 998938"/>
              <a:gd name="connsiteY50" fmla="*/ 307345 h 983498"/>
              <a:gd name="connsiteX51" fmla="*/ 420097 w 998938"/>
              <a:gd name="connsiteY51" fmla="*/ 437702 h 983498"/>
              <a:gd name="connsiteX52" fmla="*/ 550088 w 998938"/>
              <a:gd name="connsiteY52" fmla="*/ 567178 h 983498"/>
              <a:gd name="connsiteX53" fmla="*/ 680080 w 998938"/>
              <a:gd name="connsiteY53" fmla="*/ 437702 h 983498"/>
              <a:gd name="connsiteX54" fmla="*/ 550088 w 998938"/>
              <a:gd name="connsiteY54" fmla="*/ 307345 h 983498"/>
              <a:gd name="connsiteX55" fmla="*/ 550088 w 998938"/>
              <a:gd name="connsiteY55" fmla="*/ 281802 h 983498"/>
              <a:gd name="connsiteX56" fmla="*/ 705551 w 998938"/>
              <a:gd name="connsiteY56" fmla="*/ 437702 h 983498"/>
              <a:gd name="connsiteX57" fmla="*/ 550088 w 998938"/>
              <a:gd name="connsiteY57" fmla="*/ 593602 h 983498"/>
              <a:gd name="connsiteX58" fmla="*/ 393748 w 998938"/>
              <a:gd name="connsiteY58" fmla="*/ 437702 h 983498"/>
              <a:gd name="connsiteX59" fmla="*/ 550088 w 998938"/>
              <a:gd name="connsiteY59" fmla="*/ 281802 h 983498"/>
              <a:gd name="connsiteX60" fmla="*/ 877329 w 998938"/>
              <a:gd name="connsiteY60" fmla="*/ 92647 h 983498"/>
              <a:gd name="connsiteX61" fmla="*/ 898560 w 998938"/>
              <a:gd name="connsiteY61" fmla="*/ 113879 h 983498"/>
              <a:gd name="connsiteX62" fmla="*/ 877329 w 998938"/>
              <a:gd name="connsiteY62" fmla="*/ 134226 h 983498"/>
              <a:gd name="connsiteX63" fmla="*/ 856982 w 998938"/>
              <a:gd name="connsiteY63" fmla="*/ 113879 h 983498"/>
              <a:gd name="connsiteX64" fmla="*/ 877329 w 998938"/>
              <a:gd name="connsiteY64" fmla="*/ 92647 h 983498"/>
              <a:gd name="connsiteX65" fmla="*/ 796262 w 998938"/>
              <a:gd name="connsiteY65" fmla="*/ 92647 h 983498"/>
              <a:gd name="connsiteX66" fmla="*/ 817494 w 998938"/>
              <a:gd name="connsiteY66" fmla="*/ 113879 h 983498"/>
              <a:gd name="connsiteX67" fmla="*/ 796262 w 998938"/>
              <a:gd name="connsiteY67" fmla="*/ 134226 h 983498"/>
              <a:gd name="connsiteX68" fmla="*/ 775915 w 998938"/>
              <a:gd name="connsiteY68" fmla="*/ 113879 h 983498"/>
              <a:gd name="connsiteX69" fmla="*/ 796262 w 998938"/>
              <a:gd name="connsiteY69" fmla="*/ 92647 h 983498"/>
              <a:gd name="connsiteX70" fmla="*/ 715197 w 998938"/>
              <a:gd name="connsiteY70" fmla="*/ 92647 h 983498"/>
              <a:gd name="connsiteX71" fmla="*/ 736428 w 998938"/>
              <a:gd name="connsiteY71" fmla="*/ 113879 h 983498"/>
              <a:gd name="connsiteX72" fmla="*/ 715197 w 998938"/>
              <a:gd name="connsiteY72" fmla="*/ 134226 h 983498"/>
              <a:gd name="connsiteX73" fmla="*/ 694850 w 998938"/>
              <a:gd name="connsiteY73" fmla="*/ 113879 h 983498"/>
              <a:gd name="connsiteX74" fmla="*/ 715197 w 998938"/>
              <a:gd name="connsiteY74" fmla="*/ 92647 h 983498"/>
              <a:gd name="connsiteX75" fmla="*/ 655184 w 998938"/>
              <a:gd name="connsiteY75" fmla="*/ 26162 h 983498"/>
              <a:gd name="connsiteX76" fmla="*/ 615923 w 998938"/>
              <a:gd name="connsiteY76" fmla="*/ 65404 h 983498"/>
              <a:gd name="connsiteX77" fmla="*/ 615923 w 998938"/>
              <a:gd name="connsiteY77" fmla="*/ 170051 h 983498"/>
              <a:gd name="connsiteX78" fmla="*/ 655184 w 998938"/>
              <a:gd name="connsiteY78" fmla="*/ 209293 h 983498"/>
              <a:gd name="connsiteX79" fmla="*/ 675251 w 998938"/>
              <a:gd name="connsiteY79" fmla="*/ 209293 h 983498"/>
              <a:gd name="connsiteX80" fmla="*/ 733706 w 998938"/>
              <a:gd name="connsiteY80" fmla="*/ 245047 h 983498"/>
              <a:gd name="connsiteX81" fmla="*/ 742431 w 998938"/>
              <a:gd name="connsiteY81" fmla="*/ 263360 h 983498"/>
              <a:gd name="connsiteX82" fmla="*/ 751156 w 998938"/>
              <a:gd name="connsiteY82" fmla="*/ 245047 h 983498"/>
              <a:gd name="connsiteX83" fmla="*/ 809611 w 998938"/>
              <a:gd name="connsiteY83" fmla="*/ 209293 h 983498"/>
              <a:gd name="connsiteX84" fmla="*/ 933502 w 998938"/>
              <a:gd name="connsiteY84" fmla="*/ 209293 h 983498"/>
              <a:gd name="connsiteX85" fmla="*/ 972764 w 998938"/>
              <a:gd name="connsiteY85" fmla="*/ 170051 h 983498"/>
              <a:gd name="connsiteX86" fmla="*/ 972764 w 998938"/>
              <a:gd name="connsiteY86" fmla="*/ 65404 h 983498"/>
              <a:gd name="connsiteX87" fmla="*/ 933502 w 998938"/>
              <a:gd name="connsiteY87" fmla="*/ 26162 h 983498"/>
              <a:gd name="connsiteX88" fmla="*/ 655184 w 998938"/>
              <a:gd name="connsiteY88" fmla="*/ 0 h 983498"/>
              <a:gd name="connsiteX89" fmla="*/ 933502 w 998938"/>
              <a:gd name="connsiteY89" fmla="*/ 0 h 983498"/>
              <a:gd name="connsiteX90" fmla="*/ 998938 w 998938"/>
              <a:gd name="connsiteY90" fmla="*/ 65404 h 983498"/>
              <a:gd name="connsiteX91" fmla="*/ 998938 w 998938"/>
              <a:gd name="connsiteY91" fmla="*/ 170051 h 983498"/>
              <a:gd name="connsiteX92" fmla="*/ 933502 w 998938"/>
              <a:gd name="connsiteY92" fmla="*/ 234583 h 983498"/>
              <a:gd name="connsiteX93" fmla="*/ 809611 w 998938"/>
              <a:gd name="connsiteY93" fmla="*/ 234583 h 983498"/>
              <a:gd name="connsiteX94" fmla="*/ 773840 w 998938"/>
              <a:gd name="connsiteY94" fmla="*/ 257256 h 983498"/>
              <a:gd name="connsiteX95" fmla="*/ 765115 w 998938"/>
              <a:gd name="connsiteY95" fmla="*/ 275569 h 983498"/>
              <a:gd name="connsiteX96" fmla="*/ 742431 w 998938"/>
              <a:gd name="connsiteY96" fmla="*/ 288650 h 983498"/>
              <a:gd name="connsiteX97" fmla="*/ 719747 w 998938"/>
              <a:gd name="connsiteY97" fmla="*/ 275569 h 983498"/>
              <a:gd name="connsiteX98" fmla="*/ 710150 w 998938"/>
              <a:gd name="connsiteY98" fmla="*/ 257256 h 983498"/>
              <a:gd name="connsiteX99" fmla="*/ 675251 w 998938"/>
              <a:gd name="connsiteY99" fmla="*/ 234583 h 983498"/>
              <a:gd name="connsiteX100" fmla="*/ 655184 w 998938"/>
              <a:gd name="connsiteY100" fmla="*/ 234583 h 983498"/>
              <a:gd name="connsiteX101" fmla="*/ 590621 w 998938"/>
              <a:gd name="connsiteY101" fmla="*/ 170051 h 983498"/>
              <a:gd name="connsiteX102" fmla="*/ 590621 w 998938"/>
              <a:gd name="connsiteY102" fmla="*/ 65404 h 983498"/>
              <a:gd name="connsiteX103" fmla="*/ 655184 w 998938"/>
              <a:gd name="connsiteY103" fmla="*/ 0 h 983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998938" h="983498">
                <a:moveTo>
                  <a:pt x="429430" y="663605"/>
                </a:moveTo>
                <a:cubicBezTo>
                  <a:pt x="364577" y="663605"/>
                  <a:pt x="311994" y="716920"/>
                  <a:pt x="311994" y="781598"/>
                </a:cubicBezTo>
                <a:lnTo>
                  <a:pt x="311994" y="922316"/>
                </a:lnTo>
                <a:cubicBezTo>
                  <a:pt x="311994" y="941545"/>
                  <a:pt x="326892" y="957277"/>
                  <a:pt x="347049" y="957277"/>
                </a:cubicBezTo>
                <a:lnTo>
                  <a:pt x="747558" y="957277"/>
                </a:lnTo>
                <a:cubicBezTo>
                  <a:pt x="767715" y="957277"/>
                  <a:pt x="783490" y="941545"/>
                  <a:pt x="783490" y="922316"/>
                </a:cubicBezTo>
                <a:lnTo>
                  <a:pt x="783490" y="781598"/>
                </a:lnTo>
                <a:cubicBezTo>
                  <a:pt x="783490" y="716920"/>
                  <a:pt x="730907" y="663605"/>
                  <a:pt x="666054" y="663605"/>
                </a:cubicBezTo>
                <a:close/>
                <a:moveTo>
                  <a:pt x="248017" y="592809"/>
                </a:moveTo>
                <a:lnTo>
                  <a:pt x="197187" y="646124"/>
                </a:lnTo>
                <a:lnTo>
                  <a:pt x="197187" y="791212"/>
                </a:lnTo>
                <a:lnTo>
                  <a:pt x="284826" y="791212"/>
                </a:lnTo>
                <a:lnTo>
                  <a:pt x="284826" y="781598"/>
                </a:lnTo>
                <a:cubicBezTo>
                  <a:pt x="284826" y="731779"/>
                  <a:pt x="310241" y="688077"/>
                  <a:pt x="348802" y="662731"/>
                </a:cubicBezTo>
                <a:cubicBezTo>
                  <a:pt x="344420" y="623400"/>
                  <a:pt x="311117" y="592809"/>
                  <a:pt x="270804" y="592809"/>
                </a:cubicBezTo>
                <a:close/>
                <a:moveTo>
                  <a:pt x="155997" y="592809"/>
                </a:moveTo>
                <a:lnTo>
                  <a:pt x="184041" y="622526"/>
                </a:lnTo>
                <a:lnTo>
                  <a:pt x="212962" y="592809"/>
                </a:lnTo>
                <a:close/>
                <a:moveTo>
                  <a:pt x="105166" y="592809"/>
                </a:moveTo>
                <a:cubicBezTo>
                  <a:pt x="61347" y="592809"/>
                  <a:pt x="26292" y="628644"/>
                  <a:pt x="26292" y="671471"/>
                </a:cubicBezTo>
                <a:lnTo>
                  <a:pt x="26292" y="769362"/>
                </a:lnTo>
                <a:cubicBezTo>
                  <a:pt x="26292" y="781598"/>
                  <a:pt x="35055" y="791212"/>
                  <a:pt x="47325" y="791212"/>
                </a:cubicBezTo>
                <a:lnTo>
                  <a:pt x="170895" y="791212"/>
                </a:lnTo>
                <a:lnTo>
                  <a:pt x="170895" y="646124"/>
                </a:lnTo>
                <a:lnTo>
                  <a:pt x="120065" y="592809"/>
                </a:lnTo>
                <a:close/>
                <a:moveTo>
                  <a:pt x="105166" y="567462"/>
                </a:moveTo>
                <a:lnTo>
                  <a:pt x="270804" y="567462"/>
                </a:lnTo>
                <a:cubicBezTo>
                  <a:pt x="320758" y="567462"/>
                  <a:pt x="362824" y="601549"/>
                  <a:pt x="372464" y="649620"/>
                </a:cubicBezTo>
                <a:cubicBezTo>
                  <a:pt x="389992" y="641754"/>
                  <a:pt x="409273" y="638258"/>
                  <a:pt x="429430" y="638258"/>
                </a:cubicBezTo>
                <a:lnTo>
                  <a:pt x="666054" y="638258"/>
                </a:lnTo>
                <a:cubicBezTo>
                  <a:pt x="744929" y="638258"/>
                  <a:pt x="809782" y="702062"/>
                  <a:pt x="809782" y="781598"/>
                </a:cubicBezTo>
                <a:lnTo>
                  <a:pt x="809782" y="922316"/>
                </a:lnTo>
                <a:cubicBezTo>
                  <a:pt x="809782" y="956403"/>
                  <a:pt x="782614" y="983498"/>
                  <a:pt x="747558" y="983498"/>
                </a:cubicBezTo>
                <a:lnTo>
                  <a:pt x="347049" y="983498"/>
                </a:lnTo>
                <a:cubicBezTo>
                  <a:pt x="312870" y="983498"/>
                  <a:pt x="284826" y="956403"/>
                  <a:pt x="284826" y="922316"/>
                </a:cubicBezTo>
                <a:lnTo>
                  <a:pt x="284826" y="817433"/>
                </a:lnTo>
                <a:lnTo>
                  <a:pt x="47325" y="817433"/>
                </a:lnTo>
                <a:cubicBezTo>
                  <a:pt x="21033" y="817433"/>
                  <a:pt x="0" y="795583"/>
                  <a:pt x="0" y="769362"/>
                </a:cubicBezTo>
                <a:lnTo>
                  <a:pt x="0" y="671471"/>
                </a:lnTo>
                <a:cubicBezTo>
                  <a:pt x="0" y="613785"/>
                  <a:pt x="47325" y="567462"/>
                  <a:pt x="105166" y="567462"/>
                </a:cubicBezTo>
                <a:close/>
                <a:moveTo>
                  <a:pt x="190201" y="343026"/>
                </a:moveTo>
                <a:cubicBezTo>
                  <a:pt x="142531" y="343026"/>
                  <a:pt x="103689" y="381869"/>
                  <a:pt x="103689" y="430422"/>
                </a:cubicBezTo>
                <a:cubicBezTo>
                  <a:pt x="103689" y="478092"/>
                  <a:pt x="142531" y="517818"/>
                  <a:pt x="190201" y="517818"/>
                </a:cubicBezTo>
                <a:cubicBezTo>
                  <a:pt x="238753" y="517818"/>
                  <a:pt x="277595" y="478092"/>
                  <a:pt x="277595" y="430422"/>
                </a:cubicBezTo>
                <a:cubicBezTo>
                  <a:pt x="277595" y="381869"/>
                  <a:pt x="238753" y="343026"/>
                  <a:pt x="190201" y="343026"/>
                </a:cubicBezTo>
                <a:close/>
                <a:moveTo>
                  <a:pt x="190201" y="316543"/>
                </a:moveTo>
                <a:cubicBezTo>
                  <a:pt x="252877" y="316543"/>
                  <a:pt x="304078" y="367744"/>
                  <a:pt x="304078" y="430422"/>
                </a:cubicBezTo>
                <a:cubicBezTo>
                  <a:pt x="304078" y="493100"/>
                  <a:pt x="252877" y="543418"/>
                  <a:pt x="190201" y="543418"/>
                </a:cubicBezTo>
                <a:cubicBezTo>
                  <a:pt x="127524" y="543418"/>
                  <a:pt x="77206" y="493100"/>
                  <a:pt x="77206" y="430422"/>
                </a:cubicBezTo>
                <a:cubicBezTo>
                  <a:pt x="77206" y="367744"/>
                  <a:pt x="127524" y="316543"/>
                  <a:pt x="190201" y="316543"/>
                </a:cubicBezTo>
                <a:close/>
                <a:moveTo>
                  <a:pt x="550088" y="307345"/>
                </a:moveTo>
                <a:cubicBezTo>
                  <a:pt x="478945" y="307345"/>
                  <a:pt x="420097" y="365477"/>
                  <a:pt x="420097" y="437702"/>
                </a:cubicBezTo>
                <a:cubicBezTo>
                  <a:pt x="420097" y="509046"/>
                  <a:pt x="478945" y="567178"/>
                  <a:pt x="550088" y="567178"/>
                </a:cubicBezTo>
                <a:cubicBezTo>
                  <a:pt x="622111" y="567178"/>
                  <a:pt x="680080" y="509046"/>
                  <a:pt x="680080" y="437702"/>
                </a:cubicBezTo>
                <a:cubicBezTo>
                  <a:pt x="680080" y="365477"/>
                  <a:pt x="622111" y="307345"/>
                  <a:pt x="550088" y="307345"/>
                </a:cubicBezTo>
                <a:close/>
                <a:moveTo>
                  <a:pt x="550088" y="281802"/>
                </a:moveTo>
                <a:cubicBezTo>
                  <a:pt x="636164" y="281802"/>
                  <a:pt x="705551" y="351385"/>
                  <a:pt x="705551" y="437702"/>
                </a:cubicBezTo>
                <a:cubicBezTo>
                  <a:pt x="705551" y="524020"/>
                  <a:pt x="636164" y="593602"/>
                  <a:pt x="550088" y="593602"/>
                </a:cubicBezTo>
                <a:cubicBezTo>
                  <a:pt x="464013" y="593602"/>
                  <a:pt x="393748" y="524020"/>
                  <a:pt x="393748" y="437702"/>
                </a:cubicBezTo>
                <a:cubicBezTo>
                  <a:pt x="393748" y="351385"/>
                  <a:pt x="464013" y="281802"/>
                  <a:pt x="550088" y="281802"/>
                </a:cubicBezTo>
                <a:close/>
                <a:moveTo>
                  <a:pt x="877329" y="92647"/>
                </a:moveTo>
                <a:cubicBezTo>
                  <a:pt x="888829" y="92647"/>
                  <a:pt x="898560" y="102378"/>
                  <a:pt x="898560" y="113879"/>
                </a:cubicBezTo>
                <a:cubicBezTo>
                  <a:pt x="898560" y="125380"/>
                  <a:pt x="888829" y="134226"/>
                  <a:pt x="877329" y="134226"/>
                </a:cubicBezTo>
                <a:cubicBezTo>
                  <a:pt x="865828" y="134226"/>
                  <a:pt x="856982" y="125380"/>
                  <a:pt x="856982" y="113879"/>
                </a:cubicBezTo>
                <a:cubicBezTo>
                  <a:pt x="856982" y="102378"/>
                  <a:pt x="865828" y="92647"/>
                  <a:pt x="877329" y="92647"/>
                </a:cubicBezTo>
                <a:close/>
                <a:moveTo>
                  <a:pt x="796262" y="92647"/>
                </a:moveTo>
                <a:cubicBezTo>
                  <a:pt x="808648" y="92647"/>
                  <a:pt x="817494" y="102378"/>
                  <a:pt x="817494" y="113879"/>
                </a:cubicBezTo>
                <a:cubicBezTo>
                  <a:pt x="817494" y="125380"/>
                  <a:pt x="808648" y="134226"/>
                  <a:pt x="796262" y="134226"/>
                </a:cubicBezTo>
                <a:cubicBezTo>
                  <a:pt x="784762" y="134226"/>
                  <a:pt x="775915" y="125380"/>
                  <a:pt x="775915" y="113879"/>
                </a:cubicBezTo>
                <a:cubicBezTo>
                  <a:pt x="775915" y="102378"/>
                  <a:pt x="784762" y="92647"/>
                  <a:pt x="796262" y="92647"/>
                </a:cubicBezTo>
                <a:close/>
                <a:moveTo>
                  <a:pt x="715197" y="92647"/>
                </a:moveTo>
                <a:cubicBezTo>
                  <a:pt x="726697" y="92647"/>
                  <a:pt x="736428" y="102378"/>
                  <a:pt x="736428" y="113879"/>
                </a:cubicBezTo>
                <a:cubicBezTo>
                  <a:pt x="736428" y="125380"/>
                  <a:pt x="726697" y="134226"/>
                  <a:pt x="715197" y="134226"/>
                </a:cubicBezTo>
                <a:cubicBezTo>
                  <a:pt x="703696" y="134226"/>
                  <a:pt x="694850" y="125380"/>
                  <a:pt x="694850" y="113879"/>
                </a:cubicBezTo>
                <a:cubicBezTo>
                  <a:pt x="694850" y="102378"/>
                  <a:pt x="703696" y="92647"/>
                  <a:pt x="715197" y="92647"/>
                </a:cubicBezTo>
                <a:close/>
                <a:moveTo>
                  <a:pt x="655184" y="26162"/>
                </a:moveTo>
                <a:cubicBezTo>
                  <a:pt x="633372" y="26162"/>
                  <a:pt x="615923" y="43603"/>
                  <a:pt x="615923" y="65404"/>
                </a:cubicBezTo>
                <a:lnTo>
                  <a:pt x="615923" y="170051"/>
                </a:lnTo>
                <a:cubicBezTo>
                  <a:pt x="615923" y="191852"/>
                  <a:pt x="633372" y="209293"/>
                  <a:pt x="655184" y="209293"/>
                </a:cubicBezTo>
                <a:lnTo>
                  <a:pt x="675251" y="209293"/>
                </a:lnTo>
                <a:cubicBezTo>
                  <a:pt x="699680" y="209293"/>
                  <a:pt x="722364" y="223246"/>
                  <a:pt x="733706" y="245047"/>
                </a:cubicBezTo>
                <a:lnTo>
                  <a:pt x="742431" y="263360"/>
                </a:lnTo>
                <a:lnTo>
                  <a:pt x="751156" y="245047"/>
                </a:lnTo>
                <a:cubicBezTo>
                  <a:pt x="761625" y="223246"/>
                  <a:pt x="785182" y="209293"/>
                  <a:pt x="809611" y="209293"/>
                </a:cubicBezTo>
                <a:lnTo>
                  <a:pt x="933502" y="209293"/>
                </a:lnTo>
                <a:cubicBezTo>
                  <a:pt x="955314" y="209293"/>
                  <a:pt x="972764" y="191852"/>
                  <a:pt x="972764" y="170051"/>
                </a:cubicBezTo>
                <a:lnTo>
                  <a:pt x="972764" y="65404"/>
                </a:lnTo>
                <a:cubicBezTo>
                  <a:pt x="972764" y="43603"/>
                  <a:pt x="955314" y="26162"/>
                  <a:pt x="933502" y="26162"/>
                </a:cubicBezTo>
                <a:close/>
                <a:moveTo>
                  <a:pt x="655184" y="0"/>
                </a:moveTo>
                <a:lnTo>
                  <a:pt x="933502" y="0"/>
                </a:lnTo>
                <a:cubicBezTo>
                  <a:pt x="969274" y="0"/>
                  <a:pt x="998938" y="29650"/>
                  <a:pt x="998938" y="65404"/>
                </a:cubicBezTo>
                <a:lnTo>
                  <a:pt x="998938" y="170051"/>
                </a:lnTo>
                <a:cubicBezTo>
                  <a:pt x="998938" y="205805"/>
                  <a:pt x="969274" y="234583"/>
                  <a:pt x="933502" y="234583"/>
                </a:cubicBezTo>
                <a:lnTo>
                  <a:pt x="809611" y="234583"/>
                </a:lnTo>
                <a:cubicBezTo>
                  <a:pt x="794779" y="234583"/>
                  <a:pt x="780820" y="243303"/>
                  <a:pt x="773840" y="257256"/>
                </a:cubicBezTo>
                <a:lnTo>
                  <a:pt x="765115" y="275569"/>
                </a:lnTo>
                <a:cubicBezTo>
                  <a:pt x="760753" y="283418"/>
                  <a:pt x="752028" y="288650"/>
                  <a:pt x="742431" y="288650"/>
                </a:cubicBezTo>
                <a:cubicBezTo>
                  <a:pt x="732834" y="288650"/>
                  <a:pt x="724109" y="283418"/>
                  <a:pt x="719747" y="275569"/>
                </a:cubicBezTo>
                <a:lnTo>
                  <a:pt x="710150" y="257256"/>
                </a:lnTo>
                <a:cubicBezTo>
                  <a:pt x="703170" y="243303"/>
                  <a:pt x="690083" y="234583"/>
                  <a:pt x="675251" y="234583"/>
                </a:cubicBezTo>
                <a:lnTo>
                  <a:pt x="655184" y="234583"/>
                </a:lnTo>
                <a:cubicBezTo>
                  <a:pt x="619413" y="234583"/>
                  <a:pt x="590621" y="205805"/>
                  <a:pt x="590621" y="170051"/>
                </a:cubicBezTo>
                <a:lnTo>
                  <a:pt x="590621" y="65404"/>
                </a:lnTo>
                <a:cubicBezTo>
                  <a:pt x="590621" y="29650"/>
                  <a:pt x="619413" y="0"/>
                  <a:pt x="655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B623385B-CB88-4A98-BF83-6E8858C08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71596" y="5029938"/>
            <a:ext cx="890842" cy="998937"/>
          </a:xfrm>
          <a:custGeom>
            <a:avLst/>
            <a:gdLst>
              <a:gd name="connsiteX0" fmla="*/ 209978 w 890842"/>
              <a:gd name="connsiteY0" fmla="*/ 582903 h 998937"/>
              <a:gd name="connsiteX1" fmla="*/ 681744 w 890842"/>
              <a:gd name="connsiteY1" fmla="*/ 582903 h 998937"/>
              <a:gd name="connsiteX2" fmla="*/ 693976 w 890842"/>
              <a:gd name="connsiteY2" fmla="*/ 596069 h 998937"/>
              <a:gd name="connsiteX3" fmla="*/ 681744 w 890842"/>
              <a:gd name="connsiteY3" fmla="*/ 610112 h 998937"/>
              <a:gd name="connsiteX4" fmla="*/ 458966 w 890842"/>
              <a:gd name="connsiteY4" fmla="*/ 610112 h 998937"/>
              <a:gd name="connsiteX5" fmla="*/ 458966 w 890842"/>
              <a:gd name="connsiteY5" fmla="*/ 986648 h 998937"/>
              <a:gd name="connsiteX6" fmla="*/ 445862 w 890842"/>
              <a:gd name="connsiteY6" fmla="*/ 998936 h 998937"/>
              <a:gd name="connsiteX7" fmla="*/ 432756 w 890842"/>
              <a:gd name="connsiteY7" fmla="*/ 986648 h 998937"/>
              <a:gd name="connsiteX8" fmla="*/ 432756 w 890842"/>
              <a:gd name="connsiteY8" fmla="*/ 610112 h 998937"/>
              <a:gd name="connsiteX9" fmla="*/ 209978 w 890842"/>
              <a:gd name="connsiteY9" fmla="*/ 610112 h 998937"/>
              <a:gd name="connsiteX10" fmla="*/ 196874 w 890842"/>
              <a:gd name="connsiteY10" fmla="*/ 596069 h 998937"/>
              <a:gd name="connsiteX11" fmla="*/ 209978 w 890842"/>
              <a:gd name="connsiteY11" fmla="*/ 582903 h 998937"/>
              <a:gd name="connsiteX12" fmla="*/ 807134 w 890842"/>
              <a:gd name="connsiteY12" fmla="*/ 447970 h 998937"/>
              <a:gd name="connsiteX13" fmla="*/ 787894 w 890842"/>
              <a:gd name="connsiteY13" fmla="*/ 454111 h 998937"/>
              <a:gd name="connsiteX14" fmla="*/ 779150 w 890842"/>
              <a:gd name="connsiteY14" fmla="*/ 474290 h 998937"/>
              <a:gd name="connsiteX15" fmla="*/ 779150 w 890842"/>
              <a:gd name="connsiteY15" fmla="*/ 663794 h 998937"/>
              <a:gd name="connsiteX16" fmla="*/ 744170 w 890842"/>
              <a:gd name="connsiteY16" fmla="*/ 698888 h 998937"/>
              <a:gd name="connsiteX17" fmla="*/ 638356 w 890842"/>
              <a:gd name="connsiteY17" fmla="*/ 698888 h 998937"/>
              <a:gd name="connsiteX18" fmla="*/ 612122 w 890842"/>
              <a:gd name="connsiteY18" fmla="*/ 724331 h 998937"/>
              <a:gd name="connsiteX19" fmla="*/ 612122 w 890842"/>
              <a:gd name="connsiteY19" fmla="*/ 947174 h 998937"/>
              <a:gd name="connsiteX20" fmla="*/ 620866 w 890842"/>
              <a:gd name="connsiteY20" fmla="*/ 966475 h 998937"/>
              <a:gd name="connsiteX21" fmla="*/ 640980 w 890842"/>
              <a:gd name="connsiteY21" fmla="*/ 973494 h 998937"/>
              <a:gd name="connsiteX22" fmla="*/ 664592 w 890842"/>
              <a:gd name="connsiteY22" fmla="*/ 945419 h 998937"/>
              <a:gd name="connsiteX23" fmla="*/ 664592 w 890842"/>
              <a:gd name="connsiteY23" fmla="*/ 783989 h 998937"/>
              <a:gd name="connsiteX24" fmla="*/ 697822 w 890842"/>
              <a:gd name="connsiteY24" fmla="*/ 750651 h 998937"/>
              <a:gd name="connsiteX25" fmla="*/ 805384 w 890842"/>
              <a:gd name="connsiteY25" fmla="*/ 750651 h 998937"/>
              <a:gd name="connsiteX26" fmla="*/ 830746 w 890842"/>
              <a:gd name="connsiteY26" fmla="*/ 724331 h 998937"/>
              <a:gd name="connsiteX27" fmla="*/ 830746 w 890842"/>
              <a:gd name="connsiteY27" fmla="*/ 475167 h 998937"/>
              <a:gd name="connsiteX28" fmla="*/ 807134 w 890842"/>
              <a:gd name="connsiteY28" fmla="*/ 447970 h 998937"/>
              <a:gd name="connsiteX29" fmla="*/ 81114 w 890842"/>
              <a:gd name="connsiteY29" fmla="*/ 447970 h 998937"/>
              <a:gd name="connsiteX30" fmla="*/ 58200 w 890842"/>
              <a:gd name="connsiteY30" fmla="*/ 475167 h 998937"/>
              <a:gd name="connsiteX31" fmla="*/ 58200 w 890842"/>
              <a:gd name="connsiteY31" fmla="*/ 724331 h 998937"/>
              <a:gd name="connsiteX32" fmla="*/ 83758 w 890842"/>
              <a:gd name="connsiteY32" fmla="*/ 750651 h 998937"/>
              <a:gd name="connsiteX33" fmla="*/ 191276 w 890842"/>
              <a:gd name="connsiteY33" fmla="*/ 750651 h 998937"/>
              <a:gd name="connsiteX34" fmla="*/ 224764 w 890842"/>
              <a:gd name="connsiteY34" fmla="*/ 783989 h 998937"/>
              <a:gd name="connsiteX35" fmla="*/ 224764 w 890842"/>
              <a:gd name="connsiteY35" fmla="*/ 945419 h 998937"/>
              <a:gd name="connsiteX36" fmla="*/ 249440 w 890842"/>
              <a:gd name="connsiteY36" fmla="*/ 973494 h 998937"/>
              <a:gd name="connsiteX37" fmla="*/ 268830 w 890842"/>
              <a:gd name="connsiteY37" fmla="*/ 966475 h 998937"/>
              <a:gd name="connsiteX38" fmla="*/ 278524 w 890842"/>
              <a:gd name="connsiteY38" fmla="*/ 947174 h 998937"/>
              <a:gd name="connsiteX39" fmla="*/ 278524 w 890842"/>
              <a:gd name="connsiteY39" fmla="*/ 724331 h 998937"/>
              <a:gd name="connsiteX40" fmla="*/ 252084 w 890842"/>
              <a:gd name="connsiteY40" fmla="*/ 698888 h 998937"/>
              <a:gd name="connsiteX41" fmla="*/ 145448 w 890842"/>
              <a:gd name="connsiteY41" fmla="*/ 698888 h 998937"/>
              <a:gd name="connsiteX42" fmla="*/ 110198 w 890842"/>
              <a:gd name="connsiteY42" fmla="*/ 663794 h 998937"/>
              <a:gd name="connsiteX43" fmla="*/ 110198 w 890842"/>
              <a:gd name="connsiteY43" fmla="*/ 474290 h 998937"/>
              <a:gd name="connsiteX44" fmla="*/ 102266 w 890842"/>
              <a:gd name="connsiteY44" fmla="*/ 454111 h 998937"/>
              <a:gd name="connsiteX45" fmla="*/ 81114 w 890842"/>
              <a:gd name="connsiteY45" fmla="*/ 447970 h 998937"/>
              <a:gd name="connsiteX46" fmla="*/ 809758 w 890842"/>
              <a:gd name="connsiteY46" fmla="*/ 422527 h 998937"/>
              <a:gd name="connsiteX47" fmla="*/ 856106 w 890842"/>
              <a:gd name="connsiteY47" fmla="*/ 475167 h 998937"/>
              <a:gd name="connsiteX48" fmla="*/ 856106 w 890842"/>
              <a:gd name="connsiteY48" fmla="*/ 724331 h 998937"/>
              <a:gd name="connsiteX49" fmla="*/ 805384 w 890842"/>
              <a:gd name="connsiteY49" fmla="*/ 776093 h 998937"/>
              <a:gd name="connsiteX50" fmla="*/ 697822 w 890842"/>
              <a:gd name="connsiteY50" fmla="*/ 776093 h 998937"/>
              <a:gd name="connsiteX51" fmla="*/ 690826 w 890842"/>
              <a:gd name="connsiteY51" fmla="*/ 783989 h 998937"/>
              <a:gd name="connsiteX52" fmla="*/ 690826 w 890842"/>
              <a:gd name="connsiteY52" fmla="*/ 945419 h 998937"/>
              <a:gd name="connsiteX53" fmla="*/ 643604 w 890842"/>
              <a:gd name="connsiteY53" fmla="*/ 998937 h 998937"/>
              <a:gd name="connsiteX54" fmla="*/ 638356 w 890842"/>
              <a:gd name="connsiteY54" fmla="*/ 998937 h 998937"/>
              <a:gd name="connsiteX55" fmla="*/ 603376 w 890842"/>
              <a:gd name="connsiteY55" fmla="*/ 985777 h 998937"/>
              <a:gd name="connsiteX56" fmla="*/ 586760 w 890842"/>
              <a:gd name="connsiteY56" fmla="*/ 947174 h 998937"/>
              <a:gd name="connsiteX57" fmla="*/ 586760 w 890842"/>
              <a:gd name="connsiteY57" fmla="*/ 724331 h 998937"/>
              <a:gd name="connsiteX58" fmla="*/ 638356 w 890842"/>
              <a:gd name="connsiteY58" fmla="*/ 672568 h 998937"/>
              <a:gd name="connsiteX59" fmla="*/ 744170 w 890842"/>
              <a:gd name="connsiteY59" fmla="*/ 672568 h 998937"/>
              <a:gd name="connsiteX60" fmla="*/ 752916 w 890842"/>
              <a:gd name="connsiteY60" fmla="*/ 663794 h 998937"/>
              <a:gd name="connsiteX61" fmla="*/ 752916 w 890842"/>
              <a:gd name="connsiteY61" fmla="*/ 474290 h 998937"/>
              <a:gd name="connsiteX62" fmla="*/ 769530 w 890842"/>
              <a:gd name="connsiteY62" fmla="*/ 434810 h 998937"/>
              <a:gd name="connsiteX63" fmla="*/ 809758 w 890842"/>
              <a:gd name="connsiteY63" fmla="*/ 422527 h 998937"/>
              <a:gd name="connsiteX64" fmla="*/ 78470 w 890842"/>
              <a:gd name="connsiteY64" fmla="*/ 422527 h 998937"/>
              <a:gd name="connsiteX65" fmla="*/ 119010 w 890842"/>
              <a:gd name="connsiteY65" fmla="*/ 434810 h 998937"/>
              <a:gd name="connsiteX66" fmla="*/ 136636 w 890842"/>
              <a:gd name="connsiteY66" fmla="*/ 474290 h 998937"/>
              <a:gd name="connsiteX67" fmla="*/ 136636 w 890842"/>
              <a:gd name="connsiteY67" fmla="*/ 663794 h 998937"/>
              <a:gd name="connsiteX68" fmla="*/ 145448 w 890842"/>
              <a:gd name="connsiteY68" fmla="*/ 672568 h 998937"/>
              <a:gd name="connsiteX69" fmla="*/ 252084 w 890842"/>
              <a:gd name="connsiteY69" fmla="*/ 672568 h 998937"/>
              <a:gd name="connsiteX70" fmla="*/ 304080 w 890842"/>
              <a:gd name="connsiteY70" fmla="*/ 724331 h 998937"/>
              <a:gd name="connsiteX71" fmla="*/ 304080 w 890842"/>
              <a:gd name="connsiteY71" fmla="*/ 947174 h 998937"/>
              <a:gd name="connsiteX72" fmla="*/ 286454 w 890842"/>
              <a:gd name="connsiteY72" fmla="*/ 985777 h 998937"/>
              <a:gd name="connsiteX73" fmla="*/ 251204 w 890842"/>
              <a:gd name="connsiteY73" fmla="*/ 998937 h 998937"/>
              <a:gd name="connsiteX74" fmla="*/ 246796 w 890842"/>
              <a:gd name="connsiteY74" fmla="*/ 998937 h 998937"/>
              <a:gd name="connsiteX75" fmla="*/ 199208 w 890842"/>
              <a:gd name="connsiteY75" fmla="*/ 945419 h 998937"/>
              <a:gd name="connsiteX76" fmla="*/ 199208 w 890842"/>
              <a:gd name="connsiteY76" fmla="*/ 783989 h 998937"/>
              <a:gd name="connsiteX77" fmla="*/ 191276 w 890842"/>
              <a:gd name="connsiteY77" fmla="*/ 776093 h 998937"/>
              <a:gd name="connsiteX78" fmla="*/ 83758 w 890842"/>
              <a:gd name="connsiteY78" fmla="*/ 776093 h 998937"/>
              <a:gd name="connsiteX79" fmla="*/ 30880 w 890842"/>
              <a:gd name="connsiteY79" fmla="*/ 724331 h 998937"/>
              <a:gd name="connsiteX80" fmla="*/ 30880 w 890842"/>
              <a:gd name="connsiteY80" fmla="*/ 475167 h 998937"/>
              <a:gd name="connsiteX81" fmla="*/ 78470 w 890842"/>
              <a:gd name="connsiteY81" fmla="*/ 422527 h 998937"/>
              <a:gd name="connsiteX82" fmla="*/ 808728 w 890842"/>
              <a:gd name="connsiteY82" fmla="*/ 264808 h 998937"/>
              <a:gd name="connsiteX83" fmla="*/ 751336 w 890842"/>
              <a:gd name="connsiteY83" fmla="*/ 321896 h 998937"/>
              <a:gd name="connsiteX84" fmla="*/ 808728 w 890842"/>
              <a:gd name="connsiteY84" fmla="*/ 378105 h 998937"/>
              <a:gd name="connsiteX85" fmla="*/ 865236 w 890842"/>
              <a:gd name="connsiteY85" fmla="*/ 321896 h 998937"/>
              <a:gd name="connsiteX86" fmla="*/ 808728 w 890842"/>
              <a:gd name="connsiteY86" fmla="*/ 264808 h 998937"/>
              <a:gd name="connsiteX87" fmla="*/ 82560 w 890842"/>
              <a:gd name="connsiteY87" fmla="*/ 264808 h 998937"/>
              <a:gd name="connsiteX88" fmla="*/ 26940 w 890842"/>
              <a:gd name="connsiteY88" fmla="*/ 321896 h 998937"/>
              <a:gd name="connsiteX89" fmla="*/ 82560 w 890842"/>
              <a:gd name="connsiteY89" fmla="*/ 378105 h 998937"/>
              <a:gd name="connsiteX90" fmla="*/ 139050 w 890842"/>
              <a:gd name="connsiteY90" fmla="*/ 321896 h 998937"/>
              <a:gd name="connsiteX91" fmla="*/ 82560 w 890842"/>
              <a:gd name="connsiteY91" fmla="*/ 264808 h 998937"/>
              <a:gd name="connsiteX92" fmla="*/ 808728 w 890842"/>
              <a:gd name="connsiteY92" fmla="*/ 239338 h 998937"/>
              <a:gd name="connsiteX93" fmla="*/ 890842 w 890842"/>
              <a:gd name="connsiteY93" fmla="*/ 321896 h 998937"/>
              <a:gd name="connsiteX94" fmla="*/ 808728 w 890842"/>
              <a:gd name="connsiteY94" fmla="*/ 404453 h 998937"/>
              <a:gd name="connsiteX95" fmla="*/ 725732 w 890842"/>
              <a:gd name="connsiteY95" fmla="*/ 321896 h 998937"/>
              <a:gd name="connsiteX96" fmla="*/ 808728 w 890842"/>
              <a:gd name="connsiteY96" fmla="*/ 239338 h 998937"/>
              <a:gd name="connsiteX97" fmla="*/ 82560 w 890842"/>
              <a:gd name="connsiteY97" fmla="*/ 239338 h 998937"/>
              <a:gd name="connsiteX98" fmla="*/ 165122 w 890842"/>
              <a:gd name="connsiteY98" fmla="*/ 321896 h 998937"/>
              <a:gd name="connsiteX99" fmla="*/ 82560 w 890842"/>
              <a:gd name="connsiteY99" fmla="*/ 404453 h 998937"/>
              <a:gd name="connsiteX100" fmla="*/ 0 w 890842"/>
              <a:gd name="connsiteY100" fmla="*/ 321896 h 998937"/>
              <a:gd name="connsiteX101" fmla="*/ 82560 w 890842"/>
              <a:gd name="connsiteY101" fmla="*/ 239338 h 998937"/>
              <a:gd name="connsiteX102" fmla="*/ 566596 w 890842"/>
              <a:gd name="connsiteY102" fmla="*/ 125732 h 998937"/>
              <a:gd name="connsiteX103" fmla="*/ 566596 w 890842"/>
              <a:gd name="connsiteY103" fmla="*/ 237395 h 998937"/>
              <a:gd name="connsiteX104" fmla="*/ 500006 w 890842"/>
              <a:gd name="connsiteY104" fmla="*/ 305097 h 998937"/>
              <a:gd name="connsiteX105" fmla="*/ 345798 w 890842"/>
              <a:gd name="connsiteY105" fmla="*/ 305097 h 998937"/>
              <a:gd name="connsiteX106" fmla="*/ 345798 w 890842"/>
              <a:gd name="connsiteY106" fmla="*/ 336749 h 998937"/>
              <a:gd name="connsiteX107" fmla="*/ 386978 w 890842"/>
              <a:gd name="connsiteY107" fmla="*/ 378074 h 998937"/>
              <a:gd name="connsiteX108" fmla="*/ 677870 w 890842"/>
              <a:gd name="connsiteY108" fmla="*/ 378074 h 998937"/>
              <a:gd name="connsiteX109" fmla="*/ 680498 w 890842"/>
              <a:gd name="connsiteY109" fmla="*/ 377195 h 998937"/>
              <a:gd name="connsiteX110" fmla="*/ 679622 w 890842"/>
              <a:gd name="connsiteY110" fmla="*/ 372798 h 998937"/>
              <a:gd name="connsiteX111" fmla="*/ 660346 w 890842"/>
              <a:gd name="connsiteY111" fmla="*/ 352576 h 998937"/>
              <a:gd name="connsiteX112" fmla="*/ 651584 w 890842"/>
              <a:gd name="connsiteY112" fmla="*/ 328836 h 998937"/>
              <a:gd name="connsiteX113" fmla="*/ 651584 w 890842"/>
              <a:gd name="connsiteY113" fmla="*/ 167056 h 998937"/>
              <a:gd name="connsiteX114" fmla="*/ 610404 w 890842"/>
              <a:gd name="connsiteY114" fmla="*/ 125732 h 998937"/>
              <a:gd name="connsiteX115" fmla="*/ 276580 w 890842"/>
              <a:gd name="connsiteY115" fmla="*/ 26377 h 998937"/>
              <a:gd name="connsiteX116" fmla="*/ 235398 w 890842"/>
              <a:gd name="connsiteY116" fmla="*/ 67702 h 998937"/>
              <a:gd name="connsiteX117" fmla="*/ 235398 w 890842"/>
              <a:gd name="connsiteY117" fmla="*/ 229482 h 998937"/>
              <a:gd name="connsiteX118" fmla="*/ 225760 w 890842"/>
              <a:gd name="connsiteY118" fmla="*/ 253222 h 998937"/>
              <a:gd name="connsiteX119" fmla="*/ 207362 w 890842"/>
              <a:gd name="connsiteY119" fmla="*/ 273444 h 998937"/>
              <a:gd name="connsiteX120" fmla="*/ 206484 w 890842"/>
              <a:gd name="connsiteY120" fmla="*/ 277840 h 998937"/>
              <a:gd name="connsiteX121" fmla="*/ 209114 w 890842"/>
              <a:gd name="connsiteY121" fmla="*/ 278720 h 998937"/>
              <a:gd name="connsiteX122" fmla="*/ 500006 w 890842"/>
              <a:gd name="connsiteY122" fmla="*/ 278720 h 998937"/>
              <a:gd name="connsiteX123" fmla="*/ 541186 w 890842"/>
              <a:gd name="connsiteY123" fmla="*/ 237395 h 998937"/>
              <a:gd name="connsiteX124" fmla="*/ 541186 w 890842"/>
              <a:gd name="connsiteY124" fmla="*/ 67702 h 998937"/>
              <a:gd name="connsiteX125" fmla="*/ 500006 w 890842"/>
              <a:gd name="connsiteY125" fmla="*/ 26377 h 998937"/>
              <a:gd name="connsiteX126" fmla="*/ 276580 w 890842"/>
              <a:gd name="connsiteY126" fmla="*/ 0 h 998937"/>
              <a:gd name="connsiteX127" fmla="*/ 500006 w 890842"/>
              <a:gd name="connsiteY127" fmla="*/ 0 h 998937"/>
              <a:gd name="connsiteX128" fmla="*/ 566596 w 890842"/>
              <a:gd name="connsiteY128" fmla="*/ 67702 h 998937"/>
              <a:gd name="connsiteX129" fmla="*/ 566596 w 890842"/>
              <a:gd name="connsiteY129" fmla="*/ 100234 h 998937"/>
              <a:gd name="connsiteX130" fmla="*/ 610404 w 890842"/>
              <a:gd name="connsiteY130" fmla="*/ 100234 h 998937"/>
              <a:gd name="connsiteX131" fmla="*/ 677870 w 890842"/>
              <a:gd name="connsiteY131" fmla="*/ 167056 h 998937"/>
              <a:gd name="connsiteX132" fmla="*/ 677870 w 890842"/>
              <a:gd name="connsiteY132" fmla="*/ 328836 h 998937"/>
              <a:gd name="connsiteX133" fmla="*/ 680498 w 890842"/>
              <a:gd name="connsiteY133" fmla="*/ 334991 h 998937"/>
              <a:gd name="connsiteX134" fmla="*/ 699774 w 890842"/>
              <a:gd name="connsiteY134" fmla="*/ 355214 h 998937"/>
              <a:gd name="connsiteX135" fmla="*/ 704156 w 890842"/>
              <a:gd name="connsiteY135" fmla="*/ 386866 h 998937"/>
              <a:gd name="connsiteX136" fmla="*/ 677870 w 890842"/>
              <a:gd name="connsiteY136" fmla="*/ 404451 h 998937"/>
              <a:gd name="connsiteX137" fmla="*/ 386978 w 890842"/>
              <a:gd name="connsiteY137" fmla="*/ 404451 h 998937"/>
              <a:gd name="connsiteX138" fmla="*/ 319512 w 890842"/>
              <a:gd name="connsiteY138" fmla="*/ 336749 h 998937"/>
              <a:gd name="connsiteX139" fmla="*/ 319512 w 890842"/>
              <a:gd name="connsiteY139" fmla="*/ 305097 h 998937"/>
              <a:gd name="connsiteX140" fmla="*/ 209114 w 890842"/>
              <a:gd name="connsiteY140" fmla="*/ 305097 h 998937"/>
              <a:gd name="connsiteX141" fmla="*/ 182828 w 890842"/>
              <a:gd name="connsiteY141" fmla="*/ 288391 h 998937"/>
              <a:gd name="connsiteX142" fmla="*/ 188086 w 890842"/>
              <a:gd name="connsiteY142" fmla="*/ 255859 h 998937"/>
              <a:gd name="connsiteX143" fmla="*/ 207362 w 890842"/>
              <a:gd name="connsiteY143" fmla="*/ 235637 h 998937"/>
              <a:gd name="connsiteX144" fmla="*/ 209114 w 890842"/>
              <a:gd name="connsiteY144" fmla="*/ 229482 h 998937"/>
              <a:gd name="connsiteX145" fmla="*/ 209114 w 890842"/>
              <a:gd name="connsiteY145" fmla="*/ 67702 h 998937"/>
              <a:gd name="connsiteX146" fmla="*/ 276580 w 890842"/>
              <a:gd name="connsiteY146" fmla="*/ 0 h 99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</a:cxnLst>
            <a:rect l="l" t="t" r="r" b="b"/>
            <a:pathLst>
              <a:path w="890842" h="998937">
                <a:moveTo>
                  <a:pt x="209978" y="582903"/>
                </a:moveTo>
                <a:lnTo>
                  <a:pt x="681744" y="582903"/>
                </a:lnTo>
                <a:cubicBezTo>
                  <a:pt x="687860" y="582903"/>
                  <a:pt x="693976" y="589047"/>
                  <a:pt x="693976" y="596069"/>
                </a:cubicBezTo>
                <a:cubicBezTo>
                  <a:pt x="693976" y="603968"/>
                  <a:pt x="687860" y="610112"/>
                  <a:pt x="681744" y="610112"/>
                </a:cubicBezTo>
                <a:lnTo>
                  <a:pt x="458966" y="610112"/>
                </a:lnTo>
                <a:lnTo>
                  <a:pt x="458966" y="986648"/>
                </a:lnTo>
                <a:cubicBezTo>
                  <a:pt x="458966" y="992792"/>
                  <a:pt x="452850" y="998936"/>
                  <a:pt x="445862" y="998936"/>
                </a:cubicBezTo>
                <a:cubicBezTo>
                  <a:pt x="437998" y="998936"/>
                  <a:pt x="432756" y="992792"/>
                  <a:pt x="432756" y="986648"/>
                </a:cubicBezTo>
                <a:lnTo>
                  <a:pt x="432756" y="610112"/>
                </a:lnTo>
                <a:lnTo>
                  <a:pt x="209978" y="610112"/>
                </a:lnTo>
                <a:cubicBezTo>
                  <a:pt x="202990" y="610112"/>
                  <a:pt x="196874" y="603968"/>
                  <a:pt x="196874" y="596069"/>
                </a:cubicBezTo>
                <a:cubicBezTo>
                  <a:pt x="196874" y="589047"/>
                  <a:pt x="202990" y="582903"/>
                  <a:pt x="209978" y="582903"/>
                </a:cubicBezTo>
                <a:close/>
                <a:moveTo>
                  <a:pt x="807134" y="447970"/>
                </a:moveTo>
                <a:cubicBezTo>
                  <a:pt x="800138" y="447092"/>
                  <a:pt x="793142" y="449724"/>
                  <a:pt x="787894" y="454111"/>
                </a:cubicBezTo>
                <a:cubicBezTo>
                  <a:pt x="781774" y="459375"/>
                  <a:pt x="779150" y="466394"/>
                  <a:pt x="779150" y="474290"/>
                </a:cubicBezTo>
                <a:lnTo>
                  <a:pt x="779150" y="663794"/>
                </a:lnTo>
                <a:cubicBezTo>
                  <a:pt x="779150" y="682218"/>
                  <a:pt x="763410" y="698888"/>
                  <a:pt x="744170" y="698888"/>
                </a:cubicBezTo>
                <a:lnTo>
                  <a:pt x="638356" y="698888"/>
                </a:lnTo>
                <a:cubicBezTo>
                  <a:pt x="623490" y="698888"/>
                  <a:pt x="612122" y="710293"/>
                  <a:pt x="612122" y="724331"/>
                </a:cubicBezTo>
                <a:lnTo>
                  <a:pt x="612122" y="947174"/>
                </a:lnTo>
                <a:cubicBezTo>
                  <a:pt x="612122" y="954193"/>
                  <a:pt x="615620" y="961211"/>
                  <a:pt x="620866" y="966475"/>
                </a:cubicBezTo>
                <a:cubicBezTo>
                  <a:pt x="626988" y="970862"/>
                  <a:pt x="633984" y="974371"/>
                  <a:pt x="640980" y="973494"/>
                </a:cubicBezTo>
                <a:cubicBezTo>
                  <a:pt x="654098" y="971739"/>
                  <a:pt x="664592" y="959457"/>
                  <a:pt x="664592" y="945419"/>
                </a:cubicBezTo>
                <a:lnTo>
                  <a:pt x="664592" y="783989"/>
                </a:lnTo>
                <a:cubicBezTo>
                  <a:pt x="664592" y="765565"/>
                  <a:pt x="679458" y="750651"/>
                  <a:pt x="697822" y="750651"/>
                </a:cubicBezTo>
                <a:lnTo>
                  <a:pt x="805384" y="750651"/>
                </a:lnTo>
                <a:cubicBezTo>
                  <a:pt x="819376" y="750651"/>
                  <a:pt x="830746" y="739245"/>
                  <a:pt x="830746" y="724331"/>
                </a:cubicBezTo>
                <a:lnTo>
                  <a:pt x="830746" y="475167"/>
                </a:lnTo>
                <a:cubicBezTo>
                  <a:pt x="830746" y="461130"/>
                  <a:pt x="821126" y="448847"/>
                  <a:pt x="807134" y="447970"/>
                </a:cubicBezTo>
                <a:close/>
                <a:moveTo>
                  <a:pt x="81114" y="447970"/>
                </a:moveTo>
                <a:cubicBezTo>
                  <a:pt x="67896" y="448847"/>
                  <a:pt x="58200" y="461130"/>
                  <a:pt x="58200" y="475167"/>
                </a:cubicBezTo>
                <a:lnTo>
                  <a:pt x="58200" y="724331"/>
                </a:lnTo>
                <a:cubicBezTo>
                  <a:pt x="58200" y="739245"/>
                  <a:pt x="69658" y="750651"/>
                  <a:pt x="83758" y="750651"/>
                </a:cubicBezTo>
                <a:lnTo>
                  <a:pt x="191276" y="750651"/>
                </a:lnTo>
                <a:cubicBezTo>
                  <a:pt x="210664" y="750651"/>
                  <a:pt x="224764" y="765565"/>
                  <a:pt x="224764" y="783989"/>
                </a:cubicBezTo>
                <a:lnTo>
                  <a:pt x="224764" y="945419"/>
                </a:lnTo>
                <a:cubicBezTo>
                  <a:pt x="224764" y="959457"/>
                  <a:pt x="236222" y="971739"/>
                  <a:pt x="249440" y="973494"/>
                </a:cubicBezTo>
                <a:cubicBezTo>
                  <a:pt x="256492" y="974371"/>
                  <a:pt x="263542" y="970862"/>
                  <a:pt x="268830" y="966475"/>
                </a:cubicBezTo>
                <a:cubicBezTo>
                  <a:pt x="274998" y="961211"/>
                  <a:pt x="278524" y="954193"/>
                  <a:pt x="278524" y="947174"/>
                </a:cubicBezTo>
                <a:lnTo>
                  <a:pt x="278524" y="724331"/>
                </a:lnTo>
                <a:cubicBezTo>
                  <a:pt x="278524" y="710293"/>
                  <a:pt x="266186" y="698888"/>
                  <a:pt x="252084" y="698888"/>
                </a:cubicBezTo>
                <a:lnTo>
                  <a:pt x="145448" y="698888"/>
                </a:lnTo>
                <a:cubicBezTo>
                  <a:pt x="126060" y="698888"/>
                  <a:pt x="110198" y="682218"/>
                  <a:pt x="110198" y="663794"/>
                </a:cubicBezTo>
                <a:lnTo>
                  <a:pt x="110198" y="474290"/>
                </a:lnTo>
                <a:cubicBezTo>
                  <a:pt x="110198" y="466394"/>
                  <a:pt x="107554" y="459375"/>
                  <a:pt x="102266" y="454111"/>
                </a:cubicBezTo>
                <a:cubicBezTo>
                  <a:pt x="96096" y="449724"/>
                  <a:pt x="89046" y="447092"/>
                  <a:pt x="81114" y="447970"/>
                </a:cubicBezTo>
                <a:close/>
                <a:moveTo>
                  <a:pt x="809758" y="422527"/>
                </a:moveTo>
                <a:cubicBezTo>
                  <a:pt x="835992" y="424282"/>
                  <a:pt x="856106" y="447970"/>
                  <a:pt x="856106" y="475167"/>
                </a:cubicBezTo>
                <a:lnTo>
                  <a:pt x="856106" y="724331"/>
                </a:lnTo>
                <a:cubicBezTo>
                  <a:pt x="856106" y="753283"/>
                  <a:pt x="834244" y="776093"/>
                  <a:pt x="805384" y="776093"/>
                </a:cubicBezTo>
                <a:lnTo>
                  <a:pt x="697822" y="776093"/>
                </a:lnTo>
                <a:cubicBezTo>
                  <a:pt x="694324" y="776093"/>
                  <a:pt x="690826" y="780480"/>
                  <a:pt x="690826" y="783989"/>
                </a:cubicBezTo>
                <a:lnTo>
                  <a:pt x="690826" y="945419"/>
                </a:lnTo>
                <a:cubicBezTo>
                  <a:pt x="690826" y="972617"/>
                  <a:pt x="669838" y="996305"/>
                  <a:pt x="643604" y="998937"/>
                </a:cubicBezTo>
                <a:cubicBezTo>
                  <a:pt x="641854" y="998937"/>
                  <a:pt x="640106" y="998937"/>
                  <a:pt x="638356" y="998937"/>
                </a:cubicBezTo>
                <a:cubicBezTo>
                  <a:pt x="625238" y="998937"/>
                  <a:pt x="612996" y="994550"/>
                  <a:pt x="603376" y="985777"/>
                </a:cubicBezTo>
                <a:cubicBezTo>
                  <a:pt x="592882" y="976126"/>
                  <a:pt x="586760" y="962089"/>
                  <a:pt x="586760" y="947174"/>
                </a:cubicBezTo>
                <a:lnTo>
                  <a:pt x="586760" y="724331"/>
                </a:lnTo>
                <a:cubicBezTo>
                  <a:pt x="586760" y="695379"/>
                  <a:pt x="610372" y="672568"/>
                  <a:pt x="638356" y="672568"/>
                </a:cubicBezTo>
                <a:lnTo>
                  <a:pt x="744170" y="672568"/>
                </a:lnTo>
                <a:cubicBezTo>
                  <a:pt x="748542" y="672568"/>
                  <a:pt x="752916" y="668181"/>
                  <a:pt x="752916" y="663794"/>
                </a:cubicBezTo>
                <a:lnTo>
                  <a:pt x="752916" y="474290"/>
                </a:lnTo>
                <a:cubicBezTo>
                  <a:pt x="752916" y="459375"/>
                  <a:pt x="759036" y="445338"/>
                  <a:pt x="769530" y="434810"/>
                </a:cubicBezTo>
                <a:cubicBezTo>
                  <a:pt x="780898" y="425159"/>
                  <a:pt x="794890" y="420772"/>
                  <a:pt x="809758" y="422527"/>
                </a:cubicBezTo>
                <a:close/>
                <a:moveTo>
                  <a:pt x="78470" y="422527"/>
                </a:moveTo>
                <a:cubicBezTo>
                  <a:pt x="93452" y="420772"/>
                  <a:pt x="108434" y="425159"/>
                  <a:pt x="119010" y="434810"/>
                </a:cubicBezTo>
                <a:cubicBezTo>
                  <a:pt x="130466" y="445338"/>
                  <a:pt x="136636" y="459375"/>
                  <a:pt x="136636" y="474290"/>
                </a:cubicBezTo>
                <a:lnTo>
                  <a:pt x="136636" y="663794"/>
                </a:lnTo>
                <a:cubicBezTo>
                  <a:pt x="136636" y="668181"/>
                  <a:pt x="140160" y="672568"/>
                  <a:pt x="145448" y="672568"/>
                </a:cubicBezTo>
                <a:lnTo>
                  <a:pt x="252084" y="672568"/>
                </a:lnTo>
                <a:cubicBezTo>
                  <a:pt x="280286" y="672568"/>
                  <a:pt x="304080" y="695379"/>
                  <a:pt x="304080" y="724331"/>
                </a:cubicBezTo>
                <a:lnTo>
                  <a:pt x="304080" y="947174"/>
                </a:lnTo>
                <a:cubicBezTo>
                  <a:pt x="304080" y="962089"/>
                  <a:pt x="297912" y="976126"/>
                  <a:pt x="286454" y="985777"/>
                </a:cubicBezTo>
                <a:cubicBezTo>
                  <a:pt x="277642" y="994550"/>
                  <a:pt x="264422" y="998937"/>
                  <a:pt x="251204" y="998937"/>
                </a:cubicBezTo>
                <a:cubicBezTo>
                  <a:pt x="249440" y="998937"/>
                  <a:pt x="248560" y="998937"/>
                  <a:pt x="246796" y="998937"/>
                </a:cubicBezTo>
                <a:cubicBezTo>
                  <a:pt x="220358" y="996305"/>
                  <a:pt x="199208" y="972617"/>
                  <a:pt x="199208" y="945419"/>
                </a:cubicBezTo>
                <a:lnTo>
                  <a:pt x="199208" y="783989"/>
                </a:lnTo>
                <a:cubicBezTo>
                  <a:pt x="199208" y="780480"/>
                  <a:pt x="196564" y="776093"/>
                  <a:pt x="191276" y="776093"/>
                </a:cubicBezTo>
                <a:lnTo>
                  <a:pt x="83758" y="776093"/>
                </a:lnTo>
                <a:cubicBezTo>
                  <a:pt x="55558" y="776093"/>
                  <a:pt x="30880" y="753283"/>
                  <a:pt x="30880" y="724331"/>
                </a:cubicBezTo>
                <a:lnTo>
                  <a:pt x="30880" y="475167"/>
                </a:lnTo>
                <a:cubicBezTo>
                  <a:pt x="30880" y="447970"/>
                  <a:pt x="52032" y="424282"/>
                  <a:pt x="78470" y="422527"/>
                </a:cubicBezTo>
                <a:close/>
                <a:moveTo>
                  <a:pt x="808728" y="264808"/>
                </a:moveTo>
                <a:cubicBezTo>
                  <a:pt x="776942" y="264808"/>
                  <a:pt x="751336" y="290278"/>
                  <a:pt x="751336" y="321896"/>
                </a:cubicBezTo>
                <a:cubicBezTo>
                  <a:pt x="751336" y="352635"/>
                  <a:pt x="776942" y="378105"/>
                  <a:pt x="808728" y="378105"/>
                </a:cubicBezTo>
                <a:cubicBezTo>
                  <a:pt x="839630" y="378105"/>
                  <a:pt x="865236" y="352635"/>
                  <a:pt x="865236" y="321896"/>
                </a:cubicBezTo>
                <a:cubicBezTo>
                  <a:pt x="865236" y="290278"/>
                  <a:pt x="839630" y="264808"/>
                  <a:pt x="808728" y="264808"/>
                </a:cubicBezTo>
                <a:close/>
                <a:moveTo>
                  <a:pt x="82560" y="264808"/>
                </a:moveTo>
                <a:cubicBezTo>
                  <a:pt x="52144" y="264808"/>
                  <a:pt x="26940" y="290278"/>
                  <a:pt x="26940" y="321896"/>
                </a:cubicBezTo>
                <a:cubicBezTo>
                  <a:pt x="26940" y="352635"/>
                  <a:pt x="52144" y="378105"/>
                  <a:pt x="82560" y="378105"/>
                </a:cubicBezTo>
                <a:cubicBezTo>
                  <a:pt x="113848" y="378105"/>
                  <a:pt x="139050" y="352635"/>
                  <a:pt x="139050" y="321896"/>
                </a:cubicBezTo>
                <a:cubicBezTo>
                  <a:pt x="139050" y="290278"/>
                  <a:pt x="113848" y="264808"/>
                  <a:pt x="82560" y="264808"/>
                </a:cubicBezTo>
                <a:close/>
                <a:moveTo>
                  <a:pt x="808728" y="239338"/>
                </a:moveTo>
                <a:cubicBezTo>
                  <a:pt x="854640" y="239338"/>
                  <a:pt x="890842" y="277104"/>
                  <a:pt x="890842" y="321896"/>
                </a:cubicBezTo>
                <a:cubicBezTo>
                  <a:pt x="890842" y="367566"/>
                  <a:pt x="854640" y="404453"/>
                  <a:pt x="808728" y="404453"/>
                </a:cubicBezTo>
                <a:cubicBezTo>
                  <a:pt x="761932" y="404453"/>
                  <a:pt x="725732" y="367566"/>
                  <a:pt x="725732" y="321896"/>
                </a:cubicBezTo>
                <a:cubicBezTo>
                  <a:pt x="725732" y="277104"/>
                  <a:pt x="761932" y="239338"/>
                  <a:pt x="808728" y="239338"/>
                </a:cubicBezTo>
                <a:close/>
                <a:moveTo>
                  <a:pt x="82560" y="239338"/>
                </a:moveTo>
                <a:cubicBezTo>
                  <a:pt x="127752" y="239338"/>
                  <a:pt x="165122" y="277104"/>
                  <a:pt x="165122" y="321896"/>
                </a:cubicBezTo>
                <a:cubicBezTo>
                  <a:pt x="165122" y="367566"/>
                  <a:pt x="127752" y="404453"/>
                  <a:pt x="82560" y="404453"/>
                </a:cubicBezTo>
                <a:cubicBezTo>
                  <a:pt x="37370" y="404453"/>
                  <a:pt x="0" y="367566"/>
                  <a:pt x="0" y="321896"/>
                </a:cubicBezTo>
                <a:cubicBezTo>
                  <a:pt x="0" y="277104"/>
                  <a:pt x="37370" y="239338"/>
                  <a:pt x="82560" y="239338"/>
                </a:cubicBezTo>
                <a:close/>
                <a:moveTo>
                  <a:pt x="566596" y="125732"/>
                </a:moveTo>
                <a:lnTo>
                  <a:pt x="566596" y="237395"/>
                </a:lnTo>
                <a:cubicBezTo>
                  <a:pt x="566596" y="275203"/>
                  <a:pt x="536806" y="305097"/>
                  <a:pt x="500006" y="305097"/>
                </a:cubicBezTo>
                <a:lnTo>
                  <a:pt x="345798" y="305097"/>
                </a:lnTo>
                <a:lnTo>
                  <a:pt x="345798" y="336749"/>
                </a:lnTo>
                <a:cubicBezTo>
                  <a:pt x="345798" y="359610"/>
                  <a:pt x="364198" y="378074"/>
                  <a:pt x="386978" y="378074"/>
                </a:cubicBezTo>
                <a:lnTo>
                  <a:pt x="677870" y="378074"/>
                </a:lnTo>
                <a:cubicBezTo>
                  <a:pt x="678746" y="378074"/>
                  <a:pt x="679622" y="378074"/>
                  <a:pt x="680498" y="377195"/>
                </a:cubicBezTo>
                <a:cubicBezTo>
                  <a:pt x="681376" y="375436"/>
                  <a:pt x="681376" y="374557"/>
                  <a:pt x="679622" y="372798"/>
                </a:cubicBezTo>
                <a:lnTo>
                  <a:pt x="660346" y="352576"/>
                </a:lnTo>
                <a:cubicBezTo>
                  <a:pt x="655090" y="345542"/>
                  <a:pt x="651584" y="336749"/>
                  <a:pt x="651584" y="328836"/>
                </a:cubicBezTo>
                <a:lnTo>
                  <a:pt x="651584" y="167056"/>
                </a:lnTo>
                <a:cubicBezTo>
                  <a:pt x="651584" y="144196"/>
                  <a:pt x="633186" y="125732"/>
                  <a:pt x="610404" y="125732"/>
                </a:cubicBezTo>
                <a:close/>
                <a:moveTo>
                  <a:pt x="276580" y="26377"/>
                </a:moveTo>
                <a:cubicBezTo>
                  <a:pt x="253798" y="26377"/>
                  <a:pt x="235398" y="44842"/>
                  <a:pt x="235398" y="67702"/>
                </a:cubicBezTo>
                <a:lnTo>
                  <a:pt x="235398" y="229482"/>
                </a:lnTo>
                <a:cubicBezTo>
                  <a:pt x="235398" y="237395"/>
                  <a:pt x="231894" y="247067"/>
                  <a:pt x="225760" y="253222"/>
                </a:cubicBezTo>
                <a:lnTo>
                  <a:pt x="207362" y="273444"/>
                </a:lnTo>
                <a:cubicBezTo>
                  <a:pt x="206484" y="275203"/>
                  <a:pt x="206484" y="276082"/>
                  <a:pt x="206484" y="277840"/>
                </a:cubicBezTo>
                <a:cubicBezTo>
                  <a:pt x="207362" y="277840"/>
                  <a:pt x="207362" y="278720"/>
                  <a:pt x="209114" y="278720"/>
                </a:cubicBezTo>
                <a:lnTo>
                  <a:pt x="500006" y="278720"/>
                </a:lnTo>
                <a:cubicBezTo>
                  <a:pt x="522786" y="278720"/>
                  <a:pt x="541186" y="260256"/>
                  <a:pt x="541186" y="237395"/>
                </a:cubicBezTo>
                <a:lnTo>
                  <a:pt x="541186" y="67702"/>
                </a:lnTo>
                <a:cubicBezTo>
                  <a:pt x="541186" y="44842"/>
                  <a:pt x="522786" y="26377"/>
                  <a:pt x="500006" y="26377"/>
                </a:cubicBezTo>
                <a:close/>
                <a:moveTo>
                  <a:pt x="276580" y="0"/>
                </a:moveTo>
                <a:lnTo>
                  <a:pt x="500006" y="0"/>
                </a:lnTo>
                <a:cubicBezTo>
                  <a:pt x="536806" y="0"/>
                  <a:pt x="566596" y="29894"/>
                  <a:pt x="566596" y="67702"/>
                </a:cubicBezTo>
                <a:lnTo>
                  <a:pt x="566596" y="100234"/>
                </a:lnTo>
                <a:lnTo>
                  <a:pt x="610404" y="100234"/>
                </a:lnTo>
                <a:cubicBezTo>
                  <a:pt x="648080" y="100234"/>
                  <a:pt x="677870" y="129249"/>
                  <a:pt x="677870" y="167056"/>
                </a:cubicBezTo>
                <a:lnTo>
                  <a:pt x="677870" y="328836"/>
                </a:lnTo>
                <a:cubicBezTo>
                  <a:pt x="677870" y="331474"/>
                  <a:pt x="678746" y="333232"/>
                  <a:pt x="680498" y="334991"/>
                </a:cubicBezTo>
                <a:lnTo>
                  <a:pt x="699774" y="355214"/>
                </a:lnTo>
                <a:cubicBezTo>
                  <a:pt x="706784" y="364885"/>
                  <a:pt x="709412" y="376315"/>
                  <a:pt x="704156" y="386866"/>
                </a:cubicBezTo>
                <a:cubicBezTo>
                  <a:pt x="699774" y="398296"/>
                  <a:pt x="690136" y="404451"/>
                  <a:pt x="677870" y="404451"/>
                </a:cubicBezTo>
                <a:lnTo>
                  <a:pt x="386978" y="404451"/>
                </a:lnTo>
                <a:cubicBezTo>
                  <a:pt x="350178" y="404451"/>
                  <a:pt x="319512" y="374557"/>
                  <a:pt x="319512" y="336749"/>
                </a:cubicBezTo>
                <a:lnTo>
                  <a:pt x="319512" y="305097"/>
                </a:lnTo>
                <a:lnTo>
                  <a:pt x="209114" y="305097"/>
                </a:lnTo>
                <a:cubicBezTo>
                  <a:pt x="197724" y="305097"/>
                  <a:pt x="187208" y="298942"/>
                  <a:pt x="182828" y="288391"/>
                </a:cubicBezTo>
                <a:cubicBezTo>
                  <a:pt x="177572" y="276961"/>
                  <a:pt x="179324" y="265531"/>
                  <a:pt x="188086" y="255859"/>
                </a:cubicBezTo>
                <a:lnTo>
                  <a:pt x="207362" y="235637"/>
                </a:lnTo>
                <a:cubicBezTo>
                  <a:pt x="208238" y="233878"/>
                  <a:pt x="209114" y="231241"/>
                  <a:pt x="209114" y="229482"/>
                </a:cubicBezTo>
                <a:lnTo>
                  <a:pt x="209114" y="67702"/>
                </a:lnTo>
                <a:cubicBezTo>
                  <a:pt x="209114" y="29894"/>
                  <a:pt x="239780" y="0"/>
                  <a:pt x="2765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315AA32E-070F-422F-B3D3-7BB82EBC7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14408" y="10056019"/>
            <a:ext cx="1002081" cy="971913"/>
          </a:xfrm>
          <a:custGeom>
            <a:avLst/>
            <a:gdLst>
              <a:gd name="connsiteX0" fmla="*/ 841853 w 1002081"/>
              <a:gd name="connsiteY0" fmla="*/ 745034 h 971913"/>
              <a:gd name="connsiteX1" fmla="*/ 855365 w 1002081"/>
              <a:gd name="connsiteY1" fmla="*/ 757231 h 971913"/>
              <a:gd name="connsiteX2" fmla="*/ 855365 w 1002081"/>
              <a:gd name="connsiteY2" fmla="*/ 954991 h 971913"/>
              <a:gd name="connsiteX3" fmla="*/ 841853 w 1002081"/>
              <a:gd name="connsiteY3" fmla="*/ 968059 h 971913"/>
              <a:gd name="connsiteX4" fmla="*/ 829243 w 1002081"/>
              <a:gd name="connsiteY4" fmla="*/ 954991 h 971913"/>
              <a:gd name="connsiteX5" fmla="*/ 829243 w 1002081"/>
              <a:gd name="connsiteY5" fmla="*/ 757231 h 971913"/>
              <a:gd name="connsiteX6" fmla="*/ 841853 w 1002081"/>
              <a:gd name="connsiteY6" fmla="*/ 745034 h 971913"/>
              <a:gd name="connsiteX7" fmla="*/ 333713 w 1002081"/>
              <a:gd name="connsiteY7" fmla="*/ 57192 h 971913"/>
              <a:gd name="connsiteX8" fmla="*/ 257503 w 1002081"/>
              <a:gd name="connsiteY8" fmla="*/ 132615 h 971913"/>
              <a:gd name="connsiteX9" fmla="*/ 257503 w 1002081"/>
              <a:gd name="connsiteY9" fmla="*/ 282584 h 971913"/>
              <a:gd name="connsiteX10" fmla="*/ 333713 w 1002081"/>
              <a:gd name="connsiteY10" fmla="*/ 358006 h 971913"/>
              <a:gd name="connsiteX11" fmla="*/ 379263 w 1002081"/>
              <a:gd name="connsiteY11" fmla="*/ 358006 h 971913"/>
              <a:gd name="connsiteX12" fmla="*/ 395907 w 1002081"/>
              <a:gd name="connsiteY12" fmla="*/ 339589 h 971913"/>
              <a:gd name="connsiteX13" fmla="*/ 395907 w 1002081"/>
              <a:gd name="connsiteY13" fmla="*/ 299247 h 971913"/>
              <a:gd name="connsiteX14" fmla="*/ 379263 w 1002081"/>
              <a:gd name="connsiteY14" fmla="*/ 282584 h 971913"/>
              <a:gd name="connsiteX15" fmla="*/ 350357 w 1002081"/>
              <a:gd name="connsiteY15" fmla="*/ 282584 h 971913"/>
              <a:gd name="connsiteX16" fmla="*/ 320573 w 1002081"/>
              <a:gd name="connsiteY16" fmla="*/ 251888 h 971913"/>
              <a:gd name="connsiteX17" fmla="*/ 320573 w 1002081"/>
              <a:gd name="connsiteY17" fmla="*/ 168572 h 971913"/>
              <a:gd name="connsiteX18" fmla="*/ 356489 w 1002081"/>
              <a:gd name="connsiteY18" fmla="*/ 132615 h 971913"/>
              <a:gd name="connsiteX19" fmla="*/ 379263 w 1002081"/>
              <a:gd name="connsiteY19" fmla="*/ 132615 h 971913"/>
              <a:gd name="connsiteX20" fmla="*/ 395907 w 1002081"/>
              <a:gd name="connsiteY20" fmla="*/ 115075 h 971913"/>
              <a:gd name="connsiteX21" fmla="*/ 395907 w 1002081"/>
              <a:gd name="connsiteY21" fmla="*/ 74732 h 971913"/>
              <a:gd name="connsiteX22" fmla="*/ 379263 w 1002081"/>
              <a:gd name="connsiteY22" fmla="*/ 57192 h 971913"/>
              <a:gd name="connsiteX23" fmla="*/ 333713 w 1002081"/>
              <a:gd name="connsiteY23" fmla="*/ 30882 h 971913"/>
              <a:gd name="connsiteX24" fmla="*/ 379263 w 1002081"/>
              <a:gd name="connsiteY24" fmla="*/ 30882 h 971913"/>
              <a:gd name="connsiteX25" fmla="*/ 422187 w 1002081"/>
              <a:gd name="connsiteY25" fmla="*/ 74732 h 971913"/>
              <a:gd name="connsiteX26" fmla="*/ 422187 w 1002081"/>
              <a:gd name="connsiteY26" fmla="*/ 115075 h 971913"/>
              <a:gd name="connsiteX27" fmla="*/ 379263 w 1002081"/>
              <a:gd name="connsiteY27" fmla="*/ 158925 h 971913"/>
              <a:gd name="connsiteX28" fmla="*/ 356489 w 1002081"/>
              <a:gd name="connsiteY28" fmla="*/ 158925 h 971913"/>
              <a:gd name="connsiteX29" fmla="*/ 345977 w 1002081"/>
              <a:gd name="connsiteY29" fmla="*/ 168572 h 971913"/>
              <a:gd name="connsiteX30" fmla="*/ 345977 w 1002081"/>
              <a:gd name="connsiteY30" fmla="*/ 251888 h 971913"/>
              <a:gd name="connsiteX31" fmla="*/ 350357 w 1002081"/>
              <a:gd name="connsiteY31" fmla="*/ 256273 h 971913"/>
              <a:gd name="connsiteX32" fmla="*/ 379263 w 1002081"/>
              <a:gd name="connsiteY32" fmla="*/ 256273 h 971913"/>
              <a:gd name="connsiteX33" fmla="*/ 422187 w 1002081"/>
              <a:gd name="connsiteY33" fmla="*/ 299247 h 971913"/>
              <a:gd name="connsiteX34" fmla="*/ 422187 w 1002081"/>
              <a:gd name="connsiteY34" fmla="*/ 339589 h 971913"/>
              <a:gd name="connsiteX35" fmla="*/ 379263 w 1002081"/>
              <a:gd name="connsiteY35" fmla="*/ 383440 h 971913"/>
              <a:gd name="connsiteX36" fmla="*/ 333713 w 1002081"/>
              <a:gd name="connsiteY36" fmla="*/ 383440 h 971913"/>
              <a:gd name="connsiteX37" fmla="*/ 233851 w 1002081"/>
              <a:gd name="connsiteY37" fmla="*/ 305386 h 971913"/>
              <a:gd name="connsiteX38" fmla="*/ 193557 w 1002081"/>
              <a:gd name="connsiteY38" fmla="*/ 465879 h 971913"/>
              <a:gd name="connsiteX39" fmla="*/ 192681 w 1002081"/>
              <a:gd name="connsiteY39" fmla="*/ 467633 h 971913"/>
              <a:gd name="connsiteX40" fmla="*/ 193557 w 1002081"/>
              <a:gd name="connsiteY40" fmla="*/ 486050 h 971913"/>
              <a:gd name="connsiteX41" fmla="*/ 216333 w 1002081"/>
              <a:gd name="connsiteY41" fmla="*/ 496574 h 971913"/>
              <a:gd name="connsiteX42" fmla="*/ 475621 w 1002081"/>
              <a:gd name="connsiteY42" fmla="*/ 497451 h 971913"/>
              <a:gd name="connsiteX43" fmla="*/ 805863 w 1002081"/>
              <a:gd name="connsiteY43" fmla="*/ 497451 h 971913"/>
              <a:gd name="connsiteX44" fmla="*/ 1002081 w 1002081"/>
              <a:gd name="connsiteY44" fmla="*/ 693901 h 971913"/>
              <a:gd name="connsiteX45" fmla="*/ 1002081 w 1002081"/>
              <a:gd name="connsiteY45" fmla="*/ 958758 h 971913"/>
              <a:gd name="connsiteX46" fmla="*/ 988941 w 1002081"/>
              <a:gd name="connsiteY46" fmla="*/ 971913 h 971913"/>
              <a:gd name="connsiteX47" fmla="*/ 975801 w 1002081"/>
              <a:gd name="connsiteY47" fmla="*/ 958758 h 971913"/>
              <a:gd name="connsiteX48" fmla="*/ 975801 w 1002081"/>
              <a:gd name="connsiteY48" fmla="*/ 693901 h 971913"/>
              <a:gd name="connsiteX49" fmla="*/ 805863 w 1002081"/>
              <a:gd name="connsiteY49" fmla="*/ 522884 h 971913"/>
              <a:gd name="connsiteX50" fmla="*/ 387147 w 1002081"/>
              <a:gd name="connsiteY50" fmla="*/ 522884 h 971913"/>
              <a:gd name="connsiteX51" fmla="*/ 216333 w 1002081"/>
              <a:gd name="connsiteY51" fmla="*/ 522884 h 971913"/>
              <a:gd name="connsiteX52" fmla="*/ 171657 w 1002081"/>
              <a:gd name="connsiteY52" fmla="*/ 500082 h 971913"/>
              <a:gd name="connsiteX53" fmla="*/ 168153 w 1002081"/>
              <a:gd name="connsiteY53" fmla="*/ 457109 h 971913"/>
              <a:gd name="connsiteX54" fmla="*/ 225967 w 1002081"/>
              <a:gd name="connsiteY54" fmla="*/ 232594 h 971913"/>
              <a:gd name="connsiteX55" fmla="*/ 226843 w 1002081"/>
              <a:gd name="connsiteY55" fmla="*/ 230840 h 971913"/>
              <a:gd name="connsiteX56" fmla="*/ 225091 w 1002081"/>
              <a:gd name="connsiteY56" fmla="*/ 181728 h 971913"/>
              <a:gd name="connsiteX57" fmla="*/ 185673 w 1002081"/>
              <a:gd name="connsiteY57" fmla="*/ 152786 h 971913"/>
              <a:gd name="connsiteX58" fmla="*/ 120851 w 1002081"/>
              <a:gd name="connsiteY58" fmla="*/ 187867 h 971913"/>
              <a:gd name="connsiteX59" fmla="*/ 35881 w 1002081"/>
              <a:gd name="connsiteY59" fmla="*/ 478157 h 971913"/>
              <a:gd name="connsiteX60" fmla="*/ 35005 w 1002081"/>
              <a:gd name="connsiteY60" fmla="*/ 479911 h 971913"/>
              <a:gd name="connsiteX61" fmla="*/ 66541 w 1002081"/>
              <a:gd name="connsiteY61" fmla="*/ 612339 h 971913"/>
              <a:gd name="connsiteX62" fmla="*/ 141875 w 1002081"/>
              <a:gd name="connsiteY62" fmla="*/ 640403 h 971913"/>
              <a:gd name="connsiteX63" fmla="*/ 418683 w 1002081"/>
              <a:gd name="connsiteY63" fmla="*/ 646543 h 971913"/>
              <a:gd name="connsiteX64" fmla="*/ 454597 w 1002081"/>
              <a:gd name="connsiteY64" fmla="*/ 682500 h 971913"/>
              <a:gd name="connsiteX65" fmla="*/ 454597 w 1002081"/>
              <a:gd name="connsiteY65" fmla="*/ 958758 h 971913"/>
              <a:gd name="connsiteX66" fmla="*/ 441457 w 1002081"/>
              <a:gd name="connsiteY66" fmla="*/ 971913 h 971913"/>
              <a:gd name="connsiteX67" fmla="*/ 428317 w 1002081"/>
              <a:gd name="connsiteY67" fmla="*/ 958758 h 971913"/>
              <a:gd name="connsiteX68" fmla="*/ 428317 w 1002081"/>
              <a:gd name="connsiteY68" fmla="*/ 682500 h 971913"/>
              <a:gd name="connsiteX69" fmla="*/ 418683 w 1002081"/>
              <a:gd name="connsiteY69" fmla="*/ 672853 h 971913"/>
              <a:gd name="connsiteX70" fmla="*/ 416055 w 1002081"/>
              <a:gd name="connsiteY70" fmla="*/ 672853 h 971913"/>
              <a:gd name="connsiteX71" fmla="*/ 140999 w 1002081"/>
              <a:gd name="connsiteY71" fmla="*/ 665837 h 971913"/>
              <a:gd name="connsiteX72" fmla="*/ 49897 w 1002081"/>
              <a:gd name="connsiteY72" fmla="*/ 632510 h 971913"/>
              <a:gd name="connsiteX73" fmla="*/ 10479 w 1002081"/>
              <a:gd name="connsiteY73" fmla="*/ 469387 h 971913"/>
              <a:gd name="connsiteX74" fmla="*/ 96323 w 1002081"/>
              <a:gd name="connsiteY74" fmla="*/ 179097 h 971913"/>
              <a:gd name="connsiteX75" fmla="*/ 97199 w 1002081"/>
              <a:gd name="connsiteY75" fmla="*/ 177343 h 971913"/>
              <a:gd name="connsiteX76" fmla="*/ 190929 w 1002081"/>
              <a:gd name="connsiteY76" fmla="*/ 126476 h 971913"/>
              <a:gd name="connsiteX77" fmla="*/ 232099 w 1002081"/>
              <a:gd name="connsiteY77" fmla="*/ 147524 h 971913"/>
              <a:gd name="connsiteX78" fmla="*/ 232099 w 1002081"/>
              <a:gd name="connsiteY78" fmla="*/ 132615 h 971913"/>
              <a:gd name="connsiteX79" fmla="*/ 333713 w 1002081"/>
              <a:gd name="connsiteY79" fmla="*/ 30882 h 971913"/>
              <a:gd name="connsiteX80" fmla="*/ 639651 w 1002081"/>
              <a:gd name="connsiteY80" fmla="*/ 26266 h 971913"/>
              <a:gd name="connsiteX81" fmla="*/ 454039 w 1002081"/>
              <a:gd name="connsiteY81" fmla="*/ 211877 h 971913"/>
              <a:gd name="connsiteX82" fmla="*/ 639651 w 1002081"/>
              <a:gd name="connsiteY82" fmla="*/ 398364 h 971913"/>
              <a:gd name="connsiteX83" fmla="*/ 826139 w 1002081"/>
              <a:gd name="connsiteY83" fmla="*/ 211877 h 971913"/>
              <a:gd name="connsiteX84" fmla="*/ 639651 w 1002081"/>
              <a:gd name="connsiteY84" fmla="*/ 26266 h 971913"/>
              <a:gd name="connsiteX85" fmla="*/ 639651 w 1002081"/>
              <a:gd name="connsiteY85" fmla="*/ 0 h 971913"/>
              <a:gd name="connsiteX86" fmla="*/ 851529 w 1002081"/>
              <a:gd name="connsiteY86" fmla="*/ 211877 h 971913"/>
              <a:gd name="connsiteX87" fmla="*/ 639651 w 1002081"/>
              <a:gd name="connsiteY87" fmla="*/ 423754 h 971913"/>
              <a:gd name="connsiteX88" fmla="*/ 427773 w 1002081"/>
              <a:gd name="connsiteY88" fmla="*/ 211877 h 971913"/>
              <a:gd name="connsiteX89" fmla="*/ 639651 w 1002081"/>
              <a:gd name="connsiteY89" fmla="*/ 0 h 97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002081" h="971913">
                <a:moveTo>
                  <a:pt x="841853" y="745034"/>
                </a:moveTo>
                <a:cubicBezTo>
                  <a:pt x="849961" y="745034"/>
                  <a:pt x="855365" y="749390"/>
                  <a:pt x="855365" y="757231"/>
                </a:cubicBezTo>
                <a:lnTo>
                  <a:pt x="855365" y="954991"/>
                </a:lnTo>
                <a:cubicBezTo>
                  <a:pt x="855365" y="961960"/>
                  <a:pt x="849961" y="968059"/>
                  <a:pt x="841853" y="968059"/>
                </a:cubicBezTo>
                <a:cubicBezTo>
                  <a:pt x="835549" y="968059"/>
                  <a:pt x="829243" y="961960"/>
                  <a:pt x="829243" y="954991"/>
                </a:cubicBezTo>
                <a:lnTo>
                  <a:pt x="829243" y="757231"/>
                </a:lnTo>
                <a:cubicBezTo>
                  <a:pt x="829243" y="749390"/>
                  <a:pt x="835549" y="745034"/>
                  <a:pt x="841853" y="745034"/>
                </a:cubicBezTo>
                <a:close/>
                <a:moveTo>
                  <a:pt x="333713" y="57192"/>
                </a:moveTo>
                <a:cubicBezTo>
                  <a:pt x="291667" y="57192"/>
                  <a:pt x="257503" y="91396"/>
                  <a:pt x="257503" y="132615"/>
                </a:cubicBezTo>
                <a:lnTo>
                  <a:pt x="257503" y="282584"/>
                </a:lnTo>
                <a:cubicBezTo>
                  <a:pt x="257503" y="323803"/>
                  <a:pt x="291667" y="358006"/>
                  <a:pt x="333713" y="358006"/>
                </a:cubicBezTo>
                <a:lnTo>
                  <a:pt x="379263" y="358006"/>
                </a:lnTo>
                <a:cubicBezTo>
                  <a:pt x="388023" y="358006"/>
                  <a:pt x="395907" y="350113"/>
                  <a:pt x="395907" y="339589"/>
                </a:cubicBezTo>
                <a:lnTo>
                  <a:pt x="395907" y="299247"/>
                </a:lnTo>
                <a:cubicBezTo>
                  <a:pt x="395907" y="290477"/>
                  <a:pt x="388023" y="282584"/>
                  <a:pt x="379263" y="282584"/>
                </a:cubicBezTo>
                <a:lnTo>
                  <a:pt x="350357" y="282584"/>
                </a:lnTo>
                <a:cubicBezTo>
                  <a:pt x="333713" y="282584"/>
                  <a:pt x="320573" y="268552"/>
                  <a:pt x="320573" y="251888"/>
                </a:cubicBezTo>
                <a:lnTo>
                  <a:pt x="320573" y="168572"/>
                </a:lnTo>
                <a:cubicBezTo>
                  <a:pt x="320573" y="148401"/>
                  <a:pt x="336341" y="132615"/>
                  <a:pt x="356489" y="132615"/>
                </a:cubicBezTo>
                <a:lnTo>
                  <a:pt x="379263" y="132615"/>
                </a:lnTo>
                <a:cubicBezTo>
                  <a:pt x="388023" y="132615"/>
                  <a:pt x="395907" y="124722"/>
                  <a:pt x="395907" y="115075"/>
                </a:cubicBezTo>
                <a:lnTo>
                  <a:pt x="395907" y="74732"/>
                </a:lnTo>
                <a:cubicBezTo>
                  <a:pt x="395907" y="65085"/>
                  <a:pt x="388023" y="57192"/>
                  <a:pt x="379263" y="57192"/>
                </a:cubicBezTo>
                <a:close/>
                <a:moveTo>
                  <a:pt x="333713" y="30882"/>
                </a:moveTo>
                <a:lnTo>
                  <a:pt x="379263" y="30882"/>
                </a:lnTo>
                <a:cubicBezTo>
                  <a:pt x="402915" y="30882"/>
                  <a:pt x="422187" y="51053"/>
                  <a:pt x="422187" y="74732"/>
                </a:cubicBezTo>
                <a:lnTo>
                  <a:pt x="422187" y="115075"/>
                </a:lnTo>
                <a:cubicBezTo>
                  <a:pt x="422187" y="139631"/>
                  <a:pt x="402915" y="158925"/>
                  <a:pt x="379263" y="158925"/>
                </a:cubicBezTo>
                <a:lnTo>
                  <a:pt x="356489" y="158925"/>
                </a:lnTo>
                <a:cubicBezTo>
                  <a:pt x="350357" y="158925"/>
                  <a:pt x="345977" y="163310"/>
                  <a:pt x="345977" y="168572"/>
                </a:cubicBezTo>
                <a:lnTo>
                  <a:pt x="345977" y="251888"/>
                </a:lnTo>
                <a:cubicBezTo>
                  <a:pt x="345977" y="253642"/>
                  <a:pt x="348605" y="256273"/>
                  <a:pt x="350357" y="256273"/>
                </a:cubicBezTo>
                <a:lnTo>
                  <a:pt x="379263" y="256273"/>
                </a:lnTo>
                <a:cubicBezTo>
                  <a:pt x="402915" y="256273"/>
                  <a:pt x="422187" y="276445"/>
                  <a:pt x="422187" y="299247"/>
                </a:cubicBezTo>
                <a:lnTo>
                  <a:pt x="422187" y="339589"/>
                </a:lnTo>
                <a:cubicBezTo>
                  <a:pt x="422187" y="364146"/>
                  <a:pt x="402915" y="383440"/>
                  <a:pt x="379263" y="383440"/>
                </a:cubicBezTo>
                <a:lnTo>
                  <a:pt x="333713" y="383440"/>
                </a:lnTo>
                <a:cubicBezTo>
                  <a:pt x="285535" y="383440"/>
                  <a:pt x="245239" y="350113"/>
                  <a:pt x="233851" y="305386"/>
                </a:cubicBezTo>
                <a:lnTo>
                  <a:pt x="193557" y="465879"/>
                </a:lnTo>
                <a:cubicBezTo>
                  <a:pt x="192681" y="465879"/>
                  <a:pt x="192681" y="466756"/>
                  <a:pt x="192681" y="467633"/>
                </a:cubicBezTo>
                <a:cubicBezTo>
                  <a:pt x="190053" y="473772"/>
                  <a:pt x="190053" y="480788"/>
                  <a:pt x="193557" y="486050"/>
                </a:cubicBezTo>
                <a:cubicBezTo>
                  <a:pt x="197937" y="492189"/>
                  <a:pt x="206697" y="496574"/>
                  <a:pt x="216333" y="496574"/>
                </a:cubicBezTo>
                <a:lnTo>
                  <a:pt x="475621" y="497451"/>
                </a:lnTo>
                <a:lnTo>
                  <a:pt x="805863" y="497451"/>
                </a:lnTo>
                <a:cubicBezTo>
                  <a:pt x="913607" y="497451"/>
                  <a:pt x="1002081" y="586029"/>
                  <a:pt x="1002081" y="693901"/>
                </a:cubicBezTo>
                <a:lnTo>
                  <a:pt x="1002081" y="958758"/>
                </a:lnTo>
                <a:cubicBezTo>
                  <a:pt x="1002081" y="965774"/>
                  <a:pt x="995949" y="971913"/>
                  <a:pt x="988941" y="971913"/>
                </a:cubicBezTo>
                <a:cubicBezTo>
                  <a:pt x="981933" y="971913"/>
                  <a:pt x="975801" y="965774"/>
                  <a:pt x="975801" y="958758"/>
                </a:cubicBezTo>
                <a:lnTo>
                  <a:pt x="975801" y="693901"/>
                </a:lnTo>
                <a:cubicBezTo>
                  <a:pt x="975801" y="599184"/>
                  <a:pt x="899593" y="522884"/>
                  <a:pt x="805863" y="522884"/>
                </a:cubicBezTo>
                <a:lnTo>
                  <a:pt x="387147" y="522884"/>
                </a:lnTo>
                <a:lnTo>
                  <a:pt x="216333" y="522884"/>
                </a:lnTo>
                <a:cubicBezTo>
                  <a:pt x="197061" y="522007"/>
                  <a:pt x="180417" y="513237"/>
                  <a:pt x="171657" y="500082"/>
                </a:cubicBezTo>
                <a:cubicBezTo>
                  <a:pt x="163773" y="487804"/>
                  <a:pt x="162897" y="472018"/>
                  <a:pt x="168153" y="457109"/>
                </a:cubicBezTo>
                <a:lnTo>
                  <a:pt x="225967" y="232594"/>
                </a:lnTo>
                <a:cubicBezTo>
                  <a:pt x="226843" y="231717"/>
                  <a:pt x="226843" y="230840"/>
                  <a:pt x="226843" y="230840"/>
                </a:cubicBezTo>
                <a:cubicBezTo>
                  <a:pt x="232975" y="215054"/>
                  <a:pt x="232975" y="197514"/>
                  <a:pt x="225091" y="181728"/>
                </a:cubicBezTo>
                <a:cubicBezTo>
                  <a:pt x="216333" y="165941"/>
                  <a:pt x="203193" y="156294"/>
                  <a:pt x="185673" y="152786"/>
                </a:cubicBezTo>
                <a:cubicBezTo>
                  <a:pt x="159393" y="146647"/>
                  <a:pt x="133115" y="161556"/>
                  <a:pt x="120851" y="187867"/>
                </a:cubicBezTo>
                <a:lnTo>
                  <a:pt x="35881" y="478157"/>
                </a:lnTo>
                <a:cubicBezTo>
                  <a:pt x="35881" y="478157"/>
                  <a:pt x="35005" y="479034"/>
                  <a:pt x="35005" y="479911"/>
                </a:cubicBezTo>
                <a:cubicBezTo>
                  <a:pt x="15735" y="526392"/>
                  <a:pt x="27997" y="579890"/>
                  <a:pt x="66541" y="612339"/>
                </a:cubicBezTo>
                <a:cubicBezTo>
                  <a:pt x="86689" y="629879"/>
                  <a:pt x="112967" y="639526"/>
                  <a:pt x="141875" y="640403"/>
                </a:cubicBezTo>
                <a:lnTo>
                  <a:pt x="418683" y="646543"/>
                </a:lnTo>
                <a:cubicBezTo>
                  <a:pt x="438829" y="646543"/>
                  <a:pt x="454597" y="663206"/>
                  <a:pt x="454597" y="682500"/>
                </a:cubicBezTo>
                <a:lnTo>
                  <a:pt x="454597" y="958758"/>
                </a:lnTo>
                <a:cubicBezTo>
                  <a:pt x="454597" y="965774"/>
                  <a:pt x="449341" y="971913"/>
                  <a:pt x="441457" y="971913"/>
                </a:cubicBezTo>
                <a:cubicBezTo>
                  <a:pt x="434449" y="971913"/>
                  <a:pt x="428317" y="965774"/>
                  <a:pt x="428317" y="958758"/>
                </a:cubicBezTo>
                <a:lnTo>
                  <a:pt x="428317" y="682500"/>
                </a:lnTo>
                <a:cubicBezTo>
                  <a:pt x="428317" y="677238"/>
                  <a:pt x="423939" y="672853"/>
                  <a:pt x="418683" y="672853"/>
                </a:cubicBezTo>
                <a:lnTo>
                  <a:pt x="416055" y="672853"/>
                </a:lnTo>
                <a:lnTo>
                  <a:pt x="140999" y="665837"/>
                </a:lnTo>
                <a:cubicBezTo>
                  <a:pt x="105959" y="664960"/>
                  <a:pt x="73549" y="652682"/>
                  <a:pt x="49897" y="632510"/>
                </a:cubicBezTo>
                <a:cubicBezTo>
                  <a:pt x="2595" y="592168"/>
                  <a:pt x="-12297" y="527269"/>
                  <a:pt x="10479" y="469387"/>
                </a:cubicBezTo>
                <a:lnTo>
                  <a:pt x="96323" y="179097"/>
                </a:lnTo>
                <a:cubicBezTo>
                  <a:pt x="97199" y="179097"/>
                  <a:pt x="97199" y="178220"/>
                  <a:pt x="97199" y="177343"/>
                </a:cubicBezTo>
                <a:cubicBezTo>
                  <a:pt x="112967" y="140508"/>
                  <a:pt x="152387" y="118583"/>
                  <a:pt x="190929" y="126476"/>
                </a:cubicBezTo>
                <a:cubicBezTo>
                  <a:pt x="206697" y="129984"/>
                  <a:pt x="220713" y="137000"/>
                  <a:pt x="232099" y="147524"/>
                </a:cubicBezTo>
                <a:lnTo>
                  <a:pt x="232099" y="132615"/>
                </a:lnTo>
                <a:cubicBezTo>
                  <a:pt x="232099" y="76486"/>
                  <a:pt x="276775" y="30882"/>
                  <a:pt x="333713" y="30882"/>
                </a:cubicBezTo>
                <a:close/>
                <a:moveTo>
                  <a:pt x="639651" y="26266"/>
                </a:moveTo>
                <a:cubicBezTo>
                  <a:pt x="538091" y="26266"/>
                  <a:pt x="454039" y="109441"/>
                  <a:pt x="454039" y="211877"/>
                </a:cubicBezTo>
                <a:cubicBezTo>
                  <a:pt x="454039" y="314314"/>
                  <a:pt x="538091" y="398364"/>
                  <a:pt x="639651" y="398364"/>
                </a:cubicBezTo>
                <a:cubicBezTo>
                  <a:pt x="742963" y="398364"/>
                  <a:pt x="826139" y="314314"/>
                  <a:pt x="826139" y="211877"/>
                </a:cubicBezTo>
                <a:cubicBezTo>
                  <a:pt x="826139" y="109441"/>
                  <a:pt x="742963" y="26266"/>
                  <a:pt x="639651" y="26266"/>
                </a:cubicBezTo>
                <a:close/>
                <a:moveTo>
                  <a:pt x="639651" y="0"/>
                </a:moveTo>
                <a:cubicBezTo>
                  <a:pt x="756971" y="0"/>
                  <a:pt x="851529" y="95432"/>
                  <a:pt x="851529" y="211877"/>
                </a:cubicBezTo>
                <a:cubicBezTo>
                  <a:pt x="851529" y="329198"/>
                  <a:pt x="756971" y="423754"/>
                  <a:pt x="639651" y="423754"/>
                </a:cubicBezTo>
                <a:cubicBezTo>
                  <a:pt x="523207" y="423754"/>
                  <a:pt x="427773" y="329198"/>
                  <a:pt x="427773" y="211877"/>
                </a:cubicBezTo>
                <a:cubicBezTo>
                  <a:pt x="427773" y="95432"/>
                  <a:pt x="523207" y="0"/>
                  <a:pt x="6396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5D5B6EB8-4288-47EE-B617-AD0E7B0C7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0688" y="5952990"/>
            <a:ext cx="2979258" cy="4353073"/>
          </a:xfrm>
          <a:custGeom>
            <a:avLst/>
            <a:gdLst>
              <a:gd name="connsiteX0" fmla="*/ 836329 w 2979258"/>
              <a:gd name="connsiteY0" fmla="*/ 3742148 h 4353073"/>
              <a:gd name="connsiteX1" fmla="*/ 571856 w 2979258"/>
              <a:gd name="connsiteY1" fmla="*/ 4240166 h 4353073"/>
              <a:gd name="connsiteX2" fmla="*/ 2406526 w 2979258"/>
              <a:gd name="connsiteY2" fmla="*/ 4240166 h 4353073"/>
              <a:gd name="connsiteX3" fmla="*/ 2142929 w 2979258"/>
              <a:gd name="connsiteY3" fmla="*/ 3742148 h 4353073"/>
              <a:gd name="connsiteX4" fmla="*/ 1193630 w 2979258"/>
              <a:gd name="connsiteY4" fmla="*/ 2892280 h 4353073"/>
              <a:gd name="connsiteX5" fmla="*/ 890625 w 2979258"/>
              <a:gd name="connsiteY5" fmla="*/ 3629241 h 4353073"/>
              <a:gd name="connsiteX6" fmla="*/ 2087758 w 2979258"/>
              <a:gd name="connsiteY6" fmla="*/ 3629241 h 4353073"/>
              <a:gd name="connsiteX7" fmla="*/ 1785628 w 2979258"/>
              <a:gd name="connsiteY7" fmla="*/ 2892280 h 4353073"/>
              <a:gd name="connsiteX8" fmla="*/ 1470363 w 2979258"/>
              <a:gd name="connsiteY8" fmla="*/ 1796467 h 4353073"/>
              <a:gd name="connsiteX9" fmla="*/ 1231287 w 2979258"/>
              <a:gd name="connsiteY9" fmla="*/ 2779373 h 4353073"/>
              <a:gd name="connsiteX10" fmla="*/ 1747096 w 2979258"/>
              <a:gd name="connsiteY10" fmla="*/ 2779373 h 4353073"/>
              <a:gd name="connsiteX11" fmla="*/ 1508895 w 2979258"/>
              <a:gd name="connsiteY11" fmla="*/ 1796467 h 4353073"/>
              <a:gd name="connsiteX12" fmla="*/ 1490505 w 2979258"/>
              <a:gd name="connsiteY12" fmla="*/ 1798217 h 4353073"/>
              <a:gd name="connsiteX13" fmla="*/ 1470363 w 2979258"/>
              <a:gd name="connsiteY13" fmla="*/ 1796467 h 4353073"/>
              <a:gd name="connsiteX14" fmla="*/ 1490505 w 2979258"/>
              <a:gd name="connsiteY14" fmla="*/ 1435864 h 4353073"/>
              <a:gd name="connsiteX15" fmla="*/ 1365274 w 2979258"/>
              <a:gd name="connsiteY15" fmla="*/ 1560149 h 4353073"/>
              <a:gd name="connsiteX16" fmla="*/ 1490505 w 2979258"/>
              <a:gd name="connsiteY16" fmla="*/ 1684435 h 4353073"/>
              <a:gd name="connsiteX17" fmla="*/ 1613984 w 2979258"/>
              <a:gd name="connsiteY17" fmla="*/ 1560149 h 4353073"/>
              <a:gd name="connsiteX18" fmla="*/ 1490505 w 2979258"/>
              <a:gd name="connsiteY18" fmla="*/ 1435864 h 4353073"/>
              <a:gd name="connsiteX19" fmla="*/ 1490505 w 2979258"/>
              <a:gd name="connsiteY19" fmla="*/ 451207 h 4353073"/>
              <a:gd name="connsiteX20" fmla="*/ 1691924 w 2979258"/>
              <a:gd name="connsiteY20" fmla="*/ 654265 h 4353073"/>
              <a:gd name="connsiteX21" fmla="*/ 1545676 w 2979258"/>
              <a:gd name="connsiteY21" fmla="*/ 847696 h 4353073"/>
              <a:gd name="connsiteX22" fmla="*/ 1566694 w 2979258"/>
              <a:gd name="connsiteY22" fmla="*/ 1336085 h 4353073"/>
              <a:gd name="connsiteX23" fmla="*/ 1726954 w 2979258"/>
              <a:gd name="connsiteY23" fmla="*/ 1560149 h 4353073"/>
              <a:gd name="connsiteX24" fmla="*/ 1616611 w 2979258"/>
              <a:gd name="connsiteY24" fmla="*/ 1760582 h 4353073"/>
              <a:gd name="connsiteX25" fmla="*/ 1866196 w 2979258"/>
              <a:gd name="connsiteY25" fmla="*/ 2779373 h 4353073"/>
              <a:gd name="connsiteX26" fmla="*/ 1952018 w 2979258"/>
              <a:gd name="connsiteY26" fmla="*/ 2779373 h 4353073"/>
              <a:gd name="connsiteX27" fmla="*/ 2008941 w 2979258"/>
              <a:gd name="connsiteY27" fmla="*/ 2835389 h 4353073"/>
              <a:gd name="connsiteX28" fmla="*/ 1952018 w 2979258"/>
              <a:gd name="connsiteY28" fmla="*/ 2892280 h 4353073"/>
              <a:gd name="connsiteX29" fmla="*/ 1906480 w 2979258"/>
              <a:gd name="connsiteY29" fmla="*/ 2892280 h 4353073"/>
              <a:gd name="connsiteX30" fmla="*/ 2537011 w 2979258"/>
              <a:gd name="connsiteY30" fmla="*/ 4240166 h 4353073"/>
              <a:gd name="connsiteX31" fmla="*/ 2922335 w 2979258"/>
              <a:gd name="connsiteY31" fmla="*/ 4240166 h 4353073"/>
              <a:gd name="connsiteX32" fmla="*/ 2979258 w 2979258"/>
              <a:gd name="connsiteY32" fmla="*/ 4296182 h 4353073"/>
              <a:gd name="connsiteX33" fmla="*/ 2922335 w 2979258"/>
              <a:gd name="connsiteY33" fmla="*/ 4353073 h 4353073"/>
              <a:gd name="connsiteX34" fmla="*/ 56923 w 2979258"/>
              <a:gd name="connsiteY34" fmla="*/ 4353073 h 4353073"/>
              <a:gd name="connsiteX35" fmla="*/ 0 w 2979258"/>
              <a:gd name="connsiteY35" fmla="*/ 4296182 h 4353073"/>
              <a:gd name="connsiteX36" fmla="*/ 56923 w 2979258"/>
              <a:gd name="connsiteY36" fmla="*/ 4240166 h 4353073"/>
              <a:gd name="connsiteX37" fmla="*/ 442247 w 2979258"/>
              <a:gd name="connsiteY37" fmla="*/ 4240166 h 4353073"/>
              <a:gd name="connsiteX38" fmla="*/ 1072778 w 2979258"/>
              <a:gd name="connsiteY38" fmla="*/ 2892280 h 4353073"/>
              <a:gd name="connsiteX39" fmla="*/ 1027240 w 2979258"/>
              <a:gd name="connsiteY39" fmla="*/ 2892280 h 4353073"/>
              <a:gd name="connsiteX40" fmla="*/ 970317 w 2979258"/>
              <a:gd name="connsiteY40" fmla="*/ 2835389 h 4353073"/>
              <a:gd name="connsiteX41" fmla="*/ 1027240 w 2979258"/>
              <a:gd name="connsiteY41" fmla="*/ 2779373 h 4353073"/>
              <a:gd name="connsiteX42" fmla="*/ 1113062 w 2979258"/>
              <a:gd name="connsiteY42" fmla="*/ 2779373 h 4353073"/>
              <a:gd name="connsiteX43" fmla="*/ 1361772 w 2979258"/>
              <a:gd name="connsiteY43" fmla="*/ 1760582 h 4353073"/>
              <a:gd name="connsiteX44" fmla="*/ 1252304 w 2979258"/>
              <a:gd name="connsiteY44" fmla="*/ 1560149 h 4353073"/>
              <a:gd name="connsiteX45" fmla="*/ 1412564 w 2979258"/>
              <a:gd name="connsiteY45" fmla="*/ 1336085 h 4353073"/>
              <a:gd name="connsiteX46" fmla="*/ 1432706 w 2979258"/>
              <a:gd name="connsiteY46" fmla="*/ 847696 h 4353073"/>
              <a:gd name="connsiteX47" fmla="*/ 1287334 w 2979258"/>
              <a:gd name="connsiteY47" fmla="*/ 654265 h 4353073"/>
              <a:gd name="connsiteX48" fmla="*/ 1490505 w 2979258"/>
              <a:gd name="connsiteY48" fmla="*/ 451207 h 4353073"/>
              <a:gd name="connsiteX49" fmla="*/ 1132159 w 2979258"/>
              <a:gd name="connsiteY49" fmla="*/ 336202 h 4353073"/>
              <a:gd name="connsiteX50" fmla="*/ 1173909 w 2979258"/>
              <a:gd name="connsiteY50" fmla="*/ 346913 h 4353073"/>
              <a:gd name="connsiteX51" fmla="*/ 1185306 w 2979258"/>
              <a:gd name="connsiteY51" fmla="*/ 426476 h 4353073"/>
              <a:gd name="connsiteX52" fmla="*/ 1109038 w 2979258"/>
              <a:gd name="connsiteY52" fmla="*/ 654673 h 4353073"/>
              <a:gd name="connsiteX53" fmla="*/ 1195825 w 2979258"/>
              <a:gd name="connsiteY53" fmla="*/ 895110 h 4353073"/>
              <a:gd name="connsiteX54" fmla="*/ 1187059 w 2979258"/>
              <a:gd name="connsiteY54" fmla="*/ 973798 h 4353073"/>
              <a:gd name="connsiteX55" fmla="*/ 1151117 w 2979258"/>
              <a:gd name="connsiteY55" fmla="*/ 986913 h 4353073"/>
              <a:gd name="connsiteX56" fmla="*/ 1107284 w 2979258"/>
              <a:gd name="connsiteY56" fmla="*/ 966804 h 4353073"/>
              <a:gd name="connsiteX57" fmla="*/ 995951 w 2979258"/>
              <a:gd name="connsiteY57" fmla="*/ 654673 h 4353073"/>
              <a:gd name="connsiteX58" fmla="*/ 1095011 w 2979258"/>
              <a:gd name="connsiteY58" fmla="*/ 358279 h 4353073"/>
              <a:gd name="connsiteX59" fmla="*/ 1132159 w 2979258"/>
              <a:gd name="connsiteY59" fmla="*/ 336202 h 4353073"/>
              <a:gd name="connsiteX60" fmla="*/ 1833620 w 2979258"/>
              <a:gd name="connsiteY60" fmla="*/ 319036 h 4353073"/>
              <a:gd name="connsiteX61" fmla="*/ 1871096 w 2979258"/>
              <a:gd name="connsiteY61" fmla="*/ 339434 h 4353073"/>
              <a:gd name="connsiteX62" fmla="*/ 1983305 w 2979258"/>
              <a:gd name="connsiteY62" fmla="*/ 653522 h 4353073"/>
              <a:gd name="connsiteX63" fmla="*/ 1871096 w 2979258"/>
              <a:gd name="connsiteY63" fmla="*/ 966731 h 4353073"/>
              <a:gd name="connsiteX64" fmla="*/ 1828141 w 2979258"/>
              <a:gd name="connsiteY64" fmla="*/ 986910 h 4353073"/>
              <a:gd name="connsiteX65" fmla="*/ 1792199 w 2979258"/>
              <a:gd name="connsiteY65" fmla="*/ 973750 h 4353073"/>
              <a:gd name="connsiteX66" fmla="*/ 1783433 w 2979258"/>
              <a:gd name="connsiteY66" fmla="*/ 894789 h 4353073"/>
              <a:gd name="connsiteX67" fmla="*/ 1870220 w 2979258"/>
              <a:gd name="connsiteY67" fmla="*/ 653522 h 4353073"/>
              <a:gd name="connsiteX68" fmla="*/ 1783433 w 2979258"/>
              <a:gd name="connsiteY68" fmla="*/ 411376 h 4353073"/>
              <a:gd name="connsiteX69" fmla="*/ 1792199 w 2979258"/>
              <a:gd name="connsiteY69" fmla="*/ 331538 h 4353073"/>
              <a:gd name="connsiteX70" fmla="*/ 1833620 w 2979258"/>
              <a:gd name="connsiteY70" fmla="*/ 319036 h 4353073"/>
              <a:gd name="connsiteX71" fmla="*/ 2129854 w 2979258"/>
              <a:gd name="connsiteY71" fmla="*/ 130742 h 4353073"/>
              <a:gd name="connsiteX72" fmla="*/ 2167159 w 2979258"/>
              <a:gd name="connsiteY72" fmla="*/ 152838 h 4353073"/>
              <a:gd name="connsiteX73" fmla="*/ 2330736 w 2979258"/>
              <a:gd name="connsiteY73" fmla="*/ 654261 h 4353073"/>
              <a:gd name="connsiteX74" fmla="*/ 2189782 w 2979258"/>
              <a:gd name="connsiteY74" fmla="*/ 1119805 h 4353073"/>
              <a:gd name="connsiteX75" fmla="*/ 2142797 w 2979258"/>
              <a:gd name="connsiteY75" fmla="*/ 1145182 h 4353073"/>
              <a:gd name="connsiteX76" fmla="*/ 2112344 w 2979258"/>
              <a:gd name="connsiteY76" fmla="*/ 1135556 h 4353073"/>
              <a:gd name="connsiteX77" fmla="*/ 2096682 w 2979258"/>
              <a:gd name="connsiteY77" fmla="*/ 1056799 h 4353073"/>
              <a:gd name="connsiteX78" fmla="*/ 2217624 w 2979258"/>
              <a:gd name="connsiteY78" fmla="*/ 654261 h 4353073"/>
              <a:gd name="connsiteX79" fmla="*/ 2075800 w 2979258"/>
              <a:gd name="connsiteY79" fmla="*/ 221094 h 4353073"/>
              <a:gd name="connsiteX80" fmla="*/ 2087981 w 2979258"/>
              <a:gd name="connsiteY80" fmla="*/ 141461 h 4353073"/>
              <a:gd name="connsiteX81" fmla="*/ 2129854 w 2979258"/>
              <a:gd name="connsiteY81" fmla="*/ 130742 h 4353073"/>
              <a:gd name="connsiteX82" fmla="*/ 846189 w 2979258"/>
              <a:gd name="connsiteY82" fmla="*/ 130739 h 4353073"/>
              <a:gd name="connsiteX83" fmla="*/ 888195 w 2979258"/>
              <a:gd name="connsiteY83" fmla="*/ 141455 h 4353073"/>
              <a:gd name="connsiteX84" fmla="*/ 900415 w 2979258"/>
              <a:gd name="connsiteY84" fmla="*/ 221060 h 4353073"/>
              <a:gd name="connsiteX85" fmla="*/ 758139 w 2979258"/>
              <a:gd name="connsiteY85" fmla="*/ 654074 h 4353073"/>
              <a:gd name="connsiteX86" fmla="*/ 877721 w 2979258"/>
              <a:gd name="connsiteY86" fmla="*/ 1052971 h 4353073"/>
              <a:gd name="connsiteX87" fmla="*/ 861136 w 2979258"/>
              <a:gd name="connsiteY87" fmla="*/ 1131701 h 4353073"/>
              <a:gd name="connsiteX88" fmla="*/ 830586 w 2979258"/>
              <a:gd name="connsiteY88" fmla="*/ 1141323 h 4353073"/>
              <a:gd name="connsiteX89" fmla="*/ 783452 w 2979258"/>
              <a:gd name="connsiteY89" fmla="*/ 1115955 h 4353073"/>
              <a:gd name="connsiteX90" fmla="*/ 644667 w 2979258"/>
              <a:gd name="connsiteY90" fmla="*/ 654074 h 4353073"/>
              <a:gd name="connsiteX91" fmla="*/ 808765 w 2979258"/>
              <a:gd name="connsiteY91" fmla="*/ 152827 h 4353073"/>
              <a:gd name="connsiteX92" fmla="*/ 846189 w 2979258"/>
              <a:gd name="connsiteY92" fmla="*/ 130739 h 4353073"/>
              <a:gd name="connsiteX93" fmla="*/ 2470548 w 2979258"/>
              <a:gd name="connsiteY93" fmla="*/ 1672 h 4353073"/>
              <a:gd name="connsiteX94" fmla="*/ 2505866 w 2979258"/>
              <a:gd name="connsiteY94" fmla="*/ 26812 h 4353073"/>
              <a:gd name="connsiteX95" fmla="*/ 2682021 w 2979258"/>
              <a:gd name="connsiteY95" fmla="*/ 652028 h 4353073"/>
              <a:gd name="connsiteX96" fmla="*/ 2532900 w 2979258"/>
              <a:gd name="connsiteY96" fmla="*/ 1228276 h 4353073"/>
              <a:gd name="connsiteX97" fmla="*/ 2484065 w 2979258"/>
              <a:gd name="connsiteY97" fmla="*/ 1257132 h 4353073"/>
              <a:gd name="connsiteX98" fmla="*/ 2456159 w 2979258"/>
              <a:gd name="connsiteY98" fmla="*/ 1250136 h 4353073"/>
              <a:gd name="connsiteX99" fmla="*/ 2434358 w 2979258"/>
              <a:gd name="connsiteY99" fmla="*/ 1173187 h 4353073"/>
              <a:gd name="connsiteX100" fmla="*/ 2568654 w 2979258"/>
              <a:gd name="connsiteY100" fmla="*/ 652028 h 4353073"/>
              <a:gd name="connsiteX101" fmla="*/ 2409940 w 2979258"/>
              <a:gd name="connsiteY101" fmla="*/ 86273 h 4353073"/>
              <a:gd name="connsiteX102" fmla="*/ 2427381 w 2979258"/>
              <a:gd name="connsiteY102" fmla="*/ 9323 h 4353073"/>
              <a:gd name="connsiteX103" fmla="*/ 2470548 w 2979258"/>
              <a:gd name="connsiteY103" fmla="*/ 1672 h 4353073"/>
              <a:gd name="connsiteX104" fmla="*/ 508037 w 2979258"/>
              <a:gd name="connsiteY104" fmla="*/ 1580 h 4353073"/>
              <a:gd name="connsiteX105" fmla="*/ 550748 w 2979258"/>
              <a:gd name="connsiteY105" fmla="*/ 8479 h 4353073"/>
              <a:gd name="connsiteX106" fmla="*/ 569194 w 2979258"/>
              <a:gd name="connsiteY106" fmla="*/ 86445 h 4353073"/>
              <a:gd name="connsiteX107" fmla="*/ 407571 w 2979258"/>
              <a:gd name="connsiteY107" fmla="*/ 655856 h 4353073"/>
              <a:gd name="connsiteX108" fmla="*/ 548113 w 2979258"/>
              <a:gd name="connsiteY108" fmla="*/ 1187598 h 4353073"/>
              <a:gd name="connsiteX109" fmla="*/ 526153 w 2979258"/>
              <a:gd name="connsiteY109" fmla="*/ 1264687 h 4353073"/>
              <a:gd name="connsiteX110" fmla="*/ 498045 w 2979258"/>
              <a:gd name="connsiteY110" fmla="*/ 1272571 h 4353073"/>
              <a:gd name="connsiteX111" fmla="*/ 449734 w 2979258"/>
              <a:gd name="connsiteY111" fmla="*/ 1243663 h 4353073"/>
              <a:gd name="connsiteX112" fmla="*/ 293381 w 2979258"/>
              <a:gd name="connsiteY112" fmla="*/ 655856 h 4353073"/>
              <a:gd name="connsiteX113" fmla="*/ 472572 w 2979258"/>
              <a:gd name="connsiteY113" fmla="*/ 26875 h 4353073"/>
              <a:gd name="connsiteX114" fmla="*/ 508037 w 2979258"/>
              <a:gd name="connsiteY114" fmla="*/ 1580 h 4353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2979258" h="4353073">
                <a:moveTo>
                  <a:pt x="836329" y="3742148"/>
                </a:moveTo>
                <a:cubicBezTo>
                  <a:pt x="754886" y="3906695"/>
                  <a:pt x="667312" y="4072993"/>
                  <a:pt x="571856" y="4240166"/>
                </a:cubicBezTo>
                <a:lnTo>
                  <a:pt x="2406526" y="4240166"/>
                </a:lnTo>
                <a:cubicBezTo>
                  <a:pt x="2311946" y="4072993"/>
                  <a:pt x="2223497" y="3906695"/>
                  <a:pt x="2142929" y="3742148"/>
                </a:cubicBezTo>
                <a:close/>
                <a:moveTo>
                  <a:pt x="1193630" y="2892280"/>
                </a:moveTo>
                <a:cubicBezTo>
                  <a:pt x="1107808" y="3136475"/>
                  <a:pt x="1007974" y="3380670"/>
                  <a:pt x="890625" y="3629241"/>
                </a:cubicBezTo>
                <a:lnTo>
                  <a:pt x="2087758" y="3629241"/>
                </a:lnTo>
                <a:cubicBezTo>
                  <a:pt x="1971285" y="3380670"/>
                  <a:pt x="1870575" y="3136475"/>
                  <a:pt x="1785628" y="2892280"/>
                </a:cubicBezTo>
                <a:close/>
                <a:moveTo>
                  <a:pt x="1470363" y="1796467"/>
                </a:moveTo>
                <a:cubicBezTo>
                  <a:pt x="1418694" y="2124686"/>
                  <a:pt x="1339002" y="2451154"/>
                  <a:pt x="1231287" y="2779373"/>
                </a:cubicBezTo>
                <a:lnTo>
                  <a:pt x="1747096" y="2779373"/>
                </a:lnTo>
                <a:cubicBezTo>
                  <a:pt x="1640256" y="2451154"/>
                  <a:pt x="1560564" y="2124686"/>
                  <a:pt x="1508895" y="1796467"/>
                </a:cubicBezTo>
                <a:cubicBezTo>
                  <a:pt x="1501890" y="1797342"/>
                  <a:pt x="1496635" y="1798217"/>
                  <a:pt x="1490505" y="1798217"/>
                </a:cubicBezTo>
                <a:cubicBezTo>
                  <a:pt x="1483499" y="1798217"/>
                  <a:pt x="1477369" y="1797342"/>
                  <a:pt x="1470363" y="1796467"/>
                </a:cubicBezTo>
                <a:close/>
                <a:moveTo>
                  <a:pt x="1490505" y="1435864"/>
                </a:moveTo>
                <a:cubicBezTo>
                  <a:pt x="1421322" y="1435864"/>
                  <a:pt x="1365274" y="1491005"/>
                  <a:pt x="1365274" y="1560149"/>
                </a:cubicBezTo>
                <a:cubicBezTo>
                  <a:pt x="1365274" y="1629294"/>
                  <a:pt x="1421322" y="1684435"/>
                  <a:pt x="1490505" y="1684435"/>
                </a:cubicBezTo>
                <a:cubicBezTo>
                  <a:pt x="1557937" y="1684435"/>
                  <a:pt x="1613984" y="1629294"/>
                  <a:pt x="1613984" y="1560149"/>
                </a:cubicBezTo>
                <a:cubicBezTo>
                  <a:pt x="1613984" y="1491005"/>
                  <a:pt x="1557937" y="1435864"/>
                  <a:pt x="1490505" y="1435864"/>
                </a:cubicBezTo>
                <a:close/>
                <a:moveTo>
                  <a:pt x="1490505" y="451207"/>
                </a:moveTo>
                <a:cubicBezTo>
                  <a:pt x="1600848" y="451207"/>
                  <a:pt x="1691924" y="542233"/>
                  <a:pt x="1691924" y="654265"/>
                </a:cubicBezTo>
                <a:cubicBezTo>
                  <a:pt x="1691924" y="746167"/>
                  <a:pt x="1629747" y="823189"/>
                  <a:pt x="1545676" y="847696"/>
                </a:cubicBezTo>
                <a:cubicBezTo>
                  <a:pt x="1545676" y="1011367"/>
                  <a:pt x="1553558" y="1173289"/>
                  <a:pt x="1566694" y="1336085"/>
                </a:cubicBezTo>
                <a:cubicBezTo>
                  <a:pt x="1659522" y="1367594"/>
                  <a:pt x="1726954" y="1455995"/>
                  <a:pt x="1726954" y="1560149"/>
                </a:cubicBezTo>
                <a:cubicBezTo>
                  <a:pt x="1726954" y="1644173"/>
                  <a:pt x="1682291" y="1717694"/>
                  <a:pt x="1616611" y="1760582"/>
                </a:cubicBezTo>
                <a:cubicBezTo>
                  <a:pt x="1670031" y="2100179"/>
                  <a:pt x="1752350" y="2438900"/>
                  <a:pt x="1866196" y="2779373"/>
                </a:cubicBezTo>
                <a:lnTo>
                  <a:pt x="1952018" y="2779373"/>
                </a:lnTo>
                <a:cubicBezTo>
                  <a:pt x="1982669" y="2779373"/>
                  <a:pt x="2008941" y="2804755"/>
                  <a:pt x="2008941" y="2835389"/>
                </a:cubicBezTo>
                <a:cubicBezTo>
                  <a:pt x="2008941" y="2866898"/>
                  <a:pt x="1982669" y="2892280"/>
                  <a:pt x="1952018" y="2892280"/>
                </a:cubicBezTo>
                <a:lnTo>
                  <a:pt x="1906480" y="2892280"/>
                </a:lnTo>
                <a:cubicBezTo>
                  <a:pt x="2062361" y="3333406"/>
                  <a:pt x="2271662" y="3779784"/>
                  <a:pt x="2537011" y="4240166"/>
                </a:cubicBezTo>
                <a:lnTo>
                  <a:pt x="2922335" y="4240166"/>
                </a:lnTo>
                <a:cubicBezTo>
                  <a:pt x="2952986" y="4240166"/>
                  <a:pt x="2979258" y="4265548"/>
                  <a:pt x="2979258" y="4296182"/>
                </a:cubicBezTo>
                <a:cubicBezTo>
                  <a:pt x="2979258" y="4327690"/>
                  <a:pt x="2952986" y="4353073"/>
                  <a:pt x="2922335" y="4353073"/>
                </a:cubicBezTo>
                <a:lnTo>
                  <a:pt x="56923" y="4353073"/>
                </a:lnTo>
                <a:cubicBezTo>
                  <a:pt x="26272" y="4353073"/>
                  <a:pt x="0" y="4327690"/>
                  <a:pt x="0" y="4296182"/>
                </a:cubicBezTo>
                <a:cubicBezTo>
                  <a:pt x="0" y="4265548"/>
                  <a:pt x="26272" y="4240166"/>
                  <a:pt x="56923" y="4240166"/>
                </a:cubicBezTo>
                <a:lnTo>
                  <a:pt x="442247" y="4240166"/>
                </a:lnTo>
                <a:cubicBezTo>
                  <a:pt x="707596" y="3779784"/>
                  <a:pt x="916021" y="3333406"/>
                  <a:pt x="1072778" y="2892280"/>
                </a:cubicBezTo>
                <a:lnTo>
                  <a:pt x="1027240" y="2892280"/>
                </a:lnTo>
                <a:cubicBezTo>
                  <a:pt x="995713" y="2892280"/>
                  <a:pt x="970317" y="2866898"/>
                  <a:pt x="970317" y="2835389"/>
                </a:cubicBezTo>
                <a:cubicBezTo>
                  <a:pt x="970317" y="2804755"/>
                  <a:pt x="995713" y="2779373"/>
                  <a:pt x="1027240" y="2779373"/>
                </a:cubicBezTo>
                <a:lnTo>
                  <a:pt x="1113062" y="2779373"/>
                </a:lnTo>
                <a:cubicBezTo>
                  <a:pt x="1226908" y="2438900"/>
                  <a:pt x="1309227" y="2100179"/>
                  <a:pt x="1361772" y="1760582"/>
                </a:cubicBezTo>
                <a:cubicBezTo>
                  <a:pt x="1295216" y="1717694"/>
                  <a:pt x="1252304" y="1644173"/>
                  <a:pt x="1252304" y="1560149"/>
                </a:cubicBezTo>
                <a:cubicBezTo>
                  <a:pt x="1252304" y="1455995"/>
                  <a:pt x="1319736" y="1367594"/>
                  <a:pt x="1412564" y="1336085"/>
                </a:cubicBezTo>
                <a:cubicBezTo>
                  <a:pt x="1425700" y="1173289"/>
                  <a:pt x="1432706" y="1011367"/>
                  <a:pt x="1432706" y="847696"/>
                </a:cubicBezTo>
                <a:cubicBezTo>
                  <a:pt x="1348635" y="823189"/>
                  <a:pt x="1287334" y="746167"/>
                  <a:pt x="1287334" y="654265"/>
                </a:cubicBezTo>
                <a:cubicBezTo>
                  <a:pt x="1287334" y="542233"/>
                  <a:pt x="1378410" y="451207"/>
                  <a:pt x="1490505" y="451207"/>
                </a:cubicBezTo>
                <a:close/>
                <a:moveTo>
                  <a:pt x="1132159" y="336202"/>
                </a:moveTo>
                <a:cubicBezTo>
                  <a:pt x="1146514" y="334017"/>
                  <a:pt x="1161636" y="337295"/>
                  <a:pt x="1173909" y="346913"/>
                </a:cubicBezTo>
                <a:cubicBezTo>
                  <a:pt x="1199332" y="365273"/>
                  <a:pt x="1203715" y="401120"/>
                  <a:pt x="1185306" y="426476"/>
                </a:cubicBezTo>
                <a:cubicBezTo>
                  <a:pt x="1135337" y="492050"/>
                  <a:pt x="1109038" y="571613"/>
                  <a:pt x="1109038" y="654673"/>
                </a:cubicBezTo>
                <a:cubicBezTo>
                  <a:pt x="1109038" y="742104"/>
                  <a:pt x="1139720" y="827787"/>
                  <a:pt x="1195825" y="895110"/>
                </a:cubicBezTo>
                <a:cubicBezTo>
                  <a:pt x="1215111" y="918716"/>
                  <a:pt x="1211605" y="954563"/>
                  <a:pt x="1187059" y="973798"/>
                </a:cubicBezTo>
                <a:cubicBezTo>
                  <a:pt x="1176539" y="982541"/>
                  <a:pt x="1164266" y="986913"/>
                  <a:pt x="1151117" y="986913"/>
                </a:cubicBezTo>
                <a:cubicBezTo>
                  <a:pt x="1135337" y="986913"/>
                  <a:pt x="1118681" y="979918"/>
                  <a:pt x="1107284" y="966804"/>
                </a:cubicBezTo>
                <a:cubicBezTo>
                  <a:pt x="1035400" y="879372"/>
                  <a:pt x="995951" y="767459"/>
                  <a:pt x="995951" y="654673"/>
                </a:cubicBezTo>
                <a:cubicBezTo>
                  <a:pt x="995951" y="546257"/>
                  <a:pt x="1030140" y="443962"/>
                  <a:pt x="1095011" y="358279"/>
                </a:cubicBezTo>
                <a:cubicBezTo>
                  <a:pt x="1104216" y="346038"/>
                  <a:pt x="1117804" y="338388"/>
                  <a:pt x="1132159" y="336202"/>
                </a:cubicBezTo>
                <a:close/>
                <a:moveTo>
                  <a:pt x="1833620" y="319036"/>
                </a:moveTo>
                <a:cubicBezTo>
                  <a:pt x="1847865" y="320352"/>
                  <a:pt x="1861453" y="327152"/>
                  <a:pt x="1871096" y="339434"/>
                </a:cubicBezTo>
                <a:cubicBezTo>
                  <a:pt x="1943857" y="428045"/>
                  <a:pt x="1983305" y="538590"/>
                  <a:pt x="1983305" y="653522"/>
                </a:cubicBezTo>
                <a:cubicBezTo>
                  <a:pt x="1983305" y="766698"/>
                  <a:pt x="1943857" y="878997"/>
                  <a:pt x="1871096" y="966731"/>
                </a:cubicBezTo>
                <a:cubicBezTo>
                  <a:pt x="1860577" y="979891"/>
                  <a:pt x="1843921" y="986910"/>
                  <a:pt x="1828141" y="986910"/>
                </a:cubicBezTo>
                <a:cubicBezTo>
                  <a:pt x="1814992" y="986910"/>
                  <a:pt x="1802719" y="982523"/>
                  <a:pt x="1792199" y="973750"/>
                </a:cubicBezTo>
                <a:cubicBezTo>
                  <a:pt x="1767654" y="954448"/>
                  <a:pt x="1764147" y="918478"/>
                  <a:pt x="1783433" y="894789"/>
                </a:cubicBezTo>
                <a:cubicBezTo>
                  <a:pt x="1839537" y="827234"/>
                  <a:pt x="1870220" y="741255"/>
                  <a:pt x="1870220" y="653522"/>
                </a:cubicBezTo>
                <a:cubicBezTo>
                  <a:pt x="1870220" y="565788"/>
                  <a:pt x="1839537" y="479809"/>
                  <a:pt x="1783433" y="411376"/>
                </a:cubicBezTo>
                <a:cubicBezTo>
                  <a:pt x="1764147" y="387688"/>
                  <a:pt x="1767654" y="351717"/>
                  <a:pt x="1792199" y="331538"/>
                </a:cubicBezTo>
                <a:cubicBezTo>
                  <a:pt x="1804472" y="321888"/>
                  <a:pt x="1819375" y="317720"/>
                  <a:pt x="1833620" y="319036"/>
                </a:cubicBezTo>
                <a:close/>
                <a:moveTo>
                  <a:pt x="2129854" y="130742"/>
                </a:moveTo>
                <a:cubicBezTo>
                  <a:pt x="2144102" y="132711"/>
                  <a:pt x="2157588" y="140149"/>
                  <a:pt x="2167159" y="152838"/>
                </a:cubicBezTo>
                <a:cubicBezTo>
                  <a:pt x="2273310" y="298976"/>
                  <a:pt x="2330736" y="472243"/>
                  <a:pt x="2330736" y="654261"/>
                </a:cubicBezTo>
                <a:cubicBezTo>
                  <a:pt x="2330736" y="821401"/>
                  <a:pt x="2282011" y="981542"/>
                  <a:pt x="2189782" y="1119805"/>
                </a:cubicBezTo>
                <a:cubicBezTo>
                  <a:pt x="2179340" y="1136431"/>
                  <a:pt x="2161069" y="1145182"/>
                  <a:pt x="2142797" y="1145182"/>
                </a:cubicBezTo>
                <a:cubicBezTo>
                  <a:pt x="2133226" y="1145182"/>
                  <a:pt x="2121915" y="1142557"/>
                  <a:pt x="2112344" y="1135556"/>
                </a:cubicBezTo>
                <a:cubicBezTo>
                  <a:pt x="2087111" y="1118055"/>
                  <a:pt x="2079280" y="1083051"/>
                  <a:pt x="2096682" y="1056799"/>
                </a:cubicBezTo>
                <a:cubicBezTo>
                  <a:pt x="2175860" y="937787"/>
                  <a:pt x="2217624" y="798649"/>
                  <a:pt x="2217624" y="654261"/>
                </a:cubicBezTo>
                <a:cubicBezTo>
                  <a:pt x="2217624" y="496746"/>
                  <a:pt x="2168899" y="347106"/>
                  <a:pt x="2075800" y="221094"/>
                </a:cubicBezTo>
                <a:cubicBezTo>
                  <a:pt x="2057528" y="195717"/>
                  <a:pt x="2062749" y="159838"/>
                  <a:pt x="2087981" y="141461"/>
                </a:cubicBezTo>
                <a:cubicBezTo>
                  <a:pt x="2100598" y="132273"/>
                  <a:pt x="2115606" y="128773"/>
                  <a:pt x="2129854" y="130742"/>
                </a:cubicBezTo>
                <a:close/>
                <a:moveTo>
                  <a:pt x="846189" y="130739"/>
                </a:moveTo>
                <a:cubicBezTo>
                  <a:pt x="860482" y="128771"/>
                  <a:pt x="875539" y="132270"/>
                  <a:pt x="888195" y="141455"/>
                </a:cubicBezTo>
                <a:cubicBezTo>
                  <a:pt x="913508" y="159825"/>
                  <a:pt x="917872" y="195691"/>
                  <a:pt x="900415" y="221060"/>
                </a:cubicBezTo>
                <a:cubicBezTo>
                  <a:pt x="807019" y="347027"/>
                  <a:pt x="758139" y="496614"/>
                  <a:pt x="758139" y="654074"/>
                </a:cubicBezTo>
                <a:cubicBezTo>
                  <a:pt x="758139" y="796662"/>
                  <a:pt x="799163" y="934877"/>
                  <a:pt x="877721" y="1052971"/>
                </a:cubicBezTo>
                <a:cubicBezTo>
                  <a:pt x="894305" y="1079214"/>
                  <a:pt x="887322" y="1115080"/>
                  <a:pt x="861136" y="1131701"/>
                </a:cubicBezTo>
                <a:cubicBezTo>
                  <a:pt x="851535" y="1137824"/>
                  <a:pt x="841060" y="1141323"/>
                  <a:pt x="830586" y="1141323"/>
                </a:cubicBezTo>
                <a:cubicBezTo>
                  <a:pt x="812256" y="1141323"/>
                  <a:pt x="793926" y="1132576"/>
                  <a:pt x="783452" y="1115955"/>
                </a:cubicBezTo>
                <a:cubicBezTo>
                  <a:pt x="692674" y="977740"/>
                  <a:pt x="644667" y="819406"/>
                  <a:pt x="644667" y="654074"/>
                </a:cubicBezTo>
                <a:cubicBezTo>
                  <a:pt x="644667" y="472121"/>
                  <a:pt x="701403" y="298915"/>
                  <a:pt x="808765" y="152827"/>
                </a:cubicBezTo>
                <a:cubicBezTo>
                  <a:pt x="818367" y="140143"/>
                  <a:pt x="831896" y="132707"/>
                  <a:pt x="846189" y="130739"/>
                </a:cubicBezTo>
                <a:close/>
                <a:moveTo>
                  <a:pt x="2470548" y="1672"/>
                </a:moveTo>
                <a:cubicBezTo>
                  <a:pt x="2484719" y="4951"/>
                  <a:pt x="2497581" y="13696"/>
                  <a:pt x="2505866" y="26812"/>
                </a:cubicBezTo>
                <a:cubicBezTo>
                  <a:pt x="2620977" y="213939"/>
                  <a:pt x="2682021" y="430797"/>
                  <a:pt x="2682021" y="652028"/>
                </a:cubicBezTo>
                <a:cubicBezTo>
                  <a:pt x="2682021" y="853146"/>
                  <a:pt x="2630570" y="1052516"/>
                  <a:pt x="2532900" y="1228276"/>
                </a:cubicBezTo>
                <a:cubicBezTo>
                  <a:pt x="2523307" y="1246639"/>
                  <a:pt x="2503250" y="1257132"/>
                  <a:pt x="2484065" y="1257132"/>
                </a:cubicBezTo>
                <a:cubicBezTo>
                  <a:pt x="2474472" y="1257132"/>
                  <a:pt x="2465752" y="1255383"/>
                  <a:pt x="2456159" y="1250136"/>
                </a:cubicBezTo>
                <a:cubicBezTo>
                  <a:pt x="2429125" y="1235271"/>
                  <a:pt x="2419533" y="1200294"/>
                  <a:pt x="2434358" y="1173187"/>
                </a:cubicBezTo>
                <a:cubicBezTo>
                  <a:pt x="2522435" y="1014915"/>
                  <a:pt x="2568654" y="834783"/>
                  <a:pt x="2568654" y="652028"/>
                </a:cubicBezTo>
                <a:cubicBezTo>
                  <a:pt x="2568654" y="451784"/>
                  <a:pt x="2514587" y="255912"/>
                  <a:pt x="2409940" y="86273"/>
                </a:cubicBezTo>
                <a:cubicBezTo>
                  <a:pt x="2393371" y="60040"/>
                  <a:pt x="2401219" y="25063"/>
                  <a:pt x="2427381" y="9323"/>
                </a:cubicBezTo>
                <a:cubicBezTo>
                  <a:pt x="2440898" y="579"/>
                  <a:pt x="2456377" y="-1607"/>
                  <a:pt x="2470548" y="1672"/>
                </a:cubicBezTo>
                <a:close/>
                <a:moveTo>
                  <a:pt x="508037" y="1580"/>
                </a:moveTo>
                <a:cubicBezTo>
                  <a:pt x="522201" y="-1814"/>
                  <a:pt x="537573" y="157"/>
                  <a:pt x="550748" y="8479"/>
                </a:cubicBezTo>
                <a:cubicBezTo>
                  <a:pt x="577978" y="25123"/>
                  <a:pt x="585884" y="59288"/>
                  <a:pt x="569194" y="86445"/>
                </a:cubicBezTo>
                <a:cubicBezTo>
                  <a:pt x="462910" y="257268"/>
                  <a:pt x="407571" y="453496"/>
                  <a:pt x="407571" y="655856"/>
                </a:cubicBezTo>
                <a:cubicBezTo>
                  <a:pt x="407571" y="842447"/>
                  <a:pt x="455882" y="1026411"/>
                  <a:pt x="548113" y="1187598"/>
                </a:cubicBezTo>
                <a:cubicBezTo>
                  <a:pt x="563046" y="1215630"/>
                  <a:pt x="554262" y="1249795"/>
                  <a:pt x="526153" y="1264687"/>
                </a:cubicBezTo>
                <a:cubicBezTo>
                  <a:pt x="517369" y="1269943"/>
                  <a:pt x="508586" y="1272571"/>
                  <a:pt x="498045" y="1272571"/>
                </a:cubicBezTo>
                <a:cubicBezTo>
                  <a:pt x="478720" y="1272571"/>
                  <a:pt x="459396" y="1262059"/>
                  <a:pt x="449734" y="1243663"/>
                </a:cubicBezTo>
                <a:cubicBezTo>
                  <a:pt x="346963" y="1064955"/>
                  <a:pt x="293381" y="862596"/>
                  <a:pt x="293381" y="655856"/>
                </a:cubicBezTo>
                <a:cubicBezTo>
                  <a:pt x="293381" y="433347"/>
                  <a:pt x="354868" y="215219"/>
                  <a:pt x="472572" y="26875"/>
                </a:cubicBezTo>
                <a:cubicBezTo>
                  <a:pt x="480917" y="13735"/>
                  <a:pt x="493873" y="4975"/>
                  <a:pt x="508037" y="158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AA5BA661-FB33-4A0A-B4F9-F2E23B17D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985" y="5029938"/>
            <a:ext cx="967458" cy="998937"/>
          </a:xfrm>
          <a:custGeom>
            <a:avLst/>
            <a:gdLst>
              <a:gd name="connsiteX0" fmla="*/ 281462 w 967458"/>
              <a:gd name="connsiteY0" fmla="*/ 783377 h 998937"/>
              <a:gd name="connsiteX1" fmla="*/ 207087 w 967458"/>
              <a:gd name="connsiteY1" fmla="*/ 858735 h 998937"/>
              <a:gd name="connsiteX2" fmla="*/ 207087 w 967458"/>
              <a:gd name="connsiteY2" fmla="*/ 953371 h 998937"/>
              <a:gd name="connsiteX3" fmla="*/ 226337 w 967458"/>
              <a:gd name="connsiteY3" fmla="*/ 973525 h 998937"/>
              <a:gd name="connsiteX4" fmla="*/ 473086 w 967458"/>
              <a:gd name="connsiteY4" fmla="*/ 973525 h 998937"/>
              <a:gd name="connsiteX5" fmla="*/ 495836 w 967458"/>
              <a:gd name="connsiteY5" fmla="*/ 973525 h 998937"/>
              <a:gd name="connsiteX6" fmla="*/ 515960 w 967458"/>
              <a:gd name="connsiteY6" fmla="*/ 953371 h 998937"/>
              <a:gd name="connsiteX7" fmla="*/ 515960 w 967458"/>
              <a:gd name="connsiteY7" fmla="*/ 858735 h 998937"/>
              <a:gd name="connsiteX8" fmla="*/ 440711 w 967458"/>
              <a:gd name="connsiteY8" fmla="*/ 783377 h 998937"/>
              <a:gd name="connsiteX9" fmla="*/ 685710 w 967458"/>
              <a:gd name="connsiteY9" fmla="*/ 773738 h 998937"/>
              <a:gd name="connsiteX10" fmla="*/ 541335 w 967458"/>
              <a:gd name="connsiteY10" fmla="*/ 918321 h 998937"/>
              <a:gd name="connsiteX11" fmla="*/ 541335 w 967458"/>
              <a:gd name="connsiteY11" fmla="*/ 953371 h 998937"/>
              <a:gd name="connsiteX12" fmla="*/ 536960 w 967458"/>
              <a:gd name="connsiteY12" fmla="*/ 973525 h 998937"/>
              <a:gd name="connsiteX13" fmla="*/ 884334 w 967458"/>
              <a:gd name="connsiteY13" fmla="*/ 973525 h 998937"/>
              <a:gd name="connsiteX14" fmla="*/ 836209 w 967458"/>
              <a:gd name="connsiteY14" fmla="*/ 623021 h 998937"/>
              <a:gd name="connsiteX15" fmla="*/ 704084 w 967458"/>
              <a:gd name="connsiteY15" fmla="*/ 755337 h 998937"/>
              <a:gd name="connsiteX16" fmla="*/ 895709 w 967458"/>
              <a:gd name="connsiteY16" fmla="*/ 947238 h 998937"/>
              <a:gd name="connsiteX17" fmla="*/ 534335 w 967458"/>
              <a:gd name="connsiteY17" fmla="*/ 623021 h 998937"/>
              <a:gd name="connsiteX18" fmla="*/ 504585 w 967458"/>
              <a:gd name="connsiteY18" fmla="*/ 781624 h 998937"/>
              <a:gd name="connsiteX19" fmla="*/ 541335 w 967458"/>
              <a:gd name="connsiteY19" fmla="*/ 858735 h 998937"/>
              <a:gd name="connsiteX20" fmla="*/ 541335 w 967458"/>
              <a:gd name="connsiteY20" fmla="*/ 880642 h 998937"/>
              <a:gd name="connsiteX21" fmla="*/ 667335 w 967458"/>
              <a:gd name="connsiteY21" fmla="*/ 755337 h 998937"/>
              <a:gd name="connsiteX22" fmla="*/ 356453 w 967458"/>
              <a:gd name="connsiteY22" fmla="*/ 527881 h 998937"/>
              <a:gd name="connsiteX23" fmla="*/ 274844 w 967458"/>
              <a:gd name="connsiteY23" fmla="*/ 609490 h 998937"/>
              <a:gd name="connsiteX24" fmla="*/ 356453 w 967458"/>
              <a:gd name="connsiteY24" fmla="*/ 691098 h 998937"/>
              <a:gd name="connsiteX25" fmla="*/ 438930 w 967458"/>
              <a:gd name="connsiteY25" fmla="*/ 609490 h 998937"/>
              <a:gd name="connsiteX26" fmla="*/ 356453 w 967458"/>
              <a:gd name="connsiteY26" fmla="*/ 527881 h 998937"/>
              <a:gd name="connsiteX27" fmla="*/ 11467 w 967458"/>
              <a:gd name="connsiteY27" fmla="*/ 526746 h 998937"/>
              <a:gd name="connsiteX28" fmla="*/ 21044 w 967458"/>
              <a:gd name="connsiteY28" fmla="*/ 529368 h 998937"/>
              <a:gd name="connsiteX29" fmla="*/ 66476 w 967458"/>
              <a:gd name="connsiteY29" fmla="*/ 618519 h 998937"/>
              <a:gd name="connsiteX30" fmla="*/ 21044 w 967458"/>
              <a:gd name="connsiteY30" fmla="*/ 707669 h 998937"/>
              <a:gd name="connsiteX31" fmla="*/ 13917 w 967458"/>
              <a:gd name="connsiteY31" fmla="*/ 709417 h 998937"/>
              <a:gd name="connsiteX32" fmla="*/ 3227 w 967458"/>
              <a:gd name="connsiteY32" fmla="*/ 705047 h 998937"/>
              <a:gd name="connsiteX33" fmla="*/ 5009 w 967458"/>
              <a:gd name="connsiteY33" fmla="*/ 686693 h 998937"/>
              <a:gd name="connsiteX34" fmla="*/ 39751 w 967458"/>
              <a:gd name="connsiteY34" fmla="*/ 618519 h 998937"/>
              <a:gd name="connsiteX35" fmla="*/ 5009 w 967458"/>
              <a:gd name="connsiteY35" fmla="*/ 550345 h 998937"/>
              <a:gd name="connsiteX36" fmla="*/ 3227 w 967458"/>
              <a:gd name="connsiteY36" fmla="*/ 531990 h 998937"/>
              <a:gd name="connsiteX37" fmla="*/ 11467 w 967458"/>
              <a:gd name="connsiteY37" fmla="*/ 526746 h 998937"/>
              <a:gd name="connsiteX38" fmla="*/ 356453 w 967458"/>
              <a:gd name="connsiteY38" fmla="*/ 501836 h 998937"/>
              <a:gd name="connsiteX39" fmla="*/ 464107 w 967458"/>
              <a:gd name="connsiteY39" fmla="*/ 609490 h 998937"/>
              <a:gd name="connsiteX40" fmla="*/ 356453 w 967458"/>
              <a:gd name="connsiteY40" fmla="*/ 717143 h 998937"/>
              <a:gd name="connsiteX41" fmla="*/ 248799 w 967458"/>
              <a:gd name="connsiteY41" fmla="*/ 609490 h 998937"/>
              <a:gd name="connsiteX42" fmla="*/ 356453 w 967458"/>
              <a:gd name="connsiteY42" fmla="*/ 501836 h 998937"/>
              <a:gd name="connsiteX43" fmla="*/ 49635 w 967458"/>
              <a:gd name="connsiteY43" fmla="*/ 469626 h 998937"/>
              <a:gd name="connsiteX44" fmla="*/ 59090 w 967458"/>
              <a:gd name="connsiteY44" fmla="*/ 472378 h 998937"/>
              <a:gd name="connsiteX45" fmla="*/ 132122 w 967458"/>
              <a:gd name="connsiteY45" fmla="*/ 618527 h 998937"/>
              <a:gd name="connsiteX46" fmla="*/ 59090 w 967458"/>
              <a:gd name="connsiteY46" fmla="*/ 763795 h 998937"/>
              <a:gd name="connsiteX47" fmla="*/ 51265 w 967458"/>
              <a:gd name="connsiteY47" fmla="*/ 767317 h 998937"/>
              <a:gd name="connsiteX48" fmla="*/ 40832 w 967458"/>
              <a:gd name="connsiteY48" fmla="*/ 762034 h 998937"/>
              <a:gd name="connsiteX49" fmla="*/ 43440 w 967458"/>
              <a:gd name="connsiteY49" fmla="*/ 743546 h 998937"/>
              <a:gd name="connsiteX50" fmla="*/ 106908 w 967458"/>
              <a:gd name="connsiteY50" fmla="*/ 618527 h 998937"/>
              <a:gd name="connsiteX51" fmla="*/ 43440 w 967458"/>
              <a:gd name="connsiteY51" fmla="*/ 492627 h 998937"/>
              <a:gd name="connsiteX52" fmla="*/ 40832 w 967458"/>
              <a:gd name="connsiteY52" fmla="*/ 474139 h 998937"/>
              <a:gd name="connsiteX53" fmla="*/ 49635 w 967458"/>
              <a:gd name="connsiteY53" fmla="*/ 469626 h 998937"/>
              <a:gd name="connsiteX54" fmla="*/ 682210 w 967458"/>
              <a:gd name="connsiteY54" fmla="*/ 456532 h 998937"/>
              <a:gd name="connsiteX55" fmla="*/ 543960 w 967458"/>
              <a:gd name="connsiteY55" fmla="*/ 594981 h 998937"/>
              <a:gd name="connsiteX56" fmla="*/ 685710 w 967458"/>
              <a:gd name="connsiteY56" fmla="*/ 736935 h 998937"/>
              <a:gd name="connsiteX57" fmla="*/ 823959 w 967458"/>
              <a:gd name="connsiteY57" fmla="*/ 598486 h 998937"/>
              <a:gd name="connsiteX58" fmla="*/ 91817 w 967458"/>
              <a:gd name="connsiteY58" fmla="*/ 411383 h 998937"/>
              <a:gd name="connsiteX59" fmla="*/ 101633 w 967458"/>
              <a:gd name="connsiteY59" fmla="*/ 413575 h 998937"/>
              <a:gd name="connsiteX60" fmla="*/ 205465 w 967458"/>
              <a:gd name="connsiteY60" fmla="*/ 617031 h 998937"/>
              <a:gd name="connsiteX61" fmla="*/ 101633 w 967458"/>
              <a:gd name="connsiteY61" fmla="*/ 819610 h 998937"/>
              <a:gd name="connsiteX62" fmla="*/ 93780 w 967458"/>
              <a:gd name="connsiteY62" fmla="*/ 821364 h 998937"/>
              <a:gd name="connsiteX63" fmla="*/ 83310 w 967458"/>
              <a:gd name="connsiteY63" fmla="*/ 816102 h 998937"/>
              <a:gd name="connsiteX64" fmla="*/ 85927 w 967458"/>
              <a:gd name="connsiteY64" fmla="*/ 797686 h 998937"/>
              <a:gd name="connsiteX65" fmla="*/ 179288 w 967458"/>
              <a:gd name="connsiteY65" fmla="*/ 617031 h 998937"/>
              <a:gd name="connsiteX66" fmla="*/ 85927 w 967458"/>
              <a:gd name="connsiteY66" fmla="*/ 435499 h 998937"/>
              <a:gd name="connsiteX67" fmla="*/ 83310 w 967458"/>
              <a:gd name="connsiteY67" fmla="*/ 417083 h 998937"/>
              <a:gd name="connsiteX68" fmla="*/ 91817 w 967458"/>
              <a:gd name="connsiteY68" fmla="*/ 411383 h 998937"/>
              <a:gd name="connsiteX69" fmla="*/ 582460 w 967458"/>
              <a:gd name="connsiteY69" fmla="*/ 355762 h 998937"/>
              <a:gd name="connsiteX70" fmla="*/ 545710 w 967458"/>
              <a:gd name="connsiteY70" fmla="*/ 556426 h 998937"/>
              <a:gd name="connsiteX71" fmla="*/ 663835 w 967458"/>
              <a:gd name="connsiteY71" fmla="*/ 438130 h 998937"/>
              <a:gd name="connsiteX72" fmla="*/ 787209 w 967458"/>
              <a:gd name="connsiteY72" fmla="*/ 351381 h 998937"/>
              <a:gd name="connsiteX73" fmla="*/ 700585 w 967458"/>
              <a:gd name="connsiteY73" fmla="*/ 438130 h 998937"/>
              <a:gd name="connsiteX74" fmla="*/ 825709 w 967458"/>
              <a:gd name="connsiteY74" fmla="*/ 562559 h 998937"/>
              <a:gd name="connsiteX75" fmla="*/ 608710 w 967458"/>
              <a:gd name="connsiteY75" fmla="*/ 345247 h 998937"/>
              <a:gd name="connsiteX76" fmla="*/ 682210 w 967458"/>
              <a:gd name="connsiteY76" fmla="*/ 419729 h 998937"/>
              <a:gd name="connsiteX77" fmla="*/ 756584 w 967458"/>
              <a:gd name="connsiteY77" fmla="*/ 345247 h 998937"/>
              <a:gd name="connsiteX78" fmla="*/ 798584 w 967458"/>
              <a:gd name="connsiteY78" fmla="*/ 268136 h 998937"/>
              <a:gd name="connsiteX79" fmla="*/ 806459 w 967458"/>
              <a:gd name="connsiteY79" fmla="*/ 312825 h 998937"/>
              <a:gd name="connsiteX80" fmla="*/ 809959 w 967458"/>
              <a:gd name="connsiteY80" fmla="*/ 318959 h 998937"/>
              <a:gd name="connsiteX81" fmla="*/ 914958 w 967458"/>
              <a:gd name="connsiteY81" fmla="*/ 318959 h 998937"/>
              <a:gd name="connsiteX82" fmla="*/ 941208 w 967458"/>
              <a:gd name="connsiteY82" fmla="*/ 293547 h 998937"/>
              <a:gd name="connsiteX83" fmla="*/ 914958 w 967458"/>
              <a:gd name="connsiteY83" fmla="*/ 268136 h 998937"/>
              <a:gd name="connsiteX84" fmla="*/ 600005 w 967458"/>
              <a:gd name="connsiteY84" fmla="*/ 268136 h 998937"/>
              <a:gd name="connsiteX85" fmla="*/ 591255 w 967458"/>
              <a:gd name="connsiteY85" fmla="*/ 318959 h 998937"/>
              <a:gd name="connsiteX86" fmla="*/ 683312 w 967458"/>
              <a:gd name="connsiteY86" fmla="*/ 318959 h 998937"/>
              <a:gd name="connsiteX87" fmla="*/ 689027 w 967458"/>
              <a:gd name="connsiteY87" fmla="*/ 318959 h 998937"/>
              <a:gd name="connsiteX88" fmla="*/ 781084 w 967458"/>
              <a:gd name="connsiteY88" fmla="*/ 318959 h 998937"/>
              <a:gd name="connsiteX89" fmla="*/ 772334 w 967458"/>
              <a:gd name="connsiteY89" fmla="*/ 268136 h 998937"/>
              <a:gd name="connsiteX90" fmla="*/ 689027 w 967458"/>
              <a:gd name="connsiteY90" fmla="*/ 268136 h 998937"/>
              <a:gd name="connsiteX91" fmla="*/ 683312 w 967458"/>
              <a:gd name="connsiteY91" fmla="*/ 268136 h 998937"/>
              <a:gd name="connsiteX92" fmla="*/ 618985 w 967458"/>
              <a:gd name="connsiteY92" fmla="*/ 268136 h 998937"/>
              <a:gd name="connsiteX93" fmla="*/ 457381 w 967458"/>
              <a:gd name="connsiteY93" fmla="*/ 268136 h 998937"/>
              <a:gd name="connsiteX94" fmla="*/ 431131 w 967458"/>
              <a:gd name="connsiteY94" fmla="*/ 293547 h 998937"/>
              <a:gd name="connsiteX95" fmla="*/ 457381 w 967458"/>
              <a:gd name="connsiteY95" fmla="*/ 318959 h 998937"/>
              <a:gd name="connsiteX96" fmla="*/ 562335 w 967458"/>
              <a:gd name="connsiteY96" fmla="*/ 318959 h 998937"/>
              <a:gd name="connsiteX97" fmla="*/ 562631 w 967458"/>
              <a:gd name="connsiteY97" fmla="*/ 317398 h 998937"/>
              <a:gd name="connsiteX98" fmla="*/ 563271 w 967458"/>
              <a:gd name="connsiteY98" fmla="*/ 317398 h 998937"/>
              <a:gd name="connsiteX99" fmla="*/ 565880 w 967458"/>
              <a:gd name="connsiteY99" fmla="*/ 312825 h 998937"/>
              <a:gd name="connsiteX100" fmla="*/ 573755 w 967458"/>
              <a:gd name="connsiteY100" fmla="*/ 268136 h 998937"/>
              <a:gd name="connsiteX101" fmla="*/ 617505 w 967458"/>
              <a:gd name="connsiteY101" fmla="*/ 171747 h 998937"/>
              <a:gd name="connsiteX102" fmla="*/ 604380 w 967458"/>
              <a:gd name="connsiteY102" fmla="*/ 241848 h 998937"/>
              <a:gd name="connsiteX103" fmla="*/ 618985 w 967458"/>
              <a:gd name="connsiteY103" fmla="*/ 241848 h 998937"/>
              <a:gd name="connsiteX104" fmla="*/ 683312 w 967458"/>
              <a:gd name="connsiteY104" fmla="*/ 241848 h 998937"/>
              <a:gd name="connsiteX105" fmla="*/ 689027 w 967458"/>
              <a:gd name="connsiteY105" fmla="*/ 241848 h 998937"/>
              <a:gd name="connsiteX106" fmla="*/ 767959 w 967458"/>
              <a:gd name="connsiteY106" fmla="*/ 241848 h 998937"/>
              <a:gd name="connsiteX107" fmla="*/ 754834 w 967458"/>
              <a:gd name="connsiteY107" fmla="*/ 171747 h 998937"/>
              <a:gd name="connsiteX108" fmla="*/ 723225 w 967458"/>
              <a:gd name="connsiteY108" fmla="*/ 192011 h 998937"/>
              <a:gd name="connsiteX109" fmla="*/ 689027 w 967458"/>
              <a:gd name="connsiteY109" fmla="*/ 199101 h 998937"/>
              <a:gd name="connsiteX110" fmla="*/ 689027 w 967458"/>
              <a:gd name="connsiteY110" fmla="*/ 199309 h 998937"/>
              <a:gd name="connsiteX111" fmla="*/ 686629 w 967458"/>
              <a:gd name="connsiteY111" fmla="*/ 199788 h 998937"/>
              <a:gd name="connsiteX112" fmla="*/ 686170 w 967458"/>
              <a:gd name="connsiteY112" fmla="*/ 199693 h 998937"/>
              <a:gd name="connsiteX113" fmla="*/ 685710 w 967458"/>
              <a:gd name="connsiteY113" fmla="*/ 199788 h 998937"/>
              <a:gd name="connsiteX114" fmla="*/ 646772 w 967458"/>
              <a:gd name="connsiteY114" fmla="*/ 192011 h 998937"/>
              <a:gd name="connsiteX115" fmla="*/ 618985 w 967458"/>
              <a:gd name="connsiteY115" fmla="*/ 173884 h 998937"/>
              <a:gd name="connsiteX116" fmla="*/ 618985 w 967458"/>
              <a:gd name="connsiteY116" fmla="*/ 172696 h 998937"/>
              <a:gd name="connsiteX117" fmla="*/ 686170 w 967458"/>
              <a:gd name="connsiteY117" fmla="*/ 26381 h 998937"/>
              <a:gd name="connsiteX118" fmla="*/ 658301 w 967458"/>
              <a:gd name="connsiteY118" fmla="*/ 32011 h 998937"/>
              <a:gd name="connsiteX119" fmla="*/ 614005 w 967458"/>
              <a:gd name="connsiteY119" fmla="*/ 100770 h 998937"/>
              <a:gd name="connsiteX120" fmla="*/ 621880 w 967458"/>
              <a:gd name="connsiteY120" fmla="*/ 134068 h 998937"/>
              <a:gd name="connsiteX121" fmla="*/ 621880 w 967458"/>
              <a:gd name="connsiteY121" fmla="*/ 134944 h 998937"/>
              <a:gd name="connsiteX122" fmla="*/ 648677 w 967458"/>
              <a:gd name="connsiteY122" fmla="*/ 162766 h 998937"/>
              <a:gd name="connsiteX123" fmla="*/ 686170 w 967458"/>
              <a:gd name="connsiteY123" fmla="*/ 173370 h 998937"/>
              <a:gd name="connsiteX124" fmla="*/ 723662 w 967458"/>
              <a:gd name="connsiteY124" fmla="*/ 162766 h 998937"/>
              <a:gd name="connsiteX125" fmla="*/ 750459 w 967458"/>
              <a:gd name="connsiteY125" fmla="*/ 134944 h 998937"/>
              <a:gd name="connsiteX126" fmla="*/ 750459 w 967458"/>
              <a:gd name="connsiteY126" fmla="*/ 134068 h 998937"/>
              <a:gd name="connsiteX127" fmla="*/ 758334 w 967458"/>
              <a:gd name="connsiteY127" fmla="*/ 100770 h 998937"/>
              <a:gd name="connsiteX128" fmla="*/ 714038 w 967458"/>
              <a:gd name="connsiteY128" fmla="*/ 32011 h 998937"/>
              <a:gd name="connsiteX129" fmla="*/ 685710 w 967458"/>
              <a:gd name="connsiteY129" fmla="*/ 0 h 998937"/>
              <a:gd name="connsiteX130" fmla="*/ 686170 w 967458"/>
              <a:gd name="connsiteY130" fmla="*/ 94 h 998937"/>
              <a:gd name="connsiteX131" fmla="*/ 686629 w 967458"/>
              <a:gd name="connsiteY131" fmla="*/ 0 h 998937"/>
              <a:gd name="connsiteX132" fmla="*/ 689027 w 967458"/>
              <a:gd name="connsiteY132" fmla="*/ 481 h 998937"/>
              <a:gd name="connsiteX133" fmla="*/ 689027 w 967458"/>
              <a:gd name="connsiteY133" fmla="*/ 680 h 998937"/>
              <a:gd name="connsiteX134" fmla="*/ 724045 w 967458"/>
              <a:gd name="connsiteY134" fmla="*/ 7859 h 998937"/>
              <a:gd name="connsiteX135" fmla="*/ 784584 w 967458"/>
              <a:gd name="connsiteY135" fmla="*/ 100770 h 998937"/>
              <a:gd name="connsiteX136" fmla="*/ 774959 w 967458"/>
              <a:gd name="connsiteY136" fmla="*/ 141078 h 998937"/>
              <a:gd name="connsiteX137" fmla="*/ 793334 w 967458"/>
              <a:gd name="connsiteY137" fmla="*/ 241848 h 998937"/>
              <a:gd name="connsiteX138" fmla="*/ 914958 w 967458"/>
              <a:gd name="connsiteY138" fmla="*/ 241848 h 998937"/>
              <a:gd name="connsiteX139" fmla="*/ 967458 w 967458"/>
              <a:gd name="connsiteY139" fmla="*/ 293547 h 998937"/>
              <a:gd name="connsiteX140" fmla="*/ 963439 w 967458"/>
              <a:gd name="connsiteY140" fmla="*/ 313825 h 998937"/>
              <a:gd name="connsiteX141" fmla="*/ 959646 w 967458"/>
              <a:gd name="connsiteY141" fmla="*/ 319447 h 998937"/>
              <a:gd name="connsiteX142" fmla="*/ 958691 w 967458"/>
              <a:gd name="connsiteY142" fmla="*/ 322613 h 998937"/>
              <a:gd name="connsiteX143" fmla="*/ 956086 w 967458"/>
              <a:gd name="connsiteY143" fmla="*/ 324724 h 998937"/>
              <a:gd name="connsiteX144" fmla="*/ 952364 w 967458"/>
              <a:gd name="connsiteY144" fmla="*/ 330241 h 998937"/>
              <a:gd name="connsiteX145" fmla="*/ 946253 w 967458"/>
              <a:gd name="connsiteY145" fmla="*/ 332693 h 998937"/>
              <a:gd name="connsiteX146" fmla="*/ 935712 w 967458"/>
              <a:gd name="connsiteY146" fmla="*/ 341235 h 998937"/>
              <a:gd name="connsiteX147" fmla="*/ 930911 w 967458"/>
              <a:gd name="connsiteY147" fmla="*/ 342163 h 998937"/>
              <a:gd name="connsiteX148" fmla="*/ 922646 w 967458"/>
              <a:gd name="connsiteY148" fmla="*/ 342163 h 998937"/>
              <a:gd name="connsiteX149" fmla="*/ 914958 w 967458"/>
              <a:gd name="connsiteY149" fmla="*/ 345247 h 998937"/>
              <a:gd name="connsiteX150" fmla="*/ 812584 w 967458"/>
              <a:gd name="connsiteY150" fmla="*/ 345247 h 998937"/>
              <a:gd name="connsiteX151" fmla="*/ 928083 w 967458"/>
              <a:gd name="connsiteY151" fmla="*/ 984041 h 998937"/>
              <a:gd name="connsiteX152" fmla="*/ 928083 w 967458"/>
              <a:gd name="connsiteY152" fmla="*/ 985793 h 998937"/>
              <a:gd name="connsiteX153" fmla="*/ 928958 w 967458"/>
              <a:gd name="connsiteY153" fmla="*/ 986669 h 998937"/>
              <a:gd name="connsiteX154" fmla="*/ 927208 w 967458"/>
              <a:gd name="connsiteY154" fmla="*/ 991051 h 998937"/>
              <a:gd name="connsiteX155" fmla="*/ 927208 w 967458"/>
              <a:gd name="connsiteY155" fmla="*/ 991927 h 998937"/>
              <a:gd name="connsiteX156" fmla="*/ 926333 w 967458"/>
              <a:gd name="connsiteY156" fmla="*/ 994556 h 998937"/>
              <a:gd name="connsiteX157" fmla="*/ 925458 w 967458"/>
              <a:gd name="connsiteY157" fmla="*/ 995432 h 998937"/>
              <a:gd name="connsiteX158" fmla="*/ 924583 w 967458"/>
              <a:gd name="connsiteY158" fmla="*/ 995432 h 998937"/>
              <a:gd name="connsiteX159" fmla="*/ 921083 w 967458"/>
              <a:gd name="connsiteY159" fmla="*/ 998937 h 998937"/>
              <a:gd name="connsiteX160" fmla="*/ 920208 w 967458"/>
              <a:gd name="connsiteY160" fmla="*/ 998937 h 998937"/>
              <a:gd name="connsiteX161" fmla="*/ 914958 w 967458"/>
              <a:gd name="connsiteY161" fmla="*/ 998937 h 998937"/>
              <a:gd name="connsiteX162" fmla="*/ 495836 w 967458"/>
              <a:gd name="connsiteY162" fmla="*/ 998937 h 998937"/>
              <a:gd name="connsiteX163" fmla="*/ 473086 w 967458"/>
              <a:gd name="connsiteY163" fmla="*/ 998937 h 998937"/>
              <a:gd name="connsiteX164" fmla="*/ 226337 w 967458"/>
              <a:gd name="connsiteY164" fmla="*/ 998937 h 998937"/>
              <a:gd name="connsiteX165" fmla="*/ 180837 w 967458"/>
              <a:gd name="connsiteY165" fmla="*/ 953371 h 998937"/>
              <a:gd name="connsiteX166" fmla="*/ 180837 w 967458"/>
              <a:gd name="connsiteY166" fmla="*/ 858735 h 998937"/>
              <a:gd name="connsiteX167" fmla="*/ 281462 w 967458"/>
              <a:gd name="connsiteY167" fmla="*/ 757965 h 998937"/>
              <a:gd name="connsiteX168" fmla="*/ 440711 w 967458"/>
              <a:gd name="connsiteY168" fmla="*/ 757965 h 998937"/>
              <a:gd name="connsiteX169" fmla="*/ 480961 w 967458"/>
              <a:gd name="connsiteY169" fmla="*/ 766728 h 998937"/>
              <a:gd name="connsiteX170" fmla="*/ 512460 w 967458"/>
              <a:gd name="connsiteY170" fmla="*/ 594981 h 998937"/>
              <a:gd name="connsiteX171" fmla="*/ 513335 w 967458"/>
              <a:gd name="connsiteY171" fmla="*/ 590600 h 998937"/>
              <a:gd name="connsiteX172" fmla="*/ 557085 w 967458"/>
              <a:gd name="connsiteY172" fmla="*/ 345247 h 998937"/>
              <a:gd name="connsiteX173" fmla="*/ 454711 w 967458"/>
              <a:gd name="connsiteY173" fmla="*/ 345247 h 998937"/>
              <a:gd name="connsiteX174" fmla="*/ 447248 w 967458"/>
              <a:gd name="connsiteY174" fmla="*/ 342163 h 998937"/>
              <a:gd name="connsiteX175" fmla="*/ 441428 w 967458"/>
              <a:gd name="connsiteY175" fmla="*/ 342163 h 998937"/>
              <a:gd name="connsiteX176" fmla="*/ 436627 w 967458"/>
              <a:gd name="connsiteY176" fmla="*/ 341235 h 998937"/>
              <a:gd name="connsiteX177" fmla="*/ 427912 w 967458"/>
              <a:gd name="connsiteY177" fmla="*/ 334173 h 998937"/>
              <a:gd name="connsiteX178" fmla="*/ 418398 w 967458"/>
              <a:gd name="connsiteY178" fmla="*/ 330241 h 998937"/>
              <a:gd name="connsiteX179" fmla="*/ 409649 w 967458"/>
              <a:gd name="connsiteY179" fmla="*/ 317398 h 998937"/>
              <a:gd name="connsiteX180" fmla="*/ 412075 w 967458"/>
              <a:gd name="connsiteY180" fmla="*/ 317398 h 998937"/>
              <a:gd name="connsiteX181" fmla="*/ 404881 w 967458"/>
              <a:gd name="connsiteY181" fmla="*/ 293547 h 998937"/>
              <a:gd name="connsiteX182" fmla="*/ 457381 w 967458"/>
              <a:gd name="connsiteY182" fmla="*/ 241848 h 998937"/>
              <a:gd name="connsiteX183" fmla="*/ 579005 w 967458"/>
              <a:gd name="connsiteY183" fmla="*/ 241848 h 998937"/>
              <a:gd name="connsiteX184" fmla="*/ 597380 w 967458"/>
              <a:gd name="connsiteY184" fmla="*/ 141078 h 998937"/>
              <a:gd name="connsiteX185" fmla="*/ 587755 w 967458"/>
              <a:gd name="connsiteY185" fmla="*/ 100770 h 998937"/>
              <a:gd name="connsiteX186" fmla="*/ 616849 w 967458"/>
              <a:gd name="connsiteY186" fmla="*/ 29355 h 998937"/>
              <a:gd name="connsiteX187" fmla="*/ 618985 w 967458"/>
              <a:gd name="connsiteY187" fmla="*/ 27895 h 998937"/>
              <a:gd name="connsiteX188" fmla="*/ 618985 w 967458"/>
              <a:gd name="connsiteY188" fmla="*/ 26538 h 998937"/>
              <a:gd name="connsiteX189" fmla="*/ 646499 w 967458"/>
              <a:gd name="connsiteY189" fmla="*/ 7859 h 998937"/>
              <a:gd name="connsiteX190" fmla="*/ 685710 w 967458"/>
              <a:gd name="connsiteY190" fmla="*/ 0 h 99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967458" h="998937">
                <a:moveTo>
                  <a:pt x="281462" y="783377"/>
                </a:moveTo>
                <a:cubicBezTo>
                  <a:pt x="240337" y="783377"/>
                  <a:pt x="207087" y="818427"/>
                  <a:pt x="207087" y="858735"/>
                </a:cubicBezTo>
                <a:lnTo>
                  <a:pt x="207087" y="953371"/>
                </a:lnTo>
                <a:cubicBezTo>
                  <a:pt x="207087" y="964763"/>
                  <a:pt x="215837" y="973525"/>
                  <a:pt x="226337" y="973525"/>
                </a:cubicBezTo>
                <a:lnTo>
                  <a:pt x="473086" y="973525"/>
                </a:lnTo>
                <a:lnTo>
                  <a:pt x="495836" y="973525"/>
                </a:lnTo>
                <a:cubicBezTo>
                  <a:pt x="506335" y="973525"/>
                  <a:pt x="515960" y="964763"/>
                  <a:pt x="515960" y="953371"/>
                </a:cubicBezTo>
                <a:lnTo>
                  <a:pt x="515960" y="858735"/>
                </a:lnTo>
                <a:cubicBezTo>
                  <a:pt x="515960" y="818427"/>
                  <a:pt x="481836" y="783377"/>
                  <a:pt x="440711" y="783377"/>
                </a:cubicBezTo>
                <a:close/>
                <a:moveTo>
                  <a:pt x="685710" y="773738"/>
                </a:moveTo>
                <a:lnTo>
                  <a:pt x="541335" y="918321"/>
                </a:lnTo>
                <a:lnTo>
                  <a:pt x="541335" y="953371"/>
                </a:lnTo>
                <a:cubicBezTo>
                  <a:pt x="541335" y="960382"/>
                  <a:pt x="540460" y="967392"/>
                  <a:pt x="536960" y="973525"/>
                </a:cubicBezTo>
                <a:lnTo>
                  <a:pt x="884334" y="973525"/>
                </a:lnTo>
                <a:close/>
                <a:moveTo>
                  <a:pt x="836209" y="623021"/>
                </a:moveTo>
                <a:lnTo>
                  <a:pt x="704084" y="755337"/>
                </a:lnTo>
                <a:lnTo>
                  <a:pt x="895709" y="947238"/>
                </a:lnTo>
                <a:close/>
                <a:moveTo>
                  <a:pt x="534335" y="623021"/>
                </a:moveTo>
                <a:lnTo>
                  <a:pt x="504585" y="781624"/>
                </a:lnTo>
                <a:cubicBezTo>
                  <a:pt x="527335" y="800026"/>
                  <a:pt x="541335" y="828066"/>
                  <a:pt x="541335" y="858735"/>
                </a:cubicBezTo>
                <a:lnTo>
                  <a:pt x="541335" y="880642"/>
                </a:lnTo>
                <a:lnTo>
                  <a:pt x="667335" y="755337"/>
                </a:lnTo>
                <a:close/>
                <a:moveTo>
                  <a:pt x="356453" y="527881"/>
                </a:moveTo>
                <a:cubicBezTo>
                  <a:pt x="311308" y="527881"/>
                  <a:pt x="274844" y="564345"/>
                  <a:pt x="274844" y="609490"/>
                </a:cubicBezTo>
                <a:cubicBezTo>
                  <a:pt x="274844" y="654635"/>
                  <a:pt x="311308" y="691098"/>
                  <a:pt x="356453" y="691098"/>
                </a:cubicBezTo>
                <a:cubicBezTo>
                  <a:pt x="401598" y="691098"/>
                  <a:pt x="438930" y="654635"/>
                  <a:pt x="438930" y="609490"/>
                </a:cubicBezTo>
                <a:cubicBezTo>
                  <a:pt x="438930" y="564345"/>
                  <a:pt x="401598" y="527881"/>
                  <a:pt x="356453" y="527881"/>
                </a:cubicBezTo>
                <a:close/>
                <a:moveTo>
                  <a:pt x="11467" y="526746"/>
                </a:moveTo>
                <a:cubicBezTo>
                  <a:pt x="14585" y="526309"/>
                  <a:pt x="17926" y="527183"/>
                  <a:pt x="21044" y="529368"/>
                </a:cubicBezTo>
                <a:cubicBezTo>
                  <a:pt x="50441" y="550345"/>
                  <a:pt x="66476" y="582684"/>
                  <a:pt x="66476" y="618519"/>
                </a:cubicBezTo>
                <a:cubicBezTo>
                  <a:pt x="66476" y="653480"/>
                  <a:pt x="50441" y="686693"/>
                  <a:pt x="21044" y="707669"/>
                </a:cubicBezTo>
                <a:cubicBezTo>
                  <a:pt x="19262" y="709417"/>
                  <a:pt x="15699" y="709417"/>
                  <a:pt x="13917" y="709417"/>
                </a:cubicBezTo>
                <a:cubicBezTo>
                  <a:pt x="9463" y="709417"/>
                  <a:pt x="5009" y="708543"/>
                  <a:pt x="3227" y="705047"/>
                </a:cubicBezTo>
                <a:cubicBezTo>
                  <a:pt x="-2118" y="698929"/>
                  <a:pt x="-336" y="691063"/>
                  <a:pt x="5009" y="686693"/>
                </a:cubicBezTo>
                <a:cubicBezTo>
                  <a:pt x="27279" y="670086"/>
                  <a:pt x="39751" y="644739"/>
                  <a:pt x="39751" y="618519"/>
                </a:cubicBezTo>
                <a:cubicBezTo>
                  <a:pt x="39751" y="591424"/>
                  <a:pt x="27279" y="566077"/>
                  <a:pt x="5009" y="550345"/>
                </a:cubicBezTo>
                <a:cubicBezTo>
                  <a:pt x="-336" y="545101"/>
                  <a:pt x="-2118" y="537235"/>
                  <a:pt x="3227" y="531990"/>
                </a:cubicBezTo>
                <a:cubicBezTo>
                  <a:pt x="5454" y="528931"/>
                  <a:pt x="8349" y="527183"/>
                  <a:pt x="11467" y="526746"/>
                </a:cubicBezTo>
                <a:close/>
                <a:moveTo>
                  <a:pt x="356453" y="501836"/>
                </a:moveTo>
                <a:cubicBezTo>
                  <a:pt x="416357" y="501836"/>
                  <a:pt x="464107" y="549586"/>
                  <a:pt x="464107" y="609490"/>
                </a:cubicBezTo>
                <a:cubicBezTo>
                  <a:pt x="464107" y="668525"/>
                  <a:pt x="416357" y="717143"/>
                  <a:pt x="356453" y="717143"/>
                </a:cubicBezTo>
                <a:cubicBezTo>
                  <a:pt x="297417" y="717143"/>
                  <a:pt x="248799" y="668525"/>
                  <a:pt x="248799" y="609490"/>
                </a:cubicBezTo>
                <a:cubicBezTo>
                  <a:pt x="248799" y="549586"/>
                  <a:pt x="297417" y="501836"/>
                  <a:pt x="356453" y="501836"/>
                </a:cubicBezTo>
                <a:close/>
                <a:moveTo>
                  <a:pt x="49635" y="469626"/>
                </a:moveTo>
                <a:cubicBezTo>
                  <a:pt x="53004" y="469076"/>
                  <a:pt x="56482" y="469737"/>
                  <a:pt x="59090" y="472378"/>
                </a:cubicBezTo>
                <a:cubicBezTo>
                  <a:pt x="105169" y="505834"/>
                  <a:pt x="132122" y="560419"/>
                  <a:pt x="132122" y="618527"/>
                </a:cubicBezTo>
                <a:cubicBezTo>
                  <a:pt x="132122" y="675754"/>
                  <a:pt x="105169" y="730339"/>
                  <a:pt x="59090" y="763795"/>
                </a:cubicBezTo>
                <a:cubicBezTo>
                  <a:pt x="56482" y="766436"/>
                  <a:pt x="54743" y="767317"/>
                  <a:pt x="51265" y="767317"/>
                </a:cubicBezTo>
                <a:cubicBezTo>
                  <a:pt x="47787" y="767317"/>
                  <a:pt x="43440" y="764676"/>
                  <a:pt x="40832" y="762034"/>
                </a:cubicBezTo>
                <a:cubicBezTo>
                  <a:pt x="36485" y="755871"/>
                  <a:pt x="38224" y="747067"/>
                  <a:pt x="43440" y="743546"/>
                </a:cubicBezTo>
                <a:cubicBezTo>
                  <a:pt x="82564" y="714492"/>
                  <a:pt x="106908" y="667830"/>
                  <a:pt x="106908" y="618527"/>
                </a:cubicBezTo>
                <a:cubicBezTo>
                  <a:pt x="106908" y="569223"/>
                  <a:pt x="82564" y="522561"/>
                  <a:pt x="43440" y="492627"/>
                </a:cubicBezTo>
                <a:cubicBezTo>
                  <a:pt x="37354" y="489106"/>
                  <a:pt x="36485" y="480301"/>
                  <a:pt x="40832" y="474139"/>
                </a:cubicBezTo>
                <a:cubicBezTo>
                  <a:pt x="43006" y="471938"/>
                  <a:pt x="46266" y="470177"/>
                  <a:pt x="49635" y="469626"/>
                </a:cubicBezTo>
                <a:close/>
                <a:moveTo>
                  <a:pt x="682210" y="456532"/>
                </a:moveTo>
                <a:lnTo>
                  <a:pt x="543960" y="594981"/>
                </a:lnTo>
                <a:lnTo>
                  <a:pt x="685710" y="736935"/>
                </a:lnTo>
                <a:lnTo>
                  <a:pt x="823959" y="598486"/>
                </a:lnTo>
                <a:close/>
                <a:moveTo>
                  <a:pt x="91817" y="411383"/>
                </a:moveTo>
                <a:cubicBezTo>
                  <a:pt x="95089" y="410725"/>
                  <a:pt x="98579" y="411383"/>
                  <a:pt x="101633" y="413575"/>
                </a:cubicBezTo>
                <a:cubicBezTo>
                  <a:pt x="166200" y="460054"/>
                  <a:pt x="205465" y="537227"/>
                  <a:pt x="205465" y="617031"/>
                </a:cubicBezTo>
                <a:cubicBezTo>
                  <a:pt x="205465" y="697712"/>
                  <a:pt x="166200" y="773131"/>
                  <a:pt x="101633" y="819610"/>
                </a:cubicBezTo>
                <a:cubicBezTo>
                  <a:pt x="99015" y="820487"/>
                  <a:pt x="96398" y="821364"/>
                  <a:pt x="93780" y="821364"/>
                </a:cubicBezTo>
                <a:cubicBezTo>
                  <a:pt x="90290" y="821364"/>
                  <a:pt x="85927" y="819610"/>
                  <a:pt x="83310" y="816102"/>
                </a:cubicBezTo>
                <a:cubicBezTo>
                  <a:pt x="78947" y="810841"/>
                  <a:pt x="79819" y="802948"/>
                  <a:pt x="85927" y="797686"/>
                </a:cubicBezTo>
                <a:cubicBezTo>
                  <a:pt x="144387" y="756469"/>
                  <a:pt x="179288" y="688942"/>
                  <a:pt x="179288" y="617031"/>
                </a:cubicBezTo>
                <a:cubicBezTo>
                  <a:pt x="179288" y="545120"/>
                  <a:pt x="144387" y="477594"/>
                  <a:pt x="85927" y="435499"/>
                </a:cubicBezTo>
                <a:cubicBezTo>
                  <a:pt x="79819" y="431114"/>
                  <a:pt x="78947" y="422345"/>
                  <a:pt x="83310" y="417083"/>
                </a:cubicBezTo>
                <a:cubicBezTo>
                  <a:pt x="85491" y="414014"/>
                  <a:pt x="88545" y="412040"/>
                  <a:pt x="91817" y="411383"/>
                </a:cubicBezTo>
                <a:close/>
                <a:moveTo>
                  <a:pt x="582460" y="355762"/>
                </a:moveTo>
                <a:lnTo>
                  <a:pt x="545710" y="556426"/>
                </a:lnTo>
                <a:lnTo>
                  <a:pt x="663835" y="438130"/>
                </a:lnTo>
                <a:close/>
                <a:moveTo>
                  <a:pt x="787209" y="351381"/>
                </a:moveTo>
                <a:lnTo>
                  <a:pt x="700585" y="438130"/>
                </a:lnTo>
                <a:lnTo>
                  <a:pt x="825709" y="562559"/>
                </a:lnTo>
                <a:close/>
                <a:moveTo>
                  <a:pt x="608710" y="345247"/>
                </a:moveTo>
                <a:lnTo>
                  <a:pt x="682210" y="419729"/>
                </a:lnTo>
                <a:lnTo>
                  <a:pt x="756584" y="345247"/>
                </a:lnTo>
                <a:close/>
                <a:moveTo>
                  <a:pt x="798584" y="268136"/>
                </a:moveTo>
                <a:lnTo>
                  <a:pt x="806459" y="312825"/>
                </a:lnTo>
                <a:cubicBezTo>
                  <a:pt x="809084" y="315454"/>
                  <a:pt x="809084" y="317206"/>
                  <a:pt x="809959" y="318959"/>
                </a:cubicBezTo>
                <a:lnTo>
                  <a:pt x="914958" y="318959"/>
                </a:lnTo>
                <a:cubicBezTo>
                  <a:pt x="929833" y="318959"/>
                  <a:pt x="941208" y="307568"/>
                  <a:pt x="941208" y="293547"/>
                </a:cubicBezTo>
                <a:cubicBezTo>
                  <a:pt x="941208" y="279527"/>
                  <a:pt x="929833" y="268136"/>
                  <a:pt x="914958" y="268136"/>
                </a:cubicBezTo>
                <a:close/>
                <a:moveTo>
                  <a:pt x="600005" y="268136"/>
                </a:moveTo>
                <a:lnTo>
                  <a:pt x="591255" y="318959"/>
                </a:lnTo>
                <a:lnTo>
                  <a:pt x="683312" y="318959"/>
                </a:lnTo>
                <a:lnTo>
                  <a:pt x="689027" y="318959"/>
                </a:lnTo>
                <a:lnTo>
                  <a:pt x="781084" y="318959"/>
                </a:lnTo>
                <a:lnTo>
                  <a:pt x="772334" y="268136"/>
                </a:lnTo>
                <a:lnTo>
                  <a:pt x="689027" y="268136"/>
                </a:lnTo>
                <a:lnTo>
                  <a:pt x="683312" y="268136"/>
                </a:lnTo>
                <a:lnTo>
                  <a:pt x="618985" y="268136"/>
                </a:lnTo>
                <a:close/>
                <a:moveTo>
                  <a:pt x="457381" y="268136"/>
                </a:moveTo>
                <a:cubicBezTo>
                  <a:pt x="442506" y="268136"/>
                  <a:pt x="431131" y="279527"/>
                  <a:pt x="431131" y="293547"/>
                </a:cubicBezTo>
                <a:cubicBezTo>
                  <a:pt x="431131" y="307568"/>
                  <a:pt x="442506" y="318959"/>
                  <a:pt x="457381" y="318959"/>
                </a:cubicBezTo>
                <a:lnTo>
                  <a:pt x="562335" y="318959"/>
                </a:lnTo>
                <a:lnTo>
                  <a:pt x="562631" y="317398"/>
                </a:lnTo>
                <a:lnTo>
                  <a:pt x="563271" y="317398"/>
                </a:lnTo>
                <a:lnTo>
                  <a:pt x="565880" y="312825"/>
                </a:lnTo>
                <a:lnTo>
                  <a:pt x="573755" y="268136"/>
                </a:lnTo>
                <a:close/>
                <a:moveTo>
                  <a:pt x="617505" y="171747"/>
                </a:moveTo>
                <a:lnTo>
                  <a:pt x="604380" y="241848"/>
                </a:lnTo>
                <a:lnTo>
                  <a:pt x="618985" y="241848"/>
                </a:lnTo>
                <a:lnTo>
                  <a:pt x="683312" y="241848"/>
                </a:lnTo>
                <a:lnTo>
                  <a:pt x="689027" y="241848"/>
                </a:lnTo>
                <a:lnTo>
                  <a:pt x="767959" y="241848"/>
                </a:lnTo>
                <a:lnTo>
                  <a:pt x="754834" y="171747"/>
                </a:lnTo>
                <a:cubicBezTo>
                  <a:pt x="745647" y="180072"/>
                  <a:pt x="734928" y="187082"/>
                  <a:pt x="723225" y="192011"/>
                </a:cubicBezTo>
                <a:lnTo>
                  <a:pt x="689027" y="199101"/>
                </a:lnTo>
                <a:lnTo>
                  <a:pt x="689027" y="199309"/>
                </a:lnTo>
                <a:lnTo>
                  <a:pt x="686629" y="199788"/>
                </a:lnTo>
                <a:lnTo>
                  <a:pt x="686170" y="199693"/>
                </a:lnTo>
                <a:lnTo>
                  <a:pt x="685710" y="199788"/>
                </a:lnTo>
                <a:cubicBezTo>
                  <a:pt x="671710" y="199788"/>
                  <a:pt x="658585" y="196940"/>
                  <a:pt x="646772" y="192011"/>
                </a:cubicBezTo>
                <a:lnTo>
                  <a:pt x="618985" y="173884"/>
                </a:lnTo>
                <a:lnTo>
                  <a:pt x="618985" y="172696"/>
                </a:lnTo>
                <a:close/>
                <a:moveTo>
                  <a:pt x="686170" y="26381"/>
                </a:moveTo>
                <a:lnTo>
                  <a:pt x="658301" y="32011"/>
                </a:lnTo>
                <a:cubicBezTo>
                  <a:pt x="632216" y="43102"/>
                  <a:pt x="614005" y="69225"/>
                  <a:pt x="614005" y="100770"/>
                </a:cubicBezTo>
                <a:cubicBezTo>
                  <a:pt x="614005" y="113038"/>
                  <a:pt x="616630" y="123553"/>
                  <a:pt x="621880" y="134068"/>
                </a:cubicBezTo>
                <a:lnTo>
                  <a:pt x="621880" y="134944"/>
                </a:lnTo>
                <a:cubicBezTo>
                  <a:pt x="628005" y="146336"/>
                  <a:pt x="637411" y="155975"/>
                  <a:pt x="648677" y="162766"/>
                </a:cubicBezTo>
                <a:lnTo>
                  <a:pt x="686170" y="173370"/>
                </a:lnTo>
                <a:lnTo>
                  <a:pt x="723662" y="162766"/>
                </a:lnTo>
                <a:cubicBezTo>
                  <a:pt x="734928" y="155975"/>
                  <a:pt x="744334" y="146336"/>
                  <a:pt x="750459" y="134944"/>
                </a:cubicBezTo>
                <a:lnTo>
                  <a:pt x="750459" y="134068"/>
                </a:lnTo>
                <a:cubicBezTo>
                  <a:pt x="755709" y="123553"/>
                  <a:pt x="758334" y="113038"/>
                  <a:pt x="758334" y="100770"/>
                </a:cubicBezTo>
                <a:cubicBezTo>
                  <a:pt x="758334" y="69225"/>
                  <a:pt x="740123" y="43102"/>
                  <a:pt x="714038" y="32011"/>
                </a:cubicBezTo>
                <a:close/>
                <a:moveTo>
                  <a:pt x="685710" y="0"/>
                </a:moveTo>
                <a:lnTo>
                  <a:pt x="686170" y="94"/>
                </a:lnTo>
                <a:lnTo>
                  <a:pt x="686629" y="0"/>
                </a:lnTo>
                <a:lnTo>
                  <a:pt x="689027" y="481"/>
                </a:lnTo>
                <a:lnTo>
                  <a:pt x="689027" y="680"/>
                </a:lnTo>
                <a:lnTo>
                  <a:pt x="724045" y="7859"/>
                </a:lnTo>
                <a:cubicBezTo>
                  <a:pt x="759483" y="23057"/>
                  <a:pt x="784584" y="58710"/>
                  <a:pt x="784584" y="100770"/>
                </a:cubicBezTo>
                <a:cubicBezTo>
                  <a:pt x="784584" y="114790"/>
                  <a:pt x="781084" y="128811"/>
                  <a:pt x="774959" y="141078"/>
                </a:cubicBezTo>
                <a:lnTo>
                  <a:pt x="793334" y="241848"/>
                </a:lnTo>
                <a:lnTo>
                  <a:pt x="914958" y="241848"/>
                </a:lnTo>
                <a:cubicBezTo>
                  <a:pt x="944708" y="241848"/>
                  <a:pt x="967458" y="264631"/>
                  <a:pt x="967458" y="293547"/>
                </a:cubicBezTo>
                <a:cubicBezTo>
                  <a:pt x="967458" y="300777"/>
                  <a:pt x="966036" y="307622"/>
                  <a:pt x="963439" y="313825"/>
                </a:cubicBezTo>
                <a:lnTo>
                  <a:pt x="959646" y="319447"/>
                </a:lnTo>
                <a:lnTo>
                  <a:pt x="958691" y="322613"/>
                </a:lnTo>
                <a:lnTo>
                  <a:pt x="956086" y="324724"/>
                </a:lnTo>
                <a:lnTo>
                  <a:pt x="952364" y="330241"/>
                </a:lnTo>
                <a:lnTo>
                  <a:pt x="946253" y="332693"/>
                </a:lnTo>
                <a:lnTo>
                  <a:pt x="935712" y="341235"/>
                </a:lnTo>
                <a:lnTo>
                  <a:pt x="930911" y="342163"/>
                </a:lnTo>
                <a:lnTo>
                  <a:pt x="922646" y="342163"/>
                </a:lnTo>
                <a:lnTo>
                  <a:pt x="914958" y="345247"/>
                </a:lnTo>
                <a:lnTo>
                  <a:pt x="812584" y="345247"/>
                </a:lnTo>
                <a:lnTo>
                  <a:pt x="928083" y="984041"/>
                </a:lnTo>
                <a:cubicBezTo>
                  <a:pt x="928083" y="984917"/>
                  <a:pt x="928083" y="985793"/>
                  <a:pt x="928083" y="985793"/>
                </a:cubicBezTo>
                <a:cubicBezTo>
                  <a:pt x="928083" y="986669"/>
                  <a:pt x="928958" y="986669"/>
                  <a:pt x="928958" y="986669"/>
                </a:cubicBezTo>
                <a:cubicBezTo>
                  <a:pt x="928958" y="988422"/>
                  <a:pt x="928083" y="989298"/>
                  <a:pt x="927208" y="991051"/>
                </a:cubicBezTo>
                <a:cubicBezTo>
                  <a:pt x="927208" y="991051"/>
                  <a:pt x="927208" y="991051"/>
                  <a:pt x="927208" y="991927"/>
                </a:cubicBezTo>
                <a:cubicBezTo>
                  <a:pt x="927208" y="992803"/>
                  <a:pt x="927208" y="993679"/>
                  <a:pt x="926333" y="994556"/>
                </a:cubicBezTo>
                <a:cubicBezTo>
                  <a:pt x="925458" y="994556"/>
                  <a:pt x="925458" y="994556"/>
                  <a:pt x="925458" y="995432"/>
                </a:cubicBezTo>
                <a:cubicBezTo>
                  <a:pt x="924583" y="995432"/>
                  <a:pt x="924583" y="995432"/>
                  <a:pt x="924583" y="995432"/>
                </a:cubicBezTo>
                <a:cubicBezTo>
                  <a:pt x="923708" y="997184"/>
                  <a:pt x="921958" y="998061"/>
                  <a:pt x="921083" y="998937"/>
                </a:cubicBezTo>
                <a:cubicBezTo>
                  <a:pt x="921083" y="998937"/>
                  <a:pt x="921083" y="998937"/>
                  <a:pt x="920208" y="998937"/>
                </a:cubicBezTo>
                <a:cubicBezTo>
                  <a:pt x="918458" y="998937"/>
                  <a:pt x="917583" y="998937"/>
                  <a:pt x="914958" y="998937"/>
                </a:cubicBezTo>
                <a:lnTo>
                  <a:pt x="495836" y="998937"/>
                </a:lnTo>
                <a:lnTo>
                  <a:pt x="473086" y="998937"/>
                </a:lnTo>
                <a:lnTo>
                  <a:pt x="226337" y="998937"/>
                </a:lnTo>
                <a:cubicBezTo>
                  <a:pt x="200962" y="998937"/>
                  <a:pt x="180837" y="978783"/>
                  <a:pt x="180837" y="953371"/>
                </a:cubicBezTo>
                <a:lnTo>
                  <a:pt x="180837" y="858735"/>
                </a:lnTo>
                <a:cubicBezTo>
                  <a:pt x="180837" y="803531"/>
                  <a:pt x="226337" y="757965"/>
                  <a:pt x="281462" y="757965"/>
                </a:cubicBezTo>
                <a:lnTo>
                  <a:pt x="440711" y="757965"/>
                </a:lnTo>
                <a:cubicBezTo>
                  <a:pt x="455586" y="757965"/>
                  <a:pt x="469586" y="760594"/>
                  <a:pt x="480961" y="766728"/>
                </a:cubicBezTo>
                <a:lnTo>
                  <a:pt x="512460" y="594981"/>
                </a:lnTo>
                <a:cubicBezTo>
                  <a:pt x="512460" y="593228"/>
                  <a:pt x="512460" y="592352"/>
                  <a:pt x="513335" y="590600"/>
                </a:cubicBezTo>
                <a:lnTo>
                  <a:pt x="557085" y="345247"/>
                </a:lnTo>
                <a:lnTo>
                  <a:pt x="454711" y="345247"/>
                </a:lnTo>
                <a:lnTo>
                  <a:pt x="447248" y="342163"/>
                </a:lnTo>
                <a:lnTo>
                  <a:pt x="441428" y="342163"/>
                </a:lnTo>
                <a:lnTo>
                  <a:pt x="436627" y="341235"/>
                </a:lnTo>
                <a:lnTo>
                  <a:pt x="427912" y="334173"/>
                </a:lnTo>
                <a:lnTo>
                  <a:pt x="418398" y="330241"/>
                </a:lnTo>
                <a:lnTo>
                  <a:pt x="409649" y="317398"/>
                </a:lnTo>
                <a:lnTo>
                  <a:pt x="412075" y="317398"/>
                </a:lnTo>
                <a:lnTo>
                  <a:pt x="404881" y="293547"/>
                </a:lnTo>
                <a:cubicBezTo>
                  <a:pt x="404881" y="264631"/>
                  <a:pt x="427631" y="241848"/>
                  <a:pt x="457381" y="241848"/>
                </a:cubicBezTo>
                <a:lnTo>
                  <a:pt x="579005" y="241848"/>
                </a:lnTo>
                <a:lnTo>
                  <a:pt x="597380" y="141078"/>
                </a:lnTo>
                <a:cubicBezTo>
                  <a:pt x="591255" y="128811"/>
                  <a:pt x="587755" y="114790"/>
                  <a:pt x="587755" y="100770"/>
                </a:cubicBezTo>
                <a:cubicBezTo>
                  <a:pt x="587755" y="72730"/>
                  <a:pt x="598911" y="47538"/>
                  <a:pt x="616849" y="29355"/>
                </a:cubicBezTo>
                <a:lnTo>
                  <a:pt x="618985" y="27895"/>
                </a:lnTo>
                <a:lnTo>
                  <a:pt x="618985" y="26538"/>
                </a:lnTo>
                <a:lnTo>
                  <a:pt x="646499" y="7859"/>
                </a:lnTo>
                <a:cubicBezTo>
                  <a:pt x="658475" y="2793"/>
                  <a:pt x="671710" y="0"/>
                  <a:pt x="68571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AD970D5-749E-46E4-9F2A-F937A4F38BEF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COMMUNICATION SLIDE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CC46C8-0070-43AF-A6CB-784CB2622746}"/>
              </a:ext>
            </a:extLst>
          </p:cNvPr>
          <p:cNvSpPr txBox="1"/>
          <p:nvPr/>
        </p:nvSpPr>
        <p:spPr>
          <a:xfrm>
            <a:off x="1520827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1CE9B2E-0507-4652-B419-F863BA2E89DA}"/>
              </a:ext>
            </a:extLst>
          </p:cNvPr>
          <p:cNvSpPr txBox="1"/>
          <p:nvPr/>
        </p:nvSpPr>
        <p:spPr>
          <a:xfrm>
            <a:off x="3320127" y="4297451"/>
            <a:ext cx="4278475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134BD60-EABF-4B49-A9FE-2E2149B0D09A}"/>
              </a:ext>
            </a:extLst>
          </p:cNvPr>
          <p:cNvSpPr txBox="1"/>
          <p:nvPr/>
        </p:nvSpPr>
        <p:spPr>
          <a:xfrm>
            <a:off x="3320128" y="4968633"/>
            <a:ext cx="4278476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18BF9E2-4028-497D-ABB2-3B4E5D726354}"/>
              </a:ext>
            </a:extLst>
          </p:cNvPr>
          <p:cNvSpPr txBox="1"/>
          <p:nvPr/>
        </p:nvSpPr>
        <p:spPr>
          <a:xfrm>
            <a:off x="3320127" y="9447235"/>
            <a:ext cx="4278475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7025570-6080-4F62-9A40-51E52E25D4B2}"/>
              </a:ext>
            </a:extLst>
          </p:cNvPr>
          <p:cNvSpPr txBox="1"/>
          <p:nvPr/>
        </p:nvSpPr>
        <p:spPr>
          <a:xfrm>
            <a:off x="3320128" y="10118417"/>
            <a:ext cx="4278476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DAA350F-7BDB-4AB3-8877-BC9EBAF68663}"/>
              </a:ext>
            </a:extLst>
          </p:cNvPr>
          <p:cNvSpPr txBox="1"/>
          <p:nvPr/>
        </p:nvSpPr>
        <p:spPr>
          <a:xfrm>
            <a:off x="16779045" y="4434611"/>
            <a:ext cx="4278475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F96C7B1-3A06-4B9E-8760-63F8F793D390}"/>
              </a:ext>
            </a:extLst>
          </p:cNvPr>
          <p:cNvSpPr txBox="1"/>
          <p:nvPr/>
        </p:nvSpPr>
        <p:spPr>
          <a:xfrm>
            <a:off x="16779046" y="5105793"/>
            <a:ext cx="4278476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EC6AEB0-C96E-47B7-A9CD-56F4BC2F7CC5}"/>
              </a:ext>
            </a:extLst>
          </p:cNvPr>
          <p:cNvSpPr txBox="1"/>
          <p:nvPr/>
        </p:nvSpPr>
        <p:spPr>
          <a:xfrm>
            <a:off x="16779045" y="9437609"/>
            <a:ext cx="4278475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1230C7-DB15-4969-BE44-43F9543D197F}"/>
              </a:ext>
            </a:extLst>
          </p:cNvPr>
          <p:cNvSpPr txBox="1"/>
          <p:nvPr/>
        </p:nvSpPr>
        <p:spPr>
          <a:xfrm>
            <a:off x="16779046" y="10108791"/>
            <a:ext cx="4278476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Freeform 2">
            <a:extLst>
              <a:ext uri="{FF2B5EF4-FFF2-40B4-BE49-F238E27FC236}">
                <a16:creationId xmlns:a16="http://schemas.microsoft.com/office/drawing/2014/main" id="{4D0E57E6-A5A0-4941-BC2D-4B485EE2D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758" y="6615277"/>
            <a:ext cx="7929702" cy="303690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07C8825E-85CE-7546-8917-4D41B5F11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046" y="7172434"/>
            <a:ext cx="1572497" cy="1913854"/>
          </a:xfrm>
          <a:custGeom>
            <a:avLst/>
            <a:gdLst>
              <a:gd name="connsiteX0" fmla="*/ 786248 w 1572497"/>
              <a:gd name="connsiteY0" fmla="*/ 984836 h 1913854"/>
              <a:gd name="connsiteX1" fmla="*/ 1572497 w 1572497"/>
              <a:gd name="connsiteY1" fmla="*/ 1770723 h 1913854"/>
              <a:gd name="connsiteX2" fmla="*/ 1572497 w 1572497"/>
              <a:gd name="connsiteY2" fmla="*/ 1913854 h 1913854"/>
              <a:gd name="connsiteX3" fmla="*/ 0 w 1572497"/>
              <a:gd name="connsiteY3" fmla="*/ 1913854 h 1913854"/>
              <a:gd name="connsiteX4" fmla="*/ 0 w 1572497"/>
              <a:gd name="connsiteY4" fmla="*/ 1770723 h 1913854"/>
              <a:gd name="connsiteX5" fmla="*/ 786248 w 1572497"/>
              <a:gd name="connsiteY5" fmla="*/ 984836 h 1913854"/>
              <a:gd name="connsiteX6" fmla="*/ 787763 w 1572497"/>
              <a:gd name="connsiteY6" fmla="*/ 0 h 1913854"/>
              <a:gd name="connsiteX7" fmla="*/ 1254677 w 1572497"/>
              <a:gd name="connsiteY7" fmla="*/ 466023 h 1913854"/>
              <a:gd name="connsiteX8" fmla="*/ 787763 w 1572497"/>
              <a:gd name="connsiteY8" fmla="*/ 932938 h 1913854"/>
              <a:gd name="connsiteX9" fmla="*/ 321739 w 1572497"/>
              <a:gd name="connsiteY9" fmla="*/ 466023 h 1913854"/>
              <a:gd name="connsiteX10" fmla="*/ 787763 w 1572497"/>
              <a:gd name="connsiteY10" fmla="*/ 0 h 1913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72497" h="1913854">
                <a:moveTo>
                  <a:pt x="786248" y="984836"/>
                </a:moveTo>
                <a:cubicBezTo>
                  <a:pt x="1221175" y="984836"/>
                  <a:pt x="1572497" y="1336885"/>
                  <a:pt x="1572497" y="1770723"/>
                </a:cubicBezTo>
                <a:lnTo>
                  <a:pt x="1572497" y="1913854"/>
                </a:lnTo>
                <a:lnTo>
                  <a:pt x="0" y="1913854"/>
                </a:lnTo>
                <a:lnTo>
                  <a:pt x="0" y="1770723"/>
                </a:lnTo>
                <a:cubicBezTo>
                  <a:pt x="0" y="1336885"/>
                  <a:pt x="352211" y="984836"/>
                  <a:pt x="786248" y="984836"/>
                </a:cubicBezTo>
                <a:close/>
                <a:moveTo>
                  <a:pt x="787763" y="0"/>
                </a:moveTo>
                <a:cubicBezTo>
                  <a:pt x="1045278" y="0"/>
                  <a:pt x="1254677" y="208507"/>
                  <a:pt x="1254677" y="466023"/>
                </a:cubicBezTo>
                <a:cubicBezTo>
                  <a:pt x="1254677" y="723539"/>
                  <a:pt x="1045278" y="932938"/>
                  <a:pt x="787763" y="932938"/>
                </a:cubicBezTo>
                <a:cubicBezTo>
                  <a:pt x="529356" y="932938"/>
                  <a:pt x="321739" y="723539"/>
                  <a:pt x="321739" y="466023"/>
                </a:cubicBezTo>
                <a:cubicBezTo>
                  <a:pt x="321739" y="208507"/>
                  <a:pt x="529356" y="0"/>
                  <a:pt x="7877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21" name="Freeform 5">
            <a:extLst>
              <a:ext uri="{FF2B5EF4-FFF2-40B4-BE49-F238E27FC236}">
                <a16:creationId xmlns:a16="http://schemas.microsoft.com/office/drawing/2014/main" id="{A1A37198-D4F0-40C6-9ACE-441A3553E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3975" y="3295867"/>
            <a:ext cx="7929700" cy="303690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FD83A048-AA0B-264C-84D1-F680AAC68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4262" y="3853024"/>
            <a:ext cx="1572494" cy="1913854"/>
          </a:xfrm>
          <a:custGeom>
            <a:avLst/>
            <a:gdLst>
              <a:gd name="connsiteX0" fmla="*/ 785803 w 1572494"/>
              <a:gd name="connsiteY0" fmla="*/ 984836 h 1913854"/>
              <a:gd name="connsiteX1" fmla="*/ 1572494 w 1572494"/>
              <a:gd name="connsiteY1" fmla="*/ 1770723 h 1913854"/>
              <a:gd name="connsiteX2" fmla="*/ 1572494 w 1572494"/>
              <a:gd name="connsiteY2" fmla="*/ 1913854 h 1913854"/>
              <a:gd name="connsiteX3" fmla="*/ 0 w 1572494"/>
              <a:gd name="connsiteY3" fmla="*/ 1913854 h 1913854"/>
              <a:gd name="connsiteX4" fmla="*/ 0 w 1572494"/>
              <a:gd name="connsiteY4" fmla="*/ 1770723 h 1913854"/>
              <a:gd name="connsiteX5" fmla="*/ 785803 w 1572494"/>
              <a:gd name="connsiteY5" fmla="*/ 984836 h 1913854"/>
              <a:gd name="connsiteX6" fmla="*/ 788209 w 1572494"/>
              <a:gd name="connsiteY6" fmla="*/ 0 h 1913854"/>
              <a:gd name="connsiteX7" fmla="*/ 1254679 w 1572494"/>
              <a:gd name="connsiteY7" fmla="*/ 467359 h 1913854"/>
              <a:gd name="connsiteX8" fmla="*/ 788209 w 1572494"/>
              <a:gd name="connsiteY8" fmla="*/ 932939 h 1913854"/>
              <a:gd name="connsiteX9" fmla="*/ 321740 w 1572494"/>
              <a:gd name="connsiteY9" fmla="*/ 467359 h 1913854"/>
              <a:gd name="connsiteX10" fmla="*/ 788209 w 1572494"/>
              <a:gd name="connsiteY10" fmla="*/ 0 h 1913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72494" h="1913854">
                <a:moveTo>
                  <a:pt x="785803" y="984836"/>
                </a:moveTo>
                <a:cubicBezTo>
                  <a:pt x="1219594" y="984836"/>
                  <a:pt x="1572494" y="1336885"/>
                  <a:pt x="1572494" y="1770723"/>
                </a:cubicBezTo>
                <a:lnTo>
                  <a:pt x="1572494" y="1913854"/>
                </a:lnTo>
                <a:lnTo>
                  <a:pt x="0" y="1913854"/>
                </a:lnTo>
                <a:lnTo>
                  <a:pt x="0" y="1770723"/>
                </a:lnTo>
                <a:cubicBezTo>
                  <a:pt x="0" y="1336885"/>
                  <a:pt x="352011" y="984836"/>
                  <a:pt x="785803" y="984836"/>
                </a:cubicBezTo>
                <a:close/>
                <a:moveTo>
                  <a:pt x="788209" y="0"/>
                </a:moveTo>
                <a:cubicBezTo>
                  <a:pt x="1046370" y="0"/>
                  <a:pt x="1254679" y="209199"/>
                  <a:pt x="1254679" y="467359"/>
                </a:cubicBezTo>
                <a:cubicBezTo>
                  <a:pt x="1254679" y="723740"/>
                  <a:pt x="1046370" y="932939"/>
                  <a:pt x="788209" y="932939"/>
                </a:cubicBezTo>
                <a:cubicBezTo>
                  <a:pt x="530939" y="932939"/>
                  <a:pt x="321740" y="723740"/>
                  <a:pt x="321740" y="467359"/>
                </a:cubicBezTo>
                <a:cubicBezTo>
                  <a:pt x="321740" y="209199"/>
                  <a:pt x="530939" y="0"/>
                  <a:pt x="7882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24" name="Freeform 8">
            <a:extLst>
              <a:ext uri="{FF2B5EF4-FFF2-40B4-BE49-F238E27FC236}">
                <a16:creationId xmlns:a16="http://schemas.microsoft.com/office/drawing/2014/main" id="{5F6B3542-2CC1-4D30-8855-C4C2009B1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3975" y="9934686"/>
            <a:ext cx="7929700" cy="303690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08239350-31BC-6F4C-9033-9A8059666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4262" y="10495767"/>
            <a:ext cx="1572494" cy="1909931"/>
          </a:xfrm>
          <a:custGeom>
            <a:avLst/>
            <a:gdLst>
              <a:gd name="connsiteX0" fmla="*/ 785803 w 1572494"/>
              <a:gd name="connsiteY0" fmla="*/ 980913 h 1909931"/>
              <a:gd name="connsiteX1" fmla="*/ 1572494 w 1572494"/>
              <a:gd name="connsiteY1" fmla="*/ 1766800 h 1909931"/>
              <a:gd name="connsiteX2" fmla="*/ 1572494 w 1572494"/>
              <a:gd name="connsiteY2" fmla="*/ 1909931 h 1909931"/>
              <a:gd name="connsiteX3" fmla="*/ 0 w 1572494"/>
              <a:gd name="connsiteY3" fmla="*/ 1909931 h 1909931"/>
              <a:gd name="connsiteX4" fmla="*/ 0 w 1572494"/>
              <a:gd name="connsiteY4" fmla="*/ 1766800 h 1909931"/>
              <a:gd name="connsiteX5" fmla="*/ 785803 w 1572494"/>
              <a:gd name="connsiteY5" fmla="*/ 980913 h 1909931"/>
              <a:gd name="connsiteX6" fmla="*/ 788209 w 1572494"/>
              <a:gd name="connsiteY6" fmla="*/ 0 h 1909931"/>
              <a:gd name="connsiteX7" fmla="*/ 1254679 w 1572494"/>
              <a:gd name="connsiteY7" fmla="*/ 466915 h 1909931"/>
              <a:gd name="connsiteX8" fmla="*/ 788209 w 1572494"/>
              <a:gd name="connsiteY8" fmla="*/ 932938 h 1909931"/>
              <a:gd name="connsiteX9" fmla="*/ 321740 w 1572494"/>
              <a:gd name="connsiteY9" fmla="*/ 466915 h 1909931"/>
              <a:gd name="connsiteX10" fmla="*/ 788209 w 1572494"/>
              <a:gd name="connsiteY10" fmla="*/ 0 h 190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72494" h="1909931">
                <a:moveTo>
                  <a:pt x="785803" y="980913"/>
                </a:moveTo>
                <a:cubicBezTo>
                  <a:pt x="1219594" y="980913"/>
                  <a:pt x="1572494" y="1333851"/>
                  <a:pt x="1572494" y="1766800"/>
                </a:cubicBezTo>
                <a:lnTo>
                  <a:pt x="1572494" y="1909931"/>
                </a:lnTo>
                <a:lnTo>
                  <a:pt x="0" y="1909931"/>
                </a:lnTo>
                <a:lnTo>
                  <a:pt x="0" y="1766800"/>
                </a:lnTo>
                <a:cubicBezTo>
                  <a:pt x="0" y="1333851"/>
                  <a:pt x="352011" y="980913"/>
                  <a:pt x="785803" y="980913"/>
                </a:cubicBezTo>
                <a:close/>
                <a:moveTo>
                  <a:pt x="788209" y="0"/>
                </a:moveTo>
                <a:cubicBezTo>
                  <a:pt x="1046370" y="0"/>
                  <a:pt x="1254679" y="208508"/>
                  <a:pt x="1254679" y="466915"/>
                </a:cubicBezTo>
                <a:cubicBezTo>
                  <a:pt x="1254679" y="723539"/>
                  <a:pt x="1046370" y="932938"/>
                  <a:pt x="788209" y="932938"/>
                </a:cubicBezTo>
                <a:cubicBezTo>
                  <a:pt x="530939" y="932938"/>
                  <a:pt x="321740" y="723539"/>
                  <a:pt x="321740" y="466915"/>
                </a:cubicBezTo>
                <a:cubicBezTo>
                  <a:pt x="321740" y="208508"/>
                  <a:pt x="530939" y="0"/>
                  <a:pt x="7882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27" name="Freeform 11">
            <a:extLst>
              <a:ext uri="{FF2B5EF4-FFF2-40B4-BE49-F238E27FC236}">
                <a16:creationId xmlns:a16="http://schemas.microsoft.com/office/drawing/2014/main" id="{70537B5B-2741-443E-A1BC-6712894EA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17726" y="6615277"/>
            <a:ext cx="7929700" cy="303690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B11E93E1-B08C-CF4A-A9DF-099556FF1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8013" y="7172434"/>
            <a:ext cx="1572493" cy="1913854"/>
          </a:xfrm>
          <a:custGeom>
            <a:avLst/>
            <a:gdLst>
              <a:gd name="connsiteX0" fmla="*/ 786247 w 1572493"/>
              <a:gd name="connsiteY0" fmla="*/ 984836 h 1913854"/>
              <a:gd name="connsiteX1" fmla="*/ 1572493 w 1572493"/>
              <a:gd name="connsiteY1" fmla="*/ 1770723 h 1913854"/>
              <a:gd name="connsiteX2" fmla="*/ 1572493 w 1572493"/>
              <a:gd name="connsiteY2" fmla="*/ 1913854 h 1913854"/>
              <a:gd name="connsiteX3" fmla="*/ 0 w 1572493"/>
              <a:gd name="connsiteY3" fmla="*/ 1913854 h 1913854"/>
              <a:gd name="connsiteX4" fmla="*/ 0 w 1572493"/>
              <a:gd name="connsiteY4" fmla="*/ 1770723 h 1913854"/>
              <a:gd name="connsiteX5" fmla="*/ 786247 w 1572493"/>
              <a:gd name="connsiteY5" fmla="*/ 984836 h 1913854"/>
              <a:gd name="connsiteX6" fmla="*/ 787763 w 1572493"/>
              <a:gd name="connsiteY6" fmla="*/ 0 h 1913854"/>
              <a:gd name="connsiteX7" fmla="*/ 1254677 w 1572493"/>
              <a:gd name="connsiteY7" fmla="*/ 466023 h 1913854"/>
              <a:gd name="connsiteX8" fmla="*/ 787763 w 1572493"/>
              <a:gd name="connsiteY8" fmla="*/ 932938 h 1913854"/>
              <a:gd name="connsiteX9" fmla="*/ 321740 w 1572493"/>
              <a:gd name="connsiteY9" fmla="*/ 466023 h 1913854"/>
              <a:gd name="connsiteX10" fmla="*/ 787763 w 1572493"/>
              <a:gd name="connsiteY10" fmla="*/ 0 h 1913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72493" h="1913854">
                <a:moveTo>
                  <a:pt x="786247" y="984836"/>
                </a:moveTo>
                <a:cubicBezTo>
                  <a:pt x="1221173" y="984836"/>
                  <a:pt x="1572493" y="1336885"/>
                  <a:pt x="1572493" y="1770723"/>
                </a:cubicBezTo>
                <a:lnTo>
                  <a:pt x="1572493" y="1913854"/>
                </a:lnTo>
                <a:lnTo>
                  <a:pt x="0" y="1913854"/>
                </a:lnTo>
                <a:lnTo>
                  <a:pt x="0" y="1770723"/>
                </a:lnTo>
                <a:cubicBezTo>
                  <a:pt x="0" y="1336885"/>
                  <a:pt x="352210" y="984836"/>
                  <a:pt x="786247" y="984836"/>
                </a:cubicBezTo>
                <a:close/>
                <a:moveTo>
                  <a:pt x="787763" y="0"/>
                </a:moveTo>
                <a:cubicBezTo>
                  <a:pt x="1045279" y="0"/>
                  <a:pt x="1254677" y="208507"/>
                  <a:pt x="1254677" y="466023"/>
                </a:cubicBezTo>
                <a:cubicBezTo>
                  <a:pt x="1254677" y="723539"/>
                  <a:pt x="1045279" y="932938"/>
                  <a:pt x="787763" y="932938"/>
                </a:cubicBezTo>
                <a:cubicBezTo>
                  <a:pt x="530248" y="932938"/>
                  <a:pt x="321740" y="723539"/>
                  <a:pt x="321740" y="466023"/>
                </a:cubicBezTo>
                <a:cubicBezTo>
                  <a:pt x="321740" y="208507"/>
                  <a:pt x="530248" y="0"/>
                  <a:pt x="7877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30" name="Freeform 14">
            <a:extLst>
              <a:ext uri="{FF2B5EF4-FFF2-40B4-BE49-F238E27FC236}">
                <a16:creationId xmlns:a16="http://schemas.microsoft.com/office/drawing/2014/main" id="{95AB6A0C-216B-4A9C-963B-5AD9E9BF6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9658" y="4598519"/>
            <a:ext cx="1118240" cy="2016757"/>
          </a:xfrm>
          <a:custGeom>
            <a:avLst/>
            <a:gdLst>
              <a:gd name="T0" fmla="*/ 0 w 1256"/>
              <a:gd name="T1" fmla="*/ 2266 h 2267"/>
              <a:gd name="T2" fmla="*/ 0 w 1256"/>
              <a:gd name="T3" fmla="*/ 2266 h 2267"/>
              <a:gd name="T4" fmla="*/ 1255 w 1256"/>
              <a:gd name="T5" fmla="*/ 0 h 2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56" h="2267">
                <a:moveTo>
                  <a:pt x="0" y="2266"/>
                </a:moveTo>
                <a:lnTo>
                  <a:pt x="0" y="2266"/>
                </a:lnTo>
                <a:cubicBezTo>
                  <a:pt x="249" y="1416"/>
                  <a:pt x="683" y="646"/>
                  <a:pt x="1255" y="0"/>
                </a:cubicBezTo>
              </a:path>
            </a:pathLst>
          </a:custGeom>
          <a:noFill/>
          <a:ln w="381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31" name="Freeform 15">
            <a:extLst>
              <a:ext uri="{FF2B5EF4-FFF2-40B4-BE49-F238E27FC236}">
                <a16:creationId xmlns:a16="http://schemas.microsoft.com/office/drawing/2014/main" id="{1B66FB2F-18EA-469C-AAC8-6BFC4BE18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9658" y="9648258"/>
            <a:ext cx="1126087" cy="1973598"/>
          </a:xfrm>
          <a:custGeom>
            <a:avLst/>
            <a:gdLst>
              <a:gd name="T0" fmla="*/ 1264 w 1265"/>
              <a:gd name="T1" fmla="*/ 2216 h 2217"/>
              <a:gd name="T2" fmla="*/ 1264 w 1265"/>
              <a:gd name="T3" fmla="*/ 2216 h 2217"/>
              <a:gd name="T4" fmla="*/ 0 w 1265"/>
              <a:gd name="T5" fmla="*/ 0 h 2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65" h="2217">
                <a:moveTo>
                  <a:pt x="1264" y="2216"/>
                </a:moveTo>
                <a:lnTo>
                  <a:pt x="1264" y="2216"/>
                </a:lnTo>
                <a:cubicBezTo>
                  <a:pt x="694" y="1581"/>
                  <a:pt x="257" y="828"/>
                  <a:pt x="0" y="0"/>
                </a:cubicBezTo>
              </a:path>
            </a:pathLst>
          </a:custGeom>
          <a:noFill/>
          <a:ln w="381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32" name="Freeform 16">
            <a:extLst>
              <a:ext uri="{FF2B5EF4-FFF2-40B4-BE49-F238E27FC236}">
                <a16:creationId xmlns:a16="http://schemas.microsoft.com/office/drawing/2014/main" id="{BE057CD0-B515-44BA-90D6-3BF9B9D6B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45828" y="9648258"/>
            <a:ext cx="1110395" cy="1973598"/>
          </a:xfrm>
          <a:custGeom>
            <a:avLst/>
            <a:gdLst>
              <a:gd name="T0" fmla="*/ 1246 w 1247"/>
              <a:gd name="T1" fmla="*/ 0 h 2219"/>
              <a:gd name="T2" fmla="*/ 1246 w 1247"/>
              <a:gd name="T3" fmla="*/ 0 h 2219"/>
              <a:gd name="T4" fmla="*/ 0 w 1247"/>
              <a:gd name="T5" fmla="*/ 2218 h 2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47" h="2219">
                <a:moveTo>
                  <a:pt x="1246" y="0"/>
                </a:moveTo>
                <a:lnTo>
                  <a:pt x="1246" y="0"/>
                </a:lnTo>
                <a:cubicBezTo>
                  <a:pt x="994" y="831"/>
                  <a:pt x="564" y="1585"/>
                  <a:pt x="0" y="2218"/>
                </a:cubicBezTo>
              </a:path>
            </a:pathLst>
          </a:custGeom>
          <a:noFill/>
          <a:ln w="381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33" name="Freeform 17">
            <a:extLst>
              <a:ext uri="{FF2B5EF4-FFF2-40B4-BE49-F238E27FC236}">
                <a16:creationId xmlns:a16="http://schemas.microsoft.com/office/drawing/2014/main" id="{9218FE2C-13B9-4296-8C91-3E265E670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53675" y="4598519"/>
            <a:ext cx="1118242" cy="2016757"/>
          </a:xfrm>
          <a:custGeom>
            <a:avLst/>
            <a:gdLst>
              <a:gd name="T0" fmla="*/ 0 w 1255"/>
              <a:gd name="T1" fmla="*/ 0 h 2267"/>
              <a:gd name="T2" fmla="*/ 0 w 1255"/>
              <a:gd name="T3" fmla="*/ 0 h 2267"/>
              <a:gd name="T4" fmla="*/ 1254 w 1255"/>
              <a:gd name="T5" fmla="*/ 2266 h 2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55" h="2267">
                <a:moveTo>
                  <a:pt x="0" y="0"/>
                </a:moveTo>
                <a:lnTo>
                  <a:pt x="0" y="0"/>
                </a:lnTo>
                <a:cubicBezTo>
                  <a:pt x="572" y="646"/>
                  <a:pt x="1005" y="1416"/>
                  <a:pt x="1254" y="2266"/>
                </a:cubicBezTo>
              </a:path>
            </a:pathLst>
          </a:custGeom>
          <a:noFill/>
          <a:ln w="381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34" name="Freeform 18">
            <a:extLst>
              <a:ext uri="{FF2B5EF4-FFF2-40B4-BE49-F238E27FC236}">
                <a16:creationId xmlns:a16="http://schemas.microsoft.com/office/drawing/2014/main" id="{CC7470E8-0A47-447F-8829-2256C1BA7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3269" y="3723544"/>
            <a:ext cx="2236482" cy="2236482"/>
          </a:xfrm>
          <a:custGeom>
            <a:avLst/>
            <a:gdLst>
              <a:gd name="T0" fmla="*/ 2513 w 2514"/>
              <a:gd name="T1" fmla="*/ 1256 h 2513"/>
              <a:gd name="T2" fmla="*/ 2513 w 2514"/>
              <a:gd name="T3" fmla="*/ 1256 h 2513"/>
              <a:gd name="T4" fmla="*/ 1256 w 2514"/>
              <a:gd name="T5" fmla="*/ 2512 h 2513"/>
              <a:gd name="T6" fmla="*/ 1256 w 2514"/>
              <a:gd name="T7" fmla="*/ 2512 h 2513"/>
              <a:gd name="T8" fmla="*/ 0 w 2514"/>
              <a:gd name="T9" fmla="*/ 1256 h 2513"/>
              <a:gd name="T10" fmla="*/ 0 w 2514"/>
              <a:gd name="T11" fmla="*/ 1256 h 2513"/>
              <a:gd name="T12" fmla="*/ 1256 w 2514"/>
              <a:gd name="T13" fmla="*/ 0 h 2513"/>
              <a:gd name="T14" fmla="*/ 1256 w 2514"/>
              <a:gd name="T15" fmla="*/ 0 h 2513"/>
              <a:gd name="T16" fmla="*/ 2513 w 2514"/>
              <a:gd name="T17" fmla="*/ 1256 h 25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14" h="2513">
                <a:moveTo>
                  <a:pt x="2513" y="1256"/>
                </a:moveTo>
                <a:lnTo>
                  <a:pt x="2513" y="1256"/>
                </a:lnTo>
                <a:cubicBezTo>
                  <a:pt x="2513" y="1950"/>
                  <a:pt x="1951" y="2512"/>
                  <a:pt x="1256" y="2512"/>
                </a:cubicBezTo>
                <a:lnTo>
                  <a:pt x="1256" y="2512"/>
                </a:lnTo>
                <a:cubicBezTo>
                  <a:pt x="563" y="2512"/>
                  <a:pt x="0" y="1950"/>
                  <a:pt x="0" y="1256"/>
                </a:cubicBezTo>
                <a:lnTo>
                  <a:pt x="0" y="1256"/>
                </a:lnTo>
                <a:cubicBezTo>
                  <a:pt x="0" y="562"/>
                  <a:pt x="563" y="0"/>
                  <a:pt x="1256" y="0"/>
                </a:cubicBezTo>
                <a:lnTo>
                  <a:pt x="1256" y="0"/>
                </a:lnTo>
                <a:cubicBezTo>
                  <a:pt x="1951" y="0"/>
                  <a:pt x="2513" y="562"/>
                  <a:pt x="2513" y="125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35" name="Freeform 19">
            <a:extLst>
              <a:ext uri="{FF2B5EF4-FFF2-40B4-BE49-F238E27FC236}">
                <a16:creationId xmlns:a16="http://schemas.microsoft.com/office/drawing/2014/main" id="{0AF6C3D8-04E0-43C6-9301-482DC03DF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8308" y="3974657"/>
            <a:ext cx="1726407" cy="1726407"/>
          </a:xfrm>
          <a:custGeom>
            <a:avLst/>
            <a:gdLst>
              <a:gd name="T0" fmla="*/ 1941 w 1942"/>
              <a:gd name="T1" fmla="*/ 970 h 1941"/>
              <a:gd name="T2" fmla="*/ 1941 w 1942"/>
              <a:gd name="T3" fmla="*/ 970 h 1941"/>
              <a:gd name="T4" fmla="*/ 970 w 1942"/>
              <a:gd name="T5" fmla="*/ 1940 h 1941"/>
              <a:gd name="T6" fmla="*/ 970 w 1942"/>
              <a:gd name="T7" fmla="*/ 1940 h 1941"/>
              <a:gd name="T8" fmla="*/ 0 w 1942"/>
              <a:gd name="T9" fmla="*/ 970 h 1941"/>
              <a:gd name="T10" fmla="*/ 0 w 1942"/>
              <a:gd name="T11" fmla="*/ 970 h 1941"/>
              <a:gd name="T12" fmla="*/ 970 w 1942"/>
              <a:gd name="T13" fmla="*/ 0 h 1941"/>
              <a:gd name="T14" fmla="*/ 970 w 1942"/>
              <a:gd name="T15" fmla="*/ 0 h 1941"/>
              <a:gd name="T16" fmla="*/ 1941 w 1942"/>
              <a:gd name="T17" fmla="*/ 970 h 1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42" h="1941">
                <a:moveTo>
                  <a:pt x="1941" y="970"/>
                </a:moveTo>
                <a:lnTo>
                  <a:pt x="1941" y="970"/>
                </a:lnTo>
                <a:cubicBezTo>
                  <a:pt x="1941" y="1506"/>
                  <a:pt x="1506" y="1940"/>
                  <a:pt x="970" y="1940"/>
                </a:cubicBezTo>
                <a:lnTo>
                  <a:pt x="970" y="1940"/>
                </a:lnTo>
                <a:cubicBezTo>
                  <a:pt x="434" y="1940"/>
                  <a:pt x="0" y="1506"/>
                  <a:pt x="0" y="970"/>
                </a:cubicBezTo>
                <a:lnTo>
                  <a:pt x="0" y="970"/>
                </a:lnTo>
                <a:cubicBezTo>
                  <a:pt x="0" y="434"/>
                  <a:pt x="434" y="0"/>
                  <a:pt x="970" y="0"/>
                </a:cubicBezTo>
                <a:lnTo>
                  <a:pt x="970" y="0"/>
                </a:lnTo>
                <a:cubicBezTo>
                  <a:pt x="1506" y="0"/>
                  <a:pt x="1941" y="434"/>
                  <a:pt x="1941" y="970"/>
                </a:cubicBezTo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36" name="Freeform 20">
            <a:extLst>
              <a:ext uri="{FF2B5EF4-FFF2-40B4-BE49-F238E27FC236}">
                <a16:creationId xmlns:a16="http://schemas.microsoft.com/office/drawing/2014/main" id="{FCFB055F-AD9F-4A9B-9E33-BE06B2E81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7899" y="3723544"/>
            <a:ext cx="2236482" cy="2236482"/>
          </a:xfrm>
          <a:custGeom>
            <a:avLst/>
            <a:gdLst>
              <a:gd name="T0" fmla="*/ 0 w 2515"/>
              <a:gd name="T1" fmla="*/ 1256 h 2513"/>
              <a:gd name="T2" fmla="*/ 0 w 2515"/>
              <a:gd name="T3" fmla="*/ 1256 h 2513"/>
              <a:gd name="T4" fmla="*/ 1257 w 2515"/>
              <a:gd name="T5" fmla="*/ 2512 h 2513"/>
              <a:gd name="T6" fmla="*/ 1257 w 2515"/>
              <a:gd name="T7" fmla="*/ 2512 h 2513"/>
              <a:gd name="T8" fmla="*/ 2514 w 2515"/>
              <a:gd name="T9" fmla="*/ 1256 h 2513"/>
              <a:gd name="T10" fmla="*/ 2514 w 2515"/>
              <a:gd name="T11" fmla="*/ 1256 h 2513"/>
              <a:gd name="T12" fmla="*/ 1257 w 2515"/>
              <a:gd name="T13" fmla="*/ 0 h 2513"/>
              <a:gd name="T14" fmla="*/ 1257 w 2515"/>
              <a:gd name="T15" fmla="*/ 0 h 2513"/>
              <a:gd name="T16" fmla="*/ 0 w 2515"/>
              <a:gd name="T17" fmla="*/ 1256 h 25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15" h="2513">
                <a:moveTo>
                  <a:pt x="0" y="1256"/>
                </a:moveTo>
                <a:lnTo>
                  <a:pt x="0" y="1256"/>
                </a:lnTo>
                <a:cubicBezTo>
                  <a:pt x="0" y="1950"/>
                  <a:pt x="562" y="2512"/>
                  <a:pt x="1257" y="2512"/>
                </a:cubicBezTo>
                <a:lnTo>
                  <a:pt x="1257" y="2512"/>
                </a:lnTo>
                <a:cubicBezTo>
                  <a:pt x="1950" y="2512"/>
                  <a:pt x="2514" y="1950"/>
                  <a:pt x="2514" y="1256"/>
                </a:cubicBezTo>
                <a:lnTo>
                  <a:pt x="2514" y="1256"/>
                </a:lnTo>
                <a:cubicBezTo>
                  <a:pt x="2514" y="562"/>
                  <a:pt x="1950" y="0"/>
                  <a:pt x="1257" y="0"/>
                </a:cubicBezTo>
                <a:lnTo>
                  <a:pt x="1257" y="0"/>
                </a:lnTo>
                <a:cubicBezTo>
                  <a:pt x="562" y="0"/>
                  <a:pt x="0" y="562"/>
                  <a:pt x="0" y="125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37" name="Freeform 21">
            <a:extLst>
              <a:ext uri="{FF2B5EF4-FFF2-40B4-BE49-F238E27FC236}">
                <a16:creationId xmlns:a16="http://schemas.microsoft.com/office/drawing/2014/main" id="{CDBFDB52-B6DA-4143-A502-E0AE0D587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3269" y="10303510"/>
            <a:ext cx="2236482" cy="2236482"/>
          </a:xfrm>
          <a:custGeom>
            <a:avLst/>
            <a:gdLst>
              <a:gd name="T0" fmla="*/ 2513 w 2514"/>
              <a:gd name="T1" fmla="*/ 1257 h 2514"/>
              <a:gd name="T2" fmla="*/ 2513 w 2514"/>
              <a:gd name="T3" fmla="*/ 1257 h 2514"/>
              <a:gd name="T4" fmla="*/ 1256 w 2514"/>
              <a:gd name="T5" fmla="*/ 0 h 2514"/>
              <a:gd name="T6" fmla="*/ 1256 w 2514"/>
              <a:gd name="T7" fmla="*/ 0 h 2514"/>
              <a:gd name="T8" fmla="*/ 0 w 2514"/>
              <a:gd name="T9" fmla="*/ 1257 h 2514"/>
              <a:gd name="T10" fmla="*/ 0 w 2514"/>
              <a:gd name="T11" fmla="*/ 1257 h 2514"/>
              <a:gd name="T12" fmla="*/ 1256 w 2514"/>
              <a:gd name="T13" fmla="*/ 2513 h 2514"/>
              <a:gd name="T14" fmla="*/ 1256 w 2514"/>
              <a:gd name="T15" fmla="*/ 2513 h 2514"/>
              <a:gd name="T16" fmla="*/ 2513 w 2514"/>
              <a:gd name="T17" fmla="*/ 1257 h 2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14" h="2514">
                <a:moveTo>
                  <a:pt x="2513" y="1257"/>
                </a:moveTo>
                <a:lnTo>
                  <a:pt x="2513" y="1257"/>
                </a:lnTo>
                <a:cubicBezTo>
                  <a:pt x="2513" y="563"/>
                  <a:pt x="1951" y="0"/>
                  <a:pt x="1256" y="0"/>
                </a:cubicBezTo>
                <a:lnTo>
                  <a:pt x="1256" y="0"/>
                </a:lnTo>
                <a:cubicBezTo>
                  <a:pt x="563" y="0"/>
                  <a:pt x="0" y="563"/>
                  <a:pt x="0" y="1257"/>
                </a:cubicBezTo>
                <a:lnTo>
                  <a:pt x="0" y="1257"/>
                </a:lnTo>
                <a:cubicBezTo>
                  <a:pt x="0" y="1951"/>
                  <a:pt x="563" y="2513"/>
                  <a:pt x="1256" y="2513"/>
                </a:cubicBezTo>
                <a:lnTo>
                  <a:pt x="1256" y="2513"/>
                </a:lnTo>
                <a:cubicBezTo>
                  <a:pt x="1951" y="2513"/>
                  <a:pt x="2513" y="1951"/>
                  <a:pt x="2513" y="125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38" name="Freeform 22">
            <a:extLst>
              <a:ext uri="{FF2B5EF4-FFF2-40B4-BE49-F238E27FC236}">
                <a16:creationId xmlns:a16="http://schemas.microsoft.com/office/drawing/2014/main" id="{B2F7E33F-B012-45D1-86EA-CA61E5730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7899" y="10303510"/>
            <a:ext cx="2236482" cy="2236482"/>
          </a:xfrm>
          <a:custGeom>
            <a:avLst/>
            <a:gdLst>
              <a:gd name="T0" fmla="*/ 0 w 2515"/>
              <a:gd name="T1" fmla="*/ 1257 h 2514"/>
              <a:gd name="T2" fmla="*/ 0 w 2515"/>
              <a:gd name="T3" fmla="*/ 1257 h 2514"/>
              <a:gd name="T4" fmla="*/ 1257 w 2515"/>
              <a:gd name="T5" fmla="*/ 0 h 2514"/>
              <a:gd name="T6" fmla="*/ 1257 w 2515"/>
              <a:gd name="T7" fmla="*/ 0 h 2514"/>
              <a:gd name="T8" fmla="*/ 2514 w 2515"/>
              <a:gd name="T9" fmla="*/ 1257 h 2514"/>
              <a:gd name="T10" fmla="*/ 2514 w 2515"/>
              <a:gd name="T11" fmla="*/ 1257 h 2514"/>
              <a:gd name="T12" fmla="*/ 1257 w 2515"/>
              <a:gd name="T13" fmla="*/ 2513 h 2514"/>
              <a:gd name="T14" fmla="*/ 1257 w 2515"/>
              <a:gd name="T15" fmla="*/ 2513 h 2514"/>
              <a:gd name="T16" fmla="*/ 0 w 2515"/>
              <a:gd name="T17" fmla="*/ 1257 h 2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15" h="2514">
                <a:moveTo>
                  <a:pt x="0" y="1257"/>
                </a:moveTo>
                <a:lnTo>
                  <a:pt x="0" y="1257"/>
                </a:lnTo>
                <a:cubicBezTo>
                  <a:pt x="0" y="563"/>
                  <a:pt x="562" y="0"/>
                  <a:pt x="1257" y="0"/>
                </a:cubicBezTo>
                <a:lnTo>
                  <a:pt x="1257" y="0"/>
                </a:lnTo>
                <a:cubicBezTo>
                  <a:pt x="1950" y="0"/>
                  <a:pt x="2514" y="563"/>
                  <a:pt x="2514" y="1257"/>
                </a:cubicBezTo>
                <a:lnTo>
                  <a:pt x="2514" y="1257"/>
                </a:lnTo>
                <a:cubicBezTo>
                  <a:pt x="2514" y="1951"/>
                  <a:pt x="1950" y="2513"/>
                  <a:pt x="1257" y="2513"/>
                </a:cubicBezTo>
                <a:lnTo>
                  <a:pt x="1257" y="2513"/>
                </a:lnTo>
                <a:cubicBezTo>
                  <a:pt x="562" y="2513"/>
                  <a:pt x="0" y="1951"/>
                  <a:pt x="0" y="125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39" name="Freeform 23">
            <a:extLst>
              <a:ext uri="{FF2B5EF4-FFF2-40B4-BE49-F238E27FC236}">
                <a16:creationId xmlns:a16="http://schemas.microsoft.com/office/drawing/2014/main" id="{D7AFDF03-722D-40B8-8D2E-628807B5C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8308" y="10558546"/>
            <a:ext cx="1726407" cy="1726407"/>
          </a:xfrm>
          <a:custGeom>
            <a:avLst/>
            <a:gdLst>
              <a:gd name="T0" fmla="*/ 1941 w 1942"/>
              <a:gd name="T1" fmla="*/ 971 h 1942"/>
              <a:gd name="T2" fmla="*/ 1941 w 1942"/>
              <a:gd name="T3" fmla="*/ 971 h 1942"/>
              <a:gd name="T4" fmla="*/ 970 w 1942"/>
              <a:gd name="T5" fmla="*/ 1941 h 1942"/>
              <a:gd name="T6" fmla="*/ 970 w 1942"/>
              <a:gd name="T7" fmla="*/ 1941 h 1942"/>
              <a:gd name="T8" fmla="*/ 0 w 1942"/>
              <a:gd name="T9" fmla="*/ 971 h 1942"/>
              <a:gd name="T10" fmla="*/ 0 w 1942"/>
              <a:gd name="T11" fmla="*/ 971 h 1942"/>
              <a:gd name="T12" fmla="*/ 970 w 1942"/>
              <a:gd name="T13" fmla="*/ 0 h 1942"/>
              <a:gd name="T14" fmla="*/ 970 w 1942"/>
              <a:gd name="T15" fmla="*/ 0 h 1942"/>
              <a:gd name="T16" fmla="*/ 1941 w 1942"/>
              <a:gd name="T17" fmla="*/ 971 h 1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42" h="1942">
                <a:moveTo>
                  <a:pt x="1941" y="971"/>
                </a:moveTo>
                <a:lnTo>
                  <a:pt x="1941" y="971"/>
                </a:lnTo>
                <a:cubicBezTo>
                  <a:pt x="1941" y="1507"/>
                  <a:pt x="1506" y="1941"/>
                  <a:pt x="970" y="1941"/>
                </a:cubicBezTo>
                <a:lnTo>
                  <a:pt x="970" y="1941"/>
                </a:lnTo>
                <a:cubicBezTo>
                  <a:pt x="434" y="1941"/>
                  <a:pt x="0" y="1507"/>
                  <a:pt x="0" y="971"/>
                </a:cubicBezTo>
                <a:lnTo>
                  <a:pt x="0" y="971"/>
                </a:lnTo>
                <a:cubicBezTo>
                  <a:pt x="0" y="436"/>
                  <a:pt x="434" y="0"/>
                  <a:pt x="970" y="0"/>
                </a:cubicBezTo>
                <a:lnTo>
                  <a:pt x="970" y="0"/>
                </a:lnTo>
                <a:cubicBezTo>
                  <a:pt x="1506" y="0"/>
                  <a:pt x="1941" y="436"/>
                  <a:pt x="1941" y="971"/>
                </a:cubicBezTo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40" name="Freeform 24">
            <a:extLst>
              <a:ext uri="{FF2B5EF4-FFF2-40B4-BE49-F238E27FC236}">
                <a16:creationId xmlns:a16="http://schemas.microsoft.com/office/drawing/2014/main" id="{3AC542BC-0F89-4715-A914-25C931964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2935" y="3974657"/>
            <a:ext cx="1726407" cy="1726407"/>
          </a:xfrm>
          <a:custGeom>
            <a:avLst/>
            <a:gdLst>
              <a:gd name="T0" fmla="*/ 0 w 1941"/>
              <a:gd name="T1" fmla="*/ 970 h 1941"/>
              <a:gd name="T2" fmla="*/ 0 w 1941"/>
              <a:gd name="T3" fmla="*/ 970 h 1941"/>
              <a:gd name="T4" fmla="*/ 970 w 1941"/>
              <a:gd name="T5" fmla="*/ 1940 h 1941"/>
              <a:gd name="T6" fmla="*/ 970 w 1941"/>
              <a:gd name="T7" fmla="*/ 1940 h 1941"/>
              <a:gd name="T8" fmla="*/ 1940 w 1941"/>
              <a:gd name="T9" fmla="*/ 970 h 1941"/>
              <a:gd name="T10" fmla="*/ 1940 w 1941"/>
              <a:gd name="T11" fmla="*/ 970 h 1941"/>
              <a:gd name="T12" fmla="*/ 970 w 1941"/>
              <a:gd name="T13" fmla="*/ 0 h 1941"/>
              <a:gd name="T14" fmla="*/ 970 w 1941"/>
              <a:gd name="T15" fmla="*/ 0 h 1941"/>
              <a:gd name="T16" fmla="*/ 0 w 1941"/>
              <a:gd name="T17" fmla="*/ 970 h 1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41" h="1941">
                <a:moveTo>
                  <a:pt x="0" y="970"/>
                </a:moveTo>
                <a:lnTo>
                  <a:pt x="0" y="970"/>
                </a:lnTo>
                <a:cubicBezTo>
                  <a:pt x="0" y="1506"/>
                  <a:pt x="434" y="1940"/>
                  <a:pt x="970" y="1940"/>
                </a:cubicBezTo>
                <a:lnTo>
                  <a:pt x="970" y="1940"/>
                </a:lnTo>
                <a:cubicBezTo>
                  <a:pt x="1506" y="1940"/>
                  <a:pt x="1940" y="1506"/>
                  <a:pt x="1940" y="970"/>
                </a:cubicBezTo>
                <a:lnTo>
                  <a:pt x="1940" y="970"/>
                </a:lnTo>
                <a:cubicBezTo>
                  <a:pt x="1940" y="434"/>
                  <a:pt x="1506" y="0"/>
                  <a:pt x="970" y="0"/>
                </a:cubicBezTo>
                <a:lnTo>
                  <a:pt x="970" y="0"/>
                </a:lnTo>
                <a:cubicBezTo>
                  <a:pt x="434" y="0"/>
                  <a:pt x="0" y="434"/>
                  <a:pt x="0" y="970"/>
                </a:cubicBezTo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41" name="Freeform 25">
            <a:extLst>
              <a:ext uri="{FF2B5EF4-FFF2-40B4-BE49-F238E27FC236}">
                <a16:creationId xmlns:a16="http://schemas.microsoft.com/office/drawing/2014/main" id="{9C1DD6A6-4F73-4C59-A20B-1E8E27718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2935" y="10558546"/>
            <a:ext cx="1726407" cy="1726407"/>
          </a:xfrm>
          <a:custGeom>
            <a:avLst/>
            <a:gdLst>
              <a:gd name="T0" fmla="*/ 0 w 1941"/>
              <a:gd name="T1" fmla="*/ 971 h 1942"/>
              <a:gd name="T2" fmla="*/ 0 w 1941"/>
              <a:gd name="T3" fmla="*/ 971 h 1942"/>
              <a:gd name="T4" fmla="*/ 970 w 1941"/>
              <a:gd name="T5" fmla="*/ 1941 h 1942"/>
              <a:gd name="T6" fmla="*/ 970 w 1941"/>
              <a:gd name="T7" fmla="*/ 1941 h 1942"/>
              <a:gd name="T8" fmla="*/ 1940 w 1941"/>
              <a:gd name="T9" fmla="*/ 971 h 1942"/>
              <a:gd name="T10" fmla="*/ 1940 w 1941"/>
              <a:gd name="T11" fmla="*/ 971 h 1942"/>
              <a:gd name="T12" fmla="*/ 970 w 1941"/>
              <a:gd name="T13" fmla="*/ 0 h 1942"/>
              <a:gd name="T14" fmla="*/ 970 w 1941"/>
              <a:gd name="T15" fmla="*/ 0 h 1942"/>
              <a:gd name="T16" fmla="*/ 0 w 1941"/>
              <a:gd name="T17" fmla="*/ 971 h 1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41" h="1942">
                <a:moveTo>
                  <a:pt x="0" y="971"/>
                </a:moveTo>
                <a:lnTo>
                  <a:pt x="0" y="971"/>
                </a:lnTo>
                <a:cubicBezTo>
                  <a:pt x="0" y="1507"/>
                  <a:pt x="434" y="1941"/>
                  <a:pt x="970" y="1941"/>
                </a:cubicBezTo>
                <a:lnTo>
                  <a:pt x="970" y="1941"/>
                </a:lnTo>
                <a:cubicBezTo>
                  <a:pt x="1506" y="1941"/>
                  <a:pt x="1940" y="1507"/>
                  <a:pt x="1940" y="971"/>
                </a:cubicBezTo>
                <a:lnTo>
                  <a:pt x="1940" y="971"/>
                </a:lnTo>
                <a:cubicBezTo>
                  <a:pt x="1940" y="436"/>
                  <a:pt x="1506" y="0"/>
                  <a:pt x="970" y="0"/>
                </a:cubicBezTo>
                <a:lnTo>
                  <a:pt x="970" y="0"/>
                </a:lnTo>
                <a:cubicBezTo>
                  <a:pt x="434" y="0"/>
                  <a:pt x="0" y="436"/>
                  <a:pt x="0" y="971"/>
                </a:cubicBezTo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ABEAA6EB-5A1F-42AB-B232-15BC9CE18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4978" y="4433726"/>
            <a:ext cx="976099" cy="807383"/>
          </a:xfrm>
          <a:custGeom>
            <a:avLst/>
            <a:gdLst>
              <a:gd name="connsiteX0" fmla="*/ 282696 w 976099"/>
              <a:gd name="connsiteY0" fmla="*/ 495433 h 807383"/>
              <a:gd name="connsiteX1" fmla="*/ 255137 w 976099"/>
              <a:gd name="connsiteY1" fmla="*/ 522984 h 807383"/>
              <a:gd name="connsiteX2" fmla="*/ 255137 w 976099"/>
              <a:gd name="connsiteY2" fmla="*/ 566533 h 807383"/>
              <a:gd name="connsiteX3" fmla="*/ 257804 w 976099"/>
              <a:gd name="connsiteY3" fmla="*/ 568310 h 807383"/>
              <a:gd name="connsiteX4" fmla="*/ 375149 w 976099"/>
              <a:gd name="connsiteY4" fmla="*/ 568310 h 807383"/>
              <a:gd name="connsiteX5" fmla="*/ 383150 w 976099"/>
              <a:gd name="connsiteY5" fmla="*/ 523873 h 807383"/>
              <a:gd name="connsiteX6" fmla="*/ 383150 w 976099"/>
              <a:gd name="connsiteY6" fmla="*/ 522984 h 807383"/>
              <a:gd name="connsiteX7" fmla="*/ 355592 w 976099"/>
              <a:gd name="connsiteY7" fmla="*/ 495433 h 807383"/>
              <a:gd name="connsiteX8" fmla="*/ 538722 w 976099"/>
              <a:gd name="connsiteY8" fmla="*/ 436775 h 807383"/>
              <a:gd name="connsiteX9" fmla="*/ 400041 w 976099"/>
              <a:gd name="connsiteY9" fmla="*/ 575420 h 807383"/>
              <a:gd name="connsiteX10" fmla="*/ 400041 w 976099"/>
              <a:gd name="connsiteY10" fmla="*/ 738061 h 807383"/>
              <a:gd name="connsiteX11" fmla="*/ 443601 w 976099"/>
              <a:gd name="connsiteY11" fmla="*/ 781610 h 807383"/>
              <a:gd name="connsiteX12" fmla="*/ 906759 w 976099"/>
              <a:gd name="connsiteY12" fmla="*/ 781610 h 807383"/>
              <a:gd name="connsiteX13" fmla="*/ 950319 w 976099"/>
              <a:gd name="connsiteY13" fmla="*/ 738061 h 807383"/>
              <a:gd name="connsiteX14" fmla="*/ 950319 w 976099"/>
              <a:gd name="connsiteY14" fmla="*/ 575420 h 807383"/>
              <a:gd name="connsiteX15" fmla="*/ 811638 w 976099"/>
              <a:gd name="connsiteY15" fmla="*/ 436775 h 807383"/>
              <a:gd name="connsiteX16" fmla="*/ 318889 w 976099"/>
              <a:gd name="connsiteY16" fmla="*/ 367136 h 807383"/>
              <a:gd name="connsiteX17" fmla="*/ 287775 w 976099"/>
              <a:gd name="connsiteY17" fmla="*/ 398250 h 807383"/>
              <a:gd name="connsiteX18" fmla="*/ 318889 w 976099"/>
              <a:gd name="connsiteY18" fmla="*/ 429363 h 807383"/>
              <a:gd name="connsiteX19" fmla="*/ 350002 w 976099"/>
              <a:gd name="connsiteY19" fmla="*/ 398250 h 807383"/>
              <a:gd name="connsiteX20" fmla="*/ 318889 w 976099"/>
              <a:gd name="connsiteY20" fmla="*/ 367136 h 807383"/>
              <a:gd name="connsiteX21" fmla="*/ 318889 w 976099"/>
              <a:gd name="connsiteY21" fmla="*/ 341356 h 807383"/>
              <a:gd name="connsiteX22" fmla="*/ 375782 w 976099"/>
              <a:gd name="connsiteY22" fmla="*/ 398250 h 807383"/>
              <a:gd name="connsiteX23" fmla="*/ 318889 w 976099"/>
              <a:gd name="connsiteY23" fmla="*/ 454254 h 807383"/>
              <a:gd name="connsiteX24" fmla="*/ 262884 w 976099"/>
              <a:gd name="connsiteY24" fmla="*/ 398250 h 807383"/>
              <a:gd name="connsiteX25" fmla="*/ 318889 w 976099"/>
              <a:gd name="connsiteY25" fmla="*/ 341356 h 807383"/>
              <a:gd name="connsiteX26" fmla="*/ 110233 w 976099"/>
              <a:gd name="connsiteY26" fmla="*/ 278578 h 807383"/>
              <a:gd name="connsiteX27" fmla="*/ 502273 w 976099"/>
              <a:gd name="connsiteY27" fmla="*/ 278578 h 807383"/>
              <a:gd name="connsiteX28" fmla="*/ 514719 w 976099"/>
              <a:gd name="connsiteY28" fmla="*/ 291020 h 807383"/>
              <a:gd name="connsiteX29" fmla="*/ 502273 w 976099"/>
              <a:gd name="connsiteY29" fmla="*/ 303463 h 807383"/>
              <a:gd name="connsiteX30" fmla="*/ 110233 w 976099"/>
              <a:gd name="connsiteY30" fmla="*/ 303463 h 807383"/>
              <a:gd name="connsiteX31" fmla="*/ 90676 w 976099"/>
              <a:gd name="connsiteY31" fmla="*/ 323015 h 807383"/>
              <a:gd name="connsiteX32" fmla="*/ 90676 w 976099"/>
              <a:gd name="connsiteY32" fmla="*/ 611859 h 807383"/>
              <a:gd name="connsiteX33" fmla="*/ 110233 w 976099"/>
              <a:gd name="connsiteY33" fmla="*/ 632300 h 807383"/>
              <a:gd name="connsiteX34" fmla="*/ 144014 w 976099"/>
              <a:gd name="connsiteY34" fmla="*/ 632300 h 807383"/>
              <a:gd name="connsiteX35" fmla="*/ 375149 w 976099"/>
              <a:gd name="connsiteY35" fmla="*/ 632300 h 807383"/>
              <a:gd name="connsiteX36" fmla="*/ 375149 w 976099"/>
              <a:gd name="connsiteY36" fmla="*/ 594973 h 807383"/>
              <a:gd name="connsiteX37" fmla="*/ 257804 w 976099"/>
              <a:gd name="connsiteY37" fmla="*/ 594973 h 807383"/>
              <a:gd name="connsiteX38" fmla="*/ 229356 w 976099"/>
              <a:gd name="connsiteY38" fmla="*/ 566533 h 807383"/>
              <a:gd name="connsiteX39" fmla="*/ 229356 w 976099"/>
              <a:gd name="connsiteY39" fmla="*/ 522984 h 807383"/>
              <a:gd name="connsiteX40" fmla="*/ 282696 w 976099"/>
              <a:gd name="connsiteY40" fmla="*/ 470548 h 807383"/>
              <a:gd name="connsiteX41" fmla="*/ 355592 w 976099"/>
              <a:gd name="connsiteY41" fmla="*/ 470548 h 807383"/>
              <a:gd name="connsiteX42" fmla="*/ 397374 w 976099"/>
              <a:gd name="connsiteY42" fmla="*/ 491878 h 807383"/>
              <a:gd name="connsiteX43" fmla="*/ 538722 w 976099"/>
              <a:gd name="connsiteY43" fmla="*/ 411890 h 807383"/>
              <a:gd name="connsiteX44" fmla="*/ 811638 w 976099"/>
              <a:gd name="connsiteY44" fmla="*/ 411890 h 807383"/>
              <a:gd name="connsiteX45" fmla="*/ 976099 w 976099"/>
              <a:gd name="connsiteY45" fmla="*/ 575420 h 807383"/>
              <a:gd name="connsiteX46" fmla="*/ 976099 w 976099"/>
              <a:gd name="connsiteY46" fmla="*/ 738061 h 807383"/>
              <a:gd name="connsiteX47" fmla="*/ 906759 w 976099"/>
              <a:gd name="connsiteY47" fmla="*/ 807383 h 807383"/>
              <a:gd name="connsiteX48" fmla="*/ 443601 w 976099"/>
              <a:gd name="connsiteY48" fmla="*/ 807383 h 807383"/>
              <a:gd name="connsiteX49" fmla="*/ 375149 w 976099"/>
              <a:gd name="connsiteY49" fmla="*/ 738061 h 807383"/>
              <a:gd name="connsiteX50" fmla="*/ 375149 w 976099"/>
              <a:gd name="connsiteY50" fmla="*/ 657185 h 807383"/>
              <a:gd name="connsiteX51" fmla="*/ 144014 w 976099"/>
              <a:gd name="connsiteY51" fmla="*/ 657185 h 807383"/>
              <a:gd name="connsiteX52" fmla="*/ 110233 w 976099"/>
              <a:gd name="connsiteY52" fmla="*/ 657185 h 807383"/>
              <a:gd name="connsiteX53" fmla="*/ 11556 w 976099"/>
              <a:gd name="connsiteY53" fmla="*/ 657185 h 807383"/>
              <a:gd name="connsiteX54" fmla="*/ 0 w 976099"/>
              <a:gd name="connsiteY54" fmla="*/ 643854 h 807383"/>
              <a:gd name="connsiteX55" fmla="*/ 11556 w 976099"/>
              <a:gd name="connsiteY55" fmla="*/ 632300 h 807383"/>
              <a:gd name="connsiteX56" fmla="*/ 70229 w 976099"/>
              <a:gd name="connsiteY56" fmla="*/ 632300 h 807383"/>
              <a:gd name="connsiteX57" fmla="*/ 64895 w 976099"/>
              <a:gd name="connsiteY57" fmla="*/ 611859 h 807383"/>
              <a:gd name="connsiteX58" fmla="*/ 64895 w 976099"/>
              <a:gd name="connsiteY58" fmla="*/ 323015 h 807383"/>
              <a:gd name="connsiteX59" fmla="*/ 110233 w 976099"/>
              <a:gd name="connsiteY59" fmla="*/ 278578 h 807383"/>
              <a:gd name="connsiteX60" fmla="*/ 674425 w 976099"/>
              <a:gd name="connsiteY60" fmla="*/ 24993 h 807383"/>
              <a:gd name="connsiteX61" fmla="*/ 523084 w 976099"/>
              <a:gd name="connsiteY61" fmla="*/ 177633 h 807383"/>
              <a:gd name="connsiteX62" fmla="*/ 674425 w 976099"/>
              <a:gd name="connsiteY62" fmla="*/ 331165 h 807383"/>
              <a:gd name="connsiteX63" fmla="*/ 824881 w 976099"/>
              <a:gd name="connsiteY63" fmla="*/ 177633 h 807383"/>
              <a:gd name="connsiteX64" fmla="*/ 674425 w 976099"/>
              <a:gd name="connsiteY64" fmla="*/ 24993 h 807383"/>
              <a:gd name="connsiteX65" fmla="*/ 674425 w 976099"/>
              <a:gd name="connsiteY65" fmla="*/ 0 h 807383"/>
              <a:gd name="connsiteX66" fmla="*/ 850547 w 976099"/>
              <a:gd name="connsiteY66" fmla="*/ 177633 h 807383"/>
              <a:gd name="connsiteX67" fmla="*/ 674425 w 976099"/>
              <a:gd name="connsiteY67" fmla="*/ 356159 h 807383"/>
              <a:gd name="connsiteX68" fmla="*/ 498303 w 976099"/>
              <a:gd name="connsiteY68" fmla="*/ 177633 h 807383"/>
              <a:gd name="connsiteX69" fmla="*/ 674425 w 976099"/>
              <a:gd name="connsiteY69" fmla="*/ 0 h 807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976099" h="807383">
                <a:moveTo>
                  <a:pt x="282696" y="495433"/>
                </a:moveTo>
                <a:cubicBezTo>
                  <a:pt x="267583" y="495433"/>
                  <a:pt x="255137" y="507875"/>
                  <a:pt x="255137" y="522984"/>
                </a:cubicBezTo>
                <a:lnTo>
                  <a:pt x="255137" y="566533"/>
                </a:lnTo>
                <a:cubicBezTo>
                  <a:pt x="255137" y="568310"/>
                  <a:pt x="256026" y="568310"/>
                  <a:pt x="257804" y="568310"/>
                </a:cubicBezTo>
                <a:lnTo>
                  <a:pt x="375149" y="568310"/>
                </a:lnTo>
                <a:cubicBezTo>
                  <a:pt x="376038" y="553201"/>
                  <a:pt x="378705" y="538093"/>
                  <a:pt x="383150" y="523873"/>
                </a:cubicBezTo>
                <a:lnTo>
                  <a:pt x="383150" y="522984"/>
                </a:lnTo>
                <a:cubicBezTo>
                  <a:pt x="383150" y="507875"/>
                  <a:pt x="370705" y="495433"/>
                  <a:pt x="355592" y="495433"/>
                </a:cubicBezTo>
                <a:close/>
                <a:moveTo>
                  <a:pt x="538722" y="436775"/>
                </a:moveTo>
                <a:cubicBezTo>
                  <a:pt x="462269" y="436775"/>
                  <a:pt x="400041" y="499877"/>
                  <a:pt x="400041" y="575420"/>
                </a:cubicBezTo>
                <a:lnTo>
                  <a:pt x="400041" y="738061"/>
                </a:lnTo>
                <a:cubicBezTo>
                  <a:pt x="400041" y="762946"/>
                  <a:pt x="418709" y="781610"/>
                  <a:pt x="443601" y="781610"/>
                </a:cubicBezTo>
                <a:lnTo>
                  <a:pt x="906759" y="781610"/>
                </a:lnTo>
                <a:cubicBezTo>
                  <a:pt x="931650" y="781610"/>
                  <a:pt x="950319" y="762946"/>
                  <a:pt x="950319" y="738061"/>
                </a:cubicBezTo>
                <a:lnTo>
                  <a:pt x="950319" y="575420"/>
                </a:lnTo>
                <a:cubicBezTo>
                  <a:pt x="950319" y="499877"/>
                  <a:pt x="888979" y="436775"/>
                  <a:pt x="811638" y="436775"/>
                </a:cubicBezTo>
                <a:close/>
                <a:moveTo>
                  <a:pt x="318889" y="367136"/>
                </a:moveTo>
                <a:cubicBezTo>
                  <a:pt x="301110" y="367136"/>
                  <a:pt x="287775" y="380471"/>
                  <a:pt x="287775" y="398250"/>
                </a:cubicBezTo>
                <a:cubicBezTo>
                  <a:pt x="287775" y="415140"/>
                  <a:pt x="301110" y="429363"/>
                  <a:pt x="318889" y="429363"/>
                </a:cubicBezTo>
                <a:cubicBezTo>
                  <a:pt x="335779" y="429363"/>
                  <a:pt x="350002" y="415140"/>
                  <a:pt x="350002" y="398250"/>
                </a:cubicBezTo>
                <a:cubicBezTo>
                  <a:pt x="350002" y="380471"/>
                  <a:pt x="335779" y="367136"/>
                  <a:pt x="318889" y="367136"/>
                </a:cubicBezTo>
                <a:close/>
                <a:moveTo>
                  <a:pt x="318889" y="341356"/>
                </a:moveTo>
                <a:cubicBezTo>
                  <a:pt x="350002" y="341356"/>
                  <a:pt x="375782" y="367136"/>
                  <a:pt x="375782" y="398250"/>
                </a:cubicBezTo>
                <a:cubicBezTo>
                  <a:pt x="375782" y="429363"/>
                  <a:pt x="350002" y="454254"/>
                  <a:pt x="318889" y="454254"/>
                </a:cubicBezTo>
                <a:cubicBezTo>
                  <a:pt x="287775" y="454254"/>
                  <a:pt x="262884" y="429363"/>
                  <a:pt x="262884" y="398250"/>
                </a:cubicBezTo>
                <a:cubicBezTo>
                  <a:pt x="262884" y="367136"/>
                  <a:pt x="287775" y="341356"/>
                  <a:pt x="318889" y="341356"/>
                </a:cubicBezTo>
                <a:close/>
                <a:moveTo>
                  <a:pt x="110233" y="278578"/>
                </a:moveTo>
                <a:lnTo>
                  <a:pt x="502273" y="278578"/>
                </a:lnTo>
                <a:cubicBezTo>
                  <a:pt x="509385" y="278578"/>
                  <a:pt x="514719" y="283910"/>
                  <a:pt x="514719" y="291020"/>
                </a:cubicBezTo>
                <a:cubicBezTo>
                  <a:pt x="514719" y="298130"/>
                  <a:pt x="509385" y="303463"/>
                  <a:pt x="502273" y="303463"/>
                </a:cubicBezTo>
                <a:lnTo>
                  <a:pt x="110233" y="303463"/>
                </a:lnTo>
                <a:cubicBezTo>
                  <a:pt x="99565" y="303463"/>
                  <a:pt x="90676" y="312350"/>
                  <a:pt x="90676" y="323015"/>
                </a:cubicBezTo>
                <a:lnTo>
                  <a:pt x="90676" y="611859"/>
                </a:lnTo>
                <a:cubicBezTo>
                  <a:pt x="90676" y="622524"/>
                  <a:pt x="99565" y="632300"/>
                  <a:pt x="110233" y="632300"/>
                </a:cubicBezTo>
                <a:lnTo>
                  <a:pt x="144014" y="632300"/>
                </a:lnTo>
                <a:lnTo>
                  <a:pt x="375149" y="632300"/>
                </a:lnTo>
                <a:lnTo>
                  <a:pt x="375149" y="594973"/>
                </a:lnTo>
                <a:lnTo>
                  <a:pt x="257804" y="594973"/>
                </a:lnTo>
                <a:cubicBezTo>
                  <a:pt x="242691" y="594973"/>
                  <a:pt x="229356" y="581641"/>
                  <a:pt x="229356" y="566533"/>
                </a:cubicBezTo>
                <a:lnTo>
                  <a:pt x="229356" y="522984"/>
                </a:lnTo>
                <a:cubicBezTo>
                  <a:pt x="229356" y="494544"/>
                  <a:pt x="254248" y="470548"/>
                  <a:pt x="282696" y="470548"/>
                </a:cubicBezTo>
                <a:lnTo>
                  <a:pt x="355592" y="470548"/>
                </a:lnTo>
                <a:cubicBezTo>
                  <a:pt x="372482" y="470548"/>
                  <a:pt x="388484" y="478547"/>
                  <a:pt x="397374" y="491878"/>
                </a:cubicBezTo>
                <a:cubicBezTo>
                  <a:pt x="426710" y="443885"/>
                  <a:pt x="479160" y="411890"/>
                  <a:pt x="538722" y="411890"/>
                </a:cubicBezTo>
                <a:lnTo>
                  <a:pt x="811638" y="411890"/>
                </a:lnTo>
                <a:cubicBezTo>
                  <a:pt x="902314" y="411890"/>
                  <a:pt x="976099" y="484768"/>
                  <a:pt x="976099" y="575420"/>
                </a:cubicBezTo>
                <a:lnTo>
                  <a:pt x="976099" y="738061"/>
                </a:lnTo>
                <a:cubicBezTo>
                  <a:pt x="976099" y="776277"/>
                  <a:pt x="944985" y="807383"/>
                  <a:pt x="906759" y="807383"/>
                </a:cubicBezTo>
                <a:lnTo>
                  <a:pt x="443601" y="807383"/>
                </a:lnTo>
                <a:cubicBezTo>
                  <a:pt x="405375" y="807383"/>
                  <a:pt x="375149" y="776277"/>
                  <a:pt x="375149" y="738061"/>
                </a:cubicBezTo>
                <a:lnTo>
                  <a:pt x="375149" y="657185"/>
                </a:lnTo>
                <a:lnTo>
                  <a:pt x="144014" y="657185"/>
                </a:lnTo>
                <a:lnTo>
                  <a:pt x="110233" y="657185"/>
                </a:lnTo>
                <a:lnTo>
                  <a:pt x="11556" y="657185"/>
                </a:lnTo>
                <a:cubicBezTo>
                  <a:pt x="5334" y="657185"/>
                  <a:pt x="0" y="651853"/>
                  <a:pt x="0" y="643854"/>
                </a:cubicBezTo>
                <a:cubicBezTo>
                  <a:pt x="0" y="637633"/>
                  <a:pt x="5334" y="632300"/>
                  <a:pt x="11556" y="632300"/>
                </a:cubicBezTo>
                <a:lnTo>
                  <a:pt x="70229" y="632300"/>
                </a:lnTo>
                <a:cubicBezTo>
                  <a:pt x="67562" y="626079"/>
                  <a:pt x="64895" y="618969"/>
                  <a:pt x="64895" y="611859"/>
                </a:cubicBezTo>
                <a:lnTo>
                  <a:pt x="64895" y="323015"/>
                </a:lnTo>
                <a:cubicBezTo>
                  <a:pt x="64895" y="299019"/>
                  <a:pt x="85342" y="278578"/>
                  <a:pt x="110233" y="278578"/>
                </a:cubicBezTo>
                <a:close/>
                <a:moveTo>
                  <a:pt x="674425" y="24993"/>
                </a:moveTo>
                <a:cubicBezTo>
                  <a:pt x="591232" y="24993"/>
                  <a:pt x="523084" y="93726"/>
                  <a:pt x="523084" y="177633"/>
                </a:cubicBezTo>
                <a:cubicBezTo>
                  <a:pt x="523084" y="262432"/>
                  <a:pt x="591232" y="331165"/>
                  <a:pt x="674425" y="331165"/>
                </a:cubicBezTo>
                <a:cubicBezTo>
                  <a:pt x="757619" y="331165"/>
                  <a:pt x="824881" y="262432"/>
                  <a:pt x="824881" y="177633"/>
                </a:cubicBezTo>
                <a:cubicBezTo>
                  <a:pt x="824881" y="93726"/>
                  <a:pt x="757619" y="24993"/>
                  <a:pt x="674425" y="24993"/>
                </a:cubicBezTo>
                <a:close/>
                <a:moveTo>
                  <a:pt x="674425" y="0"/>
                </a:moveTo>
                <a:cubicBezTo>
                  <a:pt x="771779" y="0"/>
                  <a:pt x="850547" y="80336"/>
                  <a:pt x="850547" y="177633"/>
                </a:cubicBezTo>
                <a:cubicBezTo>
                  <a:pt x="850547" y="275822"/>
                  <a:pt x="771779" y="356159"/>
                  <a:pt x="674425" y="356159"/>
                </a:cubicBezTo>
                <a:cubicBezTo>
                  <a:pt x="577071" y="356159"/>
                  <a:pt x="498303" y="275822"/>
                  <a:pt x="498303" y="177633"/>
                </a:cubicBezTo>
                <a:cubicBezTo>
                  <a:pt x="498303" y="80336"/>
                  <a:pt x="577071" y="0"/>
                  <a:pt x="67442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50D1F985-5DE0-45F9-8330-FEC410FD9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5846" y="10939141"/>
            <a:ext cx="654360" cy="972175"/>
          </a:xfrm>
          <a:custGeom>
            <a:avLst/>
            <a:gdLst>
              <a:gd name="connsiteX0" fmla="*/ 443075 w 654360"/>
              <a:gd name="connsiteY0" fmla="*/ 798479 h 972175"/>
              <a:gd name="connsiteX1" fmla="*/ 383344 w 654360"/>
              <a:gd name="connsiteY1" fmla="*/ 941890 h 972175"/>
              <a:gd name="connsiteX2" fmla="*/ 528659 w 654360"/>
              <a:gd name="connsiteY2" fmla="*/ 868849 h 972175"/>
              <a:gd name="connsiteX3" fmla="*/ 443075 w 654360"/>
              <a:gd name="connsiteY3" fmla="*/ 798479 h 972175"/>
              <a:gd name="connsiteX4" fmla="*/ 210393 w 654360"/>
              <a:gd name="connsiteY4" fmla="*/ 798479 h 972175"/>
              <a:gd name="connsiteX5" fmla="*/ 124809 w 654360"/>
              <a:gd name="connsiteY5" fmla="*/ 868849 h 972175"/>
              <a:gd name="connsiteX6" fmla="*/ 271015 w 654360"/>
              <a:gd name="connsiteY6" fmla="*/ 941890 h 972175"/>
              <a:gd name="connsiteX7" fmla="*/ 210393 w 654360"/>
              <a:gd name="connsiteY7" fmla="*/ 798479 h 972175"/>
              <a:gd name="connsiteX8" fmla="*/ 326288 w 654360"/>
              <a:gd name="connsiteY8" fmla="*/ 769975 h 972175"/>
              <a:gd name="connsiteX9" fmla="*/ 235355 w 654360"/>
              <a:gd name="connsiteY9" fmla="*/ 787790 h 972175"/>
              <a:gd name="connsiteX10" fmla="*/ 326288 w 654360"/>
              <a:gd name="connsiteY10" fmla="*/ 947234 h 972175"/>
              <a:gd name="connsiteX11" fmla="*/ 418113 w 654360"/>
              <a:gd name="connsiteY11" fmla="*/ 787790 h 972175"/>
              <a:gd name="connsiteX12" fmla="*/ 326288 w 654360"/>
              <a:gd name="connsiteY12" fmla="*/ 769975 h 972175"/>
              <a:gd name="connsiteX13" fmla="*/ 457339 w 654360"/>
              <a:gd name="connsiteY13" fmla="*/ 657741 h 972175"/>
              <a:gd name="connsiteX14" fmla="*/ 447532 w 654360"/>
              <a:gd name="connsiteY14" fmla="*/ 771757 h 972175"/>
              <a:gd name="connsiteX15" fmla="*/ 546488 w 654360"/>
              <a:gd name="connsiteY15" fmla="*/ 851034 h 972175"/>
              <a:gd name="connsiteX16" fmla="*/ 628506 w 654360"/>
              <a:gd name="connsiteY16" fmla="*/ 657741 h 972175"/>
              <a:gd name="connsiteX17" fmla="*/ 514395 w 654360"/>
              <a:gd name="connsiteY17" fmla="*/ 657741 h 972175"/>
              <a:gd name="connsiteX18" fmla="*/ 221983 w 654360"/>
              <a:gd name="connsiteY18" fmla="*/ 657741 h 972175"/>
              <a:gd name="connsiteX19" fmla="*/ 230006 w 654360"/>
              <a:gd name="connsiteY19" fmla="*/ 761959 h 972175"/>
              <a:gd name="connsiteX20" fmla="*/ 326288 w 654360"/>
              <a:gd name="connsiteY20" fmla="*/ 745035 h 972175"/>
              <a:gd name="connsiteX21" fmla="*/ 422570 w 654360"/>
              <a:gd name="connsiteY21" fmla="*/ 761959 h 972175"/>
              <a:gd name="connsiteX22" fmla="*/ 432377 w 654360"/>
              <a:gd name="connsiteY22" fmla="*/ 657741 h 972175"/>
              <a:gd name="connsiteX23" fmla="*/ 24962 w 654360"/>
              <a:gd name="connsiteY23" fmla="*/ 657741 h 972175"/>
              <a:gd name="connsiteX24" fmla="*/ 106980 w 654360"/>
              <a:gd name="connsiteY24" fmla="*/ 851034 h 972175"/>
              <a:gd name="connsiteX25" fmla="*/ 205936 w 654360"/>
              <a:gd name="connsiteY25" fmla="*/ 771757 h 972175"/>
              <a:gd name="connsiteX26" fmla="*/ 196129 w 654360"/>
              <a:gd name="connsiteY26" fmla="*/ 657741 h 972175"/>
              <a:gd name="connsiteX27" fmla="*/ 139965 w 654360"/>
              <a:gd name="connsiteY27" fmla="*/ 657741 h 972175"/>
              <a:gd name="connsiteX28" fmla="*/ 572342 w 654360"/>
              <a:gd name="connsiteY28" fmla="*/ 476029 h 972175"/>
              <a:gd name="connsiteX29" fmla="*/ 572342 w 654360"/>
              <a:gd name="connsiteY29" fmla="*/ 599843 h 972175"/>
              <a:gd name="connsiteX30" fmla="*/ 562535 w 654360"/>
              <a:gd name="connsiteY30" fmla="*/ 632800 h 972175"/>
              <a:gd name="connsiteX31" fmla="*/ 628506 w 654360"/>
              <a:gd name="connsiteY31" fmla="*/ 632800 h 972175"/>
              <a:gd name="connsiteX32" fmla="*/ 572342 w 654360"/>
              <a:gd name="connsiteY32" fmla="*/ 476029 h 972175"/>
              <a:gd name="connsiteX33" fmla="*/ 81126 w 654360"/>
              <a:gd name="connsiteY33" fmla="*/ 476029 h 972175"/>
              <a:gd name="connsiteX34" fmla="*/ 24962 w 654360"/>
              <a:gd name="connsiteY34" fmla="*/ 632800 h 972175"/>
              <a:gd name="connsiteX35" fmla="*/ 91824 w 654360"/>
              <a:gd name="connsiteY35" fmla="*/ 632800 h 972175"/>
              <a:gd name="connsiteX36" fmla="*/ 81126 w 654360"/>
              <a:gd name="connsiteY36" fmla="*/ 599843 h 972175"/>
              <a:gd name="connsiteX37" fmla="*/ 362121 w 654360"/>
              <a:gd name="connsiteY37" fmla="*/ 470838 h 972175"/>
              <a:gd name="connsiteX38" fmla="*/ 371931 w 654360"/>
              <a:gd name="connsiteY38" fmla="*/ 480220 h 972175"/>
              <a:gd name="connsiteX39" fmla="*/ 362121 w 654360"/>
              <a:gd name="connsiteY39" fmla="*/ 489602 h 972175"/>
              <a:gd name="connsiteX40" fmla="*/ 353129 w 654360"/>
              <a:gd name="connsiteY40" fmla="*/ 480220 h 972175"/>
              <a:gd name="connsiteX41" fmla="*/ 362121 w 654360"/>
              <a:gd name="connsiteY41" fmla="*/ 470838 h 972175"/>
              <a:gd name="connsiteX42" fmla="*/ 362121 w 654360"/>
              <a:gd name="connsiteY42" fmla="*/ 435524 h 972175"/>
              <a:gd name="connsiteX43" fmla="*/ 371931 w 654360"/>
              <a:gd name="connsiteY43" fmla="*/ 445333 h 972175"/>
              <a:gd name="connsiteX44" fmla="*/ 362121 w 654360"/>
              <a:gd name="connsiteY44" fmla="*/ 454326 h 972175"/>
              <a:gd name="connsiteX45" fmla="*/ 353129 w 654360"/>
              <a:gd name="connsiteY45" fmla="*/ 445333 h 972175"/>
              <a:gd name="connsiteX46" fmla="*/ 362121 w 654360"/>
              <a:gd name="connsiteY46" fmla="*/ 435524 h 972175"/>
              <a:gd name="connsiteX47" fmla="*/ 277256 w 654360"/>
              <a:gd name="connsiteY47" fmla="*/ 358450 h 972175"/>
              <a:gd name="connsiteX48" fmla="*/ 326288 w 654360"/>
              <a:gd name="connsiteY48" fmla="*/ 412786 h 972175"/>
              <a:gd name="connsiteX49" fmla="*/ 376212 w 654360"/>
              <a:gd name="connsiteY49" fmla="*/ 358450 h 972175"/>
              <a:gd name="connsiteX50" fmla="*/ 215742 w 654360"/>
              <a:gd name="connsiteY50" fmla="*/ 358450 h 972175"/>
              <a:gd name="connsiteX51" fmla="*/ 106980 w 654360"/>
              <a:gd name="connsiteY51" fmla="*/ 468903 h 972175"/>
              <a:gd name="connsiteX52" fmla="*/ 106980 w 654360"/>
              <a:gd name="connsiteY52" fmla="*/ 599843 h 972175"/>
              <a:gd name="connsiteX53" fmla="*/ 139965 w 654360"/>
              <a:gd name="connsiteY53" fmla="*/ 632800 h 972175"/>
              <a:gd name="connsiteX54" fmla="*/ 514395 w 654360"/>
              <a:gd name="connsiteY54" fmla="*/ 632800 h 972175"/>
              <a:gd name="connsiteX55" fmla="*/ 547380 w 654360"/>
              <a:gd name="connsiteY55" fmla="*/ 599843 h 972175"/>
              <a:gd name="connsiteX56" fmla="*/ 547380 w 654360"/>
              <a:gd name="connsiteY56" fmla="*/ 468903 h 972175"/>
              <a:gd name="connsiteX57" fmla="*/ 437726 w 654360"/>
              <a:gd name="connsiteY57" fmla="*/ 358450 h 972175"/>
              <a:gd name="connsiteX58" fmla="*/ 410981 w 654360"/>
              <a:gd name="connsiteY58" fmla="*/ 358450 h 972175"/>
              <a:gd name="connsiteX59" fmla="*/ 345009 w 654360"/>
              <a:gd name="connsiteY59" fmla="*/ 431491 h 972175"/>
              <a:gd name="connsiteX60" fmla="*/ 339660 w 654360"/>
              <a:gd name="connsiteY60" fmla="*/ 435054 h 972175"/>
              <a:gd name="connsiteX61" fmla="*/ 339660 w 654360"/>
              <a:gd name="connsiteY61" fmla="*/ 496516 h 972175"/>
              <a:gd name="connsiteX62" fmla="*/ 326288 w 654360"/>
              <a:gd name="connsiteY62" fmla="*/ 509877 h 972175"/>
              <a:gd name="connsiteX63" fmla="*/ 314699 w 654360"/>
              <a:gd name="connsiteY63" fmla="*/ 496516 h 972175"/>
              <a:gd name="connsiteX64" fmla="*/ 314699 w 654360"/>
              <a:gd name="connsiteY64" fmla="*/ 435054 h 972175"/>
              <a:gd name="connsiteX65" fmla="*/ 309350 w 654360"/>
              <a:gd name="connsiteY65" fmla="*/ 431491 h 972175"/>
              <a:gd name="connsiteX66" fmla="*/ 243379 w 654360"/>
              <a:gd name="connsiteY66" fmla="*/ 358450 h 972175"/>
              <a:gd name="connsiteX67" fmla="*/ 215742 w 654360"/>
              <a:gd name="connsiteY67" fmla="*/ 333509 h 972175"/>
              <a:gd name="connsiteX68" fmla="*/ 437726 w 654360"/>
              <a:gd name="connsiteY68" fmla="*/ 333509 h 972175"/>
              <a:gd name="connsiteX69" fmla="*/ 565210 w 654360"/>
              <a:gd name="connsiteY69" fmla="*/ 426147 h 972175"/>
              <a:gd name="connsiteX70" fmla="*/ 654360 w 654360"/>
              <a:gd name="connsiteY70" fmla="*/ 645271 h 972175"/>
              <a:gd name="connsiteX71" fmla="*/ 555403 w 654360"/>
              <a:gd name="connsiteY71" fmla="*/ 878647 h 972175"/>
              <a:gd name="connsiteX72" fmla="*/ 552729 w 654360"/>
              <a:gd name="connsiteY72" fmla="*/ 881319 h 972175"/>
              <a:gd name="connsiteX73" fmla="*/ 326288 w 654360"/>
              <a:gd name="connsiteY73" fmla="*/ 972175 h 972175"/>
              <a:gd name="connsiteX74" fmla="*/ 100739 w 654360"/>
              <a:gd name="connsiteY74" fmla="*/ 881319 h 972175"/>
              <a:gd name="connsiteX75" fmla="*/ 98065 w 654360"/>
              <a:gd name="connsiteY75" fmla="*/ 878647 h 972175"/>
              <a:gd name="connsiteX76" fmla="*/ 0 w 654360"/>
              <a:gd name="connsiteY76" fmla="*/ 645271 h 972175"/>
              <a:gd name="connsiteX77" fmla="*/ 88258 w 654360"/>
              <a:gd name="connsiteY77" fmla="*/ 426147 h 972175"/>
              <a:gd name="connsiteX78" fmla="*/ 215742 w 654360"/>
              <a:gd name="connsiteY78" fmla="*/ 333509 h 972175"/>
              <a:gd name="connsiteX79" fmla="*/ 324778 w 654360"/>
              <a:gd name="connsiteY79" fmla="*/ 25671 h 972175"/>
              <a:gd name="connsiteX80" fmla="*/ 205274 w 654360"/>
              <a:gd name="connsiteY80" fmla="*/ 145175 h 972175"/>
              <a:gd name="connsiteX81" fmla="*/ 324778 w 654360"/>
              <a:gd name="connsiteY81" fmla="*/ 264679 h 972175"/>
              <a:gd name="connsiteX82" fmla="*/ 445167 w 654360"/>
              <a:gd name="connsiteY82" fmla="*/ 145175 h 972175"/>
              <a:gd name="connsiteX83" fmla="*/ 324778 w 654360"/>
              <a:gd name="connsiteY83" fmla="*/ 25671 h 972175"/>
              <a:gd name="connsiteX84" fmla="*/ 324778 w 654360"/>
              <a:gd name="connsiteY84" fmla="*/ 0 h 972175"/>
              <a:gd name="connsiteX85" fmla="*/ 469953 w 654360"/>
              <a:gd name="connsiteY85" fmla="*/ 145175 h 972175"/>
              <a:gd name="connsiteX86" fmla="*/ 324778 w 654360"/>
              <a:gd name="connsiteY86" fmla="*/ 289465 h 972175"/>
              <a:gd name="connsiteX87" fmla="*/ 180488 w 654360"/>
              <a:gd name="connsiteY87" fmla="*/ 145175 h 972175"/>
              <a:gd name="connsiteX88" fmla="*/ 324778 w 654360"/>
              <a:gd name="connsiteY88" fmla="*/ 0 h 97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654360" h="972175">
                <a:moveTo>
                  <a:pt x="443075" y="798479"/>
                </a:moveTo>
                <a:cubicBezTo>
                  <a:pt x="429702" y="860832"/>
                  <a:pt x="408306" y="911604"/>
                  <a:pt x="383344" y="941890"/>
                </a:cubicBezTo>
                <a:cubicBezTo>
                  <a:pt x="437726" y="931201"/>
                  <a:pt x="488541" y="905369"/>
                  <a:pt x="528659" y="868849"/>
                </a:cubicBezTo>
                <a:cubicBezTo>
                  <a:pt x="505480" y="839454"/>
                  <a:pt x="476060" y="815404"/>
                  <a:pt x="443075" y="798479"/>
                </a:cubicBezTo>
                <a:close/>
                <a:moveTo>
                  <a:pt x="210393" y="798479"/>
                </a:moveTo>
                <a:cubicBezTo>
                  <a:pt x="177408" y="815404"/>
                  <a:pt x="147988" y="839454"/>
                  <a:pt x="124809" y="868849"/>
                </a:cubicBezTo>
                <a:cubicBezTo>
                  <a:pt x="165818" y="905369"/>
                  <a:pt x="214851" y="931201"/>
                  <a:pt x="271015" y="941890"/>
                </a:cubicBezTo>
                <a:cubicBezTo>
                  <a:pt x="245162" y="911604"/>
                  <a:pt x="223766" y="860832"/>
                  <a:pt x="210393" y="798479"/>
                </a:cubicBezTo>
                <a:close/>
                <a:moveTo>
                  <a:pt x="326288" y="769975"/>
                </a:moveTo>
                <a:cubicBezTo>
                  <a:pt x="295086" y="769975"/>
                  <a:pt x="263883" y="776211"/>
                  <a:pt x="235355" y="787790"/>
                </a:cubicBezTo>
                <a:cubicBezTo>
                  <a:pt x="253185" y="875975"/>
                  <a:pt x="285279" y="947234"/>
                  <a:pt x="326288" y="947234"/>
                </a:cubicBezTo>
                <a:cubicBezTo>
                  <a:pt x="368189" y="947234"/>
                  <a:pt x="400283" y="875975"/>
                  <a:pt x="418113" y="787790"/>
                </a:cubicBezTo>
                <a:cubicBezTo>
                  <a:pt x="388693" y="776211"/>
                  <a:pt x="358382" y="769975"/>
                  <a:pt x="326288" y="769975"/>
                </a:cubicBezTo>
                <a:close/>
                <a:moveTo>
                  <a:pt x="457339" y="657741"/>
                </a:moveTo>
                <a:cubicBezTo>
                  <a:pt x="456447" y="697825"/>
                  <a:pt x="452881" y="737018"/>
                  <a:pt x="447532" y="771757"/>
                </a:cubicBezTo>
                <a:cubicBezTo>
                  <a:pt x="484975" y="790463"/>
                  <a:pt x="519744" y="817185"/>
                  <a:pt x="546488" y="851034"/>
                </a:cubicBezTo>
                <a:cubicBezTo>
                  <a:pt x="594629" y="800261"/>
                  <a:pt x="624940" y="732564"/>
                  <a:pt x="628506" y="657741"/>
                </a:cubicBezTo>
                <a:lnTo>
                  <a:pt x="514395" y="657741"/>
                </a:lnTo>
                <a:close/>
                <a:moveTo>
                  <a:pt x="221983" y="657741"/>
                </a:moveTo>
                <a:cubicBezTo>
                  <a:pt x="221983" y="692480"/>
                  <a:pt x="224657" y="728110"/>
                  <a:pt x="230006" y="761959"/>
                </a:cubicBezTo>
                <a:cubicBezTo>
                  <a:pt x="261209" y="751270"/>
                  <a:pt x="294194" y="745035"/>
                  <a:pt x="326288" y="745035"/>
                </a:cubicBezTo>
                <a:cubicBezTo>
                  <a:pt x="360165" y="745035"/>
                  <a:pt x="392259" y="751270"/>
                  <a:pt x="422570" y="761959"/>
                </a:cubicBezTo>
                <a:cubicBezTo>
                  <a:pt x="427919" y="728110"/>
                  <a:pt x="431485" y="692480"/>
                  <a:pt x="432377" y="657741"/>
                </a:cubicBezTo>
                <a:close/>
                <a:moveTo>
                  <a:pt x="24962" y="657741"/>
                </a:moveTo>
                <a:cubicBezTo>
                  <a:pt x="28528" y="732564"/>
                  <a:pt x="58839" y="800261"/>
                  <a:pt x="106980" y="851034"/>
                </a:cubicBezTo>
                <a:cubicBezTo>
                  <a:pt x="133724" y="817185"/>
                  <a:pt x="167601" y="790463"/>
                  <a:pt x="205936" y="771757"/>
                </a:cubicBezTo>
                <a:cubicBezTo>
                  <a:pt x="200587" y="737018"/>
                  <a:pt x="197021" y="697825"/>
                  <a:pt x="196129" y="657741"/>
                </a:cubicBezTo>
                <a:lnTo>
                  <a:pt x="139965" y="657741"/>
                </a:lnTo>
                <a:close/>
                <a:moveTo>
                  <a:pt x="572342" y="476029"/>
                </a:moveTo>
                <a:lnTo>
                  <a:pt x="572342" y="599843"/>
                </a:lnTo>
                <a:cubicBezTo>
                  <a:pt x="572342" y="612313"/>
                  <a:pt x="568776" y="623893"/>
                  <a:pt x="562535" y="632800"/>
                </a:cubicBezTo>
                <a:lnTo>
                  <a:pt x="628506" y="632800"/>
                </a:lnTo>
                <a:cubicBezTo>
                  <a:pt x="624940" y="578465"/>
                  <a:pt x="606219" y="523238"/>
                  <a:pt x="572342" y="476029"/>
                </a:cubicBezTo>
                <a:close/>
                <a:moveTo>
                  <a:pt x="81126" y="476029"/>
                </a:moveTo>
                <a:cubicBezTo>
                  <a:pt x="48141" y="523238"/>
                  <a:pt x="28528" y="578465"/>
                  <a:pt x="24962" y="632800"/>
                </a:cubicBezTo>
                <a:lnTo>
                  <a:pt x="91824" y="632800"/>
                </a:lnTo>
                <a:cubicBezTo>
                  <a:pt x="84692" y="623893"/>
                  <a:pt x="81126" y="612313"/>
                  <a:pt x="81126" y="599843"/>
                </a:cubicBezTo>
                <a:close/>
                <a:moveTo>
                  <a:pt x="362121" y="470838"/>
                </a:moveTo>
                <a:cubicBezTo>
                  <a:pt x="367026" y="470838"/>
                  <a:pt x="371931" y="475103"/>
                  <a:pt x="371931" y="480220"/>
                </a:cubicBezTo>
                <a:cubicBezTo>
                  <a:pt x="371931" y="485338"/>
                  <a:pt x="367026" y="489602"/>
                  <a:pt x="362121" y="489602"/>
                </a:cubicBezTo>
                <a:cubicBezTo>
                  <a:pt x="357217" y="489602"/>
                  <a:pt x="353129" y="485338"/>
                  <a:pt x="353129" y="480220"/>
                </a:cubicBezTo>
                <a:cubicBezTo>
                  <a:pt x="353129" y="475103"/>
                  <a:pt x="357217" y="470838"/>
                  <a:pt x="362121" y="470838"/>
                </a:cubicBezTo>
                <a:close/>
                <a:moveTo>
                  <a:pt x="362121" y="435524"/>
                </a:moveTo>
                <a:cubicBezTo>
                  <a:pt x="367026" y="435524"/>
                  <a:pt x="371931" y="439611"/>
                  <a:pt x="371931" y="445333"/>
                </a:cubicBezTo>
                <a:cubicBezTo>
                  <a:pt x="371931" y="450238"/>
                  <a:pt x="367026" y="454326"/>
                  <a:pt x="362121" y="454326"/>
                </a:cubicBezTo>
                <a:cubicBezTo>
                  <a:pt x="357217" y="454326"/>
                  <a:pt x="353129" y="450238"/>
                  <a:pt x="353129" y="445333"/>
                </a:cubicBezTo>
                <a:cubicBezTo>
                  <a:pt x="353129" y="439611"/>
                  <a:pt x="357217" y="435524"/>
                  <a:pt x="362121" y="435524"/>
                </a:cubicBezTo>
                <a:close/>
                <a:moveTo>
                  <a:pt x="277256" y="358450"/>
                </a:moveTo>
                <a:lnTo>
                  <a:pt x="326288" y="412786"/>
                </a:lnTo>
                <a:lnTo>
                  <a:pt x="376212" y="358450"/>
                </a:lnTo>
                <a:close/>
                <a:moveTo>
                  <a:pt x="215742" y="358450"/>
                </a:moveTo>
                <a:cubicBezTo>
                  <a:pt x="156012" y="358450"/>
                  <a:pt x="106980" y="408332"/>
                  <a:pt x="106980" y="468903"/>
                </a:cubicBezTo>
                <a:lnTo>
                  <a:pt x="106980" y="599843"/>
                </a:lnTo>
                <a:cubicBezTo>
                  <a:pt x="106980" y="618548"/>
                  <a:pt x="121243" y="632800"/>
                  <a:pt x="139965" y="632800"/>
                </a:cubicBezTo>
                <a:lnTo>
                  <a:pt x="514395" y="632800"/>
                </a:lnTo>
                <a:cubicBezTo>
                  <a:pt x="532225" y="632800"/>
                  <a:pt x="547380" y="618548"/>
                  <a:pt x="547380" y="599843"/>
                </a:cubicBezTo>
                <a:lnTo>
                  <a:pt x="547380" y="468903"/>
                </a:lnTo>
                <a:cubicBezTo>
                  <a:pt x="547380" y="408332"/>
                  <a:pt x="497456" y="358450"/>
                  <a:pt x="437726" y="358450"/>
                </a:cubicBezTo>
                <a:lnTo>
                  <a:pt x="410981" y="358450"/>
                </a:lnTo>
                <a:lnTo>
                  <a:pt x="345009" y="431491"/>
                </a:lnTo>
                <a:cubicBezTo>
                  <a:pt x="343226" y="432382"/>
                  <a:pt x="341443" y="434164"/>
                  <a:pt x="339660" y="435054"/>
                </a:cubicBezTo>
                <a:lnTo>
                  <a:pt x="339660" y="496516"/>
                </a:lnTo>
                <a:cubicBezTo>
                  <a:pt x="339660" y="503642"/>
                  <a:pt x="333420" y="509877"/>
                  <a:pt x="326288" y="509877"/>
                </a:cubicBezTo>
                <a:cubicBezTo>
                  <a:pt x="320048" y="509877"/>
                  <a:pt x="314699" y="503642"/>
                  <a:pt x="314699" y="496516"/>
                </a:cubicBezTo>
                <a:lnTo>
                  <a:pt x="314699" y="435054"/>
                </a:lnTo>
                <a:cubicBezTo>
                  <a:pt x="312024" y="434164"/>
                  <a:pt x="310241" y="432382"/>
                  <a:pt x="309350" y="431491"/>
                </a:cubicBezTo>
                <a:lnTo>
                  <a:pt x="243379" y="358450"/>
                </a:lnTo>
                <a:close/>
                <a:moveTo>
                  <a:pt x="215742" y="333509"/>
                </a:moveTo>
                <a:lnTo>
                  <a:pt x="437726" y="333509"/>
                </a:lnTo>
                <a:cubicBezTo>
                  <a:pt x="496565" y="333509"/>
                  <a:pt x="547380" y="372702"/>
                  <a:pt x="565210" y="426147"/>
                </a:cubicBezTo>
                <a:cubicBezTo>
                  <a:pt x="621374" y="488499"/>
                  <a:pt x="654360" y="568666"/>
                  <a:pt x="654360" y="645271"/>
                </a:cubicBezTo>
                <a:cubicBezTo>
                  <a:pt x="654360" y="736127"/>
                  <a:pt x="616025" y="818967"/>
                  <a:pt x="555403" y="878647"/>
                </a:cubicBezTo>
                <a:cubicBezTo>
                  <a:pt x="555403" y="879537"/>
                  <a:pt x="554512" y="880428"/>
                  <a:pt x="552729" y="881319"/>
                </a:cubicBezTo>
                <a:cubicBezTo>
                  <a:pt x="493890" y="937436"/>
                  <a:pt x="414547" y="972175"/>
                  <a:pt x="326288" y="972175"/>
                </a:cubicBezTo>
                <a:cubicBezTo>
                  <a:pt x="238921" y="972175"/>
                  <a:pt x="159578" y="937436"/>
                  <a:pt x="100739" y="881319"/>
                </a:cubicBezTo>
                <a:cubicBezTo>
                  <a:pt x="98956" y="880428"/>
                  <a:pt x="98065" y="879537"/>
                  <a:pt x="98065" y="878647"/>
                </a:cubicBezTo>
                <a:cubicBezTo>
                  <a:pt x="37443" y="818967"/>
                  <a:pt x="0" y="736127"/>
                  <a:pt x="0" y="645271"/>
                </a:cubicBezTo>
                <a:cubicBezTo>
                  <a:pt x="0" y="568666"/>
                  <a:pt x="32094" y="488499"/>
                  <a:pt x="88258" y="426147"/>
                </a:cubicBezTo>
                <a:cubicBezTo>
                  <a:pt x="106088" y="372702"/>
                  <a:pt x="156903" y="333509"/>
                  <a:pt x="215742" y="333509"/>
                </a:cubicBezTo>
                <a:close/>
                <a:moveTo>
                  <a:pt x="324778" y="25671"/>
                </a:moveTo>
                <a:cubicBezTo>
                  <a:pt x="259272" y="25671"/>
                  <a:pt x="205274" y="78784"/>
                  <a:pt x="205274" y="145175"/>
                </a:cubicBezTo>
                <a:cubicBezTo>
                  <a:pt x="205274" y="210681"/>
                  <a:pt x="259272" y="264679"/>
                  <a:pt x="324778" y="264679"/>
                </a:cubicBezTo>
                <a:cubicBezTo>
                  <a:pt x="391169" y="264679"/>
                  <a:pt x="445167" y="210681"/>
                  <a:pt x="445167" y="145175"/>
                </a:cubicBezTo>
                <a:cubicBezTo>
                  <a:pt x="445167" y="78784"/>
                  <a:pt x="391169" y="25671"/>
                  <a:pt x="324778" y="25671"/>
                </a:cubicBezTo>
                <a:close/>
                <a:moveTo>
                  <a:pt x="324778" y="0"/>
                </a:moveTo>
                <a:cubicBezTo>
                  <a:pt x="404447" y="0"/>
                  <a:pt x="469953" y="64621"/>
                  <a:pt x="469953" y="145175"/>
                </a:cubicBezTo>
                <a:cubicBezTo>
                  <a:pt x="469953" y="223959"/>
                  <a:pt x="404447" y="289465"/>
                  <a:pt x="324778" y="289465"/>
                </a:cubicBezTo>
                <a:cubicBezTo>
                  <a:pt x="245994" y="289465"/>
                  <a:pt x="180488" y="223959"/>
                  <a:pt x="180488" y="145175"/>
                </a:cubicBezTo>
                <a:cubicBezTo>
                  <a:pt x="180488" y="64621"/>
                  <a:pt x="245994" y="0"/>
                  <a:pt x="3247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725A3EB0-8D4D-4B25-9475-A73BF6A95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98324" y="10939141"/>
            <a:ext cx="634740" cy="972175"/>
          </a:xfrm>
          <a:custGeom>
            <a:avLst/>
            <a:gdLst>
              <a:gd name="connsiteX0" fmla="*/ 443828 w 634740"/>
              <a:gd name="connsiteY0" fmla="*/ 513984 h 972175"/>
              <a:gd name="connsiteX1" fmla="*/ 447392 w 634740"/>
              <a:gd name="connsiteY1" fmla="*/ 533595 h 972175"/>
              <a:gd name="connsiteX2" fmla="*/ 447392 w 634740"/>
              <a:gd name="connsiteY2" fmla="*/ 551423 h 972175"/>
              <a:gd name="connsiteX3" fmla="*/ 447392 w 634740"/>
              <a:gd name="connsiteY3" fmla="*/ 593320 h 972175"/>
              <a:gd name="connsiteX4" fmla="*/ 447392 w 634740"/>
              <a:gd name="connsiteY4" fmla="*/ 706531 h 972175"/>
              <a:gd name="connsiteX5" fmla="*/ 442936 w 634740"/>
              <a:gd name="connsiteY5" fmla="*/ 724359 h 972175"/>
              <a:gd name="connsiteX6" fmla="*/ 442936 w 634740"/>
              <a:gd name="connsiteY6" fmla="*/ 878575 h 972175"/>
              <a:gd name="connsiteX7" fmla="*/ 457194 w 634740"/>
              <a:gd name="connsiteY7" fmla="*/ 885707 h 972175"/>
              <a:gd name="connsiteX8" fmla="*/ 470562 w 634740"/>
              <a:gd name="connsiteY8" fmla="*/ 878575 h 972175"/>
              <a:gd name="connsiteX9" fmla="*/ 470562 w 634740"/>
              <a:gd name="connsiteY9" fmla="*/ 709205 h 972175"/>
              <a:gd name="connsiteX10" fmla="*/ 483036 w 634740"/>
              <a:gd name="connsiteY10" fmla="*/ 696725 h 972175"/>
              <a:gd name="connsiteX11" fmla="*/ 495512 w 634740"/>
              <a:gd name="connsiteY11" fmla="*/ 709205 h 972175"/>
              <a:gd name="connsiteX12" fmla="*/ 495512 w 634740"/>
              <a:gd name="connsiteY12" fmla="*/ 878575 h 972175"/>
              <a:gd name="connsiteX13" fmla="*/ 509770 w 634740"/>
              <a:gd name="connsiteY13" fmla="*/ 885707 h 972175"/>
              <a:gd name="connsiteX14" fmla="*/ 523136 w 634740"/>
              <a:gd name="connsiteY14" fmla="*/ 878575 h 972175"/>
              <a:gd name="connsiteX15" fmla="*/ 523136 w 634740"/>
              <a:gd name="connsiteY15" fmla="*/ 669982 h 972175"/>
              <a:gd name="connsiteX16" fmla="*/ 523136 w 634740"/>
              <a:gd name="connsiteY16" fmla="*/ 548749 h 972175"/>
              <a:gd name="connsiteX17" fmla="*/ 535612 w 634740"/>
              <a:gd name="connsiteY17" fmla="*/ 537161 h 972175"/>
              <a:gd name="connsiteX18" fmla="*/ 548088 w 634740"/>
              <a:gd name="connsiteY18" fmla="*/ 548749 h 972175"/>
              <a:gd name="connsiteX19" fmla="*/ 548088 w 634740"/>
              <a:gd name="connsiteY19" fmla="*/ 686028 h 972175"/>
              <a:gd name="connsiteX20" fmla="*/ 553434 w 634740"/>
              <a:gd name="connsiteY20" fmla="*/ 693159 h 972175"/>
              <a:gd name="connsiteX21" fmla="*/ 557890 w 634740"/>
              <a:gd name="connsiteY21" fmla="*/ 686028 h 972175"/>
              <a:gd name="connsiteX22" fmla="*/ 557890 w 634740"/>
              <a:gd name="connsiteY22" fmla="*/ 590646 h 972175"/>
              <a:gd name="connsiteX23" fmla="*/ 557890 w 634740"/>
              <a:gd name="connsiteY23" fmla="*/ 554989 h 972175"/>
              <a:gd name="connsiteX24" fmla="*/ 557890 w 634740"/>
              <a:gd name="connsiteY24" fmla="*/ 540726 h 972175"/>
              <a:gd name="connsiteX25" fmla="*/ 527592 w 634740"/>
              <a:gd name="connsiteY25" fmla="*/ 513984 h 972175"/>
              <a:gd name="connsiteX26" fmla="*/ 134612 w 634740"/>
              <a:gd name="connsiteY26" fmla="*/ 513984 h 972175"/>
              <a:gd name="connsiteX27" fmla="*/ 103424 w 634740"/>
              <a:gd name="connsiteY27" fmla="*/ 540726 h 972175"/>
              <a:gd name="connsiteX28" fmla="*/ 103424 w 634740"/>
              <a:gd name="connsiteY28" fmla="*/ 554989 h 972175"/>
              <a:gd name="connsiteX29" fmla="*/ 103424 w 634740"/>
              <a:gd name="connsiteY29" fmla="*/ 590646 h 972175"/>
              <a:gd name="connsiteX30" fmla="*/ 103424 w 634740"/>
              <a:gd name="connsiteY30" fmla="*/ 686028 h 972175"/>
              <a:gd name="connsiteX31" fmla="*/ 108770 w 634740"/>
              <a:gd name="connsiteY31" fmla="*/ 693159 h 972175"/>
              <a:gd name="connsiteX32" fmla="*/ 113226 w 634740"/>
              <a:gd name="connsiteY32" fmla="*/ 686028 h 972175"/>
              <a:gd name="connsiteX33" fmla="*/ 113226 w 634740"/>
              <a:gd name="connsiteY33" fmla="*/ 548749 h 972175"/>
              <a:gd name="connsiteX34" fmla="*/ 126592 w 634740"/>
              <a:gd name="connsiteY34" fmla="*/ 537161 h 972175"/>
              <a:gd name="connsiteX35" fmla="*/ 139068 w 634740"/>
              <a:gd name="connsiteY35" fmla="*/ 548749 h 972175"/>
              <a:gd name="connsiteX36" fmla="*/ 139068 w 634740"/>
              <a:gd name="connsiteY36" fmla="*/ 669982 h 972175"/>
              <a:gd name="connsiteX37" fmla="*/ 139068 w 634740"/>
              <a:gd name="connsiteY37" fmla="*/ 878575 h 972175"/>
              <a:gd name="connsiteX38" fmla="*/ 152436 w 634740"/>
              <a:gd name="connsiteY38" fmla="*/ 885707 h 972175"/>
              <a:gd name="connsiteX39" fmla="*/ 165802 w 634740"/>
              <a:gd name="connsiteY39" fmla="*/ 878575 h 972175"/>
              <a:gd name="connsiteX40" fmla="*/ 165802 w 634740"/>
              <a:gd name="connsiteY40" fmla="*/ 709205 h 972175"/>
              <a:gd name="connsiteX41" fmla="*/ 179168 w 634740"/>
              <a:gd name="connsiteY41" fmla="*/ 696725 h 972175"/>
              <a:gd name="connsiteX42" fmla="*/ 191644 w 634740"/>
              <a:gd name="connsiteY42" fmla="*/ 709205 h 972175"/>
              <a:gd name="connsiteX43" fmla="*/ 191644 w 634740"/>
              <a:gd name="connsiteY43" fmla="*/ 878575 h 972175"/>
              <a:gd name="connsiteX44" fmla="*/ 205010 w 634740"/>
              <a:gd name="connsiteY44" fmla="*/ 885707 h 972175"/>
              <a:gd name="connsiteX45" fmla="*/ 218378 w 634740"/>
              <a:gd name="connsiteY45" fmla="*/ 878575 h 972175"/>
              <a:gd name="connsiteX46" fmla="*/ 218378 w 634740"/>
              <a:gd name="connsiteY46" fmla="*/ 724359 h 972175"/>
              <a:gd name="connsiteX47" fmla="*/ 214812 w 634740"/>
              <a:gd name="connsiteY47" fmla="*/ 706531 h 972175"/>
              <a:gd name="connsiteX48" fmla="*/ 214812 w 634740"/>
              <a:gd name="connsiteY48" fmla="*/ 593320 h 972175"/>
              <a:gd name="connsiteX49" fmla="*/ 214812 w 634740"/>
              <a:gd name="connsiteY49" fmla="*/ 551423 h 972175"/>
              <a:gd name="connsiteX50" fmla="*/ 214812 w 634740"/>
              <a:gd name="connsiteY50" fmla="*/ 533595 h 972175"/>
              <a:gd name="connsiteX51" fmla="*/ 218378 w 634740"/>
              <a:gd name="connsiteY51" fmla="*/ 513984 h 972175"/>
              <a:gd name="connsiteX52" fmla="*/ 277190 w 634740"/>
              <a:gd name="connsiteY52" fmla="*/ 500612 h 972175"/>
              <a:gd name="connsiteX53" fmla="*/ 239764 w 634740"/>
              <a:gd name="connsiteY53" fmla="*/ 533595 h 972175"/>
              <a:gd name="connsiteX54" fmla="*/ 239764 w 634740"/>
              <a:gd name="connsiteY54" fmla="*/ 551423 h 972175"/>
              <a:gd name="connsiteX55" fmla="*/ 239764 w 634740"/>
              <a:gd name="connsiteY55" fmla="*/ 593320 h 972175"/>
              <a:gd name="connsiteX56" fmla="*/ 239764 w 634740"/>
              <a:gd name="connsiteY56" fmla="*/ 706531 h 972175"/>
              <a:gd name="connsiteX57" fmla="*/ 241546 w 634740"/>
              <a:gd name="connsiteY57" fmla="*/ 714554 h 972175"/>
              <a:gd name="connsiteX58" fmla="*/ 247784 w 634740"/>
              <a:gd name="connsiteY58" fmla="*/ 718119 h 972175"/>
              <a:gd name="connsiteX59" fmla="*/ 255804 w 634740"/>
              <a:gd name="connsiteY59" fmla="*/ 706531 h 972175"/>
              <a:gd name="connsiteX60" fmla="*/ 255804 w 634740"/>
              <a:gd name="connsiteY60" fmla="*/ 687811 h 972175"/>
              <a:gd name="connsiteX61" fmla="*/ 255804 w 634740"/>
              <a:gd name="connsiteY61" fmla="*/ 543401 h 972175"/>
              <a:gd name="connsiteX62" fmla="*/ 268280 w 634740"/>
              <a:gd name="connsiteY62" fmla="*/ 531812 h 972175"/>
              <a:gd name="connsiteX63" fmla="*/ 281646 w 634740"/>
              <a:gd name="connsiteY63" fmla="*/ 543401 h 972175"/>
              <a:gd name="connsiteX64" fmla="*/ 281646 w 634740"/>
              <a:gd name="connsiteY64" fmla="*/ 687811 h 972175"/>
              <a:gd name="connsiteX65" fmla="*/ 281646 w 634740"/>
              <a:gd name="connsiteY65" fmla="*/ 706531 h 972175"/>
              <a:gd name="connsiteX66" fmla="*/ 281646 w 634740"/>
              <a:gd name="connsiteY66" fmla="*/ 935626 h 972175"/>
              <a:gd name="connsiteX67" fmla="*/ 299468 w 634740"/>
              <a:gd name="connsiteY67" fmla="*/ 947215 h 972175"/>
              <a:gd name="connsiteX68" fmla="*/ 318182 w 634740"/>
              <a:gd name="connsiteY68" fmla="*/ 935626 h 972175"/>
              <a:gd name="connsiteX69" fmla="*/ 318182 w 634740"/>
              <a:gd name="connsiteY69" fmla="*/ 734165 h 972175"/>
              <a:gd name="connsiteX70" fmla="*/ 331548 w 634740"/>
              <a:gd name="connsiteY70" fmla="*/ 721685 h 972175"/>
              <a:gd name="connsiteX71" fmla="*/ 344024 w 634740"/>
              <a:gd name="connsiteY71" fmla="*/ 734165 h 972175"/>
              <a:gd name="connsiteX72" fmla="*/ 344024 w 634740"/>
              <a:gd name="connsiteY72" fmla="*/ 935626 h 972175"/>
              <a:gd name="connsiteX73" fmla="*/ 361846 w 634740"/>
              <a:gd name="connsiteY73" fmla="*/ 947215 h 972175"/>
              <a:gd name="connsiteX74" fmla="*/ 380560 w 634740"/>
              <a:gd name="connsiteY74" fmla="*/ 935626 h 972175"/>
              <a:gd name="connsiteX75" fmla="*/ 380560 w 634740"/>
              <a:gd name="connsiteY75" fmla="*/ 687811 h 972175"/>
              <a:gd name="connsiteX76" fmla="*/ 380560 w 634740"/>
              <a:gd name="connsiteY76" fmla="*/ 543401 h 972175"/>
              <a:gd name="connsiteX77" fmla="*/ 393926 w 634740"/>
              <a:gd name="connsiteY77" fmla="*/ 531812 h 972175"/>
              <a:gd name="connsiteX78" fmla="*/ 406402 w 634740"/>
              <a:gd name="connsiteY78" fmla="*/ 543401 h 972175"/>
              <a:gd name="connsiteX79" fmla="*/ 406402 w 634740"/>
              <a:gd name="connsiteY79" fmla="*/ 706531 h 972175"/>
              <a:gd name="connsiteX80" fmla="*/ 414422 w 634740"/>
              <a:gd name="connsiteY80" fmla="*/ 718119 h 972175"/>
              <a:gd name="connsiteX81" fmla="*/ 419768 w 634740"/>
              <a:gd name="connsiteY81" fmla="*/ 714554 h 972175"/>
              <a:gd name="connsiteX82" fmla="*/ 419768 w 634740"/>
              <a:gd name="connsiteY82" fmla="*/ 713662 h 972175"/>
              <a:gd name="connsiteX83" fmla="*/ 422442 w 634740"/>
              <a:gd name="connsiteY83" fmla="*/ 706531 h 972175"/>
              <a:gd name="connsiteX84" fmla="*/ 422442 w 634740"/>
              <a:gd name="connsiteY84" fmla="*/ 593320 h 972175"/>
              <a:gd name="connsiteX85" fmla="*/ 422442 w 634740"/>
              <a:gd name="connsiteY85" fmla="*/ 551423 h 972175"/>
              <a:gd name="connsiteX86" fmla="*/ 422442 w 634740"/>
              <a:gd name="connsiteY86" fmla="*/ 533595 h 972175"/>
              <a:gd name="connsiteX87" fmla="*/ 384124 w 634740"/>
              <a:gd name="connsiteY87" fmla="*/ 500612 h 972175"/>
              <a:gd name="connsiteX88" fmla="*/ 277190 w 634740"/>
              <a:gd name="connsiteY88" fmla="*/ 474761 h 972175"/>
              <a:gd name="connsiteX89" fmla="*/ 384124 w 634740"/>
              <a:gd name="connsiteY89" fmla="*/ 475652 h 972175"/>
              <a:gd name="connsiteX90" fmla="*/ 426896 w 634740"/>
              <a:gd name="connsiteY90" fmla="*/ 490807 h 972175"/>
              <a:gd name="connsiteX91" fmla="*/ 438482 w 634740"/>
              <a:gd name="connsiteY91" fmla="*/ 489024 h 972175"/>
              <a:gd name="connsiteX92" fmla="*/ 527592 w 634740"/>
              <a:gd name="connsiteY92" fmla="*/ 489024 h 972175"/>
              <a:gd name="connsiteX93" fmla="*/ 583732 w 634740"/>
              <a:gd name="connsiteY93" fmla="*/ 540726 h 972175"/>
              <a:gd name="connsiteX94" fmla="*/ 583732 w 634740"/>
              <a:gd name="connsiteY94" fmla="*/ 554989 h 972175"/>
              <a:gd name="connsiteX95" fmla="*/ 583732 w 634740"/>
              <a:gd name="connsiteY95" fmla="*/ 590646 h 972175"/>
              <a:gd name="connsiteX96" fmla="*/ 583732 w 634740"/>
              <a:gd name="connsiteY96" fmla="*/ 686028 h 972175"/>
              <a:gd name="connsiteX97" fmla="*/ 556108 w 634740"/>
              <a:gd name="connsiteY97" fmla="*/ 719011 h 972175"/>
              <a:gd name="connsiteX98" fmla="*/ 553434 w 634740"/>
              <a:gd name="connsiteY98" fmla="*/ 719011 h 972175"/>
              <a:gd name="connsiteX99" fmla="*/ 550760 w 634740"/>
              <a:gd name="connsiteY99" fmla="*/ 719011 h 972175"/>
              <a:gd name="connsiteX100" fmla="*/ 548088 w 634740"/>
              <a:gd name="connsiteY100" fmla="*/ 718119 h 972175"/>
              <a:gd name="connsiteX101" fmla="*/ 548088 w 634740"/>
              <a:gd name="connsiteY101" fmla="*/ 878575 h 972175"/>
              <a:gd name="connsiteX102" fmla="*/ 509770 w 634740"/>
              <a:gd name="connsiteY102" fmla="*/ 911558 h 972175"/>
              <a:gd name="connsiteX103" fmla="*/ 483036 w 634740"/>
              <a:gd name="connsiteY103" fmla="*/ 902644 h 972175"/>
              <a:gd name="connsiteX104" fmla="*/ 457194 w 634740"/>
              <a:gd name="connsiteY104" fmla="*/ 911558 h 972175"/>
              <a:gd name="connsiteX105" fmla="*/ 417986 w 634740"/>
              <a:gd name="connsiteY105" fmla="*/ 878575 h 972175"/>
              <a:gd name="connsiteX106" fmla="*/ 417986 w 634740"/>
              <a:gd name="connsiteY106" fmla="*/ 743079 h 972175"/>
              <a:gd name="connsiteX107" fmla="*/ 417094 w 634740"/>
              <a:gd name="connsiteY107" fmla="*/ 743079 h 972175"/>
              <a:gd name="connsiteX108" fmla="*/ 414422 w 634740"/>
              <a:gd name="connsiteY108" fmla="*/ 743079 h 972175"/>
              <a:gd name="connsiteX109" fmla="*/ 411748 w 634740"/>
              <a:gd name="connsiteY109" fmla="*/ 743079 h 972175"/>
              <a:gd name="connsiteX110" fmla="*/ 406402 w 634740"/>
              <a:gd name="connsiteY110" fmla="*/ 742188 h 972175"/>
              <a:gd name="connsiteX111" fmla="*/ 405510 w 634740"/>
              <a:gd name="connsiteY111" fmla="*/ 935626 h 972175"/>
              <a:gd name="connsiteX112" fmla="*/ 361846 w 634740"/>
              <a:gd name="connsiteY112" fmla="*/ 972175 h 972175"/>
              <a:gd name="connsiteX113" fmla="*/ 331548 w 634740"/>
              <a:gd name="connsiteY113" fmla="*/ 961477 h 972175"/>
              <a:gd name="connsiteX114" fmla="*/ 299468 w 634740"/>
              <a:gd name="connsiteY114" fmla="*/ 972175 h 972175"/>
              <a:gd name="connsiteX115" fmla="*/ 255804 w 634740"/>
              <a:gd name="connsiteY115" fmla="*/ 935626 h 972175"/>
              <a:gd name="connsiteX116" fmla="*/ 255804 w 634740"/>
              <a:gd name="connsiteY116" fmla="*/ 742188 h 972175"/>
              <a:gd name="connsiteX117" fmla="*/ 247784 w 634740"/>
              <a:gd name="connsiteY117" fmla="*/ 743079 h 972175"/>
              <a:gd name="connsiteX118" fmla="*/ 244220 w 634740"/>
              <a:gd name="connsiteY118" fmla="*/ 743079 h 972175"/>
              <a:gd name="connsiteX119" fmla="*/ 244220 w 634740"/>
              <a:gd name="connsiteY119" fmla="*/ 878575 h 972175"/>
              <a:gd name="connsiteX120" fmla="*/ 205010 w 634740"/>
              <a:gd name="connsiteY120" fmla="*/ 911558 h 972175"/>
              <a:gd name="connsiteX121" fmla="*/ 179168 w 634740"/>
              <a:gd name="connsiteY121" fmla="*/ 902644 h 972175"/>
              <a:gd name="connsiteX122" fmla="*/ 152436 w 634740"/>
              <a:gd name="connsiteY122" fmla="*/ 911558 h 972175"/>
              <a:gd name="connsiteX123" fmla="*/ 113226 w 634740"/>
              <a:gd name="connsiteY123" fmla="*/ 878575 h 972175"/>
              <a:gd name="connsiteX124" fmla="*/ 113226 w 634740"/>
              <a:gd name="connsiteY124" fmla="*/ 718119 h 972175"/>
              <a:gd name="connsiteX125" fmla="*/ 111444 w 634740"/>
              <a:gd name="connsiteY125" fmla="*/ 719011 h 972175"/>
              <a:gd name="connsiteX126" fmla="*/ 108770 w 634740"/>
              <a:gd name="connsiteY126" fmla="*/ 719011 h 972175"/>
              <a:gd name="connsiteX127" fmla="*/ 106098 w 634740"/>
              <a:gd name="connsiteY127" fmla="*/ 719011 h 972175"/>
              <a:gd name="connsiteX128" fmla="*/ 78472 w 634740"/>
              <a:gd name="connsiteY128" fmla="*/ 686028 h 972175"/>
              <a:gd name="connsiteX129" fmla="*/ 78472 w 634740"/>
              <a:gd name="connsiteY129" fmla="*/ 590646 h 972175"/>
              <a:gd name="connsiteX130" fmla="*/ 78472 w 634740"/>
              <a:gd name="connsiteY130" fmla="*/ 554989 h 972175"/>
              <a:gd name="connsiteX131" fmla="*/ 78472 w 634740"/>
              <a:gd name="connsiteY131" fmla="*/ 540726 h 972175"/>
              <a:gd name="connsiteX132" fmla="*/ 134612 w 634740"/>
              <a:gd name="connsiteY132" fmla="*/ 489024 h 972175"/>
              <a:gd name="connsiteX133" fmla="*/ 223724 w 634740"/>
              <a:gd name="connsiteY133" fmla="*/ 489024 h 972175"/>
              <a:gd name="connsiteX134" fmla="*/ 235308 w 634740"/>
              <a:gd name="connsiteY134" fmla="*/ 490807 h 972175"/>
              <a:gd name="connsiteX135" fmla="*/ 277190 w 634740"/>
              <a:gd name="connsiteY135" fmla="*/ 474761 h 972175"/>
              <a:gd name="connsiteX136" fmla="*/ 478234 w 634740"/>
              <a:gd name="connsiteY136" fmla="*/ 382343 h 972175"/>
              <a:gd name="connsiteX137" fmla="*/ 442102 w 634740"/>
              <a:gd name="connsiteY137" fmla="*/ 419378 h 972175"/>
              <a:gd name="connsiteX138" fmla="*/ 478234 w 634740"/>
              <a:gd name="connsiteY138" fmla="*/ 455509 h 972175"/>
              <a:gd name="connsiteX139" fmla="*/ 515268 w 634740"/>
              <a:gd name="connsiteY139" fmla="*/ 419378 h 972175"/>
              <a:gd name="connsiteX140" fmla="*/ 478234 w 634740"/>
              <a:gd name="connsiteY140" fmla="*/ 382343 h 972175"/>
              <a:gd name="connsiteX141" fmla="*/ 184862 w 634740"/>
              <a:gd name="connsiteY141" fmla="*/ 382343 h 972175"/>
              <a:gd name="connsiteX142" fmla="*/ 147828 w 634740"/>
              <a:gd name="connsiteY142" fmla="*/ 419378 h 972175"/>
              <a:gd name="connsiteX143" fmla="*/ 184862 w 634740"/>
              <a:gd name="connsiteY143" fmla="*/ 455509 h 972175"/>
              <a:gd name="connsiteX144" fmla="*/ 220994 w 634740"/>
              <a:gd name="connsiteY144" fmla="*/ 419378 h 972175"/>
              <a:gd name="connsiteX145" fmla="*/ 184862 w 634740"/>
              <a:gd name="connsiteY145" fmla="*/ 382343 h 972175"/>
              <a:gd name="connsiteX146" fmla="*/ 478234 w 634740"/>
              <a:gd name="connsiteY146" fmla="*/ 357051 h 972175"/>
              <a:gd name="connsiteX147" fmla="*/ 540560 w 634740"/>
              <a:gd name="connsiteY147" fmla="*/ 419378 h 972175"/>
              <a:gd name="connsiteX148" fmla="*/ 478234 w 634740"/>
              <a:gd name="connsiteY148" fmla="*/ 481705 h 972175"/>
              <a:gd name="connsiteX149" fmla="*/ 415908 w 634740"/>
              <a:gd name="connsiteY149" fmla="*/ 419378 h 972175"/>
              <a:gd name="connsiteX150" fmla="*/ 478234 w 634740"/>
              <a:gd name="connsiteY150" fmla="*/ 357051 h 972175"/>
              <a:gd name="connsiteX151" fmla="*/ 184862 w 634740"/>
              <a:gd name="connsiteY151" fmla="*/ 357051 h 972175"/>
              <a:gd name="connsiteX152" fmla="*/ 246286 w 634740"/>
              <a:gd name="connsiteY152" fmla="*/ 419378 h 972175"/>
              <a:gd name="connsiteX153" fmla="*/ 184862 w 634740"/>
              <a:gd name="connsiteY153" fmla="*/ 481705 h 972175"/>
              <a:gd name="connsiteX154" fmla="*/ 121632 w 634740"/>
              <a:gd name="connsiteY154" fmla="*/ 419378 h 972175"/>
              <a:gd name="connsiteX155" fmla="*/ 184862 w 634740"/>
              <a:gd name="connsiteY155" fmla="*/ 357051 h 972175"/>
              <a:gd name="connsiteX156" fmla="*/ 325662 w 634740"/>
              <a:gd name="connsiteY156" fmla="*/ 342689 h 972175"/>
              <a:gd name="connsiteX157" fmla="*/ 280638 w 634740"/>
              <a:gd name="connsiteY157" fmla="*/ 387996 h 972175"/>
              <a:gd name="connsiteX158" fmla="*/ 325662 w 634740"/>
              <a:gd name="connsiteY158" fmla="*/ 433303 h 972175"/>
              <a:gd name="connsiteX159" fmla="*/ 370686 w 634740"/>
              <a:gd name="connsiteY159" fmla="*/ 387996 h 972175"/>
              <a:gd name="connsiteX160" fmla="*/ 325662 w 634740"/>
              <a:gd name="connsiteY160" fmla="*/ 342689 h 972175"/>
              <a:gd name="connsiteX161" fmla="*/ 325662 w 634740"/>
              <a:gd name="connsiteY161" fmla="*/ 317815 h 972175"/>
              <a:gd name="connsiteX162" fmla="*/ 395404 w 634740"/>
              <a:gd name="connsiteY162" fmla="*/ 387996 h 972175"/>
              <a:gd name="connsiteX163" fmla="*/ 325662 w 634740"/>
              <a:gd name="connsiteY163" fmla="*/ 458178 h 972175"/>
              <a:gd name="connsiteX164" fmla="*/ 255036 w 634740"/>
              <a:gd name="connsiteY164" fmla="*/ 387996 h 972175"/>
              <a:gd name="connsiteX165" fmla="*/ 325662 w 634740"/>
              <a:gd name="connsiteY165" fmla="*/ 317815 h 972175"/>
              <a:gd name="connsiteX166" fmla="*/ 401170 w 634740"/>
              <a:gd name="connsiteY166" fmla="*/ 38402 h 972175"/>
              <a:gd name="connsiteX167" fmla="*/ 468924 w 634740"/>
              <a:gd name="connsiteY167" fmla="*/ 158074 h 972175"/>
              <a:gd name="connsiteX168" fmla="*/ 517956 w 634740"/>
              <a:gd name="connsiteY168" fmla="*/ 106275 h 972175"/>
              <a:gd name="connsiteX169" fmla="*/ 401170 w 634740"/>
              <a:gd name="connsiteY169" fmla="*/ 38402 h 972175"/>
              <a:gd name="connsiteX170" fmla="*/ 233570 w 634740"/>
              <a:gd name="connsiteY170" fmla="*/ 38402 h 972175"/>
              <a:gd name="connsiteX171" fmla="*/ 115894 w 634740"/>
              <a:gd name="connsiteY171" fmla="*/ 106275 h 972175"/>
              <a:gd name="connsiteX172" fmla="*/ 164926 w 634740"/>
              <a:gd name="connsiteY172" fmla="*/ 158074 h 972175"/>
              <a:gd name="connsiteX173" fmla="*/ 233570 w 634740"/>
              <a:gd name="connsiteY173" fmla="*/ 38402 h 972175"/>
              <a:gd name="connsiteX174" fmla="*/ 328960 w 634740"/>
              <a:gd name="connsiteY174" fmla="*/ 26792 h 972175"/>
              <a:gd name="connsiteX175" fmla="*/ 328960 w 634740"/>
              <a:gd name="connsiteY175" fmla="*/ 209872 h 972175"/>
              <a:gd name="connsiteX176" fmla="*/ 445744 w 634740"/>
              <a:gd name="connsiteY176" fmla="*/ 173256 h 972175"/>
              <a:gd name="connsiteX177" fmla="*/ 328960 w 634740"/>
              <a:gd name="connsiteY177" fmla="*/ 26792 h 972175"/>
              <a:gd name="connsiteX178" fmla="*/ 303998 w 634740"/>
              <a:gd name="connsiteY178" fmla="*/ 26792 h 972175"/>
              <a:gd name="connsiteX179" fmla="*/ 187212 w 634740"/>
              <a:gd name="connsiteY179" fmla="*/ 173256 h 972175"/>
              <a:gd name="connsiteX180" fmla="*/ 303998 w 634740"/>
              <a:gd name="connsiteY180" fmla="*/ 209872 h 972175"/>
              <a:gd name="connsiteX181" fmla="*/ 317370 w 634740"/>
              <a:gd name="connsiteY181" fmla="*/ 0 h 972175"/>
              <a:gd name="connsiteX182" fmla="*/ 634740 w 634740"/>
              <a:gd name="connsiteY182" fmla="*/ 317933 h 972175"/>
              <a:gd name="connsiteX183" fmla="*/ 596406 w 634740"/>
              <a:gd name="connsiteY183" fmla="*/ 469755 h 972175"/>
              <a:gd name="connsiteX184" fmla="*/ 579468 w 634740"/>
              <a:gd name="connsiteY184" fmla="*/ 474221 h 972175"/>
              <a:gd name="connsiteX185" fmla="*/ 574120 w 634740"/>
              <a:gd name="connsiteY185" fmla="*/ 457252 h 972175"/>
              <a:gd name="connsiteX186" fmla="*/ 608888 w 634740"/>
              <a:gd name="connsiteY186" fmla="*/ 317933 h 972175"/>
              <a:gd name="connsiteX187" fmla="*/ 536676 w 634740"/>
              <a:gd name="connsiteY187" fmla="*/ 124137 h 972175"/>
              <a:gd name="connsiteX188" fmla="*/ 476056 w 634740"/>
              <a:gd name="connsiteY188" fmla="*/ 183973 h 972175"/>
              <a:gd name="connsiteX189" fmla="*/ 492102 w 634740"/>
              <a:gd name="connsiteY189" fmla="*/ 317040 h 972175"/>
              <a:gd name="connsiteX190" fmla="*/ 478730 w 634740"/>
              <a:gd name="connsiteY190" fmla="*/ 330436 h 972175"/>
              <a:gd name="connsiteX191" fmla="*/ 466248 w 634740"/>
              <a:gd name="connsiteY191" fmla="*/ 317040 h 972175"/>
              <a:gd name="connsiteX192" fmla="*/ 452876 w 634740"/>
              <a:gd name="connsiteY192" fmla="*/ 199155 h 972175"/>
              <a:gd name="connsiteX193" fmla="*/ 328960 w 634740"/>
              <a:gd name="connsiteY193" fmla="*/ 235771 h 972175"/>
              <a:gd name="connsiteX194" fmla="*/ 328960 w 634740"/>
              <a:gd name="connsiteY194" fmla="*/ 283997 h 972175"/>
              <a:gd name="connsiteX195" fmla="*/ 317370 w 634740"/>
              <a:gd name="connsiteY195" fmla="*/ 296500 h 972175"/>
              <a:gd name="connsiteX196" fmla="*/ 303998 w 634740"/>
              <a:gd name="connsiteY196" fmla="*/ 283997 h 972175"/>
              <a:gd name="connsiteX197" fmla="*/ 303998 w 634740"/>
              <a:gd name="connsiteY197" fmla="*/ 235771 h 972175"/>
              <a:gd name="connsiteX198" fmla="*/ 180972 w 634740"/>
              <a:gd name="connsiteY198" fmla="*/ 199155 h 972175"/>
              <a:gd name="connsiteX199" fmla="*/ 167600 w 634740"/>
              <a:gd name="connsiteY199" fmla="*/ 317040 h 972175"/>
              <a:gd name="connsiteX200" fmla="*/ 155120 w 634740"/>
              <a:gd name="connsiteY200" fmla="*/ 330436 h 972175"/>
              <a:gd name="connsiteX201" fmla="*/ 142638 w 634740"/>
              <a:gd name="connsiteY201" fmla="*/ 317040 h 972175"/>
              <a:gd name="connsiteX202" fmla="*/ 157794 w 634740"/>
              <a:gd name="connsiteY202" fmla="*/ 183973 h 972175"/>
              <a:gd name="connsiteX203" fmla="*/ 98064 w 634740"/>
              <a:gd name="connsiteY203" fmla="*/ 124137 h 972175"/>
              <a:gd name="connsiteX204" fmla="*/ 24962 w 634740"/>
              <a:gd name="connsiteY204" fmla="*/ 317933 h 972175"/>
              <a:gd name="connsiteX205" fmla="*/ 59730 w 634740"/>
              <a:gd name="connsiteY205" fmla="*/ 457252 h 972175"/>
              <a:gd name="connsiteX206" fmla="*/ 55272 w 634740"/>
              <a:gd name="connsiteY206" fmla="*/ 475114 h 972175"/>
              <a:gd name="connsiteX207" fmla="*/ 49032 w 634740"/>
              <a:gd name="connsiteY207" fmla="*/ 476007 h 972175"/>
              <a:gd name="connsiteX208" fmla="*/ 38334 w 634740"/>
              <a:gd name="connsiteY208" fmla="*/ 469755 h 972175"/>
              <a:gd name="connsiteX209" fmla="*/ 0 w 634740"/>
              <a:gd name="connsiteY209" fmla="*/ 317933 h 972175"/>
              <a:gd name="connsiteX210" fmla="*/ 317370 w 634740"/>
              <a:gd name="connsiteY210" fmla="*/ 0 h 97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</a:cxnLst>
            <a:rect l="l" t="t" r="r" b="b"/>
            <a:pathLst>
              <a:path w="634740" h="972175">
                <a:moveTo>
                  <a:pt x="443828" y="513984"/>
                </a:moveTo>
                <a:cubicBezTo>
                  <a:pt x="446502" y="520224"/>
                  <a:pt x="447392" y="527355"/>
                  <a:pt x="447392" y="533595"/>
                </a:cubicBezTo>
                <a:lnTo>
                  <a:pt x="447392" y="551423"/>
                </a:lnTo>
                <a:lnTo>
                  <a:pt x="447392" y="593320"/>
                </a:lnTo>
                <a:lnTo>
                  <a:pt x="447392" y="706531"/>
                </a:lnTo>
                <a:cubicBezTo>
                  <a:pt x="447392" y="712771"/>
                  <a:pt x="446502" y="719011"/>
                  <a:pt x="442936" y="724359"/>
                </a:cubicBezTo>
                <a:lnTo>
                  <a:pt x="442936" y="878575"/>
                </a:lnTo>
                <a:cubicBezTo>
                  <a:pt x="442936" y="881249"/>
                  <a:pt x="448284" y="885707"/>
                  <a:pt x="457194" y="885707"/>
                </a:cubicBezTo>
                <a:cubicBezTo>
                  <a:pt x="465214" y="885707"/>
                  <a:pt x="470562" y="881249"/>
                  <a:pt x="470562" y="878575"/>
                </a:cubicBezTo>
                <a:lnTo>
                  <a:pt x="470562" y="709205"/>
                </a:lnTo>
                <a:cubicBezTo>
                  <a:pt x="470562" y="702074"/>
                  <a:pt x="475908" y="696725"/>
                  <a:pt x="483036" y="696725"/>
                </a:cubicBezTo>
                <a:cubicBezTo>
                  <a:pt x="490166" y="696725"/>
                  <a:pt x="495512" y="702074"/>
                  <a:pt x="495512" y="709205"/>
                </a:cubicBezTo>
                <a:lnTo>
                  <a:pt x="495512" y="878575"/>
                </a:lnTo>
                <a:cubicBezTo>
                  <a:pt x="495512" y="881249"/>
                  <a:pt x="501750" y="885707"/>
                  <a:pt x="509770" y="885707"/>
                </a:cubicBezTo>
                <a:cubicBezTo>
                  <a:pt x="517790" y="885707"/>
                  <a:pt x="523136" y="881249"/>
                  <a:pt x="523136" y="878575"/>
                </a:cubicBezTo>
                <a:lnTo>
                  <a:pt x="523136" y="669982"/>
                </a:lnTo>
                <a:lnTo>
                  <a:pt x="523136" y="548749"/>
                </a:lnTo>
                <a:cubicBezTo>
                  <a:pt x="523136" y="542509"/>
                  <a:pt x="528484" y="537161"/>
                  <a:pt x="535612" y="537161"/>
                </a:cubicBezTo>
                <a:cubicBezTo>
                  <a:pt x="542740" y="537161"/>
                  <a:pt x="548088" y="542509"/>
                  <a:pt x="548088" y="548749"/>
                </a:cubicBezTo>
                <a:lnTo>
                  <a:pt x="548088" y="686028"/>
                </a:lnTo>
                <a:cubicBezTo>
                  <a:pt x="548088" y="690485"/>
                  <a:pt x="550760" y="693159"/>
                  <a:pt x="553434" y="693159"/>
                </a:cubicBezTo>
                <a:cubicBezTo>
                  <a:pt x="555216" y="693159"/>
                  <a:pt x="557890" y="690485"/>
                  <a:pt x="557890" y="686028"/>
                </a:cubicBezTo>
                <a:lnTo>
                  <a:pt x="557890" y="590646"/>
                </a:lnTo>
                <a:lnTo>
                  <a:pt x="557890" y="554989"/>
                </a:lnTo>
                <a:lnTo>
                  <a:pt x="557890" y="540726"/>
                </a:lnTo>
                <a:cubicBezTo>
                  <a:pt x="557890" y="526463"/>
                  <a:pt x="544524" y="513984"/>
                  <a:pt x="527592" y="513984"/>
                </a:cubicBezTo>
                <a:close/>
                <a:moveTo>
                  <a:pt x="134612" y="513984"/>
                </a:moveTo>
                <a:cubicBezTo>
                  <a:pt x="117682" y="513984"/>
                  <a:pt x="103424" y="526463"/>
                  <a:pt x="103424" y="540726"/>
                </a:cubicBezTo>
                <a:lnTo>
                  <a:pt x="103424" y="554989"/>
                </a:lnTo>
                <a:lnTo>
                  <a:pt x="103424" y="590646"/>
                </a:lnTo>
                <a:lnTo>
                  <a:pt x="103424" y="686028"/>
                </a:lnTo>
                <a:cubicBezTo>
                  <a:pt x="103424" y="690485"/>
                  <a:pt x="106988" y="693159"/>
                  <a:pt x="108770" y="693159"/>
                </a:cubicBezTo>
                <a:cubicBezTo>
                  <a:pt x="111444" y="693159"/>
                  <a:pt x="113226" y="690485"/>
                  <a:pt x="113226" y="686028"/>
                </a:cubicBezTo>
                <a:lnTo>
                  <a:pt x="113226" y="548749"/>
                </a:lnTo>
                <a:cubicBezTo>
                  <a:pt x="113226" y="542509"/>
                  <a:pt x="119464" y="537161"/>
                  <a:pt x="126592" y="537161"/>
                </a:cubicBezTo>
                <a:cubicBezTo>
                  <a:pt x="132830" y="537161"/>
                  <a:pt x="139068" y="542509"/>
                  <a:pt x="139068" y="548749"/>
                </a:cubicBezTo>
                <a:lnTo>
                  <a:pt x="139068" y="669982"/>
                </a:lnTo>
                <a:lnTo>
                  <a:pt x="139068" y="878575"/>
                </a:lnTo>
                <a:cubicBezTo>
                  <a:pt x="139068" y="881249"/>
                  <a:pt x="144416" y="885707"/>
                  <a:pt x="152436" y="885707"/>
                </a:cubicBezTo>
                <a:cubicBezTo>
                  <a:pt x="161346" y="885707"/>
                  <a:pt x="165802" y="881249"/>
                  <a:pt x="165802" y="878575"/>
                </a:cubicBezTo>
                <a:lnTo>
                  <a:pt x="165802" y="709205"/>
                </a:lnTo>
                <a:cubicBezTo>
                  <a:pt x="165802" y="702074"/>
                  <a:pt x="171148" y="696725"/>
                  <a:pt x="179168" y="696725"/>
                </a:cubicBezTo>
                <a:cubicBezTo>
                  <a:pt x="186298" y="696725"/>
                  <a:pt x="191644" y="702074"/>
                  <a:pt x="191644" y="709205"/>
                </a:cubicBezTo>
                <a:lnTo>
                  <a:pt x="191644" y="878575"/>
                </a:lnTo>
                <a:cubicBezTo>
                  <a:pt x="191644" y="881249"/>
                  <a:pt x="196990" y="885707"/>
                  <a:pt x="205010" y="885707"/>
                </a:cubicBezTo>
                <a:cubicBezTo>
                  <a:pt x="213922" y="885707"/>
                  <a:pt x="218378" y="881249"/>
                  <a:pt x="218378" y="878575"/>
                </a:cubicBezTo>
                <a:lnTo>
                  <a:pt x="218378" y="724359"/>
                </a:lnTo>
                <a:cubicBezTo>
                  <a:pt x="215704" y="719011"/>
                  <a:pt x="214812" y="712771"/>
                  <a:pt x="214812" y="706531"/>
                </a:cubicBezTo>
                <a:lnTo>
                  <a:pt x="214812" y="593320"/>
                </a:lnTo>
                <a:lnTo>
                  <a:pt x="214812" y="551423"/>
                </a:lnTo>
                <a:lnTo>
                  <a:pt x="214812" y="533595"/>
                </a:lnTo>
                <a:cubicBezTo>
                  <a:pt x="214812" y="527355"/>
                  <a:pt x="215704" y="520224"/>
                  <a:pt x="218378" y="513984"/>
                </a:cubicBezTo>
                <a:close/>
                <a:moveTo>
                  <a:pt x="277190" y="500612"/>
                </a:moveTo>
                <a:cubicBezTo>
                  <a:pt x="255804" y="500612"/>
                  <a:pt x="239764" y="515766"/>
                  <a:pt x="239764" y="533595"/>
                </a:cubicBezTo>
                <a:lnTo>
                  <a:pt x="239764" y="551423"/>
                </a:lnTo>
                <a:lnTo>
                  <a:pt x="239764" y="593320"/>
                </a:lnTo>
                <a:lnTo>
                  <a:pt x="239764" y="706531"/>
                </a:lnTo>
                <a:cubicBezTo>
                  <a:pt x="239764" y="709205"/>
                  <a:pt x="240654" y="712771"/>
                  <a:pt x="241546" y="714554"/>
                </a:cubicBezTo>
                <a:cubicBezTo>
                  <a:pt x="243328" y="716336"/>
                  <a:pt x="246002" y="718119"/>
                  <a:pt x="247784" y="718119"/>
                </a:cubicBezTo>
                <a:cubicBezTo>
                  <a:pt x="252240" y="718119"/>
                  <a:pt x="255804" y="712771"/>
                  <a:pt x="255804" y="706531"/>
                </a:cubicBezTo>
                <a:lnTo>
                  <a:pt x="255804" y="687811"/>
                </a:lnTo>
                <a:lnTo>
                  <a:pt x="255804" y="543401"/>
                </a:lnTo>
                <a:cubicBezTo>
                  <a:pt x="255804" y="537161"/>
                  <a:pt x="262042" y="531812"/>
                  <a:pt x="268280" y="531812"/>
                </a:cubicBezTo>
                <a:cubicBezTo>
                  <a:pt x="275408" y="531812"/>
                  <a:pt x="281646" y="537161"/>
                  <a:pt x="281646" y="543401"/>
                </a:cubicBezTo>
                <a:lnTo>
                  <a:pt x="281646" y="687811"/>
                </a:lnTo>
                <a:lnTo>
                  <a:pt x="281646" y="706531"/>
                </a:lnTo>
                <a:lnTo>
                  <a:pt x="281646" y="935626"/>
                </a:lnTo>
                <a:cubicBezTo>
                  <a:pt x="281646" y="940975"/>
                  <a:pt x="288774" y="947215"/>
                  <a:pt x="299468" y="947215"/>
                </a:cubicBezTo>
                <a:cubicBezTo>
                  <a:pt x="310162" y="947215"/>
                  <a:pt x="318182" y="940975"/>
                  <a:pt x="318182" y="935626"/>
                </a:cubicBezTo>
                <a:lnTo>
                  <a:pt x="318182" y="734165"/>
                </a:lnTo>
                <a:cubicBezTo>
                  <a:pt x="318182" y="727033"/>
                  <a:pt x="324420" y="721685"/>
                  <a:pt x="331548" y="721685"/>
                </a:cubicBezTo>
                <a:cubicBezTo>
                  <a:pt x="337786" y="721685"/>
                  <a:pt x="344024" y="727033"/>
                  <a:pt x="344024" y="734165"/>
                </a:cubicBezTo>
                <a:lnTo>
                  <a:pt x="344024" y="935626"/>
                </a:lnTo>
                <a:cubicBezTo>
                  <a:pt x="344024" y="940975"/>
                  <a:pt x="352044" y="947215"/>
                  <a:pt x="361846" y="947215"/>
                </a:cubicBezTo>
                <a:cubicBezTo>
                  <a:pt x="372540" y="947215"/>
                  <a:pt x="380560" y="940975"/>
                  <a:pt x="380560" y="935626"/>
                </a:cubicBezTo>
                <a:lnTo>
                  <a:pt x="380560" y="687811"/>
                </a:lnTo>
                <a:lnTo>
                  <a:pt x="380560" y="543401"/>
                </a:lnTo>
                <a:cubicBezTo>
                  <a:pt x="380560" y="537161"/>
                  <a:pt x="386796" y="531812"/>
                  <a:pt x="393926" y="531812"/>
                </a:cubicBezTo>
                <a:cubicBezTo>
                  <a:pt x="400164" y="531812"/>
                  <a:pt x="406402" y="537161"/>
                  <a:pt x="406402" y="543401"/>
                </a:cubicBezTo>
                <a:lnTo>
                  <a:pt x="406402" y="706531"/>
                </a:lnTo>
                <a:cubicBezTo>
                  <a:pt x="406402" y="712771"/>
                  <a:pt x="409966" y="718119"/>
                  <a:pt x="414422" y="718119"/>
                </a:cubicBezTo>
                <a:cubicBezTo>
                  <a:pt x="416204" y="718119"/>
                  <a:pt x="418876" y="717228"/>
                  <a:pt x="419768" y="714554"/>
                </a:cubicBezTo>
                <a:lnTo>
                  <a:pt x="419768" y="713662"/>
                </a:lnTo>
                <a:cubicBezTo>
                  <a:pt x="421550" y="712771"/>
                  <a:pt x="422442" y="709205"/>
                  <a:pt x="422442" y="706531"/>
                </a:cubicBezTo>
                <a:lnTo>
                  <a:pt x="422442" y="593320"/>
                </a:lnTo>
                <a:lnTo>
                  <a:pt x="422442" y="551423"/>
                </a:lnTo>
                <a:lnTo>
                  <a:pt x="422442" y="533595"/>
                </a:lnTo>
                <a:cubicBezTo>
                  <a:pt x="422442" y="515766"/>
                  <a:pt x="405510" y="500612"/>
                  <a:pt x="384124" y="500612"/>
                </a:cubicBezTo>
                <a:close/>
                <a:moveTo>
                  <a:pt x="277190" y="474761"/>
                </a:moveTo>
                <a:lnTo>
                  <a:pt x="384124" y="475652"/>
                </a:lnTo>
                <a:cubicBezTo>
                  <a:pt x="400164" y="475652"/>
                  <a:pt x="416204" y="481001"/>
                  <a:pt x="426896" y="490807"/>
                </a:cubicBezTo>
                <a:cubicBezTo>
                  <a:pt x="431352" y="489915"/>
                  <a:pt x="434916" y="489024"/>
                  <a:pt x="438482" y="489024"/>
                </a:cubicBezTo>
                <a:lnTo>
                  <a:pt x="527592" y="489024"/>
                </a:lnTo>
                <a:cubicBezTo>
                  <a:pt x="557890" y="489024"/>
                  <a:pt x="583732" y="513092"/>
                  <a:pt x="583732" y="540726"/>
                </a:cubicBezTo>
                <a:lnTo>
                  <a:pt x="583732" y="554989"/>
                </a:lnTo>
                <a:lnTo>
                  <a:pt x="583732" y="590646"/>
                </a:lnTo>
                <a:lnTo>
                  <a:pt x="583732" y="686028"/>
                </a:lnTo>
                <a:cubicBezTo>
                  <a:pt x="583732" y="703857"/>
                  <a:pt x="571256" y="717228"/>
                  <a:pt x="556108" y="719011"/>
                </a:cubicBezTo>
                <a:cubicBezTo>
                  <a:pt x="554326" y="719011"/>
                  <a:pt x="554326" y="719011"/>
                  <a:pt x="553434" y="719011"/>
                </a:cubicBezTo>
                <a:cubicBezTo>
                  <a:pt x="552544" y="719011"/>
                  <a:pt x="551652" y="719011"/>
                  <a:pt x="550760" y="719011"/>
                </a:cubicBezTo>
                <a:cubicBezTo>
                  <a:pt x="549870" y="719011"/>
                  <a:pt x="548978" y="719011"/>
                  <a:pt x="548088" y="718119"/>
                </a:cubicBezTo>
                <a:lnTo>
                  <a:pt x="548088" y="878575"/>
                </a:lnTo>
                <a:cubicBezTo>
                  <a:pt x="548088" y="896404"/>
                  <a:pt x="531156" y="911558"/>
                  <a:pt x="509770" y="911558"/>
                </a:cubicBezTo>
                <a:cubicBezTo>
                  <a:pt x="499076" y="911558"/>
                  <a:pt x="490166" y="907992"/>
                  <a:pt x="483036" y="902644"/>
                </a:cubicBezTo>
                <a:cubicBezTo>
                  <a:pt x="475908" y="907992"/>
                  <a:pt x="466996" y="911558"/>
                  <a:pt x="457194" y="911558"/>
                </a:cubicBezTo>
                <a:cubicBezTo>
                  <a:pt x="435808" y="911558"/>
                  <a:pt x="417986" y="896404"/>
                  <a:pt x="417986" y="878575"/>
                </a:cubicBezTo>
                <a:lnTo>
                  <a:pt x="417986" y="743079"/>
                </a:lnTo>
                <a:cubicBezTo>
                  <a:pt x="417094" y="743079"/>
                  <a:pt x="417094" y="743079"/>
                  <a:pt x="417094" y="743079"/>
                </a:cubicBezTo>
                <a:cubicBezTo>
                  <a:pt x="416204" y="743079"/>
                  <a:pt x="414422" y="743079"/>
                  <a:pt x="414422" y="743079"/>
                </a:cubicBezTo>
                <a:cubicBezTo>
                  <a:pt x="413530" y="743079"/>
                  <a:pt x="412638" y="743079"/>
                  <a:pt x="411748" y="743079"/>
                </a:cubicBezTo>
                <a:cubicBezTo>
                  <a:pt x="409966" y="743079"/>
                  <a:pt x="408184" y="742188"/>
                  <a:pt x="406402" y="742188"/>
                </a:cubicBezTo>
                <a:lnTo>
                  <a:pt x="405510" y="935626"/>
                </a:lnTo>
                <a:cubicBezTo>
                  <a:pt x="405510" y="956129"/>
                  <a:pt x="386796" y="972175"/>
                  <a:pt x="361846" y="972175"/>
                </a:cubicBezTo>
                <a:cubicBezTo>
                  <a:pt x="350262" y="972175"/>
                  <a:pt x="338676" y="967717"/>
                  <a:pt x="331548" y="961477"/>
                </a:cubicBezTo>
                <a:cubicBezTo>
                  <a:pt x="323528" y="967717"/>
                  <a:pt x="311944" y="972175"/>
                  <a:pt x="299468" y="972175"/>
                </a:cubicBezTo>
                <a:cubicBezTo>
                  <a:pt x="275408" y="972175"/>
                  <a:pt x="255804" y="956129"/>
                  <a:pt x="255804" y="935626"/>
                </a:cubicBezTo>
                <a:lnTo>
                  <a:pt x="255804" y="742188"/>
                </a:lnTo>
                <a:cubicBezTo>
                  <a:pt x="253130" y="743079"/>
                  <a:pt x="250458" y="743079"/>
                  <a:pt x="247784" y="743079"/>
                </a:cubicBezTo>
                <a:cubicBezTo>
                  <a:pt x="246892" y="743079"/>
                  <a:pt x="246002" y="743079"/>
                  <a:pt x="244220" y="743079"/>
                </a:cubicBezTo>
                <a:lnTo>
                  <a:pt x="244220" y="878575"/>
                </a:lnTo>
                <a:cubicBezTo>
                  <a:pt x="244220" y="896404"/>
                  <a:pt x="226398" y="911558"/>
                  <a:pt x="205010" y="911558"/>
                </a:cubicBezTo>
                <a:cubicBezTo>
                  <a:pt x="195208" y="911558"/>
                  <a:pt x="186298" y="907992"/>
                  <a:pt x="179168" y="902644"/>
                </a:cubicBezTo>
                <a:cubicBezTo>
                  <a:pt x="172040" y="907992"/>
                  <a:pt x="163128" y="911558"/>
                  <a:pt x="152436" y="911558"/>
                </a:cubicBezTo>
                <a:cubicBezTo>
                  <a:pt x="131048" y="911558"/>
                  <a:pt x="113226" y="896404"/>
                  <a:pt x="113226" y="878575"/>
                </a:cubicBezTo>
                <a:lnTo>
                  <a:pt x="113226" y="718119"/>
                </a:lnTo>
                <a:cubicBezTo>
                  <a:pt x="112336" y="719011"/>
                  <a:pt x="112336" y="719011"/>
                  <a:pt x="111444" y="719011"/>
                </a:cubicBezTo>
                <a:cubicBezTo>
                  <a:pt x="110552" y="719011"/>
                  <a:pt x="109662" y="719011"/>
                  <a:pt x="108770" y="719011"/>
                </a:cubicBezTo>
                <a:cubicBezTo>
                  <a:pt x="108770" y="719011"/>
                  <a:pt x="106988" y="719011"/>
                  <a:pt x="106098" y="719011"/>
                </a:cubicBezTo>
                <a:cubicBezTo>
                  <a:pt x="90948" y="717228"/>
                  <a:pt x="78472" y="703857"/>
                  <a:pt x="78472" y="686028"/>
                </a:cubicBezTo>
                <a:lnTo>
                  <a:pt x="78472" y="590646"/>
                </a:lnTo>
                <a:lnTo>
                  <a:pt x="78472" y="554989"/>
                </a:lnTo>
                <a:lnTo>
                  <a:pt x="78472" y="540726"/>
                </a:lnTo>
                <a:cubicBezTo>
                  <a:pt x="78472" y="513092"/>
                  <a:pt x="103424" y="489024"/>
                  <a:pt x="134612" y="489024"/>
                </a:cubicBezTo>
                <a:lnTo>
                  <a:pt x="223724" y="489024"/>
                </a:lnTo>
                <a:cubicBezTo>
                  <a:pt x="227288" y="489024"/>
                  <a:pt x="230852" y="489915"/>
                  <a:pt x="235308" y="490807"/>
                </a:cubicBezTo>
                <a:cubicBezTo>
                  <a:pt x="246892" y="481001"/>
                  <a:pt x="262042" y="474761"/>
                  <a:pt x="277190" y="474761"/>
                </a:cubicBezTo>
                <a:close/>
                <a:moveTo>
                  <a:pt x="478234" y="382343"/>
                </a:moveTo>
                <a:cubicBezTo>
                  <a:pt x="458362" y="382343"/>
                  <a:pt x="442102" y="399506"/>
                  <a:pt x="442102" y="419378"/>
                </a:cubicBezTo>
                <a:cubicBezTo>
                  <a:pt x="442102" y="439250"/>
                  <a:pt x="458362" y="455509"/>
                  <a:pt x="478234" y="455509"/>
                </a:cubicBezTo>
                <a:cubicBezTo>
                  <a:pt x="498106" y="455509"/>
                  <a:pt x="515268" y="439250"/>
                  <a:pt x="515268" y="419378"/>
                </a:cubicBezTo>
                <a:cubicBezTo>
                  <a:pt x="515268" y="399506"/>
                  <a:pt x="498106" y="382343"/>
                  <a:pt x="478234" y="382343"/>
                </a:cubicBezTo>
                <a:close/>
                <a:moveTo>
                  <a:pt x="184862" y="382343"/>
                </a:moveTo>
                <a:cubicBezTo>
                  <a:pt x="164086" y="382343"/>
                  <a:pt x="147828" y="399506"/>
                  <a:pt x="147828" y="419378"/>
                </a:cubicBezTo>
                <a:cubicBezTo>
                  <a:pt x="147828" y="439250"/>
                  <a:pt x="164086" y="455509"/>
                  <a:pt x="184862" y="455509"/>
                </a:cubicBezTo>
                <a:cubicBezTo>
                  <a:pt x="204734" y="455509"/>
                  <a:pt x="220994" y="439250"/>
                  <a:pt x="220994" y="419378"/>
                </a:cubicBezTo>
                <a:cubicBezTo>
                  <a:pt x="220994" y="399506"/>
                  <a:pt x="204734" y="382343"/>
                  <a:pt x="184862" y="382343"/>
                </a:cubicBezTo>
                <a:close/>
                <a:moveTo>
                  <a:pt x="478234" y="357051"/>
                </a:moveTo>
                <a:cubicBezTo>
                  <a:pt x="512558" y="357051"/>
                  <a:pt x="540560" y="385053"/>
                  <a:pt x="540560" y="419378"/>
                </a:cubicBezTo>
                <a:cubicBezTo>
                  <a:pt x="540560" y="453703"/>
                  <a:pt x="512558" y="481705"/>
                  <a:pt x="478234" y="481705"/>
                </a:cubicBezTo>
                <a:cubicBezTo>
                  <a:pt x="444812" y="481705"/>
                  <a:pt x="415908" y="453703"/>
                  <a:pt x="415908" y="419378"/>
                </a:cubicBezTo>
                <a:cubicBezTo>
                  <a:pt x="415908" y="385053"/>
                  <a:pt x="444812" y="357051"/>
                  <a:pt x="478234" y="357051"/>
                </a:cubicBezTo>
                <a:close/>
                <a:moveTo>
                  <a:pt x="184862" y="357051"/>
                </a:moveTo>
                <a:cubicBezTo>
                  <a:pt x="218284" y="357051"/>
                  <a:pt x="246286" y="385053"/>
                  <a:pt x="246286" y="419378"/>
                </a:cubicBezTo>
                <a:cubicBezTo>
                  <a:pt x="246286" y="453703"/>
                  <a:pt x="218284" y="481705"/>
                  <a:pt x="184862" y="481705"/>
                </a:cubicBezTo>
                <a:cubicBezTo>
                  <a:pt x="150538" y="481705"/>
                  <a:pt x="121632" y="453703"/>
                  <a:pt x="121632" y="419378"/>
                </a:cubicBezTo>
                <a:cubicBezTo>
                  <a:pt x="121632" y="385053"/>
                  <a:pt x="150538" y="357051"/>
                  <a:pt x="184862" y="357051"/>
                </a:cubicBezTo>
                <a:close/>
                <a:moveTo>
                  <a:pt x="325662" y="342689"/>
                </a:moveTo>
                <a:cubicBezTo>
                  <a:pt x="300942" y="342689"/>
                  <a:pt x="280638" y="363122"/>
                  <a:pt x="280638" y="387996"/>
                </a:cubicBezTo>
                <a:cubicBezTo>
                  <a:pt x="280638" y="412871"/>
                  <a:pt x="300942" y="433303"/>
                  <a:pt x="325662" y="433303"/>
                </a:cubicBezTo>
                <a:cubicBezTo>
                  <a:pt x="350380" y="433303"/>
                  <a:pt x="370686" y="412871"/>
                  <a:pt x="370686" y="387996"/>
                </a:cubicBezTo>
                <a:cubicBezTo>
                  <a:pt x="370686" y="363122"/>
                  <a:pt x="350380" y="342689"/>
                  <a:pt x="325662" y="342689"/>
                </a:cubicBezTo>
                <a:close/>
                <a:moveTo>
                  <a:pt x="325662" y="317815"/>
                </a:moveTo>
                <a:cubicBezTo>
                  <a:pt x="364506" y="317815"/>
                  <a:pt x="395404" y="348908"/>
                  <a:pt x="395404" y="387996"/>
                </a:cubicBezTo>
                <a:cubicBezTo>
                  <a:pt x="395404" y="427085"/>
                  <a:pt x="364506" y="458178"/>
                  <a:pt x="325662" y="458178"/>
                </a:cubicBezTo>
                <a:cubicBezTo>
                  <a:pt x="286818" y="458178"/>
                  <a:pt x="255036" y="427085"/>
                  <a:pt x="255036" y="387996"/>
                </a:cubicBezTo>
                <a:cubicBezTo>
                  <a:pt x="255036" y="348908"/>
                  <a:pt x="286818" y="317815"/>
                  <a:pt x="325662" y="317815"/>
                </a:cubicBezTo>
                <a:close/>
                <a:moveTo>
                  <a:pt x="401170" y="38402"/>
                </a:moveTo>
                <a:cubicBezTo>
                  <a:pt x="429698" y="65194"/>
                  <a:pt x="452876" y="107169"/>
                  <a:pt x="468924" y="158074"/>
                </a:cubicBezTo>
                <a:cubicBezTo>
                  <a:pt x="487644" y="143784"/>
                  <a:pt x="504584" y="125923"/>
                  <a:pt x="517956" y="106275"/>
                </a:cubicBezTo>
                <a:cubicBezTo>
                  <a:pt x="484970" y="75018"/>
                  <a:pt x="445744" y="50905"/>
                  <a:pt x="401170" y="38402"/>
                </a:cubicBezTo>
                <a:close/>
                <a:moveTo>
                  <a:pt x="233570" y="38402"/>
                </a:moveTo>
                <a:cubicBezTo>
                  <a:pt x="188104" y="50905"/>
                  <a:pt x="148878" y="75018"/>
                  <a:pt x="115894" y="106275"/>
                </a:cubicBezTo>
                <a:cubicBezTo>
                  <a:pt x="130158" y="125923"/>
                  <a:pt x="146204" y="143784"/>
                  <a:pt x="164926" y="158074"/>
                </a:cubicBezTo>
                <a:cubicBezTo>
                  <a:pt x="181864" y="107169"/>
                  <a:pt x="204152" y="65194"/>
                  <a:pt x="233570" y="38402"/>
                </a:cubicBezTo>
                <a:close/>
                <a:moveTo>
                  <a:pt x="328960" y="26792"/>
                </a:moveTo>
                <a:lnTo>
                  <a:pt x="328960" y="209872"/>
                </a:lnTo>
                <a:cubicBezTo>
                  <a:pt x="371752" y="208086"/>
                  <a:pt x="411868" y="195583"/>
                  <a:pt x="445744" y="173256"/>
                </a:cubicBezTo>
                <a:cubicBezTo>
                  <a:pt x="422566" y="93772"/>
                  <a:pt x="378884" y="34830"/>
                  <a:pt x="328960" y="26792"/>
                </a:cubicBezTo>
                <a:close/>
                <a:moveTo>
                  <a:pt x="303998" y="26792"/>
                </a:moveTo>
                <a:cubicBezTo>
                  <a:pt x="254966" y="34830"/>
                  <a:pt x="212174" y="93772"/>
                  <a:pt x="187212" y="173256"/>
                </a:cubicBezTo>
                <a:cubicBezTo>
                  <a:pt x="222872" y="195583"/>
                  <a:pt x="262098" y="208086"/>
                  <a:pt x="303998" y="209872"/>
                </a:cubicBezTo>
                <a:close/>
                <a:moveTo>
                  <a:pt x="317370" y="0"/>
                </a:moveTo>
                <a:cubicBezTo>
                  <a:pt x="492102" y="0"/>
                  <a:pt x="634740" y="142891"/>
                  <a:pt x="634740" y="317933"/>
                </a:cubicBezTo>
                <a:cubicBezTo>
                  <a:pt x="634740" y="370624"/>
                  <a:pt x="621368" y="422423"/>
                  <a:pt x="596406" y="469755"/>
                </a:cubicBezTo>
                <a:cubicBezTo>
                  <a:pt x="592840" y="476007"/>
                  <a:pt x="585708" y="477793"/>
                  <a:pt x="579468" y="474221"/>
                </a:cubicBezTo>
                <a:cubicBezTo>
                  <a:pt x="573228" y="470648"/>
                  <a:pt x="570554" y="463504"/>
                  <a:pt x="574120" y="457252"/>
                </a:cubicBezTo>
                <a:cubicBezTo>
                  <a:pt x="596406" y="414385"/>
                  <a:pt x="608888" y="366159"/>
                  <a:pt x="608888" y="317933"/>
                </a:cubicBezTo>
                <a:cubicBezTo>
                  <a:pt x="608888" y="243808"/>
                  <a:pt x="581252" y="176828"/>
                  <a:pt x="536676" y="124137"/>
                </a:cubicBezTo>
                <a:cubicBezTo>
                  <a:pt x="519738" y="148250"/>
                  <a:pt x="498342" y="167897"/>
                  <a:pt x="476056" y="183973"/>
                </a:cubicBezTo>
                <a:cubicBezTo>
                  <a:pt x="486754" y="225054"/>
                  <a:pt x="492102" y="269707"/>
                  <a:pt x="492102" y="317040"/>
                </a:cubicBezTo>
                <a:cubicBezTo>
                  <a:pt x="492102" y="324185"/>
                  <a:pt x="485862" y="330436"/>
                  <a:pt x="478730" y="330436"/>
                </a:cubicBezTo>
                <a:cubicBezTo>
                  <a:pt x="472490" y="330436"/>
                  <a:pt x="466248" y="324185"/>
                  <a:pt x="466248" y="317040"/>
                </a:cubicBezTo>
                <a:cubicBezTo>
                  <a:pt x="466248" y="275959"/>
                  <a:pt x="461792" y="235771"/>
                  <a:pt x="452876" y="199155"/>
                </a:cubicBezTo>
                <a:cubicBezTo>
                  <a:pt x="415434" y="220589"/>
                  <a:pt x="373534" y="233985"/>
                  <a:pt x="328960" y="235771"/>
                </a:cubicBezTo>
                <a:lnTo>
                  <a:pt x="328960" y="283997"/>
                </a:lnTo>
                <a:cubicBezTo>
                  <a:pt x="328960" y="290248"/>
                  <a:pt x="324502" y="296500"/>
                  <a:pt x="317370" y="296500"/>
                </a:cubicBezTo>
                <a:cubicBezTo>
                  <a:pt x="310238" y="296500"/>
                  <a:pt x="303998" y="290248"/>
                  <a:pt x="303998" y="283997"/>
                </a:cubicBezTo>
                <a:lnTo>
                  <a:pt x="303998" y="235771"/>
                </a:lnTo>
                <a:cubicBezTo>
                  <a:pt x="261206" y="233985"/>
                  <a:pt x="217524" y="220589"/>
                  <a:pt x="180972" y="199155"/>
                </a:cubicBezTo>
                <a:cubicBezTo>
                  <a:pt x="172058" y="235771"/>
                  <a:pt x="167600" y="275959"/>
                  <a:pt x="167600" y="317040"/>
                </a:cubicBezTo>
                <a:cubicBezTo>
                  <a:pt x="167600" y="324185"/>
                  <a:pt x="161360" y="330436"/>
                  <a:pt x="155120" y="330436"/>
                </a:cubicBezTo>
                <a:cubicBezTo>
                  <a:pt x="147988" y="330436"/>
                  <a:pt x="142638" y="324185"/>
                  <a:pt x="142638" y="317040"/>
                </a:cubicBezTo>
                <a:cubicBezTo>
                  <a:pt x="142638" y="269707"/>
                  <a:pt x="147988" y="225054"/>
                  <a:pt x="157794" y="183973"/>
                </a:cubicBezTo>
                <a:cubicBezTo>
                  <a:pt x="135506" y="167897"/>
                  <a:pt x="115002" y="148250"/>
                  <a:pt x="98064" y="124137"/>
                </a:cubicBezTo>
                <a:cubicBezTo>
                  <a:pt x="52598" y="176828"/>
                  <a:pt x="24962" y="243808"/>
                  <a:pt x="24962" y="317933"/>
                </a:cubicBezTo>
                <a:cubicBezTo>
                  <a:pt x="24962" y="367052"/>
                  <a:pt x="37442" y="415278"/>
                  <a:pt x="59730" y="457252"/>
                </a:cubicBezTo>
                <a:cubicBezTo>
                  <a:pt x="64188" y="463504"/>
                  <a:pt x="61512" y="470648"/>
                  <a:pt x="55272" y="475114"/>
                </a:cubicBezTo>
                <a:cubicBezTo>
                  <a:pt x="53490" y="476007"/>
                  <a:pt x="51706" y="476007"/>
                  <a:pt x="49032" y="476007"/>
                </a:cubicBezTo>
                <a:cubicBezTo>
                  <a:pt x="44574" y="476007"/>
                  <a:pt x="40118" y="474221"/>
                  <a:pt x="38334" y="469755"/>
                </a:cubicBezTo>
                <a:cubicBezTo>
                  <a:pt x="12480" y="423316"/>
                  <a:pt x="0" y="370624"/>
                  <a:pt x="0" y="317933"/>
                </a:cubicBezTo>
                <a:cubicBezTo>
                  <a:pt x="0" y="142891"/>
                  <a:pt x="142638" y="0"/>
                  <a:pt x="3173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04AB6E70-8B3A-4689-9D0B-8D13523BD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29606" y="4355253"/>
            <a:ext cx="968254" cy="968253"/>
          </a:xfrm>
          <a:custGeom>
            <a:avLst/>
            <a:gdLst>
              <a:gd name="connsiteX0" fmla="*/ 485016 w 968254"/>
              <a:gd name="connsiteY0" fmla="*/ 860768 h 968253"/>
              <a:gd name="connsiteX1" fmla="*/ 443266 w 968254"/>
              <a:gd name="connsiteY1" fmla="*/ 902518 h 968253"/>
              <a:gd name="connsiteX2" fmla="*/ 485016 w 968254"/>
              <a:gd name="connsiteY2" fmla="*/ 943380 h 968253"/>
              <a:gd name="connsiteX3" fmla="*/ 524990 w 968254"/>
              <a:gd name="connsiteY3" fmla="*/ 902518 h 968253"/>
              <a:gd name="connsiteX4" fmla="*/ 485016 w 968254"/>
              <a:gd name="connsiteY4" fmla="*/ 860768 h 968253"/>
              <a:gd name="connsiteX5" fmla="*/ 769274 w 968254"/>
              <a:gd name="connsiteY5" fmla="*/ 744400 h 968253"/>
              <a:gd name="connsiteX6" fmla="*/ 752396 w 968254"/>
              <a:gd name="connsiteY6" fmla="*/ 750618 h 968253"/>
              <a:gd name="connsiteX7" fmla="*/ 744402 w 968254"/>
              <a:gd name="connsiteY7" fmla="*/ 768384 h 968253"/>
              <a:gd name="connsiteX8" fmla="*/ 752396 w 968254"/>
              <a:gd name="connsiteY8" fmla="*/ 785262 h 968253"/>
              <a:gd name="connsiteX9" fmla="*/ 787040 w 968254"/>
              <a:gd name="connsiteY9" fmla="*/ 785262 h 968253"/>
              <a:gd name="connsiteX10" fmla="*/ 793258 w 968254"/>
              <a:gd name="connsiteY10" fmla="*/ 768384 h 968253"/>
              <a:gd name="connsiteX11" fmla="*/ 787040 w 968254"/>
              <a:gd name="connsiteY11" fmla="*/ 750618 h 968253"/>
              <a:gd name="connsiteX12" fmla="*/ 769274 w 968254"/>
              <a:gd name="connsiteY12" fmla="*/ 744400 h 968253"/>
              <a:gd name="connsiteX13" fmla="*/ 200758 w 968254"/>
              <a:gd name="connsiteY13" fmla="*/ 744400 h 968253"/>
              <a:gd name="connsiteX14" fmla="*/ 182992 w 968254"/>
              <a:gd name="connsiteY14" fmla="*/ 750618 h 968253"/>
              <a:gd name="connsiteX15" fmla="*/ 175884 w 968254"/>
              <a:gd name="connsiteY15" fmla="*/ 768384 h 968253"/>
              <a:gd name="connsiteX16" fmla="*/ 182992 w 968254"/>
              <a:gd name="connsiteY16" fmla="*/ 785262 h 968253"/>
              <a:gd name="connsiteX17" fmla="*/ 217636 w 968254"/>
              <a:gd name="connsiteY17" fmla="*/ 785262 h 968253"/>
              <a:gd name="connsiteX18" fmla="*/ 224742 w 968254"/>
              <a:gd name="connsiteY18" fmla="*/ 768384 h 968253"/>
              <a:gd name="connsiteX19" fmla="*/ 217636 w 968254"/>
              <a:gd name="connsiteY19" fmla="*/ 750618 h 968253"/>
              <a:gd name="connsiteX20" fmla="*/ 200758 w 968254"/>
              <a:gd name="connsiteY20" fmla="*/ 744400 h 968253"/>
              <a:gd name="connsiteX21" fmla="*/ 417264 w 968254"/>
              <a:gd name="connsiteY21" fmla="*/ 499539 h 968253"/>
              <a:gd name="connsiteX22" fmla="*/ 355270 w 968254"/>
              <a:gd name="connsiteY22" fmla="*/ 561483 h 968253"/>
              <a:gd name="connsiteX23" fmla="*/ 355270 w 968254"/>
              <a:gd name="connsiteY23" fmla="*/ 642010 h 968253"/>
              <a:gd name="connsiteX24" fmla="*/ 370326 w 968254"/>
              <a:gd name="connsiteY24" fmla="*/ 657054 h 968253"/>
              <a:gd name="connsiteX25" fmla="*/ 598818 w 968254"/>
              <a:gd name="connsiteY25" fmla="*/ 657054 h 968253"/>
              <a:gd name="connsiteX26" fmla="*/ 613874 w 968254"/>
              <a:gd name="connsiteY26" fmla="*/ 642010 h 968253"/>
              <a:gd name="connsiteX27" fmla="*/ 613874 w 968254"/>
              <a:gd name="connsiteY27" fmla="*/ 561483 h 968253"/>
              <a:gd name="connsiteX28" fmla="*/ 551880 w 968254"/>
              <a:gd name="connsiteY28" fmla="*/ 499539 h 968253"/>
              <a:gd name="connsiteX29" fmla="*/ 417264 w 968254"/>
              <a:gd name="connsiteY29" fmla="*/ 474761 h 968253"/>
              <a:gd name="connsiteX30" fmla="*/ 551880 w 968254"/>
              <a:gd name="connsiteY30" fmla="*/ 474761 h 968253"/>
              <a:gd name="connsiteX31" fmla="*/ 638672 w 968254"/>
              <a:gd name="connsiteY31" fmla="*/ 561483 h 968253"/>
              <a:gd name="connsiteX32" fmla="*/ 638672 w 968254"/>
              <a:gd name="connsiteY32" fmla="*/ 642010 h 968253"/>
              <a:gd name="connsiteX33" fmla="*/ 598818 w 968254"/>
              <a:gd name="connsiteY33" fmla="*/ 681831 h 968253"/>
              <a:gd name="connsiteX34" fmla="*/ 370326 w 968254"/>
              <a:gd name="connsiteY34" fmla="*/ 681831 h 968253"/>
              <a:gd name="connsiteX35" fmla="*/ 329586 w 968254"/>
              <a:gd name="connsiteY35" fmla="*/ 642010 h 968253"/>
              <a:gd name="connsiteX36" fmla="*/ 329586 w 968254"/>
              <a:gd name="connsiteY36" fmla="*/ 561483 h 968253"/>
              <a:gd name="connsiteX37" fmla="*/ 417264 w 968254"/>
              <a:gd name="connsiteY37" fmla="*/ 474761 h 968253"/>
              <a:gd name="connsiteX38" fmla="*/ 902520 w 968254"/>
              <a:gd name="connsiteY38" fmla="*/ 443265 h 968253"/>
              <a:gd name="connsiteX39" fmla="*/ 861658 w 968254"/>
              <a:gd name="connsiteY39" fmla="*/ 484127 h 968253"/>
              <a:gd name="connsiteX40" fmla="*/ 902520 w 968254"/>
              <a:gd name="connsiteY40" fmla="*/ 524989 h 968253"/>
              <a:gd name="connsiteX41" fmla="*/ 943382 w 968254"/>
              <a:gd name="connsiteY41" fmla="*/ 484127 h 968253"/>
              <a:gd name="connsiteX42" fmla="*/ 902520 w 968254"/>
              <a:gd name="connsiteY42" fmla="*/ 443265 h 968253"/>
              <a:gd name="connsiteX43" fmla="*/ 66624 w 968254"/>
              <a:gd name="connsiteY43" fmla="*/ 443265 h 968253"/>
              <a:gd name="connsiteX44" fmla="*/ 25760 w 968254"/>
              <a:gd name="connsiteY44" fmla="*/ 484127 h 968253"/>
              <a:gd name="connsiteX45" fmla="*/ 66624 w 968254"/>
              <a:gd name="connsiteY45" fmla="*/ 524989 h 968253"/>
              <a:gd name="connsiteX46" fmla="*/ 107486 w 968254"/>
              <a:gd name="connsiteY46" fmla="*/ 484127 h 968253"/>
              <a:gd name="connsiteX47" fmla="*/ 66624 w 968254"/>
              <a:gd name="connsiteY47" fmla="*/ 443265 h 968253"/>
              <a:gd name="connsiteX48" fmla="*/ 486532 w 968254"/>
              <a:gd name="connsiteY48" fmla="*/ 283719 h 968253"/>
              <a:gd name="connsiteX49" fmla="*/ 417240 w 968254"/>
              <a:gd name="connsiteY49" fmla="*/ 352687 h 968253"/>
              <a:gd name="connsiteX50" fmla="*/ 486532 w 968254"/>
              <a:gd name="connsiteY50" fmla="*/ 420770 h 968253"/>
              <a:gd name="connsiteX51" fmla="*/ 554938 w 968254"/>
              <a:gd name="connsiteY51" fmla="*/ 352687 h 968253"/>
              <a:gd name="connsiteX52" fmla="*/ 486532 w 968254"/>
              <a:gd name="connsiteY52" fmla="*/ 283719 h 968253"/>
              <a:gd name="connsiteX53" fmla="*/ 486532 w 968254"/>
              <a:gd name="connsiteY53" fmla="*/ 258961 h 968253"/>
              <a:gd name="connsiteX54" fmla="*/ 579812 w 968254"/>
              <a:gd name="connsiteY54" fmla="*/ 352687 h 968253"/>
              <a:gd name="connsiteX55" fmla="*/ 486532 w 968254"/>
              <a:gd name="connsiteY55" fmla="*/ 446412 h 968253"/>
              <a:gd name="connsiteX56" fmla="*/ 392366 w 968254"/>
              <a:gd name="connsiteY56" fmla="*/ 352687 h 968253"/>
              <a:gd name="connsiteX57" fmla="*/ 486532 w 968254"/>
              <a:gd name="connsiteY57" fmla="*/ 258961 h 968253"/>
              <a:gd name="connsiteX58" fmla="*/ 485016 w 968254"/>
              <a:gd name="connsiteY58" fmla="*/ 221188 h 968253"/>
              <a:gd name="connsiteX59" fmla="*/ 221188 w 968254"/>
              <a:gd name="connsiteY59" fmla="*/ 484127 h 968253"/>
              <a:gd name="connsiteX60" fmla="*/ 485016 w 968254"/>
              <a:gd name="connsiteY60" fmla="*/ 747953 h 968253"/>
              <a:gd name="connsiteX61" fmla="*/ 747954 w 968254"/>
              <a:gd name="connsiteY61" fmla="*/ 484127 h 968253"/>
              <a:gd name="connsiteX62" fmla="*/ 485016 w 968254"/>
              <a:gd name="connsiteY62" fmla="*/ 221188 h 968253"/>
              <a:gd name="connsiteX63" fmla="*/ 769274 w 968254"/>
              <a:gd name="connsiteY63" fmla="*/ 174996 h 968253"/>
              <a:gd name="connsiteX64" fmla="*/ 752396 w 968254"/>
              <a:gd name="connsiteY64" fmla="*/ 182991 h 968253"/>
              <a:gd name="connsiteX65" fmla="*/ 744402 w 968254"/>
              <a:gd name="connsiteY65" fmla="*/ 199869 h 968253"/>
              <a:gd name="connsiteX66" fmla="*/ 752396 w 968254"/>
              <a:gd name="connsiteY66" fmla="*/ 216747 h 968253"/>
              <a:gd name="connsiteX67" fmla="*/ 787040 w 968254"/>
              <a:gd name="connsiteY67" fmla="*/ 216747 h 968253"/>
              <a:gd name="connsiteX68" fmla="*/ 793258 w 968254"/>
              <a:gd name="connsiteY68" fmla="*/ 199869 h 968253"/>
              <a:gd name="connsiteX69" fmla="*/ 787040 w 968254"/>
              <a:gd name="connsiteY69" fmla="*/ 182991 h 968253"/>
              <a:gd name="connsiteX70" fmla="*/ 769274 w 968254"/>
              <a:gd name="connsiteY70" fmla="*/ 174996 h 968253"/>
              <a:gd name="connsiteX71" fmla="*/ 200758 w 968254"/>
              <a:gd name="connsiteY71" fmla="*/ 174996 h 968253"/>
              <a:gd name="connsiteX72" fmla="*/ 182992 w 968254"/>
              <a:gd name="connsiteY72" fmla="*/ 182991 h 968253"/>
              <a:gd name="connsiteX73" fmla="*/ 175884 w 968254"/>
              <a:gd name="connsiteY73" fmla="*/ 199869 h 968253"/>
              <a:gd name="connsiteX74" fmla="*/ 182992 w 968254"/>
              <a:gd name="connsiteY74" fmla="*/ 216747 h 968253"/>
              <a:gd name="connsiteX75" fmla="*/ 217636 w 968254"/>
              <a:gd name="connsiteY75" fmla="*/ 216747 h 968253"/>
              <a:gd name="connsiteX76" fmla="*/ 224742 w 968254"/>
              <a:gd name="connsiteY76" fmla="*/ 199869 h 968253"/>
              <a:gd name="connsiteX77" fmla="*/ 217636 w 968254"/>
              <a:gd name="connsiteY77" fmla="*/ 182991 h 968253"/>
              <a:gd name="connsiteX78" fmla="*/ 200758 w 968254"/>
              <a:gd name="connsiteY78" fmla="*/ 174996 h 968253"/>
              <a:gd name="connsiteX79" fmla="*/ 485016 w 968254"/>
              <a:gd name="connsiteY79" fmla="*/ 25761 h 968253"/>
              <a:gd name="connsiteX80" fmla="*/ 443266 w 968254"/>
              <a:gd name="connsiteY80" fmla="*/ 66623 h 968253"/>
              <a:gd name="connsiteX81" fmla="*/ 485016 w 968254"/>
              <a:gd name="connsiteY81" fmla="*/ 106597 h 968253"/>
              <a:gd name="connsiteX82" fmla="*/ 524990 w 968254"/>
              <a:gd name="connsiteY82" fmla="*/ 66623 h 968253"/>
              <a:gd name="connsiteX83" fmla="*/ 485016 w 968254"/>
              <a:gd name="connsiteY83" fmla="*/ 25761 h 968253"/>
              <a:gd name="connsiteX84" fmla="*/ 485016 w 968254"/>
              <a:gd name="connsiteY84" fmla="*/ 0 h 968253"/>
              <a:gd name="connsiteX85" fmla="*/ 550750 w 968254"/>
              <a:gd name="connsiteY85" fmla="*/ 66623 h 968253"/>
              <a:gd name="connsiteX86" fmla="*/ 496564 w 968254"/>
              <a:gd name="connsiteY86" fmla="*/ 131469 h 968253"/>
              <a:gd name="connsiteX87" fmla="*/ 496564 w 968254"/>
              <a:gd name="connsiteY87" fmla="*/ 195427 h 968253"/>
              <a:gd name="connsiteX88" fmla="*/ 679554 w 968254"/>
              <a:gd name="connsiteY88" fmla="*/ 270933 h 968253"/>
              <a:gd name="connsiteX89" fmla="*/ 725746 w 968254"/>
              <a:gd name="connsiteY89" fmla="*/ 224741 h 968253"/>
              <a:gd name="connsiteX90" fmla="*/ 719528 w 968254"/>
              <a:gd name="connsiteY90" fmla="*/ 199869 h 968253"/>
              <a:gd name="connsiteX91" fmla="*/ 733742 w 968254"/>
              <a:gd name="connsiteY91" fmla="*/ 164337 h 968253"/>
              <a:gd name="connsiteX92" fmla="*/ 769274 w 968254"/>
              <a:gd name="connsiteY92" fmla="*/ 150124 h 968253"/>
              <a:gd name="connsiteX93" fmla="*/ 804806 w 968254"/>
              <a:gd name="connsiteY93" fmla="*/ 164337 h 968253"/>
              <a:gd name="connsiteX94" fmla="*/ 819020 w 968254"/>
              <a:gd name="connsiteY94" fmla="*/ 199869 h 968253"/>
              <a:gd name="connsiteX95" fmla="*/ 804806 w 968254"/>
              <a:gd name="connsiteY95" fmla="*/ 235401 h 968253"/>
              <a:gd name="connsiteX96" fmla="*/ 769274 w 968254"/>
              <a:gd name="connsiteY96" fmla="*/ 249614 h 968253"/>
              <a:gd name="connsiteX97" fmla="*/ 743514 w 968254"/>
              <a:gd name="connsiteY97" fmla="*/ 242508 h 968253"/>
              <a:gd name="connsiteX98" fmla="*/ 697322 w 968254"/>
              <a:gd name="connsiteY98" fmla="*/ 288699 h 968253"/>
              <a:gd name="connsiteX99" fmla="*/ 772828 w 968254"/>
              <a:gd name="connsiteY99" fmla="*/ 471690 h 968253"/>
              <a:gd name="connsiteX100" fmla="*/ 837674 w 968254"/>
              <a:gd name="connsiteY100" fmla="*/ 471690 h 968253"/>
              <a:gd name="connsiteX101" fmla="*/ 902520 w 968254"/>
              <a:gd name="connsiteY101" fmla="*/ 418392 h 968253"/>
              <a:gd name="connsiteX102" fmla="*/ 968254 w 968254"/>
              <a:gd name="connsiteY102" fmla="*/ 484127 h 968253"/>
              <a:gd name="connsiteX103" fmla="*/ 902520 w 968254"/>
              <a:gd name="connsiteY103" fmla="*/ 549861 h 968253"/>
              <a:gd name="connsiteX104" fmla="*/ 837674 w 968254"/>
              <a:gd name="connsiteY104" fmla="*/ 496563 h 968253"/>
              <a:gd name="connsiteX105" fmla="*/ 772828 w 968254"/>
              <a:gd name="connsiteY105" fmla="*/ 496563 h 968253"/>
              <a:gd name="connsiteX106" fmla="*/ 697322 w 968254"/>
              <a:gd name="connsiteY106" fmla="*/ 679554 h 968253"/>
              <a:gd name="connsiteX107" fmla="*/ 743514 w 968254"/>
              <a:gd name="connsiteY107" fmla="*/ 724857 h 968253"/>
              <a:gd name="connsiteX108" fmla="*/ 769274 w 968254"/>
              <a:gd name="connsiteY108" fmla="*/ 717751 h 968253"/>
              <a:gd name="connsiteX109" fmla="*/ 804806 w 968254"/>
              <a:gd name="connsiteY109" fmla="*/ 732852 h 968253"/>
              <a:gd name="connsiteX110" fmla="*/ 819020 w 968254"/>
              <a:gd name="connsiteY110" fmla="*/ 768384 h 968253"/>
              <a:gd name="connsiteX111" fmla="*/ 804806 w 968254"/>
              <a:gd name="connsiteY111" fmla="*/ 803916 h 968253"/>
              <a:gd name="connsiteX112" fmla="*/ 769274 w 968254"/>
              <a:gd name="connsiteY112" fmla="*/ 818129 h 968253"/>
              <a:gd name="connsiteX113" fmla="*/ 733742 w 968254"/>
              <a:gd name="connsiteY113" fmla="*/ 803916 h 968253"/>
              <a:gd name="connsiteX114" fmla="*/ 719528 w 968254"/>
              <a:gd name="connsiteY114" fmla="*/ 768384 h 968253"/>
              <a:gd name="connsiteX115" fmla="*/ 725746 w 968254"/>
              <a:gd name="connsiteY115" fmla="*/ 743512 h 968253"/>
              <a:gd name="connsiteX116" fmla="*/ 679554 w 968254"/>
              <a:gd name="connsiteY116" fmla="*/ 697320 h 968253"/>
              <a:gd name="connsiteX117" fmla="*/ 496564 w 968254"/>
              <a:gd name="connsiteY117" fmla="*/ 772826 h 968253"/>
              <a:gd name="connsiteX118" fmla="*/ 496564 w 968254"/>
              <a:gd name="connsiteY118" fmla="*/ 837672 h 968253"/>
              <a:gd name="connsiteX119" fmla="*/ 550750 w 968254"/>
              <a:gd name="connsiteY119" fmla="*/ 902518 h 968253"/>
              <a:gd name="connsiteX120" fmla="*/ 485016 w 968254"/>
              <a:gd name="connsiteY120" fmla="*/ 968253 h 968253"/>
              <a:gd name="connsiteX121" fmla="*/ 418392 w 968254"/>
              <a:gd name="connsiteY121" fmla="*/ 902518 h 968253"/>
              <a:gd name="connsiteX122" fmla="*/ 471692 w 968254"/>
              <a:gd name="connsiteY122" fmla="*/ 837672 h 968253"/>
              <a:gd name="connsiteX123" fmla="*/ 471692 w 968254"/>
              <a:gd name="connsiteY123" fmla="*/ 772826 h 968253"/>
              <a:gd name="connsiteX124" fmla="*/ 289588 w 968254"/>
              <a:gd name="connsiteY124" fmla="*/ 697320 h 968253"/>
              <a:gd name="connsiteX125" fmla="*/ 244284 w 968254"/>
              <a:gd name="connsiteY125" fmla="*/ 743512 h 968253"/>
              <a:gd name="connsiteX126" fmla="*/ 250502 w 968254"/>
              <a:gd name="connsiteY126" fmla="*/ 768384 h 968253"/>
              <a:gd name="connsiteX127" fmla="*/ 235402 w 968254"/>
              <a:gd name="connsiteY127" fmla="*/ 803916 h 968253"/>
              <a:gd name="connsiteX128" fmla="*/ 200758 w 968254"/>
              <a:gd name="connsiteY128" fmla="*/ 818129 h 968253"/>
              <a:gd name="connsiteX129" fmla="*/ 165226 w 968254"/>
              <a:gd name="connsiteY129" fmla="*/ 803916 h 968253"/>
              <a:gd name="connsiteX130" fmla="*/ 150124 w 968254"/>
              <a:gd name="connsiteY130" fmla="*/ 768384 h 968253"/>
              <a:gd name="connsiteX131" fmla="*/ 165226 w 968254"/>
              <a:gd name="connsiteY131" fmla="*/ 732852 h 968253"/>
              <a:gd name="connsiteX132" fmla="*/ 200758 w 968254"/>
              <a:gd name="connsiteY132" fmla="*/ 717751 h 968253"/>
              <a:gd name="connsiteX133" fmla="*/ 225630 w 968254"/>
              <a:gd name="connsiteY133" fmla="*/ 724857 h 968253"/>
              <a:gd name="connsiteX134" fmla="*/ 271822 w 968254"/>
              <a:gd name="connsiteY134" fmla="*/ 679554 h 968253"/>
              <a:gd name="connsiteX135" fmla="*/ 195428 w 968254"/>
              <a:gd name="connsiteY135" fmla="*/ 496563 h 968253"/>
              <a:gd name="connsiteX136" fmla="*/ 131470 w 968254"/>
              <a:gd name="connsiteY136" fmla="*/ 496563 h 968253"/>
              <a:gd name="connsiteX137" fmla="*/ 66624 w 968254"/>
              <a:gd name="connsiteY137" fmla="*/ 549861 h 968253"/>
              <a:gd name="connsiteX138" fmla="*/ 0 w 968254"/>
              <a:gd name="connsiteY138" fmla="*/ 484127 h 968253"/>
              <a:gd name="connsiteX139" fmla="*/ 66624 w 968254"/>
              <a:gd name="connsiteY139" fmla="*/ 418392 h 968253"/>
              <a:gd name="connsiteX140" fmla="*/ 131470 w 968254"/>
              <a:gd name="connsiteY140" fmla="*/ 471690 h 968253"/>
              <a:gd name="connsiteX141" fmla="*/ 195428 w 968254"/>
              <a:gd name="connsiteY141" fmla="*/ 471690 h 968253"/>
              <a:gd name="connsiteX142" fmla="*/ 271822 w 968254"/>
              <a:gd name="connsiteY142" fmla="*/ 288699 h 968253"/>
              <a:gd name="connsiteX143" fmla="*/ 225630 w 968254"/>
              <a:gd name="connsiteY143" fmla="*/ 242508 h 968253"/>
              <a:gd name="connsiteX144" fmla="*/ 200758 w 968254"/>
              <a:gd name="connsiteY144" fmla="*/ 249614 h 968253"/>
              <a:gd name="connsiteX145" fmla="*/ 165226 w 968254"/>
              <a:gd name="connsiteY145" fmla="*/ 235401 h 968253"/>
              <a:gd name="connsiteX146" fmla="*/ 150124 w 968254"/>
              <a:gd name="connsiteY146" fmla="*/ 199869 h 968253"/>
              <a:gd name="connsiteX147" fmla="*/ 165226 w 968254"/>
              <a:gd name="connsiteY147" fmla="*/ 164337 h 968253"/>
              <a:gd name="connsiteX148" fmla="*/ 200758 w 968254"/>
              <a:gd name="connsiteY148" fmla="*/ 150124 h 968253"/>
              <a:gd name="connsiteX149" fmla="*/ 235402 w 968254"/>
              <a:gd name="connsiteY149" fmla="*/ 164337 h 968253"/>
              <a:gd name="connsiteX150" fmla="*/ 250502 w 968254"/>
              <a:gd name="connsiteY150" fmla="*/ 199869 h 968253"/>
              <a:gd name="connsiteX151" fmla="*/ 244284 w 968254"/>
              <a:gd name="connsiteY151" fmla="*/ 224741 h 968253"/>
              <a:gd name="connsiteX152" fmla="*/ 289588 w 968254"/>
              <a:gd name="connsiteY152" fmla="*/ 270933 h 968253"/>
              <a:gd name="connsiteX153" fmla="*/ 471692 w 968254"/>
              <a:gd name="connsiteY153" fmla="*/ 195427 h 968253"/>
              <a:gd name="connsiteX154" fmla="*/ 471692 w 968254"/>
              <a:gd name="connsiteY154" fmla="*/ 131469 h 968253"/>
              <a:gd name="connsiteX155" fmla="*/ 418392 w 968254"/>
              <a:gd name="connsiteY155" fmla="*/ 66623 h 968253"/>
              <a:gd name="connsiteX156" fmla="*/ 485016 w 968254"/>
              <a:gd name="connsiteY156" fmla="*/ 0 h 968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</a:cxnLst>
            <a:rect l="l" t="t" r="r" b="b"/>
            <a:pathLst>
              <a:path w="968254" h="968253">
                <a:moveTo>
                  <a:pt x="485016" y="860768"/>
                </a:moveTo>
                <a:cubicBezTo>
                  <a:pt x="461920" y="860768"/>
                  <a:pt x="443266" y="879422"/>
                  <a:pt x="443266" y="902518"/>
                </a:cubicBezTo>
                <a:cubicBezTo>
                  <a:pt x="443266" y="924726"/>
                  <a:pt x="461920" y="943380"/>
                  <a:pt x="485016" y="943380"/>
                </a:cubicBezTo>
                <a:cubicBezTo>
                  <a:pt x="507224" y="943380"/>
                  <a:pt x="524990" y="924726"/>
                  <a:pt x="524990" y="902518"/>
                </a:cubicBezTo>
                <a:cubicBezTo>
                  <a:pt x="524990" y="879422"/>
                  <a:pt x="507224" y="860768"/>
                  <a:pt x="485016" y="860768"/>
                </a:cubicBezTo>
                <a:close/>
                <a:moveTo>
                  <a:pt x="769274" y="744400"/>
                </a:moveTo>
                <a:cubicBezTo>
                  <a:pt x="762168" y="744400"/>
                  <a:pt x="755950" y="746177"/>
                  <a:pt x="752396" y="750618"/>
                </a:cubicBezTo>
                <a:cubicBezTo>
                  <a:pt x="747066" y="755948"/>
                  <a:pt x="744402" y="761278"/>
                  <a:pt x="744402" y="768384"/>
                </a:cubicBezTo>
                <a:cubicBezTo>
                  <a:pt x="744402" y="775491"/>
                  <a:pt x="747066" y="781709"/>
                  <a:pt x="752396" y="785262"/>
                </a:cubicBezTo>
                <a:cubicBezTo>
                  <a:pt x="761280" y="795033"/>
                  <a:pt x="776380" y="795033"/>
                  <a:pt x="787040" y="785262"/>
                </a:cubicBezTo>
                <a:cubicBezTo>
                  <a:pt x="791482" y="781709"/>
                  <a:pt x="793258" y="775491"/>
                  <a:pt x="793258" y="768384"/>
                </a:cubicBezTo>
                <a:cubicBezTo>
                  <a:pt x="793258" y="761278"/>
                  <a:pt x="791482" y="755948"/>
                  <a:pt x="787040" y="750618"/>
                </a:cubicBezTo>
                <a:cubicBezTo>
                  <a:pt x="781710" y="746177"/>
                  <a:pt x="775492" y="744400"/>
                  <a:pt x="769274" y="744400"/>
                </a:cubicBezTo>
                <a:close/>
                <a:moveTo>
                  <a:pt x="200758" y="744400"/>
                </a:moveTo>
                <a:cubicBezTo>
                  <a:pt x="193650" y="744400"/>
                  <a:pt x="187432" y="746177"/>
                  <a:pt x="182992" y="750618"/>
                </a:cubicBezTo>
                <a:cubicBezTo>
                  <a:pt x="178550" y="755948"/>
                  <a:pt x="175884" y="761278"/>
                  <a:pt x="175884" y="768384"/>
                </a:cubicBezTo>
                <a:cubicBezTo>
                  <a:pt x="175884" y="775491"/>
                  <a:pt x="178550" y="781709"/>
                  <a:pt x="182992" y="785262"/>
                </a:cubicBezTo>
                <a:cubicBezTo>
                  <a:pt x="191874" y="795033"/>
                  <a:pt x="208752" y="795033"/>
                  <a:pt x="217636" y="785262"/>
                </a:cubicBezTo>
                <a:cubicBezTo>
                  <a:pt x="222076" y="781709"/>
                  <a:pt x="224742" y="775491"/>
                  <a:pt x="224742" y="768384"/>
                </a:cubicBezTo>
                <a:cubicBezTo>
                  <a:pt x="224742" y="761278"/>
                  <a:pt x="222076" y="755948"/>
                  <a:pt x="217636" y="750618"/>
                </a:cubicBezTo>
                <a:cubicBezTo>
                  <a:pt x="213194" y="746177"/>
                  <a:pt x="206976" y="744400"/>
                  <a:pt x="200758" y="744400"/>
                </a:cubicBezTo>
                <a:close/>
                <a:moveTo>
                  <a:pt x="417264" y="499539"/>
                </a:moveTo>
                <a:cubicBezTo>
                  <a:pt x="382724" y="499539"/>
                  <a:pt x="355270" y="526971"/>
                  <a:pt x="355270" y="561483"/>
                </a:cubicBezTo>
                <a:lnTo>
                  <a:pt x="355270" y="642010"/>
                </a:lnTo>
                <a:cubicBezTo>
                  <a:pt x="355270" y="649974"/>
                  <a:pt x="361470" y="657054"/>
                  <a:pt x="370326" y="657054"/>
                </a:cubicBezTo>
                <a:lnTo>
                  <a:pt x="598818" y="657054"/>
                </a:lnTo>
                <a:cubicBezTo>
                  <a:pt x="607674" y="657054"/>
                  <a:pt x="613874" y="649974"/>
                  <a:pt x="613874" y="642010"/>
                </a:cubicBezTo>
                <a:lnTo>
                  <a:pt x="613874" y="561483"/>
                </a:lnTo>
                <a:cubicBezTo>
                  <a:pt x="613874" y="526971"/>
                  <a:pt x="585534" y="499539"/>
                  <a:pt x="551880" y="499539"/>
                </a:cubicBezTo>
                <a:close/>
                <a:moveTo>
                  <a:pt x="417264" y="474761"/>
                </a:moveTo>
                <a:lnTo>
                  <a:pt x="551880" y="474761"/>
                </a:lnTo>
                <a:cubicBezTo>
                  <a:pt x="599704" y="474761"/>
                  <a:pt x="638672" y="513698"/>
                  <a:pt x="638672" y="561483"/>
                </a:cubicBezTo>
                <a:lnTo>
                  <a:pt x="638672" y="642010"/>
                </a:lnTo>
                <a:cubicBezTo>
                  <a:pt x="638672" y="664133"/>
                  <a:pt x="620958" y="681831"/>
                  <a:pt x="598818" y="681831"/>
                </a:cubicBezTo>
                <a:lnTo>
                  <a:pt x="370326" y="681831"/>
                </a:lnTo>
                <a:cubicBezTo>
                  <a:pt x="348186" y="681831"/>
                  <a:pt x="329586" y="664133"/>
                  <a:pt x="329586" y="642010"/>
                </a:cubicBezTo>
                <a:lnTo>
                  <a:pt x="329586" y="561483"/>
                </a:lnTo>
                <a:cubicBezTo>
                  <a:pt x="329586" y="513698"/>
                  <a:pt x="368554" y="474761"/>
                  <a:pt x="417264" y="474761"/>
                </a:cubicBezTo>
                <a:close/>
                <a:moveTo>
                  <a:pt x="902520" y="443265"/>
                </a:moveTo>
                <a:cubicBezTo>
                  <a:pt x="880312" y="443265"/>
                  <a:pt x="861658" y="461919"/>
                  <a:pt x="861658" y="484127"/>
                </a:cubicBezTo>
                <a:cubicBezTo>
                  <a:pt x="861658" y="506334"/>
                  <a:pt x="880312" y="524989"/>
                  <a:pt x="902520" y="524989"/>
                </a:cubicBezTo>
                <a:cubicBezTo>
                  <a:pt x="925616" y="524989"/>
                  <a:pt x="943382" y="506334"/>
                  <a:pt x="943382" y="484127"/>
                </a:cubicBezTo>
                <a:cubicBezTo>
                  <a:pt x="943382" y="461919"/>
                  <a:pt x="925616" y="443265"/>
                  <a:pt x="902520" y="443265"/>
                </a:cubicBezTo>
                <a:close/>
                <a:moveTo>
                  <a:pt x="66624" y="443265"/>
                </a:moveTo>
                <a:cubicBezTo>
                  <a:pt x="44416" y="443265"/>
                  <a:pt x="25760" y="461919"/>
                  <a:pt x="25760" y="484127"/>
                </a:cubicBezTo>
                <a:cubicBezTo>
                  <a:pt x="25760" y="506334"/>
                  <a:pt x="44416" y="524989"/>
                  <a:pt x="66624" y="524989"/>
                </a:cubicBezTo>
                <a:cubicBezTo>
                  <a:pt x="89720" y="524989"/>
                  <a:pt x="107486" y="506334"/>
                  <a:pt x="107486" y="484127"/>
                </a:cubicBezTo>
                <a:cubicBezTo>
                  <a:pt x="107486" y="461919"/>
                  <a:pt x="89720" y="443265"/>
                  <a:pt x="66624" y="443265"/>
                </a:cubicBezTo>
                <a:close/>
                <a:moveTo>
                  <a:pt x="486532" y="283719"/>
                </a:moveTo>
                <a:cubicBezTo>
                  <a:pt x="448332" y="283719"/>
                  <a:pt x="417240" y="315550"/>
                  <a:pt x="417240" y="352687"/>
                </a:cubicBezTo>
                <a:cubicBezTo>
                  <a:pt x="417240" y="390707"/>
                  <a:pt x="448332" y="420770"/>
                  <a:pt x="486532" y="420770"/>
                </a:cubicBezTo>
                <a:cubicBezTo>
                  <a:pt x="523844" y="420770"/>
                  <a:pt x="554938" y="390707"/>
                  <a:pt x="554938" y="352687"/>
                </a:cubicBezTo>
                <a:cubicBezTo>
                  <a:pt x="554938" y="315550"/>
                  <a:pt x="523844" y="283719"/>
                  <a:pt x="486532" y="283719"/>
                </a:cubicBezTo>
                <a:close/>
                <a:moveTo>
                  <a:pt x="486532" y="258961"/>
                </a:moveTo>
                <a:cubicBezTo>
                  <a:pt x="538058" y="258961"/>
                  <a:pt x="579812" y="301403"/>
                  <a:pt x="579812" y="352687"/>
                </a:cubicBezTo>
                <a:cubicBezTo>
                  <a:pt x="579812" y="404855"/>
                  <a:pt x="538058" y="446412"/>
                  <a:pt x="486532" y="446412"/>
                </a:cubicBezTo>
                <a:cubicBezTo>
                  <a:pt x="435006" y="446412"/>
                  <a:pt x="392366" y="404855"/>
                  <a:pt x="392366" y="352687"/>
                </a:cubicBezTo>
                <a:cubicBezTo>
                  <a:pt x="392366" y="301403"/>
                  <a:pt x="435006" y="258961"/>
                  <a:pt x="486532" y="258961"/>
                </a:cubicBezTo>
                <a:close/>
                <a:moveTo>
                  <a:pt x="485016" y="221188"/>
                </a:moveTo>
                <a:cubicBezTo>
                  <a:pt x="339334" y="221188"/>
                  <a:pt x="221188" y="338445"/>
                  <a:pt x="221188" y="484127"/>
                </a:cubicBezTo>
                <a:cubicBezTo>
                  <a:pt x="221188" y="628920"/>
                  <a:pt x="339334" y="747953"/>
                  <a:pt x="485016" y="747953"/>
                </a:cubicBezTo>
                <a:cubicBezTo>
                  <a:pt x="629810" y="747953"/>
                  <a:pt x="747954" y="628920"/>
                  <a:pt x="747954" y="484127"/>
                </a:cubicBezTo>
                <a:cubicBezTo>
                  <a:pt x="747954" y="338445"/>
                  <a:pt x="629810" y="221188"/>
                  <a:pt x="485016" y="221188"/>
                </a:cubicBezTo>
                <a:close/>
                <a:moveTo>
                  <a:pt x="769274" y="174996"/>
                </a:moveTo>
                <a:cubicBezTo>
                  <a:pt x="762168" y="174996"/>
                  <a:pt x="755950" y="177661"/>
                  <a:pt x="752396" y="182991"/>
                </a:cubicBezTo>
                <a:cubicBezTo>
                  <a:pt x="747066" y="187433"/>
                  <a:pt x="744402" y="192762"/>
                  <a:pt x="744402" y="199869"/>
                </a:cubicBezTo>
                <a:cubicBezTo>
                  <a:pt x="744402" y="206087"/>
                  <a:pt x="747066" y="212305"/>
                  <a:pt x="752396" y="216747"/>
                </a:cubicBezTo>
                <a:cubicBezTo>
                  <a:pt x="761280" y="226518"/>
                  <a:pt x="776380" y="226518"/>
                  <a:pt x="787040" y="216747"/>
                </a:cubicBezTo>
                <a:cubicBezTo>
                  <a:pt x="791482" y="212305"/>
                  <a:pt x="793258" y="206087"/>
                  <a:pt x="793258" y="199869"/>
                </a:cubicBezTo>
                <a:cubicBezTo>
                  <a:pt x="793258" y="192762"/>
                  <a:pt x="791482" y="187433"/>
                  <a:pt x="787040" y="182991"/>
                </a:cubicBezTo>
                <a:cubicBezTo>
                  <a:pt x="781710" y="177661"/>
                  <a:pt x="775492" y="174996"/>
                  <a:pt x="769274" y="174996"/>
                </a:cubicBezTo>
                <a:close/>
                <a:moveTo>
                  <a:pt x="200758" y="174996"/>
                </a:moveTo>
                <a:cubicBezTo>
                  <a:pt x="193650" y="174996"/>
                  <a:pt x="187432" y="177661"/>
                  <a:pt x="182992" y="182991"/>
                </a:cubicBezTo>
                <a:cubicBezTo>
                  <a:pt x="178550" y="187433"/>
                  <a:pt x="175884" y="192762"/>
                  <a:pt x="175884" y="199869"/>
                </a:cubicBezTo>
                <a:cubicBezTo>
                  <a:pt x="175884" y="206087"/>
                  <a:pt x="178550" y="212305"/>
                  <a:pt x="182992" y="216747"/>
                </a:cubicBezTo>
                <a:cubicBezTo>
                  <a:pt x="191874" y="226518"/>
                  <a:pt x="208752" y="226518"/>
                  <a:pt x="217636" y="216747"/>
                </a:cubicBezTo>
                <a:cubicBezTo>
                  <a:pt x="222076" y="212305"/>
                  <a:pt x="224742" y="206087"/>
                  <a:pt x="224742" y="199869"/>
                </a:cubicBezTo>
                <a:cubicBezTo>
                  <a:pt x="224742" y="192762"/>
                  <a:pt x="222076" y="187433"/>
                  <a:pt x="217636" y="182991"/>
                </a:cubicBezTo>
                <a:cubicBezTo>
                  <a:pt x="213194" y="177661"/>
                  <a:pt x="206976" y="174996"/>
                  <a:pt x="200758" y="174996"/>
                </a:cubicBezTo>
                <a:close/>
                <a:moveTo>
                  <a:pt x="485016" y="25761"/>
                </a:moveTo>
                <a:cubicBezTo>
                  <a:pt x="461920" y="25761"/>
                  <a:pt x="443266" y="43527"/>
                  <a:pt x="443266" y="66623"/>
                </a:cubicBezTo>
                <a:cubicBezTo>
                  <a:pt x="443266" y="87942"/>
                  <a:pt x="461920" y="106597"/>
                  <a:pt x="485016" y="106597"/>
                </a:cubicBezTo>
                <a:cubicBezTo>
                  <a:pt x="507224" y="106597"/>
                  <a:pt x="524990" y="87942"/>
                  <a:pt x="524990" y="66623"/>
                </a:cubicBezTo>
                <a:cubicBezTo>
                  <a:pt x="524990" y="43527"/>
                  <a:pt x="507224" y="25761"/>
                  <a:pt x="485016" y="25761"/>
                </a:cubicBezTo>
                <a:close/>
                <a:moveTo>
                  <a:pt x="485016" y="0"/>
                </a:moveTo>
                <a:cubicBezTo>
                  <a:pt x="521436" y="0"/>
                  <a:pt x="550750" y="29314"/>
                  <a:pt x="550750" y="66623"/>
                </a:cubicBezTo>
                <a:cubicBezTo>
                  <a:pt x="550750" y="98602"/>
                  <a:pt x="527654" y="125251"/>
                  <a:pt x="496564" y="131469"/>
                </a:cubicBezTo>
                <a:lnTo>
                  <a:pt x="496564" y="195427"/>
                </a:lnTo>
                <a:cubicBezTo>
                  <a:pt x="567628" y="198981"/>
                  <a:pt x="630698" y="226518"/>
                  <a:pt x="679554" y="270933"/>
                </a:cubicBezTo>
                <a:lnTo>
                  <a:pt x="725746" y="224741"/>
                </a:lnTo>
                <a:cubicBezTo>
                  <a:pt x="721306" y="217635"/>
                  <a:pt x="719528" y="208752"/>
                  <a:pt x="719528" y="199869"/>
                </a:cubicBezTo>
                <a:cubicBezTo>
                  <a:pt x="719528" y="186544"/>
                  <a:pt x="723970" y="173220"/>
                  <a:pt x="733742" y="164337"/>
                </a:cubicBezTo>
                <a:cubicBezTo>
                  <a:pt x="743514" y="155454"/>
                  <a:pt x="755950" y="150124"/>
                  <a:pt x="769274" y="150124"/>
                </a:cubicBezTo>
                <a:cubicBezTo>
                  <a:pt x="782598" y="150124"/>
                  <a:pt x="795034" y="155454"/>
                  <a:pt x="804806" y="164337"/>
                </a:cubicBezTo>
                <a:cubicBezTo>
                  <a:pt x="813690" y="173220"/>
                  <a:pt x="819020" y="186544"/>
                  <a:pt x="819020" y="199869"/>
                </a:cubicBezTo>
                <a:cubicBezTo>
                  <a:pt x="819020" y="213193"/>
                  <a:pt x="813690" y="225630"/>
                  <a:pt x="804806" y="235401"/>
                </a:cubicBezTo>
                <a:cubicBezTo>
                  <a:pt x="795034" y="244284"/>
                  <a:pt x="782598" y="249614"/>
                  <a:pt x="769274" y="249614"/>
                </a:cubicBezTo>
                <a:cubicBezTo>
                  <a:pt x="760390" y="249614"/>
                  <a:pt x="750620" y="247837"/>
                  <a:pt x="743514" y="242508"/>
                </a:cubicBezTo>
                <a:lnTo>
                  <a:pt x="697322" y="288699"/>
                </a:lnTo>
                <a:cubicBezTo>
                  <a:pt x="741736" y="338445"/>
                  <a:pt x="770162" y="401514"/>
                  <a:pt x="772828" y="471690"/>
                </a:cubicBezTo>
                <a:lnTo>
                  <a:pt x="837674" y="471690"/>
                </a:lnTo>
                <a:cubicBezTo>
                  <a:pt x="843892" y="441488"/>
                  <a:pt x="870540" y="418392"/>
                  <a:pt x="902520" y="418392"/>
                </a:cubicBezTo>
                <a:cubicBezTo>
                  <a:pt x="938940" y="418392"/>
                  <a:pt x="968254" y="447706"/>
                  <a:pt x="968254" y="484127"/>
                </a:cubicBezTo>
                <a:cubicBezTo>
                  <a:pt x="968254" y="520547"/>
                  <a:pt x="938940" y="549861"/>
                  <a:pt x="902520" y="549861"/>
                </a:cubicBezTo>
                <a:cubicBezTo>
                  <a:pt x="870540" y="549861"/>
                  <a:pt x="843892" y="527654"/>
                  <a:pt x="837674" y="496563"/>
                </a:cubicBezTo>
                <a:lnTo>
                  <a:pt x="772828" y="496563"/>
                </a:lnTo>
                <a:cubicBezTo>
                  <a:pt x="770162" y="566739"/>
                  <a:pt x="741736" y="630697"/>
                  <a:pt x="697322" y="679554"/>
                </a:cubicBezTo>
                <a:lnTo>
                  <a:pt x="743514" y="724857"/>
                </a:lnTo>
                <a:cubicBezTo>
                  <a:pt x="750620" y="721304"/>
                  <a:pt x="760390" y="717751"/>
                  <a:pt x="769274" y="717751"/>
                </a:cubicBezTo>
                <a:cubicBezTo>
                  <a:pt x="782598" y="717751"/>
                  <a:pt x="795034" y="723969"/>
                  <a:pt x="804806" y="732852"/>
                </a:cubicBezTo>
                <a:cubicBezTo>
                  <a:pt x="813690" y="742623"/>
                  <a:pt x="819020" y="755948"/>
                  <a:pt x="819020" y="768384"/>
                </a:cubicBezTo>
                <a:cubicBezTo>
                  <a:pt x="819020" y="781709"/>
                  <a:pt x="813690" y="794145"/>
                  <a:pt x="804806" y="803916"/>
                </a:cubicBezTo>
                <a:cubicBezTo>
                  <a:pt x="795034" y="812799"/>
                  <a:pt x="782598" y="818129"/>
                  <a:pt x="769274" y="818129"/>
                </a:cubicBezTo>
                <a:cubicBezTo>
                  <a:pt x="755950" y="818129"/>
                  <a:pt x="743514" y="812799"/>
                  <a:pt x="733742" y="803916"/>
                </a:cubicBezTo>
                <a:cubicBezTo>
                  <a:pt x="723970" y="794145"/>
                  <a:pt x="719528" y="781709"/>
                  <a:pt x="719528" y="768384"/>
                </a:cubicBezTo>
                <a:cubicBezTo>
                  <a:pt x="719528" y="759501"/>
                  <a:pt x="721306" y="750618"/>
                  <a:pt x="725746" y="743512"/>
                </a:cubicBezTo>
                <a:lnTo>
                  <a:pt x="679554" y="697320"/>
                </a:lnTo>
                <a:cubicBezTo>
                  <a:pt x="630698" y="741735"/>
                  <a:pt x="567628" y="770161"/>
                  <a:pt x="496564" y="772826"/>
                </a:cubicBezTo>
                <a:lnTo>
                  <a:pt x="496564" y="837672"/>
                </a:lnTo>
                <a:cubicBezTo>
                  <a:pt x="527654" y="843890"/>
                  <a:pt x="550750" y="870539"/>
                  <a:pt x="550750" y="902518"/>
                </a:cubicBezTo>
                <a:cubicBezTo>
                  <a:pt x="550750" y="938939"/>
                  <a:pt x="521436" y="968253"/>
                  <a:pt x="485016" y="968253"/>
                </a:cubicBezTo>
                <a:cubicBezTo>
                  <a:pt x="448596" y="968253"/>
                  <a:pt x="418392" y="938939"/>
                  <a:pt x="418392" y="902518"/>
                </a:cubicBezTo>
                <a:cubicBezTo>
                  <a:pt x="418392" y="870539"/>
                  <a:pt x="441488" y="843890"/>
                  <a:pt x="471692" y="837672"/>
                </a:cubicBezTo>
                <a:lnTo>
                  <a:pt x="471692" y="772826"/>
                </a:lnTo>
                <a:cubicBezTo>
                  <a:pt x="402404" y="770161"/>
                  <a:pt x="338446" y="741735"/>
                  <a:pt x="289588" y="697320"/>
                </a:cubicBezTo>
                <a:lnTo>
                  <a:pt x="244284" y="743512"/>
                </a:lnTo>
                <a:cubicBezTo>
                  <a:pt x="247838" y="750618"/>
                  <a:pt x="250502" y="759501"/>
                  <a:pt x="250502" y="768384"/>
                </a:cubicBezTo>
                <a:cubicBezTo>
                  <a:pt x="250502" y="781709"/>
                  <a:pt x="245172" y="794145"/>
                  <a:pt x="235402" y="803916"/>
                </a:cubicBezTo>
                <a:cubicBezTo>
                  <a:pt x="226518" y="812799"/>
                  <a:pt x="214082" y="818129"/>
                  <a:pt x="200758" y="818129"/>
                </a:cubicBezTo>
                <a:cubicBezTo>
                  <a:pt x="186544" y="818129"/>
                  <a:pt x="174996" y="812799"/>
                  <a:pt x="165226" y="803916"/>
                </a:cubicBezTo>
                <a:cubicBezTo>
                  <a:pt x="155454" y="794145"/>
                  <a:pt x="150124" y="781709"/>
                  <a:pt x="150124" y="768384"/>
                </a:cubicBezTo>
                <a:cubicBezTo>
                  <a:pt x="150124" y="755948"/>
                  <a:pt x="155454" y="742623"/>
                  <a:pt x="165226" y="732852"/>
                </a:cubicBezTo>
                <a:cubicBezTo>
                  <a:pt x="174996" y="723969"/>
                  <a:pt x="186544" y="717751"/>
                  <a:pt x="200758" y="717751"/>
                </a:cubicBezTo>
                <a:cubicBezTo>
                  <a:pt x="209640" y="717751"/>
                  <a:pt x="217636" y="721304"/>
                  <a:pt x="225630" y="724857"/>
                </a:cubicBezTo>
                <a:lnTo>
                  <a:pt x="271822" y="679554"/>
                </a:lnTo>
                <a:cubicBezTo>
                  <a:pt x="227406" y="630697"/>
                  <a:pt x="198980" y="566739"/>
                  <a:pt x="195428" y="496563"/>
                </a:cubicBezTo>
                <a:lnTo>
                  <a:pt x="131470" y="496563"/>
                </a:lnTo>
                <a:cubicBezTo>
                  <a:pt x="125252" y="527654"/>
                  <a:pt x="98602" y="549861"/>
                  <a:pt x="66624" y="549861"/>
                </a:cubicBezTo>
                <a:cubicBezTo>
                  <a:pt x="30202" y="549861"/>
                  <a:pt x="0" y="520547"/>
                  <a:pt x="0" y="484127"/>
                </a:cubicBezTo>
                <a:cubicBezTo>
                  <a:pt x="0" y="447706"/>
                  <a:pt x="30202" y="418392"/>
                  <a:pt x="66624" y="418392"/>
                </a:cubicBezTo>
                <a:cubicBezTo>
                  <a:pt x="98602" y="418392"/>
                  <a:pt x="125252" y="441488"/>
                  <a:pt x="131470" y="471690"/>
                </a:cubicBezTo>
                <a:lnTo>
                  <a:pt x="195428" y="471690"/>
                </a:lnTo>
                <a:cubicBezTo>
                  <a:pt x="198980" y="401514"/>
                  <a:pt x="227406" y="338445"/>
                  <a:pt x="271822" y="288699"/>
                </a:cubicBezTo>
                <a:lnTo>
                  <a:pt x="225630" y="242508"/>
                </a:lnTo>
                <a:cubicBezTo>
                  <a:pt x="217636" y="247837"/>
                  <a:pt x="209640" y="249614"/>
                  <a:pt x="200758" y="249614"/>
                </a:cubicBezTo>
                <a:cubicBezTo>
                  <a:pt x="186544" y="249614"/>
                  <a:pt x="174996" y="244284"/>
                  <a:pt x="165226" y="235401"/>
                </a:cubicBezTo>
                <a:cubicBezTo>
                  <a:pt x="155454" y="225630"/>
                  <a:pt x="150124" y="213193"/>
                  <a:pt x="150124" y="199869"/>
                </a:cubicBezTo>
                <a:cubicBezTo>
                  <a:pt x="150124" y="186544"/>
                  <a:pt x="155454" y="173220"/>
                  <a:pt x="165226" y="164337"/>
                </a:cubicBezTo>
                <a:cubicBezTo>
                  <a:pt x="174996" y="155454"/>
                  <a:pt x="186544" y="150124"/>
                  <a:pt x="200758" y="150124"/>
                </a:cubicBezTo>
                <a:cubicBezTo>
                  <a:pt x="214082" y="150124"/>
                  <a:pt x="226518" y="155454"/>
                  <a:pt x="235402" y="164337"/>
                </a:cubicBezTo>
                <a:cubicBezTo>
                  <a:pt x="245172" y="173220"/>
                  <a:pt x="250502" y="186544"/>
                  <a:pt x="250502" y="199869"/>
                </a:cubicBezTo>
                <a:cubicBezTo>
                  <a:pt x="250502" y="208752"/>
                  <a:pt x="247838" y="217635"/>
                  <a:pt x="244284" y="224741"/>
                </a:cubicBezTo>
                <a:lnTo>
                  <a:pt x="289588" y="270933"/>
                </a:lnTo>
                <a:cubicBezTo>
                  <a:pt x="338446" y="226518"/>
                  <a:pt x="402404" y="198981"/>
                  <a:pt x="471692" y="195427"/>
                </a:cubicBezTo>
                <a:lnTo>
                  <a:pt x="471692" y="131469"/>
                </a:lnTo>
                <a:cubicBezTo>
                  <a:pt x="441488" y="125251"/>
                  <a:pt x="418392" y="98602"/>
                  <a:pt x="418392" y="66623"/>
                </a:cubicBezTo>
                <a:cubicBezTo>
                  <a:pt x="418392" y="29314"/>
                  <a:pt x="448596" y="0"/>
                  <a:pt x="48501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D67352A-0708-4090-97D0-A4E0ADF1E481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COMMUNICATION SLIDE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AF1156-06F5-4096-ACA6-447BAA278679}"/>
              </a:ext>
            </a:extLst>
          </p:cNvPr>
          <p:cNvSpPr txBox="1"/>
          <p:nvPr/>
        </p:nvSpPr>
        <p:spPr>
          <a:xfrm>
            <a:off x="1520827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071390E-326D-4177-9942-66017690668C}"/>
              </a:ext>
            </a:extLst>
          </p:cNvPr>
          <p:cNvSpPr txBox="1"/>
          <p:nvPr/>
        </p:nvSpPr>
        <p:spPr>
          <a:xfrm>
            <a:off x="11198821" y="3685152"/>
            <a:ext cx="4762667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6A2B756-E77A-414B-8C75-62C40E65E368}"/>
              </a:ext>
            </a:extLst>
          </p:cNvPr>
          <p:cNvSpPr txBox="1"/>
          <p:nvPr/>
        </p:nvSpPr>
        <p:spPr>
          <a:xfrm>
            <a:off x="11198822" y="4356334"/>
            <a:ext cx="4762668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73E6C9C-3FB3-4A7A-BFAA-BD44DE3D468D}"/>
              </a:ext>
            </a:extLst>
          </p:cNvPr>
          <p:cNvSpPr txBox="1"/>
          <p:nvPr/>
        </p:nvSpPr>
        <p:spPr>
          <a:xfrm>
            <a:off x="11198823" y="10314742"/>
            <a:ext cx="4762667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03A46D8-0B08-4A64-B688-12D0B0641F2B}"/>
              </a:ext>
            </a:extLst>
          </p:cNvPr>
          <p:cNvSpPr txBox="1"/>
          <p:nvPr/>
        </p:nvSpPr>
        <p:spPr>
          <a:xfrm>
            <a:off x="11198824" y="10985924"/>
            <a:ext cx="4762668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8F49C4A-4EBE-4F95-92B3-096F228FB7D5}"/>
              </a:ext>
            </a:extLst>
          </p:cNvPr>
          <p:cNvSpPr txBox="1"/>
          <p:nvPr/>
        </p:nvSpPr>
        <p:spPr>
          <a:xfrm>
            <a:off x="4478020" y="7001260"/>
            <a:ext cx="4762667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E51BC56-D8F3-481F-8B94-E183F48630DA}"/>
              </a:ext>
            </a:extLst>
          </p:cNvPr>
          <p:cNvSpPr txBox="1"/>
          <p:nvPr/>
        </p:nvSpPr>
        <p:spPr>
          <a:xfrm>
            <a:off x="4478021" y="7672442"/>
            <a:ext cx="4762668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D47420C-E381-46FD-AFF6-4D08FF0E3133}"/>
              </a:ext>
            </a:extLst>
          </p:cNvPr>
          <p:cNvSpPr txBox="1"/>
          <p:nvPr/>
        </p:nvSpPr>
        <p:spPr>
          <a:xfrm>
            <a:off x="17927906" y="7001260"/>
            <a:ext cx="4762667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081E521-8902-42D1-8F7B-5DE26386546C}"/>
              </a:ext>
            </a:extLst>
          </p:cNvPr>
          <p:cNvSpPr txBox="1"/>
          <p:nvPr/>
        </p:nvSpPr>
        <p:spPr>
          <a:xfrm>
            <a:off x="17927907" y="7672442"/>
            <a:ext cx="4762668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834B7938-6719-4D9C-9917-AB97F781D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27801" y="3782400"/>
            <a:ext cx="1219365" cy="1368464"/>
          </a:xfrm>
          <a:custGeom>
            <a:avLst/>
            <a:gdLst>
              <a:gd name="connsiteX0" fmla="*/ 284564 w 1219365"/>
              <a:gd name="connsiteY0" fmla="*/ 800425 h 1368464"/>
              <a:gd name="connsiteX1" fmla="*/ 929991 w 1219365"/>
              <a:gd name="connsiteY1" fmla="*/ 800425 h 1368464"/>
              <a:gd name="connsiteX2" fmla="*/ 948635 w 1219365"/>
              <a:gd name="connsiteY2" fmla="*/ 819093 h 1368464"/>
              <a:gd name="connsiteX3" fmla="*/ 929991 w 1219365"/>
              <a:gd name="connsiteY3" fmla="*/ 835983 h 1368464"/>
              <a:gd name="connsiteX4" fmla="*/ 625478 w 1219365"/>
              <a:gd name="connsiteY4" fmla="*/ 835983 h 1368464"/>
              <a:gd name="connsiteX5" fmla="*/ 625478 w 1219365"/>
              <a:gd name="connsiteY5" fmla="*/ 1351574 h 1368464"/>
              <a:gd name="connsiteX6" fmla="*/ 607722 w 1219365"/>
              <a:gd name="connsiteY6" fmla="*/ 1368464 h 1368464"/>
              <a:gd name="connsiteX7" fmla="*/ 589966 w 1219365"/>
              <a:gd name="connsiteY7" fmla="*/ 1351574 h 1368464"/>
              <a:gd name="connsiteX8" fmla="*/ 589966 w 1219365"/>
              <a:gd name="connsiteY8" fmla="*/ 835983 h 1368464"/>
              <a:gd name="connsiteX9" fmla="*/ 284564 w 1219365"/>
              <a:gd name="connsiteY9" fmla="*/ 835983 h 1368464"/>
              <a:gd name="connsiteX10" fmla="*/ 266808 w 1219365"/>
              <a:gd name="connsiteY10" fmla="*/ 819093 h 1368464"/>
              <a:gd name="connsiteX11" fmla="*/ 284564 w 1219365"/>
              <a:gd name="connsiteY11" fmla="*/ 800425 h 1368464"/>
              <a:gd name="connsiteX12" fmla="*/ 1107539 w 1219365"/>
              <a:gd name="connsiteY12" fmla="*/ 615025 h 1368464"/>
              <a:gd name="connsiteX13" fmla="*/ 1080787 w 1219365"/>
              <a:gd name="connsiteY13" fmla="*/ 623921 h 1368464"/>
              <a:gd name="connsiteX14" fmla="*/ 1069194 w 1219365"/>
              <a:gd name="connsiteY14" fmla="*/ 649717 h 1368464"/>
              <a:gd name="connsiteX15" fmla="*/ 1069194 w 1219365"/>
              <a:gd name="connsiteY15" fmla="*/ 909462 h 1368464"/>
              <a:gd name="connsiteX16" fmla="*/ 1020148 w 1219365"/>
              <a:gd name="connsiteY16" fmla="*/ 956608 h 1368464"/>
              <a:gd name="connsiteX17" fmla="*/ 875686 w 1219365"/>
              <a:gd name="connsiteY17" fmla="*/ 956608 h 1368464"/>
              <a:gd name="connsiteX18" fmla="*/ 840017 w 1219365"/>
              <a:gd name="connsiteY18" fmla="*/ 992189 h 1368464"/>
              <a:gd name="connsiteX19" fmla="*/ 840017 w 1219365"/>
              <a:gd name="connsiteY19" fmla="*/ 1297301 h 1368464"/>
              <a:gd name="connsiteX20" fmla="*/ 851609 w 1219365"/>
              <a:gd name="connsiteY20" fmla="*/ 1323987 h 1368464"/>
              <a:gd name="connsiteX21" fmla="*/ 878362 w 1219365"/>
              <a:gd name="connsiteY21" fmla="*/ 1332882 h 1368464"/>
              <a:gd name="connsiteX22" fmla="*/ 910464 w 1219365"/>
              <a:gd name="connsiteY22" fmla="*/ 1295522 h 1368464"/>
              <a:gd name="connsiteX23" fmla="*/ 910464 w 1219365"/>
              <a:gd name="connsiteY23" fmla="*/ 1074027 h 1368464"/>
              <a:gd name="connsiteX24" fmla="*/ 957727 w 1219365"/>
              <a:gd name="connsiteY24" fmla="*/ 1028660 h 1368464"/>
              <a:gd name="connsiteX25" fmla="*/ 1104864 w 1219365"/>
              <a:gd name="connsiteY25" fmla="*/ 1028660 h 1368464"/>
              <a:gd name="connsiteX26" fmla="*/ 1139642 w 1219365"/>
              <a:gd name="connsiteY26" fmla="*/ 992189 h 1368464"/>
              <a:gd name="connsiteX27" fmla="*/ 1139642 w 1219365"/>
              <a:gd name="connsiteY27" fmla="*/ 652386 h 1368464"/>
              <a:gd name="connsiteX28" fmla="*/ 1107539 w 1219365"/>
              <a:gd name="connsiteY28" fmla="*/ 615025 h 1368464"/>
              <a:gd name="connsiteX29" fmla="*/ 110930 w 1219365"/>
              <a:gd name="connsiteY29" fmla="*/ 615025 h 1368464"/>
              <a:gd name="connsiteX30" fmla="*/ 78828 w 1219365"/>
              <a:gd name="connsiteY30" fmla="*/ 652386 h 1368464"/>
              <a:gd name="connsiteX31" fmla="*/ 78828 w 1219365"/>
              <a:gd name="connsiteY31" fmla="*/ 992189 h 1368464"/>
              <a:gd name="connsiteX32" fmla="*/ 114497 w 1219365"/>
              <a:gd name="connsiteY32" fmla="*/ 1028660 h 1368464"/>
              <a:gd name="connsiteX33" fmla="*/ 262526 w 1219365"/>
              <a:gd name="connsiteY33" fmla="*/ 1028660 h 1368464"/>
              <a:gd name="connsiteX34" fmla="*/ 308005 w 1219365"/>
              <a:gd name="connsiteY34" fmla="*/ 1074027 h 1368464"/>
              <a:gd name="connsiteX35" fmla="*/ 308005 w 1219365"/>
              <a:gd name="connsiteY35" fmla="*/ 1295522 h 1368464"/>
              <a:gd name="connsiteX36" fmla="*/ 340108 w 1219365"/>
              <a:gd name="connsiteY36" fmla="*/ 1332882 h 1368464"/>
              <a:gd name="connsiteX37" fmla="*/ 367752 w 1219365"/>
              <a:gd name="connsiteY37" fmla="*/ 1323987 h 1368464"/>
              <a:gd name="connsiteX38" fmla="*/ 379345 w 1219365"/>
              <a:gd name="connsiteY38" fmla="*/ 1297301 h 1368464"/>
              <a:gd name="connsiteX39" fmla="*/ 379345 w 1219365"/>
              <a:gd name="connsiteY39" fmla="*/ 992189 h 1368464"/>
              <a:gd name="connsiteX40" fmla="*/ 343675 w 1219365"/>
              <a:gd name="connsiteY40" fmla="*/ 956608 h 1368464"/>
              <a:gd name="connsiteX41" fmla="*/ 198321 w 1219365"/>
              <a:gd name="connsiteY41" fmla="*/ 956608 h 1368464"/>
              <a:gd name="connsiteX42" fmla="*/ 151059 w 1219365"/>
              <a:gd name="connsiteY42" fmla="*/ 909462 h 1368464"/>
              <a:gd name="connsiteX43" fmla="*/ 151059 w 1219365"/>
              <a:gd name="connsiteY43" fmla="*/ 649717 h 1368464"/>
              <a:gd name="connsiteX44" fmla="*/ 139466 w 1219365"/>
              <a:gd name="connsiteY44" fmla="*/ 623921 h 1368464"/>
              <a:gd name="connsiteX45" fmla="*/ 110930 w 1219365"/>
              <a:gd name="connsiteY45" fmla="*/ 615025 h 1368464"/>
              <a:gd name="connsiteX46" fmla="*/ 1111998 w 1219365"/>
              <a:gd name="connsiteY46" fmla="*/ 579444 h 1368464"/>
              <a:gd name="connsiteX47" fmla="*/ 1176203 w 1219365"/>
              <a:gd name="connsiteY47" fmla="*/ 652386 h 1368464"/>
              <a:gd name="connsiteX48" fmla="*/ 1176203 w 1219365"/>
              <a:gd name="connsiteY48" fmla="*/ 992189 h 1368464"/>
              <a:gd name="connsiteX49" fmla="*/ 1104864 w 1219365"/>
              <a:gd name="connsiteY49" fmla="*/ 1064242 h 1368464"/>
              <a:gd name="connsiteX50" fmla="*/ 957727 w 1219365"/>
              <a:gd name="connsiteY50" fmla="*/ 1064242 h 1368464"/>
              <a:gd name="connsiteX51" fmla="*/ 947026 w 1219365"/>
              <a:gd name="connsiteY51" fmla="*/ 1074027 h 1368464"/>
              <a:gd name="connsiteX52" fmla="*/ 947026 w 1219365"/>
              <a:gd name="connsiteY52" fmla="*/ 1295522 h 1368464"/>
              <a:gd name="connsiteX53" fmla="*/ 882820 w 1219365"/>
              <a:gd name="connsiteY53" fmla="*/ 1368464 h 1368464"/>
              <a:gd name="connsiteX54" fmla="*/ 875686 w 1219365"/>
              <a:gd name="connsiteY54" fmla="*/ 1368464 h 1368464"/>
              <a:gd name="connsiteX55" fmla="*/ 827532 w 1219365"/>
              <a:gd name="connsiteY55" fmla="*/ 1350673 h 1368464"/>
              <a:gd name="connsiteX56" fmla="*/ 804347 w 1219365"/>
              <a:gd name="connsiteY56" fmla="*/ 1297301 h 1368464"/>
              <a:gd name="connsiteX57" fmla="*/ 804347 w 1219365"/>
              <a:gd name="connsiteY57" fmla="*/ 992189 h 1368464"/>
              <a:gd name="connsiteX58" fmla="*/ 875686 w 1219365"/>
              <a:gd name="connsiteY58" fmla="*/ 921916 h 1368464"/>
              <a:gd name="connsiteX59" fmla="*/ 1020148 w 1219365"/>
              <a:gd name="connsiteY59" fmla="*/ 921916 h 1368464"/>
              <a:gd name="connsiteX60" fmla="*/ 1033525 w 1219365"/>
              <a:gd name="connsiteY60" fmla="*/ 909462 h 1368464"/>
              <a:gd name="connsiteX61" fmla="*/ 1033525 w 1219365"/>
              <a:gd name="connsiteY61" fmla="*/ 649717 h 1368464"/>
              <a:gd name="connsiteX62" fmla="*/ 1056710 w 1219365"/>
              <a:gd name="connsiteY62" fmla="*/ 597235 h 1368464"/>
              <a:gd name="connsiteX63" fmla="*/ 1111998 w 1219365"/>
              <a:gd name="connsiteY63" fmla="*/ 579444 h 1368464"/>
              <a:gd name="connsiteX64" fmla="*/ 107363 w 1219365"/>
              <a:gd name="connsiteY64" fmla="*/ 579444 h 1368464"/>
              <a:gd name="connsiteX65" fmla="*/ 162651 w 1219365"/>
              <a:gd name="connsiteY65" fmla="*/ 597235 h 1368464"/>
              <a:gd name="connsiteX66" fmla="*/ 186728 w 1219365"/>
              <a:gd name="connsiteY66" fmla="*/ 649717 h 1368464"/>
              <a:gd name="connsiteX67" fmla="*/ 186728 w 1219365"/>
              <a:gd name="connsiteY67" fmla="*/ 909462 h 1368464"/>
              <a:gd name="connsiteX68" fmla="*/ 198321 w 1219365"/>
              <a:gd name="connsiteY68" fmla="*/ 921916 h 1368464"/>
              <a:gd name="connsiteX69" fmla="*/ 343675 w 1219365"/>
              <a:gd name="connsiteY69" fmla="*/ 921916 h 1368464"/>
              <a:gd name="connsiteX70" fmla="*/ 415014 w 1219365"/>
              <a:gd name="connsiteY70" fmla="*/ 992189 h 1368464"/>
              <a:gd name="connsiteX71" fmla="*/ 415014 w 1219365"/>
              <a:gd name="connsiteY71" fmla="*/ 1297301 h 1368464"/>
              <a:gd name="connsiteX72" fmla="*/ 391829 w 1219365"/>
              <a:gd name="connsiteY72" fmla="*/ 1350673 h 1368464"/>
              <a:gd name="connsiteX73" fmla="*/ 343675 w 1219365"/>
              <a:gd name="connsiteY73" fmla="*/ 1368464 h 1368464"/>
              <a:gd name="connsiteX74" fmla="*/ 336541 w 1219365"/>
              <a:gd name="connsiteY74" fmla="*/ 1368464 h 1368464"/>
              <a:gd name="connsiteX75" fmla="*/ 271444 w 1219365"/>
              <a:gd name="connsiteY75" fmla="*/ 1295522 h 1368464"/>
              <a:gd name="connsiteX76" fmla="*/ 271444 w 1219365"/>
              <a:gd name="connsiteY76" fmla="*/ 1074027 h 1368464"/>
              <a:gd name="connsiteX77" fmla="*/ 262526 w 1219365"/>
              <a:gd name="connsiteY77" fmla="*/ 1064242 h 1368464"/>
              <a:gd name="connsiteX78" fmla="*/ 114497 w 1219365"/>
              <a:gd name="connsiteY78" fmla="*/ 1064242 h 1368464"/>
              <a:gd name="connsiteX79" fmla="*/ 43158 w 1219365"/>
              <a:gd name="connsiteY79" fmla="*/ 992189 h 1368464"/>
              <a:gd name="connsiteX80" fmla="*/ 43158 w 1219365"/>
              <a:gd name="connsiteY80" fmla="*/ 652386 h 1368464"/>
              <a:gd name="connsiteX81" fmla="*/ 107363 w 1219365"/>
              <a:gd name="connsiteY81" fmla="*/ 579444 h 1368464"/>
              <a:gd name="connsiteX82" fmla="*/ 1106468 w 1219365"/>
              <a:gd name="connsiteY82" fmla="*/ 365283 h 1368464"/>
              <a:gd name="connsiteX83" fmla="*/ 1029129 w 1219365"/>
              <a:gd name="connsiteY83" fmla="*/ 442926 h 1368464"/>
              <a:gd name="connsiteX84" fmla="*/ 1106468 w 1219365"/>
              <a:gd name="connsiteY84" fmla="*/ 520568 h 1368464"/>
              <a:gd name="connsiteX85" fmla="*/ 1183807 w 1219365"/>
              <a:gd name="connsiteY85" fmla="*/ 442926 h 1368464"/>
              <a:gd name="connsiteX86" fmla="*/ 1106468 w 1219365"/>
              <a:gd name="connsiteY86" fmla="*/ 365283 h 1368464"/>
              <a:gd name="connsiteX87" fmla="*/ 112897 w 1219365"/>
              <a:gd name="connsiteY87" fmla="*/ 365283 h 1368464"/>
              <a:gd name="connsiteX88" fmla="*/ 36447 w 1219365"/>
              <a:gd name="connsiteY88" fmla="*/ 442926 h 1368464"/>
              <a:gd name="connsiteX89" fmla="*/ 112897 w 1219365"/>
              <a:gd name="connsiteY89" fmla="*/ 520568 h 1368464"/>
              <a:gd name="connsiteX90" fmla="*/ 190236 w 1219365"/>
              <a:gd name="connsiteY90" fmla="*/ 442926 h 1368464"/>
              <a:gd name="connsiteX91" fmla="*/ 112897 w 1219365"/>
              <a:gd name="connsiteY91" fmla="*/ 365283 h 1368464"/>
              <a:gd name="connsiteX92" fmla="*/ 1106468 w 1219365"/>
              <a:gd name="connsiteY92" fmla="*/ 329586 h 1368464"/>
              <a:gd name="connsiteX93" fmla="*/ 1219365 w 1219365"/>
              <a:gd name="connsiteY93" fmla="*/ 442926 h 1368464"/>
              <a:gd name="connsiteX94" fmla="*/ 1106468 w 1219365"/>
              <a:gd name="connsiteY94" fmla="*/ 556265 h 1368464"/>
              <a:gd name="connsiteX95" fmla="*/ 992682 w 1219365"/>
              <a:gd name="connsiteY95" fmla="*/ 442926 h 1368464"/>
              <a:gd name="connsiteX96" fmla="*/ 1106468 w 1219365"/>
              <a:gd name="connsiteY96" fmla="*/ 329586 h 1368464"/>
              <a:gd name="connsiteX97" fmla="*/ 112897 w 1219365"/>
              <a:gd name="connsiteY97" fmla="*/ 329586 h 1368464"/>
              <a:gd name="connsiteX98" fmla="*/ 226683 w 1219365"/>
              <a:gd name="connsiteY98" fmla="*/ 442926 h 1368464"/>
              <a:gd name="connsiteX99" fmla="*/ 112897 w 1219365"/>
              <a:gd name="connsiteY99" fmla="*/ 556265 h 1368464"/>
              <a:gd name="connsiteX100" fmla="*/ 0 w 1219365"/>
              <a:gd name="connsiteY100" fmla="*/ 442926 h 1368464"/>
              <a:gd name="connsiteX101" fmla="*/ 112897 w 1219365"/>
              <a:gd name="connsiteY101" fmla="*/ 329586 h 1368464"/>
              <a:gd name="connsiteX102" fmla="*/ 774805 w 1219365"/>
              <a:gd name="connsiteY102" fmla="*/ 171663 h 1368464"/>
              <a:gd name="connsiteX103" fmla="*/ 774805 w 1219365"/>
              <a:gd name="connsiteY103" fmla="*/ 324647 h 1368464"/>
              <a:gd name="connsiteX104" fmla="*/ 682517 w 1219365"/>
              <a:gd name="connsiteY104" fmla="*/ 416259 h 1368464"/>
              <a:gd name="connsiteX105" fmla="*/ 472209 w 1219365"/>
              <a:gd name="connsiteY105" fmla="*/ 416259 h 1368464"/>
              <a:gd name="connsiteX106" fmla="*/ 472209 w 1219365"/>
              <a:gd name="connsiteY106" fmla="*/ 459842 h 1368464"/>
              <a:gd name="connsiteX107" fmla="*/ 529001 w 1219365"/>
              <a:gd name="connsiteY107" fmla="*/ 515877 h 1368464"/>
              <a:gd name="connsiteX108" fmla="*/ 926546 w 1219365"/>
              <a:gd name="connsiteY108" fmla="*/ 515877 h 1368464"/>
              <a:gd name="connsiteX109" fmla="*/ 930095 w 1219365"/>
              <a:gd name="connsiteY109" fmla="*/ 514098 h 1368464"/>
              <a:gd name="connsiteX110" fmla="*/ 929208 w 1219365"/>
              <a:gd name="connsiteY110" fmla="*/ 509651 h 1368464"/>
              <a:gd name="connsiteX111" fmla="*/ 903474 w 1219365"/>
              <a:gd name="connsiteY111" fmla="*/ 481189 h 1368464"/>
              <a:gd name="connsiteX112" fmla="*/ 890163 w 1219365"/>
              <a:gd name="connsiteY112" fmla="*/ 447390 h 1368464"/>
              <a:gd name="connsiteX113" fmla="*/ 890163 w 1219365"/>
              <a:gd name="connsiteY113" fmla="*/ 227697 h 1368464"/>
              <a:gd name="connsiteX114" fmla="*/ 834259 w 1219365"/>
              <a:gd name="connsiteY114" fmla="*/ 171663 h 1368464"/>
              <a:gd name="connsiteX115" fmla="*/ 377260 w 1219365"/>
              <a:gd name="connsiteY115" fmla="*/ 35578 h 1368464"/>
              <a:gd name="connsiteX116" fmla="*/ 321355 w 1219365"/>
              <a:gd name="connsiteY116" fmla="*/ 91613 h 1368464"/>
              <a:gd name="connsiteX117" fmla="*/ 321355 w 1219365"/>
              <a:gd name="connsiteY117" fmla="*/ 312195 h 1368464"/>
              <a:gd name="connsiteX118" fmla="*/ 308932 w 1219365"/>
              <a:gd name="connsiteY118" fmla="*/ 345104 h 1368464"/>
              <a:gd name="connsiteX119" fmla="*/ 282311 w 1219365"/>
              <a:gd name="connsiteY119" fmla="*/ 373566 h 1368464"/>
              <a:gd name="connsiteX120" fmla="*/ 282311 w 1219365"/>
              <a:gd name="connsiteY120" fmla="*/ 378013 h 1368464"/>
              <a:gd name="connsiteX121" fmla="*/ 285860 w 1219365"/>
              <a:gd name="connsiteY121" fmla="*/ 380682 h 1368464"/>
              <a:gd name="connsiteX122" fmla="*/ 682517 w 1219365"/>
              <a:gd name="connsiteY122" fmla="*/ 380682 h 1368464"/>
              <a:gd name="connsiteX123" fmla="*/ 739309 w 1219365"/>
              <a:gd name="connsiteY123" fmla="*/ 324647 h 1368464"/>
              <a:gd name="connsiteX124" fmla="*/ 739309 w 1219365"/>
              <a:gd name="connsiteY124" fmla="*/ 91613 h 1368464"/>
              <a:gd name="connsiteX125" fmla="*/ 682517 w 1219365"/>
              <a:gd name="connsiteY125" fmla="*/ 35578 h 1368464"/>
              <a:gd name="connsiteX126" fmla="*/ 377260 w 1219365"/>
              <a:gd name="connsiteY126" fmla="*/ 0 h 1368464"/>
              <a:gd name="connsiteX127" fmla="*/ 682517 w 1219365"/>
              <a:gd name="connsiteY127" fmla="*/ 0 h 1368464"/>
              <a:gd name="connsiteX128" fmla="*/ 774805 w 1219365"/>
              <a:gd name="connsiteY128" fmla="*/ 91613 h 1368464"/>
              <a:gd name="connsiteX129" fmla="*/ 774805 w 1219365"/>
              <a:gd name="connsiteY129" fmla="*/ 135195 h 1368464"/>
              <a:gd name="connsiteX130" fmla="*/ 834259 w 1219365"/>
              <a:gd name="connsiteY130" fmla="*/ 135195 h 1368464"/>
              <a:gd name="connsiteX131" fmla="*/ 926546 w 1219365"/>
              <a:gd name="connsiteY131" fmla="*/ 227697 h 1368464"/>
              <a:gd name="connsiteX132" fmla="*/ 926546 w 1219365"/>
              <a:gd name="connsiteY132" fmla="*/ 447390 h 1368464"/>
              <a:gd name="connsiteX133" fmla="*/ 929208 w 1219365"/>
              <a:gd name="connsiteY133" fmla="*/ 456284 h 1368464"/>
              <a:gd name="connsiteX134" fmla="*/ 955829 w 1219365"/>
              <a:gd name="connsiteY134" fmla="*/ 484747 h 1368464"/>
              <a:gd name="connsiteX135" fmla="*/ 962928 w 1219365"/>
              <a:gd name="connsiteY135" fmla="*/ 528329 h 1368464"/>
              <a:gd name="connsiteX136" fmla="*/ 926546 w 1219365"/>
              <a:gd name="connsiteY136" fmla="*/ 552344 h 1368464"/>
              <a:gd name="connsiteX137" fmla="*/ 529001 w 1219365"/>
              <a:gd name="connsiteY137" fmla="*/ 552344 h 1368464"/>
              <a:gd name="connsiteX138" fmla="*/ 436714 w 1219365"/>
              <a:gd name="connsiteY138" fmla="*/ 459842 h 1368464"/>
              <a:gd name="connsiteX139" fmla="*/ 436714 w 1219365"/>
              <a:gd name="connsiteY139" fmla="*/ 416259 h 1368464"/>
              <a:gd name="connsiteX140" fmla="*/ 285860 w 1219365"/>
              <a:gd name="connsiteY140" fmla="*/ 416259 h 1368464"/>
              <a:gd name="connsiteX141" fmla="*/ 249478 w 1219365"/>
              <a:gd name="connsiteY141" fmla="*/ 393134 h 1368464"/>
              <a:gd name="connsiteX142" fmla="*/ 256577 w 1219365"/>
              <a:gd name="connsiteY142" fmla="*/ 349551 h 1368464"/>
              <a:gd name="connsiteX143" fmla="*/ 282311 w 1219365"/>
              <a:gd name="connsiteY143" fmla="*/ 321089 h 1368464"/>
              <a:gd name="connsiteX144" fmla="*/ 285860 w 1219365"/>
              <a:gd name="connsiteY144" fmla="*/ 312195 h 1368464"/>
              <a:gd name="connsiteX145" fmla="*/ 285860 w 1219365"/>
              <a:gd name="connsiteY145" fmla="*/ 91613 h 1368464"/>
              <a:gd name="connsiteX146" fmla="*/ 377260 w 1219365"/>
              <a:gd name="connsiteY146" fmla="*/ 0 h 1368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</a:cxnLst>
            <a:rect l="l" t="t" r="r" b="b"/>
            <a:pathLst>
              <a:path w="1219365" h="1368464">
                <a:moveTo>
                  <a:pt x="284564" y="800425"/>
                </a:moveTo>
                <a:lnTo>
                  <a:pt x="929991" y="800425"/>
                </a:lnTo>
                <a:cubicBezTo>
                  <a:pt x="940645" y="800425"/>
                  <a:pt x="948635" y="808426"/>
                  <a:pt x="948635" y="819093"/>
                </a:cubicBezTo>
                <a:cubicBezTo>
                  <a:pt x="948635" y="827983"/>
                  <a:pt x="940645" y="835983"/>
                  <a:pt x="929991" y="835983"/>
                </a:cubicBezTo>
                <a:lnTo>
                  <a:pt x="625478" y="835983"/>
                </a:lnTo>
                <a:lnTo>
                  <a:pt x="625478" y="1351574"/>
                </a:lnTo>
                <a:cubicBezTo>
                  <a:pt x="625478" y="1361353"/>
                  <a:pt x="617487" y="1368464"/>
                  <a:pt x="607722" y="1368464"/>
                </a:cubicBezTo>
                <a:cubicBezTo>
                  <a:pt x="597068" y="1368464"/>
                  <a:pt x="589966" y="1361353"/>
                  <a:pt x="589966" y="1351574"/>
                </a:cubicBezTo>
                <a:lnTo>
                  <a:pt x="589966" y="835983"/>
                </a:lnTo>
                <a:lnTo>
                  <a:pt x="284564" y="835983"/>
                </a:lnTo>
                <a:cubicBezTo>
                  <a:pt x="274798" y="835983"/>
                  <a:pt x="266808" y="827983"/>
                  <a:pt x="266808" y="819093"/>
                </a:cubicBezTo>
                <a:cubicBezTo>
                  <a:pt x="266808" y="808426"/>
                  <a:pt x="274798" y="800425"/>
                  <a:pt x="284564" y="800425"/>
                </a:cubicBezTo>
                <a:close/>
                <a:moveTo>
                  <a:pt x="1107539" y="615025"/>
                </a:moveTo>
                <a:cubicBezTo>
                  <a:pt x="1097730" y="613246"/>
                  <a:pt x="1087921" y="616804"/>
                  <a:pt x="1080787" y="623921"/>
                </a:cubicBezTo>
                <a:cubicBezTo>
                  <a:pt x="1072761" y="630148"/>
                  <a:pt x="1069194" y="639932"/>
                  <a:pt x="1069194" y="649717"/>
                </a:cubicBezTo>
                <a:lnTo>
                  <a:pt x="1069194" y="909462"/>
                </a:lnTo>
                <a:cubicBezTo>
                  <a:pt x="1069194" y="935259"/>
                  <a:pt x="1046901" y="956608"/>
                  <a:pt x="1020148" y="956608"/>
                </a:cubicBezTo>
                <a:lnTo>
                  <a:pt x="875686" y="956608"/>
                </a:lnTo>
                <a:cubicBezTo>
                  <a:pt x="856068" y="956608"/>
                  <a:pt x="840017" y="972619"/>
                  <a:pt x="840017" y="992189"/>
                </a:cubicBezTo>
                <a:lnTo>
                  <a:pt x="840017" y="1297301"/>
                </a:lnTo>
                <a:cubicBezTo>
                  <a:pt x="840017" y="1307086"/>
                  <a:pt x="843584" y="1316871"/>
                  <a:pt x="851609" y="1323987"/>
                </a:cubicBezTo>
                <a:cubicBezTo>
                  <a:pt x="858743" y="1331103"/>
                  <a:pt x="869444" y="1333772"/>
                  <a:pt x="878362" y="1332882"/>
                </a:cubicBezTo>
                <a:cubicBezTo>
                  <a:pt x="897088" y="1331103"/>
                  <a:pt x="910464" y="1315091"/>
                  <a:pt x="910464" y="1295522"/>
                </a:cubicBezTo>
                <a:lnTo>
                  <a:pt x="910464" y="1074027"/>
                </a:lnTo>
                <a:cubicBezTo>
                  <a:pt x="910464" y="1049120"/>
                  <a:pt x="931866" y="1028660"/>
                  <a:pt x="957727" y="1028660"/>
                </a:cubicBezTo>
                <a:lnTo>
                  <a:pt x="1104864" y="1028660"/>
                </a:lnTo>
                <a:cubicBezTo>
                  <a:pt x="1124482" y="1028660"/>
                  <a:pt x="1139642" y="1012649"/>
                  <a:pt x="1139642" y="992189"/>
                </a:cubicBezTo>
                <a:lnTo>
                  <a:pt x="1139642" y="652386"/>
                </a:lnTo>
                <a:cubicBezTo>
                  <a:pt x="1139642" y="632816"/>
                  <a:pt x="1126266" y="616804"/>
                  <a:pt x="1107539" y="615025"/>
                </a:cubicBezTo>
                <a:close/>
                <a:moveTo>
                  <a:pt x="110930" y="615025"/>
                </a:moveTo>
                <a:cubicBezTo>
                  <a:pt x="93096" y="616804"/>
                  <a:pt x="78828" y="632816"/>
                  <a:pt x="78828" y="652386"/>
                </a:cubicBezTo>
                <a:lnTo>
                  <a:pt x="78828" y="992189"/>
                </a:lnTo>
                <a:cubicBezTo>
                  <a:pt x="78828" y="1012649"/>
                  <a:pt x="94879" y="1028660"/>
                  <a:pt x="114497" y="1028660"/>
                </a:cubicBezTo>
                <a:lnTo>
                  <a:pt x="262526" y="1028660"/>
                </a:lnTo>
                <a:cubicBezTo>
                  <a:pt x="286603" y="1028660"/>
                  <a:pt x="308005" y="1049120"/>
                  <a:pt x="308005" y="1074027"/>
                </a:cubicBezTo>
                <a:lnTo>
                  <a:pt x="308005" y="1295522"/>
                </a:lnTo>
                <a:cubicBezTo>
                  <a:pt x="308005" y="1315091"/>
                  <a:pt x="322273" y="1331103"/>
                  <a:pt x="340108" y="1332882"/>
                </a:cubicBezTo>
                <a:cubicBezTo>
                  <a:pt x="350809" y="1333772"/>
                  <a:pt x="360618" y="1331103"/>
                  <a:pt x="367752" y="1323987"/>
                </a:cubicBezTo>
                <a:cubicBezTo>
                  <a:pt x="374886" y="1316871"/>
                  <a:pt x="379345" y="1307086"/>
                  <a:pt x="379345" y="1297301"/>
                </a:cubicBezTo>
                <a:lnTo>
                  <a:pt x="379345" y="992189"/>
                </a:lnTo>
                <a:cubicBezTo>
                  <a:pt x="379345" y="972619"/>
                  <a:pt x="363293" y="956608"/>
                  <a:pt x="343675" y="956608"/>
                </a:cubicBezTo>
                <a:lnTo>
                  <a:pt x="198321" y="956608"/>
                </a:lnTo>
                <a:cubicBezTo>
                  <a:pt x="171569" y="956608"/>
                  <a:pt x="151059" y="935259"/>
                  <a:pt x="151059" y="909462"/>
                </a:cubicBezTo>
                <a:lnTo>
                  <a:pt x="151059" y="649717"/>
                </a:lnTo>
                <a:cubicBezTo>
                  <a:pt x="151059" y="639932"/>
                  <a:pt x="145708" y="630148"/>
                  <a:pt x="139466" y="623921"/>
                </a:cubicBezTo>
                <a:cubicBezTo>
                  <a:pt x="131440" y="616804"/>
                  <a:pt x="121631" y="613246"/>
                  <a:pt x="110930" y="615025"/>
                </a:cubicBezTo>
                <a:close/>
                <a:moveTo>
                  <a:pt x="1111998" y="579444"/>
                </a:moveTo>
                <a:cubicBezTo>
                  <a:pt x="1147668" y="582112"/>
                  <a:pt x="1176203" y="615025"/>
                  <a:pt x="1176203" y="652386"/>
                </a:cubicBezTo>
                <a:lnTo>
                  <a:pt x="1176203" y="992189"/>
                </a:lnTo>
                <a:cubicBezTo>
                  <a:pt x="1176203" y="1032218"/>
                  <a:pt x="1144101" y="1064242"/>
                  <a:pt x="1104864" y="1064242"/>
                </a:cubicBezTo>
                <a:lnTo>
                  <a:pt x="957727" y="1064242"/>
                </a:lnTo>
                <a:cubicBezTo>
                  <a:pt x="951484" y="1064242"/>
                  <a:pt x="947026" y="1068690"/>
                  <a:pt x="947026" y="1074027"/>
                </a:cubicBezTo>
                <a:lnTo>
                  <a:pt x="947026" y="1295522"/>
                </a:lnTo>
                <a:cubicBezTo>
                  <a:pt x="947026" y="1332882"/>
                  <a:pt x="918490" y="1364906"/>
                  <a:pt x="882820" y="1368464"/>
                </a:cubicBezTo>
                <a:cubicBezTo>
                  <a:pt x="880145" y="1368464"/>
                  <a:pt x="878362" y="1368464"/>
                  <a:pt x="875686" y="1368464"/>
                </a:cubicBezTo>
                <a:cubicBezTo>
                  <a:pt x="857851" y="1368464"/>
                  <a:pt x="840908" y="1362237"/>
                  <a:pt x="827532" y="1350673"/>
                </a:cubicBezTo>
                <a:cubicBezTo>
                  <a:pt x="812373" y="1336440"/>
                  <a:pt x="804347" y="1317760"/>
                  <a:pt x="804347" y="1297301"/>
                </a:cubicBezTo>
                <a:lnTo>
                  <a:pt x="804347" y="992189"/>
                </a:lnTo>
                <a:cubicBezTo>
                  <a:pt x="804347" y="953939"/>
                  <a:pt x="836450" y="921916"/>
                  <a:pt x="875686" y="921916"/>
                </a:cubicBezTo>
                <a:lnTo>
                  <a:pt x="1020148" y="921916"/>
                </a:lnTo>
                <a:cubicBezTo>
                  <a:pt x="1027282" y="921916"/>
                  <a:pt x="1033525" y="915689"/>
                  <a:pt x="1033525" y="909462"/>
                </a:cubicBezTo>
                <a:lnTo>
                  <a:pt x="1033525" y="649717"/>
                </a:lnTo>
                <a:cubicBezTo>
                  <a:pt x="1033525" y="630148"/>
                  <a:pt x="1041550" y="611467"/>
                  <a:pt x="1056710" y="597235"/>
                </a:cubicBezTo>
                <a:cubicBezTo>
                  <a:pt x="1071869" y="583892"/>
                  <a:pt x="1091488" y="576775"/>
                  <a:pt x="1111998" y="579444"/>
                </a:cubicBezTo>
                <a:close/>
                <a:moveTo>
                  <a:pt x="107363" y="579444"/>
                </a:moveTo>
                <a:cubicBezTo>
                  <a:pt x="127873" y="576775"/>
                  <a:pt x="148384" y="583892"/>
                  <a:pt x="162651" y="597235"/>
                </a:cubicBezTo>
                <a:cubicBezTo>
                  <a:pt x="177811" y="611467"/>
                  <a:pt x="186728" y="630148"/>
                  <a:pt x="186728" y="649717"/>
                </a:cubicBezTo>
                <a:lnTo>
                  <a:pt x="186728" y="909462"/>
                </a:lnTo>
                <a:cubicBezTo>
                  <a:pt x="186728" y="915689"/>
                  <a:pt x="192079" y="921916"/>
                  <a:pt x="198321" y="921916"/>
                </a:cubicBezTo>
                <a:lnTo>
                  <a:pt x="343675" y="921916"/>
                </a:lnTo>
                <a:cubicBezTo>
                  <a:pt x="382912" y="921916"/>
                  <a:pt x="415014" y="953939"/>
                  <a:pt x="415014" y="992189"/>
                </a:cubicBezTo>
                <a:lnTo>
                  <a:pt x="415014" y="1297301"/>
                </a:lnTo>
                <a:cubicBezTo>
                  <a:pt x="415014" y="1317760"/>
                  <a:pt x="406989" y="1336440"/>
                  <a:pt x="391829" y="1350673"/>
                </a:cubicBezTo>
                <a:cubicBezTo>
                  <a:pt x="378453" y="1362237"/>
                  <a:pt x="361510" y="1368464"/>
                  <a:pt x="343675" y="1368464"/>
                </a:cubicBezTo>
                <a:cubicBezTo>
                  <a:pt x="341891" y="1368464"/>
                  <a:pt x="339216" y="1368464"/>
                  <a:pt x="336541" y="1368464"/>
                </a:cubicBezTo>
                <a:cubicBezTo>
                  <a:pt x="300871" y="1364906"/>
                  <a:pt x="271444" y="1332882"/>
                  <a:pt x="271444" y="1295522"/>
                </a:cubicBezTo>
                <a:lnTo>
                  <a:pt x="271444" y="1074027"/>
                </a:lnTo>
                <a:cubicBezTo>
                  <a:pt x="271444" y="1068690"/>
                  <a:pt x="266985" y="1064242"/>
                  <a:pt x="262526" y="1064242"/>
                </a:cubicBezTo>
                <a:lnTo>
                  <a:pt x="114497" y="1064242"/>
                </a:lnTo>
                <a:cubicBezTo>
                  <a:pt x="75261" y="1064242"/>
                  <a:pt x="43158" y="1032218"/>
                  <a:pt x="43158" y="992189"/>
                </a:cubicBezTo>
                <a:lnTo>
                  <a:pt x="43158" y="652386"/>
                </a:lnTo>
                <a:cubicBezTo>
                  <a:pt x="43158" y="615025"/>
                  <a:pt x="71694" y="582112"/>
                  <a:pt x="107363" y="579444"/>
                </a:cubicBezTo>
                <a:close/>
                <a:moveTo>
                  <a:pt x="1106468" y="365283"/>
                </a:moveTo>
                <a:cubicBezTo>
                  <a:pt x="1063798" y="365283"/>
                  <a:pt x="1029129" y="400089"/>
                  <a:pt x="1029129" y="442926"/>
                </a:cubicBezTo>
                <a:cubicBezTo>
                  <a:pt x="1029129" y="485763"/>
                  <a:pt x="1063798" y="520568"/>
                  <a:pt x="1106468" y="520568"/>
                </a:cubicBezTo>
                <a:cubicBezTo>
                  <a:pt x="1149138" y="520568"/>
                  <a:pt x="1183807" y="485763"/>
                  <a:pt x="1183807" y="442926"/>
                </a:cubicBezTo>
                <a:cubicBezTo>
                  <a:pt x="1183807" y="400089"/>
                  <a:pt x="1149138" y="365283"/>
                  <a:pt x="1106468" y="365283"/>
                </a:cubicBezTo>
                <a:close/>
                <a:moveTo>
                  <a:pt x="112897" y="365283"/>
                </a:moveTo>
                <a:cubicBezTo>
                  <a:pt x="70227" y="365283"/>
                  <a:pt x="36447" y="400089"/>
                  <a:pt x="36447" y="442926"/>
                </a:cubicBezTo>
                <a:cubicBezTo>
                  <a:pt x="36447" y="485763"/>
                  <a:pt x="70227" y="520568"/>
                  <a:pt x="112897" y="520568"/>
                </a:cubicBezTo>
                <a:cubicBezTo>
                  <a:pt x="155567" y="520568"/>
                  <a:pt x="190236" y="485763"/>
                  <a:pt x="190236" y="442926"/>
                </a:cubicBezTo>
                <a:cubicBezTo>
                  <a:pt x="190236" y="400089"/>
                  <a:pt x="155567" y="365283"/>
                  <a:pt x="112897" y="365283"/>
                </a:cubicBezTo>
                <a:close/>
                <a:moveTo>
                  <a:pt x="1106468" y="329586"/>
                </a:moveTo>
                <a:cubicBezTo>
                  <a:pt x="1167806" y="329586"/>
                  <a:pt x="1219365" y="379562"/>
                  <a:pt x="1219365" y="442926"/>
                </a:cubicBezTo>
                <a:cubicBezTo>
                  <a:pt x="1219365" y="505396"/>
                  <a:pt x="1167806" y="556265"/>
                  <a:pt x="1106468" y="556265"/>
                </a:cubicBezTo>
                <a:cubicBezTo>
                  <a:pt x="1044241" y="556265"/>
                  <a:pt x="992682" y="505396"/>
                  <a:pt x="992682" y="442926"/>
                </a:cubicBezTo>
                <a:cubicBezTo>
                  <a:pt x="992682" y="379562"/>
                  <a:pt x="1044241" y="329586"/>
                  <a:pt x="1106468" y="329586"/>
                </a:cubicBezTo>
                <a:close/>
                <a:moveTo>
                  <a:pt x="112897" y="329586"/>
                </a:moveTo>
                <a:cubicBezTo>
                  <a:pt x="175124" y="329586"/>
                  <a:pt x="226683" y="379562"/>
                  <a:pt x="226683" y="442926"/>
                </a:cubicBezTo>
                <a:cubicBezTo>
                  <a:pt x="226683" y="505396"/>
                  <a:pt x="175124" y="556265"/>
                  <a:pt x="112897" y="556265"/>
                </a:cubicBezTo>
                <a:cubicBezTo>
                  <a:pt x="50670" y="556265"/>
                  <a:pt x="0" y="505396"/>
                  <a:pt x="0" y="442926"/>
                </a:cubicBezTo>
                <a:cubicBezTo>
                  <a:pt x="0" y="379562"/>
                  <a:pt x="50670" y="329586"/>
                  <a:pt x="112897" y="329586"/>
                </a:cubicBezTo>
                <a:close/>
                <a:moveTo>
                  <a:pt x="774805" y="171663"/>
                </a:moveTo>
                <a:lnTo>
                  <a:pt x="774805" y="324647"/>
                </a:lnTo>
                <a:cubicBezTo>
                  <a:pt x="774805" y="375345"/>
                  <a:pt x="733985" y="416259"/>
                  <a:pt x="682517" y="416259"/>
                </a:cubicBezTo>
                <a:lnTo>
                  <a:pt x="472209" y="416259"/>
                </a:lnTo>
                <a:lnTo>
                  <a:pt x="472209" y="459842"/>
                </a:lnTo>
                <a:cubicBezTo>
                  <a:pt x="472209" y="490973"/>
                  <a:pt x="497943" y="515877"/>
                  <a:pt x="529001" y="515877"/>
                </a:cubicBezTo>
                <a:lnTo>
                  <a:pt x="926546" y="515877"/>
                </a:lnTo>
                <a:cubicBezTo>
                  <a:pt x="927433" y="515877"/>
                  <a:pt x="929208" y="514988"/>
                  <a:pt x="930095" y="514098"/>
                </a:cubicBezTo>
                <a:cubicBezTo>
                  <a:pt x="930983" y="512319"/>
                  <a:pt x="930983" y="511430"/>
                  <a:pt x="929208" y="509651"/>
                </a:cubicBezTo>
                <a:lnTo>
                  <a:pt x="903474" y="481189"/>
                </a:lnTo>
                <a:cubicBezTo>
                  <a:pt x="895488" y="472294"/>
                  <a:pt x="890163" y="459842"/>
                  <a:pt x="890163" y="447390"/>
                </a:cubicBezTo>
                <a:lnTo>
                  <a:pt x="890163" y="227697"/>
                </a:lnTo>
                <a:cubicBezTo>
                  <a:pt x="890163" y="196567"/>
                  <a:pt x="865317" y="171663"/>
                  <a:pt x="834259" y="171663"/>
                </a:cubicBezTo>
                <a:close/>
                <a:moveTo>
                  <a:pt x="377260" y="35578"/>
                </a:moveTo>
                <a:cubicBezTo>
                  <a:pt x="347089" y="35578"/>
                  <a:pt x="321355" y="61371"/>
                  <a:pt x="321355" y="91613"/>
                </a:cubicBezTo>
                <a:lnTo>
                  <a:pt x="321355" y="312195"/>
                </a:lnTo>
                <a:cubicBezTo>
                  <a:pt x="321355" y="324647"/>
                  <a:pt x="316918" y="336210"/>
                  <a:pt x="308932" y="345104"/>
                </a:cubicBezTo>
                <a:lnTo>
                  <a:pt x="282311" y="373566"/>
                </a:lnTo>
                <a:cubicBezTo>
                  <a:pt x="282311" y="374456"/>
                  <a:pt x="281423" y="377124"/>
                  <a:pt x="282311" y="378013"/>
                </a:cubicBezTo>
                <a:cubicBezTo>
                  <a:pt x="282311" y="379792"/>
                  <a:pt x="284085" y="380682"/>
                  <a:pt x="285860" y="380682"/>
                </a:cubicBezTo>
                <a:lnTo>
                  <a:pt x="682517" y="380682"/>
                </a:lnTo>
                <a:cubicBezTo>
                  <a:pt x="714463" y="380682"/>
                  <a:pt x="739309" y="355777"/>
                  <a:pt x="739309" y="324647"/>
                </a:cubicBezTo>
                <a:lnTo>
                  <a:pt x="739309" y="91613"/>
                </a:lnTo>
                <a:cubicBezTo>
                  <a:pt x="739309" y="61371"/>
                  <a:pt x="714463" y="35578"/>
                  <a:pt x="682517" y="35578"/>
                </a:cubicBezTo>
                <a:close/>
                <a:moveTo>
                  <a:pt x="377260" y="0"/>
                </a:moveTo>
                <a:lnTo>
                  <a:pt x="682517" y="0"/>
                </a:lnTo>
                <a:cubicBezTo>
                  <a:pt x="733985" y="0"/>
                  <a:pt x="774805" y="40914"/>
                  <a:pt x="774805" y="91613"/>
                </a:cubicBezTo>
                <a:lnTo>
                  <a:pt x="774805" y="135195"/>
                </a:lnTo>
                <a:lnTo>
                  <a:pt x="834259" y="135195"/>
                </a:lnTo>
                <a:cubicBezTo>
                  <a:pt x="884839" y="135195"/>
                  <a:pt x="926546" y="177889"/>
                  <a:pt x="926546" y="227697"/>
                </a:cubicBezTo>
                <a:lnTo>
                  <a:pt x="926546" y="447390"/>
                </a:lnTo>
                <a:cubicBezTo>
                  <a:pt x="926546" y="451837"/>
                  <a:pt x="927433" y="454506"/>
                  <a:pt x="929208" y="456284"/>
                </a:cubicBezTo>
                <a:lnTo>
                  <a:pt x="955829" y="484747"/>
                </a:lnTo>
                <a:cubicBezTo>
                  <a:pt x="966478" y="497199"/>
                  <a:pt x="968253" y="513209"/>
                  <a:pt x="962928" y="528329"/>
                </a:cubicBezTo>
                <a:cubicBezTo>
                  <a:pt x="955829" y="543450"/>
                  <a:pt x="941631" y="552344"/>
                  <a:pt x="926546" y="552344"/>
                </a:cubicBezTo>
                <a:lnTo>
                  <a:pt x="529001" y="552344"/>
                </a:lnTo>
                <a:cubicBezTo>
                  <a:pt x="477533" y="552344"/>
                  <a:pt x="436714" y="511430"/>
                  <a:pt x="436714" y="459842"/>
                </a:cubicBezTo>
                <a:lnTo>
                  <a:pt x="436714" y="416259"/>
                </a:lnTo>
                <a:lnTo>
                  <a:pt x="285860" y="416259"/>
                </a:lnTo>
                <a:cubicBezTo>
                  <a:pt x="269887" y="416259"/>
                  <a:pt x="255689" y="407365"/>
                  <a:pt x="249478" y="393134"/>
                </a:cubicBezTo>
                <a:cubicBezTo>
                  <a:pt x="243266" y="377124"/>
                  <a:pt x="245041" y="362003"/>
                  <a:pt x="256577" y="349551"/>
                </a:cubicBezTo>
                <a:lnTo>
                  <a:pt x="282311" y="321089"/>
                </a:lnTo>
                <a:cubicBezTo>
                  <a:pt x="284973" y="319310"/>
                  <a:pt x="285860" y="315752"/>
                  <a:pt x="285860" y="312195"/>
                </a:cubicBezTo>
                <a:lnTo>
                  <a:pt x="285860" y="91613"/>
                </a:lnTo>
                <a:cubicBezTo>
                  <a:pt x="285860" y="40914"/>
                  <a:pt x="327567" y="0"/>
                  <a:pt x="3772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0ECFAD1C-F80E-4C63-82A8-80A3A2C29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1238" y="6226834"/>
            <a:ext cx="1004365" cy="1364543"/>
          </a:xfrm>
          <a:custGeom>
            <a:avLst/>
            <a:gdLst>
              <a:gd name="connsiteX0" fmla="*/ 689658 w 1004365"/>
              <a:gd name="connsiteY0" fmla="*/ 589199 h 1364543"/>
              <a:gd name="connsiteX1" fmla="*/ 697674 w 1004365"/>
              <a:gd name="connsiteY1" fmla="*/ 626501 h 1364543"/>
              <a:gd name="connsiteX2" fmla="*/ 697674 w 1004365"/>
              <a:gd name="connsiteY2" fmla="*/ 654922 h 1364543"/>
              <a:gd name="connsiteX3" fmla="*/ 697674 w 1004365"/>
              <a:gd name="connsiteY3" fmla="*/ 725973 h 1364543"/>
              <a:gd name="connsiteX4" fmla="*/ 697674 w 1004365"/>
              <a:gd name="connsiteY4" fmla="*/ 918698 h 1364543"/>
              <a:gd name="connsiteX5" fmla="*/ 689658 w 1004365"/>
              <a:gd name="connsiteY5" fmla="*/ 948007 h 1364543"/>
              <a:gd name="connsiteX6" fmla="*/ 689658 w 1004365"/>
              <a:gd name="connsiteY6" fmla="*/ 1209119 h 1364543"/>
              <a:gd name="connsiteX7" fmla="*/ 716377 w 1004365"/>
              <a:gd name="connsiteY7" fmla="*/ 1225994 h 1364543"/>
              <a:gd name="connsiteX8" fmla="*/ 743095 w 1004365"/>
              <a:gd name="connsiteY8" fmla="*/ 1209119 h 1364543"/>
              <a:gd name="connsiteX9" fmla="*/ 743095 w 1004365"/>
              <a:gd name="connsiteY9" fmla="*/ 922251 h 1364543"/>
              <a:gd name="connsiteX10" fmla="*/ 760908 w 1004365"/>
              <a:gd name="connsiteY10" fmla="*/ 903600 h 1364543"/>
              <a:gd name="connsiteX11" fmla="*/ 779611 w 1004365"/>
              <a:gd name="connsiteY11" fmla="*/ 922251 h 1364543"/>
              <a:gd name="connsiteX12" fmla="*/ 779611 w 1004365"/>
              <a:gd name="connsiteY12" fmla="*/ 1209119 h 1364543"/>
              <a:gd name="connsiteX13" fmla="*/ 805439 w 1004365"/>
              <a:gd name="connsiteY13" fmla="*/ 1225994 h 1364543"/>
              <a:gd name="connsiteX14" fmla="*/ 832157 w 1004365"/>
              <a:gd name="connsiteY14" fmla="*/ 1209119 h 1364543"/>
              <a:gd name="connsiteX15" fmla="*/ 832157 w 1004365"/>
              <a:gd name="connsiteY15" fmla="*/ 856529 h 1364543"/>
              <a:gd name="connsiteX16" fmla="*/ 832157 w 1004365"/>
              <a:gd name="connsiteY16" fmla="*/ 651369 h 1364543"/>
              <a:gd name="connsiteX17" fmla="*/ 850860 w 1004365"/>
              <a:gd name="connsiteY17" fmla="*/ 634494 h 1364543"/>
              <a:gd name="connsiteX18" fmla="*/ 867782 w 1004365"/>
              <a:gd name="connsiteY18" fmla="*/ 651369 h 1364543"/>
              <a:gd name="connsiteX19" fmla="*/ 867782 w 1004365"/>
              <a:gd name="connsiteY19" fmla="*/ 883173 h 1364543"/>
              <a:gd name="connsiteX20" fmla="*/ 880251 w 1004365"/>
              <a:gd name="connsiteY20" fmla="*/ 899159 h 1364543"/>
              <a:gd name="connsiteX21" fmla="*/ 891829 w 1004365"/>
              <a:gd name="connsiteY21" fmla="*/ 883173 h 1364543"/>
              <a:gd name="connsiteX22" fmla="*/ 891829 w 1004365"/>
              <a:gd name="connsiteY22" fmla="*/ 721532 h 1364543"/>
              <a:gd name="connsiteX23" fmla="*/ 891829 w 1004365"/>
              <a:gd name="connsiteY23" fmla="*/ 661139 h 1364543"/>
              <a:gd name="connsiteX24" fmla="*/ 891829 w 1004365"/>
              <a:gd name="connsiteY24" fmla="*/ 637159 h 1364543"/>
              <a:gd name="connsiteX25" fmla="*/ 837501 w 1004365"/>
              <a:gd name="connsiteY25" fmla="*/ 589199 h 1364543"/>
              <a:gd name="connsiteX26" fmla="*/ 167756 w 1004365"/>
              <a:gd name="connsiteY26" fmla="*/ 589199 h 1364543"/>
              <a:gd name="connsiteX27" fmla="*/ 112538 w 1004365"/>
              <a:gd name="connsiteY27" fmla="*/ 637159 h 1364543"/>
              <a:gd name="connsiteX28" fmla="*/ 112538 w 1004365"/>
              <a:gd name="connsiteY28" fmla="*/ 661139 h 1364543"/>
              <a:gd name="connsiteX29" fmla="*/ 112538 w 1004365"/>
              <a:gd name="connsiteY29" fmla="*/ 721532 h 1364543"/>
              <a:gd name="connsiteX30" fmla="*/ 112538 w 1004365"/>
              <a:gd name="connsiteY30" fmla="*/ 883173 h 1364543"/>
              <a:gd name="connsiteX31" fmla="*/ 125006 w 1004365"/>
              <a:gd name="connsiteY31" fmla="*/ 899159 h 1364543"/>
              <a:gd name="connsiteX32" fmla="*/ 135694 w 1004365"/>
              <a:gd name="connsiteY32" fmla="*/ 883173 h 1364543"/>
              <a:gd name="connsiteX33" fmla="*/ 135694 w 1004365"/>
              <a:gd name="connsiteY33" fmla="*/ 651369 h 1364543"/>
              <a:gd name="connsiteX34" fmla="*/ 154397 w 1004365"/>
              <a:gd name="connsiteY34" fmla="*/ 634494 h 1364543"/>
              <a:gd name="connsiteX35" fmla="*/ 172209 w 1004365"/>
              <a:gd name="connsiteY35" fmla="*/ 651369 h 1364543"/>
              <a:gd name="connsiteX36" fmla="*/ 172209 w 1004365"/>
              <a:gd name="connsiteY36" fmla="*/ 856529 h 1364543"/>
              <a:gd name="connsiteX37" fmla="*/ 172209 w 1004365"/>
              <a:gd name="connsiteY37" fmla="*/ 1209119 h 1364543"/>
              <a:gd name="connsiteX38" fmla="*/ 198928 w 1004365"/>
              <a:gd name="connsiteY38" fmla="*/ 1225994 h 1364543"/>
              <a:gd name="connsiteX39" fmla="*/ 225646 w 1004365"/>
              <a:gd name="connsiteY39" fmla="*/ 1209119 h 1364543"/>
              <a:gd name="connsiteX40" fmla="*/ 225646 w 1004365"/>
              <a:gd name="connsiteY40" fmla="*/ 922251 h 1364543"/>
              <a:gd name="connsiteX41" fmla="*/ 243459 w 1004365"/>
              <a:gd name="connsiteY41" fmla="*/ 903600 h 1364543"/>
              <a:gd name="connsiteX42" fmla="*/ 261271 w 1004365"/>
              <a:gd name="connsiteY42" fmla="*/ 922251 h 1364543"/>
              <a:gd name="connsiteX43" fmla="*/ 261271 w 1004365"/>
              <a:gd name="connsiteY43" fmla="*/ 1209119 h 1364543"/>
              <a:gd name="connsiteX44" fmla="*/ 287990 w 1004365"/>
              <a:gd name="connsiteY44" fmla="*/ 1225994 h 1364543"/>
              <a:gd name="connsiteX45" fmla="*/ 315599 w 1004365"/>
              <a:gd name="connsiteY45" fmla="*/ 1209119 h 1364543"/>
              <a:gd name="connsiteX46" fmla="*/ 315599 w 1004365"/>
              <a:gd name="connsiteY46" fmla="*/ 948007 h 1364543"/>
              <a:gd name="connsiteX47" fmla="*/ 306692 w 1004365"/>
              <a:gd name="connsiteY47" fmla="*/ 918698 h 1364543"/>
              <a:gd name="connsiteX48" fmla="*/ 306692 w 1004365"/>
              <a:gd name="connsiteY48" fmla="*/ 725973 h 1364543"/>
              <a:gd name="connsiteX49" fmla="*/ 306692 w 1004365"/>
              <a:gd name="connsiteY49" fmla="*/ 654922 h 1364543"/>
              <a:gd name="connsiteX50" fmla="*/ 306692 w 1004365"/>
              <a:gd name="connsiteY50" fmla="*/ 625613 h 1364543"/>
              <a:gd name="connsiteX51" fmla="*/ 315599 w 1004365"/>
              <a:gd name="connsiteY51" fmla="*/ 589199 h 1364543"/>
              <a:gd name="connsiteX52" fmla="*/ 411785 w 1004365"/>
              <a:gd name="connsiteY52" fmla="*/ 565220 h 1364543"/>
              <a:gd name="connsiteX53" fmla="*/ 343208 w 1004365"/>
              <a:gd name="connsiteY53" fmla="*/ 625613 h 1364543"/>
              <a:gd name="connsiteX54" fmla="*/ 343208 w 1004365"/>
              <a:gd name="connsiteY54" fmla="*/ 654922 h 1364543"/>
              <a:gd name="connsiteX55" fmla="*/ 343208 w 1004365"/>
              <a:gd name="connsiteY55" fmla="*/ 725973 h 1364543"/>
              <a:gd name="connsiteX56" fmla="*/ 343208 w 1004365"/>
              <a:gd name="connsiteY56" fmla="*/ 918698 h 1364543"/>
              <a:gd name="connsiteX57" fmla="*/ 360130 w 1004365"/>
              <a:gd name="connsiteY57" fmla="*/ 940902 h 1364543"/>
              <a:gd name="connsiteX58" fmla="*/ 377942 w 1004365"/>
              <a:gd name="connsiteY58" fmla="*/ 918698 h 1364543"/>
              <a:gd name="connsiteX59" fmla="*/ 377942 w 1004365"/>
              <a:gd name="connsiteY59" fmla="*/ 886725 h 1364543"/>
              <a:gd name="connsiteX60" fmla="*/ 377942 w 1004365"/>
              <a:gd name="connsiteY60" fmla="*/ 642488 h 1364543"/>
              <a:gd name="connsiteX61" fmla="*/ 396645 w 1004365"/>
              <a:gd name="connsiteY61" fmla="*/ 625613 h 1364543"/>
              <a:gd name="connsiteX62" fmla="*/ 413567 w 1004365"/>
              <a:gd name="connsiteY62" fmla="*/ 642488 h 1364543"/>
              <a:gd name="connsiteX63" fmla="*/ 413567 w 1004365"/>
              <a:gd name="connsiteY63" fmla="*/ 886725 h 1364543"/>
              <a:gd name="connsiteX64" fmla="*/ 413567 w 1004365"/>
              <a:gd name="connsiteY64" fmla="*/ 918698 h 1364543"/>
              <a:gd name="connsiteX65" fmla="*/ 413567 w 1004365"/>
              <a:gd name="connsiteY65" fmla="*/ 1305926 h 1364543"/>
              <a:gd name="connsiteX66" fmla="*/ 449191 w 1004365"/>
              <a:gd name="connsiteY66" fmla="*/ 1329018 h 1364543"/>
              <a:gd name="connsiteX67" fmla="*/ 484816 w 1004365"/>
              <a:gd name="connsiteY67" fmla="*/ 1305926 h 1364543"/>
              <a:gd name="connsiteX68" fmla="*/ 484816 w 1004365"/>
              <a:gd name="connsiteY68" fmla="*/ 964881 h 1364543"/>
              <a:gd name="connsiteX69" fmla="*/ 501738 w 1004365"/>
              <a:gd name="connsiteY69" fmla="*/ 946231 h 1364543"/>
              <a:gd name="connsiteX70" fmla="*/ 520441 w 1004365"/>
              <a:gd name="connsiteY70" fmla="*/ 964881 h 1364543"/>
              <a:gd name="connsiteX71" fmla="*/ 520441 w 1004365"/>
              <a:gd name="connsiteY71" fmla="*/ 1305926 h 1364543"/>
              <a:gd name="connsiteX72" fmla="*/ 555175 w 1004365"/>
              <a:gd name="connsiteY72" fmla="*/ 1329018 h 1364543"/>
              <a:gd name="connsiteX73" fmla="*/ 590800 w 1004365"/>
              <a:gd name="connsiteY73" fmla="*/ 1305926 h 1364543"/>
              <a:gd name="connsiteX74" fmla="*/ 590800 w 1004365"/>
              <a:gd name="connsiteY74" fmla="*/ 886725 h 1364543"/>
              <a:gd name="connsiteX75" fmla="*/ 590800 w 1004365"/>
              <a:gd name="connsiteY75" fmla="*/ 642488 h 1364543"/>
              <a:gd name="connsiteX76" fmla="*/ 609503 w 1004365"/>
              <a:gd name="connsiteY76" fmla="*/ 625613 h 1364543"/>
              <a:gd name="connsiteX77" fmla="*/ 626424 w 1004365"/>
              <a:gd name="connsiteY77" fmla="*/ 642488 h 1364543"/>
              <a:gd name="connsiteX78" fmla="*/ 626424 w 1004365"/>
              <a:gd name="connsiteY78" fmla="*/ 918698 h 1364543"/>
              <a:gd name="connsiteX79" fmla="*/ 644237 w 1004365"/>
              <a:gd name="connsiteY79" fmla="*/ 940902 h 1364543"/>
              <a:gd name="connsiteX80" fmla="*/ 656705 w 1004365"/>
              <a:gd name="connsiteY80" fmla="*/ 933797 h 1364543"/>
              <a:gd name="connsiteX81" fmla="*/ 662049 w 1004365"/>
              <a:gd name="connsiteY81" fmla="*/ 918698 h 1364543"/>
              <a:gd name="connsiteX82" fmla="*/ 662049 w 1004365"/>
              <a:gd name="connsiteY82" fmla="*/ 725973 h 1364543"/>
              <a:gd name="connsiteX83" fmla="*/ 662049 w 1004365"/>
              <a:gd name="connsiteY83" fmla="*/ 654922 h 1364543"/>
              <a:gd name="connsiteX84" fmla="*/ 662049 w 1004365"/>
              <a:gd name="connsiteY84" fmla="*/ 626501 h 1364543"/>
              <a:gd name="connsiteX85" fmla="*/ 592581 w 1004365"/>
              <a:gd name="connsiteY85" fmla="*/ 565220 h 1364543"/>
              <a:gd name="connsiteX86" fmla="*/ 411785 w 1004365"/>
              <a:gd name="connsiteY86" fmla="*/ 529694 h 1364543"/>
              <a:gd name="connsiteX87" fmla="*/ 592581 w 1004365"/>
              <a:gd name="connsiteY87" fmla="*/ 529694 h 1364543"/>
              <a:gd name="connsiteX88" fmla="*/ 664721 w 1004365"/>
              <a:gd name="connsiteY88" fmla="*/ 556338 h 1364543"/>
              <a:gd name="connsiteX89" fmla="*/ 684315 w 1004365"/>
              <a:gd name="connsiteY89" fmla="*/ 553674 h 1364543"/>
              <a:gd name="connsiteX90" fmla="*/ 837501 w 1004365"/>
              <a:gd name="connsiteY90" fmla="*/ 553674 h 1364543"/>
              <a:gd name="connsiteX91" fmla="*/ 927453 w 1004365"/>
              <a:gd name="connsiteY91" fmla="*/ 637159 h 1364543"/>
              <a:gd name="connsiteX92" fmla="*/ 927453 w 1004365"/>
              <a:gd name="connsiteY92" fmla="*/ 661139 h 1364543"/>
              <a:gd name="connsiteX93" fmla="*/ 927453 w 1004365"/>
              <a:gd name="connsiteY93" fmla="*/ 721532 h 1364543"/>
              <a:gd name="connsiteX94" fmla="*/ 927453 w 1004365"/>
              <a:gd name="connsiteY94" fmla="*/ 883173 h 1364543"/>
              <a:gd name="connsiteX95" fmla="*/ 884704 w 1004365"/>
              <a:gd name="connsiteY95" fmla="*/ 934685 h 1364543"/>
              <a:gd name="connsiteX96" fmla="*/ 880251 w 1004365"/>
              <a:gd name="connsiteY96" fmla="*/ 935573 h 1364543"/>
              <a:gd name="connsiteX97" fmla="*/ 876688 w 1004365"/>
              <a:gd name="connsiteY97" fmla="*/ 934685 h 1364543"/>
              <a:gd name="connsiteX98" fmla="*/ 867782 w 1004365"/>
              <a:gd name="connsiteY98" fmla="*/ 932908 h 1364543"/>
              <a:gd name="connsiteX99" fmla="*/ 867782 w 1004365"/>
              <a:gd name="connsiteY99" fmla="*/ 1209119 h 1364543"/>
              <a:gd name="connsiteX100" fmla="*/ 805439 w 1004365"/>
              <a:gd name="connsiteY100" fmla="*/ 1261519 h 1364543"/>
              <a:gd name="connsiteX101" fmla="*/ 760908 w 1004365"/>
              <a:gd name="connsiteY101" fmla="*/ 1245533 h 1364543"/>
              <a:gd name="connsiteX102" fmla="*/ 716377 w 1004365"/>
              <a:gd name="connsiteY102" fmla="*/ 1261519 h 1364543"/>
              <a:gd name="connsiteX103" fmla="*/ 654034 w 1004365"/>
              <a:gd name="connsiteY103" fmla="*/ 1209119 h 1364543"/>
              <a:gd name="connsiteX104" fmla="*/ 654034 w 1004365"/>
              <a:gd name="connsiteY104" fmla="*/ 975539 h 1364543"/>
              <a:gd name="connsiteX105" fmla="*/ 647799 w 1004365"/>
              <a:gd name="connsiteY105" fmla="*/ 976427 h 1364543"/>
              <a:gd name="connsiteX106" fmla="*/ 644237 w 1004365"/>
              <a:gd name="connsiteY106" fmla="*/ 977315 h 1364543"/>
              <a:gd name="connsiteX107" fmla="*/ 639784 w 1004365"/>
              <a:gd name="connsiteY107" fmla="*/ 976427 h 1364543"/>
              <a:gd name="connsiteX108" fmla="*/ 626424 w 1004365"/>
              <a:gd name="connsiteY108" fmla="*/ 972875 h 1364543"/>
              <a:gd name="connsiteX109" fmla="*/ 626424 w 1004365"/>
              <a:gd name="connsiteY109" fmla="*/ 1305926 h 1364543"/>
              <a:gd name="connsiteX110" fmla="*/ 555175 w 1004365"/>
              <a:gd name="connsiteY110" fmla="*/ 1364543 h 1364543"/>
              <a:gd name="connsiteX111" fmla="*/ 501738 w 1004365"/>
              <a:gd name="connsiteY111" fmla="*/ 1345004 h 1364543"/>
              <a:gd name="connsiteX112" fmla="*/ 449191 w 1004365"/>
              <a:gd name="connsiteY112" fmla="*/ 1364543 h 1364543"/>
              <a:gd name="connsiteX113" fmla="*/ 377942 w 1004365"/>
              <a:gd name="connsiteY113" fmla="*/ 1305926 h 1364543"/>
              <a:gd name="connsiteX114" fmla="*/ 377942 w 1004365"/>
              <a:gd name="connsiteY114" fmla="*/ 972875 h 1364543"/>
              <a:gd name="connsiteX115" fmla="*/ 360130 w 1004365"/>
              <a:gd name="connsiteY115" fmla="*/ 977315 h 1364543"/>
              <a:gd name="connsiteX116" fmla="*/ 351223 w 1004365"/>
              <a:gd name="connsiteY116" fmla="*/ 975539 h 1364543"/>
              <a:gd name="connsiteX117" fmla="*/ 351223 w 1004365"/>
              <a:gd name="connsiteY117" fmla="*/ 1209119 h 1364543"/>
              <a:gd name="connsiteX118" fmla="*/ 287990 w 1004365"/>
              <a:gd name="connsiteY118" fmla="*/ 1261519 h 1364543"/>
              <a:gd name="connsiteX119" fmla="*/ 243459 w 1004365"/>
              <a:gd name="connsiteY119" fmla="*/ 1245533 h 1364543"/>
              <a:gd name="connsiteX120" fmla="*/ 198928 w 1004365"/>
              <a:gd name="connsiteY120" fmla="*/ 1261519 h 1364543"/>
              <a:gd name="connsiteX121" fmla="*/ 135694 w 1004365"/>
              <a:gd name="connsiteY121" fmla="*/ 1209119 h 1364543"/>
              <a:gd name="connsiteX122" fmla="*/ 135694 w 1004365"/>
              <a:gd name="connsiteY122" fmla="*/ 932908 h 1364543"/>
              <a:gd name="connsiteX123" fmla="*/ 128569 w 1004365"/>
              <a:gd name="connsiteY123" fmla="*/ 934685 h 1364543"/>
              <a:gd name="connsiteX124" fmla="*/ 125006 w 1004365"/>
              <a:gd name="connsiteY124" fmla="*/ 935573 h 1364543"/>
              <a:gd name="connsiteX125" fmla="*/ 120553 w 1004365"/>
              <a:gd name="connsiteY125" fmla="*/ 934685 h 1364543"/>
              <a:gd name="connsiteX126" fmla="*/ 76913 w 1004365"/>
              <a:gd name="connsiteY126" fmla="*/ 883173 h 1364543"/>
              <a:gd name="connsiteX127" fmla="*/ 76913 w 1004365"/>
              <a:gd name="connsiteY127" fmla="*/ 721532 h 1364543"/>
              <a:gd name="connsiteX128" fmla="*/ 76913 w 1004365"/>
              <a:gd name="connsiteY128" fmla="*/ 661139 h 1364543"/>
              <a:gd name="connsiteX129" fmla="*/ 76913 w 1004365"/>
              <a:gd name="connsiteY129" fmla="*/ 637159 h 1364543"/>
              <a:gd name="connsiteX130" fmla="*/ 167756 w 1004365"/>
              <a:gd name="connsiteY130" fmla="*/ 553674 h 1364543"/>
              <a:gd name="connsiteX131" fmla="*/ 320052 w 1004365"/>
              <a:gd name="connsiteY131" fmla="*/ 553674 h 1364543"/>
              <a:gd name="connsiteX132" fmla="*/ 339645 w 1004365"/>
              <a:gd name="connsiteY132" fmla="*/ 556338 h 1364543"/>
              <a:gd name="connsiteX133" fmla="*/ 411785 w 1004365"/>
              <a:gd name="connsiteY133" fmla="*/ 529694 h 1364543"/>
              <a:gd name="connsiteX134" fmla="*/ 757225 w 1004365"/>
              <a:gd name="connsiteY134" fmla="*/ 365729 h 1364543"/>
              <a:gd name="connsiteX135" fmla="*/ 692874 w 1004365"/>
              <a:gd name="connsiteY135" fmla="*/ 429199 h 1364543"/>
              <a:gd name="connsiteX136" fmla="*/ 757225 w 1004365"/>
              <a:gd name="connsiteY136" fmla="*/ 493551 h 1364543"/>
              <a:gd name="connsiteX137" fmla="*/ 821576 w 1004365"/>
              <a:gd name="connsiteY137" fmla="*/ 429199 h 1364543"/>
              <a:gd name="connsiteX138" fmla="*/ 757225 w 1004365"/>
              <a:gd name="connsiteY138" fmla="*/ 365729 h 1364543"/>
              <a:gd name="connsiteX139" fmla="*/ 248659 w 1004365"/>
              <a:gd name="connsiteY139" fmla="*/ 365729 h 1364543"/>
              <a:gd name="connsiteX140" fmla="*/ 184229 w 1004365"/>
              <a:gd name="connsiteY140" fmla="*/ 429199 h 1364543"/>
              <a:gd name="connsiteX141" fmla="*/ 248659 w 1004365"/>
              <a:gd name="connsiteY141" fmla="*/ 493551 h 1364543"/>
              <a:gd name="connsiteX142" fmla="*/ 314879 w 1004365"/>
              <a:gd name="connsiteY142" fmla="*/ 429199 h 1364543"/>
              <a:gd name="connsiteX143" fmla="*/ 248659 w 1004365"/>
              <a:gd name="connsiteY143" fmla="*/ 365729 h 1364543"/>
              <a:gd name="connsiteX144" fmla="*/ 757225 w 1004365"/>
              <a:gd name="connsiteY144" fmla="*/ 329586 h 1364543"/>
              <a:gd name="connsiteX145" fmla="*/ 856836 w 1004365"/>
              <a:gd name="connsiteY145" fmla="*/ 429199 h 1364543"/>
              <a:gd name="connsiteX146" fmla="*/ 757225 w 1004365"/>
              <a:gd name="connsiteY146" fmla="*/ 528812 h 1364543"/>
              <a:gd name="connsiteX147" fmla="*/ 657613 w 1004365"/>
              <a:gd name="connsiteY147" fmla="*/ 429199 h 1364543"/>
              <a:gd name="connsiteX148" fmla="*/ 757225 w 1004365"/>
              <a:gd name="connsiteY148" fmla="*/ 329586 h 1364543"/>
              <a:gd name="connsiteX149" fmla="*/ 248659 w 1004365"/>
              <a:gd name="connsiteY149" fmla="*/ 329586 h 1364543"/>
              <a:gd name="connsiteX150" fmla="*/ 350674 w 1004365"/>
              <a:gd name="connsiteY150" fmla="*/ 429199 h 1364543"/>
              <a:gd name="connsiteX151" fmla="*/ 248659 w 1004365"/>
              <a:gd name="connsiteY151" fmla="*/ 528812 h 1364543"/>
              <a:gd name="connsiteX152" fmla="*/ 147539 w 1004365"/>
              <a:gd name="connsiteY152" fmla="*/ 429199 h 1364543"/>
              <a:gd name="connsiteX153" fmla="*/ 248659 w 1004365"/>
              <a:gd name="connsiteY153" fmla="*/ 329586 h 1364543"/>
              <a:gd name="connsiteX154" fmla="*/ 493898 w 1004365"/>
              <a:gd name="connsiteY154" fmla="*/ 298691 h 1364543"/>
              <a:gd name="connsiteX155" fmla="*/ 413492 w 1004365"/>
              <a:gd name="connsiteY155" fmla="*/ 380148 h 1364543"/>
              <a:gd name="connsiteX156" fmla="*/ 493898 w 1004365"/>
              <a:gd name="connsiteY156" fmla="*/ 461605 h 1364543"/>
              <a:gd name="connsiteX157" fmla="*/ 573420 w 1004365"/>
              <a:gd name="connsiteY157" fmla="*/ 380148 h 1364543"/>
              <a:gd name="connsiteX158" fmla="*/ 493898 w 1004365"/>
              <a:gd name="connsiteY158" fmla="*/ 298691 h 1364543"/>
              <a:gd name="connsiteX159" fmla="*/ 493898 w 1004365"/>
              <a:gd name="connsiteY159" fmla="*/ 262886 h 1364543"/>
              <a:gd name="connsiteX160" fmla="*/ 609646 w 1004365"/>
              <a:gd name="connsiteY160" fmla="*/ 380148 h 1364543"/>
              <a:gd name="connsiteX161" fmla="*/ 493898 w 1004365"/>
              <a:gd name="connsiteY161" fmla="*/ 497410 h 1364543"/>
              <a:gd name="connsiteX162" fmla="*/ 379033 w 1004365"/>
              <a:gd name="connsiteY162" fmla="*/ 380148 h 1364543"/>
              <a:gd name="connsiteX163" fmla="*/ 493898 w 1004365"/>
              <a:gd name="connsiteY163" fmla="*/ 262886 h 1364543"/>
              <a:gd name="connsiteX164" fmla="*/ 948855 w 1004365"/>
              <a:gd name="connsiteY164" fmla="*/ 192260 h 1364543"/>
              <a:gd name="connsiteX165" fmla="*/ 954205 w 1004365"/>
              <a:gd name="connsiteY165" fmla="*/ 194049 h 1364543"/>
              <a:gd name="connsiteX166" fmla="*/ 955097 w 1004365"/>
              <a:gd name="connsiteY166" fmla="*/ 194049 h 1364543"/>
              <a:gd name="connsiteX167" fmla="*/ 960447 w 1004365"/>
              <a:gd name="connsiteY167" fmla="*/ 197626 h 1364543"/>
              <a:gd name="connsiteX168" fmla="*/ 999684 w 1004365"/>
              <a:gd name="connsiteY168" fmla="*/ 236971 h 1364543"/>
              <a:gd name="connsiteX169" fmla="*/ 999684 w 1004365"/>
              <a:gd name="connsiteY169" fmla="*/ 262010 h 1364543"/>
              <a:gd name="connsiteX170" fmla="*/ 987200 w 1004365"/>
              <a:gd name="connsiteY170" fmla="*/ 267375 h 1364543"/>
              <a:gd name="connsiteX171" fmla="*/ 973824 w 1004365"/>
              <a:gd name="connsiteY171" fmla="*/ 262010 h 1364543"/>
              <a:gd name="connsiteX172" fmla="*/ 965798 w 1004365"/>
              <a:gd name="connsiteY172" fmla="*/ 253962 h 1364543"/>
              <a:gd name="connsiteX173" fmla="*/ 965798 w 1004365"/>
              <a:gd name="connsiteY173" fmla="*/ 366634 h 1364543"/>
              <a:gd name="connsiteX174" fmla="*/ 947963 w 1004365"/>
              <a:gd name="connsiteY174" fmla="*/ 383624 h 1364543"/>
              <a:gd name="connsiteX175" fmla="*/ 930128 w 1004365"/>
              <a:gd name="connsiteY175" fmla="*/ 366634 h 1364543"/>
              <a:gd name="connsiteX176" fmla="*/ 930128 w 1004365"/>
              <a:gd name="connsiteY176" fmla="*/ 253962 h 1364543"/>
              <a:gd name="connsiteX177" fmla="*/ 922102 w 1004365"/>
              <a:gd name="connsiteY177" fmla="*/ 262010 h 1364543"/>
              <a:gd name="connsiteX178" fmla="*/ 896242 w 1004365"/>
              <a:gd name="connsiteY178" fmla="*/ 262010 h 1364543"/>
              <a:gd name="connsiteX179" fmla="*/ 896242 w 1004365"/>
              <a:gd name="connsiteY179" fmla="*/ 236971 h 1364543"/>
              <a:gd name="connsiteX180" fmla="*/ 935479 w 1004365"/>
              <a:gd name="connsiteY180" fmla="*/ 197626 h 1364543"/>
              <a:gd name="connsiteX181" fmla="*/ 940829 w 1004365"/>
              <a:gd name="connsiteY181" fmla="*/ 194943 h 1364543"/>
              <a:gd name="connsiteX182" fmla="*/ 941721 w 1004365"/>
              <a:gd name="connsiteY182" fmla="*/ 194049 h 1364543"/>
              <a:gd name="connsiteX183" fmla="*/ 947071 w 1004365"/>
              <a:gd name="connsiteY183" fmla="*/ 193154 h 1364543"/>
              <a:gd name="connsiteX184" fmla="*/ 948855 w 1004365"/>
              <a:gd name="connsiteY184" fmla="*/ 192260 h 1364543"/>
              <a:gd name="connsiteX185" fmla="*/ 56403 w 1004365"/>
              <a:gd name="connsiteY185" fmla="*/ 192260 h 1364543"/>
              <a:gd name="connsiteX186" fmla="*/ 62645 w 1004365"/>
              <a:gd name="connsiteY186" fmla="*/ 194049 h 1364543"/>
              <a:gd name="connsiteX187" fmla="*/ 63537 w 1004365"/>
              <a:gd name="connsiteY187" fmla="*/ 194049 h 1364543"/>
              <a:gd name="connsiteX188" fmla="*/ 67996 w 1004365"/>
              <a:gd name="connsiteY188" fmla="*/ 197626 h 1364543"/>
              <a:gd name="connsiteX189" fmla="*/ 68888 w 1004365"/>
              <a:gd name="connsiteY189" fmla="*/ 197626 h 1364543"/>
              <a:gd name="connsiteX190" fmla="*/ 108124 w 1004365"/>
              <a:gd name="connsiteY190" fmla="*/ 236971 h 1364543"/>
              <a:gd name="connsiteX191" fmla="*/ 108124 w 1004365"/>
              <a:gd name="connsiteY191" fmla="*/ 262010 h 1364543"/>
              <a:gd name="connsiteX192" fmla="*/ 94748 w 1004365"/>
              <a:gd name="connsiteY192" fmla="*/ 267375 h 1364543"/>
              <a:gd name="connsiteX193" fmla="*/ 83156 w 1004365"/>
              <a:gd name="connsiteY193" fmla="*/ 262010 h 1364543"/>
              <a:gd name="connsiteX194" fmla="*/ 74238 w 1004365"/>
              <a:gd name="connsiteY194" fmla="*/ 253962 h 1364543"/>
              <a:gd name="connsiteX195" fmla="*/ 74238 w 1004365"/>
              <a:gd name="connsiteY195" fmla="*/ 366634 h 1364543"/>
              <a:gd name="connsiteX196" fmla="*/ 56403 w 1004365"/>
              <a:gd name="connsiteY196" fmla="*/ 383624 h 1364543"/>
              <a:gd name="connsiteX197" fmla="*/ 38568 w 1004365"/>
              <a:gd name="connsiteY197" fmla="*/ 366634 h 1364543"/>
              <a:gd name="connsiteX198" fmla="*/ 38568 w 1004365"/>
              <a:gd name="connsiteY198" fmla="*/ 253962 h 1364543"/>
              <a:gd name="connsiteX199" fmla="*/ 30543 w 1004365"/>
              <a:gd name="connsiteY199" fmla="*/ 262010 h 1364543"/>
              <a:gd name="connsiteX200" fmla="*/ 4682 w 1004365"/>
              <a:gd name="connsiteY200" fmla="*/ 262010 h 1364543"/>
              <a:gd name="connsiteX201" fmla="*/ 4682 w 1004365"/>
              <a:gd name="connsiteY201" fmla="*/ 236971 h 1364543"/>
              <a:gd name="connsiteX202" fmla="*/ 43919 w 1004365"/>
              <a:gd name="connsiteY202" fmla="*/ 197626 h 1364543"/>
              <a:gd name="connsiteX203" fmla="*/ 49269 w 1004365"/>
              <a:gd name="connsiteY203" fmla="*/ 194943 h 1364543"/>
              <a:gd name="connsiteX204" fmla="*/ 51053 w 1004365"/>
              <a:gd name="connsiteY204" fmla="*/ 194049 h 1364543"/>
              <a:gd name="connsiteX205" fmla="*/ 55512 w 1004365"/>
              <a:gd name="connsiteY205" fmla="*/ 193154 h 1364543"/>
              <a:gd name="connsiteX206" fmla="*/ 56403 w 1004365"/>
              <a:gd name="connsiteY206" fmla="*/ 192260 h 1364543"/>
              <a:gd name="connsiteX207" fmla="*/ 793158 w 1004365"/>
              <a:gd name="connsiteY207" fmla="*/ 78473 h 1364543"/>
              <a:gd name="connsiteX208" fmla="*/ 794941 w 1004365"/>
              <a:gd name="connsiteY208" fmla="*/ 78473 h 1364543"/>
              <a:gd name="connsiteX209" fmla="*/ 801183 w 1004365"/>
              <a:gd name="connsiteY209" fmla="*/ 79367 h 1364543"/>
              <a:gd name="connsiteX210" fmla="*/ 801183 w 1004365"/>
              <a:gd name="connsiteY210" fmla="*/ 80261 h 1364543"/>
              <a:gd name="connsiteX211" fmla="*/ 805642 w 1004365"/>
              <a:gd name="connsiteY211" fmla="*/ 82944 h 1364543"/>
              <a:gd name="connsiteX212" fmla="*/ 806534 w 1004365"/>
              <a:gd name="connsiteY212" fmla="*/ 83838 h 1364543"/>
              <a:gd name="connsiteX213" fmla="*/ 845770 w 1004365"/>
              <a:gd name="connsiteY213" fmla="*/ 122290 h 1364543"/>
              <a:gd name="connsiteX214" fmla="*/ 845770 w 1004365"/>
              <a:gd name="connsiteY214" fmla="*/ 148223 h 1364543"/>
              <a:gd name="connsiteX215" fmla="*/ 833286 w 1004365"/>
              <a:gd name="connsiteY215" fmla="*/ 152694 h 1364543"/>
              <a:gd name="connsiteX216" fmla="*/ 820802 w 1004365"/>
              <a:gd name="connsiteY216" fmla="*/ 148223 h 1364543"/>
              <a:gd name="connsiteX217" fmla="*/ 811884 w 1004365"/>
              <a:gd name="connsiteY217" fmla="*/ 140175 h 1364543"/>
              <a:gd name="connsiteX218" fmla="*/ 811884 w 1004365"/>
              <a:gd name="connsiteY218" fmla="*/ 252849 h 1364543"/>
              <a:gd name="connsiteX219" fmla="*/ 794049 w 1004365"/>
              <a:gd name="connsiteY219" fmla="*/ 269839 h 1364543"/>
              <a:gd name="connsiteX220" fmla="*/ 776214 w 1004365"/>
              <a:gd name="connsiteY220" fmla="*/ 252849 h 1364543"/>
              <a:gd name="connsiteX221" fmla="*/ 776214 w 1004365"/>
              <a:gd name="connsiteY221" fmla="*/ 140175 h 1364543"/>
              <a:gd name="connsiteX222" fmla="*/ 768189 w 1004365"/>
              <a:gd name="connsiteY222" fmla="*/ 148223 h 1364543"/>
              <a:gd name="connsiteX223" fmla="*/ 742328 w 1004365"/>
              <a:gd name="connsiteY223" fmla="*/ 148223 h 1364543"/>
              <a:gd name="connsiteX224" fmla="*/ 742328 w 1004365"/>
              <a:gd name="connsiteY224" fmla="*/ 122290 h 1364543"/>
              <a:gd name="connsiteX225" fmla="*/ 781565 w 1004365"/>
              <a:gd name="connsiteY225" fmla="*/ 83838 h 1364543"/>
              <a:gd name="connsiteX226" fmla="*/ 786915 w 1004365"/>
              <a:gd name="connsiteY226" fmla="*/ 80261 h 1364543"/>
              <a:gd name="connsiteX227" fmla="*/ 788699 w 1004365"/>
              <a:gd name="connsiteY227" fmla="*/ 79367 h 1364543"/>
              <a:gd name="connsiteX228" fmla="*/ 793158 w 1004365"/>
              <a:gd name="connsiteY228" fmla="*/ 78473 h 1364543"/>
              <a:gd name="connsiteX229" fmla="*/ 212913 w 1004365"/>
              <a:gd name="connsiteY229" fmla="*/ 78473 h 1364543"/>
              <a:gd name="connsiteX230" fmla="*/ 214684 w 1004365"/>
              <a:gd name="connsiteY230" fmla="*/ 78473 h 1364543"/>
              <a:gd name="connsiteX231" fmla="*/ 219994 w 1004365"/>
              <a:gd name="connsiteY231" fmla="*/ 79367 h 1364543"/>
              <a:gd name="connsiteX232" fmla="*/ 220879 w 1004365"/>
              <a:gd name="connsiteY232" fmla="*/ 80261 h 1364543"/>
              <a:gd name="connsiteX233" fmla="*/ 226189 w 1004365"/>
              <a:gd name="connsiteY233" fmla="*/ 82944 h 1364543"/>
              <a:gd name="connsiteX234" fmla="*/ 227074 w 1004365"/>
              <a:gd name="connsiteY234" fmla="*/ 83838 h 1364543"/>
              <a:gd name="connsiteX235" fmla="*/ 265131 w 1004365"/>
              <a:gd name="connsiteY235" fmla="*/ 122290 h 1364543"/>
              <a:gd name="connsiteX236" fmla="*/ 265131 w 1004365"/>
              <a:gd name="connsiteY236" fmla="*/ 148223 h 1364543"/>
              <a:gd name="connsiteX237" fmla="*/ 252740 w 1004365"/>
              <a:gd name="connsiteY237" fmla="*/ 152694 h 1364543"/>
              <a:gd name="connsiteX238" fmla="*/ 240350 w 1004365"/>
              <a:gd name="connsiteY238" fmla="*/ 148223 h 1364543"/>
              <a:gd name="connsiteX239" fmla="*/ 231499 w 1004365"/>
              <a:gd name="connsiteY239" fmla="*/ 140175 h 1364543"/>
              <a:gd name="connsiteX240" fmla="*/ 231499 w 1004365"/>
              <a:gd name="connsiteY240" fmla="*/ 252849 h 1364543"/>
              <a:gd name="connsiteX241" fmla="*/ 213798 w 1004365"/>
              <a:gd name="connsiteY241" fmla="*/ 269839 h 1364543"/>
              <a:gd name="connsiteX242" fmla="*/ 196983 w 1004365"/>
              <a:gd name="connsiteY242" fmla="*/ 252849 h 1364543"/>
              <a:gd name="connsiteX243" fmla="*/ 196983 w 1004365"/>
              <a:gd name="connsiteY243" fmla="*/ 140175 h 1364543"/>
              <a:gd name="connsiteX244" fmla="*/ 188132 w 1004365"/>
              <a:gd name="connsiteY244" fmla="*/ 148223 h 1364543"/>
              <a:gd name="connsiteX245" fmla="*/ 163351 w 1004365"/>
              <a:gd name="connsiteY245" fmla="*/ 148223 h 1364543"/>
              <a:gd name="connsiteX246" fmla="*/ 163351 w 1004365"/>
              <a:gd name="connsiteY246" fmla="*/ 122290 h 1364543"/>
              <a:gd name="connsiteX247" fmla="*/ 201408 w 1004365"/>
              <a:gd name="connsiteY247" fmla="*/ 83838 h 1364543"/>
              <a:gd name="connsiteX248" fmla="*/ 206718 w 1004365"/>
              <a:gd name="connsiteY248" fmla="*/ 80261 h 1364543"/>
              <a:gd name="connsiteX249" fmla="*/ 208488 w 1004365"/>
              <a:gd name="connsiteY249" fmla="*/ 79367 h 1364543"/>
              <a:gd name="connsiteX250" fmla="*/ 212913 w 1004365"/>
              <a:gd name="connsiteY250" fmla="*/ 78473 h 1364543"/>
              <a:gd name="connsiteX251" fmla="*/ 503699 w 1004365"/>
              <a:gd name="connsiteY251" fmla="*/ 39236 h 1364543"/>
              <a:gd name="connsiteX252" fmla="*/ 504591 w 1004365"/>
              <a:gd name="connsiteY252" fmla="*/ 39236 h 1364543"/>
              <a:gd name="connsiteX253" fmla="*/ 509941 w 1004365"/>
              <a:gd name="connsiteY253" fmla="*/ 41016 h 1364543"/>
              <a:gd name="connsiteX254" fmla="*/ 510833 w 1004365"/>
              <a:gd name="connsiteY254" fmla="*/ 41016 h 1364543"/>
              <a:gd name="connsiteX255" fmla="*/ 516184 w 1004365"/>
              <a:gd name="connsiteY255" fmla="*/ 44576 h 1364543"/>
              <a:gd name="connsiteX256" fmla="*/ 517075 w 1004365"/>
              <a:gd name="connsiteY256" fmla="*/ 44576 h 1364543"/>
              <a:gd name="connsiteX257" fmla="*/ 556312 w 1004365"/>
              <a:gd name="connsiteY257" fmla="*/ 83740 h 1364543"/>
              <a:gd name="connsiteX258" fmla="*/ 556312 w 1004365"/>
              <a:gd name="connsiteY258" fmla="*/ 108663 h 1364543"/>
              <a:gd name="connsiteX259" fmla="*/ 542936 w 1004365"/>
              <a:gd name="connsiteY259" fmla="*/ 114004 h 1364543"/>
              <a:gd name="connsiteX260" fmla="*/ 530452 w 1004365"/>
              <a:gd name="connsiteY260" fmla="*/ 108663 h 1364543"/>
              <a:gd name="connsiteX261" fmla="*/ 522426 w 1004365"/>
              <a:gd name="connsiteY261" fmla="*/ 100652 h 1364543"/>
              <a:gd name="connsiteX262" fmla="*/ 522426 w 1004365"/>
              <a:gd name="connsiteY262" fmla="*/ 212804 h 1364543"/>
              <a:gd name="connsiteX263" fmla="*/ 503699 w 1004365"/>
              <a:gd name="connsiteY263" fmla="*/ 230606 h 1364543"/>
              <a:gd name="connsiteX264" fmla="*/ 486756 w 1004365"/>
              <a:gd name="connsiteY264" fmla="*/ 212804 h 1364543"/>
              <a:gd name="connsiteX265" fmla="*/ 486756 w 1004365"/>
              <a:gd name="connsiteY265" fmla="*/ 100652 h 1364543"/>
              <a:gd name="connsiteX266" fmla="*/ 477839 w 1004365"/>
              <a:gd name="connsiteY266" fmla="*/ 108663 h 1364543"/>
              <a:gd name="connsiteX267" fmla="*/ 452870 w 1004365"/>
              <a:gd name="connsiteY267" fmla="*/ 108663 h 1364543"/>
              <a:gd name="connsiteX268" fmla="*/ 452870 w 1004365"/>
              <a:gd name="connsiteY268" fmla="*/ 83740 h 1364543"/>
              <a:gd name="connsiteX269" fmla="*/ 492107 w 1004365"/>
              <a:gd name="connsiteY269" fmla="*/ 44576 h 1364543"/>
              <a:gd name="connsiteX270" fmla="*/ 497457 w 1004365"/>
              <a:gd name="connsiteY270" fmla="*/ 41016 h 1364543"/>
              <a:gd name="connsiteX271" fmla="*/ 498349 w 1004365"/>
              <a:gd name="connsiteY271" fmla="*/ 40126 h 1364543"/>
              <a:gd name="connsiteX272" fmla="*/ 503699 w 1004365"/>
              <a:gd name="connsiteY272" fmla="*/ 39236 h 1364543"/>
              <a:gd name="connsiteX273" fmla="*/ 636212 w 1004365"/>
              <a:gd name="connsiteY273" fmla="*/ 0 h 1364543"/>
              <a:gd name="connsiteX274" fmla="*/ 638887 w 1004365"/>
              <a:gd name="connsiteY274" fmla="*/ 0 h 1364543"/>
              <a:gd name="connsiteX275" fmla="*/ 644237 w 1004365"/>
              <a:gd name="connsiteY275" fmla="*/ 1788 h 1364543"/>
              <a:gd name="connsiteX276" fmla="*/ 645129 w 1004365"/>
              <a:gd name="connsiteY276" fmla="*/ 1788 h 1364543"/>
              <a:gd name="connsiteX277" fmla="*/ 650479 w 1004365"/>
              <a:gd name="connsiteY277" fmla="*/ 4471 h 1364543"/>
              <a:gd name="connsiteX278" fmla="*/ 650479 w 1004365"/>
              <a:gd name="connsiteY278" fmla="*/ 5365 h 1364543"/>
              <a:gd name="connsiteX279" fmla="*/ 689716 w 1004365"/>
              <a:gd name="connsiteY279" fmla="*/ 43817 h 1364543"/>
              <a:gd name="connsiteX280" fmla="*/ 689716 w 1004365"/>
              <a:gd name="connsiteY280" fmla="*/ 69750 h 1364543"/>
              <a:gd name="connsiteX281" fmla="*/ 676340 w 1004365"/>
              <a:gd name="connsiteY281" fmla="*/ 75115 h 1364543"/>
              <a:gd name="connsiteX282" fmla="*/ 663856 w 1004365"/>
              <a:gd name="connsiteY282" fmla="*/ 69750 h 1364543"/>
              <a:gd name="connsiteX283" fmla="*/ 655830 w 1004365"/>
              <a:gd name="connsiteY283" fmla="*/ 60808 h 1364543"/>
              <a:gd name="connsiteX284" fmla="*/ 655830 w 1004365"/>
              <a:gd name="connsiteY284" fmla="*/ 173481 h 1364543"/>
              <a:gd name="connsiteX285" fmla="*/ 637995 w 1004365"/>
              <a:gd name="connsiteY285" fmla="*/ 191366 h 1364543"/>
              <a:gd name="connsiteX286" fmla="*/ 620160 w 1004365"/>
              <a:gd name="connsiteY286" fmla="*/ 173481 h 1364543"/>
              <a:gd name="connsiteX287" fmla="*/ 620160 w 1004365"/>
              <a:gd name="connsiteY287" fmla="*/ 60808 h 1364543"/>
              <a:gd name="connsiteX288" fmla="*/ 611243 w 1004365"/>
              <a:gd name="connsiteY288" fmla="*/ 69750 h 1364543"/>
              <a:gd name="connsiteX289" fmla="*/ 586274 w 1004365"/>
              <a:gd name="connsiteY289" fmla="*/ 69750 h 1364543"/>
              <a:gd name="connsiteX290" fmla="*/ 586274 w 1004365"/>
              <a:gd name="connsiteY290" fmla="*/ 43817 h 1364543"/>
              <a:gd name="connsiteX291" fmla="*/ 625511 w 1004365"/>
              <a:gd name="connsiteY291" fmla="*/ 5365 h 1364543"/>
              <a:gd name="connsiteX292" fmla="*/ 630861 w 1004365"/>
              <a:gd name="connsiteY292" fmla="*/ 1788 h 1364543"/>
              <a:gd name="connsiteX293" fmla="*/ 631753 w 1004365"/>
              <a:gd name="connsiteY293" fmla="*/ 1788 h 1364543"/>
              <a:gd name="connsiteX294" fmla="*/ 636212 w 1004365"/>
              <a:gd name="connsiteY294" fmla="*/ 0 h 1364543"/>
              <a:gd name="connsiteX295" fmla="*/ 366370 w 1004365"/>
              <a:gd name="connsiteY295" fmla="*/ 0 h 1364543"/>
              <a:gd name="connsiteX296" fmla="*/ 368154 w 1004365"/>
              <a:gd name="connsiteY296" fmla="*/ 0 h 1364543"/>
              <a:gd name="connsiteX297" fmla="*/ 373504 w 1004365"/>
              <a:gd name="connsiteY297" fmla="*/ 1788 h 1364543"/>
              <a:gd name="connsiteX298" fmla="*/ 374396 w 1004365"/>
              <a:gd name="connsiteY298" fmla="*/ 1788 h 1364543"/>
              <a:gd name="connsiteX299" fmla="*/ 379746 w 1004365"/>
              <a:gd name="connsiteY299" fmla="*/ 4471 h 1364543"/>
              <a:gd name="connsiteX300" fmla="*/ 379746 w 1004365"/>
              <a:gd name="connsiteY300" fmla="*/ 5365 h 1364543"/>
              <a:gd name="connsiteX301" fmla="*/ 418983 w 1004365"/>
              <a:gd name="connsiteY301" fmla="*/ 43817 h 1364543"/>
              <a:gd name="connsiteX302" fmla="*/ 418983 w 1004365"/>
              <a:gd name="connsiteY302" fmla="*/ 69750 h 1364543"/>
              <a:gd name="connsiteX303" fmla="*/ 406499 w 1004365"/>
              <a:gd name="connsiteY303" fmla="*/ 75115 h 1364543"/>
              <a:gd name="connsiteX304" fmla="*/ 393123 w 1004365"/>
              <a:gd name="connsiteY304" fmla="*/ 69750 h 1364543"/>
              <a:gd name="connsiteX305" fmla="*/ 385097 w 1004365"/>
              <a:gd name="connsiteY305" fmla="*/ 60808 h 1364543"/>
              <a:gd name="connsiteX306" fmla="*/ 385097 w 1004365"/>
              <a:gd name="connsiteY306" fmla="*/ 173481 h 1364543"/>
              <a:gd name="connsiteX307" fmla="*/ 367262 w 1004365"/>
              <a:gd name="connsiteY307" fmla="*/ 191366 h 1364543"/>
              <a:gd name="connsiteX308" fmla="*/ 349427 w 1004365"/>
              <a:gd name="connsiteY308" fmla="*/ 173481 h 1364543"/>
              <a:gd name="connsiteX309" fmla="*/ 349427 w 1004365"/>
              <a:gd name="connsiteY309" fmla="*/ 60808 h 1364543"/>
              <a:gd name="connsiteX310" fmla="*/ 340510 w 1004365"/>
              <a:gd name="connsiteY310" fmla="*/ 69750 h 1364543"/>
              <a:gd name="connsiteX311" fmla="*/ 315541 w 1004365"/>
              <a:gd name="connsiteY311" fmla="*/ 69750 h 1364543"/>
              <a:gd name="connsiteX312" fmla="*/ 315541 w 1004365"/>
              <a:gd name="connsiteY312" fmla="*/ 43817 h 1364543"/>
              <a:gd name="connsiteX313" fmla="*/ 354778 w 1004365"/>
              <a:gd name="connsiteY313" fmla="*/ 5365 h 1364543"/>
              <a:gd name="connsiteX314" fmla="*/ 360128 w 1004365"/>
              <a:gd name="connsiteY314" fmla="*/ 1788 h 1364543"/>
              <a:gd name="connsiteX315" fmla="*/ 361020 w 1004365"/>
              <a:gd name="connsiteY315" fmla="*/ 1788 h 1364543"/>
              <a:gd name="connsiteX316" fmla="*/ 366370 w 1004365"/>
              <a:gd name="connsiteY316" fmla="*/ 0 h 1364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</a:cxnLst>
            <a:rect l="l" t="t" r="r" b="b"/>
            <a:pathLst>
              <a:path w="1004365" h="1364543">
                <a:moveTo>
                  <a:pt x="689658" y="589199"/>
                </a:moveTo>
                <a:cubicBezTo>
                  <a:pt x="694111" y="600745"/>
                  <a:pt x="697674" y="613179"/>
                  <a:pt x="697674" y="626501"/>
                </a:cubicBezTo>
                <a:lnTo>
                  <a:pt x="697674" y="654922"/>
                </a:lnTo>
                <a:lnTo>
                  <a:pt x="697674" y="725973"/>
                </a:lnTo>
                <a:lnTo>
                  <a:pt x="697674" y="918698"/>
                </a:lnTo>
                <a:cubicBezTo>
                  <a:pt x="697674" y="929356"/>
                  <a:pt x="694111" y="940014"/>
                  <a:pt x="689658" y="948007"/>
                </a:cubicBezTo>
                <a:lnTo>
                  <a:pt x="689658" y="1209119"/>
                </a:lnTo>
                <a:cubicBezTo>
                  <a:pt x="689658" y="1217112"/>
                  <a:pt x="701236" y="1225994"/>
                  <a:pt x="716377" y="1225994"/>
                </a:cubicBezTo>
                <a:cubicBezTo>
                  <a:pt x="731517" y="1225994"/>
                  <a:pt x="743095" y="1217112"/>
                  <a:pt x="743095" y="1209119"/>
                </a:cubicBezTo>
                <a:lnTo>
                  <a:pt x="743095" y="922251"/>
                </a:lnTo>
                <a:cubicBezTo>
                  <a:pt x="743095" y="912481"/>
                  <a:pt x="751111" y="903600"/>
                  <a:pt x="760908" y="903600"/>
                </a:cubicBezTo>
                <a:cubicBezTo>
                  <a:pt x="770705" y="903600"/>
                  <a:pt x="779611" y="912481"/>
                  <a:pt x="779611" y="922251"/>
                </a:cubicBezTo>
                <a:lnTo>
                  <a:pt x="779611" y="1209119"/>
                </a:lnTo>
                <a:cubicBezTo>
                  <a:pt x="779611" y="1217112"/>
                  <a:pt x="790298" y="1225994"/>
                  <a:pt x="805439" y="1225994"/>
                </a:cubicBezTo>
                <a:cubicBezTo>
                  <a:pt x="820579" y="1225994"/>
                  <a:pt x="832157" y="1217112"/>
                  <a:pt x="832157" y="1209119"/>
                </a:cubicBezTo>
                <a:lnTo>
                  <a:pt x="832157" y="856529"/>
                </a:lnTo>
                <a:lnTo>
                  <a:pt x="832157" y="651369"/>
                </a:lnTo>
                <a:cubicBezTo>
                  <a:pt x="832157" y="641600"/>
                  <a:pt x="841063" y="634494"/>
                  <a:pt x="850860" y="634494"/>
                </a:cubicBezTo>
                <a:cubicBezTo>
                  <a:pt x="860657" y="634494"/>
                  <a:pt x="867782" y="641600"/>
                  <a:pt x="867782" y="651369"/>
                </a:cubicBezTo>
                <a:lnTo>
                  <a:pt x="867782" y="883173"/>
                </a:lnTo>
                <a:cubicBezTo>
                  <a:pt x="867782" y="892054"/>
                  <a:pt x="873126" y="899159"/>
                  <a:pt x="880251" y="899159"/>
                </a:cubicBezTo>
                <a:cubicBezTo>
                  <a:pt x="886485" y="899159"/>
                  <a:pt x="891829" y="892054"/>
                  <a:pt x="891829" y="883173"/>
                </a:cubicBezTo>
                <a:lnTo>
                  <a:pt x="891829" y="721532"/>
                </a:lnTo>
                <a:lnTo>
                  <a:pt x="891829" y="661139"/>
                </a:lnTo>
                <a:lnTo>
                  <a:pt x="891829" y="637159"/>
                </a:lnTo>
                <a:cubicBezTo>
                  <a:pt x="891829" y="611403"/>
                  <a:pt x="867782" y="589199"/>
                  <a:pt x="837501" y="589199"/>
                </a:cubicBezTo>
                <a:close/>
                <a:moveTo>
                  <a:pt x="167756" y="589199"/>
                </a:moveTo>
                <a:cubicBezTo>
                  <a:pt x="136584" y="589199"/>
                  <a:pt x="112538" y="611403"/>
                  <a:pt x="112538" y="637159"/>
                </a:cubicBezTo>
                <a:lnTo>
                  <a:pt x="112538" y="661139"/>
                </a:lnTo>
                <a:lnTo>
                  <a:pt x="112538" y="721532"/>
                </a:lnTo>
                <a:lnTo>
                  <a:pt x="112538" y="883173"/>
                </a:lnTo>
                <a:cubicBezTo>
                  <a:pt x="112538" y="892054"/>
                  <a:pt x="117881" y="899159"/>
                  <a:pt x="125006" y="899159"/>
                </a:cubicBezTo>
                <a:cubicBezTo>
                  <a:pt x="130350" y="899159"/>
                  <a:pt x="135694" y="892054"/>
                  <a:pt x="135694" y="883173"/>
                </a:cubicBezTo>
                <a:lnTo>
                  <a:pt x="135694" y="651369"/>
                </a:lnTo>
                <a:cubicBezTo>
                  <a:pt x="135694" y="641600"/>
                  <a:pt x="144600" y="634494"/>
                  <a:pt x="154397" y="634494"/>
                </a:cubicBezTo>
                <a:cubicBezTo>
                  <a:pt x="164194" y="634494"/>
                  <a:pt x="172209" y="641600"/>
                  <a:pt x="172209" y="651369"/>
                </a:cubicBezTo>
                <a:lnTo>
                  <a:pt x="172209" y="856529"/>
                </a:lnTo>
                <a:lnTo>
                  <a:pt x="172209" y="1209119"/>
                </a:lnTo>
                <a:cubicBezTo>
                  <a:pt x="172209" y="1217112"/>
                  <a:pt x="182897" y="1225994"/>
                  <a:pt x="198928" y="1225994"/>
                </a:cubicBezTo>
                <a:cubicBezTo>
                  <a:pt x="214068" y="1225994"/>
                  <a:pt x="225646" y="1217112"/>
                  <a:pt x="225646" y="1209119"/>
                </a:cubicBezTo>
                <a:lnTo>
                  <a:pt x="225646" y="922251"/>
                </a:lnTo>
                <a:cubicBezTo>
                  <a:pt x="225646" y="912481"/>
                  <a:pt x="233662" y="903600"/>
                  <a:pt x="243459" y="903600"/>
                </a:cubicBezTo>
                <a:cubicBezTo>
                  <a:pt x="253255" y="903600"/>
                  <a:pt x="261271" y="912481"/>
                  <a:pt x="261271" y="922251"/>
                </a:cubicBezTo>
                <a:lnTo>
                  <a:pt x="261271" y="1209119"/>
                </a:lnTo>
                <a:cubicBezTo>
                  <a:pt x="261271" y="1217112"/>
                  <a:pt x="272849" y="1225994"/>
                  <a:pt x="287990" y="1225994"/>
                </a:cubicBezTo>
                <a:cubicBezTo>
                  <a:pt x="304021" y="1225994"/>
                  <a:pt x="315599" y="1217112"/>
                  <a:pt x="315599" y="1209119"/>
                </a:cubicBezTo>
                <a:lnTo>
                  <a:pt x="315599" y="948007"/>
                </a:lnTo>
                <a:cubicBezTo>
                  <a:pt x="310255" y="940014"/>
                  <a:pt x="306692" y="929356"/>
                  <a:pt x="306692" y="918698"/>
                </a:cubicBezTo>
                <a:lnTo>
                  <a:pt x="306692" y="725973"/>
                </a:lnTo>
                <a:lnTo>
                  <a:pt x="306692" y="654922"/>
                </a:lnTo>
                <a:lnTo>
                  <a:pt x="306692" y="625613"/>
                </a:lnTo>
                <a:cubicBezTo>
                  <a:pt x="306692" y="613179"/>
                  <a:pt x="310255" y="600745"/>
                  <a:pt x="315599" y="589199"/>
                </a:cubicBezTo>
                <a:close/>
                <a:moveTo>
                  <a:pt x="411785" y="565220"/>
                </a:moveTo>
                <a:cubicBezTo>
                  <a:pt x="374379" y="565220"/>
                  <a:pt x="343208" y="591864"/>
                  <a:pt x="343208" y="625613"/>
                </a:cubicBezTo>
                <a:lnTo>
                  <a:pt x="343208" y="654922"/>
                </a:lnTo>
                <a:lnTo>
                  <a:pt x="343208" y="725973"/>
                </a:lnTo>
                <a:lnTo>
                  <a:pt x="343208" y="918698"/>
                </a:lnTo>
                <a:cubicBezTo>
                  <a:pt x="343208" y="930244"/>
                  <a:pt x="351223" y="940902"/>
                  <a:pt x="360130" y="940902"/>
                </a:cubicBezTo>
                <a:cubicBezTo>
                  <a:pt x="369926" y="940902"/>
                  <a:pt x="377942" y="930244"/>
                  <a:pt x="377942" y="918698"/>
                </a:cubicBezTo>
                <a:lnTo>
                  <a:pt x="377942" y="886725"/>
                </a:lnTo>
                <a:lnTo>
                  <a:pt x="377942" y="642488"/>
                </a:lnTo>
                <a:cubicBezTo>
                  <a:pt x="377942" y="632718"/>
                  <a:pt x="385958" y="625613"/>
                  <a:pt x="396645" y="625613"/>
                </a:cubicBezTo>
                <a:cubicBezTo>
                  <a:pt x="405551" y="625613"/>
                  <a:pt x="413567" y="632718"/>
                  <a:pt x="413567" y="642488"/>
                </a:cubicBezTo>
                <a:lnTo>
                  <a:pt x="413567" y="886725"/>
                </a:lnTo>
                <a:lnTo>
                  <a:pt x="413567" y="918698"/>
                </a:lnTo>
                <a:lnTo>
                  <a:pt x="413567" y="1305926"/>
                </a:lnTo>
                <a:cubicBezTo>
                  <a:pt x="413567" y="1318360"/>
                  <a:pt x="430488" y="1329018"/>
                  <a:pt x="449191" y="1329018"/>
                </a:cubicBezTo>
                <a:cubicBezTo>
                  <a:pt x="467894" y="1329018"/>
                  <a:pt x="484816" y="1318360"/>
                  <a:pt x="484816" y="1305926"/>
                </a:cubicBezTo>
                <a:lnTo>
                  <a:pt x="484816" y="964881"/>
                </a:lnTo>
                <a:cubicBezTo>
                  <a:pt x="484816" y="955112"/>
                  <a:pt x="492832" y="946231"/>
                  <a:pt x="501738" y="946231"/>
                </a:cubicBezTo>
                <a:cubicBezTo>
                  <a:pt x="512425" y="946231"/>
                  <a:pt x="520441" y="955112"/>
                  <a:pt x="520441" y="964881"/>
                </a:cubicBezTo>
                <a:lnTo>
                  <a:pt x="520441" y="1305926"/>
                </a:lnTo>
                <a:cubicBezTo>
                  <a:pt x="520441" y="1318360"/>
                  <a:pt x="536472" y="1329018"/>
                  <a:pt x="555175" y="1329018"/>
                </a:cubicBezTo>
                <a:cubicBezTo>
                  <a:pt x="574769" y="1329018"/>
                  <a:pt x="590800" y="1318360"/>
                  <a:pt x="590800" y="1305926"/>
                </a:cubicBezTo>
                <a:lnTo>
                  <a:pt x="590800" y="886725"/>
                </a:lnTo>
                <a:lnTo>
                  <a:pt x="590800" y="642488"/>
                </a:lnTo>
                <a:cubicBezTo>
                  <a:pt x="590800" y="632718"/>
                  <a:pt x="598815" y="625613"/>
                  <a:pt x="609503" y="625613"/>
                </a:cubicBezTo>
                <a:cubicBezTo>
                  <a:pt x="619300" y="625613"/>
                  <a:pt x="626424" y="632718"/>
                  <a:pt x="626424" y="642488"/>
                </a:cubicBezTo>
                <a:lnTo>
                  <a:pt x="626424" y="918698"/>
                </a:lnTo>
                <a:cubicBezTo>
                  <a:pt x="626424" y="930244"/>
                  <a:pt x="634440" y="940902"/>
                  <a:pt x="644237" y="940902"/>
                </a:cubicBezTo>
                <a:cubicBezTo>
                  <a:pt x="649580" y="940902"/>
                  <a:pt x="654034" y="938237"/>
                  <a:pt x="656705" y="933797"/>
                </a:cubicBezTo>
                <a:cubicBezTo>
                  <a:pt x="660268" y="929356"/>
                  <a:pt x="662049" y="924915"/>
                  <a:pt x="662049" y="918698"/>
                </a:cubicBezTo>
                <a:lnTo>
                  <a:pt x="662049" y="725973"/>
                </a:lnTo>
                <a:lnTo>
                  <a:pt x="662049" y="654922"/>
                </a:lnTo>
                <a:lnTo>
                  <a:pt x="662049" y="626501"/>
                </a:lnTo>
                <a:cubicBezTo>
                  <a:pt x="662049" y="591864"/>
                  <a:pt x="630878" y="565220"/>
                  <a:pt x="592581" y="565220"/>
                </a:cubicBezTo>
                <a:close/>
                <a:moveTo>
                  <a:pt x="411785" y="529694"/>
                </a:moveTo>
                <a:lnTo>
                  <a:pt x="592581" y="529694"/>
                </a:lnTo>
                <a:cubicBezTo>
                  <a:pt x="621081" y="529694"/>
                  <a:pt x="646018" y="539464"/>
                  <a:pt x="664721" y="556338"/>
                </a:cubicBezTo>
                <a:cubicBezTo>
                  <a:pt x="671846" y="555450"/>
                  <a:pt x="678080" y="553674"/>
                  <a:pt x="684315" y="553674"/>
                </a:cubicBezTo>
                <a:lnTo>
                  <a:pt x="837501" y="553674"/>
                </a:lnTo>
                <a:cubicBezTo>
                  <a:pt x="887376" y="553674"/>
                  <a:pt x="927453" y="591864"/>
                  <a:pt x="927453" y="637159"/>
                </a:cubicBezTo>
                <a:lnTo>
                  <a:pt x="927453" y="661139"/>
                </a:lnTo>
                <a:lnTo>
                  <a:pt x="927453" y="721532"/>
                </a:lnTo>
                <a:lnTo>
                  <a:pt x="927453" y="883173"/>
                </a:lnTo>
                <a:cubicBezTo>
                  <a:pt x="927453" y="909817"/>
                  <a:pt x="908750" y="932908"/>
                  <a:pt x="884704" y="934685"/>
                </a:cubicBezTo>
                <a:cubicBezTo>
                  <a:pt x="882922" y="935573"/>
                  <a:pt x="881141" y="935573"/>
                  <a:pt x="880251" y="935573"/>
                </a:cubicBezTo>
                <a:cubicBezTo>
                  <a:pt x="879360" y="935573"/>
                  <a:pt x="877579" y="935573"/>
                  <a:pt x="876688" y="934685"/>
                </a:cubicBezTo>
                <a:cubicBezTo>
                  <a:pt x="873126" y="934685"/>
                  <a:pt x="871344" y="933797"/>
                  <a:pt x="867782" y="932908"/>
                </a:cubicBezTo>
                <a:lnTo>
                  <a:pt x="867782" y="1209119"/>
                </a:lnTo>
                <a:cubicBezTo>
                  <a:pt x="867782" y="1238428"/>
                  <a:pt x="840173" y="1261519"/>
                  <a:pt x="805439" y="1261519"/>
                </a:cubicBezTo>
                <a:cubicBezTo>
                  <a:pt x="788517" y="1261519"/>
                  <a:pt x="771595" y="1255302"/>
                  <a:pt x="760908" y="1245533"/>
                </a:cubicBezTo>
                <a:cubicBezTo>
                  <a:pt x="750220" y="1255302"/>
                  <a:pt x="734189" y="1261519"/>
                  <a:pt x="716377" y="1261519"/>
                </a:cubicBezTo>
                <a:cubicBezTo>
                  <a:pt x="682533" y="1261519"/>
                  <a:pt x="654034" y="1238428"/>
                  <a:pt x="654034" y="1209119"/>
                </a:cubicBezTo>
                <a:lnTo>
                  <a:pt x="654034" y="975539"/>
                </a:lnTo>
                <a:cubicBezTo>
                  <a:pt x="651362" y="976427"/>
                  <a:pt x="650471" y="976427"/>
                  <a:pt x="647799" y="976427"/>
                </a:cubicBezTo>
                <a:cubicBezTo>
                  <a:pt x="646909" y="976427"/>
                  <a:pt x="645127" y="977315"/>
                  <a:pt x="644237" y="977315"/>
                </a:cubicBezTo>
                <a:cubicBezTo>
                  <a:pt x="642456" y="977315"/>
                  <a:pt x="641565" y="976427"/>
                  <a:pt x="639784" y="976427"/>
                </a:cubicBezTo>
                <a:cubicBezTo>
                  <a:pt x="636221" y="976427"/>
                  <a:pt x="630878" y="974651"/>
                  <a:pt x="626424" y="972875"/>
                </a:cubicBezTo>
                <a:lnTo>
                  <a:pt x="626424" y="1305926"/>
                </a:lnTo>
                <a:cubicBezTo>
                  <a:pt x="626424" y="1337899"/>
                  <a:pt x="594362" y="1364543"/>
                  <a:pt x="555175" y="1364543"/>
                </a:cubicBezTo>
                <a:cubicBezTo>
                  <a:pt x="533800" y="1364543"/>
                  <a:pt x="515097" y="1357438"/>
                  <a:pt x="501738" y="1345004"/>
                </a:cubicBezTo>
                <a:cubicBezTo>
                  <a:pt x="489269" y="1357438"/>
                  <a:pt x="469676" y="1364543"/>
                  <a:pt x="449191" y="1364543"/>
                </a:cubicBezTo>
                <a:cubicBezTo>
                  <a:pt x="410004" y="1364543"/>
                  <a:pt x="377942" y="1337899"/>
                  <a:pt x="377942" y="1305926"/>
                </a:cubicBezTo>
                <a:lnTo>
                  <a:pt x="377942" y="972875"/>
                </a:lnTo>
                <a:cubicBezTo>
                  <a:pt x="372598" y="975539"/>
                  <a:pt x="366364" y="977315"/>
                  <a:pt x="360130" y="977315"/>
                </a:cubicBezTo>
                <a:cubicBezTo>
                  <a:pt x="357458" y="977315"/>
                  <a:pt x="354786" y="976427"/>
                  <a:pt x="351223" y="975539"/>
                </a:cubicBezTo>
                <a:lnTo>
                  <a:pt x="351223" y="1209119"/>
                </a:lnTo>
                <a:cubicBezTo>
                  <a:pt x="351223" y="1238428"/>
                  <a:pt x="322724" y="1261519"/>
                  <a:pt x="287990" y="1261519"/>
                </a:cubicBezTo>
                <a:cubicBezTo>
                  <a:pt x="271068" y="1261519"/>
                  <a:pt x="255037" y="1255302"/>
                  <a:pt x="243459" y="1245533"/>
                </a:cubicBezTo>
                <a:cubicBezTo>
                  <a:pt x="231881" y="1255302"/>
                  <a:pt x="215849" y="1261519"/>
                  <a:pt x="198928" y="1261519"/>
                </a:cubicBezTo>
                <a:cubicBezTo>
                  <a:pt x="164194" y="1261519"/>
                  <a:pt x="135694" y="1238428"/>
                  <a:pt x="135694" y="1209119"/>
                </a:cubicBezTo>
                <a:lnTo>
                  <a:pt x="135694" y="932908"/>
                </a:lnTo>
                <a:cubicBezTo>
                  <a:pt x="133913" y="933797"/>
                  <a:pt x="130350" y="934685"/>
                  <a:pt x="128569" y="934685"/>
                </a:cubicBezTo>
                <a:cubicBezTo>
                  <a:pt x="126788" y="935573"/>
                  <a:pt x="125897" y="935573"/>
                  <a:pt x="125006" y="935573"/>
                </a:cubicBezTo>
                <a:cubicBezTo>
                  <a:pt x="123225" y="935573"/>
                  <a:pt x="121444" y="935573"/>
                  <a:pt x="120553" y="934685"/>
                </a:cubicBezTo>
                <a:cubicBezTo>
                  <a:pt x="96507" y="932908"/>
                  <a:pt x="76913" y="909817"/>
                  <a:pt x="76913" y="883173"/>
                </a:cubicBezTo>
                <a:lnTo>
                  <a:pt x="76913" y="721532"/>
                </a:lnTo>
                <a:lnTo>
                  <a:pt x="76913" y="661139"/>
                </a:lnTo>
                <a:lnTo>
                  <a:pt x="76913" y="637159"/>
                </a:lnTo>
                <a:cubicBezTo>
                  <a:pt x="76913" y="591864"/>
                  <a:pt x="116991" y="553674"/>
                  <a:pt x="167756" y="553674"/>
                </a:cubicBezTo>
                <a:lnTo>
                  <a:pt x="320052" y="553674"/>
                </a:lnTo>
                <a:cubicBezTo>
                  <a:pt x="326286" y="553674"/>
                  <a:pt x="333411" y="555450"/>
                  <a:pt x="339645" y="556338"/>
                </a:cubicBezTo>
                <a:cubicBezTo>
                  <a:pt x="358348" y="539464"/>
                  <a:pt x="384176" y="529694"/>
                  <a:pt x="411785" y="529694"/>
                </a:cubicBezTo>
                <a:close/>
                <a:moveTo>
                  <a:pt x="757225" y="365729"/>
                </a:moveTo>
                <a:cubicBezTo>
                  <a:pt x="721082" y="365729"/>
                  <a:pt x="692874" y="393938"/>
                  <a:pt x="692874" y="429199"/>
                </a:cubicBezTo>
                <a:cubicBezTo>
                  <a:pt x="692874" y="464460"/>
                  <a:pt x="721082" y="493551"/>
                  <a:pt x="757225" y="493551"/>
                </a:cubicBezTo>
                <a:cubicBezTo>
                  <a:pt x="792486" y="493551"/>
                  <a:pt x="821576" y="464460"/>
                  <a:pt x="821576" y="429199"/>
                </a:cubicBezTo>
                <a:cubicBezTo>
                  <a:pt x="821576" y="393938"/>
                  <a:pt x="792486" y="365729"/>
                  <a:pt x="757225" y="365729"/>
                </a:cubicBezTo>
                <a:close/>
                <a:moveTo>
                  <a:pt x="248659" y="365729"/>
                </a:moveTo>
                <a:cubicBezTo>
                  <a:pt x="212864" y="365729"/>
                  <a:pt x="184229" y="393938"/>
                  <a:pt x="184229" y="429199"/>
                </a:cubicBezTo>
                <a:cubicBezTo>
                  <a:pt x="184229" y="464460"/>
                  <a:pt x="212864" y="493551"/>
                  <a:pt x="248659" y="493551"/>
                </a:cubicBezTo>
                <a:cubicBezTo>
                  <a:pt x="285349" y="493551"/>
                  <a:pt x="314879" y="464460"/>
                  <a:pt x="314879" y="429199"/>
                </a:cubicBezTo>
                <a:cubicBezTo>
                  <a:pt x="314879" y="393938"/>
                  <a:pt x="285349" y="365729"/>
                  <a:pt x="248659" y="365729"/>
                </a:cubicBezTo>
                <a:close/>
                <a:moveTo>
                  <a:pt x="757225" y="329586"/>
                </a:moveTo>
                <a:cubicBezTo>
                  <a:pt x="811879" y="329586"/>
                  <a:pt x="856836" y="374544"/>
                  <a:pt x="856836" y="429199"/>
                </a:cubicBezTo>
                <a:cubicBezTo>
                  <a:pt x="856836" y="484735"/>
                  <a:pt x="811879" y="528812"/>
                  <a:pt x="757225" y="528812"/>
                </a:cubicBezTo>
                <a:cubicBezTo>
                  <a:pt x="701689" y="528812"/>
                  <a:pt x="657613" y="484735"/>
                  <a:pt x="657613" y="429199"/>
                </a:cubicBezTo>
                <a:cubicBezTo>
                  <a:pt x="657613" y="374544"/>
                  <a:pt x="701689" y="329586"/>
                  <a:pt x="757225" y="329586"/>
                </a:cubicBezTo>
                <a:close/>
                <a:moveTo>
                  <a:pt x="248659" y="329586"/>
                </a:moveTo>
                <a:cubicBezTo>
                  <a:pt x="305036" y="329586"/>
                  <a:pt x="350674" y="374544"/>
                  <a:pt x="350674" y="429199"/>
                </a:cubicBezTo>
                <a:cubicBezTo>
                  <a:pt x="350674" y="484735"/>
                  <a:pt x="305036" y="528812"/>
                  <a:pt x="248659" y="528812"/>
                </a:cubicBezTo>
                <a:cubicBezTo>
                  <a:pt x="193177" y="528812"/>
                  <a:pt x="147539" y="484735"/>
                  <a:pt x="147539" y="429199"/>
                </a:cubicBezTo>
                <a:cubicBezTo>
                  <a:pt x="147539" y="374544"/>
                  <a:pt x="193177" y="329586"/>
                  <a:pt x="248659" y="329586"/>
                </a:cubicBezTo>
                <a:close/>
                <a:moveTo>
                  <a:pt x="493898" y="298691"/>
                </a:moveTo>
                <a:cubicBezTo>
                  <a:pt x="449719" y="298691"/>
                  <a:pt x="413492" y="334497"/>
                  <a:pt x="413492" y="380148"/>
                </a:cubicBezTo>
                <a:cubicBezTo>
                  <a:pt x="413492" y="424905"/>
                  <a:pt x="449719" y="461605"/>
                  <a:pt x="493898" y="461605"/>
                </a:cubicBezTo>
                <a:cubicBezTo>
                  <a:pt x="538077" y="461605"/>
                  <a:pt x="573420" y="424905"/>
                  <a:pt x="573420" y="380148"/>
                </a:cubicBezTo>
                <a:cubicBezTo>
                  <a:pt x="573420" y="334497"/>
                  <a:pt x="538077" y="298691"/>
                  <a:pt x="493898" y="298691"/>
                </a:cubicBezTo>
                <a:close/>
                <a:moveTo>
                  <a:pt x="493898" y="262886"/>
                </a:moveTo>
                <a:cubicBezTo>
                  <a:pt x="558399" y="262886"/>
                  <a:pt x="609646" y="315699"/>
                  <a:pt x="609646" y="380148"/>
                </a:cubicBezTo>
                <a:cubicBezTo>
                  <a:pt x="609646" y="444597"/>
                  <a:pt x="558399" y="497410"/>
                  <a:pt x="493898" y="497410"/>
                </a:cubicBezTo>
                <a:cubicBezTo>
                  <a:pt x="430280" y="497410"/>
                  <a:pt x="379033" y="444597"/>
                  <a:pt x="379033" y="380148"/>
                </a:cubicBezTo>
                <a:cubicBezTo>
                  <a:pt x="379033" y="315699"/>
                  <a:pt x="430280" y="262886"/>
                  <a:pt x="493898" y="262886"/>
                </a:cubicBezTo>
                <a:close/>
                <a:moveTo>
                  <a:pt x="948855" y="192260"/>
                </a:moveTo>
                <a:cubicBezTo>
                  <a:pt x="950638" y="193154"/>
                  <a:pt x="952422" y="193154"/>
                  <a:pt x="954205" y="194049"/>
                </a:cubicBezTo>
                <a:cubicBezTo>
                  <a:pt x="954205" y="194049"/>
                  <a:pt x="954205" y="194049"/>
                  <a:pt x="955097" y="194049"/>
                </a:cubicBezTo>
                <a:cubicBezTo>
                  <a:pt x="956880" y="194943"/>
                  <a:pt x="958664" y="196731"/>
                  <a:pt x="960447" y="197626"/>
                </a:cubicBezTo>
                <a:lnTo>
                  <a:pt x="999684" y="236971"/>
                </a:lnTo>
                <a:cubicBezTo>
                  <a:pt x="1005926" y="244125"/>
                  <a:pt x="1005926" y="255750"/>
                  <a:pt x="999684" y="262010"/>
                </a:cubicBezTo>
                <a:cubicBezTo>
                  <a:pt x="996117" y="265587"/>
                  <a:pt x="991658" y="267375"/>
                  <a:pt x="987200" y="267375"/>
                </a:cubicBezTo>
                <a:cubicBezTo>
                  <a:pt x="982741" y="267375"/>
                  <a:pt x="978282" y="265587"/>
                  <a:pt x="973824" y="262010"/>
                </a:cubicBezTo>
                <a:lnTo>
                  <a:pt x="965798" y="253962"/>
                </a:lnTo>
                <a:lnTo>
                  <a:pt x="965798" y="366634"/>
                </a:lnTo>
                <a:cubicBezTo>
                  <a:pt x="965798" y="376470"/>
                  <a:pt x="958664" y="383624"/>
                  <a:pt x="947963" y="383624"/>
                </a:cubicBezTo>
                <a:cubicBezTo>
                  <a:pt x="938154" y="383624"/>
                  <a:pt x="930128" y="376470"/>
                  <a:pt x="930128" y="366634"/>
                </a:cubicBezTo>
                <a:lnTo>
                  <a:pt x="930128" y="253962"/>
                </a:lnTo>
                <a:lnTo>
                  <a:pt x="922102" y="262010"/>
                </a:lnTo>
                <a:cubicBezTo>
                  <a:pt x="914969" y="269163"/>
                  <a:pt x="904268" y="269163"/>
                  <a:pt x="896242" y="262010"/>
                </a:cubicBezTo>
                <a:cubicBezTo>
                  <a:pt x="889108" y="255750"/>
                  <a:pt x="889108" y="244125"/>
                  <a:pt x="896242" y="236971"/>
                </a:cubicBezTo>
                <a:lnTo>
                  <a:pt x="935479" y="197626"/>
                </a:lnTo>
                <a:cubicBezTo>
                  <a:pt x="937262" y="196731"/>
                  <a:pt x="939046" y="195837"/>
                  <a:pt x="940829" y="194943"/>
                </a:cubicBezTo>
                <a:cubicBezTo>
                  <a:pt x="941721" y="194049"/>
                  <a:pt x="941721" y="194049"/>
                  <a:pt x="941721" y="194049"/>
                </a:cubicBezTo>
                <a:cubicBezTo>
                  <a:pt x="943504" y="193154"/>
                  <a:pt x="945288" y="193154"/>
                  <a:pt x="947071" y="193154"/>
                </a:cubicBezTo>
                <a:cubicBezTo>
                  <a:pt x="947071" y="193154"/>
                  <a:pt x="947963" y="192260"/>
                  <a:pt x="948855" y="192260"/>
                </a:cubicBezTo>
                <a:close/>
                <a:moveTo>
                  <a:pt x="56403" y="192260"/>
                </a:moveTo>
                <a:cubicBezTo>
                  <a:pt x="59078" y="193154"/>
                  <a:pt x="60862" y="193154"/>
                  <a:pt x="62645" y="194049"/>
                </a:cubicBezTo>
                <a:cubicBezTo>
                  <a:pt x="63537" y="194049"/>
                  <a:pt x="63537" y="194049"/>
                  <a:pt x="63537" y="194049"/>
                </a:cubicBezTo>
                <a:cubicBezTo>
                  <a:pt x="65321" y="194943"/>
                  <a:pt x="67104" y="196731"/>
                  <a:pt x="67996" y="197626"/>
                </a:cubicBezTo>
                <a:cubicBezTo>
                  <a:pt x="68888" y="197626"/>
                  <a:pt x="68888" y="197626"/>
                  <a:pt x="68888" y="197626"/>
                </a:cubicBezTo>
                <a:lnTo>
                  <a:pt x="108124" y="236971"/>
                </a:lnTo>
                <a:cubicBezTo>
                  <a:pt x="115258" y="244125"/>
                  <a:pt x="115258" y="255750"/>
                  <a:pt x="108124" y="262010"/>
                </a:cubicBezTo>
                <a:cubicBezTo>
                  <a:pt x="103666" y="265587"/>
                  <a:pt x="100099" y="267375"/>
                  <a:pt x="94748" y="267375"/>
                </a:cubicBezTo>
                <a:cubicBezTo>
                  <a:pt x="90289" y="267375"/>
                  <a:pt x="85831" y="265587"/>
                  <a:pt x="83156" y="262010"/>
                </a:cubicBezTo>
                <a:lnTo>
                  <a:pt x="74238" y="253962"/>
                </a:lnTo>
                <a:lnTo>
                  <a:pt x="74238" y="366634"/>
                </a:lnTo>
                <a:cubicBezTo>
                  <a:pt x="74238" y="376470"/>
                  <a:pt x="67104" y="383624"/>
                  <a:pt x="56403" y="383624"/>
                </a:cubicBezTo>
                <a:cubicBezTo>
                  <a:pt x="47486" y="383624"/>
                  <a:pt x="38568" y="376470"/>
                  <a:pt x="38568" y="366634"/>
                </a:cubicBezTo>
                <a:lnTo>
                  <a:pt x="38568" y="253962"/>
                </a:lnTo>
                <a:lnTo>
                  <a:pt x="30543" y="262010"/>
                </a:lnTo>
                <a:cubicBezTo>
                  <a:pt x="23409" y="269163"/>
                  <a:pt x="11816" y="269163"/>
                  <a:pt x="4682" y="262010"/>
                </a:cubicBezTo>
                <a:cubicBezTo>
                  <a:pt x="-1560" y="255750"/>
                  <a:pt x="-1560" y="244125"/>
                  <a:pt x="4682" y="236971"/>
                </a:cubicBezTo>
                <a:lnTo>
                  <a:pt x="43919" y="197626"/>
                </a:lnTo>
                <a:cubicBezTo>
                  <a:pt x="45702" y="196731"/>
                  <a:pt x="47486" y="195837"/>
                  <a:pt x="49269" y="194943"/>
                </a:cubicBezTo>
                <a:cubicBezTo>
                  <a:pt x="50161" y="194049"/>
                  <a:pt x="51053" y="194049"/>
                  <a:pt x="51053" y="194049"/>
                </a:cubicBezTo>
                <a:cubicBezTo>
                  <a:pt x="51945" y="193154"/>
                  <a:pt x="53728" y="193154"/>
                  <a:pt x="55512" y="193154"/>
                </a:cubicBezTo>
                <a:cubicBezTo>
                  <a:pt x="56403" y="193154"/>
                  <a:pt x="56403" y="192260"/>
                  <a:pt x="56403" y="192260"/>
                </a:cubicBezTo>
                <a:close/>
                <a:moveTo>
                  <a:pt x="793158" y="78473"/>
                </a:moveTo>
                <a:cubicBezTo>
                  <a:pt x="794049" y="78473"/>
                  <a:pt x="794941" y="78473"/>
                  <a:pt x="794941" y="78473"/>
                </a:cubicBezTo>
                <a:cubicBezTo>
                  <a:pt x="796724" y="78473"/>
                  <a:pt x="798508" y="78473"/>
                  <a:pt x="801183" y="79367"/>
                </a:cubicBezTo>
                <a:cubicBezTo>
                  <a:pt x="801183" y="79367"/>
                  <a:pt x="801183" y="79367"/>
                  <a:pt x="801183" y="80261"/>
                </a:cubicBezTo>
                <a:cubicBezTo>
                  <a:pt x="802967" y="81155"/>
                  <a:pt x="804750" y="82050"/>
                  <a:pt x="805642" y="82944"/>
                </a:cubicBezTo>
                <a:cubicBezTo>
                  <a:pt x="806534" y="82944"/>
                  <a:pt x="806534" y="82944"/>
                  <a:pt x="806534" y="83838"/>
                </a:cubicBezTo>
                <a:lnTo>
                  <a:pt x="845770" y="122290"/>
                </a:lnTo>
                <a:cubicBezTo>
                  <a:pt x="852904" y="129444"/>
                  <a:pt x="852904" y="141069"/>
                  <a:pt x="845770" y="148223"/>
                </a:cubicBezTo>
                <a:cubicBezTo>
                  <a:pt x="842203" y="150906"/>
                  <a:pt x="836853" y="152694"/>
                  <a:pt x="833286" y="152694"/>
                </a:cubicBezTo>
                <a:cubicBezTo>
                  <a:pt x="827935" y="152694"/>
                  <a:pt x="823477" y="150906"/>
                  <a:pt x="820802" y="148223"/>
                </a:cubicBezTo>
                <a:lnTo>
                  <a:pt x="811884" y="140175"/>
                </a:lnTo>
                <a:lnTo>
                  <a:pt x="811884" y="252849"/>
                </a:lnTo>
                <a:cubicBezTo>
                  <a:pt x="811884" y="261791"/>
                  <a:pt x="803858" y="269839"/>
                  <a:pt x="794049" y="269839"/>
                </a:cubicBezTo>
                <a:cubicBezTo>
                  <a:pt x="784240" y="269839"/>
                  <a:pt x="776214" y="261791"/>
                  <a:pt x="776214" y="252849"/>
                </a:cubicBezTo>
                <a:lnTo>
                  <a:pt x="776214" y="140175"/>
                </a:lnTo>
                <a:lnTo>
                  <a:pt x="768189" y="148223"/>
                </a:lnTo>
                <a:cubicBezTo>
                  <a:pt x="761055" y="155377"/>
                  <a:pt x="749462" y="155377"/>
                  <a:pt x="742328" y="148223"/>
                </a:cubicBezTo>
                <a:cubicBezTo>
                  <a:pt x="736086" y="141069"/>
                  <a:pt x="736086" y="129444"/>
                  <a:pt x="742328" y="122290"/>
                </a:cubicBezTo>
                <a:lnTo>
                  <a:pt x="781565" y="83838"/>
                </a:lnTo>
                <a:cubicBezTo>
                  <a:pt x="783348" y="82050"/>
                  <a:pt x="784240" y="81155"/>
                  <a:pt x="786915" y="80261"/>
                </a:cubicBezTo>
                <a:cubicBezTo>
                  <a:pt x="787807" y="80261"/>
                  <a:pt x="787807" y="79367"/>
                  <a:pt x="788699" y="79367"/>
                </a:cubicBezTo>
                <a:cubicBezTo>
                  <a:pt x="789591" y="79367"/>
                  <a:pt x="791374" y="78473"/>
                  <a:pt x="793158" y="78473"/>
                </a:cubicBezTo>
                <a:close/>
                <a:moveTo>
                  <a:pt x="212913" y="78473"/>
                </a:moveTo>
                <a:cubicBezTo>
                  <a:pt x="213798" y="78473"/>
                  <a:pt x="213798" y="78473"/>
                  <a:pt x="214684" y="78473"/>
                </a:cubicBezTo>
                <a:cubicBezTo>
                  <a:pt x="216454" y="78473"/>
                  <a:pt x="218224" y="78473"/>
                  <a:pt x="219994" y="79367"/>
                </a:cubicBezTo>
                <a:cubicBezTo>
                  <a:pt x="219994" y="79367"/>
                  <a:pt x="220879" y="79367"/>
                  <a:pt x="220879" y="80261"/>
                </a:cubicBezTo>
                <a:cubicBezTo>
                  <a:pt x="223534" y="81155"/>
                  <a:pt x="224419" y="82050"/>
                  <a:pt x="226189" y="82944"/>
                </a:cubicBezTo>
                <a:cubicBezTo>
                  <a:pt x="226189" y="82944"/>
                  <a:pt x="226189" y="82944"/>
                  <a:pt x="227074" y="83838"/>
                </a:cubicBezTo>
                <a:lnTo>
                  <a:pt x="265131" y="122290"/>
                </a:lnTo>
                <a:cubicBezTo>
                  <a:pt x="272211" y="129444"/>
                  <a:pt x="272211" y="141069"/>
                  <a:pt x="265131" y="148223"/>
                </a:cubicBezTo>
                <a:cubicBezTo>
                  <a:pt x="261591" y="150906"/>
                  <a:pt x="257165" y="152694"/>
                  <a:pt x="252740" y="152694"/>
                </a:cubicBezTo>
                <a:cubicBezTo>
                  <a:pt x="248315" y="152694"/>
                  <a:pt x="243890" y="150906"/>
                  <a:pt x="240350" y="148223"/>
                </a:cubicBezTo>
                <a:lnTo>
                  <a:pt x="231499" y="140175"/>
                </a:lnTo>
                <a:lnTo>
                  <a:pt x="231499" y="252849"/>
                </a:lnTo>
                <a:cubicBezTo>
                  <a:pt x="231499" y="261791"/>
                  <a:pt x="223534" y="269839"/>
                  <a:pt x="213798" y="269839"/>
                </a:cubicBezTo>
                <a:cubicBezTo>
                  <a:pt x="204063" y="269839"/>
                  <a:pt x="196983" y="261791"/>
                  <a:pt x="196983" y="252849"/>
                </a:cubicBezTo>
                <a:lnTo>
                  <a:pt x="196983" y="140175"/>
                </a:lnTo>
                <a:lnTo>
                  <a:pt x="188132" y="148223"/>
                </a:lnTo>
                <a:cubicBezTo>
                  <a:pt x="181937" y="155377"/>
                  <a:pt x="170432" y="155377"/>
                  <a:pt x="163351" y="148223"/>
                </a:cubicBezTo>
                <a:cubicBezTo>
                  <a:pt x="155386" y="141069"/>
                  <a:pt x="155386" y="129444"/>
                  <a:pt x="163351" y="122290"/>
                </a:cubicBezTo>
                <a:lnTo>
                  <a:pt x="201408" y="83838"/>
                </a:lnTo>
                <a:cubicBezTo>
                  <a:pt x="202293" y="82050"/>
                  <a:pt x="204948" y="81155"/>
                  <a:pt x="206718" y="80261"/>
                </a:cubicBezTo>
                <a:cubicBezTo>
                  <a:pt x="207603" y="80261"/>
                  <a:pt x="208488" y="79367"/>
                  <a:pt x="208488" y="79367"/>
                </a:cubicBezTo>
                <a:cubicBezTo>
                  <a:pt x="210258" y="79367"/>
                  <a:pt x="211143" y="78473"/>
                  <a:pt x="212913" y="78473"/>
                </a:cubicBezTo>
                <a:close/>
                <a:moveTo>
                  <a:pt x="503699" y="39236"/>
                </a:moveTo>
                <a:cubicBezTo>
                  <a:pt x="503699" y="39236"/>
                  <a:pt x="503699" y="39236"/>
                  <a:pt x="504591" y="39236"/>
                </a:cubicBezTo>
                <a:cubicBezTo>
                  <a:pt x="507266" y="39236"/>
                  <a:pt x="509050" y="40126"/>
                  <a:pt x="509941" y="41016"/>
                </a:cubicBezTo>
                <a:cubicBezTo>
                  <a:pt x="510833" y="41016"/>
                  <a:pt x="510833" y="41016"/>
                  <a:pt x="510833" y="41016"/>
                </a:cubicBezTo>
                <a:cubicBezTo>
                  <a:pt x="513508" y="41906"/>
                  <a:pt x="515292" y="42796"/>
                  <a:pt x="516184" y="44576"/>
                </a:cubicBezTo>
                <a:lnTo>
                  <a:pt x="517075" y="44576"/>
                </a:lnTo>
                <a:lnTo>
                  <a:pt x="556312" y="83740"/>
                </a:lnTo>
                <a:cubicBezTo>
                  <a:pt x="562554" y="90861"/>
                  <a:pt x="562554" y="102432"/>
                  <a:pt x="556312" y="108663"/>
                </a:cubicBezTo>
                <a:cubicBezTo>
                  <a:pt x="552745" y="112223"/>
                  <a:pt x="547395" y="114004"/>
                  <a:pt x="542936" y="114004"/>
                </a:cubicBezTo>
                <a:cubicBezTo>
                  <a:pt x="538477" y="114004"/>
                  <a:pt x="534018" y="112223"/>
                  <a:pt x="530452" y="108663"/>
                </a:cubicBezTo>
                <a:lnTo>
                  <a:pt x="522426" y="100652"/>
                </a:lnTo>
                <a:lnTo>
                  <a:pt x="522426" y="212804"/>
                </a:lnTo>
                <a:cubicBezTo>
                  <a:pt x="522426" y="222595"/>
                  <a:pt x="514400" y="230606"/>
                  <a:pt x="503699" y="230606"/>
                </a:cubicBezTo>
                <a:cubicBezTo>
                  <a:pt x="494782" y="230606"/>
                  <a:pt x="486756" y="222595"/>
                  <a:pt x="486756" y="212804"/>
                </a:cubicBezTo>
                <a:lnTo>
                  <a:pt x="486756" y="100652"/>
                </a:lnTo>
                <a:lnTo>
                  <a:pt x="477839" y="108663"/>
                </a:lnTo>
                <a:cubicBezTo>
                  <a:pt x="471597" y="115784"/>
                  <a:pt x="460004" y="115784"/>
                  <a:pt x="452870" y="108663"/>
                </a:cubicBezTo>
                <a:cubicBezTo>
                  <a:pt x="445736" y="102432"/>
                  <a:pt x="445736" y="90861"/>
                  <a:pt x="452870" y="83740"/>
                </a:cubicBezTo>
                <a:lnTo>
                  <a:pt x="492107" y="44576"/>
                </a:lnTo>
                <a:cubicBezTo>
                  <a:pt x="493890" y="43686"/>
                  <a:pt x="494782" y="41906"/>
                  <a:pt x="497457" y="41016"/>
                </a:cubicBezTo>
                <a:cubicBezTo>
                  <a:pt x="497457" y="41016"/>
                  <a:pt x="498349" y="41016"/>
                  <a:pt x="498349" y="40126"/>
                </a:cubicBezTo>
                <a:cubicBezTo>
                  <a:pt x="500132" y="40126"/>
                  <a:pt x="501916" y="39236"/>
                  <a:pt x="503699" y="39236"/>
                </a:cubicBezTo>
                <a:close/>
                <a:moveTo>
                  <a:pt x="636212" y="0"/>
                </a:moveTo>
                <a:cubicBezTo>
                  <a:pt x="637995" y="0"/>
                  <a:pt x="637995" y="0"/>
                  <a:pt x="638887" y="0"/>
                </a:cubicBezTo>
                <a:cubicBezTo>
                  <a:pt x="640670" y="0"/>
                  <a:pt x="642454" y="894"/>
                  <a:pt x="644237" y="1788"/>
                </a:cubicBezTo>
                <a:cubicBezTo>
                  <a:pt x="644237" y="1788"/>
                  <a:pt x="644237" y="1788"/>
                  <a:pt x="645129" y="1788"/>
                </a:cubicBezTo>
                <a:cubicBezTo>
                  <a:pt x="646912" y="1788"/>
                  <a:pt x="647804" y="3577"/>
                  <a:pt x="650479" y="4471"/>
                </a:cubicBezTo>
                <a:cubicBezTo>
                  <a:pt x="650479" y="5365"/>
                  <a:pt x="650479" y="5365"/>
                  <a:pt x="650479" y="5365"/>
                </a:cubicBezTo>
                <a:lnTo>
                  <a:pt x="689716" y="43817"/>
                </a:lnTo>
                <a:cubicBezTo>
                  <a:pt x="695958" y="50971"/>
                  <a:pt x="695958" y="62596"/>
                  <a:pt x="689716" y="69750"/>
                </a:cubicBezTo>
                <a:cubicBezTo>
                  <a:pt x="685257" y="73327"/>
                  <a:pt x="680799" y="75115"/>
                  <a:pt x="676340" y="75115"/>
                </a:cubicBezTo>
                <a:cubicBezTo>
                  <a:pt x="671881" y="75115"/>
                  <a:pt x="667422" y="73327"/>
                  <a:pt x="663856" y="69750"/>
                </a:cubicBezTo>
                <a:lnTo>
                  <a:pt x="655830" y="60808"/>
                </a:lnTo>
                <a:lnTo>
                  <a:pt x="655830" y="173481"/>
                </a:lnTo>
                <a:cubicBezTo>
                  <a:pt x="655830" y="183317"/>
                  <a:pt x="647804" y="191366"/>
                  <a:pt x="637995" y="191366"/>
                </a:cubicBezTo>
                <a:cubicBezTo>
                  <a:pt x="628186" y="191366"/>
                  <a:pt x="620160" y="183317"/>
                  <a:pt x="620160" y="173481"/>
                </a:cubicBezTo>
                <a:lnTo>
                  <a:pt x="620160" y="60808"/>
                </a:lnTo>
                <a:lnTo>
                  <a:pt x="611243" y="69750"/>
                </a:lnTo>
                <a:cubicBezTo>
                  <a:pt x="605001" y="76010"/>
                  <a:pt x="593408" y="76010"/>
                  <a:pt x="586274" y="69750"/>
                </a:cubicBezTo>
                <a:cubicBezTo>
                  <a:pt x="579140" y="62596"/>
                  <a:pt x="579140" y="50971"/>
                  <a:pt x="586274" y="43817"/>
                </a:cubicBezTo>
                <a:lnTo>
                  <a:pt x="625511" y="5365"/>
                </a:lnTo>
                <a:cubicBezTo>
                  <a:pt x="626402" y="3577"/>
                  <a:pt x="629078" y="1788"/>
                  <a:pt x="630861" y="1788"/>
                </a:cubicBezTo>
                <a:cubicBezTo>
                  <a:pt x="631753" y="1788"/>
                  <a:pt x="631753" y="1788"/>
                  <a:pt x="631753" y="1788"/>
                </a:cubicBezTo>
                <a:cubicBezTo>
                  <a:pt x="633536" y="894"/>
                  <a:pt x="635320" y="894"/>
                  <a:pt x="636212" y="0"/>
                </a:cubicBezTo>
                <a:close/>
                <a:moveTo>
                  <a:pt x="366370" y="0"/>
                </a:moveTo>
                <a:cubicBezTo>
                  <a:pt x="366370" y="0"/>
                  <a:pt x="367262" y="0"/>
                  <a:pt x="368154" y="0"/>
                </a:cubicBezTo>
                <a:cubicBezTo>
                  <a:pt x="369937" y="0"/>
                  <a:pt x="371721" y="894"/>
                  <a:pt x="373504" y="1788"/>
                </a:cubicBezTo>
                <a:cubicBezTo>
                  <a:pt x="373504" y="1788"/>
                  <a:pt x="373504" y="1788"/>
                  <a:pt x="374396" y="1788"/>
                </a:cubicBezTo>
                <a:cubicBezTo>
                  <a:pt x="376179" y="1788"/>
                  <a:pt x="377963" y="3577"/>
                  <a:pt x="379746" y="4471"/>
                </a:cubicBezTo>
                <a:cubicBezTo>
                  <a:pt x="379746" y="5365"/>
                  <a:pt x="379746" y="5365"/>
                  <a:pt x="379746" y="5365"/>
                </a:cubicBezTo>
                <a:lnTo>
                  <a:pt x="418983" y="43817"/>
                </a:lnTo>
                <a:cubicBezTo>
                  <a:pt x="425225" y="50971"/>
                  <a:pt x="425225" y="62596"/>
                  <a:pt x="418983" y="69750"/>
                </a:cubicBezTo>
                <a:cubicBezTo>
                  <a:pt x="415416" y="73327"/>
                  <a:pt x="410957" y="75115"/>
                  <a:pt x="406499" y="75115"/>
                </a:cubicBezTo>
                <a:cubicBezTo>
                  <a:pt x="402040" y="75115"/>
                  <a:pt x="397581" y="73327"/>
                  <a:pt x="393123" y="69750"/>
                </a:cubicBezTo>
                <a:lnTo>
                  <a:pt x="385097" y="60808"/>
                </a:lnTo>
                <a:lnTo>
                  <a:pt x="385097" y="173481"/>
                </a:lnTo>
                <a:cubicBezTo>
                  <a:pt x="385097" y="183317"/>
                  <a:pt x="377071" y="191366"/>
                  <a:pt x="367262" y="191366"/>
                </a:cubicBezTo>
                <a:cubicBezTo>
                  <a:pt x="357453" y="191366"/>
                  <a:pt x="349427" y="183317"/>
                  <a:pt x="349427" y="173481"/>
                </a:cubicBezTo>
                <a:lnTo>
                  <a:pt x="349427" y="60808"/>
                </a:lnTo>
                <a:lnTo>
                  <a:pt x="340510" y="69750"/>
                </a:lnTo>
                <a:cubicBezTo>
                  <a:pt x="334268" y="76010"/>
                  <a:pt x="322675" y="76010"/>
                  <a:pt x="315541" y="69750"/>
                </a:cubicBezTo>
                <a:cubicBezTo>
                  <a:pt x="308407" y="62596"/>
                  <a:pt x="308407" y="50971"/>
                  <a:pt x="315541" y="43817"/>
                </a:cubicBezTo>
                <a:lnTo>
                  <a:pt x="354778" y="5365"/>
                </a:lnTo>
                <a:cubicBezTo>
                  <a:pt x="356561" y="3577"/>
                  <a:pt x="358345" y="1788"/>
                  <a:pt x="360128" y="1788"/>
                </a:cubicBezTo>
                <a:lnTo>
                  <a:pt x="361020" y="1788"/>
                </a:lnTo>
                <a:cubicBezTo>
                  <a:pt x="362803" y="894"/>
                  <a:pt x="364587" y="894"/>
                  <a:pt x="3663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27D36331-E7F7-42A1-88C8-21810AD0F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8701" y="8667345"/>
            <a:ext cx="1368464" cy="1368466"/>
          </a:xfrm>
          <a:custGeom>
            <a:avLst/>
            <a:gdLst>
              <a:gd name="connsiteX0" fmla="*/ 892284 w 1368464"/>
              <a:gd name="connsiteY0" fmla="*/ 543701 h 1368466"/>
              <a:gd name="connsiteX1" fmla="*/ 904963 w 1368464"/>
              <a:gd name="connsiteY1" fmla="*/ 546831 h 1368466"/>
              <a:gd name="connsiteX2" fmla="*/ 987878 w 1368464"/>
              <a:gd name="connsiteY2" fmla="*/ 714999 h 1368466"/>
              <a:gd name="connsiteX3" fmla="*/ 904963 w 1368464"/>
              <a:gd name="connsiteY3" fmla="*/ 882272 h 1368466"/>
              <a:gd name="connsiteX4" fmla="*/ 894379 w 1368464"/>
              <a:gd name="connsiteY4" fmla="*/ 885851 h 1368466"/>
              <a:gd name="connsiteX5" fmla="*/ 880265 w 1368464"/>
              <a:gd name="connsiteY5" fmla="*/ 878694 h 1368466"/>
              <a:gd name="connsiteX6" fmla="*/ 883794 w 1368464"/>
              <a:gd name="connsiteY6" fmla="*/ 853648 h 1368466"/>
              <a:gd name="connsiteX7" fmla="*/ 951713 w 1368464"/>
              <a:gd name="connsiteY7" fmla="*/ 714999 h 1368466"/>
              <a:gd name="connsiteX8" fmla="*/ 883794 w 1368464"/>
              <a:gd name="connsiteY8" fmla="*/ 576350 h 1368466"/>
              <a:gd name="connsiteX9" fmla="*/ 880265 w 1368464"/>
              <a:gd name="connsiteY9" fmla="*/ 551304 h 1368466"/>
              <a:gd name="connsiteX10" fmla="*/ 892284 w 1368464"/>
              <a:gd name="connsiteY10" fmla="*/ 543701 h 1368466"/>
              <a:gd name="connsiteX11" fmla="*/ 967302 w 1368464"/>
              <a:gd name="connsiteY11" fmla="*/ 434167 h 1368466"/>
              <a:gd name="connsiteX12" fmla="*/ 980832 w 1368464"/>
              <a:gd name="connsiteY12" fmla="*/ 436954 h 1368466"/>
              <a:gd name="connsiteX13" fmla="*/ 1121270 w 1368464"/>
              <a:gd name="connsiteY13" fmla="*/ 713482 h 1368466"/>
              <a:gd name="connsiteX14" fmla="*/ 980832 w 1368464"/>
              <a:gd name="connsiteY14" fmla="*/ 989117 h 1368466"/>
              <a:gd name="connsiteX15" fmla="*/ 970098 w 1368464"/>
              <a:gd name="connsiteY15" fmla="*/ 991793 h 1368466"/>
              <a:gd name="connsiteX16" fmla="*/ 955786 w 1368464"/>
              <a:gd name="connsiteY16" fmla="*/ 985549 h 1368466"/>
              <a:gd name="connsiteX17" fmla="*/ 959364 w 1368464"/>
              <a:gd name="connsiteY17" fmla="*/ 959680 h 1368466"/>
              <a:gd name="connsiteX18" fmla="*/ 1085490 w 1368464"/>
              <a:gd name="connsiteY18" fmla="*/ 713482 h 1368466"/>
              <a:gd name="connsiteX19" fmla="*/ 959364 w 1368464"/>
              <a:gd name="connsiteY19" fmla="*/ 466391 h 1368466"/>
              <a:gd name="connsiteX20" fmla="*/ 955786 w 1368464"/>
              <a:gd name="connsiteY20" fmla="*/ 441414 h 1368466"/>
              <a:gd name="connsiteX21" fmla="*/ 967302 w 1368464"/>
              <a:gd name="connsiteY21" fmla="*/ 434167 h 1368466"/>
              <a:gd name="connsiteX22" fmla="*/ 1041008 w 1368464"/>
              <a:gd name="connsiteY22" fmla="*/ 324741 h 1368466"/>
              <a:gd name="connsiteX23" fmla="*/ 1054579 w 1368464"/>
              <a:gd name="connsiteY23" fmla="*/ 327965 h 1368466"/>
              <a:gd name="connsiteX24" fmla="*/ 1254672 w 1368464"/>
              <a:gd name="connsiteY24" fmla="*/ 713033 h 1368466"/>
              <a:gd name="connsiteX25" fmla="*/ 1054579 w 1368464"/>
              <a:gd name="connsiteY25" fmla="*/ 1098101 h 1368466"/>
              <a:gd name="connsiteX26" fmla="*/ 1044709 w 1368464"/>
              <a:gd name="connsiteY26" fmla="*/ 1101659 h 1368466"/>
              <a:gd name="connsiteX27" fmla="*/ 1029456 w 1368464"/>
              <a:gd name="connsiteY27" fmla="*/ 1093655 h 1368466"/>
              <a:gd name="connsiteX28" fmla="*/ 1033942 w 1368464"/>
              <a:gd name="connsiteY28" fmla="*/ 1069644 h 1368466"/>
              <a:gd name="connsiteX29" fmla="*/ 1217883 w 1368464"/>
              <a:gd name="connsiteY29" fmla="*/ 713033 h 1368466"/>
              <a:gd name="connsiteX30" fmla="*/ 1033942 w 1368464"/>
              <a:gd name="connsiteY30" fmla="*/ 356423 h 1368466"/>
              <a:gd name="connsiteX31" fmla="*/ 1029456 w 1368464"/>
              <a:gd name="connsiteY31" fmla="*/ 331522 h 1368466"/>
              <a:gd name="connsiteX32" fmla="*/ 1041008 w 1368464"/>
              <a:gd name="connsiteY32" fmla="*/ 324741 h 1368466"/>
              <a:gd name="connsiteX33" fmla="*/ 677563 w 1368464"/>
              <a:gd name="connsiteY33" fmla="*/ 35591 h 1368466"/>
              <a:gd name="connsiteX34" fmla="*/ 35568 w 1368464"/>
              <a:gd name="connsiteY34" fmla="*/ 683343 h 1368466"/>
              <a:gd name="connsiteX35" fmla="*/ 684676 w 1368464"/>
              <a:gd name="connsiteY35" fmla="*/ 1332875 h 1368466"/>
              <a:gd name="connsiteX36" fmla="*/ 1332896 w 1368464"/>
              <a:gd name="connsiteY36" fmla="*/ 683343 h 1368466"/>
              <a:gd name="connsiteX37" fmla="*/ 714909 w 1368464"/>
              <a:gd name="connsiteY37" fmla="*/ 36481 h 1368466"/>
              <a:gd name="connsiteX38" fmla="*/ 732693 w 1368464"/>
              <a:gd name="connsiteY38" fmla="*/ 165497 h 1368466"/>
              <a:gd name="connsiteX39" fmla="*/ 731804 w 1368464"/>
              <a:gd name="connsiteY39" fmla="*/ 252695 h 1368466"/>
              <a:gd name="connsiteX40" fmla="*/ 731804 w 1368464"/>
              <a:gd name="connsiteY40" fmla="*/ 255364 h 1368466"/>
              <a:gd name="connsiteX41" fmla="*/ 806496 w 1368464"/>
              <a:gd name="connsiteY41" fmla="*/ 399507 h 1368466"/>
              <a:gd name="connsiteX42" fmla="*/ 813609 w 1368464"/>
              <a:gd name="connsiteY42" fmla="*/ 404845 h 1368466"/>
              <a:gd name="connsiteX43" fmla="*/ 852733 w 1368464"/>
              <a:gd name="connsiteY43" fmla="*/ 504500 h 1368466"/>
              <a:gd name="connsiteX44" fmla="*/ 793158 w 1368464"/>
              <a:gd name="connsiteY44" fmla="*/ 566783 h 1368466"/>
              <a:gd name="connsiteX45" fmla="*/ 786933 w 1368464"/>
              <a:gd name="connsiteY45" fmla="*/ 566783 h 1368466"/>
              <a:gd name="connsiteX46" fmla="*/ 735360 w 1368464"/>
              <a:gd name="connsiteY46" fmla="*/ 568563 h 1368466"/>
              <a:gd name="connsiteX47" fmla="*/ 735360 w 1368464"/>
              <a:gd name="connsiteY47" fmla="*/ 793675 h 1368466"/>
              <a:gd name="connsiteX48" fmla="*/ 628658 w 1368464"/>
              <a:gd name="connsiteY48" fmla="*/ 901337 h 1368466"/>
              <a:gd name="connsiteX49" fmla="*/ 478384 w 1368464"/>
              <a:gd name="connsiteY49" fmla="*/ 901337 h 1368466"/>
              <a:gd name="connsiteX50" fmla="*/ 477495 w 1368464"/>
              <a:gd name="connsiteY50" fmla="*/ 903117 h 1368466"/>
              <a:gd name="connsiteX51" fmla="*/ 466825 w 1368464"/>
              <a:gd name="connsiteY51" fmla="*/ 973408 h 1368466"/>
              <a:gd name="connsiteX52" fmla="*/ 468603 w 1368464"/>
              <a:gd name="connsiteY52" fmla="*/ 1111323 h 1368466"/>
              <a:gd name="connsiteX53" fmla="*/ 477495 w 1368464"/>
              <a:gd name="connsiteY53" fmla="*/ 1158481 h 1368466"/>
              <a:gd name="connsiteX54" fmla="*/ 464157 w 1368464"/>
              <a:gd name="connsiteY54" fmla="*/ 1179835 h 1368466"/>
              <a:gd name="connsiteX55" fmla="*/ 459711 w 1368464"/>
              <a:gd name="connsiteY55" fmla="*/ 1179835 h 1368466"/>
              <a:gd name="connsiteX56" fmla="*/ 442817 w 1368464"/>
              <a:gd name="connsiteY56" fmla="*/ 1165599 h 1368466"/>
              <a:gd name="connsiteX57" fmla="*/ 433036 w 1368464"/>
              <a:gd name="connsiteY57" fmla="*/ 1117551 h 1368466"/>
              <a:gd name="connsiteX58" fmla="*/ 432146 w 1368464"/>
              <a:gd name="connsiteY58" fmla="*/ 967180 h 1368466"/>
              <a:gd name="connsiteX59" fmla="*/ 442817 w 1368464"/>
              <a:gd name="connsiteY59" fmla="*/ 901337 h 1368466"/>
              <a:gd name="connsiteX60" fmla="*/ 409917 w 1368464"/>
              <a:gd name="connsiteY60" fmla="*/ 901337 h 1368466"/>
              <a:gd name="connsiteX61" fmla="*/ 247195 w 1368464"/>
              <a:gd name="connsiteY61" fmla="*/ 856849 h 1368466"/>
              <a:gd name="connsiteX62" fmla="*/ 205403 w 1368464"/>
              <a:gd name="connsiteY62" fmla="*/ 831935 h 1368466"/>
              <a:gd name="connsiteX63" fmla="*/ 199179 w 1368464"/>
              <a:gd name="connsiteY63" fmla="*/ 807021 h 1368466"/>
              <a:gd name="connsiteX64" fmla="*/ 223187 w 1368464"/>
              <a:gd name="connsiteY64" fmla="*/ 800793 h 1368466"/>
              <a:gd name="connsiteX65" fmla="*/ 265868 w 1368464"/>
              <a:gd name="connsiteY65" fmla="*/ 825707 h 1368466"/>
              <a:gd name="connsiteX66" fmla="*/ 409917 w 1368464"/>
              <a:gd name="connsiteY66" fmla="*/ 864856 h 1368466"/>
              <a:gd name="connsiteX67" fmla="*/ 628658 w 1368464"/>
              <a:gd name="connsiteY67" fmla="*/ 864856 h 1368466"/>
              <a:gd name="connsiteX68" fmla="*/ 699793 w 1368464"/>
              <a:gd name="connsiteY68" fmla="*/ 793675 h 1368466"/>
              <a:gd name="connsiteX69" fmla="*/ 699793 w 1368464"/>
              <a:gd name="connsiteY69" fmla="*/ 568563 h 1368466"/>
              <a:gd name="connsiteX70" fmla="*/ 666893 w 1368464"/>
              <a:gd name="connsiteY70" fmla="*/ 568563 h 1368466"/>
              <a:gd name="connsiteX71" fmla="*/ 649109 w 1368464"/>
              <a:gd name="connsiteY71" fmla="*/ 550768 h 1368466"/>
              <a:gd name="connsiteX72" fmla="*/ 666893 w 1368464"/>
              <a:gd name="connsiteY72" fmla="*/ 532972 h 1368466"/>
              <a:gd name="connsiteX73" fmla="*/ 714909 w 1368464"/>
              <a:gd name="connsiteY73" fmla="*/ 532082 h 1368466"/>
              <a:gd name="connsiteX74" fmla="*/ 717577 w 1368464"/>
              <a:gd name="connsiteY74" fmla="*/ 532082 h 1368466"/>
              <a:gd name="connsiteX75" fmla="*/ 720244 w 1368464"/>
              <a:gd name="connsiteY75" fmla="*/ 532082 h 1368466"/>
              <a:gd name="connsiteX76" fmla="*/ 784266 w 1368464"/>
              <a:gd name="connsiteY76" fmla="*/ 532082 h 1368466"/>
              <a:gd name="connsiteX77" fmla="*/ 818944 w 1368464"/>
              <a:gd name="connsiteY77" fmla="*/ 493822 h 1368466"/>
              <a:gd name="connsiteX78" fmla="*/ 794047 w 1368464"/>
              <a:gd name="connsiteY78" fmla="*/ 435098 h 1368466"/>
              <a:gd name="connsiteX79" fmla="*/ 786933 w 1368464"/>
              <a:gd name="connsiteY79" fmla="*/ 428869 h 1368466"/>
              <a:gd name="connsiteX80" fmla="*/ 696236 w 1368464"/>
              <a:gd name="connsiteY80" fmla="*/ 255364 h 1368466"/>
              <a:gd name="connsiteX81" fmla="*/ 696236 w 1368464"/>
              <a:gd name="connsiteY81" fmla="*/ 252695 h 1368466"/>
              <a:gd name="connsiteX82" fmla="*/ 697125 w 1368464"/>
              <a:gd name="connsiteY82" fmla="*/ 165497 h 1368466"/>
              <a:gd name="connsiteX83" fmla="*/ 677563 w 1368464"/>
              <a:gd name="connsiteY83" fmla="*/ 35591 h 1368466"/>
              <a:gd name="connsiteX84" fmla="*/ 684676 w 1368464"/>
              <a:gd name="connsiteY84" fmla="*/ 0 h 1368466"/>
              <a:gd name="connsiteX85" fmla="*/ 689122 w 1368464"/>
              <a:gd name="connsiteY85" fmla="*/ 0 h 1368466"/>
              <a:gd name="connsiteX86" fmla="*/ 691790 w 1368464"/>
              <a:gd name="connsiteY86" fmla="*/ 0 h 1368466"/>
              <a:gd name="connsiteX87" fmla="*/ 1368464 w 1368464"/>
              <a:gd name="connsiteY87" fmla="*/ 683343 h 1368466"/>
              <a:gd name="connsiteX88" fmla="*/ 684676 w 1368464"/>
              <a:gd name="connsiteY88" fmla="*/ 1368466 h 1368466"/>
              <a:gd name="connsiteX89" fmla="*/ 0 w 1368464"/>
              <a:gd name="connsiteY89" fmla="*/ 683343 h 1368466"/>
              <a:gd name="connsiteX90" fmla="*/ 684676 w 1368464"/>
              <a:gd name="connsiteY90" fmla="*/ 0 h 136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368464" h="1368466">
                <a:moveTo>
                  <a:pt x="892284" y="543701"/>
                </a:moveTo>
                <a:cubicBezTo>
                  <a:pt x="896804" y="543030"/>
                  <a:pt x="901435" y="544148"/>
                  <a:pt x="904963" y="546831"/>
                </a:cubicBezTo>
                <a:cubicBezTo>
                  <a:pt x="957888" y="587084"/>
                  <a:pt x="987878" y="648805"/>
                  <a:pt x="987878" y="714999"/>
                </a:cubicBezTo>
                <a:cubicBezTo>
                  <a:pt x="987878" y="781193"/>
                  <a:pt x="957888" y="842019"/>
                  <a:pt x="904963" y="882272"/>
                </a:cubicBezTo>
                <a:cubicBezTo>
                  <a:pt x="902317" y="884061"/>
                  <a:pt x="898789" y="885851"/>
                  <a:pt x="894379" y="885851"/>
                </a:cubicBezTo>
                <a:cubicBezTo>
                  <a:pt x="889968" y="885851"/>
                  <a:pt x="883794" y="883167"/>
                  <a:pt x="880265" y="878694"/>
                </a:cubicBezTo>
                <a:cubicBezTo>
                  <a:pt x="874973" y="870644"/>
                  <a:pt x="876737" y="859015"/>
                  <a:pt x="883794" y="853648"/>
                </a:cubicBezTo>
                <a:cubicBezTo>
                  <a:pt x="927897" y="819657"/>
                  <a:pt x="951713" y="770459"/>
                  <a:pt x="951713" y="714999"/>
                </a:cubicBezTo>
                <a:cubicBezTo>
                  <a:pt x="951713" y="659539"/>
                  <a:pt x="927897" y="609447"/>
                  <a:pt x="883794" y="576350"/>
                </a:cubicBezTo>
                <a:cubicBezTo>
                  <a:pt x="876737" y="570088"/>
                  <a:pt x="874973" y="558460"/>
                  <a:pt x="880265" y="551304"/>
                </a:cubicBezTo>
                <a:cubicBezTo>
                  <a:pt x="883352" y="546832"/>
                  <a:pt x="887763" y="544372"/>
                  <a:pt x="892284" y="543701"/>
                </a:cubicBezTo>
                <a:close/>
                <a:moveTo>
                  <a:pt x="967302" y="434167"/>
                </a:moveTo>
                <a:cubicBezTo>
                  <a:pt x="971663" y="433386"/>
                  <a:pt x="976359" y="434278"/>
                  <a:pt x="980832" y="436954"/>
                </a:cubicBezTo>
                <a:cubicBezTo>
                  <a:pt x="1068494" y="501180"/>
                  <a:pt x="1121270" y="604655"/>
                  <a:pt x="1121270" y="713482"/>
                </a:cubicBezTo>
                <a:cubicBezTo>
                  <a:pt x="1121270" y="822308"/>
                  <a:pt x="1068494" y="924891"/>
                  <a:pt x="980832" y="989117"/>
                </a:cubicBezTo>
                <a:cubicBezTo>
                  <a:pt x="977254" y="991793"/>
                  <a:pt x="973676" y="991793"/>
                  <a:pt x="970098" y="991793"/>
                </a:cubicBezTo>
                <a:cubicBezTo>
                  <a:pt x="964731" y="991793"/>
                  <a:pt x="959364" y="990009"/>
                  <a:pt x="955786" y="985549"/>
                </a:cubicBezTo>
                <a:cubicBezTo>
                  <a:pt x="949524" y="976629"/>
                  <a:pt x="951313" y="965924"/>
                  <a:pt x="959364" y="959680"/>
                </a:cubicBezTo>
                <a:cubicBezTo>
                  <a:pt x="1038081" y="903483"/>
                  <a:pt x="1085490" y="810712"/>
                  <a:pt x="1085490" y="713482"/>
                </a:cubicBezTo>
                <a:cubicBezTo>
                  <a:pt x="1085490" y="616251"/>
                  <a:pt x="1038081" y="524372"/>
                  <a:pt x="959364" y="466391"/>
                </a:cubicBezTo>
                <a:cubicBezTo>
                  <a:pt x="951313" y="461039"/>
                  <a:pt x="949524" y="449442"/>
                  <a:pt x="955786" y="441414"/>
                </a:cubicBezTo>
                <a:cubicBezTo>
                  <a:pt x="958916" y="437400"/>
                  <a:pt x="962942" y="434947"/>
                  <a:pt x="967302" y="434167"/>
                </a:cubicBezTo>
                <a:close/>
                <a:moveTo>
                  <a:pt x="1041008" y="324741"/>
                </a:moveTo>
                <a:cubicBezTo>
                  <a:pt x="1045607" y="323963"/>
                  <a:pt x="1050542" y="324853"/>
                  <a:pt x="1054579" y="327965"/>
                </a:cubicBezTo>
                <a:cubicBezTo>
                  <a:pt x="1179301" y="416895"/>
                  <a:pt x="1254672" y="560963"/>
                  <a:pt x="1254672" y="713033"/>
                </a:cubicBezTo>
                <a:cubicBezTo>
                  <a:pt x="1254672" y="865104"/>
                  <a:pt x="1179301" y="1009171"/>
                  <a:pt x="1054579" y="1098101"/>
                </a:cubicBezTo>
                <a:cubicBezTo>
                  <a:pt x="1050990" y="1100769"/>
                  <a:pt x="1048298" y="1101659"/>
                  <a:pt x="1044709" y="1101659"/>
                </a:cubicBezTo>
                <a:cubicBezTo>
                  <a:pt x="1039326" y="1101659"/>
                  <a:pt x="1033045" y="1098991"/>
                  <a:pt x="1029456" y="1093655"/>
                </a:cubicBezTo>
                <a:cubicBezTo>
                  <a:pt x="1024072" y="1086541"/>
                  <a:pt x="1025867" y="1074980"/>
                  <a:pt x="1033942" y="1069644"/>
                </a:cubicBezTo>
                <a:cubicBezTo>
                  <a:pt x="1148793" y="986939"/>
                  <a:pt x="1217883" y="853543"/>
                  <a:pt x="1217883" y="713033"/>
                </a:cubicBezTo>
                <a:cubicBezTo>
                  <a:pt x="1217883" y="572523"/>
                  <a:pt x="1148793" y="439128"/>
                  <a:pt x="1033942" y="356423"/>
                </a:cubicBezTo>
                <a:cubicBezTo>
                  <a:pt x="1025867" y="350198"/>
                  <a:pt x="1024072" y="340415"/>
                  <a:pt x="1029456" y="331522"/>
                </a:cubicBezTo>
                <a:cubicBezTo>
                  <a:pt x="1032147" y="327965"/>
                  <a:pt x="1036410" y="325520"/>
                  <a:pt x="1041008" y="324741"/>
                </a:cubicBezTo>
                <a:close/>
                <a:moveTo>
                  <a:pt x="677563" y="35591"/>
                </a:moveTo>
                <a:cubicBezTo>
                  <a:pt x="322776" y="39150"/>
                  <a:pt x="35568" y="329215"/>
                  <a:pt x="35568" y="683343"/>
                </a:cubicBezTo>
                <a:cubicBezTo>
                  <a:pt x="35568" y="1041921"/>
                  <a:pt x="327222" y="1332875"/>
                  <a:pt x="684676" y="1332875"/>
                </a:cubicBezTo>
                <a:cubicBezTo>
                  <a:pt x="1041242" y="1332875"/>
                  <a:pt x="1332896" y="1041921"/>
                  <a:pt x="1332896" y="683343"/>
                </a:cubicBezTo>
                <a:cubicBezTo>
                  <a:pt x="1332896" y="336333"/>
                  <a:pt x="1058136" y="52496"/>
                  <a:pt x="714909" y="36481"/>
                </a:cubicBezTo>
                <a:cubicBezTo>
                  <a:pt x="727358" y="77410"/>
                  <a:pt x="733582" y="120119"/>
                  <a:pt x="732693" y="165497"/>
                </a:cubicBezTo>
                <a:lnTo>
                  <a:pt x="731804" y="252695"/>
                </a:lnTo>
                <a:lnTo>
                  <a:pt x="731804" y="255364"/>
                </a:lnTo>
                <a:cubicBezTo>
                  <a:pt x="730025" y="314089"/>
                  <a:pt x="758479" y="366585"/>
                  <a:pt x="806496" y="399507"/>
                </a:cubicBezTo>
                <a:lnTo>
                  <a:pt x="813609" y="404845"/>
                </a:lnTo>
                <a:cubicBezTo>
                  <a:pt x="847398" y="427090"/>
                  <a:pt x="863404" y="468019"/>
                  <a:pt x="852733" y="504500"/>
                </a:cubicBezTo>
                <a:cubicBezTo>
                  <a:pt x="844731" y="533862"/>
                  <a:pt x="821612" y="556996"/>
                  <a:pt x="793158" y="566783"/>
                </a:cubicBezTo>
                <a:cubicBezTo>
                  <a:pt x="791379" y="566783"/>
                  <a:pt x="788712" y="566783"/>
                  <a:pt x="786933" y="566783"/>
                </a:cubicBezTo>
                <a:lnTo>
                  <a:pt x="735360" y="568563"/>
                </a:lnTo>
                <a:lnTo>
                  <a:pt x="735360" y="793675"/>
                </a:lnTo>
                <a:cubicBezTo>
                  <a:pt x="735360" y="853289"/>
                  <a:pt x="687344" y="901337"/>
                  <a:pt x="628658" y="901337"/>
                </a:cubicBezTo>
                <a:lnTo>
                  <a:pt x="478384" y="901337"/>
                </a:lnTo>
                <a:cubicBezTo>
                  <a:pt x="478384" y="902227"/>
                  <a:pt x="478384" y="902227"/>
                  <a:pt x="477495" y="903117"/>
                </a:cubicBezTo>
                <a:lnTo>
                  <a:pt x="466825" y="973408"/>
                </a:lnTo>
                <a:cubicBezTo>
                  <a:pt x="459711" y="1018787"/>
                  <a:pt x="459711" y="1065944"/>
                  <a:pt x="468603" y="1111323"/>
                </a:cubicBezTo>
                <a:lnTo>
                  <a:pt x="477495" y="1158481"/>
                </a:lnTo>
                <a:cubicBezTo>
                  <a:pt x="480163" y="1168268"/>
                  <a:pt x="473049" y="1177166"/>
                  <a:pt x="464157" y="1179835"/>
                </a:cubicBezTo>
                <a:cubicBezTo>
                  <a:pt x="462379" y="1179835"/>
                  <a:pt x="461490" y="1179835"/>
                  <a:pt x="459711" y="1179835"/>
                </a:cubicBezTo>
                <a:cubicBezTo>
                  <a:pt x="451709" y="1179835"/>
                  <a:pt x="443706" y="1173607"/>
                  <a:pt x="442817" y="1165599"/>
                </a:cubicBezTo>
                <a:lnTo>
                  <a:pt x="433036" y="1117551"/>
                </a:lnTo>
                <a:cubicBezTo>
                  <a:pt x="424144" y="1067724"/>
                  <a:pt x="423255" y="1017007"/>
                  <a:pt x="432146" y="967180"/>
                </a:cubicBezTo>
                <a:lnTo>
                  <a:pt x="442817" y="901337"/>
                </a:lnTo>
                <a:lnTo>
                  <a:pt x="409917" y="901337"/>
                </a:lnTo>
                <a:cubicBezTo>
                  <a:pt x="352119" y="901337"/>
                  <a:pt x="296100" y="885321"/>
                  <a:pt x="247195" y="856849"/>
                </a:cubicBezTo>
                <a:lnTo>
                  <a:pt x="205403" y="831935"/>
                </a:lnTo>
                <a:cubicBezTo>
                  <a:pt x="196511" y="826596"/>
                  <a:pt x="193843" y="815029"/>
                  <a:pt x="199179" y="807021"/>
                </a:cubicBezTo>
                <a:cubicBezTo>
                  <a:pt x="204514" y="799013"/>
                  <a:pt x="214295" y="795454"/>
                  <a:pt x="223187" y="800793"/>
                </a:cubicBezTo>
                <a:lnTo>
                  <a:pt x="265868" y="825707"/>
                </a:lnTo>
                <a:cubicBezTo>
                  <a:pt x="309438" y="851510"/>
                  <a:pt x="358344" y="864856"/>
                  <a:pt x="409917" y="864856"/>
                </a:cubicBezTo>
                <a:lnTo>
                  <a:pt x="628658" y="864856"/>
                </a:lnTo>
                <a:cubicBezTo>
                  <a:pt x="667782" y="864856"/>
                  <a:pt x="699793" y="832825"/>
                  <a:pt x="699793" y="793675"/>
                </a:cubicBezTo>
                <a:lnTo>
                  <a:pt x="699793" y="568563"/>
                </a:lnTo>
                <a:lnTo>
                  <a:pt x="666893" y="568563"/>
                </a:lnTo>
                <a:cubicBezTo>
                  <a:pt x="656222" y="568563"/>
                  <a:pt x="649109" y="560555"/>
                  <a:pt x="649109" y="550768"/>
                </a:cubicBezTo>
                <a:cubicBezTo>
                  <a:pt x="649109" y="540980"/>
                  <a:pt x="656222" y="532972"/>
                  <a:pt x="666893" y="532972"/>
                </a:cubicBezTo>
                <a:lnTo>
                  <a:pt x="714909" y="532082"/>
                </a:lnTo>
                <a:cubicBezTo>
                  <a:pt x="715798" y="532082"/>
                  <a:pt x="716687" y="532082"/>
                  <a:pt x="717577" y="532082"/>
                </a:cubicBezTo>
                <a:cubicBezTo>
                  <a:pt x="719355" y="532082"/>
                  <a:pt x="719355" y="532082"/>
                  <a:pt x="720244" y="532082"/>
                </a:cubicBezTo>
                <a:lnTo>
                  <a:pt x="784266" y="532082"/>
                </a:lnTo>
                <a:cubicBezTo>
                  <a:pt x="801160" y="524964"/>
                  <a:pt x="813609" y="512507"/>
                  <a:pt x="818944" y="493822"/>
                </a:cubicBezTo>
                <a:cubicBezTo>
                  <a:pt x="825169" y="472468"/>
                  <a:pt x="814498" y="448444"/>
                  <a:pt x="794047" y="435098"/>
                </a:cubicBezTo>
                <a:lnTo>
                  <a:pt x="786933" y="428869"/>
                </a:lnTo>
                <a:cubicBezTo>
                  <a:pt x="728247" y="389719"/>
                  <a:pt x="694458" y="324766"/>
                  <a:pt x="696236" y="255364"/>
                </a:cubicBezTo>
                <a:lnTo>
                  <a:pt x="696236" y="252695"/>
                </a:lnTo>
                <a:lnTo>
                  <a:pt x="697125" y="165497"/>
                </a:lnTo>
                <a:cubicBezTo>
                  <a:pt x="697125" y="119229"/>
                  <a:pt x="690901" y="75630"/>
                  <a:pt x="677563" y="35591"/>
                </a:cubicBezTo>
                <a:close/>
                <a:moveTo>
                  <a:pt x="684676" y="0"/>
                </a:moveTo>
                <a:cubicBezTo>
                  <a:pt x="686455" y="0"/>
                  <a:pt x="687344" y="0"/>
                  <a:pt x="689122" y="0"/>
                </a:cubicBezTo>
                <a:cubicBezTo>
                  <a:pt x="690012" y="0"/>
                  <a:pt x="690901" y="0"/>
                  <a:pt x="691790" y="0"/>
                </a:cubicBezTo>
                <a:cubicBezTo>
                  <a:pt x="1066139" y="4449"/>
                  <a:pt x="1368464" y="309640"/>
                  <a:pt x="1368464" y="683343"/>
                </a:cubicBezTo>
                <a:cubicBezTo>
                  <a:pt x="1368464" y="1061496"/>
                  <a:pt x="1061693" y="1368466"/>
                  <a:pt x="684676" y="1368466"/>
                </a:cubicBezTo>
                <a:cubicBezTo>
                  <a:pt x="306771" y="1368466"/>
                  <a:pt x="0" y="1061496"/>
                  <a:pt x="0" y="683343"/>
                </a:cubicBezTo>
                <a:cubicBezTo>
                  <a:pt x="0" y="306971"/>
                  <a:pt x="306771" y="0"/>
                  <a:pt x="68467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DF1B96B5-AF60-462C-8D2B-AA05F10C1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90470" y="11111782"/>
            <a:ext cx="1356694" cy="1368465"/>
          </a:xfrm>
          <a:custGeom>
            <a:avLst/>
            <a:gdLst>
              <a:gd name="connsiteX0" fmla="*/ 1056429 w 1356694"/>
              <a:gd name="connsiteY0" fmla="*/ 1141107 h 1368465"/>
              <a:gd name="connsiteX1" fmla="*/ 982247 w 1356694"/>
              <a:gd name="connsiteY1" fmla="*/ 1216597 h 1368465"/>
              <a:gd name="connsiteX2" fmla="*/ 982247 w 1356694"/>
              <a:gd name="connsiteY2" fmla="*/ 1316066 h 1368465"/>
              <a:gd name="connsiteX3" fmla="*/ 998334 w 1356694"/>
              <a:gd name="connsiteY3" fmla="*/ 1332940 h 1368465"/>
              <a:gd name="connsiteX4" fmla="*/ 1284341 w 1356694"/>
              <a:gd name="connsiteY4" fmla="*/ 1332940 h 1368465"/>
              <a:gd name="connsiteX5" fmla="*/ 1300429 w 1356694"/>
              <a:gd name="connsiteY5" fmla="*/ 1316066 h 1368465"/>
              <a:gd name="connsiteX6" fmla="*/ 1300429 w 1356694"/>
              <a:gd name="connsiteY6" fmla="*/ 1216597 h 1368465"/>
              <a:gd name="connsiteX7" fmla="*/ 1226246 w 1356694"/>
              <a:gd name="connsiteY7" fmla="*/ 1141107 h 1368465"/>
              <a:gd name="connsiteX8" fmla="*/ 594332 w 1356694"/>
              <a:gd name="connsiteY8" fmla="*/ 1141107 h 1368465"/>
              <a:gd name="connsiteX9" fmla="*/ 519256 w 1356694"/>
              <a:gd name="connsiteY9" fmla="*/ 1216597 h 1368465"/>
              <a:gd name="connsiteX10" fmla="*/ 519256 w 1356694"/>
              <a:gd name="connsiteY10" fmla="*/ 1316066 h 1368465"/>
              <a:gd name="connsiteX11" fmla="*/ 535343 w 1356694"/>
              <a:gd name="connsiteY11" fmla="*/ 1332940 h 1368465"/>
              <a:gd name="connsiteX12" fmla="*/ 821350 w 1356694"/>
              <a:gd name="connsiteY12" fmla="*/ 1332940 h 1368465"/>
              <a:gd name="connsiteX13" fmla="*/ 838331 w 1356694"/>
              <a:gd name="connsiteY13" fmla="*/ 1316066 h 1368465"/>
              <a:gd name="connsiteX14" fmla="*/ 838331 w 1356694"/>
              <a:gd name="connsiteY14" fmla="*/ 1216597 h 1368465"/>
              <a:gd name="connsiteX15" fmla="*/ 763255 w 1356694"/>
              <a:gd name="connsiteY15" fmla="*/ 1141107 h 1368465"/>
              <a:gd name="connsiteX16" fmla="*/ 129589 w 1356694"/>
              <a:gd name="connsiteY16" fmla="*/ 1141107 h 1368465"/>
              <a:gd name="connsiteX17" fmla="*/ 55094 w 1356694"/>
              <a:gd name="connsiteY17" fmla="*/ 1216597 h 1368465"/>
              <a:gd name="connsiteX18" fmla="*/ 55094 w 1356694"/>
              <a:gd name="connsiteY18" fmla="*/ 1316066 h 1368465"/>
              <a:gd name="connsiteX19" fmla="*/ 71057 w 1356694"/>
              <a:gd name="connsiteY19" fmla="*/ 1332940 h 1368465"/>
              <a:gd name="connsiteX20" fmla="*/ 354849 w 1356694"/>
              <a:gd name="connsiteY20" fmla="*/ 1332940 h 1368465"/>
              <a:gd name="connsiteX21" fmla="*/ 371699 w 1356694"/>
              <a:gd name="connsiteY21" fmla="*/ 1316066 h 1368465"/>
              <a:gd name="connsiteX22" fmla="*/ 371699 w 1356694"/>
              <a:gd name="connsiteY22" fmla="*/ 1216597 h 1368465"/>
              <a:gd name="connsiteX23" fmla="*/ 296317 w 1356694"/>
              <a:gd name="connsiteY23" fmla="*/ 1141107 h 1368465"/>
              <a:gd name="connsiteX24" fmla="*/ 1056429 w 1356694"/>
              <a:gd name="connsiteY24" fmla="*/ 1106470 h 1368465"/>
              <a:gd name="connsiteX25" fmla="*/ 1226246 w 1356694"/>
              <a:gd name="connsiteY25" fmla="*/ 1106470 h 1368465"/>
              <a:gd name="connsiteX26" fmla="*/ 1337073 w 1356694"/>
              <a:gd name="connsiteY26" fmla="*/ 1216597 h 1368465"/>
              <a:gd name="connsiteX27" fmla="*/ 1337073 w 1356694"/>
              <a:gd name="connsiteY27" fmla="*/ 1316066 h 1368465"/>
              <a:gd name="connsiteX28" fmla="*/ 1284341 w 1356694"/>
              <a:gd name="connsiteY28" fmla="*/ 1368465 h 1368465"/>
              <a:gd name="connsiteX29" fmla="*/ 998334 w 1356694"/>
              <a:gd name="connsiteY29" fmla="*/ 1368465 h 1368465"/>
              <a:gd name="connsiteX30" fmla="*/ 945602 w 1356694"/>
              <a:gd name="connsiteY30" fmla="*/ 1316066 h 1368465"/>
              <a:gd name="connsiteX31" fmla="*/ 945602 w 1356694"/>
              <a:gd name="connsiteY31" fmla="*/ 1216597 h 1368465"/>
              <a:gd name="connsiteX32" fmla="*/ 1056429 w 1356694"/>
              <a:gd name="connsiteY32" fmla="*/ 1106470 h 1368465"/>
              <a:gd name="connsiteX33" fmla="*/ 594332 w 1356694"/>
              <a:gd name="connsiteY33" fmla="*/ 1106470 h 1368465"/>
              <a:gd name="connsiteX34" fmla="*/ 763255 w 1356694"/>
              <a:gd name="connsiteY34" fmla="*/ 1106470 h 1368465"/>
              <a:gd name="connsiteX35" fmla="*/ 874082 w 1356694"/>
              <a:gd name="connsiteY35" fmla="*/ 1216597 h 1368465"/>
              <a:gd name="connsiteX36" fmla="*/ 874082 w 1356694"/>
              <a:gd name="connsiteY36" fmla="*/ 1316066 h 1368465"/>
              <a:gd name="connsiteX37" fmla="*/ 821350 w 1356694"/>
              <a:gd name="connsiteY37" fmla="*/ 1368465 h 1368465"/>
              <a:gd name="connsiteX38" fmla="*/ 535343 w 1356694"/>
              <a:gd name="connsiteY38" fmla="*/ 1368465 h 1368465"/>
              <a:gd name="connsiteX39" fmla="*/ 482611 w 1356694"/>
              <a:gd name="connsiteY39" fmla="*/ 1316066 h 1368465"/>
              <a:gd name="connsiteX40" fmla="*/ 482611 w 1356694"/>
              <a:gd name="connsiteY40" fmla="*/ 1216597 h 1368465"/>
              <a:gd name="connsiteX41" fmla="*/ 594332 w 1356694"/>
              <a:gd name="connsiteY41" fmla="*/ 1106470 h 1368465"/>
              <a:gd name="connsiteX42" fmla="*/ 129589 w 1356694"/>
              <a:gd name="connsiteY42" fmla="*/ 1106470 h 1368465"/>
              <a:gd name="connsiteX43" fmla="*/ 296317 w 1356694"/>
              <a:gd name="connsiteY43" fmla="*/ 1106470 h 1368465"/>
              <a:gd name="connsiteX44" fmla="*/ 407173 w 1356694"/>
              <a:gd name="connsiteY44" fmla="*/ 1216597 h 1368465"/>
              <a:gd name="connsiteX45" fmla="*/ 407173 w 1356694"/>
              <a:gd name="connsiteY45" fmla="*/ 1316066 h 1368465"/>
              <a:gd name="connsiteX46" fmla="*/ 354849 w 1356694"/>
              <a:gd name="connsiteY46" fmla="*/ 1368465 h 1368465"/>
              <a:gd name="connsiteX47" fmla="*/ 71057 w 1356694"/>
              <a:gd name="connsiteY47" fmla="*/ 1368465 h 1368465"/>
              <a:gd name="connsiteX48" fmla="*/ 19620 w 1356694"/>
              <a:gd name="connsiteY48" fmla="*/ 1316066 h 1368465"/>
              <a:gd name="connsiteX49" fmla="*/ 19620 w 1356694"/>
              <a:gd name="connsiteY49" fmla="*/ 1216597 h 1368465"/>
              <a:gd name="connsiteX50" fmla="*/ 129589 w 1356694"/>
              <a:gd name="connsiteY50" fmla="*/ 1106470 h 1368465"/>
              <a:gd name="connsiteX51" fmla="*/ 1139377 w 1356694"/>
              <a:gd name="connsiteY51" fmla="*/ 875384 h 1368465"/>
              <a:gd name="connsiteX52" fmla="*/ 1055740 w 1356694"/>
              <a:gd name="connsiteY52" fmla="*/ 958439 h 1368465"/>
              <a:gd name="connsiteX53" fmla="*/ 1139377 w 1356694"/>
              <a:gd name="connsiteY53" fmla="*/ 1042387 h 1368465"/>
              <a:gd name="connsiteX54" fmla="*/ 1223014 w 1356694"/>
              <a:gd name="connsiteY54" fmla="*/ 958439 h 1368465"/>
              <a:gd name="connsiteX55" fmla="*/ 1139377 w 1356694"/>
              <a:gd name="connsiteY55" fmla="*/ 875384 h 1368465"/>
              <a:gd name="connsiteX56" fmla="*/ 676831 w 1356694"/>
              <a:gd name="connsiteY56" fmla="*/ 875384 h 1368465"/>
              <a:gd name="connsiteX57" fmla="*/ 592882 w 1356694"/>
              <a:gd name="connsiteY57" fmla="*/ 958439 h 1368465"/>
              <a:gd name="connsiteX58" fmla="*/ 676831 w 1356694"/>
              <a:gd name="connsiteY58" fmla="*/ 1042387 h 1368465"/>
              <a:gd name="connsiteX59" fmla="*/ 760780 w 1356694"/>
              <a:gd name="connsiteY59" fmla="*/ 958439 h 1368465"/>
              <a:gd name="connsiteX60" fmla="*/ 676831 w 1356694"/>
              <a:gd name="connsiteY60" fmla="*/ 875384 h 1368465"/>
              <a:gd name="connsiteX61" fmla="*/ 216871 w 1356694"/>
              <a:gd name="connsiteY61" fmla="*/ 875384 h 1368465"/>
              <a:gd name="connsiteX62" fmla="*/ 133816 w 1356694"/>
              <a:gd name="connsiteY62" fmla="*/ 958439 h 1368465"/>
              <a:gd name="connsiteX63" fmla="*/ 216871 w 1356694"/>
              <a:gd name="connsiteY63" fmla="*/ 1042387 h 1368465"/>
              <a:gd name="connsiteX64" fmla="*/ 299926 w 1356694"/>
              <a:gd name="connsiteY64" fmla="*/ 958439 h 1368465"/>
              <a:gd name="connsiteX65" fmla="*/ 216871 w 1356694"/>
              <a:gd name="connsiteY65" fmla="*/ 875384 h 1368465"/>
              <a:gd name="connsiteX66" fmla="*/ 1139377 w 1356694"/>
              <a:gd name="connsiteY66" fmla="*/ 839661 h 1368465"/>
              <a:gd name="connsiteX67" fmla="*/ 1258604 w 1356694"/>
              <a:gd name="connsiteY67" fmla="*/ 958439 h 1368465"/>
              <a:gd name="connsiteX68" fmla="*/ 1139377 w 1356694"/>
              <a:gd name="connsiteY68" fmla="*/ 1078110 h 1368465"/>
              <a:gd name="connsiteX69" fmla="*/ 1020150 w 1356694"/>
              <a:gd name="connsiteY69" fmla="*/ 958439 h 1368465"/>
              <a:gd name="connsiteX70" fmla="*/ 1139377 w 1356694"/>
              <a:gd name="connsiteY70" fmla="*/ 839661 h 1368465"/>
              <a:gd name="connsiteX71" fmla="*/ 676831 w 1356694"/>
              <a:gd name="connsiteY71" fmla="*/ 839661 h 1368465"/>
              <a:gd name="connsiteX72" fmla="*/ 795610 w 1356694"/>
              <a:gd name="connsiteY72" fmla="*/ 958439 h 1368465"/>
              <a:gd name="connsiteX73" fmla="*/ 676831 w 1356694"/>
              <a:gd name="connsiteY73" fmla="*/ 1078110 h 1368465"/>
              <a:gd name="connsiteX74" fmla="*/ 557159 w 1356694"/>
              <a:gd name="connsiteY74" fmla="*/ 958439 h 1368465"/>
              <a:gd name="connsiteX75" fmla="*/ 676831 w 1356694"/>
              <a:gd name="connsiteY75" fmla="*/ 839661 h 1368465"/>
              <a:gd name="connsiteX76" fmla="*/ 216871 w 1356694"/>
              <a:gd name="connsiteY76" fmla="*/ 839661 h 1368465"/>
              <a:gd name="connsiteX77" fmla="*/ 336542 w 1356694"/>
              <a:gd name="connsiteY77" fmla="*/ 958439 h 1368465"/>
              <a:gd name="connsiteX78" fmla="*/ 216871 w 1356694"/>
              <a:gd name="connsiteY78" fmla="*/ 1078110 h 1368465"/>
              <a:gd name="connsiteX79" fmla="*/ 98093 w 1356694"/>
              <a:gd name="connsiteY79" fmla="*/ 958439 h 1368465"/>
              <a:gd name="connsiteX80" fmla="*/ 216871 w 1356694"/>
              <a:gd name="connsiteY80" fmla="*/ 839661 h 1368465"/>
              <a:gd name="connsiteX81" fmla="*/ 286427 w 1356694"/>
              <a:gd name="connsiteY81" fmla="*/ 498302 h 1368465"/>
              <a:gd name="connsiteX82" fmla="*/ 305112 w 1356694"/>
              <a:gd name="connsiteY82" fmla="*/ 516158 h 1368465"/>
              <a:gd name="connsiteX83" fmla="*/ 305112 w 1356694"/>
              <a:gd name="connsiteY83" fmla="*/ 776858 h 1368465"/>
              <a:gd name="connsiteX84" fmla="*/ 286427 w 1356694"/>
              <a:gd name="connsiteY84" fmla="*/ 795607 h 1368465"/>
              <a:gd name="connsiteX85" fmla="*/ 266809 w 1356694"/>
              <a:gd name="connsiteY85" fmla="*/ 776858 h 1368465"/>
              <a:gd name="connsiteX86" fmla="*/ 266809 w 1356694"/>
              <a:gd name="connsiteY86" fmla="*/ 516158 h 1368465"/>
              <a:gd name="connsiteX87" fmla="*/ 286427 w 1356694"/>
              <a:gd name="connsiteY87" fmla="*/ 498302 h 1368465"/>
              <a:gd name="connsiteX88" fmla="*/ 691576 w 1356694"/>
              <a:gd name="connsiteY88" fmla="*/ 110874 h 1368465"/>
              <a:gd name="connsiteX89" fmla="*/ 677294 w 1356694"/>
              <a:gd name="connsiteY89" fmla="*/ 125049 h 1368465"/>
              <a:gd name="connsiteX90" fmla="*/ 677294 w 1356694"/>
              <a:gd name="connsiteY90" fmla="*/ 161375 h 1368465"/>
              <a:gd name="connsiteX91" fmla="*/ 671045 w 1356694"/>
              <a:gd name="connsiteY91" fmla="*/ 174665 h 1368465"/>
              <a:gd name="connsiteX92" fmla="*/ 617486 w 1356694"/>
              <a:gd name="connsiteY92" fmla="*/ 224280 h 1368465"/>
              <a:gd name="connsiteX93" fmla="*/ 670153 w 1356694"/>
              <a:gd name="connsiteY93" fmla="*/ 268579 h 1368465"/>
              <a:gd name="connsiteX94" fmla="*/ 677294 w 1356694"/>
              <a:gd name="connsiteY94" fmla="*/ 281869 h 1368465"/>
              <a:gd name="connsiteX95" fmla="*/ 677294 w 1356694"/>
              <a:gd name="connsiteY95" fmla="*/ 326169 h 1368465"/>
              <a:gd name="connsiteX96" fmla="*/ 691576 w 1356694"/>
              <a:gd name="connsiteY96" fmla="*/ 340344 h 1368465"/>
              <a:gd name="connsiteX97" fmla="*/ 1046849 w 1356694"/>
              <a:gd name="connsiteY97" fmla="*/ 340344 h 1368465"/>
              <a:gd name="connsiteX98" fmla="*/ 1062024 w 1356694"/>
              <a:gd name="connsiteY98" fmla="*/ 326169 h 1368465"/>
              <a:gd name="connsiteX99" fmla="*/ 1062024 w 1356694"/>
              <a:gd name="connsiteY99" fmla="*/ 125049 h 1368465"/>
              <a:gd name="connsiteX100" fmla="*/ 1046849 w 1356694"/>
              <a:gd name="connsiteY100" fmla="*/ 110874 h 1368465"/>
              <a:gd name="connsiteX101" fmla="*/ 405209 w 1356694"/>
              <a:gd name="connsiteY101" fmla="*/ 106248 h 1368465"/>
              <a:gd name="connsiteX102" fmla="*/ 305466 w 1356694"/>
              <a:gd name="connsiteY102" fmla="*/ 205992 h 1368465"/>
              <a:gd name="connsiteX103" fmla="*/ 405209 w 1356694"/>
              <a:gd name="connsiteY103" fmla="*/ 304844 h 1368465"/>
              <a:gd name="connsiteX104" fmla="*/ 504952 w 1356694"/>
              <a:gd name="connsiteY104" fmla="*/ 205992 h 1368465"/>
              <a:gd name="connsiteX105" fmla="*/ 405209 w 1356694"/>
              <a:gd name="connsiteY105" fmla="*/ 106248 h 1368465"/>
              <a:gd name="connsiteX106" fmla="*/ 691576 w 1356694"/>
              <a:gd name="connsiteY106" fmla="*/ 74548 h 1368465"/>
              <a:gd name="connsiteX107" fmla="*/ 1046849 w 1356694"/>
              <a:gd name="connsiteY107" fmla="*/ 74548 h 1368465"/>
              <a:gd name="connsiteX108" fmla="*/ 1097730 w 1356694"/>
              <a:gd name="connsiteY108" fmla="*/ 125049 h 1368465"/>
              <a:gd name="connsiteX109" fmla="*/ 1097730 w 1356694"/>
              <a:gd name="connsiteY109" fmla="*/ 326169 h 1368465"/>
              <a:gd name="connsiteX110" fmla="*/ 1046849 w 1356694"/>
              <a:gd name="connsiteY110" fmla="*/ 375784 h 1368465"/>
              <a:gd name="connsiteX111" fmla="*/ 691576 w 1356694"/>
              <a:gd name="connsiteY111" fmla="*/ 375784 h 1368465"/>
              <a:gd name="connsiteX112" fmla="*/ 641588 w 1356694"/>
              <a:gd name="connsiteY112" fmla="*/ 326169 h 1368465"/>
              <a:gd name="connsiteX113" fmla="*/ 641588 w 1356694"/>
              <a:gd name="connsiteY113" fmla="*/ 289843 h 1368465"/>
              <a:gd name="connsiteX114" fmla="*/ 579103 w 1356694"/>
              <a:gd name="connsiteY114" fmla="*/ 238456 h 1368465"/>
              <a:gd name="connsiteX115" fmla="*/ 572854 w 1356694"/>
              <a:gd name="connsiteY115" fmla="*/ 225166 h 1368465"/>
              <a:gd name="connsiteX116" fmla="*/ 578210 w 1356694"/>
              <a:gd name="connsiteY116" fmla="*/ 211876 h 1368465"/>
              <a:gd name="connsiteX117" fmla="*/ 641588 w 1356694"/>
              <a:gd name="connsiteY117" fmla="*/ 153401 h 1368465"/>
              <a:gd name="connsiteX118" fmla="*/ 641588 w 1356694"/>
              <a:gd name="connsiteY118" fmla="*/ 125049 h 1368465"/>
              <a:gd name="connsiteX119" fmla="*/ 691576 w 1356694"/>
              <a:gd name="connsiteY119" fmla="*/ 74548 h 1368465"/>
              <a:gd name="connsiteX120" fmla="*/ 405209 w 1356694"/>
              <a:gd name="connsiteY120" fmla="*/ 70626 h 1368465"/>
              <a:gd name="connsiteX121" fmla="*/ 540574 w 1356694"/>
              <a:gd name="connsiteY121" fmla="*/ 205992 h 1368465"/>
              <a:gd name="connsiteX122" fmla="*/ 405209 w 1356694"/>
              <a:gd name="connsiteY122" fmla="*/ 340466 h 1368465"/>
              <a:gd name="connsiteX123" fmla="*/ 270734 w 1356694"/>
              <a:gd name="connsiteY123" fmla="*/ 205992 h 1368465"/>
              <a:gd name="connsiteX124" fmla="*/ 405209 w 1356694"/>
              <a:gd name="connsiteY124" fmla="*/ 70626 h 1368465"/>
              <a:gd name="connsiteX125" fmla="*/ 75619 w 1356694"/>
              <a:gd name="connsiteY125" fmla="*/ 35558 h 1368465"/>
              <a:gd name="connsiteX126" fmla="*/ 35585 w 1356694"/>
              <a:gd name="connsiteY126" fmla="*/ 74672 h 1368465"/>
              <a:gd name="connsiteX127" fmla="*/ 35585 w 1356694"/>
              <a:gd name="connsiteY127" fmla="*/ 680047 h 1368465"/>
              <a:gd name="connsiteX128" fmla="*/ 75619 w 1356694"/>
              <a:gd name="connsiteY128" fmla="*/ 719161 h 1368465"/>
              <a:gd name="connsiteX129" fmla="*/ 171700 w 1356694"/>
              <a:gd name="connsiteY129" fmla="*/ 719161 h 1368465"/>
              <a:gd name="connsiteX130" fmla="*/ 171700 w 1356694"/>
              <a:gd name="connsiteY130" fmla="*/ 616043 h 1368465"/>
              <a:gd name="connsiteX131" fmla="*/ 171700 w 1356694"/>
              <a:gd name="connsiteY131" fmla="*/ 532482 h 1368465"/>
              <a:gd name="connsiteX132" fmla="*/ 171700 w 1356694"/>
              <a:gd name="connsiteY132" fmla="*/ 496924 h 1368465"/>
              <a:gd name="connsiteX133" fmla="*/ 304255 w 1356694"/>
              <a:gd name="connsiteY133" fmla="*/ 385805 h 1368465"/>
              <a:gd name="connsiteX134" fmla="*/ 470617 w 1356694"/>
              <a:gd name="connsiteY134" fmla="*/ 385805 h 1368465"/>
              <a:gd name="connsiteX135" fmla="*/ 506203 w 1356694"/>
              <a:gd name="connsiteY135" fmla="*/ 385805 h 1368465"/>
              <a:gd name="connsiteX136" fmla="*/ 617407 w 1356694"/>
              <a:gd name="connsiteY136" fmla="*/ 447142 h 1368465"/>
              <a:gd name="connsiteX137" fmla="*/ 693026 w 1356694"/>
              <a:gd name="connsiteY137" fmla="*/ 554705 h 1368465"/>
              <a:gd name="connsiteX138" fmla="*/ 829140 w 1356694"/>
              <a:gd name="connsiteY138" fmla="*/ 554705 h 1368465"/>
              <a:gd name="connsiteX139" fmla="*/ 838926 w 1356694"/>
              <a:gd name="connsiteY139" fmla="*/ 558261 h 1368465"/>
              <a:gd name="connsiteX140" fmla="*/ 842485 w 1356694"/>
              <a:gd name="connsiteY140" fmla="*/ 560928 h 1368465"/>
              <a:gd name="connsiteX141" fmla="*/ 875401 w 1356694"/>
              <a:gd name="connsiteY141" fmla="*/ 622266 h 1368465"/>
              <a:gd name="connsiteX142" fmla="*/ 838037 w 1356694"/>
              <a:gd name="connsiteY142" fmla="*/ 680047 h 1368465"/>
              <a:gd name="connsiteX143" fmla="*/ 829140 w 1356694"/>
              <a:gd name="connsiteY143" fmla="*/ 681825 h 1368465"/>
              <a:gd name="connsiteX144" fmla="*/ 648544 w 1356694"/>
              <a:gd name="connsiteY144" fmla="*/ 681825 h 1368465"/>
              <a:gd name="connsiteX145" fmla="*/ 596945 w 1356694"/>
              <a:gd name="connsiteY145" fmla="*/ 656935 h 1368465"/>
              <a:gd name="connsiteX146" fmla="*/ 556022 w 1356694"/>
              <a:gd name="connsiteY146" fmla="*/ 601820 h 1368465"/>
              <a:gd name="connsiteX147" fmla="*/ 556022 w 1356694"/>
              <a:gd name="connsiteY147" fmla="*/ 719161 h 1368465"/>
              <a:gd name="connsiteX148" fmla="*/ 1281075 w 1356694"/>
              <a:gd name="connsiteY148" fmla="*/ 719161 h 1368465"/>
              <a:gd name="connsiteX149" fmla="*/ 1321109 w 1356694"/>
              <a:gd name="connsiteY149" fmla="*/ 680047 h 1368465"/>
              <a:gd name="connsiteX150" fmla="*/ 1321109 w 1356694"/>
              <a:gd name="connsiteY150" fmla="*/ 74672 h 1368465"/>
              <a:gd name="connsiteX151" fmla="*/ 1281075 w 1356694"/>
              <a:gd name="connsiteY151" fmla="*/ 35558 h 1368465"/>
              <a:gd name="connsiteX152" fmla="*/ 75619 w 1356694"/>
              <a:gd name="connsiteY152" fmla="*/ 0 h 1368465"/>
              <a:gd name="connsiteX153" fmla="*/ 1281075 w 1356694"/>
              <a:gd name="connsiteY153" fmla="*/ 0 h 1368465"/>
              <a:gd name="connsiteX154" fmla="*/ 1356694 w 1356694"/>
              <a:gd name="connsiteY154" fmla="*/ 74672 h 1368465"/>
              <a:gd name="connsiteX155" fmla="*/ 1356694 w 1356694"/>
              <a:gd name="connsiteY155" fmla="*/ 680047 h 1368465"/>
              <a:gd name="connsiteX156" fmla="*/ 1281075 w 1356694"/>
              <a:gd name="connsiteY156" fmla="*/ 755608 h 1368465"/>
              <a:gd name="connsiteX157" fmla="*/ 556022 w 1356694"/>
              <a:gd name="connsiteY157" fmla="*/ 755608 h 1368465"/>
              <a:gd name="connsiteX158" fmla="*/ 556022 w 1356694"/>
              <a:gd name="connsiteY158" fmla="*/ 776943 h 1368465"/>
              <a:gd name="connsiteX159" fmla="*/ 537340 w 1356694"/>
              <a:gd name="connsiteY159" fmla="*/ 795611 h 1368465"/>
              <a:gd name="connsiteX160" fmla="*/ 520437 w 1356694"/>
              <a:gd name="connsiteY160" fmla="*/ 776943 h 1368465"/>
              <a:gd name="connsiteX161" fmla="*/ 520437 w 1356694"/>
              <a:gd name="connsiteY161" fmla="*/ 571595 h 1368465"/>
              <a:gd name="connsiteX162" fmla="*/ 537340 w 1356694"/>
              <a:gd name="connsiteY162" fmla="*/ 547594 h 1368465"/>
              <a:gd name="connsiteX163" fmla="*/ 566698 w 1356694"/>
              <a:gd name="connsiteY163" fmla="*/ 555594 h 1368465"/>
              <a:gd name="connsiteX164" fmla="*/ 626303 w 1356694"/>
              <a:gd name="connsiteY164" fmla="*/ 634711 h 1368465"/>
              <a:gd name="connsiteX165" fmla="*/ 648544 w 1356694"/>
              <a:gd name="connsiteY165" fmla="*/ 646267 h 1368465"/>
              <a:gd name="connsiteX166" fmla="*/ 824692 w 1356694"/>
              <a:gd name="connsiteY166" fmla="*/ 646267 h 1368465"/>
              <a:gd name="connsiteX167" fmla="*/ 838926 w 1356694"/>
              <a:gd name="connsiteY167" fmla="*/ 620488 h 1368465"/>
              <a:gd name="connsiteX168" fmla="*/ 823803 w 1356694"/>
              <a:gd name="connsiteY168" fmla="*/ 591152 h 1368465"/>
              <a:gd name="connsiteX169" fmla="*/ 684130 w 1356694"/>
              <a:gd name="connsiteY169" fmla="*/ 591152 h 1368465"/>
              <a:gd name="connsiteX170" fmla="*/ 669896 w 1356694"/>
              <a:gd name="connsiteY170" fmla="*/ 583152 h 1368465"/>
              <a:gd name="connsiteX171" fmla="*/ 588049 w 1356694"/>
              <a:gd name="connsiteY171" fmla="*/ 466699 h 1368465"/>
              <a:gd name="connsiteX172" fmla="*/ 587159 w 1356694"/>
              <a:gd name="connsiteY172" fmla="*/ 464921 h 1368465"/>
              <a:gd name="connsiteX173" fmla="*/ 507982 w 1356694"/>
              <a:gd name="connsiteY173" fmla="*/ 421363 h 1368465"/>
              <a:gd name="connsiteX174" fmla="*/ 507092 w 1356694"/>
              <a:gd name="connsiteY174" fmla="*/ 421363 h 1368465"/>
              <a:gd name="connsiteX175" fmla="*/ 470617 w 1356694"/>
              <a:gd name="connsiteY175" fmla="*/ 421363 h 1368465"/>
              <a:gd name="connsiteX176" fmla="*/ 304255 w 1356694"/>
              <a:gd name="connsiteY176" fmla="*/ 421363 h 1368465"/>
              <a:gd name="connsiteX177" fmla="*/ 207285 w 1356694"/>
              <a:gd name="connsiteY177" fmla="*/ 496924 h 1368465"/>
              <a:gd name="connsiteX178" fmla="*/ 207285 w 1356694"/>
              <a:gd name="connsiteY178" fmla="*/ 532482 h 1368465"/>
              <a:gd name="connsiteX179" fmla="*/ 207285 w 1356694"/>
              <a:gd name="connsiteY179" fmla="*/ 616043 h 1368465"/>
              <a:gd name="connsiteX180" fmla="*/ 207285 w 1356694"/>
              <a:gd name="connsiteY180" fmla="*/ 776943 h 1368465"/>
              <a:gd name="connsiteX181" fmla="*/ 188603 w 1356694"/>
              <a:gd name="connsiteY181" fmla="*/ 795611 h 1368465"/>
              <a:gd name="connsiteX182" fmla="*/ 171700 w 1356694"/>
              <a:gd name="connsiteY182" fmla="*/ 776943 h 1368465"/>
              <a:gd name="connsiteX183" fmla="*/ 171700 w 1356694"/>
              <a:gd name="connsiteY183" fmla="*/ 755608 h 1368465"/>
              <a:gd name="connsiteX184" fmla="*/ 75619 w 1356694"/>
              <a:gd name="connsiteY184" fmla="*/ 755608 h 1368465"/>
              <a:gd name="connsiteX185" fmla="*/ 0 w 1356694"/>
              <a:gd name="connsiteY185" fmla="*/ 680047 h 1368465"/>
              <a:gd name="connsiteX186" fmla="*/ 0 w 1356694"/>
              <a:gd name="connsiteY186" fmla="*/ 74672 h 1368465"/>
              <a:gd name="connsiteX187" fmla="*/ 75619 w 1356694"/>
              <a:gd name="connsiteY187" fmla="*/ 0 h 1368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1356694" h="1368465">
                <a:moveTo>
                  <a:pt x="1056429" y="1141107"/>
                </a:moveTo>
                <a:cubicBezTo>
                  <a:pt x="1015316" y="1141107"/>
                  <a:pt x="982247" y="1175743"/>
                  <a:pt x="982247" y="1216597"/>
                </a:cubicBezTo>
                <a:lnTo>
                  <a:pt x="982247" y="1316066"/>
                </a:lnTo>
                <a:cubicBezTo>
                  <a:pt x="982247" y="1324947"/>
                  <a:pt x="989397" y="1332940"/>
                  <a:pt x="998334" y="1332940"/>
                </a:cubicBezTo>
                <a:lnTo>
                  <a:pt x="1284341" y="1332940"/>
                </a:lnTo>
                <a:cubicBezTo>
                  <a:pt x="1293279" y="1332940"/>
                  <a:pt x="1300429" y="1324947"/>
                  <a:pt x="1300429" y="1316066"/>
                </a:cubicBezTo>
                <a:lnTo>
                  <a:pt x="1300429" y="1216597"/>
                </a:lnTo>
                <a:cubicBezTo>
                  <a:pt x="1300429" y="1175743"/>
                  <a:pt x="1267359" y="1141107"/>
                  <a:pt x="1226246" y="1141107"/>
                </a:cubicBezTo>
                <a:close/>
                <a:moveTo>
                  <a:pt x="594332" y="1141107"/>
                </a:moveTo>
                <a:cubicBezTo>
                  <a:pt x="552325" y="1141107"/>
                  <a:pt x="519256" y="1175743"/>
                  <a:pt x="519256" y="1216597"/>
                </a:cubicBezTo>
                <a:lnTo>
                  <a:pt x="519256" y="1316066"/>
                </a:lnTo>
                <a:cubicBezTo>
                  <a:pt x="519256" y="1324947"/>
                  <a:pt x="526406" y="1332940"/>
                  <a:pt x="535343" y="1332940"/>
                </a:cubicBezTo>
                <a:lnTo>
                  <a:pt x="821350" y="1332940"/>
                </a:lnTo>
                <a:cubicBezTo>
                  <a:pt x="830287" y="1332940"/>
                  <a:pt x="838331" y="1324947"/>
                  <a:pt x="838331" y="1316066"/>
                </a:cubicBezTo>
                <a:lnTo>
                  <a:pt x="838331" y="1216597"/>
                </a:lnTo>
                <a:cubicBezTo>
                  <a:pt x="838331" y="1175743"/>
                  <a:pt x="804368" y="1141107"/>
                  <a:pt x="763255" y="1141107"/>
                </a:cubicBezTo>
                <a:close/>
                <a:moveTo>
                  <a:pt x="129589" y="1141107"/>
                </a:moveTo>
                <a:cubicBezTo>
                  <a:pt x="88794" y="1141107"/>
                  <a:pt x="55094" y="1175743"/>
                  <a:pt x="55094" y="1216597"/>
                </a:cubicBezTo>
                <a:lnTo>
                  <a:pt x="55094" y="1316066"/>
                </a:lnTo>
                <a:cubicBezTo>
                  <a:pt x="55094" y="1324947"/>
                  <a:pt x="62189" y="1332940"/>
                  <a:pt x="71057" y="1332940"/>
                </a:cubicBezTo>
                <a:lnTo>
                  <a:pt x="354849" y="1332940"/>
                </a:lnTo>
                <a:cubicBezTo>
                  <a:pt x="364604" y="1332940"/>
                  <a:pt x="371699" y="1324947"/>
                  <a:pt x="371699" y="1316066"/>
                </a:cubicBezTo>
                <a:lnTo>
                  <a:pt x="371699" y="1216597"/>
                </a:lnTo>
                <a:cubicBezTo>
                  <a:pt x="371699" y="1175743"/>
                  <a:pt x="338886" y="1141107"/>
                  <a:pt x="296317" y="1141107"/>
                </a:cubicBezTo>
                <a:close/>
                <a:moveTo>
                  <a:pt x="1056429" y="1106470"/>
                </a:moveTo>
                <a:lnTo>
                  <a:pt x="1226246" y="1106470"/>
                </a:lnTo>
                <a:cubicBezTo>
                  <a:pt x="1287022" y="1106470"/>
                  <a:pt x="1337073" y="1156205"/>
                  <a:pt x="1337073" y="1216597"/>
                </a:cubicBezTo>
                <a:lnTo>
                  <a:pt x="1337073" y="1316066"/>
                </a:lnTo>
                <a:cubicBezTo>
                  <a:pt x="1337073" y="1345374"/>
                  <a:pt x="1312941" y="1368465"/>
                  <a:pt x="1284341" y="1368465"/>
                </a:cubicBezTo>
                <a:lnTo>
                  <a:pt x="998334" y="1368465"/>
                </a:lnTo>
                <a:cubicBezTo>
                  <a:pt x="969734" y="1368465"/>
                  <a:pt x="945602" y="1345374"/>
                  <a:pt x="945602" y="1316066"/>
                </a:cubicBezTo>
                <a:lnTo>
                  <a:pt x="945602" y="1216597"/>
                </a:lnTo>
                <a:cubicBezTo>
                  <a:pt x="945602" y="1156205"/>
                  <a:pt x="995653" y="1106470"/>
                  <a:pt x="1056429" y="1106470"/>
                </a:cubicBezTo>
                <a:close/>
                <a:moveTo>
                  <a:pt x="594332" y="1106470"/>
                </a:moveTo>
                <a:lnTo>
                  <a:pt x="763255" y="1106470"/>
                </a:lnTo>
                <a:cubicBezTo>
                  <a:pt x="824031" y="1106470"/>
                  <a:pt x="874082" y="1156205"/>
                  <a:pt x="874082" y="1216597"/>
                </a:cubicBezTo>
                <a:lnTo>
                  <a:pt x="874082" y="1316066"/>
                </a:lnTo>
                <a:cubicBezTo>
                  <a:pt x="874082" y="1345374"/>
                  <a:pt x="849950" y="1368465"/>
                  <a:pt x="821350" y="1368465"/>
                </a:cubicBezTo>
                <a:lnTo>
                  <a:pt x="535343" y="1368465"/>
                </a:lnTo>
                <a:cubicBezTo>
                  <a:pt x="506743" y="1368465"/>
                  <a:pt x="482611" y="1345374"/>
                  <a:pt x="482611" y="1316066"/>
                </a:cubicBezTo>
                <a:lnTo>
                  <a:pt x="482611" y="1216597"/>
                </a:lnTo>
                <a:cubicBezTo>
                  <a:pt x="482611" y="1156205"/>
                  <a:pt x="532662" y="1106470"/>
                  <a:pt x="594332" y="1106470"/>
                </a:cubicBezTo>
                <a:close/>
                <a:moveTo>
                  <a:pt x="129589" y="1106470"/>
                </a:moveTo>
                <a:lnTo>
                  <a:pt x="296317" y="1106470"/>
                </a:lnTo>
                <a:cubicBezTo>
                  <a:pt x="358396" y="1106470"/>
                  <a:pt x="407173" y="1156205"/>
                  <a:pt x="407173" y="1216597"/>
                </a:cubicBezTo>
                <a:lnTo>
                  <a:pt x="407173" y="1316066"/>
                </a:lnTo>
                <a:cubicBezTo>
                  <a:pt x="407173" y="1345374"/>
                  <a:pt x="384115" y="1368465"/>
                  <a:pt x="354849" y="1368465"/>
                </a:cubicBezTo>
                <a:lnTo>
                  <a:pt x="71057" y="1368465"/>
                </a:lnTo>
                <a:cubicBezTo>
                  <a:pt x="41791" y="1368465"/>
                  <a:pt x="19620" y="1345374"/>
                  <a:pt x="19620" y="1316066"/>
                </a:cubicBezTo>
                <a:lnTo>
                  <a:pt x="19620" y="1216597"/>
                </a:lnTo>
                <a:cubicBezTo>
                  <a:pt x="19620" y="1156205"/>
                  <a:pt x="68397" y="1106470"/>
                  <a:pt x="129589" y="1106470"/>
                </a:cubicBezTo>
                <a:close/>
                <a:moveTo>
                  <a:pt x="1139377" y="875384"/>
                </a:moveTo>
                <a:cubicBezTo>
                  <a:pt x="1093110" y="875384"/>
                  <a:pt x="1055740" y="912893"/>
                  <a:pt x="1055740" y="958439"/>
                </a:cubicBezTo>
                <a:cubicBezTo>
                  <a:pt x="1055740" y="1004878"/>
                  <a:pt x="1093110" y="1042387"/>
                  <a:pt x="1139377" y="1042387"/>
                </a:cubicBezTo>
                <a:cubicBezTo>
                  <a:pt x="1185644" y="1042387"/>
                  <a:pt x="1223014" y="1004878"/>
                  <a:pt x="1223014" y="958439"/>
                </a:cubicBezTo>
                <a:cubicBezTo>
                  <a:pt x="1223014" y="912893"/>
                  <a:pt x="1185644" y="875384"/>
                  <a:pt x="1139377" y="875384"/>
                </a:cubicBezTo>
                <a:close/>
                <a:moveTo>
                  <a:pt x="676831" y="875384"/>
                </a:moveTo>
                <a:cubicBezTo>
                  <a:pt x="630391" y="875384"/>
                  <a:pt x="592882" y="912893"/>
                  <a:pt x="592882" y="958439"/>
                </a:cubicBezTo>
                <a:cubicBezTo>
                  <a:pt x="592882" y="1004878"/>
                  <a:pt x="630391" y="1042387"/>
                  <a:pt x="676831" y="1042387"/>
                </a:cubicBezTo>
                <a:cubicBezTo>
                  <a:pt x="723271" y="1042387"/>
                  <a:pt x="760780" y="1004878"/>
                  <a:pt x="760780" y="958439"/>
                </a:cubicBezTo>
                <a:cubicBezTo>
                  <a:pt x="760780" y="912893"/>
                  <a:pt x="723271" y="875384"/>
                  <a:pt x="676831" y="875384"/>
                </a:cubicBezTo>
                <a:close/>
                <a:moveTo>
                  <a:pt x="216871" y="875384"/>
                </a:moveTo>
                <a:cubicBezTo>
                  <a:pt x="171325" y="875384"/>
                  <a:pt x="133816" y="912893"/>
                  <a:pt x="133816" y="958439"/>
                </a:cubicBezTo>
                <a:cubicBezTo>
                  <a:pt x="133816" y="1004878"/>
                  <a:pt x="171325" y="1042387"/>
                  <a:pt x="216871" y="1042387"/>
                </a:cubicBezTo>
                <a:cubicBezTo>
                  <a:pt x="262417" y="1042387"/>
                  <a:pt x="299926" y="1004878"/>
                  <a:pt x="299926" y="958439"/>
                </a:cubicBezTo>
                <a:cubicBezTo>
                  <a:pt x="299926" y="912893"/>
                  <a:pt x="262417" y="875384"/>
                  <a:pt x="216871" y="875384"/>
                </a:cubicBezTo>
                <a:close/>
                <a:moveTo>
                  <a:pt x="1139377" y="839661"/>
                </a:moveTo>
                <a:cubicBezTo>
                  <a:pt x="1205219" y="839661"/>
                  <a:pt x="1258604" y="893245"/>
                  <a:pt x="1258604" y="958439"/>
                </a:cubicBezTo>
                <a:cubicBezTo>
                  <a:pt x="1258604" y="1024526"/>
                  <a:pt x="1205219" y="1078110"/>
                  <a:pt x="1139377" y="1078110"/>
                </a:cubicBezTo>
                <a:cubicBezTo>
                  <a:pt x="1073535" y="1078110"/>
                  <a:pt x="1020150" y="1024526"/>
                  <a:pt x="1020150" y="958439"/>
                </a:cubicBezTo>
                <a:cubicBezTo>
                  <a:pt x="1020150" y="893245"/>
                  <a:pt x="1073535" y="839661"/>
                  <a:pt x="1139377" y="839661"/>
                </a:cubicBezTo>
                <a:close/>
                <a:moveTo>
                  <a:pt x="676831" y="839661"/>
                </a:moveTo>
                <a:cubicBezTo>
                  <a:pt x="742025" y="839661"/>
                  <a:pt x="795610" y="893245"/>
                  <a:pt x="795610" y="958439"/>
                </a:cubicBezTo>
                <a:cubicBezTo>
                  <a:pt x="795610" y="1024526"/>
                  <a:pt x="742025" y="1078110"/>
                  <a:pt x="676831" y="1078110"/>
                </a:cubicBezTo>
                <a:cubicBezTo>
                  <a:pt x="610743" y="1078110"/>
                  <a:pt x="557159" y="1024526"/>
                  <a:pt x="557159" y="958439"/>
                </a:cubicBezTo>
                <a:cubicBezTo>
                  <a:pt x="557159" y="893245"/>
                  <a:pt x="610743" y="839661"/>
                  <a:pt x="676831" y="839661"/>
                </a:cubicBezTo>
                <a:close/>
                <a:moveTo>
                  <a:pt x="216871" y="839661"/>
                </a:moveTo>
                <a:cubicBezTo>
                  <a:pt x="282958" y="839661"/>
                  <a:pt x="336542" y="893245"/>
                  <a:pt x="336542" y="958439"/>
                </a:cubicBezTo>
                <a:cubicBezTo>
                  <a:pt x="336542" y="1024526"/>
                  <a:pt x="282958" y="1078110"/>
                  <a:pt x="216871" y="1078110"/>
                </a:cubicBezTo>
                <a:cubicBezTo>
                  <a:pt x="150784" y="1078110"/>
                  <a:pt x="98093" y="1024526"/>
                  <a:pt x="98093" y="958439"/>
                </a:cubicBezTo>
                <a:cubicBezTo>
                  <a:pt x="98093" y="893245"/>
                  <a:pt x="150784" y="839661"/>
                  <a:pt x="216871" y="839661"/>
                </a:cubicBezTo>
                <a:close/>
                <a:moveTo>
                  <a:pt x="286427" y="498302"/>
                </a:moveTo>
                <a:cubicBezTo>
                  <a:pt x="295770" y="498302"/>
                  <a:pt x="305112" y="506337"/>
                  <a:pt x="305112" y="516158"/>
                </a:cubicBezTo>
                <a:lnTo>
                  <a:pt x="305112" y="776858"/>
                </a:lnTo>
                <a:cubicBezTo>
                  <a:pt x="305112" y="786679"/>
                  <a:pt x="295770" y="795607"/>
                  <a:pt x="286427" y="795607"/>
                </a:cubicBezTo>
                <a:cubicBezTo>
                  <a:pt x="276151" y="795607"/>
                  <a:pt x="266809" y="786679"/>
                  <a:pt x="266809" y="776858"/>
                </a:cubicBezTo>
                <a:lnTo>
                  <a:pt x="266809" y="516158"/>
                </a:lnTo>
                <a:cubicBezTo>
                  <a:pt x="266809" y="506337"/>
                  <a:pt x="276151" y="498302"/>
                  <a:pt x="286427" y="498302"/>
                </a:cubicBezTo>
                <a:close/>
                <a:moveTo>
                  <a:pt x="691576" y="110874"/>
                </a:moveTo>
                <a:cubicBezTo>
                  <a:pt x="683542" y="110874"/>
                  <a:pt x="677294" y="116189"/>
                  <a:pt x="677294" y="125049"/>
                </a:cubicBezTo>
                <a:lnTo>
                  <a:pt x="677294" y="161375"/>
                </a:lnTo>
                <a:cubicBezTo>
                  <a:pt x="677294" y="165805"/>
                  <a:pt x="675508" y="171121"/>
                  <a:pt x="671045" y="174665"/>
                </a:cubicBezTo>
                <a:lnTo>
                  <a:pt x="617486" y="224280"/>
                </a:lnTo>
                <a:lnTo>
                  <a:pt x="670153" y="268579"/>
                </a:lnTo>
                <a:cubicBezTo>
                  <a:pt x="675508" y="272123"/>
                  <a:pt x="677294" y="276553"/>
                  <a:pt x="677294" y="281869"/>
                </a:cubicBezTo>
                <a:lnTo>
                  <a:pt x="677294" y="326169"/>
                </a:lnTo>
                <a:cubicBezTo>
                  <a:pt x="677294" y="333257"/>
                  <a:pt x="683542" y="340344"/>
                  <a:pt x="691576" y="340344"/>
                </a:cubicBezTo>
                <a:lnTo>
                  <a:pt x="1046849" y="340344"/>
                </a:lnTo>
                <a:cubicBezTo>
                  <a:pt x="1054883" y="340344"/>
                  <a:pt x="1062024" y="333257"/>
                  <a:pt x="1062024" y="326169"/>
                </a:cubicBezTo>
                <a:lnTo>
                  <a:pt x="1062024" y="125049"/>
                </a:lnTo>
                <a:cubicBezTo>
                  <a:pt x="1062024" y="116189"/>
                  <a:pt x="1054883" y="110874"/>
                  <a:pt x="1046849" y="110874"/>
                </a:cubicBezTo>
                <a:close/>
                <a:moveTo>
                  <a:pt x="405209" y="106248"/>
                </a:moveTo>
                <a:cubicBezTo>
                  <a:pt x="350885" y="106248"/>
                  <a:pt x="305466" y="150777"/>
                  <a:pt x="305466" y="205992"/>
                </a:cubicBezTo>
                <a:cubicBezTo>
                  <a:pt x="305466" y="259425"/>
                  <a:pt x="350885" y="304844"/>
                  <a:pt x="405209" y="304844"/>
                </a:cubicBezTo>
                <a:cubicBezTo>
                  <a:pt x="459533" y="304844"/>
                  <a:pt x="504952" y="259425"/>
                  <a:pt x="504952" y="205992"/>
                </a:cubicBezTo>
                <a:cubicBezTo>
                  <a:pt x="504952" y="150777"/>
                  <a:pt x="459533" y="106248"/>
                  <a:pt x="405209" y="106248"/>
                </a:cubicBezTo>
                <a:close/>
                <a:moveTo>
                  <a:pt x="691576" y="74548"/>
                </a:moveTo>
                <a:lnTo>
                  <a:pt x="1046849" y="74548"/>
                </a:lnTo>
                <a:cubicBezTo>
                  <a:pt x="1074522" y="74548"/>
                  <a:pt x="1097730" y="97584"/>
                  <a:pt x="1097730" y="125049"/>
                </a:cubicBezTo>
                <a:lnTo>
                  <a:pt x="1097730" y="326169"/>
                </a:lnTo>
                <a:cubicBezTo>
                  <a:pt x="1097730" y="352748"/>
                  <a:pt x="1074522" y="375784"/>
                  <a:pt x="1046849" y="375784"/>
                </a:cubicBezTo>
                <a:lnTo>
                  <a:pt x="691576" y="375784"/>
                </a:lnTo>
                <a:cubicBezTo>
                  <a:pt x="663904" y="375784"/>
                  <a:pt x="641588" y="352748"/>
                  <a:pt x="641588" y="326169"/>
                </a:cubicBezTo>
                <a:lnTo>
                  <a:pt x="641588" y="289843"/>
                </a:lnTo>
                <a:lnTo>
                  <a:pt x="579103" y="238456"/>
                </a:lnTo>
                <a:cubicBezTo>
                  <a:pt x="574639" y="235798"/>
                  <a:pt x="572854" y="230482"/>
                  <a:pt x="572854" y="225166"/>
                </a:cubicBezTo>
                <a:cubicBezTo>
                  <a:pt x="572854" y="220736"/>
                  <a:pt x="573747" y="215420"/>
                  <a:pt x="578210" y="211876"/>
                </a:cubicBezTo>
                <a:lnTo>
                  <a:pt x="641588" y="153401"/>
                </a:lnTo>
                <a:lnTo>
                  <a:pt x="641588" y="125049"/>
                </a:lnTo>
                <a:cubicBezTo>
                  <a:pt x="641588" y="97584"/>
                  <a:pt x="663904" y="74548"/>
                  <a:pt x="691576" y="74548"/>
                </a:cubicBezTo>
                <a:close/>
                <a:moveTo>
                  <a:pt x="405209" y="70626"/>
                </a:moveTo>
                <a:cubicBezTo>
                  <a:pt x="480016" y="70626"/>
                  <a:pt x="540574" y="131184"/>
                  <a:pt x="540574" y="205992"/>
                </a:cubicBezTo>
                <a:cubicBezTo>
                  <a:pt x="540574" y="279908"/>
                  <a:pt x="480016" y="340466"/>
                  <a:pt x="405209" y="340466"/>
                </a:cubicBezTo>
                <a:cubicBezTo>
                  <a:pt x="331292" y="340466"/>
                  <a:pt x="270734" y="279908"/>
                  <a:pt x="270734" y="205992"/>
                </a:cubicBezTo>
                <a:cubicBezTo>
                  <a:pt x="270734" y="131184"/>
                  <a:pt x="331292" y="70626"/>
                  <a:pt x="405209" y="70626"/>
                </a:cubicBezTo>
                <a:close/>
                <a:moveTo>
                  <a:pt x="75619" y="35558"/>
                </a:moveTo>
                <a:cubicBezTo>
                  <a:pt x="53378" y="35558"/>
                  <a:pt x="35585" y="53337"/>
                  <a:pt x="35585" y="74672"/>
                </a:cubicBezTo>
                <a:lnTo>
                  <a:pt x="35585" y="680047"/>
                </a:lnTo>
                <a:cubicBezTo>
                  <a:pt x="35585" y="702271"/>
                  <a:pt x="53378" y="719161"/>
                  <a:pt x="75619" y="719161"/>
                </a:cubicBezTo>
                <a:lnTo>
                  <a:pt x="171700" y="719161"/>
                </a:lnTo>
                <a:lnTo>
                  <a:pt x="171700" y="616043"/>
                </a:lnTo>
                <a:lnTo>
                  <a:pt x="171700" y="532482"/>
                </a:lnTo>
                <a:lnTo>
                  <a:pt x="171700" y="496924"/>
                </a:lnTo>
                <a:cubicBezTo>
                  <a:pt x="171700" y="432919"/>
                  <a:pt x="241091" y="385805"/>
                  <a:pt x="304255" y="385805"/>
                </a:cubicBezTo>
                <a:lnTo>
                  <a:pt x="470617" y="385805"/>
                </a:lnTo>
                <a:cubicBezTo>
                  <a:pt x="482183" y="385805"/>
                  <a:pt x="494637" y="385805"/>
                  <a:pt x="506203" y="385805"/>
                </a:cubicBezTo>
                <a:cubicBezTo>
                  <a:pt x="552464" y="385805"/>
                  <a:pt x="594277" y="408028"/>
                  <a:pt x="617407" y="447142"/>
                </a:cubicBezTo>
                <a:lnTo>
                  <a:pt x="693026" y="554705"/>
                </a:lnTo>
                <a:lnTo>
                  <a:pt x="829140" y="554705"/>
                </a:lnTo>
                <a:cubicBezTo>
                  <a:pt x="833589" y="554705"/>
                  <a:pt x="836257" y="555594"/>
                  <a:pt x="838926" y="558261"/>
                </a:cubicBezTo>
                <a:lnTo>
                  <a:pt x="842485" y="560928"/>
                </a:lnTo>
                <a:cubicBezTo>
                  <a:pt x="864726" y="574262"/>
                  <a:pt x="877181" y="596486"/>
                  <a:pt x="875401" y="622266"/>
                </a:cubicBezTo>
                <a:cubicBezTo>
                  <a:pt x="874512" y="647156"/>
                  <a:pt x="860278" y="668491"/>
                  <a:pt x="838037" y="680047"/>
                </a:cubicBezTo>
                <a:cubicBezTo>
                  <a:pt x="834478" y="680936"/>
                  <a:pt x="832699" y="681825"/>
                  <a:pt x="829140" y="681825"/>
                </a:cubicBezTo>
                <a:lnTo>
                  <a:pt x="648544" y="681825"/>
                </a:lnTo>
                <a:cubicBezTo>
                  <a:pt x="628083" y="681825"/>
                  <a:pt x="609400" y="672047"/>
                  <a:pt x="596945" y="656935"/>
                </a:cubicBezTo>
                <a:lnTo>
                  <a:pt x="556022" y="601820"/>
                </a:lnTo>
                <a:lnTo>
                  <a:pt x="556022" y="719161"/>
                </a:lnTo>
                <a:lnTo>
                  <a:pt x="1281075" y="719161"/>
                </a:lnTo>
                <a:cubicBezTo>
                  <a:pt x="1303316" y="719161"/>
                  <a:pt x="1321109" y="702271"/>
                  <a:pt x="1321109" y="680047"/>
                </a:cubicBezTo>
                <a:lnTo>
                  <a:pt x="1321109" y="74672"/>
                </a:lnTo>
                <a:cubicBezTo>
                  <a:pt x="1321109" y="53337"/>
                  <a:pt x="1303316" y="35558"/>
                  <a:pt x="1281075" y="35558"/>
                </a:cubicBezTo>
                <a:close/>
                <a:moveTo>
                  <a:pt x="75619" y="0"/>
                </a:moveTo>
                <a:lnTo>
                  <a:pt x="1281075" y="0"/>
                </a:lnTo>
                <a:cubicBezTo>
                  <a:pt x="1322888" y="0"/>
                  <a:pt x="1356694" y="33780"/>
                  <a:pt x="1356694" y="74672"/>
                </a:cubicBezTo>
                <a:lnTo>
                  <a:pt x="1356694" y="680047"/>
                </a:lnTo>
                <a:cubicBezTo>
                  <a:pt x="1356694" y="721828"/>
                  <a:pt x="1322888" y="755608"/>
                  <a:pt x="1281075" y="755608"/>
                </a:cubicBezTo>
                <a:lnTo>
                  <a:pt x="556022" y="755608"/>
                </a:lnTo>
                <a:lnTo>
                  <a:pt x="556022" y="776943"/>
                </a:lnTo>
                <a:cubicBezTo>
                  <a:pt x="556022" y="786722"/>
                  <a:pt x="547126" y="795611"/>
                  <a:pt x="537340" y="795611"/>
                </a:cubicBezTo>
                <a:cubicBezTo>
                  <a:pt x="527554" y="795611"/>
                  <a:pt x="520437" y="786722"/>
                  <a:pt x="520437" y="776943"/>
                </a:cubicBezTo>
                <a:lnTo>
                  <a:pt x="520437" y="571595"/>
                </a:lnTo>
                <a:cubicBezTo>
                  <a:pt x="520437" y="560928"/>
                  <a:pt x="526664" y="550261"/>
                  <a:pt x="537340" y="547594"/>
                </a:cubicBezTo>
                <a:cubicBezTo>
                  <a:pt x="548016" y="544038"/>
                  <a:pt x="559581" y="547594"/>
                  <a:pt x="566698" y="555594"/>
                </a:cubicBezTo>
                <a:lnTo>
                  <a:pt x="626303" y="634711"/>
                </a:lnTo>
                <a:cubicBezTo>
                  <a:pt x="631641" y="641823"/>
                  <a:pt x="639648" y="646267"/>
                  <a:pt x="648544" y="646267"/>
                </a:cubicBezTo>
                <a:lnTo>
                  <a:pt x="824692" y="646267"/>
                </a:lnTo>
                <a:cubicBezTo>
                  <a:pt x="833589" y="640045"/>
                  <a:pt x="838926" y="631155"/>
                  <a:pt x="838926" y="620488"/>
                </a:cubicBezTo>
                <a:cubicBezTo>
                  <a:pt x="839816" y="608042"/>
                  <a:pt x="834478" y="596486"/>
                  <a:pt x="823803" y="591152"/>
                </a:cubicBezTo>
                <a:lnTo>
                  <a:pt x="684130" y="591152"/>
                </a:lnTo>
                <a:cubicBezTo>
                  <a:pt x="677902" y="591152"/>
                  <a:pt x="672565" y="587597"/>
                  <a:pt x="669896" y="583152"/>
                </a:cubicBezTo>
                <a:lnTo>
                  <a:pt x="588049" y="466699"/>
                </a:lnTo>
                <a:cubicBezTo>
                  <a:pt x="588049" y="465810"/>
                  <a:pt x="588049" y="465810"/>
                  <a:pt x="587159" y="464921"/>
                </a:cubicBezTo>
                <a:cubicBezTo>
                  <a:pt x="571146" y="438253"/>
                  <a:pt x="541788" y="421363"/>
                  <a:pt x="507982" y="421363"/>
                </a:cubicBezTo>
                <a:lnTo>
                  <a:pt x="507092" y="421363"/>
                </a:lnTo>
                <a:cubicBezTo>
                  <a:pt x="494637" y="421363"/>
                  <a:pt x="482183" y="421363"/>
                  <a:pt x="470617" y="421363"/>
                </a:cubicBezTo>
                <a:lnTo>
                  <a:pt x="304255" y="421363"/>
                </a:lnTo>
                <a:cubicBezTo>
                  <a:pt x="254436" y="421363"/>
                  <a:pt x="207285" y="457810"/>
                  <a:pt x="207285" y="496924"/>
                </a:cubicBezTo>
                <a:lnTo>
                  <a:pt x="207285" y="532482"/>
                </a:lnTo>
                <a:lnTo>
                  <a:pt x="207285" y="616043"/>
                </a:lnTo>
                <a:lnTo>
                  <a:pt x="207285" y="776943"/>
                </a:lnTo>
                <a:cubicBezTo>
                  <a:pt x="207285" y="786722"/>
                  <a:pt x="198389" y="795611"/>
                  <a:pt x="188603" y="795611"/>
                </a:cubicBezTo>
                <a:cubicBezTo>
                  <a:pt x="178817" y="795611"/>
                  <a:pt x="171700" y="786722"/>
                  <a:pt x="171700" y="776943"/>
                </a:cubicBezTo>
                <a:lnTo>
                  <a:pt x="171700" y="755608"/>
                </a:lnTo>
                <a:lnTo>
                  <a:pt x="75619" y="755608"/>
                </a:lnTo>
                <a:cubicBezTo>
                  <a:pt x="32917" y="755608"/>
                  <a:pt x="0" y="721828"/>
                  <a:pt x="0" y="680047"/>
                </a:cubicBezTo>
                <a:lnTo>
                  <a:pt x="0" y="74672"/>
                </a:lnTo>
                <a:cubicBezTo>
                  <a:pt x="0" y="33780"/>
                  <a:pt x="32917" y="0"/>
                  <a:pt x="7561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E88F46D-6202-4ECA-B852-051D94E4B2B2}"/>
              </a:ext>
            </a:extLst>
          </p:cNvPr>
          <p:cNvGrpSpPr/>
          <p:nvPr/>
        </p:nvGrpSpPr>
        <p:grpSpPr>
          <a:xfrm>
            <a:off x="961294" y="3715696"/>
            <a:ext cx="13516983" cy="9040095"/>
            <a:chOff x="961294" y="3715696"/>
            <a:chExt cx="13516983" cy="9040095"/>
          </a:xfrm>
        </p:grpSpPr>
        <p:sp>
          <p:nvSpPr>
            <p:cNvPr id="62" name="Freeform 2">
              <a:extLst>
                <a:ext uri="{FF2B5EF4-FFF2-40B4-BE49-F238E27FC236}">
                  <a16:creationId xmlns:a16="http://schemas.microsoft.com/office/drawing/2014/main" id="{DCCD78A3-C03A-427F-87EA-65F4F4BBB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4467" y="12339884"/>
              <a:ext cx="4378796" cy="415907"/>
            </a:xfrm>
            <a:custGeom>
              <a:avLst/>
              <a:gdLst>
                <a:gd name="T0" fmla="*/ 4921 w 4922"/>
                <a:gd name="T1" fmla="*/ 234 h 469"/>
                <a:gd name="T2" fmla="*/ 4921 w 4922"/>
                <a:gd name="T3" fmla="*/ 234 h 469"/>
                <a:gd name="T4" fmla="*/ 2460 w 4922"/>
                <a:gd name="T5" fmla="*/ 468 h 469"/>
                <a:gd name="T6" fmla="*/ 2460 w 4922"/>
                <a:gd name="T7" fmla="*/ 468 h 469"/>
                <a:gd name="T8" fmla="*/ 0 w 4922"/>
                <a:gd name="T9" fmla="*/ 234 h 469"/>
                <a:gd name="T10" fmla="*/ 0 w 4922"/>
                <a:gd name="T11" fmla="*/ 234 h 469"/>
                <a:gd name="T12" fmla="*/ 2460 w 4922"/>
                <a:gd name="T13" fmla="*/ 0 h 469"/>
                <a:gd name="T14" fmla="*/ 2460 w 4922"/>
                <a:gd name="T15" fmla="*/ 0 h 469"/>
                <a:gd name="T16" fmla="*/ 4921 w 4922"/>
                <a:gd name="T17" fmla="*/ 234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22" h="469">
                  <a:moveTo>
                    <a:pt x="4921" y="234"/>
                  </a:moveTo>
                  <a:lnTo>
                    <a:pt x="4921" y="234"/>
                  </a:lnTo>
                  <a:cubicBezTo>
                    <a:pt x="4921" y="363"/>
                    <a:pt x="3819" y="468"/>
                    <a:pt x="2460" y="468"/>
                  </a:cubicBezTo>
                  <a:lnTo>
                    <a:pt x="2460" y="468"/>
                  </a:lnTo>
                  <a:cubicBezTo>
                    <a:pt x="1102" y="468"/>
                    <a:pt x="0" y="363"/>
                    <a:pt x="0" y="234"/>
                  </a:cubicBezTo>
                  <a:lnTo>
                    <a:pt x="0" y="234"/>
                  </a:lnTo>
                  <a:cubicBezTo>
                    <a:pt x="0" y="105"/>
                    <a:pt x="1102" y="0"/>
                    <a:pt x="2460" y="0"/>
                  </a:cubicBezTo>
                  <a:lnTo>
                    <a:pt x="2460" y="0"/>
                  </a:lnTo>
                  <a:cubicBezTo>
                    <a:pt x="3819" y="0"/>
                    <a:pt x="4921" y="105"/>
                    <a:pt x="4921" y="234"/>
                  </a:cubicBezTo>
                </a:path>
              </a:pathLst>
            </a:custGeom>
            <a:solidFill>
              <a:schemeClr val="accent6">
                <a:alpha val="3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63" name="Freeform 3">
              <a:extLst>
                <a:ext uri="{FF2B5EF4-FFF2-40B4-BE49-F238E27FC236}">
                  <a16:creationId xmlns:a16="http://schemas.microsoft.com/office/drawing/2014/main" id="{627AA992-7E5E-4A1B-A1CA-6F182958F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2688" y="11084315"/>
              <a:ext cx="4104140" cy="392365"/>
            </a:xfrm>
            <a:custGeom>
              <a:avLst/>
              <a:gdLst>
                <a:gd name="T0" fmla="*/ 0 w 4613"/>
                <a:gd name="T1" fmla="*/ 219 h 440"/>
                <a:gd name="T2" fmla="*/ 0 w 4613"/>
                <a:gd name="T3" fmla="*/ 219 h 440"/>
                <a:gd name="T4" fmla="*/ 2306 w 4613"/>
                <a:gd name="T5" fmla="*/ 0 h 440"/>
                <a:gd name="T6" fmla="*/ 2306 w 4613"/>
                <a:gd name="T7" fmla="*/ 0 h 440"/>
                <a:gd name="T8" fmla="*/ 4612 w 4613"/>
                <a:gd name="T9" fmla="*/ 219 h 440"/>
                <a:gd name="T10" fmla="*/ 4612 w 4613"/>
                <a:gd name="T11" fmla="*/ 219 h 440"/>
                <a:gd name="T12" fmla="*/ 2306 w 4613"/>
                <a:gd name="T13" fmla="*/ 439 h 440"/>
                <a:gd name="T14" fmla="*/ 2306 w 4613"/>
                <a:gd name="T15" fmla="*/ 439 h 440"/>
                <a:gd name="T16" fmla="*/ 0 w 4613"/>
                <a:gd name="T17" fmla="*/ 219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13" h="440">
                  <a:moveTo>
                    <a:pt x="0" y="219"/>
                  </a:moveTo>
                  <a:lnTo>
                    <a:pt x="0" y="219"/>
                  </a:lnTo>
                  <a:cubicBezTo>
                    <a:pt x="0" y="99"/>
                    <a:pt x="1033" y="0"/>
                    <a:pt x="2306" y="0"/>
                  </a:cubicBezTo>
                  <a:lnTo>
                    <a:pt x="2306" y="0"/>
                  </a:lnTo>
                  <a:cubicBezTo>
                    <a:pt x="3580" y="0"/>
                    <a:pt x="4612" y="99"/>
                    <a:pt x="4612" y="219"/>
                  </a:cubicBezTo>
                  <a:lnTo>
                    <a:pt x="4612" y="219"/>
                  </a:lnTo>
                  <a:cubicBezTo>
                    <a:pt x="4612" y="341"/>
                    <a:pt x="3580" y="439"/>
                    <a:pt x="2306" y="439"/>
                  </a:cubicBezTo>
                  <a:lnTo>
                    <a:pt x="2306" y="439"/>
                  </a:lnTo>
                  <a:cubicBezTo>
                    <a:pt x="1033" y="439"/>
                    <a:pt x="0" y="341"/>
                    <a:pt x="0" y="219"/>
                  </a:cubicBezTo>
                </a:path>
              </a:pathLst>
            </a:custGeom>
            <a:solidFill>
              <a:schemeClr val="accent6">
                <a:alpha val="3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64" name="Freeform 4">
              <a:extLst>
                <a:ext uri="{FF2B5EF4-FFF2-40B4-BE49-F238E27FC236}">
                  <a16:creationId xmlns:a16="http://schemas.microsoft.com/office/drawing/2014/main" id="{BCAA4A74-C610-432A-978A-41940C15E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0909" y="9832671"/>
              <a:ext cx="3829485" cy="364898"/>
            </a:xfrm>
            <a:custGeom>
              <a:avLst/>
              <a:gdLst>
                <a:gd name="T0" fmla="*/ 0 w 4304"/>
                <a:gd name="T1" fmla="*/ 204 h 410"/>
                <a:gd name="T2" fmla="*/ 0 w 4304"/>
                <a:gd name="T3" fmla="*/ 204 h 410"/>
                <a:gd name="T4" fmla="*/ 2151 w 4304"/>
                <a:gd name="T5" fmla="*/ 0 h 410"/>
                <a:gd name="T6" fmla="*/ 2151 w 4304"/>
                <a:gd name="T7" fmla="*/ 0 h 410"/>
                <a:gd name="T8" fmla="*/ 4303 w 4304"/>
                <a:gd name="T9" fmla="*/ 204 h 410"/>
                <a:gd name="T10" fmla="*/ 4303 w 4304"/>
                <a:gd name="T11" fmla="*/ 204 h 410"/>
                <a:gd name="T12" fmla="*/ 2151 w 4304"/>
                <a:gd name="T13" fmla="*/ 409 h 410"/>
                <a:gd name="T14" fmla="*/ 2151 w 4304"/>
                <a:gd name="T15" fmla="*/ 409 h 410"/>
                <a:gd name="T16" fmla="*/ 0 w 4304"/>
                <a:gd name="T17" fmla="*/ 204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04" h="410">
                  <a:moveTo>
                    <a:pt x="0" y="204"/>
                  </a:moveTo>
                  <a:lnTo>
                    <a:pt x="0" y="204"/>
                  </a:lnTo>
                  <a:cubicBezTo>
                    <a:pt x="0" y="91"/>
                    <a:pt x="963" y="0"/>
                    <a:pt x="2151" y="0"/>
                  </a:cubicBezTo>
                  <a:lnTo>
                    <a:pt x="2151" y="0"/>
                  </a:lnTo>
                  <a:cubicBezTo>
                    <a:pt x="3340" y="0"/>
                    <a:pt x="4303" y="91"/>
                    <a:pt x="4303" y="204"/>
                  </a:cubicBezTo>
                  <a:lnTo>
                    <a:pt x="4303" y="204"/>
                  </a:lnTo>
                  <a:cubicBezTo>
                    <a:pt x="4303" y="317"/>
                    <a:pt x="3340" y="409"/>
                    <a:pt x="2151" y="409"/>
                  </a:cubicBezTo>
                  <a:lnTo>
                    <a:pt x="2151" y="409"/>
                  </a:lnTo>
                  <a:cubicBezTo>
                    <a:pt x="963" y="409"/>
                    <a:pt x="0" y="317"/>
                    <a:pt x="0" y="204"/>
                  </a:cubicBezTo>
                </a:path>
              </a:pathLst>
            </a:custGeom>
            <a:solidFill>
              <a:schemeClr val="accent6">
                <a:alpha val="3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65" name="Freeform 5">
              <a:extLst>
                <a:ext uri="{FF2B5EF4-FFF2-40B4-BE49-F238E27FC236}">
                  <a16:creationId xmlns:a16="http://schemas.microsoft.com/office/drawing/2014/main" id="{390A74E8-FC57-4EBD-8E71-07B82A705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09131" y="8581025"/>
              <a:ext cx="3554829" cy="337434"/>
            </a:xfrm>
            <a:custGeom>
              <a:avLst/>
              <a:gdLst>
                <a:gd name="T0" fmla="*/ 3994 w 3995"/>
                <a:gd name="T1" fmla="*/ 190 h 381"/>
                <a:gd name="T2" fmla="*/ 3994 w 3995"/>
                <a:gd name="T3" fmla="*/ 190 h 381"/>
                <a:gd name="T4" fmla="*/ 1998 w 3995"/>
                <a:gd name="T5" fmla="*/ 380 h 381"/>
                <a:gd name="T6" fmla="*/ 1998 w 3995"/>
                <a:gd name="T7" fmla="*/ 380 h 381"/>
                <a:gd name="T8" fmla="*/ 0 w 3995"/>
                <a:gd name="T9" fmla="*/ 190 h 381"/>
                <a:gd name="T10" fmla="*/ 0 w 3995"/>
                <a:gd name="T11" fmla="*/ 190 h 381"/>
                <a:gd name="T12" fmla="*/ 1998 w 3995"/>
                <a:gd name="T13" fmla="*/ 0 h 381"/>
                <a:gd name="T14" fmla="*/ 1998 w 3995"/>
                <a:gd name="T15" fmla="*/ 0 h 381"/>
                <a:gd name="T16" fmla="*/ 3994 w 3995"/>
                <a:gd name="T17" fmla="*/ 190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95" h="381">
                  <a:moveTo>
                    <a:pt x="3994" y="190"/>
                  </a:moveTo>
                  <a:lnTo>
                    <a:pt x="3994" y="190"/>
                  </a:lnTo>
                  <a:cubicBezTo>
                    <a:pt x="3994" y="295"/>
                    <a:pt x="3100" y="380"/>
                    <a:pt x="1998" y="380"/>
                  </a:cubicBezTo>
                  <a:lnTo>
                    <a:pt x="1998" y="380"/>
                  </a:lnTo>
                  <a:cubicBezTo>
                    <a:pt x="894" y="380"/>
                    <a:pt x="0" y="295"/>
                    <a:pt x="0" y="190"/>
                  </a:cubicBezTo>
                  <a:lnTo>
                    <a:pt x="0" y="190"/>
                  </a:lnTo>
                  <a:cubicBezTo>
                    <a:pt x="0" y="86"/>
                    <a:pt x="894" y="0"/>
                    <a:pt x="1998" y="0"/>
                  </a:cubicBezTo>
                  <a:lnTo>
                    <a:pt x="1998" y="0"/>
                  </a:lnTo>
                  <a:cubicBezTo>
                    <a:pt x="3100" y="0"/>
                    <a:pt x="3994" y="86"/>
                    <a:pt x="3994" y="190"/>
                  </a:cubicBezTo>
                </a:path>
              </a:pathLst>
            </a:custGeom>
            <a:solidFill>
              <a:schemeClr val="accent6">
                <a:alpha val="3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66" name="Freeform 6">
              <a:extLst>
                <a:ext uri="{FF2B5EF4-FFF2-40B4-BE49-F238E27FC236}">
                  <a16:creationId xmlns:a16="http://schemas.microsoft.com/office/drawing/2014/main" id="{4701C6BA-BDBE-47E6-BD60-9BF64B9A4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1909" y="3715696"/>
              <a:ext cx="4606368" cy="5069359"/>
            </a:xfrm>
            <a:custGeom>
              <a:avLst/>
              <a:gdLst>
                <a:gd name="T0" fmla="*/ 4902 w 5179"/>
                <a:gd name="T1" fmla="*/ 3294 h 5696"/>
                <a:gd name="T2" fmla="*/ 4678 w 5179"/>
                <a:gd name="T3" fmla="*/ 3294 h 5696"/>
                <a:gd name="T4" fmla="*/ 4678 w 5179"/>
                <a:gd name="T5" fmla="*/ 3294 h 5696"/>
                <a:gd name="T6" fmla="*/ 4813 w 5179"/>
                <a:gd name="T7" fmla="*/ 3805 h 5696"/>
                <a:gd name="T8" fmla="*/ 4612 w 5179"/>
                <a:gd name="T9" fmla="*/ 3890 h 5696"/>
                <a:gd name="T10" fmla="*/ 4612 w 5179"/>
                <a:gd name="T11" fmla="*/ 3890 h 5696"/>
                <a:gd name="T12" fmla="*/ 4738 w 5179"/>
                <a:gd name="T13" fmla="*/ 4168 h 5696"/>
                <a:gd name="T14" fmla="*/ 4738 w 5179"/>
                <a:gd name="T15" fmla="*/ 4168 h 5696"/>
                <a:gd name="T16" fmla="*/ 3762 w 5179"/>
                <a:gd name="T17" fmla="*/ 4946 h 5696"/>
                <a:gd name="T18" fmla="*/ 3655 w 5179"/>
                <a:gd name="T19" fmla="*/ 5695 h 5696"/>
                <a:gd name="T20" fmla="*/ 1096 w 5179"/>
                <a:gd name="T21" fmla="*/ 5695 h 5696"/>
                <a:gd name="T22" fmla="*/ 1096 w 5179"/>
                <a:gd name="T23" fmla="*/ 5695 h 5696"/>
                <a:gd name="T24" fmla="*/ 977 w 5179"/>
                <a:gd name="T25" fmla="*/ 5511 h 5696"/>
                <a:gd name="T26" fmla="*/ 977 w 5179"/>
                <a:gd name="T27" fmla="*/ 5511 h 5696"/>
                <a:gd name="T28" fmla="*/ 882 w 5179"/>
                <a:gd name="T29" fmla="*/ 3646 h 5696"/>
                <a:gd name="T30" fmla="*/ 882 w 5179"/>
                <a:gd name="T31" fmla="*/ 3646 h 5696"/>
                <a:gd name="T32" fmla="*/ 675 w 5179"/>
                <a:gd name="T33" fmla="*/ 3286 h 5696"/>
                <a:gd name="T34" fmla="*/ 675 w 5179"/>
                <a:gd name="T35" fmla="*/ 3286 h 5696"/>
                <a:gd name="T36" fmla="*/ 2504 w 5179"/>
                <a:gd name="T37" fmla="*/ 1 h 5696"/>
                <a:gd name="T38" fmla="*/ 2504 w 5179"/>
                <a:gd name="T39" fmla="*/ 1 h 5696"/>
                <a:gd name="T40" fmla="*/ 2593 w 5179"/>
                <a:gd name="T41" fmla="*/ 1 h 5696"/>
                <a:gd name="T42" fmla="*/ 2593 w 5179"/>
                <a:gd name="T43" fmla="*/ 1 h 5696"/>
                <a:gd name="T44" fmla="*/ 4785 w 5179"/>
                <a:gd name="T45" fmla="*/ 1879 h 5696"/>
                <a:gd name="T46" fmla="*/ 4785 w 5179"/>
                <a:gd name="T47" fmla="*/ 1879 h 5696"/>
                <a:gd name="T48" fmla="*/ 4895 w 5179"/>
                <a:gd name="T49" fmla="*/ 2786 h 5696"/>
                <a:gd name="T50" fmla="*/ 5050 w 5179"/>
                <a:gd name="T51" fmla="*/ 2943 h 5696"/>
                <a:gd name="T52" fmla="*/ 5050 w 5179"/>
                <a:gd name="T53" fmla="*/ 2943 h 5696"/>
                <a:gd name="T54" fmla="*/ 4902 w 5179"/>
                <a:gd name="T55" fmla="*/ 3294 h 5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179" h="5696">
                  <a:moveTo>
                    <a:pt x="4902" y="3294"/>
                  </a:moveTo>
                  <a:lnTo>
                    <a:pt x="4678" y="3294"/>
                  </a:lnTo>
                  <a:lnTo>
                    <a:pt x="4678" y="3294"/>
                  </a:lnTo>
                  <a:cubicBezTo>
                    <a:pt x="4740" y="3429"/>
                    <a:pt x="4955" y="3658"/>
                    <a:pt x="4813" y="3805"/>
                  </a:cubicBezTo>
                  <a:lnTo>
                    <a:pt x="4612" y="3890"/>
                  </a:lnTo>
                  <a:lnTo>
                    <a:pt x="4612" y="3890"/>
                  </a:lnTo>
                  <a:cubicBezTo>
                    <a:pt x="4754" y="3912"/>
                    <a:pt x="4891" y="4031"/>
                    <a:pt x="4738" y="4168"/>
                  </a:cubicBezTo>
                  <a:lnTo>
                    <a:pt x="4738" y="4168"/>
                  </a:lnTo>
                  <a:cubicBezTo>
                    <a:pt x="4738" y="4168"/>
                    <a:pt x="5151" y="5145"/>
                    <a:pt x="3762" y="4946"/>
                  </a:cubicBezTo>
                  <a:lnTo>
                    <a:pt x="3655" y="5695"/>
                  </a:lnTo>
                  <a:lnTo>
                    <a:pt x="1096" y="5695"/>
                  </a:lnTo>
                  <a:lnTo>
                    <a:pt x="1096" y="5695"/>
                  </a:lnTo>
                  <a:cubicBezTo>
                    <a:pt x="1001" y="5695"/>
                    <a:pt x="938" y="5598"/>
                    <a:pt x="977" y="5511"/>
                  </a:cubicBezTo>
                  <a:lnTo>
                    <a:pt x="977" y="5511"/>
                  </a:lnTo>
                  <a:cubicBezTo>
                    <a:pt x="1113" y="5210"/>
                    <a:pt x="1291" y="4554"/>
                    <a:pt x="882" y="3646"/>
                  </a:cubicBezTo>
                  <a:lnTo>
                    <a:pt x="882" y="3646"/>
                  </a:lnTo>
                  <a:cubicBezTo>
                    <a:pt x="825" y="3520"/>
                    <a:pt x="754" y="3400"/>
                    <a:pt x="675" y="3286"/>
                  </a:cubicBezTo>
                  <a:lnTo>
                    <a:pt x="675" y="3286"/>
                  </a:lnTo>
                  <a:cubicBezTo>
                    <a:pt x="0" y="2307"/>
                    <a:pt x="363" y="295"/>
                    <a:pt x="2504" y="1"/>
                  </a:cubicBezTo>
                  <a:lnTo>
                    <a:pt x="2504" y="1"/>
                  </a:lnTo>
                  <a:cubicBezTo>
                    <a:pt x="2534" y="0"/>
                    <a:pt x="2564" y="0"/>
                    <a:pt x="2593" y="1"/>
                  </a:cubicBezTo>
                  <a:lnTo>
                    <a:pt x="2593" y="1"/>
                  </a:lnTo>
                  <a:cubicBezTo>
                    <a:pt x="4666" y="24"/>
                    <a:pt x="4785" y="1879"/>
                    <a:pt x="4785" y="1879"/>
                  </a:cubicBezTo>
                  <a:lnTo>
                    <a:pt x="4785" y="1879"/>
                  </a:lnTo>
                  <a:cubicBezTo>
                    <a:pt x="4807" y="2084"/>
                    <a:pt x="4709" y="2636"/>
                    <a:pt x="4895" y="2786"/>
                  </a:cubicBezTo>
                  <a:lnTo>
                    <a:pt x="5050" y="2943"/>
                  </a:lnTo>
                  <a:lnTo>
                    <a:pt x="5050" y="2943"/>
                  </a:lnTo>
                  <a:cubicBezTo>
                    <a:pt x="5178" y="3073"/>
                    <a:pt x="5086" y="3294"/>
                    <a:pt x="4902" y="329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67" name="Freeform 7">
              <a:extLst>
                <a:ext uri="{FF2B5EF4-FFF2-40B4-BE49-F238E27FC236}">
                  <a16:creationId xmlns:a16="http://schemas.microsoft.com/office/drawing/2014/main" id="{918DBCC1-C011-4C6F-AAAF-7449FA0A6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1909" y="3715696"/>
              <a:ext cx="2307108" cy="5069359"/>
            </a:xfrm>
            <a:custGeom>
              <a:avLst/>
              <a:gdLst>
                <a:gd name="T0" fmla="*/ 2593 w 2594"/>
                <a:gd name="T1" fmla="*/ 1 h 5696"/>
                <a:gd name="T2" fmla="*/ 2593 w 2594"/>
                <a:gd name="T3" fmla="*/ 5695 h 5696"/>
                <a:gd name="T4" fmla="*/ 1096 w 2594"/>
                <a:gd name="T5" fmla="*/ 5695 h 5696"/>
                <a:gd name="T6" fmla="*/ 1096 w 2594"/>
                <a:gd name="T7" fmla="*/ 5695 h 5696"/>
                <a:gd name="T8" fmla="*/ 977 w 2594"/>
                <a:gd name="T9" fmla="*/ 5511 h 5696"/>
                <a:gd name="T10" fmla="*/ 977 w 2594"/>
                <a:gd name="T11" fmla="*/ 5511 h 5696"/>
                <a:gd name="T12" fmla="*/ 882 w 2594"/>
                <a:gd name="T13" fmla="*/ 3646 h 5696"/>
                <a:gd name="T14" fmla="*/ 882 w 2594"/>
                <a:gd name="T15" fmla="*/ 3646 h 5696"/>
                <a:gd name="T16" fmla="*/ 675 w 2594"/>
                <a:gd name="T17" fmla="*/ 3286 h 5696"/>
                <a:gd name="T18" fmla="*/ 675 w 2594"/>
                <a:gd name="T19" fmla="*/ 3286 h 5696"/>
                <a:gd name="T20" fmla="*/ 2504 w 2594"/>
                <a:gd name="T21" fmla="*/ 1 h 5696"/>
                <a:gd name="T22" fmla="*/ 2504 w 2594"/>
                <a:gd name="T23" fmla="*/ 1 h 5696"/>
                <a:gd name="T24" fmla="*/ 2593 w 2594"/>
                <a:gd name="T25" fmla="*/ 1 h 5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94" h="5696">
                  <a:moveTo>
                    <a:pt x="2593" y="1"/>
                  </a:moveTo>
                  <a:lnTo>
                    <a:pt x="2593" y="5695"/>
                  </a:lnTo>
                  <a:lnTo>
                    <a:pt x="1096" y="5695"/>
                  </a:lnTo>
                  <a:lnTo>
                    <a:pt x="1096" y="5695"/>
                  </a:lnTo>
                  <a:cubicBezTo>
                    <a:pt x="1001" y="5695"/>
                    <a:pt x="938" y="5598"/>
                    <a:pt x="977" y="5511"/>
                  </a:cubicBezTo>
                  <a:lnTo>
                    <a:pt x="977" y="5511"/>
                  </a:lnTo>
                  <a:cubicBezTo>
                    <a:pt x="1113" y="5210"/>
                    <a:pt x="1291" y="4554"/>
                    <a:pt x="882" y="3646"/>
                  </a:cubicBezTo>
                  <a:lnTo>
                    <a:pt x="882" y="3646"/>
                  </a:lnTo>
                  <a:cubicBezTo>
                    <a:pt x="825" y="3520"/>
                    <a:pt x="754" y="3400"/>
                    <a:pt x="675" y="3286"/>
                  </a:cubicBezTo>
                  <a:lnTo>
                    <a:pt x="675" y="3286"/>
                  </a:lnTo>
                  <a:cubicBezTo>
                    <a:pt x="0" y="2307"/>
                    <a:pt x="363" y="295"/>
                    <a:pt x="2504" y="1"/>
                  </a:cubicBezTo>
                  <a:lnTo>
                    <a:pt x="2504" y="1"/>
                  </a:lnTo>
                  <a:cubicBezTo>
                    <a:pt x="2534" y="0"/>
                    <a:pt x="2564" y="0"/>
                    <a:pt x="2593" y="1"/>
                  </a:cubicBezTo>
                </a:path>
              </a:pathLst>
            </a:custGeom>
            <a:solidFill>
              <a:srgbClr val="1A1A1A">
                <a:alpha val="2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3D440398-6544-469D-BBA6-56DACA906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1703" y="3962888"/>
              <a:ext cx="5524502" cy="6073814"/>
            </a:xfrm>
            <a:custGeom>
              <a:avLst/>
              <a:gdLst>
                <a:gd name="T0" fmla="*/ 5878 w 6208"/>
                <a:gd name="T1" fmla="*/ 3948 h 6828"/>
                <a:gd name="T2" fmla="*/ 5608 w 6208"/>
                <a:gd name="T3" fmla="*/ 3948 h 6828"/>
                <a:gd name="T4" fmla="*/ 5608 w 6208"/>
                <a:gd name="T5" fmla="*/ 3948 h 6828"/>
                <a:gd name="T6" fmla="*/ 5770 w 6208"/>
                <a:gd name="T7" fmla="*/ 4562 h 6828"/>
                <a:gd name="T8" fmla="*/ 5530 w 6208"/>
                <a:gd name="T9" fmla="*/ 4664 h 6828"/>
                <a:gd name="T10" fmla="*/ 5530 w 6208"/>
                <a:gd name="T11" fmla="*/ 4664 h 6828"/>
                <a:gd name="T12" fmla="*/ 5681 w 6208"/>
                <a:gd name="T13" fmla="*/ 4996 h 6828"/>
                <a:gd name="T14" fmla="*/ 5681 w 6208"/>
                <a:gd name="T15" fmla="*/ 4996 h 6828"/>
                <a:gd name="T16" fmla="*/ 4510 w 6208"/>
                <a:gd name="T17" fmla="*/ 5930 h 6828"/>
                <a:gd name="T18" fmla="*/ 4382 w 6208"/>
                <a:gd name="T19" fmla="*/ 6827 h 6828"/>
                <a:gd name="T20" fmla="*/ 1315 w 6208"/>
                <a:gd name="T21" fmla="*/ 6827 h 6828"/>
                <a:gd name="T22" fmla="*/ 1315 w 6208"/>
                <a:gd name="T23" fmla="*/ 6827 h 6828"/>
                <a:gd name="T24" fmla="*/ 1172 w 6208"/>
                <a:gd name="T25" fmla="*/ 6607 h 6828"/>
                <a:gd name="T26" fmla="*/ 1172 w 6208"/>
                <a:gd name="T27" fmla="*/ 6607 h 6828"/>
                <a:gd name="T28" fmla="*/ 1058 w 6208"/>
                <a:gd name="T29" fmla="*/ 4371 h 6828"/>
                <a:gd name="T30" fmla="*/ 1058 w 6208"/>
                <a:gd name="T31" fmla="*/ 4371 h 6828"/>
                <a:gd name="T32" fmla="*/ 809 w 6208"/>
                <a:gd name="T33" fmla="*/ 3938 h 6828"/>
                <a:gd name="T34" fmla="*/ 809 w 6208"/>
                <a:gd name="T35" fmla="*/ 3938 h 6828"/>
                <a:gd name="T36" fmla="*/ 3002 w 6208"/>
                <a:gd name="T37" fmla="*/ 2 h 6828"/>
                <a:gd name="T38" fmla="*/ 3002 w 6208"/>
                <a:gd name="T39" fmla="*/ 2 h 6828"/>
                <a:gd name="T40" fmla="*/ 3283 w 6208"/>
                <a:gd name="T41" fmla="*/ 7 h 6828"/>
                <a:gd name="T42" fmla="*/ 3283 w 6208"/>
                <a:gd name="T43" fmla="*/ 7 h 6828"/>
                <a:gd name="T44" fmla="*/ 5736 w 6208"/>
                <a:gd name="T45" fmla="*/ 2253 h 6828"/>
                <a:gd name="T46" fmla="*/ 5736 w 6208"/>
                <a:gd name="T47" fmla="*/ 2253 h 6828"/>
                <a:gd name="T48" fmla="*/ 5870 w 6208"/>
                <a:gd name="T49" fmla="*/ 3339 h 6828"/>
                <a:gd name="T50" fmla="*/ 6053 w 6208"/>
                <a:gd name="T51" fmla="*/ 3527 h 6828"/>
                <a:gd name="T52" fmla="*/ 6053 w 6208"/>
                <a:gd name="T53" fmla="*/ 3527 h 6828"/>
                <a:gd name="T54" fmla="*/ 5878 w 6208"/>
                <a:gd name="T55" fmla="*/ 3948 h 6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208" h="6828">
                  <a:moveTo>
                    <a:pt x="5878" y="3948"/>
                  </a:moveTo>
                  <a:lnTo>
                    <a:pt x="5608" y="3948"/>
                  </a:lnTo>
                  <a:lnTo>
                    <a:pt x="5608" y="3948"/>
                  </a:lnTo>
                  <a:cubicBezTo>
                    <a:pt x="5682" y="4109"/>
                    <a:pt x="5941" y="4385"/>
                    <a:pt x="5770" y="4562"/>
                  </a:cubicBezTo>
                  <a:lnTo>
                    <a:pt x="5530" y="4664"/>
                  </a:lnTo>
                  <a:lnTo>
                    <a:pt x="5530" y="4664"/>
                  </a:lnTo>
                  <a:cubicBezTo>
                    <a:pt x="5699" y="4690"/>
                    <a:pt x="5865" y="4833"/>
                    <a:pt x="5681" y="4996"/>
                  </a:cubicBezTo>
                  <a:lnTo>
                    <a:pt x="5681" y="4996"/>
                  </a:lnTo>
                  <a:cubicBezTo>
                    <a:pt x="5681" y="4996"/>
                    <a:pt x="6174" y="6168"/>
                    <a:pt x="4510" y="5930"/>
                  </a:cubicBezTo>
                  <a:lnTo>
                    <a:pt x="4382" y="6827"/>
                  </a:lnTo>
                  <a:lnTo>
                    <a:pt x="1315" y="6827"/>
                  </a:lnTo>
                  <a:lnTo>
                    <a:pt x="1315" y="6827"/>
                  </a:lnTo>
                  <a:cubicBezTo>
                    <a:pt x="1202" y="6827"/>
                    <a:pt x="1125" y="6711"/>
                    <a:pt x="1172" y="6607"/>
                  </a:cubicBezTo>
                  <a:lnTo>
                    <a:pt x="1172" y="6607"/>
                  </a:lnTo>
                  <a:cubicBezTo>
                    <a:pt x="1334" y="6246"/>
                    <a:pt x="1548" y="5459"/>
                    <a:pt x="1058" y="4371"/>
                  </a:cubicBezTo>
                  <a:lnTo>
                    <a:pt x="1058" y="4371"/>
                  </a:lnTo>
                  <a:cubicBezTo>
                    <a:pt x="989" y="4219"/>
                    <a:pt x="904" y="4075"/>
                    <a:pt x="809" y="3938"/>
                  </a:cubicBezTo>
                  <a:lnTo>
                    <a:pt x="809" y="3938"/>
                  </a:lnTo>
                  <a:cubicBezTo>
                    <a:pt x="0" y="2766"/>
                    <a:pt x="436" y="354"/>
                    <a:pt x="3002" y="2"/>
                  </a:cubicBezTo>
                  <a:lnTo>
                    <a:pt x="3002" y="2"/>
                  </a:lnTo>
                  <a:cubicBezTo>
                    <a:pt x="3099" y="0"/>
                    <a:pt x="3193" y="2"/>
                    <a:pt x="3283" y="7"/>
                  </a:cubicBezTo>
                  <a:lnTo>
                    <a:pt x="3283" y="7"/>
                  </a:lnTo>
                  <a:cubicBezTo>
                    <a:pt x="5601" y="135"/>
                    <a:pt x="5736" y="2253"/>
                    <a:pt x="5736" y="2253"/>
                  </a:cubicBezTo>
                  <a:lnTo>
                    <a:pt x="5736" y="2253"/>
                  </a:lnTo>
                  <a:cubicBezTo>
                    <a:pt x="5763" y="2499"/>
                    <a:pt x="5647" y="3160"/>
                    <a:pt x="5870" y="3339"/>
                  </a:cubicBezTo>
                  <a:lnTo>
                    <a:pt x="6053" y="3527"/>
                  </a:lnTo>
                  <a:lnTo>
                    <a:pt x="6053" y="3527"/>
                  </a:lnTo>
                  <a:cubicBezTo>
                    <a:pt x="6207" y="3684"/>
                    <a:pt x="6097" y="3948"/>
                    <a:pt x="5878" y="394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69" name="Freeform 9">
              <a:extLst>
                <a:ext uri="{FF2B5EF4-FFF2-40B4-BE49-F238E27FC236}">
                  <a16:creationId xmlns:a16="http://schemas.microsoft.com/office/drawing/2014/main" id="{802A33AB-83BC-41D9-8782-93400BC09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1703" y="3962888"/>
              <a:ext cx="2923122" cy="6073814"/>
            </a:xfrm>
            <a:custGeom>
              <a:avLst/>
              <a:gdLst>
                <a:gd name="T0" fmla="*/ 3283 w 3284"/>
                <a:gd name="T1" fmla="*/ 7 h 6828"/>
                <a:gd name="T2" fmla="*/ 3283 w 3284"/>
                <a:gd name="T3" fmla="*/ 6827 h 6828"/>
                <a:gd name="T4" fmla="*/ 1315 w 3284"/>
                <a:gd name="T5" fmla="*/ 6827 h 6828"/>
                <a:gd name="T6" fmla="*/ 1315 w 3284"/>
                <a:gd name="T7" fmla="*/ 6827 h 6828"/>
                <a:gd name="T8" fmla="*/ 1172 w 3284"/>
                <a:gd name="T9" fmla="*/ 6607 h 6828"/>
                <a:gd name="T10" fmla="*/ 1172 w 3284"/>
                <a:gd name="T11" fmla="*/ 6607 h 6828"/>
                <a:gd name="T12" fmla="*/ 1058 w 3284"/>
                <a:gd name="T13" fmla="*/ 4371 h 6828"/>
                <a:gd name="T14" fmla="*/ 1058 w 3284"/>
                <a:gd name="T15" fmla="*/ 4371 h 6828"/>
                <a:gd name="T16" fmla="*/ 809 w 3284"/>
                <a:gd name="T17" fmla="*/ 3938 h 6828"/>
                <a:gd name="T18" fmla="*/ 809 w 3284"/>
                <a:gd name="T19" fmla="*/ 3938 h 6828"/>
                <a:gd name="T20" fmla="*/ 3002 w 3284"/>
                <a:gd name="T21" fmla="*/ 2 h 6828"/>
                <a:gd name="T22" fmla="*/ 3002 w 3284"/>
                <a:gd name="T23" fmla="*/ 2 h 6828"/>
                <a:gd name="T24" fmla="*/ 3283 w 3284"/>
                <a:gd name="T25" fmla="*/ 7 h 6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84" h="6828">
                  <a:moveTo>
                    <a:pt x="3283" y="7"/>
                  </a:moveTo>
                  <a:lnTo>
                    <a:pt x="3283" y="6827"/>
                  </a:lnTo>
                  <a:lnTo>
                    <a:pt x="1315" y="6827"/>
                  </a:lnTo>
                  <a:lnTo>
                    <a:pt x="1315" y="6827"/>
                  </a:lnTo>
                  <a:cubicBezTo>
                    <a:pt x="1202" y="6827"/>
                    <a:pt x="1125" y="6711"/>
                    <a:pt x="1172" y="6607"/>
                  </a:cubicBezTo>
                  <a:lnTo>
                    <a:pt x="1172" y="6607"/>
                  </a:lnTo>
                  <a:cubicBezTo>
                    <a:pt x="1334" y="6246"/>
                    <a:pt x="1548" y="5459"/>
                    <a:pt x="1058" y="4371"/>
                  </a:cubicBezTo>
                  <a:lnTo>
                    <a:pt x="1058" y="4371"/>
                  </a:lnTo>
                  <a:cubicBezTo>
                    <a:pt x="989" y="4219"/>
                    <a:pt x="904" y="4075"/>
                    <a:pt x="809" y="3938"/>
                  </a:cubicBezTo>
                  <a:lnTo>
                    <a:pt x="809" y="3938"/>
                  </a:lnTo>
                  <a:cubicBezTo>
                    <a:pt x="0" y="2766"/>
                    <a:pt x="436" y="354"/>
                    <a:pt x="3002" y="2"/>
                  </a:cubicBezTo>
                  <a:lnTo>
                    <a:pt x="3002" y="2"/>
                  </a:lnTo>
                  <a:cubicBezTo>
                    <a:pt x="3099" y="0"/>
                    <a:pt x="3193" y="2"/>
                    <a:pt x="3283" y="7"/>
                  </a:cubicBezTo>
                </a:path>
              </a:pathLst>
            </a:custGeom>
            <a:solidFill>
              <a:srgbClr val="1A1A1A">
                <a:alpha val="2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0" name="Freeform 10">
              <a:extLst>
                <a:ext uri="{FF2B5EF4-FFF2-40B4-BE49-F238E27FC236}">
                  <a16:creationId xmlns:a16="http://schemas.microsoft.com/office/drawing/2014/main" id="{44C5F9A4-9811-4529-9D14-BE869B046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1500" y="4214001"/>
              <a:ext cx="6438712" cy="7082191"/>
            </a:xfrm>
            <a:custGeom>
              <a:avLst/>
              <a:gdLst>
                <a:gd name="T0" fmla="*/ 6851 w 7237"/>
                <a:gd name="T1" fmla="*/ 4603 h 7958"/>
                <a:gd name="T2" fmla="*/ 6536 w 7237"/>
                <a:gd name="T3" fmla="*/ 4603 h 7958"/>
                <a:gd name="T4" fmla="*/ 6536 w 7237"/>
                <a:gd name="T5" fmla="*/ 4603 h 7958"/>
                <a:gd name="T6" fmla="*/ 6726 w 7237"/>
                <a:gd name="T7" fmla="*/ 5318 h 7958"/>
                <a:gd name="T8" fmla="*/ 6445 w 7237"/>
                <a:gd name="T9" fmla="*/ 5436 h 7958"/>
                <a:gd name="T10" fmla="*/ 6445 w 7237"/>
                <a:gd name="T11" fmla="*/ 5436 h 7958"/>
                <a:gd name="T12" fmla="*/ 6622 w 7237"/>
                <a:gd name="T13" fmla="*/ 5825 h 7958"/>
                <a:gd name="T14" fmla="*/ 6622 w 7237"/>
                <a:gd name="T15" fmla="*/ 5825 h 7958"/>
                <a:gd name="T16" fmla="*/ 5256 w 7237"/>
                <a:gd name="T17" fmla="*/ 6912 h 7958"/>
                <a:gd name="T18" fmla="*/ 5107 w 7237"/>
                <a:gd name="T19" fmla="*/ 7957 h 7958"/>
                <a:gd name="T20" fmla="*/ 1532 w 7237"/>
                <a:gd name="T21" fmla="*/ 7957 h 7958"/>
                <a:gd name="T22" fmla="*/ 1532 w 7237"/>
                <a:gd name="T23" fmla="*/ 7957 h 7958"/>
                <a:gd name="T24" fmla="*/ 1366 w 7237"/>
                <a:gd name="T25" fmla="*/ 7701 h 7958"/>
                <a:gd name="T26" fmla="*/ 1366 w 7237"/>
                <a:gd name="T27" fmla="*/ 7701 h 7958"/>
                <a:gd name="T28" fmla="*/ 1233 w 7237"/>
                <a:gd name="T29" fmla="*/ 5095 h 7958"/>
                <a:gd name="T30" fmla="*/ 1233 w 7237"/>
                <a:gd name="T31" fmla="*/ 5095 h 7958"/>
                <a:gd name="T32" fmla="*/ 944 w 7237"/>
                <a:gd name="T33" fmla="*/ 4591 h 7958"/>
                <a:gd name="T34" fmla="*/ 944 w 7237"/>
                <a:gd name="T35" fmla="*/ 4591 h 7958"/>
                <a:gd name="T36" fmla="*/ 3499 w 7237"/>
                <a:gd name="T37" fmla="*/ 2 h 7958"/>
                <a:gd name="T38" fmla="*/ 3499 w 7237"/>
                <a:gd name="T39" fmla="*/ 2 h 7958"/>
                <a:gd name="T40" fmla="*/ 3732 w 7237"/>
                <a:gd name="T41" fmla="*/ 4 h 7958"/>
                <a:gd name="T42" fmla="*/ 3732 w 7237"/>
                <a:gd name="T43" fmla="*/ 4 h 7958"/>
                <a:gd name="T44" fmla="*/ 6686 w 7237"/>
                <a:gd name="T45" fmla="*/ 2625 h 7958"/>
                <a:gd name="T46" fmla="*/ 6686 w 7237"/>
                <a:gd name="T47" fmla="*/ 2625 h 7958"/>
                <a:gd name="T48" fmla="*/ 6841 w 7237"/>
                <a:gd name="T49" fmla="*/ 3892 h 7958"/>
                <a:gd name="T50" fmla="*/ 7057 w 7237"/>
                <a:gd name="T51" fmla="*/ 4111 h 7958"/>
                <a:gd name="T52" fmla="*/ 7057 w 7237"/>
                <a:gd name="T53" fmla="*/ 4111 h 7958"/>
                <a:gd name="T54" fmla="*/ 6851 w 7237"/>
                <a:gd name="T55" fmla="*/ 4603 h 7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37" h="7958">
                  <a:moveTo>
                    <a:pt x="6851" y="4603"/>
                  </a:moveTo>
                  <a:lnTo>
                    <a:pt x="6536" y="4603"/>
                  </a:lnTo>
                  <a:lnTo>
                    <a:pt x="6536" y="4603"/>
                  </a:lnTo>
                  <a:cubicBezTo>
                    <a:pt x="6623" y="4789"/>
                    <a:pt x="6924" y="5111"/>
                    <a:pt x="6726" y="5318"/>
                  </a:cubicBezTo>
                  <a:lnTo>
                    <a:pt x="6445" y="5436"/>
                  </a:lnTo>
                  <a:lnTo>
                    <a:pt x="6445" y="5436"/>
                  </a:lnTo>
                  <a:cubicBezTo>
                    <a:pt x="6642" y="5467"/>
                    <a:pt x="6835" y="5634"/>
                    <a:pt x="6622" y="5825"/>
                  </a:cubicBezTo>
                  <a:lnTo>
                    <a:pt x="6622" y="5825"/>
                  </a:lnTo>
                  <a:cubicBezTo>
                    <a:pt x="6622" y="5825"/>
                    <a:pt x="7198" y="7189"/>
                    <a:pt x="5256" y="6912"/>
                  </a:cubicBezTo>
                  <a:lnTo>
                    <a:pt x="5107" y="7957"/>
                  </a:lnTo>
                  <a:lnTo>
                    <a:pt x="1532" y="7957"/>
                  </a:lnTo>
                  <a:lnTo>
                    <a:pt x="1532" y="7957"/>
                  </a:lnTo>
                  <a:cubicBezTo>
                    <a:pt x="1400" y="7957"/>
                    <a:pt x="1312" y="7821"/>
                    <a:pt x="1366" y="7701"/>
                  </a:cubicBezTo>
                  <a:lnTo>
                    <a:pt x="1366" y="7701"/>
                  </a:lnTo>
                  <a:cubicBezTo>
                    <a:pt x="1555" y="7281"/>
                    <a:pt x="1804" y="6362"/>
                    <a:pt x="1233" y="5095"/>
                  </a:cubicBezTo>
                  <a:lnTo>
                    <a:pt x="1233" y="5095"/>
                  </a:lnTo>
                  <a:cubicBezTo>
                    <a:pt x="1154" y="4918"/>
                    <a:pt x="1054" y="4751"/>
                    <a:pt x="944" y="4591"/>
                  </a:cubicBezTo>
                  <a:lnTo>
                    <a:pt x="944" y="4591"/>
                  </a:lnTo>
                  <a:cubicBezTo>
                    <a:pt x="0" y="3223"/>
                    <a:pt x="508" y="413"/>
                    <a:pt x="3499" y="2"/>
                  </a:cubicBezTo>
                  <a:lnTo>
                    <a:pt x="3499" y="2"/>
                  </a:lnTo>
                  <a:cubicBezTo>
                    <a:pt x="3578" y="0"/>
                    <a:pt x="3655" y="1"/>
                    <a:pt x="3732" y="4"/>
                  </a:cubicBezTo>
                  <a:lnTo>
                    <a:pt x="3732" y="4"/>
                  </a:lnTo>
                  <a:cubicBezTo>
                    <a:pt x="6524" y="99"/>
                    <a:pt x="6686" y="2625"/>
                    <a:pt x="6686" y="2625"/>
                  </a:cubicBezTo>
                  <a:lnTo>
                    <a:pt x="6686" y="2625"/>
                  </a:lnTo>
                  <a:cubicBezTo>
                    <a:pt x="6717" y="2913"/>
                    <a:pt x="6582" y="3682"/>
                    <a:pt x="6841" y="3892"/>
                  </a:cubicBezTo>
                  <a:lnTo>
                    <a:pt x="7057" y="4111"/>
                  </a:lnTo>
                  <a:lnTo>
                    <a:pt x="7057" y="4111"/>
                  </a:lnTo>
                  <a:cubicBezTo>
                    <a:pt x="7236" y="4294"/>
                    <a:pt x="7106" y="4603"/>
                    <a:pt x="6851" y="460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1" name="Freeform 11">
              <a:extLst>
                <a:ext uri="{FF2B5EF4-FFF2-40B4-BE49-F238E27FC236}">
                  <a16:creationId xmlns:a16="http://schemas.microsoft.com/office/drawing/2014/main" id="{5D37A17F-47F4-4172-8D1D-076510BC8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1500" y="4214001"/>
              <a:ext cx="3323332" cy="7082191"/>
            </a:xfrm>
            <a:custGeom>
              <a:avLst/>
              <a:gdLst>
                <a:gd name="T0" fmla="*/ 3732 w 3733"/>
                <a:gd name="T1" fmla="*/ 4 h 7958"/>
                <a:gd name="T2" fmla="*/ 3732 w 3733"/>
                <a:gd name="T3" fmla="*/ 7957 h 7958"/>
                <a:gd name="T4" fmla="*/ 1532 w 3733"/>
                <a:gd name="T5" fmla="*/ 7957 h 7958"/>
                <a:gd name="T6" fmla="*/ 1532 w 3733"/>
                <a:gd name="T7" fmla="*/ 7957 h 7958"/>
                <a:gd name="T8" fmla="*/ 1366 w 3733"/>
                <a:gd name="T9" fmla="*/ 7701 h 7958"/>
                <a:gd name="T10" fmla="*/ 1366 w 3733"/>
                <a:gd name="T11" fmla="*/ 7701 h 7958"/>
                <a:gd name="T12" fmla="*/ 1233 w 3733"/>
                <a:gd name="T13" fmla="*/ 5095 h 7958"/>
                <a:gd name="T14" fmla="*/ 1233 w 3733"/>
                <a:gd name="T15" fmla="*/ 5095 h 7958"/>
                <a:gd name="T16" fmla="*/ 944 w 3733"/>
                <a:gd name="T17" fmla="*/ 4591 h 7958"/>
                <a:gd name="T18" fmla="*/ 944 w 3733"/>
                <a:gd name="T19" fmla="*/ 4591 h 7958"/>
                <a:gd name="T20" fmla="*/ 3499 w 3733"/>
                <a:gd name="T21" fmla="*/ 2 h 7958"/>
                <a:gd name="T22" fmla="*/ 3499 w 3733"/>
                <a:gd name="T23" fmla="*/ 2 h 7958"/>
                <a:gd name="T24" fmla="*/ 3732 w 3733"/>
                <a:gd name="T25" fmla="*/ 4 h 7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33" h="7958">
                  <a:moveTo>
                    <a:pt x="3732" y="4"/>
                  </a:moveTo>
                  <a:lnTo>
                    <a:pt x="3732" y="7957"/>
                  </a:lnTo>
                  <a:lnTo>
                    <a:pt x="1532" y="7957"/>
                  </a:lnTo>
                  <a:lnTo>
                    <a:pt x="1532" y="7957"/>
                  </a:lnTo>
                  <a:cubicBezTo>
                    <a:pt x="1400" y="7957"/>
                    <a:pt x="1312" y="7821"/>
                    <a:pt x="1366" y="7701"/>
                  </a:cubicBezTo>
                  <a:lnTo>
                    <a:pt x="1366" y="7701"/>
                  </a:lnTo>
                  <a:cubicBezTo>
                    <a:pt x="1555" y="7281"/>
                    <a:pt x="1804" y="6362"/>
                    <a:pt x="1233" y="5095"/>
                  </a:cubicBezTo>
                  <a:lnTo>
                    <a:pt x="1233" y="5095"/>
                  </a:lnTo>
                  <a:cubicBezTo>
                    <a:pt x="1154" y="4918"/>
                    <a:pt x="1054" y="4751"/>
                    <a:pt x="944" y="4591"/>
                  </a:cubicBezTo>
                  <a:lnTo>
                    <a:pt x="944" y="4591"/>
                  </a:lnTo>
                  <a:cubicBezTo>
                    <a:pt x="0" y="3223"/>
                    <a:pt x="508" y="413"/>
                    <a:pt x="3499" y="2"/>
                  </a:cubicBezTo>
                  <a:lnTo>
                    <a:pt x="3499" y="2"/>
                  </a:lnTo>
                  <a:cubicBezTo>
                    <a:pt x="3578" y="0"/>
                    <a:pt x="3655" y="1"/>
                    <a:pt x="3732" y="4"/>
                  </a:cubicBezTo>
                </a:path>
              </a:pathLst>
            </a:custGeom>
            <a:solidFill>
              <a:srgbClr val="1A1A1A">
                <a:alpha val="2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2" name="Freeform 12">
              <a:extLst>
                <a:ext uri="{FF2B5EF4-FFF2-40B4-BE49-F238E27FC236}">
                  <a16:creationId xmlns:a16="http://schemas.microsoft.com/office/drawing/2014/main" id="{10066AF9-74BB-4327-980F-A5A6A7517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294" y="4461190"/>
              <a:ext cx="7352924" cy="8086648"/>
            </a:xfrm>
            <a:custGeom>
              <a:avLst/>
              <a:gdLst>
                <a:gd name="T0" fmla="*/ 7824 w 8265"/>
                <a:gd name="T1" fmla="*/ 5256 h 9088"/>
                <a:gd name="T2" fmla="*/ 7465 w 8265"/>
                <a:gd name="T3" fmla="*/ 5256 h 9088"/>
                <a:gd name="T4" fmla="*/ 7465 w 8265"/>
                <a:gd name="T5" fmla="*/ 5256 h 9088"/>
                <a:gd name="T6" fmla="*/ 7682 w 8265"/>
                <a:gd name="T7" fmla="*/ 6072 h 9088"/>
                <a:gd name="T8" fmla="*/ 7360 w 8265"/>
                <a:gd name="T9" fmla="*/ 6207 h 9088"/>
                <a:gd name="T10" fmla="*/ 7360 w 8265"/>
                <a:gd name="T11" fmla="*/ 6207 h 9088"/>
                <a:gd name="T12" fmla="*/ 7563 w 8265"/>
                <a:gd name="T13" fmla="*/ 6651 h 9088"/>
                <a:gd name="T14" fmla="*/ 7563 w 8265"/>
                <a:gd name="T15" fmla="*/ 6651 h 9088"/>
                <a:gd name="T16" fmla="*/ 6004 w 8265"/>
                <a:gd name="T17" fmla="*/ 7893 h 9088"/>
                <a:gd name="T18" fmla="*/ 5832 w 8265"/>
                <a:gd name="T19" fmla="*/ 9087 h 9088"/>
                <a:gd name="T20" fmla="*/ 1749 w 8265"/>
                <a:gd name="T21" fmla="*/ 9087 h 9088"/>
                <a:gd name="T22" fmla="*/ 1749 w 8265"/>
                <a:gd name="T23" fmla="*/ 9087 h 9088"/>
                <a:gd name="T24" fmla="*/ 1560 w 8265"/>
                <a:gd name="T25" fmla="*/ 8795 h 9088"/>
                <a:gd name="T26" fmla="*/ 1560 w 8265"/>
                <a:gd name="T27" fmla="*/ 8795 h 9088"/>
                <a:gd name="T28" fmla="*/ 1408 w 8265"/>
                <a:gd name="T29" fmla="*/ 5818 h 9088"/>
                <a:gd name="T30" fmla="*/ 1408 w 8265"/>
                <a:gd name="T31" fmla="*/ 5818 h 9088"/>
                <a:gd name="T32" fmla="*/ 1077 w 8265"/>
                <a:gd name="T33" fmla="*/ 5242 h 9088"/>
                <a:gd name="T34" fmla="*/ 1077 w 8265"/>
                <a:gd name="T35" fmla="*/ 5242 h 9088"/>
                <a:gd name="T36" fmla="*/ 3996 w 8265"/>
                <a:gd name="T37" fmla="*/ 1 h 9088"/>
                <a:gd name="T38" fmla="*/ 3996 w 8265"/>
                <a:gd name="T39" fmla="*/ 1 h 9088"/>
                <a:gd name="T40" fmla="*/ 4194 w 8265"/>
                <a:gd name="T41" fmla="*/ 2 h 9088"/>
                <a:gd name="T42" fmla="*/ 4194 w 8265"/>
                <a:gd name="T43" fmla="*/ 2 h 9088"/>
                <a:gd name="T44" fmla="*/ 7635 w 8265"/>
                <a:gd name="T45" fmla="*/ 2997 h 9088"/>
                <a:gd name="T46" fmla="*/ 7635 w 8265"/>
                <a:gd name="T47" fmla="*/ 2997 h 9088"/>
                <a:gd name="T48" fmla="*/ 7813 w 8265"/>
                <a:gd name="T49" fmla="*/ 4444 h 9088"/>
                <a:gd name="T50" fmla="*/ 8059 w 8265"/>
                <a:gd name="T51" fmla="*/ 4694 h 9088"/>
                <a:gd name="T52" fmla="*/ 8059 w 8265"/>
                <a:gd name="T53" fmla="*/ 4694 h 9088"/>
                <a:gd name="T54" fmla="*/ 7824 w 8265"/>
                <a:gd name="T55" fmla="*/ 5256 h 9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265" h="9088">
                  <a:moveTo>
                    <a:pt x="7824" y="5256"/>
                  </a:moveTo>
                  <a:lnTo>
                    <a:pt x="7465" y="5256"/>
                  </a:lnTo>
                  <a:lnTo>
                    <a:pt x="7465" y="5256"/>
                  </a:lnTo>
                  <a:cubicBezTo>
                    <a:pt x="7563" y="5469"/>
                    <a:pt x="7908" y="5837"/>
                    <a:pt x="7682" y="6072"/>
                  </a:cubicBezTo>
                  <a:lnTo>
                    <a:pt x="7360" y="6207"/>
                  </a:lnTo>
                  <a:lnTo>
                    <a:pt x="7360" y="6207"/>
                  </a:lnTo>
                  <a:cubicBezTo>
                    <a:pt x="7586" y="6243"/>
                    <a:pt x="7806" y="6433"/>
                    <a:pt x="7563" y="6651"/>
                  </a:cubicBezTo>
                  <a:lnTo>
                    <a:pt x="7563" y="6651"/>
                  </a:lnTo>
                  <a:cubicBezTo>
                    <a:pt x="7563" y="6651"/>
                    <a:pt x="8220" y="8210"/>
                    <a:pt x="6004" y="7893"/>
                  </a:cubicBezTo>
                  <a:lnTo>
                    <a:pt x="5832" y="9087"/>
                  </a:lnTo>
                  <a:lnTo>
                    <a:pt x="1749" y="9087"/>
                  </a:lnTo>
                  <a:lnTo>
                    <a:pt x="1749" y="9087"/>
                  </a:lnTo>
                  <a:cubicBezTo>
                    <a:pt x="1598" y="9087"/>
                    <a:pt x="1498" y="8931"/>
                    <a:pt x="1560" y="8795"/>
                  </a:cubicBezTo>
                  <a:lnTo>
                    <a:pt x="1560" y="8795"/>
                  </a:lnTo>
                  <a:cubicBezTo>
                    <a:pt x="1776" y="8314"/>
                    <a:pt x="2061" y="7265"/>
                    <a:pt x="1408" y="5818"/>
                  </a:cubicBezTo>
                  <a:lnTo>
                    <a:pt x="1408" y="5818"/>
                  </a:lnTo>
                  <a:cubicBezTo>
                    <a:pt x="1317" y="5616"/>
                    <a:pt x="1203" y="5424"/>
                    <a:pt x="1077" y="5242"/>
                  </a:cubicBezTo>
                  <a:lnTo>
                    <a:pt x="1077" y="5242"/>
                  </a:lnTo>
                  <a:cubicBezTo>
                    <a:pt x="0" y="3681"/>
                    <a:pt x="580" y="471"/>
                    <a:pt x="3996" y="1"/>
                  </a:cubicBezTo>
                  <a:lnTo>
                    <a:pt x="3996" y="1"/>
                  </a:lnTo>
                  <a:cubicBezTo>
                    <a:pt x="4063" y="0"/>
                    <a:pt x="4129" y="0"/>
                    <a:pt x="4194" y="2"/>
                  </a:cubicBezTo>
                  <a:lnTo>
                    <a:pt x="4194" y="2"/>
                  </a:lnTo>
                  <a:cubicBezTo>
                    <a:pt x="7448" y="72"/>
                    <a:pt x="7635" y="2997"/>
                    <a:pt x="7635" y="2997"/>
                  </a:cubicBezTo>
                  <a:lnTo>
                    <a:pt x="7635" y="2997"/>
                  </a:lnTo>
                  <a:cubicBezTo>
                    <a:pt x="7671" y="3324"/>
                    <a:pt x="7517" y="4204"/>
                    <a:pt x="7813" y="4444"/>
                  </a:cubicBezTo>
                  <a:lnTo>
                    <a:pt x="8059" y="4694"/>
                  </a:lnTo>
                  <a:lnTo>
                    <a:pt x="8059" y="4694"/>
                  </a:lnTo>
                  <a:cubicBezTo>
                    <a:pt x="8264" y="4903"/>
                    <a:pt x="8116" y="5256"/>
                    <a:pt x="7824" y="525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3" name="Freeform 44">
              <a:extLst>
                <a:ext uri="{FF2B5EF4-FFF2-40B4-BE49-F238E27FC236}">
                  <a16:creationId xmlns:a16="http://schemas.microsoft.com/office/drawing/2014/main" id="{209459EB-8885-4634-8EC3-6A6AF16CD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294" y="4461190"/>
              <a:ext cx="3731394" cy="8086648"/>
            </a:xfrm>
            <a:custGeom>
              <a:avLst/>
              <a:gdLst>
                <a:gd name="T0" fmla="*/ 4194 w 4195"/>
                <a:gd name="T1" fmla="*/ 2 h 9088"/>
                <a:gd name="T2" fmla="*/ 4194 w 4195"/>
                <a:gd name="T3" fmla="*/ 9087 h 9088"/>
                <a:gd name="T4" fmla="*/ 1749 w 4195"/>
                <a:gd name="T5" fmla="*/ 9087 h 9088"/>
                <a:gd name="T6" fmla="*/ 1749 w 4195"/>
                <a:gd name="T7" fmla="*/ 9087 h 9088"/>
                <a:gd name="T8" fmla="*/ 1560 w 4195"/>
                <a:gd name="T9" fmla="*/ 8795 h 9088"/>
                <a:gd name="T10" fmla="*/ 1560 w 4195"/>
                <a:gd name="T11" fmla="*/ 8795 h 9088"/>
                <a:gd name="T12" fmla="*/ 1408 w 4195"/>
                <a:gd name="T13" fmla="*/ 5818 h 9088"/>
                <a:gd name="T14" fmla="*/ 1408 w 4195"/>
                <a:gd name="T15" fmla="*/ 5818 h 9088"/>
                <a:gd name="T16" fmla="*/ 1077 w 4195"/>
                <a:gd name="T17" fmla="*/ 5242 h 9088"/>
                <a:gd name="T18" fmla="*/ 1077 w 4195"/>
                <a:gd name="T19" fmla="*/ 5242 h 9088"/>
                <a:gd name="T20" fmla="*/ 3996 w 4195"/>
                <a:gd name="T21" fmla="*/ 1 h 9088"/>
                <a:gd name="T22" fmla="*/ 3996 w 4195"/>
                <a:gd name="T23" fmla="*/ 1 h 9088"/>
                <a:gd name="T24" fmla="*/ 4194 w 4195"/>
                <a:gd name="T25" fmla="*/ 2 h 9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95" h="9088">
                  <a:moveTo>
                    <a:pt x="4194" y="2"/>
                  </a:moveTo>
                  <a:lnTo>
                    <a:pt x="4194" y="9087"/>
                  </a:lnTo>
                  <a:lnTo>
                    <a:pt x="1749" y="9087"/>
                  </a:lnTo>
                  <a:lnTo>
                    <a:pt x="1749" y="9087"/>
                  </a:lnTo>
                  <a:cubicBezTo>
                    <a:pt x="1598" y="9087"/>
                    <a:pt x="1498" y="8931"/>
                    <a:pt x="1560" y="8795"/>
                  </a:cubicBezTo>
                  <a:lnTo>
                    <a:pt x="1560" y="8795"/>
                  </a:lnTo>
                  <a:cubicBezTo>
                    <a:pt x="1776" y="8314"/>
                    <a:pt x="2061" y="7265"/>
                    <a:pt x="1408" y="5818"/>
                  </a:cubicBezTo>
                  <a:lnTo>
                    <a:pt x="1408" y="5818"/>
                  </a:lnTo>
                  <a:cubicBezTo>
                    <a:pt x="1317" y="5616"/>
                    <a:pt x="1203" y="5424"/>
                    <a:pt x="1077" y="5242"/>
                  </a:cubicBezTo>
                  <a:lnTo>
                    <a:pt x="1077" y="5242"/>
                  </a:lnTo>
                  <a:cubicBezTo>
                    <a:pt x="0" y="3681"/>
                    <a:pt x="580" y="471"/>
                    <a:pt x="3996" y="1"/>
                  </a:cubicBezTo>
                  <a:lnTo>
                    <a:pt x="3996" y="1"/>
                  </a:lnTo>
                  <a:cubicBezTo>
                    <a:pt x="4063" y="0"/>
                    <a:pt x="4129" y="0"/>
                    <a:pt x="4194" y="2"/>
                  </a:cubicBezTo>
                </a:path>
              </a:pathLst>
            </a:custGeom>
            <a:solidFill>
              <a:srgbClr val="1A1A1A">
                <a:alpha val="2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9D25C023-7850-4494-8440-2944D8DDE296}"/>
              </a:ext>
            </a:extLst>
          </p:cNvPr>
          <p:cNvSpPr txBox="1"/>
          <p:nvPr/>
        </p:nvSpPr>
        <p:spPr>
          <a:xfrm>
            <a:off x="17144549" y="3593675"/>
            <a:ext cx="6203997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04286C6-03D3-44CD-967E-8B4B0F7D5B7D}"/>
              </a:ext>
            </a:extLst>
          </p:cNvPr>
          <p:cNvSpPr txBox="1"/>
          <p:nvPr/>
        </p:nvSpPr>
        <p:spPr>
          <a:xfrm>
            <a:off x="17144550" y="4275017"/>
            <a:ext cx="6203998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2916378-106F-4650-A999-68CF83AE82E3}"/>
              </a:ext>
            </a:extLst>
          </p:cNvPr>
          <p:cNvSpPr txBox="1"/>
          <p:nvPr/>
        </p:nvSpPr>
        <p:spPr>
          <a:xfrm>
            <a:off x="17144549" y="6034110"/>
            <a:ext cx="6203997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3AA4625-112D-439C-AAA2-9DC9E7C83F58}"/>
              </a:ext>
            </a:extLst>
          </p:cNvPr>
          <p:cNvSpPr txBox="1"/>
          <p:nvPr/>
        </p:nvSpPr>
        <p:spPr>
          <a:xfrm>
            <a:off x="17144550" y="6715452"/>
            <a:ext cx="6203998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38A6603-923D-4876-98B5-91BA5E80E9AC}"/>
              </a:ext>
            </a:extLst>
          </p:cNvPr>
          <p:cNvSpPr txBox="1"/>
          <p:nvPr/>
        </p:nvSpPr>
        <p:spPr>
          <a:xfrm>
            <a:off x="17144549" y="8477466"/>
            <a:ext cx="6203997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DB8FD28-D5DC-4BB6-98BE-4CDC19425073}"/>
              </a:ext>
            </a:extLst>
          </p:cNvPr>
          <p:cNvSpPr txBox="1"/>
          <p:nvPr/>
        </p:nvSpPr>
        <p:spPr>
          <a:xfrm>
            <a:off x="17144550" y="9158808"/>
            <a:ext cx="6203998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C9BBABE-E4F2-41C3-92FA-81C6D5746F0E}"/>
              </a:ext>
            </a:extLst>
          </p:cNvPr>
          <p:cNvSpPr txBox="1"/>
          <p:nvPr/>
        </p:nvSpPr>
        <p:spPr>
          <a:xfrm>
            <a:off x="17144549" y="10920822"/>
            <a:ext cx="6203997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832B64C-6980-4B0B-8210-2501471B73B7}"/>
              </a:ext>
            </a:extLst>
          </p:cNvPr>
          <p:cNvSpPr txBox="1"/>
          <p:nvPr/>
        </p:nvSpPr>
        <p:spPr>
          <a:xfrm>
            <a:off x="17144550" y="11602164"/>
            <a:ext cx="6203998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FA75474-6922-4A80-9591-2A98803DD527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COMMUNICATION SLIDE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AD7C4F9-00EC-4612-8285-0D3266A9BD09}"/>
              </a:ext>
            </a:extLst>
          </p:cNvPr>
          <p:cNvSpPr txBox="1"/>
          <p:nvPr/>
        </p:nvSpPr>
        <p:spPr>
          <a:xfrm>
            <a:off x="1520827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2">
            <a:extLst>
              <a:ext uri="{FF2B5EF4-FFF2-40B4-BE49-F238E27FC236}">
                <a16:creationId xmlns:a16="http://schemas.microsoft.com/office/drawing/2014/main" id="{18545946-39AB-4C70-A64E-2BB282032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49220" y="4194386"/>
            <a:ext cx="4830017" cy="3802018"/>
          </a:xfrm>
          <a:custGeom>
            <a:avLst/>
            <a:gdLst>
              <a:gd name="T0" fmla="*/ 716 w 5427"/>
              <a:gd name="T1" fmla="*/ 0 h 4273"/>
              <a:gd name="T2" fmla="*/ 4710 w 5427"/>
              <a:gd name="T3" fmla="*/ 0 h 4273"/>
              <a:gd name="T4" fmla="*/ 4710 w 5427"/>
              <a:gd name="T5" fmla="*/ 0 h 4273"/>
              <a:gd name="T6" fmla="*/ 5426 w 5427"/>
              <a:gd name="T7" fmla="*/ 717 h 4273"/>
              <a:gd name="T8" fmla="*/ 5426 w 5427"/>
              <a:gd name="T9" fmla="*/ 3111 h 4273"/>
              <a:gd name="T10" fmla="*/ 5426 w 5427"/>
              <a:gd name="T11" fmla="*/ 3111 h 4273"/>
              <a:gd name="T12" fmla="*/ 4710 w 5427"/>
              <a:gd name="T13" fmla="*/ 3829 h 4273"/>
              <a:gd name="T14" fmla="*/ 716 w 5427"/>
              <a:gd name="T15" fmla="*/ 3829 h 4273"/>
              <a:gd name="T16" fmla="*/ 716 w 5427"/>
              <a:gd name="T17" fmla="*/ 3829 h 4273"/>
              <a:gd name="T18" fmla="*/ 0 w 5427"/>
              <a:gd name="T19" fmla="*/ 4272 h 4273"/>
              <a:gd name="T20" fmla="*/ 0 w 5427"/>
              <a:gd name="T21" fmla="*/ 3111 h 4273"/>
              <a:gd name="T22" fmla="*/ 0 w 5427"/>
              <a:gd name="T23" fmla="*/ 2322 h 4273"/>
              <a:gd name="T24" fmla="*/ 0 w 5427"/>
              <a:gd name="T25" fmla="*/ 717 h 4273"/>
              <a:gd name="T26" fmla="*/ 0 w 5427"/>
              <a:gd name="T27" fmla="*/ 717 h 4273"/>
              <a:gd name="T28" fmla="*/ 716 w 5427"/>
              <a:gd name="T29" fmla="*/ 0 h 4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427" h="4273">
                <a:moveTo>
                  <a:pt x="716" y="0"/>
                </a:moveTo>
                <a:lnTo>
                  <a:pt x="4710" y="0"/>
                </a:lnTo>
                <a:lnTo>
                  <a:pt x="4710" y="0"/>
                </a:lnTo>
                <a:cubicBezTo>
                  <a:pt x="5105" y="0"/>
                  <a:pt x="5426" y="321"/>
                  <a:pt x="5426" y="717"/>
                </a:cubicBezTo>
                <a:lnTo>
                  <a:pt x="5426" y="3111"/>
                </a:lnTo>
                <a:lnTo>
                  <a:pt x="5426" y="3111"/>
                </a:lnTo>
                <a:cubicBezTo>
                  <a:pt x="5426" y="3508"/>
                  <a:pt x="5105" y="3829"/>
                  <a:pt x="4710" y="3829"/>
                </a:cubicBezTo>
                <a:lnTo>
                  <a:pt x="716" y="3829"/>
                </a:lnTo>
                <a:lnTo>
                  <a:pt x="716" y="3829"/>
                </a:lnTo>
                <a:cubicBezTo>
                  <a:pt x="478" y="3976"/>
                  <a:pt x="239" y="4123"/>
                  <a:pt x="0" y="4272"/>
                </a:cubicBezTo>
                <a:lnTo>
                  <a:pt x="0" y="3111"/>
                </a:lnTo>
                <a:lnTo>
                  <a:pt x="0" y="2322"/>
                </a:lnTo>
                <a:lnTo>
                  <a:pt x="0" y="717"/>
                </a:lnTo>
                <a:lnTo>
                  <a:pt x="0" y="717"/>
                </a:lnTo>
                <a:cubicBezTo>
                  <a:pt x="0" y="321"/>
                  <a:pt x="321" y="0"/>
                  <a:pt x="716" y="0"/>
                </a:cubicBezTo>
              </a:path>
            </a:pathLst>
          </a:cu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66" name="Freeform 3">
            <a:extLst>
              <a:ext uri="{FF2B5EF4-FFF2-40B4-BE49-F238E27FC236}">
                <a16:creationId xmlns:a16="http://schemas.microsoft.com/office/drawing/2014/main" id="{6DF05DEB-700F-4DA3-A14D-AD04651CC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338" y="4194386"/>
            <a:ext cx="4830015" cy="3802018"/>
          </a:xfrm>
          <a:custGeom>
            <a:avLst/>
            <a:gdLst>
              <a:gd name="T0" fmla="*/ 4710 w 5428"/>
              <a:gd name="T1" fmla="*/ 0 h 4273"/>
              <a:gd name="T2" fmla="*/ 716 w 5428"/>
              <a:gd name="T3" fmla="*/ 0 h 4273"/>
              <a:gd name="T4" fmla="*/ 716 w 5428"/>
              <a:gd name="T5" fmla="*/ 0 h 4273"/>
              <a:gd name="T6" fmla="*/ 0 w 5428"/>
              <a:gd name="T7" fmla="*/ 717 h 4273"/>
              <a:gd name="T8" fmla="*/ 0 w 5428"/>
              <a:gd name="T9" fmla="*/ 3111 h 4273"/>
              <a:gd name="T10" fmla="*/ 0 w 5428"/>
              <a:gd name="T11" fmla="*/ 3111 h 4273"/>
              <a:gd name="T12" fmla="*/ 716 w 5428"/>
              <a:gd name="T13" fmla="*/ 3829 h 4273"/>
              <a:gd name="T14" fmla="*/ 4710 w 5428"/>
              <a:gd name="T15" fmla="*/ 3829 h 4273"/>
              <a:gd name="T16" fmla="*/ 4710 w 5428"/>
              <a:gd name="T17" fmla="*/ 3829 h 4273"/>
              <a:gd name="T18" fmla="*/ 5427 w 5428"/>
              <a:gd name="T19" fmla="*/ 4272 h 4273"/>
              <a:gd name="T20" fmla="*/ 5427 w 5428"/>
              <a:gd name="T21" fmla="*/ 3111 h 4273"/>
              <a:gd name="T22" fmla="*/ 5427 w 5428"/>
              <a:gd name="T23" fmla="*/ 2322 h 4273"/>
              <a:gd name="T24" fmla="*/ 5427 w 5428"/>
              <a:gd name="T25" fmla="*/ 717 h 4273"/>
              <a:gd name="T26" fmla="*/ 5427 w 5428"/>
              <a:gd name="T27" fmla="*/ 717 h 4273"/>
              <a:gd name="T28" fmla="*/ 4710 w 5428"/>
              <a:gd name="T29" fmla="*/ 0 h 4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428" h="4273">
                <a:moveTo>
                  <a:pt x="4710" y="0"/>
                </a:moveTo>
                <a:lnTo>
                  <a:pt x="716" y="0"/>
                </a:lnTo>
                <a:lnTo>
                  <a:pt x="716" y="0"/>
                </a:lnTo>
                <a:cubicBezTo>
                  <a:pt x="321" y="0"/>
                  <a:pt x="0" y="321"/>
                  <a:pt x="0" y="717"/>
                </a:cubicBezTo>
                <a:lnTo>
                  <a:pt x="0" y="3111"/>
                </a:lnTo>
                <a:lnTo>
                  <a:pt x="0" y="3111"/>
                </a:lnTo>
                <a:cubicBezTo>
                  <a:pt x="0" y="3508"/>
                  <a:pt x="321" y="3829"/>
                  <a:pt x="716" y="3829"/>
                </a:cubicBezTo>
                <a:lnTo>
                  <a:pt x="4710" y="3829"/>
                </a:lnTo>
                <a:lnTo>
                  <a:pt x="4710" y="3829"/>
                </a:lnTo>
                <a:cubicBezTo>
                  <a:pt x="4949" y="3976"/>
                  <a:pt x="5187" y="4123"/>
                  <a:pt x="5427" y="4272"/>
                </a:cubicBezTo>
                <a:lnTo>
                  <a:pt x="5427" y="3111"/>
                </a:lnTo>
                <a:lnTo>
                  <a:pt x="5427" y="2322"/>
                </a:lnTo>
                <a:lnTo>
                  <a:pt x="5427" y="717"/>
                </a:lnTo>
                <a:lnTo>
                  <a:pt x="5427" y="717"/>
                </a:lnTo>
                <a:cubicBezTo>
                  <a:pt x="5427" y="321"/>
                  <a:pt x="5105" y="0"/>
                  <a:pt x="4710" y="0"/>
                </a:cubicBezTo>
              </a:path>
            </a:pathLst>
          </a:cu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67" name="Freeform 8">
            <a:extLst>
              <a:ext uri="{FF2B5EF4-FFF2-40B4-BE49-F238E27FC236}">
                <a16:creationId xmlns:a16="http://schemas.microsoft.com/office/drawing/2014/main" id="{DD3139F4-BDF3-45CA-BD63-6B5BB7429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7741" y="3291946"/>
            <a:ext cx="4826092" cy="3927575"/>
          </a:xfrm>
          <a:custGeom>
            <a:avLst/>
            <a:gdLst>
              <a:gd name="T0" fmla="*/ 4709 w 5426"/>
              <a:gd name="T1" fmla="*/ 0 h 4416"/>
              <a:gd name="T2" fmla="*/ 717 w 5426"/>
              <a:gd name="T3" fmla="*/ 0 h 4416"/>
              <a:gd name="T4" fmla="*/ 717 w 5426"/>
              <a:gd name="T5" fmla="*/ 0 h 4416"/>
              <a:gd name="T6" fmla="*/ 0 w 5426"/>
              <a:gd name="T7" fmla="*/ 717 h 4416"/>
              <a:gd name="T8" fmla="*/ 0 w 5426"/>
              <a:gd name="T9" fmla="*/ 3114 h 4416"/>
              <a:gd name="T10" fmla="*/ 0 w 5426"/>
              <a:gd name="T11" fmla="*/ 3114 h 4416"/>
              <a:gd name="T12" fmla="*/ 717 w 5426"/>
              <a:gd name="T13" fmla="*/ 3830 h 4416"/>
              <a:gd name="T14" fmla="*/ 2004 w 5426"/>
              <a:gd name="T15" fmla="*/ 3830 h 4416"/>
              <a:gd name="T16" fmla="*/ 2713 w 5426"/>
              <a:gd name="T17" fmla="*/ 4415 h 4416"/>
              <a:gd name="T18" fmla="*/ 3421 w 5426"/>
              <a:gd name="T19" fmla="*/ 3830 h 4416"/>
              <a:gd name="T20" fmla="*/ 4709 w 5426"/>
              <a:gd name="T21" fmla="*/ 3830 h 4416"/>
              <a:gd name="T22" fmla="*/ 4709 w 5426"/>
              <a:gd name="T23" fmla="*/ 3830 h 4416"/>
              <a:gd name="T24" fmla="*/ 5425 w 5426"/>
              <a:gd name="T25" fmla="*/ 3114 h 4416"/>
              <a:gd name="T26" fmla="*/ 5425 w 5426"/>
              <a:gd name="T27" fmla="*/ 717 h 4416"/>
              <a:gd name="T28" fmla="*/ 5425 w 5426"/>
              <a:gd name="T29" fmla="*/ 717 h 4416"/>
              <a:gd name="T30" fmla="*/ 4709 w 5426"/>
              <a:gd name="T31" fmla="*/ 0 h 4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426" h="4416">
                <a:moveTo>
                  <a:pt x="4709" y="0"/>
                </a:moveTo>
                <a:lnTo>
                  <a:pt x="717" y="0"/>
                </a:lnTo>
                <a:lnTo>
                  <a:pt x="717" y="0"/>
                </a:lnTo>
                <a:cubicBezTo>
                  <a:pt x="321" y="0"/>
                  <a:pt x="0" y="321"/>
                  <a:pt x="0" y="717"/>
                </a:cubicBezTo>
                <a:lnTo>
                  <a:pt x="0" y="3114"/>
                </a:lnTo>
                <a:lnTo>
                  <a:pt x="0" y="3114"/>
                </a:lnTo>
                <a:cubicBezTo>
                  <a:pt x="0" y="3509"/>
                  <a:pt x="321" y="3830"/>
                  <a:pt x="717" y="3830"/>
                </a:cubicBezTo>
                <a:lnTo>
                  <a:pt x="2004" y="3830"/>
                </a:lnTo>
                <a:lnTo>
                  <a:pt x="2713" y="4415"/>
                </a:lnTo>
                <a:lnTo>
                  <a:pt x="3421" y="3830"/>
                </a:lnTo>
                <a:lnTo>
                  <a:pt x="4709" y="3830"/>
                </a:lnTo>
                <a:lnTo>
                  <a:pt x="4709" y="3830"/>
                </a:lnTo>
                <a:cubicBezTo>
                  <a:pt x="5105" y="3830"/>
                  <a:pt x="5425" y="3509"/>
                  <a:pt x="5425" y="3114"/>
                </a:cubicBezTo>
                <a:lnTo>
                  <a:pt x="5425" y="717"/>
                </a:lnTo>
                <a:lnTo>
                  <a:pt x="5425" y="717"/>
                </a:lnTo>
                <a:cubicBezTo>
                  <a:pt x="5425" y="321"/>
                  <a:pt x="5105" y="0"/>
                  <a:pt x="4709" y="0"/>
                </a:cubicBezTo>
              </a:path>
            </a:pathLst>
          </a:cu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6451278-9F9A-43A6-872C-0615464C68C4}"/>
              </a:ext>
            </a:extLst>
          </p:cNvPr>
          <p:cNvGrpSpPr/>
          <p:nvPr/>
        </p:nvGrpSpPr>
        <p:grpSpPr>
          <a:xfrm>
            <a:off x="8141577" y="7443170"/>
            <a:ext cx="8094496" cy="6269996"/>
            <a:chOff x="8141577" y="7443170"/>
            <a:chExt cx="8094496" cy="6269996"/>
          </a:xfrm>
        </p:grpSpPr>
        <p:sp>
          <p:nvSpPr>
            <p:cNvPr id="69" name="Freeform 4">
              <a:extLst>
                <a:ext uri="{FF2B5EF4-FFF2-40B4-BE49-F238E27FC236}">
                  <a16:creationId xmlns:a16="http://schemas.microsoft.com/office/drawing/2014/main" id="{817CF820-71D1-4A21-BD44-726998667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3562" y="8498631"/>
              <a:ext cx="2632769" cy="2632772"/>
            </a:xfrm>
            <a:custGeom>
              <a:avLst/>
              <a:gdLst>
                <a:gd name="T0" fmla="*/ 2959 w 2960"/>
                <a:gd name="T1" fmla="*/ 1479 h 2959"/>
                <a:gd name="T2" fmla="*/ 2959 w 2960"/>
                <a:gd name="T3" fmla="*/ 1479 h 2959"/>
                <a:gd name="T4" fmla="*/ 1480 w 2960"/>
                <a:gd name="T5" fmla="*/ 2958 h 2959"/>
                <a:gd name="T6" fmla="*/ 1480 w 2960"/>
                <a:gd name="T7" fmla="*/ 2958 h 2959"/>
                <a:gd name="T8" fmla="*/ 0 w 2960"/>
                <a:gd name="T9" fmla="*/ 1479 h 2959"/>
                <a:gd name="T10" fmla="*/ 0 w 2960"/>
                <a:gd name="T11" fmla="*/ 1479 h 2959"/>
                <a:gd name="T12" fmla="*/ 1480 w 2960"/>
                <a:gd name="T13" fmla="*/ 0 h 2959"/>
                <a:gd name="T14" fmla="*/ 1480 w 2960"/>
                <a:gd name="T15" fmla="*/ 0 h 2959"/>
                <a:gd name="T16" fmla="*/ 2959 w 2960"/>
                <a:gd name="T17" fmla="*/ 1479 h 2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0" h="2959">
                  <a:moveTo>
                    <a:pt x="2959" y="1479"/>
                  </a:moveTo>
                  <a:lnTo>
                    <a:pt x="2959" y="1479"/>
                  </a:lnTo>
                  <a:cubicBezTo>
                    <a:pt x="2959" y="2296"/>
                    <a:pt x="2297" y="2958"/>
                    <a:pt x="1480" y="2958"/>
                  </a:cubicBezTo>
                  <a:lnTo>
                    <a:pt x="1480" y="2958"/>
                  </a:lnTo>
                  <a:cubicBezTo>
                    <a:pt x="663" y="2958"/>
                    <a:pt x="0" y="2296"/>
                    <a:pt x="0" y="1479"/>
                  </a:cubicBezTo>
                  <a:lnTo>
                    <a:pt x="0" y="1479"/>
                  </a:lnTo>
                  <a:cubicBezTo>
                    <a:pt x="0" y="663"/>
                    <a:pt x="663" y="0"/>
                    <a:pt x="1480" y="0"/>
                  </a:cubicBezTo>
                  <a:lnTo>
                    <a:pt x="1480" y="0"/>
                  </a:lnTo>
                  <a:cubicBezTo>
                    <a:pt x="2297" y="0"/>
                    <a:pt x="2959" y="663"/>
                    <a:pt x="2959" y="147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0" name="Freeform 5">
              <a:extLst>
                <a:ext uri="{FF2B5EF4-FFF2-40B4-BE49-F238E27FC236}">
                  <a16:creationId xmlns:a16="http://schemas.microsoft.com/office/drawing/2014/main" id="{73F1FF4A-4B47-49C3-A202-C71F97AC7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1577" y="11158867"/>
              <a:ext cx="3441044" cy="2554299"/>
            </a:xfrm>
            <a:custGeom>
              <a:avLst/>
              <a:gdLst>
                <a:gd name="T0" fmla="*/ 3865 w 3866"/>
                <a:gd name="T1" fmla="*/ 1883 h 2870"/>
                <a:gd name="T2" fmla="*/ 3865 w 3866"/>
                <a:gd name="T3" fmla="*/ 2869 h 2870"/>
                <a:gd name="T4" fmla="*/ 0 w 3866"/>
                <a:gd name="T5" fmla="*/ 2869 h 2870"/>
                <a:gd name="T6" fmla="*/ 0 w 3866"/>
                <a:gd name="T7" fmla="*/ 1883 h 2870"/>
                <a:gd name="T8" fmla="*/ 0 w 3866"/>
                <a:gd name="T9" fmla="*/ 1883 h 2870"/>
                <a:gd name="T10" fmla="*/ 1884 w 3866"/>
                <a:gd name="T11" fmla="*/ 0 h 2870"/>
                <a:gd name="T12" fmla="*/ 1981 w 3866"/>
                <a:gd name="T13" fmla="*/ 0 h 2870"/>
                <a:gd name="T14" fmla="*/ 1981 w 3866"/>
                <a:gd name="T15" fmla="*/ 0 h 2870"/>
                <a:gd name="T16" fmla="*/ 2782 w 3866"/>
                <a:gd name="T17" fmla="*/ 178 h 2870"/>
                <a:gd name="T18" fmla="*/ 2782 w 3866"/>
                <a:gd name="T19" fmla="*/ 178 h 2870"/>
                <a:gd name="T20" fmla="*/ 3865 w 3866"/>
                <a:gd name="T21" fmla="*/ 1883 h 2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66" h="2870">
                  <a:moveTo>
                    <a:pt x="3865" y="1883"/>
                  </a:moveTo>
                  <a:lnTo>
                    <a:pt x="3865" y="2869"/>
                  </a:lnTo>
                  <a:lnTo>
                    <a:pt x="0" y="2869"/>
                  </a:lnTo>
                  <a:lnTo>
                    <a:pt x="0" y="1883"/>
                  </a:lnTo>
                  <a:lnTo>
                    <a:pt x="0" y="1883"/>
                  </a:lnTo>
                  <a:cubicBezTo>
                    <a:pt x="0" y="843"/>
                    <a:pt x="844" y="0"/>
                    <a:pt x="1884" y="0"/>
                  </a:cubicBezTo>
                  <a:lnTo>
                    <a:pt x="1981" y="0"/>
                  </a:lnTo>
                  <a:lnTo>
                    <a:pt x="1981" y="0"/>
                  </a:lnTo>
                  <a:cubicBezTo>
                    <a:pt x="2267" y="0"/>
                    <a:pt x="2539" y="63"/>
                    <a:pt x="2782" y="178"/>
                  </a:cubicBezTo>
                  <a:lnTo>
                    <a:pt x="2782" y="178"/>
                  </a:lnTo>
                  <a:cubicBezTo>
                    <a:pt x="3421" y="479"/>
                    <a:pt x="3865" y="1129"/>
                    <a:pt x="3865" y="188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id="{197360DD-8473-47C8-9EAB-3F9833AC0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10936" y="8498631"/>
              <a:ext cx="2632772" cy="2632772"/>
            </a:xfrm>
            <a:custGeom>
              <a:avLst/>
              <a:gdLst>
                <a:gd name="T0" fmla="*/ 2958 w 2959"/>
                <a:gd name="T1" fmla="*/ 1479 h 2959"/>
                <a:gd name="T2" fmla="*/ 2958 w 2959"/>
                <a:gd name="T3" fmla="*/ 1479 h 2959"/>
                <a:gd name="T4" fmla="*/ 1478 w 2959"/>
                <a:gd name="T5" fmla="*/ 2958 h 2959"/>
                <a:gd name="T6" fmla="*/ 1478 w 2959"/>
                <a:gd name="T7" fmla="*/ 2958 h 2959"/>
                <a:gd name="T8" fmla="*/ 0 w 2959"/>
                <a:gd name="T9" fmla="*/ 1479 h 2959"/>
                <a:gd name="T10" fmla="*/ 0 w 2959"/>
                <a:gd name="T11" fmla="*/ 1479 h 2959"/>
                <a:gd name="T12" fmla="*/ 1478 w 2959"/>
                <a:gd name="T13" fmla="*/ 0 h 2959"/>
                <a:gd name="T14" fmla="*/ 1478 w 2959"/>
                <a:gd name="T15" fmla="*/ 0 h 2959"/>
                <a:gd name="T16" fmla="*/ 2958 w 2959"/>
                <a:gd name="T17" fmla="*/ 1479 h 2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59" h="2959">
                  <a:moveTo>
                    <a:pt x="2958" y="1479"/>
                  </a:moveTo>
                  <a:lnTo>
                    <a:pt x="2958" y="1479"/>
                  </a:lnTo>
                  <a:cubicBezTo>
                    <a:pt x="2958" y="2296"/>
                    <a:pt x="2296" y="2958"/>
                    <a:pt x="1478" y="2958"/>
                  </a:cubicBezTo>
                  <a:lnTo>
                    <a:pt x="1478" y="2958"/>
                  </a:lnTo>
                  <a:cubicBezTo>
                    <a:pt x="661" y="2958"/>
                    <a:pt x="0" y="2296"/>
                    <a:pt x="0" y="1479"/>
                  </a:cubicBezTo>
                  <a:lnTo>
                    <a:pt x="0" y="1479"/>
                  </a:lnTo>
                  <a:cubicBezTo>
                    <a:pt x="0" y="663"/>
                    <a:pt x="661" y="0"/>
                    <a:pt x="1478" y="0"/>
                  </a:cubicBezTo>
                  <a:lnTo>
                    <a:pt x="1478" y="0"/>
                  </a:lnTo>
                  <a:cubicBezTo>
                    <a:pt x="2296" y="0"/>
                    <a:pt x="2958" y="663"/>
                    <a:pt x="2958" y="147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C20669FF-AA2E-4FDA-9978-B73D26822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8954" y="11158867"/>
              <a:ext cx="3437119" cy="2554299"/>
            </a:xfrm>
            <a:custGeom>
              <a:avLst/>
              <a:gdLst>
                <a:gd name="T0" fmla="*/ 3864 w 3865"/>
                <a:gd name="T1" fmla="*/ 1883 h 2870"/>
                <a:gd name="T2" fmla="*/ 3864 w 3865"/>
                <a:gd name="T3" fmla="*/ 2869 h 2870"/>
                <a:gd name="T4" fmla="*/ 0 w 3865"/>
                <a:gd name="T5" fmla="*/ 2869 h 2870"/>
                <a:gd name="T6" fmla="*/ 0 w 3865"/>
                <a:gd name="T7" fmla="*/ 1883 h 2870"/>
                <a:gd name="T8" fmla="*/ 0 w 3865"/>
                <a:gd name="T9" fmla="*/ 1883 h 2870"/>
                <a:gd name="T10" fmla="*/ 1083 w 3865"/>
                <a:gd name="T11" fmla="*/ 178 h 2870"/>
                <a:gd name="T12" fmla="*/ 1083 w 3865"/>
                <a:gd name="T13" fmla="*/ 178 h 2870"/>
                <a:gd name="T14" fmla="*/ 1884 w 3865"/>
                <a:gd name="T15" fmla="*/ 0 h 2870"/>
                <a:gd name="T16" fmla="*/ 1982 w 3865"/>
                <a:gd name="T17" fmla="*/ 0 h 2870"/>
                <a:gd name="T18" fmla="*/ 1982 w 3865"/>
                <a:gd name="T19" fmla="*/ 0 h 2870"/>
                <a:gd name="T20" fmla="*/ 3864 w 3865"/>
                <a:gd name="T21" fmla="*/ 1883 h 2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65" h="2870">
                  <a:moveTo>
                    <a:pt x="3864" y="1883"/>
                  </a:moveTo>
                  <a:lnTo>
                    <a:pt x="3864" y="2869"/>
                  </a:lnTo>
                  <a:lnTo>
                    <a:pt x="0" y="2869"/>
                  </a:lnTo>
                  <a:lnTo>
                    <a:pt x="0" y="1883"/>
                  </a:lnTo>
                  <a:lnTo>
                    <a:pt x="0" y="1883"/>
                  </a:lnTo>
                  <a:cubicBezTo>
                    <a:pt x="0" y="1129"/>
                    <a:pt x="443" y="479"/>
                    <a:pt x="1083" y="178"/>
                  </a:cubicBezTo>
                  <a:lnTo>
                    <a:pt x="1083" y="178"/>
                  </a:lnTo>
                  <a:cubicBezTo>
                    <a:pt x="1325" y="63"/>
                    <a:pt x="1597" y="0"/>
                    <a:pt x="1884" y="0"/>
                  </a:cubicBezTo>
                  <a:lnTo>
                    <a:pt x="1982" y="0"/>
                  </a:lnTo>
                  <a:lnTo>
                    <a:pt x="1982" y="0"/>
                  </a:lnTo>
                  <a:cubicBezTo>
                    <a:pt x="3022" y="0"/>
                    <a:pt x="3864" y="843"/>
                    <a:pt x="3864" y="188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7136709B-0CDE-4C41-9D59-6910250FEE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1909" y="8498631"/>
              <a:ext cx="1318347" cy="2632772"/>
            </a:xfrm>
            <a:custGeom>
              <a:avLst/>
              <a:gdLst>
                <a:gd name="T0" fmla="*/ 0 w 1480"/>
                <a:gd name="T1" fmla="*/ 2958 h 2959"/>
                <a:gd name="T2" fmla="*/ 0 w 1480"/>
                <a:gd name="T3" fmla="*/ 0 h 2959"/>
                <a:gd name="T4" fmla="*/ 0 w 1480"/>
                <a:gd name="T5" fmla="*/ 0 h 2959"/>
                <a:gd name="T6" fmla="*/ 1479 w 1480"/>
                <a:gd name="T7" fmla="*/ 1479 h 2959"/>
                <a:gd name="T8" fmla="*/ 1479 w 1480"/>
                <a:gd name="T9" fmla="*/ 1479 h 2959"/>
                <a:gd name="T10" fmla="*/ 0 w 1480"/>
                <a:gd name="T11" fmla="*/ 2958 h 2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80" h="2959">
                  <a:moveTo>
                    <a:pt x="0" y="2958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817" y="0"/>
                    <a:pt x="1479" y="663"/>
                    <a:pt x="1479" y="1479"/>
                  </a:cubicBezTo>
                  <a:lnTo>
                    <a:pt x="1479" y="1479"/>
                  </a:lnTo>
                  <a:cubicBezTo>
                    <a:pt x="1479" y="2296"/>
                    <a:pt x="817" y="2958"/>
                    <a:pt x="0" y="2958"/>
                  </a:cubicBezTo>
                </a:path>
              </a:pathLst>
            </a:custGeom>
            <a:solidFill>
              <a:srgbClr val="333333">
                <a:alpha val="9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523C9265-BC90-4674-8A09-AAFBDBBAF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1909" y="11158867"/>
              <a:ext cx="1710712" cy="2554299"/>
            </a:xfrm>
            <a:custGeom>
              <a:avLst/>
              <a:gdLst>
                <a:gd name="T0" fmla="*/ 1923 w 1924"/>
                <a:gd name="T1" fmla="*/ 1883 h 2870"/>
                <a:gd name="T2" fmla="*/ 1923 w 1924"/>
                <a:gd name="T3" fmla="*/ 2869 h 2870"/>
                <a:gd name="T4" fmla="*/ 0 w 1924"/>
                <a:gd name="T5" fmla="*/ 2869 h 2870"/>
                <a:gd name="T6" fmla="*/ 0 w 1924"/>
                <a:gd name="T7" fmla="*/ 0 h 2870"/>
                <a:gd name="T8" fmla="*/ 39 w 1924"/>
                <a:gd name="T9" fmla="*/ 0 h 2870"/>
                <a:gd name="T10" fmla="*/ 39 w 1924"/>
                <a:gd name="T11" fmla="*/ 0 h 2870"/>
                <a:gd name="T12" fmla="*/ 840 w 1924"/>
                <a:gd name="T13" fmla="*/ 178 h 2870"/>
                <a:gd name="T14" fmla="*/ 840 w 1924"/>
                <a:gd name="T15" fmla="*/ 178 h 2870"/>
                <a:gd name="T16" fmla="*/ 1923 w 1924"/>
                <a:gd name="T17" fmla="*/ 1883 h 2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4" h="2870">
                  <a:moveTo>
                    <a:pt x="1923" y="1883"/>
                  </a:moveTo>
                  <a:lnTo>
                    <a:pt x="1923" y="2869"/>
                  </a:lnTo>
                  <a:lnTo>
                    <a:pt x="0" y="2869"/>
                  </a:lnTo>
                  <a:lnTo>
                    <a:pt x="0" y="0"/>
                  </a:lnTo>
                  <a:lnTo>
                    <a:pt x="39" y="0"/>
                  </a:lnTo>
                  <a:lnTo>
                    <a:pt x="39" y="0"/>
                  </a:lnTo>
                  <a:cubicBezTo>
                    <a:pt x="325" y="0"/>
                    <a:pt x="597" y="63"/>
                    <a:pt x="840" y="178"/>
                  </a:cubicBezTo>
                  <a:lnTo>
                    <a:pt x="840" y="178"/>
                  </a:lnTo>
                  <a:cubicBezTo>
                    <a:pt x="1479" y="479"/>
                    <a:pt x="1923" y="1129"/>
                    <a:pt x="1923" y="1883"/>
                  </a:cubicBezTo>
                </a:path>
              </a:pathLst>
            </a:custGeom>
            <a:solidFill>
              <a:srgbClr val="333333">
                <a:alpha val="9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586B77EA-CA7C-4E50-A457-C057DFD61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9173" y="7443170"/>
              <a:ext cx="3138922" cy="3138922"/>
            </a:xfrm>
            <a:custGeom>
              <a:avLst/>
              <a:gdLst>
                <a:gd name="T0" fmla="*/ 3525 w 3526"/>
                <a:gd name="T1" fmla="*/ 1762 h 3527"/>
                <a:gd name="T2" fmla="*/ 3525 w 3526"/>
                <a:gd name="T3" fmla="*/ 1762 h 3527"/>
                <a:gd name="T4" fmla="*/ 1763 w 3526"/>
                <a:gd name="T5" fmla="*/ 3526 h 3527"/>
                <a:gd name="T6" fmla="*/ 1763 w 3526"/>
                <a:gd name="T7" fmla="*/ 3526 h 3527"/>
                <a:gd name="T8" fmla="*/ 0 w 3526"/>
                <a:gd name="T9" fmla="*/ 1762 h 3527"/>
                <a:gd name="T10" fmla="*/ 0 w 3526"/>
                <a:gd name="T11" fmla="*/ 1762 h 3527"/>
                <a:gd name="T12" fmla="*/ 1763 w 3526"/>
                <a:gd name="T13" fmla="*/ 0 h 3527"/>
                <a:gd name="T14" fmla="*/ 1763 w 3526"/>
                <a:gd name="T15" fmla="*/ 0 h 3527"/>
                <a:gd name="T16" fmla="*/ 3525 w 3526"/>
                <a:gd name="T17" fmla="*/ 1762 h 3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26" h="3527">
                  <a:moveTo>
                    <a:pt x="3525" y="1762"/>
                  </a:moveTo>
                  <a:lnTo>
                    <a:pt x="3525" y="1762"/>
                  </a:lnTo>
                  <a:cubicBezTo>
                    <a:pt x="3525" y="2737"/>
                    <a:pt x="2736" y="3526"/>
                    <a:pt x="1763" y="3526"/>
                  </a:cubicBezTo>
                  <a:lnTo>
                    <a:pt x="1763" y="3526"/>
                  </a:lnTo>
                  <a:cubicBezTo>
                    <a:pt x="790" y="3526"/>
                    <a:pt x="0" y="2737"/>
                    <a:pt x="0" y="1762"/>
                  </a:cubicBezTo>
                  <a:lnTo>
                    <a:pt x="0" y="1762"/>
                  </a:lnTo>
                  <a:cubicBezTo>
                    <a:pt x="0" y="789"/>
                    <a:pt x="790" y="0"/>
                    <a:pt x="1763" y="0"/>
                  </a:cubicBezTo>
                  <a:lnTo>
                    <a:pt x="1763" y="0"/>
                  </a:lnTo>
                  <a:cubicBezTo>
                    <a:pt x="2736" y="0"/>
                    <a:pt x="3525" y="789"/>
                    <a:pt x="3525" y="17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7D40376D-A2E3-406C-A390-6C1CA00E9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38717" y="10617403"/>
              <a:ext cx="4100215" cy="3095763"/>
            </a:xfrm>
            <a:custGeom>
              <a:avLst/>
              <a:gdLst>
                <a:gd name="T0" fmla="*/ 4605 w 4606"/>
                <a:gd name="T1" fmla="*/ 2243 h 3480"/>
                <a:gd name="T2" fmla="*/ 4605 w 4606"/>
                <a:gd name="T3" fmla="*/ 3479 h 3480"/>
                <a:gd name="T4" fmla="*/ 0 w 4606"/>
                <a:gd name="T5" fmla="*/ 3479 h 3480"/>
                <a:gd name="T6" fmla="*/ 0 w 4606"/>
                <a:gd name="T7" fmla="*/ 2243 h 3480"/>
                <a:gd name="T8" fmla="*/ 0 w 4606"/>
                <a:gd name="T9" fmla="*/ 2243 h 3480"/>
                <a:gd name="T10" fmla="*/ 536 w 4606"/>
                <a:gd name="T11" fmla="*/ 788 h 3480"/>
                <a:gd name="T12" fmla="*/ 536 w 4606"/>
                <a:gd name="T13" fmla="*/ 788 h 3480"/>
                <a:gd name="T14" fmla="*/ 2242 w 4606"/>
                <a:gd name="T15" fmla="*/ 0 h 3480"/>
                <a:gd name="T16" fmla="*/ 2363 w 4606"/>
                <a:gd name="T17" fmla="*/ 0 h 3480"/>
                <a:gd name="T18" fmla="*/ 2363 w 4606"/>
                <a:gd name="T19" fmla="*/ 0 h 3480"/>
                <a:gd name="T20" fmla="*/ 4069 w 4606"/>
                <a:gd name="T21" fmla="*/ 788 h 3480"/>
                <a:gd name="T22" fmla="*/ 4069 w 4606"/>
                <a:gd name="T23" fmla="*/ 788 h 3480"/>
                <a:gd name="T24" fmla="*/ 4605 w 4606"/>
                <a:gd name="T25" fmla="*/ 2243 h 3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06" h="3480">
                  <a:moveTo>
                    <a:pt x="4605" y="2243"/>
                  </a:moveTo>
                  <a:lnTo>
                    <a:pt x="4605" y="3479"/>
                  </a:lnTo>
                  <a:lnTo>
                    <a:pt x="0" y="3479"/>
                  </a:lnTo>
                  <a:lnTo>
                    <a:pt x="0" y="2243"/>
                  </a:lnTo>
                  <a:lnTo>
                    <a:pt x="0" y="2243"/>
                  </a:lnTo>
                  <a:cubicBezTo>
                    <a:pt x="0" y="1688"/>
                    <a:pt x="201" y="1179"/>
                    <a:pt x="536" y="788"/>
                  </a:cubicBezTo>
                  <a:lnTo>
                    <a:pt x="536" y="788"/>
                  </a:lnTo>
                  <a:cubicBezTo>
                    <a:pt x="947" y="306"/>
                    <a:pt x="1559" y="0"/>
                    <a:pt x="2242" y="0"/>
                  </a:cubicBezTo>
                  <a:lnTo>
                    <a:pt x="2363" y="0"/>
                  </a:lnTo>
                  <a:lnTo>
                    <a:pt x="2363" y="0"/>
                  </a:lnTo>
                  <a:cubicBezTo>
                    <a:pt x="3046" y="0"/>
                    <a:pt x="3657" y="306"/>
                    <a:pt x="4069" y="788"/>
                  </a:cubicBezTo>
                  <a:lnTo>
                    <a:pt x="4069" y="788"/>
                  </a:lnTo>
                  <a:cubicBezTo>
                    <a:pt x="4403" y="1179"/>
                    <a:pt x="4605" y="1688"/>
                    <a:pt x="4605" y="224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B8A7B2C9-0C46-4134-B3F9-8E2D05B75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8634" y="7443170"/>
              <a:ext cx="1569461" cy="3138922"/>
            </a:xfrm>
            <a:custGeom>
              <a:avLst/>
              <a:gdLst>
                <a:gd name="T0" fmla="*/ 0 w 1763"/>
                <a:gd name="T1" fmla="*/ 3526 h 3527"/>
                <a:gd name="T2" fmla="*/ 0 w 1763"/>
                <a:gd name="T3" fmla="*/ 0 h 3527"/>
                <a:gd name="T4" fmla="*/ 0 w 1763"/>
                <a:gd name="T5" fmla="*/ 0 h 3527"/>
                <a:gd name="T6" fmla="*/ 1762 w 1763"/>
                <a:gd name="T7" fmla="*/ 1762 h 3527"/>
                <a:gd name="T8" fmla="*/ 1762 w 1763"/>
                <a:gd name="T9" fmla="*/ 1762 h 3527"/>
                <a:gd name="T10" fmla="*/ 0 w 1763"/>
                <a:gd name="T11" fmla="*/ 3526 h 3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3" h="3527">
                  <a:moveTo>
                    <a:pt x="0" y="3526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973" y="0"/>
                    <a:pt x="1762" y="789"/>
                    <a:pt x="1762" y="1762"/>
                  </a:cubicBezTo>
                  <a:lnTo>
                    <a:pt x="1762" y="1762"/>
                  </a:lnTo>
                  <a:cubicBezTo>
                    <a:pt x="1762" y="2737"/>
                    <a:pt x="973" y="3526"/>
                    <a:pt x="0" y="3526"/>
                  </a:cubicBezTo>
                </a:path>
              </a:pathLst>
            </a:custGeom>
            <a:solidFill>
              <a:srgbClr val="333333">
                <a:alpha val="9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030DC1D3-0CBE-42B8-AE74-C401D0BD1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8634" y="10617403"/>
              <a:ext cx="2040299" cy="3095763"/>
            </a:xfrm>
            <a:custGeom>
              <a:avLst/>
              <a:gdLst>
                <a:gd name="T0" fmla="*/ 2291 w 2292"/>
                <a:gd name="T1" fmla="*/ 2243 h 3480"/>
                <a:gd name="T2" fmla="*/ 2291 w 2292"/>
                <a:gd name="T3" fmla="*/ 3479 h 3480"/>
                <a:gd name="T4" fmla="*/ 0 w 2292"/>
                <a:gd name="T5" fmla="*/ 3479 h 3480"/>
                <a:gd name="T6" fmla="*/ 0 w 2292"/>
                <a:gd name="T7" fmla="*/ 0 h 3480"/>
                <a:gd name="T8" fmla="*/ 49 w 2292"/>
                <a:gd name="T9" fmla="*/ 0 h 3480"/>
                <a:gd name="T10" fmla="*/ 49 w 2292"/>
                <a:gd name="T11" fmla="*/ 0 h 3480"/>
                <a:gd name="T12" fmla="*/ 1755 w 2292"/>
                <a:gd name="T13" fmla="*/ 788 h 3480"/>
                <a:gd name="T14" fmla="*/ 1755 w 2292"/>
                <a:gd name="T15" fmla="*/ 788 h 3480"/>
                <a:gd name="T16" fmla="*/ 2291 w 2292"/>
                <a:gd name="T17" fmla="*/ 2243 h 3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2" h="3480">
                  <a:moveTo>
                    <a:pt x="2291" y="2243"/>
                  </a:moveTo>
                  <a:lnTo>
                    <a:pt x="2291" y="3479"/>
                  </a:lnTo>
                  <a:lnTo>
                    <a:pt x="0" y="3479"/>
                  </a:lnTo>
                  <a:lnTo>
                    <a:pt x="0" y="0"/>
                  </a:lnTo>
                  <a:lnTo>
                    <a:pt x="49" y="0"/>
                  </a:lnTo>
                  <a:lnTo>
                    <a:pt x="49" y="0"/>
                  </a:lnTo>
                  <a:cubicBezTo>
                    <a:pt x="732" y="0"/>
                    <a:pt x="1343" y="306"/>
                    <a:pt x="1755" y="788"/>
                  </a:cubicBezTo>
                  <a:lnTo>
                    <a:pt x="1755" y="788"/>
                  </a:lnTo>
                  <a:cubicBezTo>
                    <a:pt x="2089" y="1179"/>
                    <a:pt x="2291" y="1688"/>
                    <a:pt x="2291" y="2243"/>
                  </a:cubicBezTo>
                </a:path>
              </a:pathLst>
            </a:custGeom>
            <a:solidFill>
              <a:srgbClr val="333333">
                <a:alpha val="9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9" name="Freeform 15">
              <a:extLst>
                <a:ext uri="{FF2B5EF4-FFF2-40B4-BE49-F238E27FC236}">
                  <a16:creationId xmlns:a16="http://schemas.microsoft.com/office/drawing/2014/main" id="{2B2293E3-E6E2-493F-BF30-31F766F35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5361" y="8498631"/>
              <a:ext cx="1318347" cy="2632772"/>
            </a:xfrm>
            <a:custGeom>
              <a:avLst/>
              <a:gdLst>
                <a:gd name="T0" fmla="*/ 0 w 1481"/>
                <a:gd name="T1" fmla="*/ 2958 h 2959"/>
                <a:gd name="T2" fmla="*/ 0 w 1481"/>
                <a:gd name="T3" fmla="*/ 0 h 2959"/>
                <a:gd name="T4" fmla="*/ 0 w 1481"/>
                <a:gd name="T5" fmla="*/ 0 h 2959"/>
                <a:gd name="T6" fmla="*/ 1480 w 1481"/>
                <a:gd name="T7" fmla="*/ 1479 h 2959"/>
                <a:gd name="T8" fmla="*/ 1480 w 1481"/>
                <a:gd name="T9" fmla="*/ 1479 h 2959"/>
                <a:gd name="T10" fmla="*/ 0 w 1481"/>
                <a:gd name="T11" fmla="*/ 2958 h 2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81" h="2959">
                  <a:moveTo>
                    <a:pt x="0" y="2958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818" y="0"/>
                    <a:pt x="1480" y="663"/>
                    <a:pt x="1480" y="1479"/>
                  </a:cubicBezTo>
                  <a:lnTo>
                    <a:pt x="1480" y="1479"/>
                  </a:lnTo>
                  <a:cubicBezTo>
                    <a:pt x="1480" y="2296"/>
                    <a:pt x="818" y="2958"/>
                    <a:pt x="0" y="2958"/>
                  </a:cubicBezTo>
                </a:path>
              </a:pathLst>
            </a:custGeom>
            <a:solidFill>
              <a:srgbClr val="333333">
                <a:alpha val="9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0" name="Freeform 16">
              <a:extLst>
                <a:ext uri="{FF2B5EF4-FFF2-40B4-BE49-F238E27FC236}">
                  <a16:creationId xmlns:a16="http://schemas.microsoft.com/office/drawing/2014/main" id="{78885212-F92D-40E8-A4B3-F5860C86F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5361" y="11158867"/>
              <a:ext cx="1710712" cy="2554299"/>
            </a:xfrm>
            <a:custGeom>
              <a:avLst/>
              <a:gdLst>
                <a:gd name="T0" fmla="*/ 1923 w 1924"/>
                <a:gd name="T1" fmla="*/ 1883 h 2870"/>
                <a:gd name="T2" fmla="*/ 1923 w 1924"/>
                <a:gd name="T3" fmla="*/ 2869 h 2870"/>
                <a:gd name="T4" fmla="*/ 0 w 1924"/>
                <a:gd name="T5" fmla="*/ 2869 h 2870"/>
                <a:gd name="T6" fmla="*/ 0 w 1924"/>
                <a:gd name="T7" fmla="*/ 0 h 2870"/>
                <a:gd name="T8" fmla="*/ 41 w 1924"/>
                <a:gd name="T9" fmla="*/ 0 h 2870"/>
                <a:gd name="T10" fmla="*/ 41 w 1924"/>
                <a:gd name="T11" fmla="*/ 0 h 2870"/>
                <a:gd name="T12" fmla="*/ 1923 w 1924"/>
                <a:gd name="T13" fmla="*/ 1883 h 2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4" h="2870">
                  <a:moveTo>
                    <a:pt x="1923" y="1883"/>
                  </a:moveTo>
                  <a:lnTo>
                    <a:pt x="1923" y="2869"/>
                  </a:lnTo>
                  <a:lnTo>
                    <a:pt x="0" y="2869"/>
                  </a:lnTo>
                  <a:lnTo>
                    <a:pt x="0" y="0"/>
                  </a:lnTo>
                  <a:lnTo>
                    <a:pt x="41" y="0"/>
                  </a:lnTo>
                  <a:lnTo>
                    <a:pt x="41" y="0"/>
                  </a:lnTo>
                  <a:cubicBezTo>
                    <a:pt x="1081" y="0"/>
                    <a:pt x="1923" y="843"/>
                    <a:pt x="1923" y="1883"/>
                  </a:cubicBezTo>
                </a:path>
              </a:pathLst>
            </a:custGeom>
            <a:solidFill>
              <a:srgbClr val="333333">
                <a:alpha val="9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D8506AC5-BCFF-48DB-82A1-E41FAC058057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COMMUNICATION SLIDE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A99CF9D-56D4-4768-AD30-5161C4C1791A}"/>
              </a:ext>
            </a:extLst>
          </p:cNvPr>
          <p:cNvSpPr txBox="1"/>
          <p:nvPr/>
        </p:nvSpPr>
        <p:spPr>
          <a:xfrm>
            <a:off x="1520827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B0EA644-C8D0-4643-AD2E-8A6CFA10D426}"/>
              </a:ext>
            </a:extLst>
          </p:cNvPr>
          <p:cNvSpPr txBox="1"/>
          <p:nvPr/>
        </p:nvSpPr>
        <p:spPr>
          <a:xfrm>
            <a:off x="5072355" y="4748860"/>
            <a:ext cx="348107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ABE8C41-3207-4BCF-BB86-169E666BD8C5}"/>
              </a:ext>
            </a:extLst>
          </p:cNvPr>
          <p:cNvSpPr txBox="1"/>
          <p:nvPr/>
        </p:nvSpPr>
        <p:spPr>
          <a:xfrm>
            <a:off x="5072356" y="5430202"/>
            <a:ext cx="3481070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D44B730-D2C8-47F7-9419-4843F5492269}"/>
              </a:ext>
            </a:extLst>
          </p:cNvPr>
          <p:cNvSpPr txBox="1"/>
          <p:nvPr/>
        </p:nvSpPr>
        <p:spPr>
          <a:xfrm>
            <a:off x="10448289" y="3844258"/>
            <a:ext cx="348107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A886D82-A0A1-4590-ABFF-EEA724CE396B}"/>
              </a:ext>
            </a:extLst>
          </p:cNvPr>
          <p:cNvSpPr txBox="1"/>
          <p:nvPr/>
        </p:nvSpPr>
        <p:spPr>
          <a:xfrm>
            <a:off x="10448290" y="4525600"/>
            <a:ext cx="3481070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3C3F52E-C939-4B20-98A8-A642BC52417A}"/>
              </a:ext>
            </a:extLst>
          </p:cNvPr>
          <p:cNvSpPr txBox="1"/>
          <p:nvPr/>
        </p:nvSpPr>
        <p:spPr>
          <a:xfrm>
            <a:off x="15824223" y="4748860"/>
            <a:ext cx="348107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B006D01-7069-4B25-93A6-3074288E61F5}"/>
              </a:ext>
            </a:extLst>
          </p:cNvPr>
          <p:cNvSpPr txBox="1"/>
          <p:nvPr/>
        </p:nvSpPr>
        <p:spPr>
          <a:xfrm>
            <a:off x="15824224" y="5430202"/>
            <a:ext cx="3481070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4F9E80F-A860-40D5-A21C-024B8AEB1039}"/>
              </a:ext>
            </a:extLst>
          </p:cNvPr>
          <p:cNvSpPr txBox="1"/>
          <p:nvPr/>
        </p:nvSpPr>
        <p:spPr>
          <a:xfrm>
            <a:off x="1416288" y="9874946"/>
            <a:ext cx="623419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YOUR TITLE HERE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6B90023-6D5C-46D1-9834-86A568BD28E7}"/>
              </a:ext>
            </a:extLst>
          </p:cNvPr>
          <p:cNvSpPr txBox="1"/>
          <p:nvPr/>
        </p:nvSpPr>
        <p:spPr>
          <a:xfrm>
            <a:off x="1416288" y="10548668"/>
            <a:ext cx="6234191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374BB9B-7D59-4345-A9CE-B56B5AB58380}"/>
              </a:ext>
            </a:extLst>
          </p:cNvPr>
          <p:cNvSpPr txBox="1"/>
          <p:nvPr/>
        </p:nvSpPr>
        <p:spPr>
          <a:xfrm>
            <a:off x="16727171" y="9874946"/>
            <a:ext cx="623419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YOUR TITLE HERE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61F95FE-F1EC-4C1C-A5EA-7EB39F3F4DF8}"/>
              </a:ext>
            </a:extLst>
          </p:cNvPr>
          <p:cNvSpPr txBox="1"/>
          <p:nvPr/>
        </p:nvSpPr>
        <p:spPr>
          <a:xfrm>
            <a:off x="16727171" y="10548668"/>
            <a:ext cx="6234191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1BB3269C-F884-4264-A2EC-12B35265D3D5}"/>
              </a:ext>
            </a:extLst>
          </p:cNvPr>
          <p:cNvGrpSpPr/>
          <p:nvPr/>
        </p:nvGrpSpPr>
        <p:grpSpPr>
          <a:xfrm>
            <a:off x="6642742" y="5575507"/>
            <a:ext cx="11096088" cy="5340092"/>
            <a:chOff x="6642742" y="5575507"/>
            <a:chExt cx="11096088" cy="5340092"/>
          </a:xfrm>
        </p:grpSpPr>
        <p:sp>
          <p:nvSpPr>
            <p:cNvPr id="65" name="Freeform 2">
              <a:extLst>
                <a:ext uri="{FF2B5EF4-FFF2-40B4-BE49-F238E27FC236}">
                  <a16:creationId xmlns:a16="http://schemas.microsoft.com/office/drawing/2014/main" id="{BC92FFC3-2267-45EF-B0F1-CA46A33168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1227" y="10542851"/>
              <a:ext cx="4253239" cy="372748"/>
            </a:xfrm>
            <a:custGeom>
              <a:avLst/>
              <a:gdLst>
                <a:gd name="T0" fmla="*/ 4777 w 4778"/>
                <a:gd name="T1" fmla="*/ 210 h 421"/>
                <a:gd name="T2" fmla="*/ 4777 w 4778"/>
                <a:gd name="T3" fmla="*/ 210 h 421"/>
                <a:gd name="T4" fmla="*/ 2389 w 4778"/>
                <a:gd name="T5" fmla="*/ 420 h 421"/>
                <a:gd name="T6" fmla="*/ 2389 w 4778"/>
                <a:gd name="T7" fmla="*/ 420 h 421"/>
                <a:gd name="T8" fmla="*/ 0 w 4778"/>
                <a:gd name="T9" fmla="*/ 210 h 421"/>
                <a:gd name="T10" fmla="*/ 0 w 4778"/>
                <a:gd name="T11" fmla="*/ 210 h 421"/>
                <a:gd name="T12" fmla="*/ 2389 w 4778"/>
                <a:gd name="T13" fmla="*/ 0 h 421"/>
                <a:gd name="T14" fmla="*/ 2389 w 4778"/>
                <a:gd name="T15" fmla="*/ 0 h 421"/>
                <a:gd name="T16" fmla="*/ 4777 w 4778"/>
                <a:gd name="T17" fmla="*/ 21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78" h="421">
                  <a:moveTo>
                    <a:pt x="4777" y="210"/>
                  </a:moveTo>
                  <a:lnTo>
                    <a:pt x="4777" y="210"/>
                  </a:lnTo>
                  <a:cubicBezTo>
                    <a:pt x="4777" y="325"/>
                    <a:pt x="3707" y="420"/>
                    <a:pt x="2389" y="420"/>
                  </a:cubicBezTo>
                  <a:lnTo>
                    <a:pt x="2389" y="420"/>
                  </a:lnTo>
                  <a:cubicBezTo>
                    <a:pt x="1070" y="420"/>
                    <a:pt x="0" y="325"/>
                    <a:pt x="0" y="210"/>
                  </a:cubicBezTo>
                  <a:lnTo>
                    <a:pt x="0" y="210"/>
                  </a:lnTo>
                  <a:cubicBezTo>
                    <a:pt x="0" y="95"/>
                    <a:pt x="1070" y="0"/>
                    <a:pt x="2389" y="0"/>
                  </a:cubicBezTo>
                  <a:lnTo>
                    <a:pt x="2389" y="0"/>
                  </a:lnTo>
                  <a:cubicBezTo>
                    <a:pt x="3707" y="0"/>
                    <a:pt x="4777" y="95"/>
                    <a:pt x="4777" y="210"/>
                  </a:cubicBezTo>
                </a:path>
              </a:pathLst>
            </a:custGeom>
            <a:solidFill>
              <a:schemeClr val="accent6">
                <a:alpha val="3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66" name="Freeform 3">
              <a:extLst>
                <a:ext uri="{FF2B5EF4-FFF2-40B4-BE49-F238E27FC236}">
                  <a16:creationId xmlns:a16="http://schemas.microsoft.com/office/drawing/2014/main" id="{F511CBE3-F020-421A-ACB5-021B89B117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77107" y="10542851"/>
              <a:ext cx="4253239" cy="372748"/>
            </a:xfrm>
            <a:custGeom>
              <a:avLst/>
              <a:gdLst>
                <a:gd name="T0" fmla="*/ 4777 w 4778"/>
                <a:gd name="T1" fmla="*/ 210 h 421"/>
                <a:gd name="T2" fmla="*/ 4777 w 4778"/>
                <a:gd name="T3" fmla="*/ 210 h 421"/>
                <a:gd name="T4" fmla="*/ 2388 w 4778"/>
                <a:gd name="T5" fmla="*/ 420 h 421"/>
                <a:gd name="T6" fmla="*/ 2388 w 4778"/>
                <a:gd name="T7" fmla="*/ 420 h 421"/>
                <a:gd name="T8" fmla="*/ 0 w 4778"/>
                <a:gd name="T9" fmla="*/ 210 h 421"/>
                <a:gd name="T10" fmla="*/ 0 w 4778"/>
                <a:gd name="T11" fmla="*/ 210 h 421"/>
                <a:gd name="T12" fmla="*/ 2388 w 4778"/>
                <a:gd name="T13" fmla="*/ 0 h 421"/>
                <a:gd name="T14" fmla="*/ 2388 w 4778"/>
                <a:gd name="T15" fmla="*/ 0 h 421"/>
                <a:gd name="T16" fmla="*/ 4777 w 4778"/>
                <a:gd name="T17" fmla="*/ 21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78" h="421">
                  <a:moveTo>
                    <a:pt x="4777" y="210"/>
                  </a:moveTo>
                  <a:lnTo>
                    <a:pt x="4777" y="210"/>
                  </a:lnTo>
                  <a:cubicBezTo>
                    <a:pt x="4777" y="325"/>
                    <a:pt x="3708" y="420"/>
                    <a:pt x="2388" y="420"/>
                  </a:cubicBezTo>
                  <a:lnTo>
                    <a:pt x="2388" y="420"/>
                  </a:lnTo>
                  <a:cubicBezTo>
                    <a:pt x="1070" y="420"/>
                    <a:pt x="0" y="325"/>
                    <a:pt x="0" y="210"/>
                  </a:cubicBezTo>
                  <a:lnTo>
                    <a:pt x="0" y="210"/>
                  </a:lnTo>
                  <a:cubicBezTo>
                    <a:pt x="0" y="95"/>
                    <a:pt x="1070" y="0"/>
                    <a:pt x="2388" y="0"/>
                  </a:cubicBezTo>
                  <a:lnTo>
                    <a:pt x="2388" y="0"/>
                  </a:lnTo>
                  <a:cubicBezTo>
                    <a:pt x="3708" y="0"/>
                    <a:pt x="4777" y="95"/>
                    <a:pt x="4777" y="210"/>
                  </a:cubicBezTo>
                </a:path>
              </a:pathLst>
            </a:custGeom>
            <a:solidFill>
              <a:schemeClr val="accent6">
                <a:alpha val="3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67" name="Freeform 4">
              <a:extLst>
                <a:ext uri="{FF2B5EF4-FFF2-40B4-BE49-F238E27FC236}">
                  <a16:creationId xmlns:a16="http://schemas.microsoft.com/office/drawing/2014/main" id="{431E444C-179C-47B9-B216-4056CAEFA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1640" y="5575507"/>
              <a:ext cx="4641682" cy="5104673"/>
            </a:xfrm>
            <a:custGeom>
              <a:avLst/>
              <a:gdLst>
                <a:gd name="T0" fmla="*/ 4938 w 5218"/>
                <a:gd name="T1" fmla="*/ 3318 h 5736"/>
                <a:gd name="T2" fmla="*/ 4712 w 5218"/>
                <a:gd name="T3" fmla="*/ 3318 h 5736"/>
                <a:gd name="T4" fmla="*/ 4712 w 5218"/>
                <a:gd name="T5" fmla="*/ 3318 h 5736"/>
                <a:gd name="T6" fmla="*/ 4848 w 5218"/>
                <a:gd name="T7" fmla="*/ 3832 h 5736"/>
                <a:gd name="T8" fmla="*/ 4646 w 5218"/>
                <a:gd name="T9" fmla="*/ 3917 h 5736"/>
                <a:gd name="T10" fmla="*/ 4646 w 5218"/>
                <a:gd name="T11" fmla="*/ 3917 h 5736"/>
                <a:gd name="T12" fmla="*/ 4774 w 5218"/>
                <a:gd name="T13" fmla="*/ 4198 h 5736"/>
                <a:gd name="T14" fmla="*/ 4774 w 5218"/>
                <a:gd name="T15" fmla="*/ 4198 h 5736"/>
                <a:gd name="T16" fmla="*/ 3789 w 5218"/>
                <a:gd name="T17" fmla="*/ 4982 h 5736"/>
                <a:gd name="T18" fmla="*/ 3682 w 5218"/>
                <a:gd name="T19" fmla="*/ 5735 h 5736"/>
                <a:gd name="T20" fmla="*/ 1104 w 5218"/>
                <a:gd name="T21" fmla="*/ 5735 h 5736"/>
                <a:gd name="T22" fmla="*/ 1104 w 5218"/>
                <a:gd name="T23" fmla="*/ 5735 h 5736"/>
                <a:gd name="T24" fmla="*/ 985 w 5218"/>
                <a:gd name="T25" fmla="*/ 5551 h 5736"/>
                <a:gd name="T26" fmla="*/ 985 w 5218"/>
                <a:gd name="T27" fmla="*/ 5551 h 5736"/>
                <a:gd name="T28" fmla="*/ 889 w 5218"/>
                <a:gd name="T29" fmla="*/ 3672 h 5736"/>
                <a:gd name="T30" fmla="*/ 889 w 5218"/>
                <a:gd name="T31" fmla="*/ 3672 h 5736"/>
                <a:gd name="T32" fmla="*/ 680 w 5218"/>
                <a:gd name="T33" fmla="*/ 3309 h 5736"/>
                <a:gd name="T34" fmla="*/ 680 w 5218"/>
                <a:gd name="T35" fmla="*/ 3309 h 5736"/>
                <a:gd name="T36" fmla="*/ 2522 w 5218"/>
                <a:gd name="T37" fmla="*/ 1 h 5736"/>
                <a:gd name="T38" fmla="*/ 2522 w 5218"/>
                <a:gd name="T39" fmla="*/ 1 h 5736"/>
                <a:gd name="T40" fmla="*/ 2648 w 5218"/>
                <a:gd name="T41" fmla="*/ 2 h 5736"/>
                <a:gd name="T42" fmla="*/ 2648 w 5218"/>
                <a:gd name="T43" fmla="*/ 2 h 5736"/>
                <a:gd name="T44" fmla="*/ 4820 w 5218"/>
                <a:gd name="T45" fmla="*/ 1891 h 5736"/>
                <a:gd name="T46" fmla="*/ 4820 w 5218"/>
                <a:gd name="T47" fmla="*/ 1891 h 5736"/>
                <a:gd name="T48" fmla="*/ 4931 w 5218"/>
                <a:gd name="T49" fmla="*/ 2805 h 5736"/>
                <a:gd name="T50" fmla="*/ 5087 w 5218"/>
                <a:gd name="T51" fmla="*/ 2963 h 5736"/>
                <a:gd name="T52" fmla="*/ 5087 w 5218"/>
                <a:gd name="T53" fmla="*/ 2963 h 5736"/>
                <a:gd name="T54" fmla="*/ 4938 w 5218"/>
                <a:gd name="T55" fmla="*/ 3318 h 5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218" h="5736">
                  <a:moveTo>
                    <a:pt x="4938" y="3318"/>
                  </a:moveTo>
                  <a:lnTo>
                    <a:pt x="4712" y="3318"/>
                  </a:lnTo>
                  <a:lnTo>
                    <a:pt x="4712" y="3318"/>
                  </a:lnTo>
                  <a:cubicBezTo>
                    <a:pt x="4774" y="3452"/>
                    <a:pt x="4991" y="3684"/>
                    <a:pt x="4848" y="3832"/>
                  </a:cubicBezTo>
                  <a:lnTo>
                    <a:pt x="4646" y="3917"/>
                  </a:lnTo>
                  <a:lnTo>
                    <a:pt x="4646" y="3917"/>
                  </a:lnTo>
                  <a:cubicBezTo>
                    <a:pt x="4788" y="3940"/>
                    <a:pt x="4927" y="4061"/>
                    <a:pt x="4774" y="4198"/>
                  </a:cubicBezTo>
                  <a:lnTo>
                    <a:pt x="4774" y="4198"/>
                  </a:lnTo>
                  <a:cubicBezTo>
                    <a:pt x="4774" y="4198"/>
                    <a:pt x="5189" y="5182"/>
                    <a:pt x="3789" y="4982"/>
                  </a:cubicBezTo>
                  <a:lnTo>
                    <a:pt x="3682" y="5735"/>
                  </a:lnTo>
                  <a:lnTo>
                    <a:pt x="1104" y="5735"/>
                  </a:lnTo>
                  <a:lnTo>
                    <a:pt x="1104" y="5735"/>
                  </a:lnTo>
                  <a:cubicBezTo>
                    <a:pt x="1009" y="5735"/>
                    <a:pt x="946" y="5638"/>
                    <a:pt x="985" y="5551"/>
                  </a:cubicBezTo>
                  <a:lnTo>
                    <a:pt x="985" y="5551"/>
                  </a:lnTo>
                  <a:cubicBezTo>
                    <a:pt x="1121" y="5247"/>
                    <a:pt x="1301" y="4585"/>
                    <a:pt x="889" y="3672"/>
                  </a:cubicBezTo>
                  <a:lnTo>
                    <a:pt x="889" y="3672"/>
                  </a:lnTo>
                  <a:cubicBezTo>
                    <a:pt x="832" y="3545"/>
                    <a:pt x="760" y="3424"/>
                    <a:pt x="680" y="3309"/>
                  </a:cubicBezTo>
                  <a:lnTo>
                    <a:pt x="680" y="3309"/>
                  </a:lnTo>
                  <a:cubicBezTo>
                    <a:pt x="0" y="2323"/>
                    <a:pt x="366" y="297"/>
                    <a:pt x="2522" y="1"/>
                  </a:cubicBezTo>
                  <a:lnTo>
                    <a:pt x="2522" y="1"/>
                  </a:lnTo>
                  <a:cubicBezTo>
                    <a:pt x="2565" y="0"/>
                    <a:pt x="2607" y="1"/>
                    <a:pt x="2648" y="2"/>
                  </a:cubicBezTo>
                  <a:lnTo>
                    <a:pt x="2648" y="2"/>
                  </a:lnTo>
                  <a:cubicBezTo>
                    <a:pt x="4702" y="46"/>
                    <a:pt x="4820" y="1891"/>
                    <a:pt x="4820" y="1891"/>
                  </a:cubicBezTo>
                  <a:lnTo>
                    <a:pt x="4820" y="1891"/>
                  </a:lnTo>
                  <a:cubicBezTo>
                    <a:pt x="4842" y="2098"/>
                    <a:pt x="4744" y="2654"/>
                    <a:pt x="4931" y="2805"/>
                  </a:cubicBezTo>
                  <a:lnTo>
                    <a:pt x="5087" y="2963"/>
                  </a:lnTo>
                  <a:lnTo>
                    <a:pt x="5087" y="2963"/>
                  </a:lnTo>
                  <a:cubicBezTo>
                    <a:pt x="5217" y="3095"/>
                    <a:pt x="5123" y="3318"/>
                    <a:pt x="4938" y="331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68" name="Freeform 5">
              <a:extLst>
                <a:ext uri="{FF2B5EF4-FFF2-40B4-BE49-F238E27FC236}">
                  <a16:creationId xmlns:a16="http://schemas.microsoft.com/office/drawing/2014/main" id="{051B01FC-C633-4575-8E7D-5AA03DCCEC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18253" y="5575507"/>
              <a:ext cx="4641679" cy="5104673"/>
            </a:xfrm>
            <a:custGeom>
              <a:avLst/>
              <a:gdLst>
                <a:gd name="T0" fmla="*/ 278 w 5217"/>
                <a:gd name="T1" fmla="*/ 3318 h 5736"/>
                <a:gd name="T2" fmla="*/ 504 w 5217"/>
                <a:gd name="T3" fmla="*/ 3318 h 5736"/>
                <a:gd name="T4" fmla="*/ 504 w 5217"/>
                <a:gd name="T5" fmla="*/ 3318 h 5736"/>
                <a:gd name="T6" fmla="*/ 368 w 5217"/>
                <a:gd name="T7" fmla="*/ 3832 h 5736"/>
                <a:gd name="T8" fmla="*/ 570 w 5217"/>
                <a:gd name="T9" fmla="*/ 3917 h 5736"/>
                <a:gd name="T10" fmla="*/ 570 w 5217"/>
                <a:gd name="T11" fmla="*/ 3917 h 5736"/>
                <a:gd name="T12" fmla="*/ 443 w 5217"/>
                <a:gd name="T13" fmla="*/ 4198 h 5736"/>
                <a:gd name="T14" fmla="*/ 443 w 5217"/>
                <a:gd name="T15" fmla="*/ 4198 h 5736"/>
                <a:gd name="T16" fmla="*/ 1427 w 5217"/>
                <a:gd name="T17" fmla="*/ 4982 h 5736"/>
                <a:gd name="T18" fmla="*/ 1534 w 5217"/>
                <a:gd name="T19" fmla="*/ 5735 h 5736"/>
                <a:gd name="T20" fmla="*/ 4112 w 5217"/>
                <a:gd name="T21" fmla="*/ 5735 h 5736"/>
                <a:gd name="T22" fmla="*/ 4112 w 5217"/>
                <a:gd name="T23" fmla="*/ 5735 h 5736"/>
                <a:gd name="T24" fmla="*/ 4231 w 5217"/>
                <a:gd name="T25" fmla="*/ 5551 h 5736"/>
                <a:gd name="T26" fmla="*/ 4231 w 5217"/>
                <a:gd name="T27" fmla="*/ 5551 h 5736"/>
                <a:gd name="T28" fmla="*/ 4327 w 5217"/>
                <a:gd name="T29" fmla="*/ 3672 h 5736"/>
                <a:gd name="T30" fmla="*/ 4327 w 5217"/>
                <a:gd name="T31" fmla="*/ 3672 h 5736"/>
                <a:gd name="T32" fmla="*/ 4536 w 5217"/>
                <a:gd name="T33" fmla="*/ 3309 h 5736"/>
                <a:gd name="T34" fmla="*/ 4536 w 5217"/>
                <a:gd name="T35" fmla="*/ 3309 h 5736"/>
                <a:gd name="T36" fmla="*/ 2694 w 5217"/>
                <a:gd name="T37" fmla="*/ 1 h 5736"/>
                <a:gd name="T38" fmla="*/ 2694 w 5217"/>
                <a:gd name="T39" fmla="*/ 1 h 5736"/>
                <a:gd name="T40" fmla="*/ 2569 w 5217"/>
                <a:gd name="T41" fmla="*/ 2 h 5736"/>
                <a:gd name="T42" fmla="*/ 2569 w 5217"/>
                <a:gd name="T43" fmla="*/ 2 h 5736"/>
                <a:gd name="T44" fmla="*/ 396 w 5217"/>
                <a:gd name="T45" fmla="*/ 1891 h 5736"/>
                <a:gd name="T46" fmla="*/ 396 w 5217"/>
                <a:gd name="T47" fmla="*/ 1891 h 5736"/>
                <a:gd name="T48" fmla="*/ 285 w 5217"/>
                <a:gd name="T49" fmla="*/ 2805 h 5736"/>
                <a:gd name="T50" fmla="*/ 129 w 5217"/>
                <a:gd name="T51" fmla="*/ 2963 h 5736"/>
                <a:gd name="T52" fmla="*/ 129 w 5217"/>
                <a:gd name="T53" fmla="*/ 2963 h 5736"/>
                <a:gd name="T54" fmla="*/ 278 w 5217"/>
                <a:gd name="T55" fmla="*/ 3318 h 5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217" h="5736">
                  <a:moveTo>
                    <a:pt x="278" y="3318"/>
                  </a:moveTo>
                  <a:lnTo>
                    <a:pt x="504" y="3318"/>
                  </a:lnTo>
                  <a:lnTo>
                    <a:pt x="504" y="3318"/>
                  </a:lnTo>
                  <a:cubicBezTo>
                    <a:pt x="442" y="3452"/>
                    <a:pt x="224" y="3684"/>
                    <a:pt x="368" y="3832"/>
                  </a:cubicBezTo>
                  <a:lnTo>
                    <a:pt x="570" y="3917"/>
                  </a:lnTo>
                  <a:lnTo>
                    <a:pt x="570" y="3917"/>
                  </a:lnTo>
                  <a:cubicBezTo>
                    <a:pt x="428" y="3940"/>
                    <a:pt x="289" y="4061"/>
                    <a:pt x="443" y="4198"/>
                  </a:cubicBezTo>
                  <a:lnTo>
                    <a:pt x="443" y="4198"/>
                  </a:lnTo>
                  <a:cubicBezTo>
                    <a:pt x="443" y="4198"/>
                    <a:pt x="27" y="5182"/>
                    <a:pt x="1427" y="4982"/>
                  </a:cubicBezTo>
                  <a:lnTo>
                    <a:pt x="1534" y="5735"/>
                  </a:lnTo>
                  <a:lnTo>
                    <a:pt x="4112" y="5735"/>
                  </a:lnTo>
                  <a:lnTo>
                    <a:pt x="4112" y="5735"/>
                  </a:lnTo>
                  <a:cubicBezTo>
                    <a:pt x="4207" y="5735"/>
                    <a:pt x="4271" y="5638"/>
                    <a:pt x="4231" y="5551"/>
                  </a:cubicBezTo>
                  <a:lnTo>
                    <a:pt x="4231" y="5551"/>
                  </a:lnTo>
                  <a:cubicBezTo>
                    <a:pt x="4095" y="5247"/>
                    <a:pt x="3915" y="4585"/>
                    <a:pt x="4327" y="3672"/>
                  </a:cubicBezTo>
                  <a:lnTo>
                    <a:pt x="4327" y="3672"/>
                  </a:lnTo>
                  <a:cubicBezTo>
                    <a:pt x="4385" y="3545"/>
                    <a:pt x="4457" y="3424"/>
                    <a:pt x="4536" y="3309"/>
                  </a:cubicBezTo>
                  <a:lnTo>
                    <a:pt x="4536" y="3309"/>
                  </a:lnTo>
                  <a:cubicBezTo>
                    <a:pt x="5216" y="2323"/>
                    <a:pt x="4851" y="297"/>
                    <a:pt x="2694" y="1"/>
                  </a:cubicBezTo>
                  <a:lnTo>
                    <a:pt x="2694" y="1"/>
                  </a:lnTo>
                  <a:cubicBezTo>
                    <a:pt x="2652" y="0"/>
                    <a:pt x="2610" y="1"/>
                    <a:pt x="2569" y="2"/>
                  </a:cubicBezTo>
                  <a:lnTo>
                    <a:pt x="2569" y="2"/>
                  </a:lnTo>
                  <a:cubicBezTo>
                    <a:pt x="515" y="46"/>
                    <a:pt x="396" y="1891"/>
                    <a:pt x="396" y="1891"/>
                  </a:cubicBezTo>
                  <a:lnTo>
                    <a:pt x="396" y="1891"/>
                  </a:lnTo>
                  <a:cubicBezTo>
                    <a:pt x="374" y="2098"/>
                    <a:pt x="472" y="2654"/>
                    <a:pt x="285" y="2805"/>
                  </a:cubicBezTo>
                  <a:lnTo>
                    <a:pt x="129" y="2963"/>
                  </a:lnTo>
                  <a:lnTo>
                    <a:pt x="129" y="2963"/>
                  </a:lnTo>
                  <a:cubicBezTo>
                    <a:pt x="0" y="3095"/>
                    <a:pt x="93" y="3318"/>
                    <a:pt x="278" y="331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169EEA93-C326-4402-87C2-6977201E7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2742" y="6458330"/>
              <a:ext cx="11096088" cy="686638"/>
            </a:xfrm>
            <a:custGeom>
              <a:avLst/>
              <a:gdLst>
                <a:gd name="T0" fmla="*/ 10857 w 12470"/>
                <a:gd name="T1" fmla="*/ 221 h 772"/>
                <a:gd name="T2" fmla="*/ 10857 w 12470"/>
                <a:gd name="T3" fmla="*/ 221 h 772"/>
                <a:gd name="T4" fmla="*/ 12014 w 12470"/>
                <a:gd name="T5" fmla="*/ 330 h 772"/>
                <a:gd name="T6" fmla="*/ 12014 w 12470"/>
                <a:gd name="T7" fmla="*/ 330 h 772"/>
                <a:gd name="T8" fmla="*/ 10956 w 12470"/>
                <a:gd name="T9" fmla="*/ 436 h 772"/>
                <a:gd name="T10" fmla="*/ 10956 w 12470"/>
                <a:gd name="T11" fmla="*/ 436 h 772"/>
                <a:gd name="T12" fmla="*/ 10392 w 12470"/>
                <a:gd name="T13" fmla="*/ 469 h 772"/>
                <a:gd name="T14" fmla="*/ 10392 w 12470"/>
                <a:gd name="T15" fmla="*/ 469 h 772"/>
                <a:gd name="T16" fmla="*/ 6726 w 12470"/>
                <a:gd name="T17" fmla="*/ 558 h 772"/>
                <a:gd name="T18" fmla="*/ 6726 w 12470"/>
                <a:gd name="T19" fmla="*/ 558 h 772"/>
                <a:gd name="T20" fmla="*/ 6235 w 12470"/>
                <a:gd name="T21" fmla="*/ 560 h 772"/>
                <a:gd name="T22" fmla="*/ 6235 w 12470"/>
                <a:gd name="T23" fmla="*/ 560 h 772"/>
                <a:gd name="T24" fmla="*/ 5744 w 12470"/>
                <a:gd name="T25" fmla="*/ 558 h 772"/>
                <a:gd name="T26" fmla="*/ 5744 w 12470"/>
                <a:gd name="T27" fmla="*/ 558 h 772"/>
                <a:gd name="T28" fmla="*/ 2077 w 12470"/>
                <a:gd name="T29" fmla="*/ 469 h 772"/>
                <a:gd name="T30" fmla="*/ 2077 w 12470"/>
                <a:gd name="T31" fmla="*/ 469 h 772"/>
                <a:gd name="T32" fmla="*/ 1513 w 12470"/>
                <a:gd name="T33" fmla="*/ 436 h 772"/>
                <a:gd name="T34" fmla="*/ 1513 w 12470"/>
                <a:gd name="T35" fmla="*/ 436 h 772"/>
                <a:gd name="T36" fmla="*/ 484 w 12470"/>
                <a:gd name="T37" fmla="*/ 334 h 772"/>
                <a:gd name="T38" fmla="*/ 484 w 12470"/>
                <a:gd name="T39" fmla="*/ 334 h 772"/>
                <a:gd name="T40" fmla="*/ 862 w 12470"/>
                <a:gd name="T41" fmla="*/ 293 h 772"/>
                <a:gd name="T42" fmla="*/ 862 w 12470"/>
                <a:gd name="T43" fmla="*/ 293 h 772"/>
                <a:gd name="T44" fmla="*/ 1606 w 12470"/>
                <a:gd name="T45" fmla="*/ 234 h 772"/>
                <a:gd name="T46" fmla="*/ 1737 w 12470"/>
                <a:gd name="T47" fmla="*/ 13 h 772"/>
                <a:gd name="T48" fmla="*/ 1738 w 12470"/>
                <a:gd name="T49" fmla="*/ 12 h 772"/>
                <a:gd name="T50" fmla="*/ 1738 w 12470"/>
                <a:gd name="T51" fmla="*/ 12 h 772"/>
                <a:gd name="T52" fmla="*/ 747 w 12470"/>
                <a:gd name="T53" fmla="*/ 92 h 772"/>
                <a:gd name="T54" fmla="*/ 747 w 12470"/>
                <a:gd name="T55" fmla="*/ 92 h 772"/>
                <a:gd name="T56" fmla="*/ 267 w 12470"/>
                <a:gd name="T57" fmla="*/ 153 h 772"/>
                <a:gd name="T58" fmla="*/ 267 w 12470"/>
                <a:gd name="T59" fmla="*/ 153 h 772"/>
                <a:gd name="T60" fmla="*/ 0 w 12470"/>
                <a:gd name="T61" fmla="*/ 323 h 772"/>
                <a:gd name="T62" fmla="*/ 0 w 12470"/>
                <a:gd name="T63" fmla="*/ 323 h 772"/>
                <a:gd name="T64" fmla="*/ 202 w 12470"/>
                <a:gd name="T65" fmla="*/ 492 h 772"/>
                <a:gd name="T66" fmla="*/ 202 w 12470"/>
                <a:gd name="T67" fmla="*/ 492 h 772"/>
                <a:gd name="T68" fmla="*/ 574 w 12470"/>
                <a:gd name="T69" fmla="*/ 560 h 772"/>
                <a:gd name="T70" fmla="*/ 574 w 12470"/>
                <a:gd name="T71" fmla="*/ 560 h 772"/>
                <a:gd name="T72" fmla="*/ 1443 w 12470"/>
                <a:gd name="T73" fmla="*/ 641 h 772"/>
                <a:gd name="T74" fmla="*/ 1443 w 12470"/>
                <a:gd name="T75" fmla="*/ 641 h 772"/>
                <a:gd name="T76" fmla="*/ 1895 w 12470"/>
                <a:gd name="T77" fmla="*/ 670 h 772"/>
                <a:gd name="T78" fmla="*/ 1895 w 12470"/>
                <a:gd name="T79" fmla="*/ 670 h 772"/>
                <a:gd name="T80" fmla="*/ 5791 w 12470"/>
                <a:gd name="T81" fmla="*/ 770 h 772"/>
                <a:gd name="T82" fmla="*/ 5791 w 12470"/>
                <a:gd name="T83" fmla="*/ 770 h 772"/>
                <a:gd name="T84" fmla="*/ 6235 w 12470"/>
                <a:gd name="T85" fmla="*/ 771 h 772"/>
                <a:gd name="T86" fmla="*/ 6235 w 12470"/>
                <a:gd name="T87" fmla="*/ 771 h 772"/>
                <a:gd name="T88" fmla="*/ 6678 w 12470"/>
                <a:gd name="T89" fmla="*/ 770 h 772"/>
                <a:gd name="T90" fmla="*/ 6678 w 12470"/>
                <a:gd name="T91" fmla="*/ 770 h 772"/>
                <a:gd name="T92" fmla="*/ 10574 w 12470"/>
                <a:gd name="T93" fmla="*/ 670 h 772"/>
                <a:gd name="T94" fmla="*/ 10574 w 12470"/>
                <a:gd name="T95" fmla="*/ 670 h 772"/>
                <a:gd name="T96" fmla="*/ 11026 w 12470"/>
                <a:gd name="T97" fmla="*/ 641 h 772"/>
                <a:gd name="T98" fmla="*/ 11026 w 12470"/>
                <a:gd name="T99" fmla="*/ 641 h 772"/>
                <a:gd name="T100" fmla="*/ 11895 w 12470"/>
                <a:gd name="T101" fmla="*/ 560 h 772"/>
                <a:gd name="T102" fmla="*/ 11895 w 12470"/>
                <a:gd name="T103" fmla="*/ 560 h 772"/>
                <a:gd name="T104" fmla="*/ 12267 w 12470"/>
                <a:gd name="T105" fmla="*/ 492 h 772"/>
                <a:gd name="T106" fmla="*/ 12267 w 12470"/>
                <a:gd name="T107" fmla="*/ 492 h 772"/>
                <a:gd name="T108" fmla="*/ 12469 w 12470"/>
                <a:gd name="T109" fmla="*/ 323 h 772"/>
                <a:gd name="T110" fmla="*/ 12469 w 12470"/>
                <a:gd name="T111" fmla="*/ 323 h 772"/>
                <a:gd name="T112" fmla="*/ 12234 w 12470"/>
                <a:gd name="T113" fmla="*/ 154 h 772"/>
                <a:gd name="T114" fmla="*/ 12234 w 12470"/>
                <a:gd name="T115" fmla="*/ 154 h 772"/>
                <a:gd name="T116" fmla="*/ 11817 w 12470"/>
                <a:gd name="T117" fmla="*/ 92 h 772"/>
                <a:gd name="T118" fmla="*/ 11817 w 12470"/>
                <a:gd name="T119" fmla="*/ 92 h 772"/>
                <a:gd name="T120" fmla="*/ 10722 w 12470"/>
                <a:gd name="T121" fmla="*/ 0 h 772"/>
                <a:gd name="T122" fmla="*/ 10857 w 12470"/>
                <a:gd name="T123" fmla="*/ 221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470" h="772">
                  <a:moveTo>
                    <a:pt x="10857" y="221"/>
                  </a:moveTo>
                  <a:lnTo>
                    <a:pt x="10857" y="221"/>
                  </a:lnTo>
                  <a:cubicBezTo>
                    <a:pt x="11459" y="262"/>
                    <a:pt x="11810" y="301"/>
                    <a:pt x="12014" y="330"/>
                  </a:cubicBezTo>
                  <a:lnTo>
                    <a:pt x="12014" y="330"/>
                  </a:lnTo>
                  <a:cubicBezTo>
                    <a:pt x="11823" y="361"/>
                    <a:pt x="11501" y="398"/>
                    <a:pt x="10956" y="436"/>
                  </a:cubicBezTo>
                  <a:lnTo>
                    <a:pt x="10956" y="436"/>
                  </a:lnTo>
                  <a:cubicBezTo>
                    <a:pt x="10790" y="446"/>
                    <a:pt x="10603" y="457"/>
                    <a:pt x="10392" y="469"/>
                  </a:cubicBezTo>
                  <a:lnTo>
                    <a:pt x="10392" y="469"/>
                  </a:lnTo>
                  <a:cubicBezTo>
                    <a:pt x="9379" y="521"/>
                    <a:pt x="8092" y="552"/>
                    <a:pt x="6726" y="558"/>
                  </a:cubicBezTo>
                  <a:lnTo>
                    <a:pt x="6726" y="558"/>
                  </a:lnTo>
                  <a:cubicBezTo>
                    <a:pt x="6563" y="559"/>
                    <a:pt x="6399" y="560"/>
                    <a:pt x="6235" y="560"/>
                  </a:cubicBezTo>
                  <a:lnTo>
                    <a:pt x="6235" y="560"/>
                  </a:lnTo>
                  <a:cubicBezTo>
                    <a:pt x="6070" y="560"/>
                    <a:pt x="5906" y="559"/>
                    <a:pt x="5744" y="558"/>
                  </a:cubicBezTo>
                  <a:lnTo>
                    <a:pt x="5744" y="558"/>
                  </a:lnTo>
                  <a:cubicBezTo>
                    <a:pt x="4377" y="552"/>
                    <a:pt x="3090" y="521"/>
                    <a:pt x="2077" y="469"/>
                  </a:cubicBezTo>
                  <a:lnTo>
                    <a:pt x="2077" y="469"/>
                  </a:lnTo>
                  <a:cubicBezTo>
                    <a:pt x="1867" y="457"/>
                    <a:pt x="1679" y="446"/>
                    <a:pt x="1513" y="436"/>
                  </a:cubicBezTo>
                  <a:lnTo>
                    <a:pt x="1513" y="436"/>
                  </a:lnTo>
                  <a:cubicBezTo>
                    <a:pt x="995" y="401"/>
                    <a:pt x="678" y="364"/>
                    <a:pt x="484" y="334"/>
                  </a:cubicBezTo>
                  <a:lnTo>
                    <a:pt x="484" y="334"/>
                  </a:lnTo>
                  <a:cubicBezTo>
                    <a:pt x="579" y="322"/>
                    <a:pt x="702" y="309"/>
                    <a:pt x="862" y="293"/>
                  </a:cubicBezTo>
                  <a:lnTo>
                    <a:pt x="862" y="293"/>
                  </a:lnTo>
                  <a:cubicBezTo>
                    <a:pt x="1065" y="274"/>
                    <a:pt x="1310" y="254"/>
                    <a:pt x="1606" y="234"/>
                  </a:cubicBezTo>
                  <a:lnTo>
                    <a:pt x="1737" y="13"/>
                  </a:lnTo>
                  <a:lnTo>
                    <a:pt x="1738" y="12"/>
                  </a:lnTo>
                  <a:lnTo>
                    <a:pt x="1738" y="12"/>
                  </a:lnTo>
                  <a:cubicBezTo>
                    <a:pt x="1325" y="40"/>
                    <a:pt x="999" y="66"/>
                    <a:pt x="747" y="92"/>
                  </a:cubicBezTo>
                  <a:lnTo>
                    <a:pt x="747" y="92"/>
                  </a:lnTo>
                  <a:cubicBezTo>
                    <a:pt x="536" y="113"/>
                    <a:pt x="380" y="133"/>
                    <a:pt x="267" y="153"/>
                  </a:cubicBezTo>
                  <a:lnTo>
                    <a:pt x="267" y="153"/>
                  </a:lnTo>
                  <a:cubicBezTo>
                    <a:pt x="149" y="176"/>
                    <a:pt x="0" y="203"/>
                    <a:pt x="0" y="323"/>
                  </a:cubicBezTo>
                  <a:lnTo>
                    <a:pt x="0" y="323"/>
                  </a:lnTo>
                  <a:cubicBezTo>
                    <a:pt x="0" y="438"/>
                    <a:pt x="142" y="476"/>
                    <a:pt x="202" y="492"/>
                  </a:cubicBezTo>
                  <a:lnTo>
                    <a:pt x="202" y="492"/>
                  </a:lnTo>
                  <a:cubicBezTo>
                    <a:pt x="288" y="516"/>
                    <a:pt x="413" y="539"/>
                    <a:pt x="574" y="560"/>
                  </a:cubicBezTo>
                  <a:lnTo>
                    <a:pt x="574" y="560"/>
                  </a:lnTo>
                  <a:cubicBezTo>
                    <a:pt x="797" y="590"/>
                    <a:pt x="1088" y="617"/>
                    <a:pt x="1443" y="641"/>
                  </a:cubicBezTo>
                  <a:lnTo>
                    <a:pt x="1443" y="641"/>
                  </a:lnTo>
                  <a:cubicBezTo>
                    <a:pt x="1583" y="652"/>
                    <a:pt x="1735" y="661"/>
                    <a:pt x="1895" y="670"/>
                  </a:cubicBezTo>
                  <a:lnTo>
                    <a:pt x="1895" y="670"/>
                  </a:lnTo>
                  <a:cubicBezTo>
                    <a:pt x="2949" y="729"/>
                    <a:pt x="4319" y="764"/>
                    <a:pt x="5791" y="770"/>
                  </a:cubicBezTo>
                  <a:lnTo>
                    <a:pt x="5791" y="770"/>
                  </a:lnTo>
                  <a:cubicBezTo>
                    <a:pt x="5938" y="771"/>
                    <a:pt x="6086" y="771"/>
                    <a:pt x="6235" y="771"/>
                  </a:cubicBezTo>
                  <a:lnTo>
                    <a:pt x="6235" y="771"/>
                  </a:lnTo>
                  <a:cubicBezTo>
                    <a:pt x="6383" y="771"/>
                    <a:pt x="6531" y="771"/>
                    <a:pt x="6678" y="770"/>
                  </a:cubicBezTo>
                  <a:lnTo>
                    <a:pt x="6678" y="770"/>
                  </a:lnTo>
                  <a:cubicBezTo>
                    <a:pt x="8150" y="764"/>
                    <a:pt x="9520" y="729"/>
                    <a:pt x="10574" y="670"/>
                  </a:cubicBezTo>
                  <a:lnTo>
                    <a:pt x="10574" y="670"/>
                  </a:lnTo>
                  <a:cubicBezTo>
                    <a:pt x="10734" y="661"/>
                    <a:pt x="10886" y="652"/>
                    <a:pt x="11026" y="641"/>
                  </a:cubicBezTo>
                  <a:lnTo>
                    <a:pt x="11026" y="641"/>
                  </a:lnTo>
                  <a:cubicBezTo>
                    <a:pt x="11382" y="617"/>
                    <a:pt x="11673" y="590"/>
                    <a:pt x="11895" y="560"/>
                  </a:cubicBezTo>
                  <a:lnTo>
                    <a:pt x="11895" y="560"/>
                  </a:lnTo>
                  <a:cubicBezTo>
                    <a:pt x="12056" y="539"/>
                    <a:pt x="12181" y="516"/>
                    <a:pt x="12267" y="492"/>
                  </a:cubicBezTo>
                  <a:lnTo>
                    <a:pt x="12267" y="492"/>
                  </a:lnTo>
                  <a:cubicBezTo>
                    <a:pt x="12327" y="476"/>
                    <a:pt x="12469" y="438"/>
                    <a:pt x="12469" y="323"/>
                  </a:cubicBezTo>
                  <a:lnTo>
                    <a:pt x="12469" y="323"/>
                  </a:lnTo>
                  <a:cubicBezTo>
                    <a:pt x="12469" y="205"/>
                    <a:pt x="12322" y="173"/>
                    <a:pt x="12234" y="154"/>
                  </a:cubicBezTo>
                  <a:lnTo>
                    <a:pt x="12234" y="154"/>
                  </a:lnTo>
                  <a:cubicBezTo>
                    <a:pt x="12139" y="134"/>
                    <a:pt x="11998" y="112"/>
                    <a:pt x="11817" y="92"/>
                  </a:cubicBezTo>
                  <a:lnTo>
                    <a:pt x="11817" y="92"/>
                  </a:lnTo>
                  <a:cubicBezTo>
                    <a:pt x="11544" y="61"/>
                    <a:pt x="11177" y="30"/>
                    <a:pt x="10722" y="0"/>
                  </a:cubicBezTo>
                  <a:lnTo>
                    <a:pt x="10857" y="22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06865481-87F2-4BE4-A2FF-21EF64C944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2759" y="6348468"/>
              <a:ext cx="1436057" cy="192258"/>
            </a:xfrm>
            <a:custGeom>
              <a:avLst/>
              <a:gdLst>
                <a:gd name="T0" fmla="*/ 1611 w 1612"/>
                <a:gd name="T1" fmla="*/ 2 h 214"/>
                <a:gd name="T2" fmla="*/ 1611 w 1612"/>
                <a:gd name="T3" fmla="*/ 2 h 214"/>
                <a:gd name="T4" fmla="*/ 806 w 1612"/>
                <a:gd name="T5" fmla="*/ 0 h 214"/>
                <a:gd name="T6" fmla="*/ 806 w 1612"/>
                <a:gd name="T7" fmla="*/ 0 h 214"/>
                <a:gd name="T8" fmla="*/ 0 w 1612"/>
                <a:gd name="T9" fmla="*/ 2 h 214"/>
                <a:gd name="T10" fmla="*/ 127 w 1612"/>
                <a:gd name="T11" fmla="*/ 212 h 214"/>
                <a:gd name="T12" fmla="*/ 128 w 1612"/>
                <a:gd name="T13" fmla="*/ 213 h 214"/>
                <a:gd name="T14" fmla="*/ 128 w 1612"/>
                <a:gd name="T15" fmla="*/ 213 h 214"/>
                <a:gd name="T16" fmla="*/ 806 w 1612"/>
                <a:gd name="T17" fmla="*/ 211 h 214"/>
                <a:gd name="T18" fmla="*/ 806 w 1612"/>
                <a:gd name="T19" fmla="*/ 211 h 214"/>
                <a:gd name="T20" fmla="*/ 1483 w 1612"/>
                <a:gd name="T21" fmla="*/ 213 h 214"/>
                <a:gd name="T22" fmla="*/ 1483 w 1612"/>
                <a:gd name="T23" fmla="*/ 213 h 214"/>
                <a:gd name="T24" fmla="*/ 1611 w 1612"/>
                <a:gd name="T25" fmla="*/ 2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2" h="214">
                  <a:moveTo>
                    <a:pt x="1611" y="2"/>
                  </a:moveTo>
                  <a:lnTo>
                    <a:pt x="1611" y="2"/>
                  </a:lnTo>
                  <a:cubicBezTo>
                    <a:pt x="1345" y="0"/>
                    <a:pt x="1075" y="0"/>
                    <a:pt x="806" y="0"/>
                  </a:cubicBezTo>
                  <a:lnTo>
                    <a:pt x="806" y="0"/>
                  </a:lnTo>
                  <a:cubicBezTo>
                    <a:pt x="536" y="0"/>
                    <a:pt x="265" y="0"/>
                    <a:pt x="0" y="2"/>
                  </a:cubicBezTo>
                  <a:lnTo>
                    <a:pt x="127" y="212"/>
                  </a:lnTo>
                  <a:lnTo>
                    <a:pt x="128" y="213"/>
                  </a:lnTo>
                  <a:lnTo>
                    <a:pt x="128" y="213"/>
                  </a:lnTo>
                  <a:cubicBezTo>
                    <a:pt x="352" y="212"/>
                    <a:pt x="579" y="211"/>
                    <a:pt x="806" y="211"/>
                  </a:cubicBezTo>
                  <a:lnTo>
                    <a:pt x="806" y="211"/>
                  </a:lnTo>
                  <a:cubicBezTo>
                    <a:pt x="1031" y="211"/>
                    <a:pt x="1259" y="212"/>
                    <a:pt x="1483" y="213"/>
                  </a:cubicBezTo>
                  <a:lnTo>
                    <a:pt x="1483" y="213"/>
                  </a:lnTo>
                  <a:lnTo>
                    <a:pt x="1611" y="2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070FC45-421C-4AB9-BF14-E79E287CF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3970" y="3715696"/>
            <a:ext cx="1384165" cy="1242887"/>
          </a:xfrm>
          <a:custGeom>
            <a:avLst/>
            <a:gdLst>
              <a:gd name="connsiteX0" fmla="*/ 491493 w 1384165"/>
              <a:gd name="connsiteY0" fmla="*/ 1169432 h 1242887"/>
              <a:gd name="connsiteX1" fmla="*/ 505415 w 1384165"/>
              <a:gd name="connsiteY1" fmla="*/ 1169889 h 1242887"/>
              <a:gd name="connsiteX2" fmla="*/ 691634 w 1384165"/>
              <a:gd name="connsiteY2" fmla="*/ 1206388 h 1242887"/>
              <a:gd name="connsiteX3" fmla="*/ 878743 w 1384165"/>
              <a:gd name="connsiteY3" fmla="*/ 1169889 h 1242887"/>
              <a:gd name="connsiteX4" fmla="*/ 901909 w 1384165"/>
              <a:gd name="connsiteY4" fmla="*/ 1179926 h 1242887"/>
              <a:gd name="connsiteX5" fmla="*/ 892108 w 1384165"/>
              <a:gd name="connsiteY5" fmla="*/ 1203650 h 1242887"/>
              <a:gd name="connsiteX6" fmla="*/ 691634 w 1384165"/>
              <a:gd name="connsiteY6" fmla="*/ 1242887 h 1242887"/>
              <a:gd name="connsiteX7" fmla="*/ 492050 w 1384165"/>
              <a:gd name="connsiteY7" fmla="*/ 1203650 h 1242887"/>
              <a:gd name="connsiteX8" fmla="*/ 482249 w 1384165"/>
              <a:gd name="connsiteY8" fmla="*/ 1179926 h 1242887"/>
              <a:gd name="connsiteX9" fmla="*/ 491493 w 1384165"/>
              <a:gd name="connsiteY9" fmla="*/ 1169432 h 1242887"/>
              <a:gd name="connsiteX10" fmla="*/ 1054486 w 1384165"/>
              <a:gd name="connsiteY10" fmla="*/ 965638 h 1242887"/>
              <a:gd name="connsiteX11" fmla="*/ 961432 w 1384165"/>
              <a:gd name="connsiteY11" fmla="*/ 1059432 h 1242887"/>
              <a:gd name="connsiteX12" fmla="*/ 961432 w 1384165"/>
              <a:gd name="connsiteY12" fmla="*/ 1180025 h 1242887"/>
              <a:gd name="connsiteX13" fmla="*/ 984474 w 1384165"/>
              <a:gd name="connsiteY13" fmla="*/ 1203250 h 1242887"/>
              <a:gd name="connsiteX14" fmla="*/ 1324787 w 1384165"/>
              <a:gd name="connsiteY14" fmla="*/ 1203250 h 1242887"/>
              <a:gd name="connsiteX15" fmla="*/ 1348716 w 1384165"/>
              <a:gd name="connsiteY15" fmla="*/ 1180025 h 1242887"/>
              <a:gd name="connsiteX16" fmla="*/ 1348716 w 1384165"/>
              <a:gd name="connsiteY16" fmla="*/ 1059432 h 1242887"/>
              <a:gd name="connsiteX17" fmla="*/ 1254775 w 1384165"/>
              <a:gd name="connsiteY17" fmla="*/ 965638 h 1242887"/>
              <a:gd name="connsiteX18" fmla="*/ 129352 w 1384165"/>
              <a:gd name="connsiteY18" fmla="*/ 965638 h 1242887"/>
              <a:gd name="connsiteX19" fmla="*/ 36575 w 1384165"/>
              <a:gd name="connsiteY19" fmla="*/ 1059432 h 1242887"/>
              <a:gd name="connsiteX20" fmla="*/ 36575 w 1384165"/>
              <a:gd name="connsiteY20" fmla="*/ 1180025 h 1242887"/>
              <a:gd name="connsiteX21" fmla="*/ 59769 w 1384165"/>
              <a:gd name="connsiteY21" fmla="*/ 1203250 h 1242887"/>
              <a:gd name="connsiteX22" fmla="*/ 402329 w 1384165"/>
              <a:gd name="connsiteY22" fmla="*/ 1203250 h 1242887"/>
              <a:gd name="connsiteX23" fmla="*/ 425523 w 1384165"/>
              <a:gd name="connsiteY23" fmla="*/ 1180025 h 1242887"/>
              <a:gd name="connsiteX24" fmla="*/ 425523 w 1384165"/>
              <a:gd name="connsiteY24" fmla="*/ 1059432 h 1242887"/>
              <a:gd name="connsiteX25" fmla="*/ 331855 w 1384165"/>
              <a:gd name="connsiteY25" fmla="*/ 965638 h 1242887"/>
              <a:gd name="connsiteX26" fmla="*/ 1054486 w 1384165"/>
              <a:gd name="connsiteY26" fmla="*/ 929907 h 1242887"/>
              <a:gd name="connsiteX27" fmla="*/ 1254775 w 1384165"/>
              <a:gd name="connsiteY27" fmla="*/ 929907 h 1242887"/>
              <a:gd name="connsiteX28" fmla="*/ 1384165 w 1384165"/>
              <a:gd name="connsiteY28" fmla="*/ 1059432 h 1242887"/>
              <a:gd name="connsiteX29" fmla="*/ 1384165 w 1384165"/>
              <a:gd name="connsiteY29" fmla="*/ 1180025 h 1242887"/>
              <a:gd name="connsiteX30" fmla="*/ 1324787 w 1384165"/>
              <a:gd name="connsiteY30" fmla="*/ 1238981 h 1242887"/>
              <a:gd name="connsiteX31" fmla="*/ 984474 w 1384165"/>
              <a:gd name="connsiteY31" fmla="*/ 1238981 h 1242887"/>
              <a:gd name="connsiteX32" fmla="*/ 925982 w 1384165"/>
              <a:gd name="connsiteY32" fmla="*/ 1180025 h 1242887"/>
              <a:gd name="connsiteX33" fmla="*/ 925982 w 1384165"/>
              <a:gd name="connsiteY33" fmla="*/ 1059432 h 1242887"/>
              <a:gd name="connsiteX34" fmla="*/ 1054486 w 1384165"/>
              <a:gd name="connsiteY34" fmla="*/ 929907 h 1242887"/>
              <a:gd name="connsiteX35" fmla="*/ 129352 w 1384165"/>
              <a:gd name="connsiteY35" fmla="*/ 929907 h 1242887"/>
              <a:gd name="connsiteX36" fmla="*/ 331855 w 1384165"/>
              <a:gd name="connsiteY36" fmla="*/ 929907 h 1242887"/>
              <a:gd name="connsiteX37" fmla="*/ 462099 w 1384165"/>
              <a:gd name="connsiteY37" fmla="*/ 1059432 h 1242887"/>
              <a:gd name="connsiteX38" fmla="*/ 462099 w 1384165"/>
              <a:gd name="connsiteY38" fmla="*/ 1180025 h 1242887"/>
              <a:gd name="connsiteX39" fmla="*/ 402329 w 1384165"/>
              <a:gd name="connsiteY39" fmla="*/ 1238981 h 1242887"/>
              <a:gd name="connsiteX40" fmla="*/ 59769 w 1384165"/>
              <a:gd name="connsiteY40" fmla="*/ 1238981 h 1242887"/>
              <a:gd name="connsiteX41" fmla="*/ 0 w 1384165"/>
              <a:gd name="connsiteY41" fmla="*/ 1180025 h 1242887"/>
              <a:gd name="connsiteX42" fmla="*/ 0 w 1384165"/>
              <a:gd name="connsiteY42" fmla="*/ 1059432 h 1242887"/>
              <a:gd name="connsiteX43" fmla="*/ 129352 w 1384165"/>
              <a:gd name="connsiteY43" fmla="*/ 929907 h 1242887"/>
              <a:gd name="connsiteX44" fmla="*/ 1158178 w 1384165"/>
              <a:gd name="connsiteY44" fmla="*/ 737798 h 1242887"/>
              <a:gd name="connsiteX45" fmla="*/ 1078331 w 1384165"/>
              <a:gd name="connsiteY45" fmla="*/ 774173 h 1242887"/>
              <a:gd name="connsiteX46" fmla="*/ 1052602 w 1384165"/>
              <a:gd name="connsiteY46" fmla="*/ 780384 h 1242887"/>
              <a:gd name="connsiteX47" fmla="*/ 1154629 w 1384165"/>
              <a:gd name="connsiteY47" fmla="*/ 869104 h 1242887"/>
              <a:gd name="connsiteX48" fmla="*/ 1257543 w 1384165"/>
              <a:gd name="connsiteY48" fmla="*/ 767076 h 1242887"/>
              <a:gd name="connsiteX49" fmla="*/ 1256656 w 1384165"/>
              <a:gd name="connsiteY49" fmla="*/ 751106 h 1242887"/>
              <a:gd name="connsiteX50" fmla="*/ 1221168 w 1384165"/>
              <a:gd name="connsiteY50" fmla="*/ 756429 h 1242887"/>
              <a:gd name="connsiteX51" fmla="*/ 1158178 w 1384165"/>
              <a:gd name="connsiteY51" fmla="*/ 737798 h 1242887"/>
              <a:gd name="connsiteX52" fmla="*/ 236572 w 1384165"/>
              <a:gd name="connsiteY52" fmla="*/ 737798 h 1242887"/>
              <a:gd name="connsiteX53" fmla="*/ 155579 w 1384165"/>
              <a:gd name="connsiteY53" fmla="*/ 774173 h 1242887"/>
              <a:gd name="connsiteX54" fmla="*/ 130658 w 1384165"/>
              <a:gd name="connsiteY54" fmla="*/ 780384 h 1242887"/>
              <a:gd name="connsiteX55" fmla="*/ 233012 w 1384165"/>
              <a:gd name="connsiteY55" fmla="*/ 869104 h 1242887"/>
              <a:gd name="connsiteX56" fmla="*/ 336256 w 1384165"/>
              <a:gd name="connsiteY56" fmla="*/ 767076 h 1242887"/>
              <a:gd name="connsiteX57" fmla="*/ 334476 w 1384165"/>
              <a:gd name="connsiteY57" fmla="*/ 751106 h 1242887"/>
              <a:gd name="connsiteX58" fmla="*/ 298875 w 1384165"/>
              <a:gd name="connsiteY58" fmla="*/ 756429 h 1242887"/>
              <a:gd name="connsiteX59" fmla="*/ 236572 w 1384165"/>
              <a:gd name="connsiteY59" fmla="*/ 737798 h 1242887"/>
              <a:gd name="connsiteX60" fmla="*/ 1217620 w 1384165"/>
              <a:gd name="connsiteY60" fmla="*/ 684566 h 1242887"/>
              <a:gd name="connsiteX61" fmla="*/ 1215845 w 1384165"/>
              <a:gd name="connsiteY61" fmla="*/ 687228 h 1242887"/>
              <a:gd name="connsiteX62" fmla="*/ 1189230 w 1384165"/>
              <a:gd name="connsiteY62" fmla="*/ 714731 h 1242887"/>
              <a:gd name="connsiteX63" fmla="*/ 1245123 w 1384165"/>
              <a:gd name="connsiteY63" fmla="*/ 717393 h 1242887"/>
              <a:gd name="connsiteX64" fmla="*/ 1217620 w 1384165"/>
              <a:gd name="connsiteY64" fmla="*/ 684566 h 1242887"/>
              <a:gd name="connsiteX65" fmla="*/ 295315 w 1384165"/>
              <a:gd name="connsiteY65" fmla="*/ 684566 h 1242887"/>
              <a:gd name="connsiteX66" fmla="*/ 293535 w 1384165"/>
              <a:gd name="connsiteY66" fmla="*/ 687228 h 1242887"/>
              <a:gd name="connsiteX67" fmla="*/ 267724 w 1384165"/>
              <a:gd name="connsiteY67" fmla="*/ 714731 h 1242887"/>
              <a:gd name="connsiteX68" fmla="*/ 323796 w 1384165"/>
              <a:gd name="connsiteY68" fmla="*/ 717393 h 1242887"/>
              <a:gd name="connsiteX69" fmla="*/ 295315 w 1384165"/>
              <a:gd name="connsiteY69" fmla="*/ 684566 h 1242887"/>
              <a:gd name="connsiteX70" fmla="*/ 1154629 w 1384165"/>
              <a:gd name="connsiteY70" fmla="*/ 664160 h 1242887"/>
              <a:gd name="connsiteX71" fmla="*/ 1055264 w 1384165"/>
              <a:gd name="connsiteY71" fmla="*/ 742234 h 1242887"/>
              <a:gd name="connsiteX72" fmla="*/ 1069459 w 1384165"/>
              <a:gd name="connsiteY72" fmla="*/ 739573 h 1242887"/>
              <a:gd name="connsiteX73" fmla="*/ 1147532 w 1384165"/>
              <a:gd name="connsiteY73" fmla="*/ 701423 h 1242887"/>
              <a:gd name="connsiteX74" fmla="*/ 1183906 w 1384165"/>
              <a:gd name="connsiteY74" fmla="*/ 667709 h 1242887"/>
              <a:gd name="connsiteX75" fmla="*/ 1154629 w 1384165"/>
              <a:gd name="connsiteY75" fmla="*/ 664160 h 1242887"/>
              <a:gd name="connsiteX76" fmla="*/ 233012 w 1384165"/>
              <a:gd name="connsiteY76" fmla="*/ 664160 h 1242887"/>
              <a:gd name="connsiteX77" fmla="*/ 132438 w 1384165"/>
              <a:gd name="connsiteY77" fmla="*/ 742234 h 1242887"/>
              <a:gd name="connsiteX78" fmla="*/ 146679 w 1384165"/>
              <a:gd name="connsiteY78" fmla="*/ 739573 h 1242887"/>
              <a:gd name="connsiteX79" fmla="*/ 225892 w 1384165"/>
              <a:gd name="connsiteY79" fmla="*/ 701423 h 1242887"/>
              <a:gd name="connsiteX80" fmla="*/ 261493 w 1384165"/>
              <a:gd name="connsiteY80" fmla="*/ 667709 h 1242887"/>
              <a:gd name="connsiteX81" fmla="*/ 233012 w 1384165"/>
              <a:gd name="connsiteY81" fmla="*/ 664160 h 1242887"/>
              <a:gd name="connsiteX82" fmla="*/ 1154629 w 1384165"/>
              <a:gd name="connsiteY82" fmla="*/ 627785 h 1242887"/>
              <a:gd name="connsiteX83" fmla="*/ 1221168 w 1384165"/>
              <a:gd name="connsiteY83" fmla="*/ 645529 h 1242887"/>
              <a:gd name="connsiteX84" fmla="*/ 1222943 w 1384165"/>
              <a:gd name="connsiteY84" fmla="*/ 645529 h 1242887"/>
              <a:gd name="connsiteX85" fmla="*/ 1285046 w 1384165"/>
              <a:gd name="connsiteY85" fmla="*/ 720941 h 1242887"/>
              <a:gd name="connsiteX86" fmla="*/ 1285933 w 1384165"/>
              <a:gd name="connsiteY86" fmla="*/ 721829 h 1242887"/>
              <a:gd name="connsiteX87" fmla="*/ 1285933 w 1384165"/>
              <a:gd name="connsiteY87" fmla="*/ 722716 h 1242887"/>
              <a:gd name="connsiteX88" fmla="*/ 1293918 w 1384165"/>
              <a:gd name="connsiteY88" fmla="*/ 767076 h 1242887"/>
              <a:gd name="connsiteX89" fmla="*/ 1154629 w 1384165"/>
              <a:gd name="connsiteY89" fmla="*/ 905479 h 1242887"/>
              <a:gd name="connsiteX90" fmla="*/ 1016227 w 1384165"/>
              <a:gd name="connsiteY90" fmla="*/ 767963 h 1242887"/>
              <a:gd name="connsiteX91" fmla="*/ 1016227 w 1384165"/>
              <a:gd name="connsiteY91" fmla="*/ 767076 h 1242887"/>
              <a:gd name="connsiteX92" fmla="*/ 1154629 w 1384165"/>
              <a:gd name="connsiteY92" fmla="*/ 627785 h 1242887"/>
              <a:gd name="connsiteX93" fmla="*/ 233012 w 1384165"/>
              <a:gd name="connsiteY93" fmla="*/ 627785 h 1242887"/>
              <a:gd name="connsiteX94" fmla="*/ 299765 w 1384165"/>
              <a:gd name="connsiteY94" fmla="*/ 645529 h 1242887"/>
              <a:gd name="connsiteX95" fmla="*/ 301545 w 1384165"/>
              <a:gd name="connsiteY95" fmla="*/ 645529 h 1242887"/>
              <a:gd name="connsiteX96" fmla="*/ 364737 w 1384165"/>
              <a:gd name="connsiteY96" fmla="*/ 720941 h 1242887"/>
              <a:gd name="connsiteX97" fmla="*/ 364737 w 1384165"/>
              <a:gd name="connsiteY97" fmla="*/ 721829 h 1242887"/>
              <a:gd name="connsiteX98" fmla="*/ 364737 w 1384165"/>
              <a:gd name="connsiteY98" fmla="*/ 722716 h 1242887"/>
              <a:gd name="connsiteX99" fmla="*/ 371858 w 1384165"/>
              <a:gd name="connsiteY99" fmla="*/ 767076 h 1242887"/>
              <a:gd name="connsiteX100" fmla="*/ 233012 w 1384165"/>
              <a:gd name="connsiteY100" fmla="*/ 905479 h 1242887"/>
              <a:gd name="connsiteX101" fmla="*/ 94167 w 1384165"/>
              <a:gd name="connsiteY101" fmla="*/ 767963 h 1242887"/>
              <a:gd name="connsiteX102" fmla="*/ 94167 w 1384165"/>
              <a:gd name="connsiteY102" fmla="*/ 767076 h 1242887"/>
              <a:gd name="connsiteX103" fmla="*/ 233012 w 1384165"/>
              <a:gd name="connsiteY103" fmla="*/ 627785 h 1242887"/>
              <a:gd name="connsiteX104" fmla="*/ 600190 w 1384165"/>
              <a:gd name="connsiteY104" fmla="*/ 338538 h 1242887"/>
              <a:gd name="connsiteX105" fmla="*/ 507414 w 1384165"/>
              <a:gd name="connsiteY105" fmla="*/ 431794 h 1242887"/>
              <a:gd name="connsiteX106" fmla="*/ 507414 w 1384165"/>
              <a:gd name="connsiteY106" fmla="*/ 551696 h 1242887"/>
              <a:gd name="connsiteX107" fmla="*/ 529716 w 1384165"/>
              <a:gd name="connsiteY107" fmla="*/ 574788 h 1242887"/>
              <a:gd name="connsiteX108" fmla="*/ 873168 w 1384165"/>
              <a:gd name="connsiteY108" fmla="*/ 574788 h 1242887"/>
              <a:gd name="connsiteX109" fmla="*/ 896362 w 1384165"/>
              <a:gd name="connsiteY109" fmla="*/ 551696 h 1242887"/>
              <a:gd name="connsiteX110" fmla="*/ 896362 w 1384165"/>
              <a:gd name="connsiteY110" fmla="*/ 431794 h 1242887"/>
              <a:gd name="connsiteX111" fmla="*/ 802693 w 1384165"/>
              <a:gd name="connsiteY111" fmla="*/ 338538 h 1242887"/>
              <a:gd name="connsiteX112" fmla="*/ 600190 w 1384165"/>
              <a:gd name="connsiteY112" fmla="*/ 302123 h 1242887"/>
              <a:gd name="connsiteX113" fmla="*/ 802693 w 1384165"/>
              <a:gd name="connsiteY113" fmla="*/ 302123 h 1242887"/>
              <a:gd name="connsiteX114" fmla="*/ 932937 w 1384165"/>
              <a:gd name="connsiteY114" fmla="*/ 431794 h 1242887"/>
              <a:gd name="connsiteX115" fmla="*/ 932937 w 1384165"/>
              <a:gd name="connsiteY115" fmla="*/ 551696 h 1242887"/>
              <a:gd name="connsiteX116" fmla="*/ 873168 w 1384165"/>
              <a:gd name="connsiteY116" fmla="*/ 611202 h 1242887"/>
              <a:gd name="connsiteX117" fmla="*/ 529716 w 1384165"/>
              <a:gd name="connsiteY117" fmla="*/ 611202 h 1242887"/>
              <a:gd name="connsiteX118" fmla="*/ 470838 w 1384165"/>
              <a:gd name="connsiteY118" fmla="*/ 551696 h 1242887"/>
              <a:gd name="connsiteX119" fmla="*/ 470838 w 1384165"/>
              <a:gd name="connsiteY119" fmla="*/ 431794 h 1242887"/>
              <a:gd name="connsiteX120" fmla="*/ 600190 w 1384165"/>
              <a:gd name="connsiteY120" fmla="*/ 302123 h 1242887"/>
              <a:gd name="connsiteX121" fmla="*/ 893679 w 1384165"/>
              <a:gd name="connsiteY121" fmla="*/ 202787 h 1242887"/>
              <a:gd name="connsiteX122" fmla="*/ 1217602 w 1384165"/>
              <a:gd name="connsiteY122" fmla="*/ 584953 h 1242887"/>
              <a:gd name="connsiteX123" fmla="*/ 1203442 w 1384165"/>
              <a:gd name="connsiteY123" fmla="*/ 606382 h 1242887"/>
              <a:gd name="connsiteX124" fmla="*/ 1199901 w 1384165"/>
              <a:gd name="connsiteY124" fmla="*/ 607275 h 1242887"/>
              <a:gd name="connsiteX125" fmla="*/ 1182201 w 1384165"/>
              <a:gd name="connsiteY125" fmla="*/ 592989 h 1242887"/>
              <a:gd name="connsiteX126" fmla="*/ 880404 w 1384165"/>
              <a:gd name="connsiteY126" fmla="*/ 236717 h 1242887"/>
              <a:gd name="connsiteX127" fmla="*/ 869783 w 1384165"/>
              <a:gd name="connsiteY127" fmla="*/ 213502 h 1242887"/>
              <a:gd name="connsiteX128" fmla="*/ 893679 w 1384165"/>
              <a:gd name="connsiteY128" fmla="*/ 202787 h 1242887"/>
              <a:gd name="connsiteX129" fmla="*/ 494176 w 1384165"/>
              <a:gd name="connsiteY129" fmla="*/ 199747 h 1242887"/>
              <a:gd name="connsiteX130" fmla="*/ 518277 w 1384165"/>
              <a:gd name="connsiteY130" fmla="*/ 210438 h 1242887"/>
              <a:gd name="connsiteX131" fmla="*/ 507565 w 1384165"/>
              <a:gd name="connsiteY131" fmla="*/ 233603 h 1242887"/>
              <a:gd name="connsiteX132" fmla="*/ 202283 w 1384165"/>
              <a:gd name="connsiteY132" fmla="*/ 589097 h 1242887"/>
              <a:gd name="connsiteX133" fmla="*/ 185323 w 1384165"/>
              <a:gd name="connsiteY133" fmla="*/ 603352 h 1242887"/>
              <a:gd name="connsiteX134" fmla="*/ 180860 w 1384165"/>
              <a:gd name="connsiteY134" fmla="*/ 602461 h 1242887"/>
              <a:gd name="connsiteX135" fmla="*/ 167471 w 1384165"/>
              <a:gd name="connsiteY135" fmla="*/ 581078 h 1242887"/>
              <a:gd name="connsiteX136" fmla="*/ 494176 w 1384165"/>
              <a:gd name="connsiteY136" fmla="*/ 199747 h 1242887"/>
              <a:gd name="connsiteX137" fmla="*/ 703921 w 1384165"/>
              <a:gd name="connsiteY137" fmla="*/ 110013 h 1242887"/>
              <a:gd name="connsiteX138" fmla="*/ 623187 w 1384165"/>
              <a:gd name="connsiteY138" fmla="*/ 146388 h 1242887"/>
              <a:gd name="connsiteX139" fmla="*/ 598345 w 1384165"/>
              <a:gd name="connsiteY139" fmla="*/ 151711 h 1242887"/>
              <a:gd name="connsiteX140" fmla="*/ 699485 w 1384165"/>
              <a:gd name="connsiteY140" fmla="*/ 242206 h 1242887"/>
              <a:gd name="connsiteX141" fmla="*/ 803286 w 1384165"/>
              <a:gd name="connsiteY141" fmla="*/ 138403 h 1242887"/>
              <a:gd name="connsiteX142" fmla="*/ 801512 w 1384165"/>
              <a:gd name="connsiteY142" fmla="*/ 123321 h 1242887"/>
              <a:gd name="connsiteX143" fmla="*/ 766024 w 1384165"/>
              <a:gd name="connsiteY143" fmla="*/ 129531 h 1242887"/>
              <a:gd name="connsiteX144" fmla="*/ 703921 w 1384165"/>
              <a:gd name="connsiteY144" fmla="*/ 110013 h 1242887"/>
              <a:gd name="connsiteX145" fmla="*/ 761588 w 1384165"/>
              <a:gd name="connsiteY145" fmla="*/ 56781 h 1242887"/>
              <a:gd name="connsiteX146" fmla="*/ 760701 w 1384165"/>
              <a:gd name="connsiteY146" fmla="*/ 58555 h 1242887"/>
              <a:gd name="connsiteX147" fmla="*/ 734973 w 1384165"/>
              <a:gd name="connsiteY147" fmla="*/ 86058 h 1242887"/>
              <a:gd name="connsiteX148" fmla="*/ 789979 w 1384165"/>
              <a:gd name="connsiteY148" fmla="*/ 88720 h 1242887"/>
              <a:gd name="connsiteX149" fmla="*/ 761588 w 1384165"/>
              <a:gd name="connsiteY149" fmla="*/ 56781 h 1242887"/>
              <a:gd name="connsiteX150" fmla="*/ 699485 w 1384165"/>
              <a:gd name="connsiteY150" fmla="*/ 35488 h 1242887"/>
              <a:gd name="connsiteX151" fmla="*/ 600120 w 1384165"/>
              <a:gd name="connsiteY151" fmla="*/ 114449 h 1242887"/>
              <a:gd name="connsiteX152" fmla="*/ 613428 w 1384165"/>
              <a:gd name="connsiteY152" fmla="*/ 110900 h 1242887"/>
              <a:gd name="connsiteX153" fmla="*/ 692388 w 1384165"/>
              <a:gd name="connsiteY153" fmla="*/ 73638 h 1242887"/>
              <a:gd name="connsiteX154" fmla="*/ 728762 w 1384165"/>
              <a:gd name="connsiteY154" fmla="*/ 40811 h 1242887"/>
              <a:gd name="connsiteX155" fmla="*/ 699485 w 1384165"/>
              <a:gd name="connsiteY155" fmla="*/ 35488 h 1242887"/>
              <a:gd name="connsiteX156" fmla="*/ 699485 w 1384165"/>
              <a:gd name="connsiteY156" fmla="*/ 0 h 1242887"/>
              <a:gd name="connsiteX157" fmla="*/ 766912 w 1384165"/>
              <a:gd name="connsiteY157" fmla="*/ 16857 h 1242887"/>
              <a:gd name="connsiteX158" fmla="*/ 768686 w 1384165"/>
              <a:gd name="connsiteY158" fmla="*/ 18631 h 1242887"/>
              <a:gd name="connsiteX159" fmla="*/ 831677 w 1384165"/>
              <a:gd name="connsiteY159" fmla="*/ 93156 h 1242887"/>
              <a:gd name="connsiteX160" fmla="*/ 831677 w 1384165"/>
              <a:gd name="connsiteY160" fmla="*/ 94043 h 1242887"/>
              <a:gd name="connsiteX161" fmla="*/ 831677 w 1384165"/>
              <a:gd name="connsiteY161" fmla="*/ 94930 h 1242887"/>
              <a:gd name="connsiteX162" fmla="*/ 838774 w 1384165"/>
              <a:gd name="connsiteY162" fmla="*/ 138403 h 1242887"/>
              <a:gd name="connsiteX163" fmla="*/ 699485 w 1384165"/>
              <a:gd name="connsiteY163" fmla="*/ 277694 h 1242887"/>
              <a:gd name="connsiteX164" fmla="*/ 561083 w 1384165"/>
              <a:gd name="connsiteY164" fmla="*/ 140178 h 1242887"/>
              <a:gd name="connsiteX165" fmla="*/ 561083 w 1384165"/>
              <a:gd name="connsiteY165" fmla="*/ 139290 h 1242887"/>
              <a:gd name="connsiteX166" fmla="*/ 561083 w 1384165"/>
              <a:gd name="connsiteY166" fmla="*/ 138403 h 1242887"/>
              <a:gd name="connsiteX167" fmla="*/ 699485 w 1384165"/>
              <a:gd name="connsiteY167" fmla="*/ 0 h 1242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1384165" h="1242887">
                <a:moveTo>
                  <a:pt x="491493" y="1169432"/>
                </a:moveTo>
                <a:cubicBezTo>
                  <a:pt x="495614" y="1167608"/>
                  <a:pt x="500515" y="1167608"/>
                  <a:pt x="505415" y="1169889"/>
                </a:cubicBezTo>
                <a:cubicBezTo>
                  <a:pt x="565112" y="1193613"/>
                  <a:pt x="627482" y="1206388"/>
                  <a:pt x="691634" y="1206388"/>
                </a:cubicBezTo>
                <a:cubicBezTo>
                  <a:pt x="755786" y="1206388"/>
                  <a:pt x="819046" y="1193613"/>
                  <a:pt x="878743" y="1169889"/>
                </a:cubicBezTo>
                <a:cubicBezTo>
                  <a:pt x="887653" y="1165326"/>
                  <a:pt x="898345" y="1169889"/>
                  <a:pt x="901909" y="1179926"/>
                </a:cubicBezTo>
                <a:cubicBezTo>
                  <a:pt x="905473" y="1189051"/>
                  <a:pt x="901018" y="1200000"/>
                  <a:pt x="892108" y="1203650"/>
                </a:cubicBezTo>
                <a:cubicBezTo>
                  <a:pt x="827956" y="1229200"/>
                  <a:pt x="761132" y="1242887"/>
                  <a:pt x="691634" y="1242887"/>
                </a:cubicBezTo>
                <a:cubicBezTo>
                  <a:pt x="623027" y="1242887"/>
                  <a:pt x="555311" y="1229200"/>
                  <a:pt x="492050" y="1203650"/>
                </a:cubicBezTo>
                <a:cubicBezTo>
                  <a:pt x="483140" y="1200000"/>
                  <a:pt x="478685" y="1189051"/>
                  <a:pt x="482249" y="1179926"/>
                </a:cubicBezTo>
                <a:cubicBezTo>
                  <a:pt x="484031" y="1174907"/>
                  <a:pt x="487373" y="1171257"/>
                  <a:pt x="491493" y="1169432"/>
                </a:cubicBezTo>
                <a:close/>
                <a:moveTo>
                  <a:pt x="1054486" y="965638"/>
                </a:moveTo>
                <a:cubicBezTo>
                  <a:pt x="1003085" y="965638"/>
                  <a:pt x="961432" y="1007622"/>
                  <a:pt x="961432" y="1059432"/>
                </a:cubicBezTo>
                <a:lnTo>
                  <a:pt x="961432" y="1180025"/>
                </a:lnTo>
                <a:cubicBezTo>
                  <a:pt x="961432" y="1192531"/>
                  <a:pt x="972066" y="1203250"/>
                  <a:pt x="984474" y="1203250"/>
                </a:cubicBezTo>
                <a:lnTo>
                  <a:pt x="1324787" y="1203250"/>
                </a:lnTo>
                <a:cubicBezTo>
                  <a:pt x="1337195" y="1203250"/>
                  <a:pt x="1348716" y="1192531"/>
                  <a:pt x="1348716" y="1180025"/>
                </a:cubicBezTo>
                <a:lnTo>
                  <a:pt x="1348716" y="1059432"/>
                </a:lnTo>
                <a:cubicBezTo>
                  <a:pt x="1348716" y="1007622"/>
                  <a:pt x="1306176" y="965638"/>
                  <a:pt x="1254775" y="965638"/>
                </a:cubicBezTo>
                <a:close/>
                <a:moveTo>
                  <a:pt x="129352" y="965638"/>
                </a:moveTo>
                <a:cubicBezTo>
                  <a:pt x="78503" y="965638"/>
                  <a:pt x="36575" y="1007622"/>
                  <a:pt x="36575" y="1059432"/>
                </a:cubicBezTo>
                <a:lnTo>
                  <a:pt x="36575" y="1180025"/>
                </a:lnTo>
                <a:cubicBezTo>
                  <a:pt x="36575" y="1192531"/>
                  <a:pt x="46388" y="1203250"/>
                  <a:pt x="59769" y="1203250"/>
                </a:cubicBezTo>
                <a:lnTo>
                  <a:pt x="402329" y="1203250"/>
                </a:lnTo>
                <a:cubicBezTo>
                  <a:pt x="414818" y="1203250"/>
                  <a:pt x="425523" y="1192531"/>
                  <a:pt x="425523" y="1180025"/>
                </a:cubicBezTo>
                <a:lnTo>
                  <a:pt x="425523" y="1059432"/>
                </a:lnTo>
                <a:cubicBezTo>
                  <a:pt x="425523" y="1007622"/>
                  <a:pt x="383595" y="965638"/>
                  <a:pt x="331855" y="965638"/>
                </a:cubicBezTo>
                <a:close/>
                <a:moveTo>
                  <a:pt x="1054486" y="929907"/>
                </a:moveTo>
                <a:lnTo>
                  <a:pt x="1254775" y="929907"/>
                </a:lnTo>
                <a:cubicBezTo>
                  <a:pt x="1326560" y="929907"/>
                  <a:pt x="1384165" y="987970"/>
                  <a:pt x="1384165" y="1059432"/>
                </a:cubicBezTo>
                <a:lnTo>
                  <a:pt x="1384165" y="1180025"/>
                </a:lnTo>
                <a:cubicBezTo>
                  <a:pt x="1384165" y="1212183"/>
                  <a:pt x="1357578" y="1238981"/>
                  <a:pt x="1324787" y="1238981"/>
                </a:cubicBezTo>
                <a:lnTo>
                  <a:pt x="984474" y="1238981"/>
                </a:lnTo>
                <a:cubicBezTo>
                  <a:pt x="952569" y="1238981"/>
                  <a:pt x="925982" y="1212183"/>
                  <a:pt x="925982" y="1180025"/>
                </a:cubicBezTo>
                <a:lnTo>
                  <a:pt x="925982" y="1059432"/>
                </a:lnTo>
                <a:cubicBezTo>
                  <a:pt x="925982" y="987970"/>
                  <a:pt x="983587" y="929907"/>
                  <a:pt x="1054486" y="929907"/>
                </a:cubicBezTo>
                <a:close/>
                <a:moveTo>
                  <a:pt x="129352" y="929907"/>
                </a:moveTo>
                <a:lnTo>
                  <a:pt x="331855" y="929907"/>
                </a:lnTo>
                <a:cubicBezTo>
                  <a:pt x="403221" y="929907"/>
                  <a:pt x="462099" y="987970"/>
                  <a:pt x="462099" y="1059432"/>
                </a:cubicBezTo>
                <a:lnTo>
                  <a:pt x="462099" y="1180025"/>
                </a:lnTo>
                <a:cubicBezTo>
                  <a:pt x="462099" y="1212183"/>
                  <a:pt x="435336" y="1238981"/>
                  <a:pt x="402329" y="1238981"/>
                </a:cubicBezTo>
                <a:lnTo>
                  <a:pt x="59769" y="1238981"/>
                </a:lnTo>
                <a:cubicBezTo>
                  <a:pt x="26762" y="1238981"/>
                  <a:pt x="0" y="1212183"/>
                  <a:pt x="0" y="1180025"/>
                </a:cubicBezTo>
                <a:lnTo>
                  <a:pt x="0" y="1059432"/>
                </a:lnTo>
                <a:cubicBezTo>
                  <a:pt x="0" y="987970"/>
                  <a:pt x="58877" y="929907"/>
                  <a:pt x="129352" y="929907"/>
                </a:cubicBezTo>
                <a:close/>
                <a:moveTo>
                  <a:pt x="1158178" y="737798"/>
                </a:moveTo>
                <a:cubicBezTo>
                  <a:pt x="1133336" y="754655"/>
                  <a:pt x="1106721" y="767076"/>
                  <a:pt x="1078331" y="774173"/>
                </a:cubicBezTo>
                <a:lnTo>
                  <a:pt x="1052602" y="780384"/>
                </a:lnTo>
                <a:cubicBezTo>
                  <a:pt x="1059700" y="830067"/>
                  <a:pt x="1103172" y="869104"/>
                  <a:pt x="1154629" y="869104"/>
                </a:cubicBezTo>
                <a:cubicBezTo>
                  <a:pt x="1212296" y="869104"/>
                  <a:pt x="1257543" y="823857"/>
                  <a:pt x="1257543" y="767076"/>
                </a:cubicBezTo>
                <a:cubicBezTo>
                  <a:pt x="1257543" y="761753"/>
                  <a:pt x="1257543" y="756429"/>
                  <a:pt x="1256656" y="751106"/>
                </a:cubicBezTo>
                <a:cubicBezTo>
                  <a:pt x="1245123" y="755542"/>
                  <a:pt x="1232702" y="756429"/>
                  <a:pt x="1221168" y="756429"/>
                </a:cubicBezTo>
                <a:cubicBezTo>
                  <a:pt x="1198989" y="756429"/>
                  <a:pt x="1176809" y="751106"/>
                  <a:pt x="1158178" y="737798"/>
                </a:cubicBezTo>
                <a:close/>
                <a:moveTo>
                  <a:pt x="236572" y="737798"/>
                </a:moveTo>
                <a:cubicBezTo>
                  <a:pt x="212541" y="754655"/>
                  <a:pt x="184060" y="767076"/>
                  <a:pt x="155579" y="774173"/>
                </a:cubicBezTo>
                <a:lnTo>
                  <a:pt x="130658" y="780384"/>
                </a:lnTo>
                <a:cubicBezTo>
                  <a:pt x="136888" y="830067"/>
                  <a:pt x="180500" y="869104"/>
                  <a:pt x="233012" y="869104"/>
                </a:cubicBezTo>
                <a:cubicBezTo>
                  <a:pt x="289974" y="869104"/>
                  <a:pt x="336256" y="823857"/>
                  <a:pt x="336256" y="767076"/>
                </a:cubicBezTo>
                <a:cubicBezTo>
                  <a:pt x="336256" y="761753"/>
                  <a:pt x="335366" y="756429"/>
                  <a:pt x="334476" y="751106"/>
                </a:cubicBezTo>
                <a:cubicBezTo>
                  <a:pt x="323796" y="755542"/>
                  <a:pt x="311335" y="756429"/>
                  <a:pt x="298875" y="756429"/>
                </a:cubicBezTo>
                <a:cubicBezTo>
                  <a:pt x="276624" y="756429"/>
                  <a:pt x="254373" y="751106"/>
                  <a:pt x="236572" y="737798"/>
                </a:cubicBezTo>
                <a:close/>
                <a:moveTo>
                  <a:pt x="1217620" y="684566"/>
                </a:moveTo>
                <a:lnTo>
                  <a:pt x="1215845" y="687228"/>
                </a:lnTo>
                <a:cubicBezTo>
                  <a:pt x="1206973" y="696987"/>
                  <a:pt x="1198101" y="705859"/>
                  <a:pt x="1189230" y="714731"/>
                </a:cubicBezTo>
                <a:cubicBezTo>
                  <a:pt x="1206086" y="721829"/>
                  <a:pt x="1226492" y="722716"/>
                  <a:pt x="1245123" y="717393"/>
                </a:cubicBezTo>
                <a:cubicBezTo>
                  <a:pt x="1238025" y="704085"/>
                  <a:pt x="1228266" y="693438"/>
                  <a:pt x="1217620" y="684566"/>
                </a:cubicBezTo>
                <a:close/>
                <a:moveTo>
                  <a:pt x="295315" y="684566"/>
                </a:moveTo>
                <a:lnTo>
                  <a:pt x="293535" y="687228"/>
                </a:lnTo>
                <a:cubicBezTo>
                  <a:pt x="285524" y="696987"/>
                  <a:pt x="276624" y="705859"/>
                  <a:pt x="267724" y="714731"/>
                </a:cubicBezTo>
                <a:cubicBezTo>
                  <a:pt x="284634" y="721829"/>
                  <a:pt x="305105" y="722716"/>
                  <a:pt x="323796" y="717393"/>
                </a:cubicBezTo>
                <a:cubicBezTo>
                  <a:pt x="316676" y="704085"/>
                  <a:pt x="306885" y="693438"/>
                  <a:pt x="295315" y="684566"/>
                </a:cubicBezTo>
                <a:close/>
                <a:moveTo>
                  <a:pt x="1154629" y="664160"/>
                </a:moveTo>
                <a:cubicBezTo>
                  <a:pt x="1106721" y="664160"/>
                  <a:pt x="1065910" y="697874"/>
                  <a:pt x="1055264" y="742234"/>
                </a:cubicBezTo>
                <a:lnTo>
                  <a:pt x="1069459" y="739573"/>
                </a:lnTo>
                <a:cubicBezTo>
                  <a:pt x="1097849" y="731588"/>
                  <a:pt x="1124465" y="719167"/>
                  <a:pt x="1147532" y="701423"/>
                </a:cubicBezTo>
                <a:cubicBezTo>
                  <a:pt x="1160839" y="692551"/>
                  <a:pt x="1173260" y="681017"/>
                  <a:pt x="1183906" y="667709"/>
                </a:cubicBezTo>
                <a:cubicBezTo>
                  <a:pt x="1174147" y="665935"/>
                  <a:pt x="1165275" y="664160"/>
                  <a:pt x="1154629" y="664160"/>
                </a:cubicBezTo>
                <a:close/>
                <a:moveTo>
                  <a:pt x="233012" y="664160"/>
                </a:moveTo>
                <a:cubicBezTo>
                  <a:pt x="184060" y="664160"/>
                  <a:pt x="143119" y="697874"/>
                  <a:pt x="132438" y="742234"/>
                </a:cubicBezTo>
                <a:lnTo>
                  <a:pt x="146679" y="739573"/>
                </a:lnTo>
                <a:cubicBezTo>
                  <a:pt x="175160" y="731588"/>
                  <a:pt x="201861" y="719167"/>
                  <a:pt x="225892" y="701423"/>
                </a:cubicBezTo>
                <a:cubicBezTo>
                  <a:pt x="238352" y="692551"/>
                  <a:pt x="250813" y="681017"/>
                  <a:pt x="261493" y="667709"/>
                </a:cubicBezTo>
                <a:cubicBezTo>
                  <a:pt x="252593" y="665935"/>
                  <a:pt x="242803" y="664160"/>
                  <a:pt x="233012" y="664160"/>
                </a:cubicBezTo>
                <a:close/>
                <a:moveTo>
                  <a:pt x="1154629" y="627785"/>
                </a:moveTo>
                <a:cubicBezTo>
                  <a:pt x="1179470" y="627785"/>
                  <a:pt x="1201650" y="633996"/>
                  <a:pt x="1221168" y="645529"/>
                </a:cubicBezTo>
                <a:cubicBezTo>
                  <a:pt x="1222056" y="645529"/>
                  <a:pt x="1222056" y="645529"/>
                  <a:pt x="1222943" y="645529"/>
                </a:cubicBezTo>
                <a:cubicBezTo>
                  <a:pt x="1252220" y="662386"/>
                  <a:pt x="1275287" y="689002"/>
                  <a:pt x="1285046" y="720941"/>
                </a:cubicBezTo>
                <a:cubicBezTo>
                  <a:pt x="1285933" y="720941"/>
                  <a:pt x="1285933" y="720941"/>
                  <a:pt x="1285933" y="721829"/>
                </a:cubicBezTo>
                <a:lnTo>
                  <a:pt x="1285933" y="722716"/>
                </a:lnTo>
                <a:cubicBezTo>
                  <a:pt x="1291256" y="736024"/>
                  <a:pt x="1293918" y="751106"/>
                  <a:pt x="1293918" y="767076"/>
                </a:cubicBezTo>
                <a:cubicBezTo>
                  <a:pt x="1293918" y="843375"/>
                  <a:pt x="1231815" y="905479"/>
                  <a:pt x="1154629" y="905479"/>
                </a:cubicBezTo>
                <a:cubicBezTo>
                  <a:pt x="1078331" y="905479"/>
                  <a:pt x="1016227" y="844262"/>
                  <a:pt x="1016227" y="767963"/>
                </a:cubicBezTo>
                <a:lnTo>
                  <a:pt x="1016227" y="767076"/>
                </a:lnTo>
                <a:cubicBezTo>
                  <a:pt x="1016227" y="689889"/>
                  <a:pt x="1078331" y="627785"/>
                  <a:pt x="1154629" y="627785"/>
                </a:cubicBezTo>
                <a:close/>
                <a:moveTo>
                  <a:pt x="233012" y="627785"/>
                </a:moveTo>
                <a:cubicBezTo>
                  <a:pt x="257043" y="627785"/>
                  <a:pt x="280184" y="633996"/>
                  <a:pt x="299765" y="645529"/>
                </a:cubicBezTo>
                <a:cubicBezTo>
                  <a:pt x="300655" y="645529"/>
                  <a:pt x="300655" y="645529"/>
                  <a:pt x="301545" y="645529"/>
                </a:cubicBezTo>
                <a:cubicBezTo>
                  <a:pt x="330916" y="662386"/>
                  <a:pt x="353167" y="689002"/>
                  <a:pt x="364737" y="720941"/>
                </a:cubicBezTo>
                <a:cubicBezTo>
                  <a:pt x="364737" y="720941"/>
                  <a:pt x="364737" y="720941"/>
                  <a:pt x="364737" y="721829"/>
                </a:cubicBezTo>
                <a:lnTo>
                  <a:pt x="364737" y="722716"/>
                </a:lnTo>
                <a:cubicBezTo>
                  <a:pt x="370078" y="736024"/>
                  <a:pt x="371858" y="751106"/>
                  <a:pt x="371858" y="767076"/>
                </a:cubicBezTo>
                <a:cubicBezTo>
                  <a:pt x="371858" y="843375"/>
                  <a:pt x="309555" y="905479"/>
                  <a:pt x="233012" y="905479"/>
                </a:cubicBezTo>
                <a:cubicBezTo>
                  <a:pt x="156469" y="905479"/>
                  <a:pt x="95057" y="844262"/>
                  <a:pt x="94167" y="767963"/>
                </a:cubicBezTo>
                <a:lnTo>
                  <a:pt x="94167" y="767076"/>
                </a:lnTo>
                <a:cubicBezTo>
                  <a:pt x="94167" y="689889"/>
                  <a:pt x="156469" y="627785"/>
                  <a:pt x="233012" y="627785"/>
                </a:cubicBezTo>
                <a:close/>
                <a:moveTo>
                  <a:pt x="600190" y="338538"/>
                </a:moveTo>
                <a:cubicBezTo>
                  <a:pt x="549342" y="338538"/>
                  <a:pt x="507414" y="380281"/>
                  <a:pt x="507414" y="431794"/>
                </a:cubicBezTo>
                <a:lnTo>
                  <a:pt x="507414" y="551696"/>
                </a:lnTo>
                <a:cubicBezTo>
                  <a:pt x="507414" y="564130"/>
                  <a:pt x="517227" y="574788"/>
                  <a:pt x="529716" y="574788"/>
                </a:cubicBezTo>
                <a:lnTo>
                  <a:pt x="873168" y="574788"/>
                </a:lnTo>
                <a:cubicBezTo>
                  <a:pt x="884765" y="574788"/>
                  <a:pt x="896362" y="564130"/>
                  <a:pt x="896362" y="551696"/>
                </a:cubicBezTo>
                <a:lnTo>
                  <a:pt x="896362" y="431794"/>
                </a:lnTo>
                <a:cubicBezTo>
                  <a:pt x="896362" y="380281"/>
                  <a:pt x="854434" y="338538"/>
                  <a:pt x="802693" y="338538"/>
                </a:cubicBezTo>
                <a:close/>
                <a:moveTo>
                  <a:pt x="600190" y="302123"/>
                </a:moveTo>
                <a:lnTo>
                  <a:pt x="802693" y="302123"/>
                </a:lnTo>
                <a:cubicBezTo>
                  <a:pt x="874060" y="302123"/>
                  <a:pt x="932937" y="360742"/>
                  <a:pt x="932937" y="431794"/>
                </a:cubicBezTo>
                <a:lnTo>
                  <a:pt x="932937" y="551696"/>
                </a:lnTo>
                <a:cubicBezTo>
                  <a:pt x="932937" y="584557"/>
                  <a:pt x="906175" y="611202"/>
                  <a:pt x="873168" y="611202"/>
                </a:cubicBezTo>
                <a:lnTo>
                  <a:pt x="529716" y="611202"/>
                </a:lnTo>
                <a:cubicBezTo>
                  <a:pt x="497601" y="611202"/>
                  <a:pt x="470838" y="584557"/>
                  <a:pt x="470838" y="551696"/>
                </a:cubicBezTo>
                <a:lnTo>
                  <a:pt x="470838" y="431794"/>
                </a:lnTo>
                <a:cubicBezTo>
                  <a:pt x="470838" y="360742"/>
                  <a:pt x="529716" y="302123"/>
                  <a:pt x="600190" y="302123"/>
                </a:cubicBezTo>
                <a:close/>
                <a:moveTo>
                  <a:pt x="893679" y="202787"/>
                </a:moveTo>
                <a:cubicBezTo>
                  <a:pt x="1057411" y="269755"/>
                  <a:pt x="1178661" y="412621"/>
                  <a:pt x="1217602" y="584953"/>
                </a:cubicBezTo>
                <a:cubicBezTo>
                  <a:pt x="1219372" y="595667"/>
                  <a:pt x="1213177" y="604597"/>
                  <a:pt x="1203442" y="606382"/>
                </a:cubicBezTo>
                <a:cubicBezTo>
                  <a:pt x="1202557" y="607275"/>
                  <a:pt x="1200786" y="607275"/>
                  <a:pt x="1199901" y="607275"/>
                </a:cubicBezTo>
                <a:cubicBezTo>
                  <a:pt x="1191051" y="607275"/>
                  <a:pt x="1183971" y="601025"/>
                  <a:pt x="1182201" y="592989"/>
                </a:cubicBezTo>
                <a:cubicBezTo>
                  <a:pt x="1145914" y="431372"/>
                  <a:pt x="1032630" y="298328"/>
                  <a:pt x="880404" y="236717"/>
                </a:cubicBezTo>
                <a:cubicBezTo>
                  <a:pt x="871553" y="234038"/>
                  <a:pt x="867128" y="223324"/>
                  <a:pt x="869783" y="213502"/>
                </a:cubicBezTo>
                <a:cubicBezTo>
                  <a:pt x="874209" y="203680"/>
                  <a:pt x="883944" y="200108"/>
                  <a:pt x="893679" y="202787"/>
                </a:cubicBezTo>
                <a:close/>
                <a:moveTo>
                  <a:pt x="494176" y="199747"/>
                </a:moveTo>
                <a:cubicBezTo>
                  <a:pt x="503102" y="196183"/>
                  <a:pt x="514706" y="200638"/>
                  <a:pt x="518277" y="210438"/>
                </a:cubicBezTo>
                <a:cubicBezTo>
                  <a:pt x="520955" y="219348"/>
                  <a:pt x="517384" y="230039"/>
                  <a:pt x="507565" y="233603"/>
                </a:cubicBezTo>
                <a:cubicBezTo>
                  <a:pt x="354031" y="295080"/>
                  <a:pt x="238881" y="427833"/>
                  <a:pt x="202283" y="589097"/>
                </a:cubicBezTo>
                <a:cubicBezTo>
                  <a:pt x="200498" y="597116"/>
                  <a:pt x="193357" y="603352"/>
                  <a:pt x="185323" y="603352"/>
                </a:cubicBezTo>
                <a:cubicBezTo>
                  <a:pt x="183538" y="603352"/>
                  <a:pt x="182645" y="603352"/>
                  <a:pt x="180860" y="602461"/>
                </a:cubicBezTo>
                <a:cubicBezTo>
                  <a:pt x="171041" y="600679"/>
                  <a:pt x="164793" y="591770"/>
                  <a:pt x="167471" y="581078"/>
                </a:cubicBezTo>
                <a:cubicBezTo>
                  <a:pt x="206747" y="408232"/>
                  <a:pt x="328145" y="265678"/>
                  <a:pt x="494176" y="199747"/>
                </a:cubicBezTo>
                <a:close/>
                <a:moveTo>
                  <a:pt x="703921" y="110013"/>
                </a:moveTo>
                <a:cubicBezTo>
                  <a:pt x="679080" y="125982"/>
                  <a:pt x="651577" y="138403"/>
                  <a:pt x="623187" y="146388"/>
                </a:cubicBezTo>
                <a:lnTo>
                  <a:pt x="598345" y="151711"/>
                </a:lnTo>
                <a:cubicBezTo>
                  <a:pt x="604556" y="203169"/>
                  <a:pt x="648028" y="242206"/>
                  <a:pt x="699485" y="242206"/>
                </a:cubicBezTo>
                <a:cubicBezTo>
                  <a:pt x="756265" y="242206"/>
                  <a:pt x="803286" y="195184"/>
                  <a:pt x="803286" y="138403"/>
                </a:cubicBezTo>
                <a:cubicBezTo>
                  <a:pt x="803286" y="133967"/>
                  <a:pt x="802399" y="128644"/>
                  <a:pt x="801512" y="123321"/>
                </a:cubicBezTo>
                <a:cubicBezTo>
                  <a:pt x="789979" y="126870"/>
                  <a:pt x="777558" y="129531"/>
                  <a:pt x="766024" y="129531"/>
                </a:cubicBezTo>
                <a:cubicBezTo>
                  <a:pt x="743845" y="129531"/>
                  <a:pt x="721665" y="122434"/>
                  <a:pt x="703921" y="110013"/>
                </a:cubicBezTo>
                <a:close/>
                <a:moveTo>
                  <a:pt x="761588" y="56781"/>
                </a:moveTo>
                <a:lnTo>
                  <a:pt x="760701" y="58555"/>
                </a:lnTo>
                <a:cubicBezTo>
                  <a:pt x="752717" y="68314"/>
                  <a:pt x="743845" y="77186"/>
                  <a:pt x="734973" y="86058"/>
                </a:cubicBezTo>
                <a:cubicBezTo>
                  <a:pt x="750942" y="94043"/>
                  <a:pt x="771348" y="94930"/>
                  <a:pt x="789979" y="88720"/>
                </a:cubicBezTo>
                <a:cubicBezTo>
                  <a:pt x="782881" y="77186"/>
                  <a:pt x="773122" y="65653"/>
                  <a:pt x="761588" y="56781"/>
                </a:cubicBezTo>
                <a:close/>
                <a:moveTo>
                  <a:pt x="699485" y="35488"/>
                </a:moveTo>
                <a:cubicBezTo>
                  <a:pt x="651577" y="35488"/>
                  <a:pt x="610766" y="69202"/>
                  <a:pt x="600120" y="114449"/>
                </a:cubicBezTo>
                <a:lnTo>
                  <a:pt x="613428" y="110900"/>
                </a:lnTo>
                <a:cubicBezTo>
                  <a:pt x="642705" y="102915"/>
                  <a:pt x="669321" y="91382"/>
                  <a:pt x="692388" y="73638"/>
                </a:cubicBezTo>
                <a:cubicBezTo>
                  <a:pt x="705695" y="63878"/>
                  <a:pt x="718116" y="52345"/>
                  <a:pt x="728762" y="40811"/>
                </a:cubicBezTo>
                <a:cubicBezTo>
                  <a:pt x="719003" y="37262"/>
                  <a:pt x="710131" y="35488"/>
                  <a:pt x="699485" y="35488"/>
                </a:cubicBezTo>
                <a:close/>
                <a:moveTo>
                  <a:pt x="699485" y="0"/>
                </a:moveTo>
                <a:cubicBezTo>
                  <a:pt x="724326" y="0"/>
                  <a:pt x="746506" y="6210"/>
                  <a:pt x="766912" y="16857"/>
                </a:cubicBezTo>
                <a:cubicBezTo>
                  <a:pt x="767799" y="17744"/>
                  <a:pt x="767799" y="17744"/>
                  <a:pt x="768686" y="18631"/>
                </a:cubicBezTo>
                <a:cubicBezTo>
                  <a:pt x="797963" y="34601"/>
                  <a:pt x="820143" y="61217"/>
                  <a:pt x="831677" y="93156"/>
                </a:cubicBezTo>
                <a:lnTo>
                  <a:pt x="831677" y="94043"/>
                </a:lnTo>
                <a:cubicBezTo>
                  <a:pt x="831677" y="94043"/>
                  <a:pt x="831677" y="94043"/>
                  <a:pt x="831677" y="94930"/>
                </a:cubicBezTo>
                <a:cubicBezTo>
                  <a:pt x="836112" y="109126"/>
                  <a:pt x="838774" y="123321"/>
                  <a:pt x="838774" y="138403"/>
                </a:cubicBezTo>
                <a:cubicBezTo>
                  <a:pt x="838774" y="214702"/>
                  <a:pt x="776671" y="277694"/>
                  <a:pt x="699485" y="277694"/>
                </a:cubicBezTo>
                <a:cubicBezTo>
                  <a:pt x="624074" y="277694"/>
                  <a:pt x="561970" y="215590"/>
                  <a:pt x="561083" y="140178"/>
                </a:cubicBezTo>
                <a:cubicBezTo>
                  <a:pt x="561083" y="140178"/>
                  <a:pt x="561083" y="140178"/>
                  <a:pt x="561083" y="139290"/>
                </a:cubicBezTo>
                <a:cubicBezTo>
                  <a:pt x="561083" y="139290"/>
                  <a:pt x="561083" y="139290"/>
                  <a:pt x="561083" y="138403"/>
                </a:cubicBezTo>
                <a:cubicBezTo>
                  <a:pt x="561083" y="62104"/>
                  <a:pt x="624074" y="0"/>
                  <a:pt x="6994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B8C4F875-75C8-4F8F-968F-2409D11D0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2655" y="8812521"/>
            <a:ext cx="905475" cy="1388082"/>
          </a:xfrm>
          <a:custGeom>
            <a:avLst/>
            <a:gdLst>
              <a:gd name="connsiteX0" fmla="*/ 636088 w 905475"/>
              <a:gd name="connsiteY0" fmla="*/ 734857 h 1388082"/>
              <a:gd name="connsiteX1" fmla="*/ 640545 w 905475"/>
              <a:gd name="connsiteY1" fmla="*/ 762446 h 1388082"/>
              <a:gd name="connsiteX2" fmla="*/ 640545 w 905475"/>
              <a:gd name="connsiteY2" fmla="*/ 788254 h 1388082"/>
              <a:gd name="connsiteX3" fmla="*/ 640545 w 905475"/>
              <a:gd name="connsiteY3" fmla="*/ 847881 h 1388082"/>
              <a:gd name="connsiteX4" fmla="*/ 640545 w 905475"/>
              <a:gd name="connsiteY4" fmla="*/ 1009852 h 1388082"/>
              <a:gd name="connsiteX5" fmla="*/ 634306 w 905475"/>
              <a:gd name="connsiteY5" fmla="*/ 1034771 h 1388082"/>
              <a:gd name="connsiteX6" fmla="*/ 634306 w 905475"/>
              <a:gd name="connsiteY6" fmla="*/ 1253699 h 1388082"/>
              <a:gd name="connsiteX7" fmla="*/ 653914 w 905475"/>
              <a:gd name="connsiteY7" fmla="*/ 1264379 h 1388082"/>
              <a:gd name="connsiteX8" fmla="*/ 673523 w 905475"/>
              <a:gd name="connsiteY8" fmla="*/ 1253699 h 1388082"/>
              <a:gd name="connsiteX9" fmla="*/ 673523 w 905475"/>
              <a:gd name="connsiteY9" fmla="*/ 1012522 h 1388082"/>
              <a:gd name="connsiteX10" fmla="*/ 691349 w 905475"/>
              <a:gd name="connsiteY10" fmla="*/ 993833 h 1388082"/>
              <a:gd name="connsiteX11" fmla="*/ 709175 w 905475"/>
              <a:gd name="connsiteY11" fmla="*/ 1012522 h 1388082"/>
              <a:gd name="connsiteX12" fmla="*/ 709175 w 905475"/>
              <a:gd name="connsiteY12" fmla="*/ 1253699 h 1388082"/>
              <a:gd name="connsiteX13" fmla="*/ 729675 w 905475"/>
              <a:gd name="connsiteY13" fmla="*/ 1264379 h 1388082"/>
              <a:gd name="connsiteX14" fmla="*/ 748392 w 905475"/>
              <a:gd name="connsiteY14" fmla="*/ 1253699 h 1388082"/>
              <a:gd name="connsiteX15" fmla="*/ 748392 w 905475"/>
              <a:gd name="connsiteY15" fmla="*/ 957345 h 1388082"/>
              <a:gd name="connsiteX16" fmla="*/ 748392 w 905475"/>
              <a:gd name="connsiteY16" fmla="*/ 784694 h 1388082"/>
              <a:gd name="connsiteX17" fmla="*/ 767109 w 905475"/>
              <a:gd name="connsiteY17" fmla="*/ 766895 h 1388082"/>
              <a:gd name="connsiteX18" fmla="*/ 784935 w 905475"/>
              <a:gd name="connsiteY18" fmla="*/ 784694 h 1388082"/>
              <a:gd name="connsiteX19" fmla="*/ 784935 w 905475"/>
              <a:gd name="connsiteY19" fmla="*/ 979594 h 1388082"/>
              <a:gd name="connsiteX20" fmla="*/ 792066 w 905475"/>
              <a:gd name="connsiteY20" fmla="*/ 990273 h 1388082"/>
              <a:gd name="connsiteX21" fmla="*/ 799196 w 905475"/>
              <a:gd name="connsiteY21" fmla="*/ 979594 h 1388082"/>
              <a:gd name="connsiteX22" fmla="*/ 799196 w 905475"/>
              <a:gd name="connsiteY22" fmla="*/ 844321 h 1388082"/>
              <a:gd name="connsiteX23" fmla="*/ 799196 w 905475"/>
              <a:gd name="connsiteY23" fmla="*/ 793594 h 1388082"/>
              <a:gd name="connsiteX24" fmla="*/ 799196 w 905475"/>
              <a:gd name="connsiteY24" fmla="*/ 772235 h 1388082"/>
              <a:gd name="connsiteX25" fmla="*/ 755522 w 905475"/>
              <a:gd name="connsiteY25" fmla="*/ 734857 h 1388082"/>
              <a:gd name="connsiteX26" fmla="*/ 193113 w 905475"/>
              <a:gd name="connsiteY26" fmla="*/ 734857 h 1388082"/>
              <a:gd name="connsiteX27" fmla="*/ 149439 w 905475"/>
              <a:gd name="connsiteY27" fmla="*/ 772235 h 1388082"/>
              <a:gd name="connsiteX28" fmla="*/ 149439 w 905475"/>
              <a:gd name="connsiteY28" fmla="*/ 793594 h 1388082"/>
              <a:gd name="connsiteX29" fmla="*/ 149439 w 905475"/>
              <a:gd name="connsiteY29" fmla="*/ 844321 h 1388082"/>
              <a:gd name="connsiteX30" fmla="*/ 149439 w 905475"/>
              <a:gd name="connsiteY30" fmla="*/ 979594 h 1388082"/>
              <a:gd name="connsiteX31" fmla="*/ 155678 w 905475"/>
              <a:gd name="connsiteY31" fmla="*/ 990273 h 1388082"/>
              <a:gd name="connsiteX32" fmla="*/ 163700 w 905475"/>
              <a:gd name="connsiteY32" fmla="*/ 979594 h 1388082"/>
              <a:gd name="connsiteX33" fmla="*/ 163700 w 905475"/>
              <a:gd name="connsiteY33" fmla="*/ 784694 h 1388082"/>
              <a:gd name="connsiteX34" fmla="*/ 181526 w 905475"/>
              <a:gd name="connsiteY34" fmla="*/ 766895 h 1388082"/>
              <a:gd name="connsiteX35" fmla="*/ 199352 w 905475"/>
              <a:gd name="connsiteY35" fmla="*/ 784694 h 1388082"/>
              <a:gd name="connsiteX36" fmla="*/ 199352 w 905475"/>
              <a:gd name="connsiteY36" fmla="*/ 957345 h 1388082"/>
              <a:gd name="connsiteX37" fmla="*/ 199352 w 905475"/>
              <a:gd name="connsiteY37" fmla="*/ 1253699 h 1388082"/>
              <a:gd name="connsiteX38" fmla="*/ 219852 w 905475"/>
              <a:gd name="connsiteY38" fmla="*/ 1264379 h 1388082"/>
              <a:gd name="connsiteX39" fmla="*/ 238569 w 905475"/>
              <a:gd name="connsiteY39" fmla="*/ 1253699 h 1388082"/>
              <a:gd name="connsiteX40" fmla="*/ 238569 w 905475"/>
              <a:gd name="connsiteY40" fmla="*/ 1012522 h 1388082"/>
              <a:gd name="connsiteX41" fmla="*/ 257286 w 905475"/>
              <a:gd name="connsiteY41" fmla="*/ 993833 h 1388082"/>
              <a:gd name="connsiteX42" fmla="*/ 274221 w 905475"/>
              <a:gd name="connsiteY42" fmla="*/ 1012522 h 1388082"/>
              <a:gd name="connsiteX43" fmla="*/ 274221 w 905475"/>
              <a:gd name="connsiteY43" fmla="*/ 1253699 h 1388082"/>
              <a:gd name="connsiteX44" fmla="*/ 293830 w 905475"/>
              <a:gd name="connsiteY44" fmla="*/ 1264379 h 1388082"/>
              <a:gd name="connsiteX45" fmla="*/ 313438 w 905475"/>
              <a:gd name="connsiteY45" fmla="*/ 1253699 h 1388082"/>
              <a:gd name="connsiteX46" fmla="*/ 313438 w 905475"/>
              <a:gd name="connsiteY46" fmla="*/ 1034771 h 1388082"/>
              <a:gd name="connsiteX47" fmla="*/ 307199 w 905475"/>
              <a:gd name="connsiteY47" fmla="*/ 1009852 h 1388082"/>
              <a:gd name="connsiteX48" fmla="*/ 307199 w 905475"/>
              <a:gd name="connsiteY48" fmla="*/ 847881 h 1388082"/>
              <a:gd name="connsiteX49" fmla="*/ 307199 w 905475"/>
              <a:gd name="connsiteY49" fmla="*/ 788254 h 1388082"/>
              <a:gd name="connsiteX50" fmla="*/ 307199 w 905475"/>
              <a:gd name="connsiteY50" fmla="*/ 762446 h 1388082"/>
              <a:gd name="connsiteX51" fmla="*/ 312547 w 905475"/>
              <a:gd name="connsiteY51" fmla="*/ 734857 h 1388082"/>
              <a:gd name="connsiteX52" fmla="*/ 398112 w 905475"/>
              <a:gd name="connsiteY52" fmla="*/ 714388 h 1388082"/>
              <a:gd name="connsiteX53" fmla="*/ 342851 w 905475"/>
              <a:gd name="connsiteY53" fmla="*/ 762446 h 1388082"/>
              <a:gd name="connsiteX54" fmla="*/ 342851 w 905475"/>
              <a:gd name="connsiteY54" fmla="*/ 788254 h 1388082"/>
              <a:gd name="connsiteX55" fmla="*/ 342851 w 905475"/>
              <a:gd name="connsiteY55" fmla="*/ 847881 h 1388082"/>
              <a:gd name="connsiteX56" fmla="*/ 342851 w 905475"/>
              <a:gd name="connsiteY56" fmla="*/ 1009852 h 1388082"/>
              <a:gd name="connsiteX57" fmla="*/ 346416 w 905475"/>
              <a:gd name="connsiteY57" fmla="*/ 1020532 h 1388082"/>
              <a:gd name="connsiteX58" fmla="*/ 354438 w 905475"/>
              <a:gd name="connsiteY58" fmla="*/ 1024981 h 1388082"/>
              <a:gd name="connsiteX59" fmla="*/ 366916 w 905475"/>
              <a:gd name="connsiteY59" fmla="*/ 1009852 h 1388082"/>
              <a:gd name="connsiteX60" fmla="*/ 366916 w 905475"/>
              <a:gd name="connsiteY60" fmla="*/ 982264 h 1388082"/>
              <a:gd name="connsiteX61" fmla="*/ 366916 w 905475"/>
              <a:gd name="connsiteY61" fmla="*/ 777575 h 1388082"/>
              <a:gd name="connsiteX62" fmla="*/ 384742 w 905475"/>
              <a:gd name="connsiteY62" fmla="*/ 759776 h 1388082"/>
              <a:gd name="connsiteX63" fmla="*/ 402568 w 905475"/>
              <a:gd name="connsiteY63" fmla="*/ 777575 h 1388082"/>
              <a:gd name="connsiteX64" fmla="*/ 402568 w 905475"/>
              <a:gd name="connsiteY64" fmla="*/ 982264 h 1388082"/>
              <a:gd name="connsiteX65" fmla="*/ 402568 w 905475"/>
              <a:gd name="connsiteY65" fmla="*/ 1009852 h 1388082"/>
              <a:gd name="connsiteX66" fmla="*/ 402568 w 905475"/>
              <a:gd name="connsiteY66" fmla="*/ 1335575 h 1388082"/>
              <a:gd name="connsiteX67" fmla="*/ 429307 w 905475"/>
              <a:gd name="connsiteY67" fmla="*/ 1352484 h 1388082"/>
              <a:gd name="connsiteX68" fmla="*/ 456046 w 905475"/>
              <a:gd name="connsiteY68" fmla="*/ 1335575 h 1388082"/>
              <a:gd name="connsiteX69" fmla="*/ 456046 w 905475"/>
              <a:gd name="connsiteY69" fmla="*/ 1048120 h 1388082"/>
              <a:gd name="connsiteX70" fmla="*/ 474763 w 905475"/>
              <a:gd name="connsiteY70" fmla="*/ 1030321 h 1388082"/>
              <a:gd name="connsiteX71" fmla="*/ 491698 w 905475"/>
              <a:gd name="connsiteY71" fmla="*/ 1048120 h 1388082"/>
              <a:gd name="connsiteX72" fmla="*/ 491698 w 905475"/>
              <a:gd name="connsiteY72" fmla="*/ 1335575 h 1388082"/>
              <a:gd name="connsiteX73" fmla="*/ 518437 w 905475"/>
              <a:gd name="connsiteY73" fmla="*/ 1352484 h 1388082"/>
              <a:gd name="connsiteX74" fmla="*/ 545176 w 905475"/>
              <a:gd name="connsiteY74" fmla="*/ 1335575 h 1388082"/>
              <a:gd name="connsiteX75" fmla="*/ 545176 w 905475"/>
              <a:gd name="connsiteY75" fmla="*/ 982264 h 1388082"/>
              <a:gd name="connsiteX76" fmla="*/ 545176 w 905475"/>
              <a:gd name="connsiteY76" fmla="*/ 777575 h 1388082"/>
              <a:gd name="connsiteX77" fmla="*/ 563893 w 905475"/>
              <a:gd name="connsiteY77" fmla="*/ 759776 h 1388082"/>
              <a:gd name="connsiteX78" fmla="*/ 580828 w 905475"/>
              <a:gd name="connsiteY78" fmla="*/ 777575 h 1388082"/>
              <a:gd name="connsiteX79" fmla="*/ 580828 w 905475"/>
              <a:gd name="connsiteY79" fmla="*/ 1009852 h 1388082"/>
              <a:gd name="connsiteX80" fmla="*/ 593306 w 905475"/>
              <a:gd name="connsiteY80" fmla="*/ 1024981 h 1388082"/>
              <a:gd name="connsiteX81" fmla="*/ 601328 w 905475"/>
              <a:gd name="connsiteY81" fmla="*/ 1020532 h 1388082"/>
              <a:gd name="connsiteX82" fmla="*/ 601328 w 905475"/>
              <a:gd name="connsiteY82" fmla="*/ 1019642 h 1388082"/>
              <a:gd name="connsiteX83" fmla="*/ 604893 w 905475"/>
              <a:gd name="connsiteY83" fmla="*/ 1009852 h 1388082"/>
              <a:gd name="connsiteX84" fmla="*/ 604893 w 905475"/>
              <a:gd name="connsiteY84" fmla="*/ 847881 h 1388082"/>
              <a:gd name="connsiteX85" fmla="*/ 604893 w 905475"/>
              <a:gd name="connsiteY85" fmla="*/ 788254 h 1388082"/>
              <a:gd name="connsiteX86" fmla="*/ 604893 w 905475"/>
              <a:gd name="connsiteY86" fmla="*/ 762446 h 1388082"/>
              <a:gd name="connsiteX87" fmla="*/ 550524 w 905475"/>
              <a:gd name="connsiteY87" fmla="*/ 714388 h 1388082"/>
              <a:gd name="connsiteX88" fmla="*/ 398112 w 905475"/>
              <a:gd name="connsiteY88" fmla="*/ 678790 h 1388082"/>
              <a:gd name="connsiteX89" fmla="*/ 550524 w 905475"/>
              <a:gd name="connsiteY89" fmla="*/ 678790 h 1388082"/>
              <a:gd name="connsiteX90" fmla="*/ 611132 w 905475"/>
              <a:gd name="connsiteY90" fmla="*/ 701039 h 1388082"/>
              <a:gd name="connsiteX91" fmla="*/ 627175 w 905475"/>
              <a:gd name="connsiteY91" fmla="*/ 698369 h 1388082"/>
              <a:gd name="connsiteX92" fmla="*/ 755522 w 905475"/>
              <a:gd name="connsiteY92" fmla="*/ 699259 h 1388082"/>
              <a:gd name="connsiteX93" fmla="*/ 834848 w 905475"/>
              <a:gd name="connsiteY93" fmla="*/ 772235 h 1388082"/>
              <a:gd name="connsiteX94" fmla="*/ 834848 w 905475"/>
              <a:gd name="connsiteY94" fmla="*/ 793594 h 1388082"/>
              <a:gd name="connsiteX95" fmla="*/ 834848 w 905475"/>
              <a:gd name="connsiteY95" fmla="*/ 844321 h 1388082"/>
              <a:gd name="connsiteX96" fmla="*/ 834848 w 905475"/>
              <a:gd name="connsiteY96" fmla="*/ 979594 h 1388082"/>
              <a:gd name="connsiteX97" fmla="*/ 795631 w 905475"/>
              <a:gd name="connsiteY97" fmla="*/ 1025871 h 1388082"/>
              <a:gd name="connsiteX98" fmla="*/ 792066 w 905475"/>
              <a:gd name="connsiteY98" fmla="*/ 1026761 h 1388082"/>
              <a:gd name="connsiteX99" fmla="*/ 788500 w 905475"/>
              <a:gd name="connsiteY99" fmla="*/ 1025871 h 1388082"/>
              <a:gd name="connsiteX100" fmla="*/ 784935 w 905475"/>
              <a:gd name="connsiteY100" fmla="*/ 1025871 h 1388082"/>
              <a:gd name="connsiteX101" fmla="*/ 784935 w 905475"/>
              <a:gd name="connsiteY101" fmla="*/ 1253699 h 1388082"/>
              <a:gd name="connsiteX102" fmla="*/ 729675 w 905475"/>
              <a:gd name="connsiteY102" fmla="*/ 1300867 h 1388082"/>
              <a:gd name="connsiteX103" fmla="*/ 691349 w 905475"/>
              <a:gd name="connsiteY103" fmla="*/ 1289297 h 1388082"/>
              <a:gd name="connsiteX104" fmla="*/ 653914 w 905475"/>
              <a:gd name="connsiteY104" fmla="*/ 1300867 h 1388082"/>
              <a:gd name="connsiteX105" fmla="*/ 597762 w 905475"/>
              <a:gd name="connsiteY105" fmla="*/ 1253699 h 1388082"/>
              <a:gd name="connsiteX106" fmla="*/ 597762 w 905475"/>
              <a:gd name="connsiteY106" fmla="*/ 1061470 h 1388082"/>
              <a:gd name="connsiteX107" fmla="*/ 593306 w 905475"/>
              <a:gd name="connsiteY107" fmla="*/ 1062359 h 1388082"/>
              <a:gd name="connsiteX108" fmla="*/ 589741 w 905475"/>
              <a:gd name="connsiteY108" fmla="*/ 1061470 h 1388082"/>
              <a:gd name="connsiteX109" fmla="*/ 580828 w 905475"/>
              <a:gd name="connsiteY109" fmla="*/ 1059690 h 1388082"/>
              <a:gd name="connsiteX110" fmla="*/ 580828 w 905475"/>
              <a:gd name="connsiteY110" fmla="*/ 1335575 h 1388082"/>
              <a:gd name="connsiteX111" fmla="*/ 518437 w 905475"/>
              <a:gd name="connsiteY111" fmla="*/ 1388082 h 1388082"/>
              <a:gd name="connsiteX112" fmla="*/ 474763 w 905475"/>
              <a:gd name="connsiteY112" fmla="*/ 1372063 h 1388082"/>
              <a:gd name="connsiteX113" fmla="*/ 429307 w 905475"/>
              <a:gd name="connsiteY113" fmla="*/ 1388082 h 1388082"/>
              <a:gd name="connsiteX114" fmla="*/ 366916 w 905475"/>
              <a:gd name="connsiteY114" fmla="*/ 1335575 h 1388082"/>
              <a:gd name="connsiteX115" fmla="*/ 366916 w 905475"/>
              <a:gd name="connsiteY115" fmla="*/ 1059690 h 1388082"/>
              <a:gd name="connsiteX116" fmla="*/ 354438 w 905475"/>
              <a:gd name="connsiteY116" fmla="*/ 1061470 h 1388082"/>
              <a:gd name="connsiteX117" fmla="*/ 349981 w 905475"/>
              <a:gd name="connsiteY117" fmla="*/ 1061470 h 1388082"/>
              <a:gd name="connsiteX118" fmla="*/ 349981 w 905475"/>
              <a:gd name="connsiteY118" fmla="*/ 1253699 h 1388082"/>
              <a:gd name="connsiteX119" fmla="*/ 293830 w 905475"/>
              <a:gd name="connsiteY119" fmla="*/ 1300867 h 1388082"/>
              <a:gd name="connsiteX120" fmla="*/ 257286 w 905475"/>
              <a:gd name="connsiteY120" fmla="*/ 1288407 h 1388082"/>
              <a:gd name="connsiteX121" fmla="*/ 219852 w 905475"/>
              <a:gd name="connsiteY121" fmla="*/ 1300867 h 1388082"/>
              <a:gd name="connsiteX122" fmla="*/ 163700 w 905475"/>
              <a:gd name="connsiteY122" fmla="*/ 1253699 h 1388082"/>
              <a:gd name="connsiteX123" fmla="*/ 163700 w 905475"/>
              <a:gd name="connsiteY123" fmla="*/ 1025871 h 1388082"/>
              <a:gd name="connsiteX124" fmla="*/ 160135 w 905475"/>
              <a:gd name="connsiteY124" fmla="*/ 1025871 h 1388082"/>
              <a:gd name="connsiteX125" fmla="*/ 155678 w 905475"/>
              <a:gd name="connsiteY125" fmla="*/ 1026761 h 1388082"/>
              <a:gd name="connsiteX126" fmla="*/ 152113 w 905475"/>
              <a:gd name="connsiteY126" fmla="*/ 1025871 h 1388082"/>
              <a:gd name="connsiteX127" fmla="*/ 113787 w 905475"/>
              <a:gd name="connsiteY127" fmla="*/ 979594 h 1388082"/>
              <a:gd name="connsiteX128" fmla="*/ 113787 w 905475"/>
              <a:gd name="connsiteY128" fmla="*/ 844321 h 1388082"/>
              <a:gd name="connsiteX129" fmla="*/ 113787 w 905475"/>
              <a:gd name="connsiteY129" fmla="*/ 793594 h 1388082"/>
              <a:gd name="connsiteX130" fmla="*/ 113787 w 905475"/>
              <a:gd name="connsiteY130" fmla="*/ 772235 h 1388082"/>
              <a:gd name="connsiteX131" fmla="*/ 193113 w 905475"/>
              <a:gd name="connsiteY131" fmla="*/ 699259 h 1388082"/>
              <a:gd name="connsiteX132" fmla="*/ 321460 w 905475"/>
              <a:gd name="connsiteY132" fmla="*/ 698369 h 1388082"/>
              <a:gd name="connsiteX133" fmla="*/ 337503 w 905475"/>
              <a:gd name="connsiteY133" fmla="*/ 701039 h 1388082"/>
              <a:gd name="connsiteX134" fmla="*/ 398112 w 905475"/>
              <a:gd name="connsiteY134" fmla="*/ 678790 h 1388082"/>
              <a:gd name="connsiteX135" fmla="*/ 684678 w 905475"/>
              <a:gd name="connsiteY135" fmla="*/ 546635 h 1388082"/>
              <a:gd name="connsiteX136" fmla="*/ 632957 w 905475"/>
              <a:gd name="connsiteY136" fmla="*/ 597464 h 1388082"/>
              <a:gd name="connsiteX137" fmla="*/ 684678 w 905475"/>
              <a:gd name="connsiteY137" fmla="*/ 649184 h 1388082"/>
              <a:gd name="connsiteX138" fmla="*/ 736400 w 905475"/>
              <a:gd name="connsiteY138" fmla="*/ 597464 h 1388082"/>
              <a:gd name="connsiteX139" fmla="*/ 684678 w 905475"/>
              <a:gd name="connsiteY139" fmla="*/ 546635 h 1388082"/>
              <a:gd name="connsiteX140" fmla="*/ 260924 w 905475"/>
              <a:gd name="connsiteY140" fmla="*/ 546635 h 1388082"/>
              <a:gd name="connsiteX141" fmla="*/ 208311 w 905475"/>
              <a:gd name="connsiteY141" fmla="*/ 597464 h 1388082"/>
              <a:gd name="connsiteX142" fmla="*/ 260924 w 905475"/>
              <a:gd name="connsiteY142" fmla="*/ 649184 h 1388082"/>
              <a:gd name="connsiteX143" fmla="*/ 312646 w 905475"/>
              <a:gd name="connsiteY143" fmla="*/ 597464 h 1388082"/>
              <a:gd name="connsiteX144" fmla="*/ 260924 w 905475"/>
              <a:gd name="connsiteY144" fmla="*/ 546635 h 1388082"/>
              <a:gd name="connsiteX145" fmla="*/ 684678 w 905475"/>
              <a:gd name="connsiteY145" fmla="*/ 510074 h 1388082"/>
              <a:gd name="connsiteX146" fmla="*/ 772069 w 905475"/>
              <a:gd name="connsiteY146" fmla="*/ 597464 h 1388082"/>
              <a:gd name="connsiteX147" fmla="*/ 684678 w 905475"/>
              <a:gd name="connsiteY147" fmla="*/ 685745 h 1388082"/>
              <a:gd name="connsiteX148" fmla="*/ 596395 w 905475"/>
              <a:gd name="connsiteY148" fmla="*/ 597464 h 1388082"/>
              <a:gd name="connsiteX149" fmla="*/ 684678 w 905475"/>
              <a:gd name="connsiteY149" fmla="*/ 510074 h 1388082"/>
              <a:gd name="connsiteX150" fmla="*/ 260924 w 905475"/>
              <a:gd name="connsiteY150" fmla="*/ 510074 h 1388082"/>
              <a:gd name="connsiteX151" fmla="*/ 348315 w 905475"/>
              <a:gd name="connsiteY151" fmla="*/ 597464 h 1388082"/>
              <a:gd name="connsiteX152" fmla="*/ 260924 w 905475"/>
              <a:gd name="connsiteY152" fmla="*/ 685745 h 1388082"/>
              <a:gd name="connsiteX153" fmla="*/ 172641 w 905475"/>
              <a:gd name="connsiteY153" fmla="*/ 597464 h 1388082"/>
              <a:gd name="connsiteX154" fmla="*/ 260924 w 905475"/>
              <a:gd name="connsiteY154" fmla="*/ 510074 h 1388082"/>
              <a:gd name="connsiteX155" fmla="*/ 466021 w 905475"/>
              <a:gd name="connsiteY155" fmla="*/ 487908 h 1388082"/>
              <a:gd name="connsiteX156" fmla="*/ 400696 w 905475"/>
              <a:gd name="connsiteY156" fmla="*/ 553233 h 1388082"/>
              <a:gd name="connsiteX157" fmla="*/ 466021 w 905475"/>
              <a:gd name="connsiteY157" fmla="*/ 618558 h 1388082"/>
              <a:gd name="connsiteX158" fmla="*/ 531347 w 905475"/>
              <a:gd name="connsiteY158" fmla="*/ 553233 h 1388082"/>
              <a:gd name="connsiteX159" fmla="*/ 466021 w 905475"/>
              <a:gd name="connsiteY159" fmla="*/ 487908 h 1388082"/>
              <a:gd name="connsiteX160" fmla="*/ 466021 w 905475"/>
              <a:gd name="connsiteY160" fmla="*/ 451218 h 1388082"/>
              <a:gd name="connsiteX161" fmla="*/ 568036 w 905475"/>
              <a:gd name="connsiteY161" fmla="*/ 553233 h 1388082"/>
              <a:gd name="connsiteX162" fmla="*/ 466021 w 905475"/>
              <a:gd name="connsiteY162" fmla="*/ 654353 h 1388082"/>
              <a:gd name="connsiteX163" fmla="*/ 364901 w 905475"/>
              <a:gd name="connsiteY163" fmla="*/ 553233 h 1388082"/>
              <a:gd name="connsiteX164" fmla="*/ 466021 w 905475"/>
              <a:gd name="connsiteY164" fmla="*/ 451218 h 1388082"/>
              <a:gd name="connsiteX165" fmla="*/ 572488 w 905475"/>
              <a:gd name="connsiteY165" fmla="*/ 54197 h 1388082"/>
              <a:gd name="connsiteX166" fmla="*/ 669535 w 905475"/>
              <a:gd name="connsiteY166" fmla="*/ 223894 h 1388082"/>
              <a:gd name="connsiteX167" fmla="*/ 739872 w 905475"/>
              <a:gd name="connsiteY167" fmla="*/ 150151 h 1388082"/>
              <a:gd name="connsiteX168" fmla="*/ 572488 w 905475"/>
              <a:gd name="connsiteY168" fmla="*/ 54197 h 1388082"/>
              <a:gd name="connsiteX169" fmla="*/ 332987 w 905475"/>
              <a:gd name="connsiteY169" fmla="*/ 54197 h 1388082"/>
              <a:gd name="connsiteX170" fmla="*/ 164713 w 905475"/>
              <a:gd name="connsiteY170" fmla="*/ 150151 h 1388082"/>
              <a:gd name="connsiteX171" fmla="*/ 235940 w 905475"/>
              <a:gd name="connsiteY171" fmla="*/ 223894 h 1388082"/>
              <a:gd name="connsiteX172" fmla="*/ 303425 w 905475"/>
              <a:gd name="connsiteY172" fmla="*/ 86709 h 1388082"/>
              <a:gd name="connsiteX173" fmla="*/ 318975 w 905475"/>
              <a:gd name="connsiteY173" fmla="*/ 69608 h 1388082"/>
              <a:gd name="connsiteX174" fmla="*/ 470990 w 905475"/>
              <a:gd name="connsiteY174" fmla="*/ 37316 h 1388082"/>
              <a:gd name="connsiteX175" fmla="*/ 470990 w 905475"/>
              <a:gd name="connsiteY175" fmla="*/ 298526 h 1388082"/>
              <a:gd name="connsiteX176" fmla="*/ 636593 w 905475"/>
              <a:gd name="connsiteY176" fmla="*/ 246995 h 1388082"/>
              <a:gd name="connsiteX177" fmla="*/ 470990 w 905475"/>
              <a:gd name="connsiteY177" fmla="*/ 37316 h 1388082"/>
              <a:gd name="connsiteX178" fmla="*/ 434486 w 905475"/>
              <a:gd name="connsiteY178" fmla="*/ 37316 h 1388082"/>
              <a:gd name="connsiteX179" fmla="*/ 267992 w 905475"/>
              <a:gd name="connsiteY179" fmla="*/ 246106 h 1388082"/>
              <a:gd name="connsiteX180" fmla="*/ 434486 w 905475"/>
              <a:gd name="connsiteY180" fmla="*/ 298526 h 1388082"/>
              <a:gd name="connsiteX181" fmla="*/ 452292 w 905475"/>
              <a:gd name="connsiteY181" fmla="*/ 0 h 1388082"/>
              <a:gd name="connsiteX182" fmla="*/ 905475 w 905475"/>
              <a:gd name="connsiteY182" fmla="*/ 451343 h 1388082"/>
              <a:gd name="connsiteX183" fmla="*/ 851164 w 905475"/>
              <a:gd name="connsiteY183" fmla="*/ 665464 h 1388082"/>
              <a:gd name="connsiteX184" fmla="*/ 826235 w 905475"/>
              <a:gd name="connsiteY184" fmla="*/ 673460 h 1388082"/>
              <a:gd name="connsiteX185" fmla="*/ 819112 w 905475"/>
              <a:gd name="connsiteY185" fmla="*/ 649472 h 1388082"/>
              <a:gd name="connsiteX186" fmla="*/ 869861 w 905475"/>
              <a:gd name="connsiteY186" fmla="*/ 451343 h 1388082"/>
              <a:gd name="connsiteX187" fmla="*/ 764801 w 905475"/>
              <a:gd name="connsiteY187" fmla="*/ 176806 h 1388082"/>
              <a:gd name="connsiteX188" fmla="*/ 679329 w 905475"/>
              <a:gd name="connsiteY188" fmla="*/ 261210 h 1388082"/>
              <a:gd name="connsiteX189" fmla="*/ 702478 w 905475"/>
              <a:gd name="connsiteY189" fmla="*/ 450454 h 1388082"/>
              <a:gd name="connsiteX190" fmla="*/ 683780 w 905475"/>
              <a:gd name="connsiteY190" fmla="*/ 469112 h 1388082"/>
              <a:gd name="connsiteX191" fmla="*/ 665974 w 905475"/>
              <a:gd name="connsiteY191" fmla="*/ 450454 h 1388082"/>
              <a:gd name="connsiteX192" fmla="*/ 647277 w 905475"/>
              <a:gd name="connsiteY192" fmla="*/ 282533 h 1388082"/>
              <a:gd name="connsiteX193" fmla="*/ 470990 w 905475"/>
              <a:gd name="connsiteY193" fmla="*/ 334953 h 1388082"/>
              <a:gd name="connsiteX194" fmla="*/ 470990 w 905475"/>
              <a:gd name="connsiteY194" fmla="*/ 402477 h 1388082"/>
              <a:gd name="connsiteX195" fmla="*/ 452292 w 905475"/>
              <a:gd name="connsiteY195" fmla="*/ 421135 h 1388082"/>
              <a:gd name="connsiteX196" fmla="*/ 434486 w 905475"/>
              <a:gd name="connsiteY196" fmla="*/ 402477 h 1388082"/>
              <a:gd name="connsiteX197" fmla="*/ 434486 w 905475"/>
              <a:gd name="connsiteY197" fmla="*/ 334953 h 1388082"/>
              <a:gd name="connsiteX198" fmla="*/ 258199 w 905475"/>
              <a:gd name="connsiteY198" fmla="*/ 282533 h 1388082"/>
              <a:gd name="connsiteX199" fmla="*/ 238611 w 905475"/>
              <a:gd name="connsiteY199" fmla="*/ 450454 h 1388082"/>
              <a:gd name="connsiteX200" fmla="*/ 220804 w 905475"/>
              <a:gd name="connsiteY200" fmla="*/ 469112 h 1388082"/>
              <a:gd name="connsiteX201" fmla="*/ 202998 w 905475"/>
              <a:gd name="connsiteY201" fmla="*/ 450454 h 1388082"/>
              <a:gd name="connsiteX202" fmla="*/ 225256 w 905475"/>
              <a:gd name="connsiteY202" fmla="*/ 261210 h 1388082"/>
              <a:gd name="connsiteX203" fmla="*/ 139783 w 905475"/>
              <a:gd name="connsiteY203" fmla="*/ 176806 h 1388082"/>
              <a:gd name="connsiteX204" fmla="*/ 35614 w 905475"/>
              <a:gd name="connsiteY204" fmla="*/ 451343 h 1388082"/>
              <a:gd name="connsiteX205" fmla="*/ 85473 w 905475"/>
              <a:gd name="connsiteY205" fmla="*/ 650360 h 1388082"/>
              <a:gd name="connsiteX206" fmla="*/ 79240 w 905475"/>
              <a:gd name="connsiteY206" fmla="*/ 674349 h 1388082"/>
              <a:gd name="connsiteX207" fmla="*/ 70337 w 905475"/>
              <a:gd name="connsiteY207" fmla="*/ 677014 h 1388082"/>
              <a:gd name="connsiteX208" fmla="*/ 54311 w 905475"/>
              <a:gd name="connsiteY208" fmla="*/ 667241 h 1388082"/>
              <a:gd name="connsiteX209" fmla="*/ 0 w 905475"/>
              <a:gd name="connsiteY209" fmla="*/ 451343 h 1388082"/>
              <a:gd name="connsiteX210" fmla="*/ 452292 w 905475"/>
              <a:gd name="connsiteY210" fmla="*/ 0 h 1388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</a:cxnLst>
            <a:rect l="l" t="t" r="r" b="b"/>
            <a:pathLst>
              <a:path w="905475" h="1388082">
                <a:moveTo>
                  <a:pt x="636088" y="734857"/>
                </a:moveTo>
                <a:cubicBezTo>
                  <a:pt x="639653" y="743757"/>
                  <a:pt x="640545" y="753546"/>
                  <a:pt x="640545" y="762446"/>
                </a:cubicBezTo>
                <a:lnTo>
                  <a:pt x="640545" y="788254"/>
                </a:lnTo>
                <a:lnTo>
                  <a:pt x="640545" y="847881"/>
                </a:lnTo>
                <a:lnTo>
                  <a:pt x="640545" y="1009852"/>
                </a:lnTo>
                <a:cubicBezTo>
                  <a:pt x="640545" y="1018752"/>
                  <a:pt x="638762" y="1027651"/>
                  <a:pt x="634306" y="1034771"/>
                </a:cubicBezTo>
                <a:lnTo>
                  <a:pt x="634306" y="1253699"/>
                </a:lnTo>
                <a:cubicBezTo>
                  <a:pt x="634306" y="1259039"/>
                  <a:pt x="642327" y="1264379"/>
                  <a:pt x="653914" y="1264379"/>
                </a:cubicBezTo>
                <a:cubicBezTo>
                  <a:pt x="665501" y="1264379"/>
                  <a:pt x="673523" y="1259039"/>
                  <a:pt x="673523" y="1253699"/>
                </a:cubicBezTo>
                <a:lnTo>
                  <a:pt x="673523" y="1012522"/>
                </a:lnTo>
                <a:cubicBezTo>
                  <a:pt x="673523" y="1002733"/>
                  <a:pt x="681545" y="993833"/>
                  <a:pt x="691349" y="993833"/>
                </a:cubicBezTo>
                <a:cubicBezTo>
                  <a:pt x="702044" y="993833"/>
                  <a:pt x="709175" y="1002733"/>
                  <a:pt x="709175" y="1012522"/>
                </a:cubicBezTo>
                <a:lnTo>
                  <a:pt x="709175" y="1253699"/>
                </a:lnTo>
                <a:cubicBezTo>
                  <a:pt x="709175" y="1259039"/>
                  <a:pt x="717196" y="1264379"/>
                  <a:pt x="729675" y="1264379"/>
                </a:cubicBezTo>
                <a:cubicBezTo>
                  <a:pt x="741262" y="1264379"/>
                  <a:pt x="748392" y="1259039"/>
                  <a:pt x="748392" y="1253699"/>
                </a:cubicBezTo>
                <a:lnTo>
                  <a:pt x="748392" y="957345"/>
                </a:lnTo>
                <a:lnTo>
                  <a:pt x="748392" y="784694"/>
                </a:lnTo>
                <a:cubicBezTo>
                  <a:pt x="748392" y="774905"/>
                  <a:pt x="756414" y="766895"/>
                  <a:pt x="767109" y="766895"/>
                </a:cubicBezTo>
                <a:cubicBezTo>
                  <a:pt x="776914" y="766895"/>
                  <a:pt x="784935" y="774905"/>
                  <a:pt x="784935" y="784694"/>
                </a:cubicBezTo>
                <a:lnTo>
                  <a:pt x="784935" y="979594"/>
                </a:lnTo>
                <a:cubicBezTo>
                  <a:pt x="784935" y="985824"/>
                  <a:pt x="788500" y="990273"/>
                  <a:pt x="792066" y="990273"/>
                </a:cubicBezTo>
                <a:cubicBezTo>
                  <a:pt x="794739" y="990273"/>
                  <a:pt x="799196" y="985824"/>
                  <a:pt x="799196" y="979594"/>
                </a:cubicBezTo>
                <a:lnTo>
                  <a:pt x="799196" y="844321"/>
                </a:lnTo>
                <a:lnTo>
                  <a:pt x="799196" y="793594"/>
                </a:lnTo>
                <a:lnTo>
                  <a:pt x="799196" y="772235"/>
                </a:lnTo>
                <a:cubicBezTo>
                  <a:pt x="799196" y="751766"/>
                  <a:pt x="778696" y="734857"/>
                  <a:pt x="755522" y="734857"/>
                </a:cubicBezTo>
                <a:close/>
                <a:moveTo>
                  <a:pt x="193113" y="734857"/>
                </a:moveTo>
                <a:cubicBezTo>
                  <a:pt x="169048" y="734857"/>
                  <a:pt x="149439" y="751766"/>
                  <a:pt x="149439" y="772235"/>
                </a:cubicBezTo>
                <a:lnTo>
                  <a:pt x="149439" y="793594"/>
                </a:lnTo>
                <a:lnTo>
                  <a:pt x="149439" y="844321"/>
                </a:lnTo>
                <a:lnTo>
                  <a:pt x="149439" y="979594"/>
                </a:lnTo>
                <a:cubicBezTo>
                  <a:pt x="149439" y="985824"/>
                  <a:pt x="153004" y="990273"/>
                  <a:pt x="155678" y="990273"/>
                </a:cubicBezTo>
                <a:cubicBezTo>
                  <a:pt x="160135" y="990273"/>
                  <a:pt x="163700" y="985824"/>
                  <a:pt x="163700" y="979594"/>
                </a:cubicBezTo>
                <a:lnTo>
                  <a:pt x="163700" y="784694"/>
                </a:lnTo>
                <a:cubicBezTo>
                  <a:pt x="163700" y="774905"/>
                  <a:pt x="171722" y="766895"/>
                  <a:pt x="181526" y="766895"/>
                </a:cubicBezTo>
                <a:cubicBezTo>
                  <a:pt x="191330" y="766895"/>
                  <a:pt x="199352" y="774905"/>
                  <a:pt x="199352" y="784694"/>
                </a:cubicBezTo>
                <a:lnTo>
                  <a:pt x="199352" y="957345"/>
                </a:lnTo>
                <a:lnTo>
                  <a:pt x="199352" y="1253699"/>
                </a:lnTo>
                <a:cubicBezTo>
                  <a:pt x="199352" y="1259039"/>
                  <a:pt x="207374" y="1264379"/>
                  <a:pt x="219852" y="1264379"/>
                </a:cubicBezTo>
                <a:cubicBezTo>
                  <a:pt x="231439" y="1264379"/>
                  <a:pt x="238569" y="1259039"/>
                  <a:pt x="238569" y="1253699"/>
                </a:cubicBezTo>
                <a:lnTo>
                  <a:pt x="238569" y="1012522"/>
                </a:lnTo>
                <a:cubicBezTo>
                  <a:pt x="238569" y="1002733"/>
                  <a:pt x="246591" y="993833"/>
                  <a:pt x="257286" y="993833"/>
                </a:cubicBezTo>
                <a:cubicBezTo>
                  <a:pt x="267091" y="993833"/>
                  <a:pt x="274221" y="1002733"/>
                  <a:pt x="274221" y="1012522"/>
                </a:cubicBezTo>
                <a:lnTo>
                  <a:pt x="274221" y="1253699"/>
                </a:lnTo>
                <a:cubicBezTo>
                  <a:pt x="274221" y="1259039"/>
                  <a:pt x="282243" y="1264379"/>
                  <a:pt x="293830" y="1264379"/>
                </a:cubicBezTo>
                <a:cubicBezTo>
                  <a:pt x="305416" y="1264379"/>
                  <a:pt x="313438" y="1259039"/>
                  <a:pt x="313438" y="1253699"/>
                </a:cubicBezTo>
                <a:lnTo>
                  <a:pt x="313438" y="1034771"/>
                </a:lnTo>
                <a:cubicBezTo>
                  <a:pt x="309873" y="1027651"/>
                  <a:pt x="307199" y="1018752"/>
                  <a:pt x="307199" y="1009852"/>
                </a:cubicBezTo>
                <a:lnTo>
                  <a:pt x="307199" y="847881"/>
                </a:lnTo>
                <a:lnTo>
                  <a:pt x="307199" y="788254"/>
                </a:lnTo>
                <a:lnTo>
                  <a:pt x="307199" y="762446"/>
                </a:lnTo>
                <a:cubicBezTo>
                  <a:pt x="307199" y="753546"/>
                  <a:pt x="308982" y="743757"/>
                  <a:pt x="312547" y="734857"/>
                </a:cubicBezTo>
                <a:close/>
                <a:moveTo>
                  <a:pt x="398112" y="714388"/>
                </a:moveTo>
                <a:cubicBezTo>
                  <a:pt x="367807" y="714388"/>
                  <a:pt x="342851" y="736637"/>
                  <a:pt x="342851" y="762446"/>
                </a:cubicBezTo>
                <a:lnTo>
                  <a:pt x="342851" y="788254"/>
                </a:lnTo>
                <a:lnTo>
                  <a:pt x="342851" y="847881"/>
                </a:lnTo>
                <a:lnTo>
                  <a:pt x="342851" y="1009852"/>
                </a:lnTo>
                <a:cubicBezTo>
                  <a:pt x="342851" y="1014302"/>
                  <a:pt x="344634" y="1017862"/>
                  <a:pt x="346416" y="1020532"/>
                </a:cubicBezTo>
                <a:cubicBezTo>
                  <a:pt x="349090" y="1024092"/>
                  <a:pt x="351764" y="1024981"/>
                  <a:pt x="354438" y="1024981"/>
                </a:cubicBezTo>
                <a:cubicBezTo>
                  <a:pt x="361568" y="1024981"/>
                  <a:pt x="366916" y="1017862"/>
                  <a:pt x="366916" y="1009852"/>
                </a:cubicBezTo>
                <a:lnTo>
                  <a:pt x="366916" y="982264"/>
                </a:lnTo>
                <a:lnTo>
                  <a:pt x="366916" y="777575"/>
                </a:lnTo>
                <a:cubicBezTo>
                  <a:pt x="366916" y="767785"/>
                  <a:pt x="374938" y="759776"/>
                  <a:pt x="384742" y="759776"/>
                </a:cubicBezTo>
                <a:cubicBezTo>
                  <a:pt x="395438" y="759776"/>
                  <a:pt x="402568" y="767785"/>
                  <a:pt x="402568" y="777575"/>
                </a:cubicBezTo>
                <a:lnTo>
                  <a:pt x="402568" y="982264"/>
                </a:lnTo>
                <a:lnTo>
                  <a:pt x="402568" y="1009852"/>
                </a:lnTo>
                <a:lnTo>
                  <a:pt x="402568" y="1335575"/>
                </a:lnTo>
                <a:cubicBezTo>
                  <a:pt x="402568" y="1343584"/>
                  <a:pt x="414155" y="1352484"/>
                  <a:pt x="429307" y="1352484"/>
                </a:cubicBezTo>
                <a:cubicBezTo>
                  <a:pt x="444459" y="1352484"/>
                  <a:pt x="456046" y="1343584"/>
                  <a:pt x="456046" y="1335575"/>
                </a:cubicBezTo>
                <a:lnTo>
                  <a:pt x="456046" y="1048120"/>
                </a:lnTo>
                <a:cubicBezTo>
                  <a:pt x="456046" y="1038331"/>
                  <a:pt x="464068" y="1030321"/>
                  <a:pt x="474763" y="1030321"/>
                </a:cubicBezTo>
                <a:cubicBezTo>
                  <a:pt x="484568" y="1030321"/>
                  <a:pt x="491698" y="1038331"/>
                  <a:pt x="491698" y="1048120"/>
                </a:cubicBezTo>
                <a:lnTo>
                  <a:pt x="491698" y="1335575"/>
                </a:lnTo>
                <a:cubicBezTo>
                  <a:pt x="491698" y="1343584"/>
                  <a:pt x="503285" y="1352484"/>
                  <a:pt x="518437" y="1352484"/>
                </a:cubicBezTo>
                <a:cubicBezTo>
                  <a:pt x="533589" y="1352484"/>
                  <a:pt x="545176" y="1343584"/>
                  <a:pt x="545176" y="1335575"/>
                </a:cubicBezTo>
                <a:lnTo>
                  <a:pt x="545176" y="982264"/>
                </a:lnTo>
                <a:lnTo>
                  <a:pt x="545176" y="777575"/>
                </a:lnTo>
                <a:cubicBezTo>
                  <a:pt x="545176" y="767785"/>
                  <a:pt x="554089" y="759776"/>
                  <a:pt x="563893" y="759776"/>
                </a:cubicBezTo>
                <a:cubicBezTo>
                  <a:pt x="573697" y="759776"/>
                  <a:pt x="580828" y="767785"/>
                  <a:pt x="580828" y="777575"/>
                </a:cubicBezTo>
                <a:lnTo>
                  <a:pt x="580828" y="1009852"/>
                </a:lnTo>
                <a:cubicBezTo>
                  <a:pt x="580828" y="1017862"/>
                  <a:pt x="586176" y="1024981"/>
                  <a:pt x="593306" y="1024981"/>
                </a:cubicBezTo>
                <a:cubicBezTo>
                  <a:pt x="596871" y="1024981"/>
                  <a:pt x="598654" y="1024092"/>
                  <a:pt x="601328" y="1020532"/>
                </a:cubicBezTo>
                <a:lnTo>
                  <a:pt x="601328" y="1019642"/>
                </a:lnTo>
                <a:cubicBezTo>
                  <a:pt x="603110" y="1016972"/>
                  <a:pt x="604893" y="1013412"/>
                  <a:pt x="604893" y="1009852"/>
                </a:cubicBezTo>
                <a:lnTo>
                  <a:pt x="604893" y="847881"/>
                </a:lnTo>
                <a:lnTo>
                  <a:pt x="604893" y="788254"/>
                </a:lnTo>
                <a:lnTo>
                  <a:pt x="604893" y="762446"/>
                </a:lnTo>
                <a:cubicBezTo>
                  <a:pt x="604893" y="736637"/>
                  <a:pt x="580828" y="714388"/>
                  <a:pt x="550524" y="714388"/>
                </a:cubicBezTo>
                <a:close/>
                <a:moveTo>
                  <a:pt x="398112" y="678790"/>
                </a:moveTo>
                <a:lnTo>
                  <a:pt x="550524" y="678790"/>
                </a:lnTo>
                <a:cubicBezTo>
                  <a:pt x="573697" y="678790"/>
                  <a:pt x="595089" y="686800"/>
                  <a:pt x="611132" y="701039"/>
                </a:cubicBezTo>
                <a:cubicBezTo>
                  <a:pt x="616480" y="699259"/>
                  <a:pt x="621828" y="698369"/>
                  <a:pt x="627175" y="698369"/>
                </a:cubicBezTo>
                <a:lnTo>
                  <a:pt x="755522" y="699259"/>
                </a:lnTo>
                <a:cubicBezTo>
                  <a:pt x="800087" y="699259"/>
                  <a:pt x="834848" y="732187"/>
                  <a:pt x="834848" y="772235"/>
                </a:cubicBezTo>
                <a:lnTo>
                  <a:pt x="834848" y="793594"/>
                </a:lnTo>
                <a:lnTo>
                  <a:pt x="834848" y="844321"/>
                </a:lnTo>
                <a:lnTo>
                  <a:pt x="834848" y="979594"/>
                </a:lnTo>
                <a:cubicBezTo>
                  <a:pt x="834848" y="1004513"/>
                  <a:pt x="817022" y="1024092"/>
                  <a:pt x="795631" y="1025871"/>
                </a:cubicBezTo>
                <a:cubicBezTo>
                  <a:pt x="793848" y="1025871"/>
                  <a:pt x="792957" y="1026761"/>
                  <a:pt x="792066" y="1026761"/>
                </a:cubicBezTo>
                <a:cubicBezTo>
                  <a:pt x="790283" y="1026761"/>
                  <a:pt x="788500" y="1025871"/>
                  <a:pt x="788500" y="1025871"/>
                </a:cubicBezTo>
                <a:cubicBezTo>
                  <a:pt x="786718" y="1025871"/>
                  <a:pt x="785826" y="1025871"/>
                  <a:pt x="784935" y="1025871"/>
                </a:cubicBezTo>
                <a:lnTo>
                  <a:pt x="784935" y="1253699"/>
                </a:lnTo>
                <a:cubicBezTo>
                  <a:pt x="784935" y="1280398"/>
                  <a:pt x="760870" y="1300867"/>
                  <a:pt x="729675" y="1300867"/>
                </a:cubicBezTo>
                <a:cubicBezTo>
                  <a:pt x="714523" y="1300867"/>
                  <a:pt x="701153" y="1295527"/>
                  <a:pt x="691349" y="1289297"/>
                </a:cubicBezTo>
                <a:cubicBezTo>
                  <a:pt x="682436" y="1295527"/>
                  <a:pt x="668175" y="1300867"/>
                  <a:pt x="653914" y="1300867"/>
                </a:cubicBezTo>
                <a:cubicBezTo>
                  <a:pt x="623610" y="1300867"/>
                  <a:pt x="597762" y="1279508"/>
                  <a:pt x="597762" y="1253699"/>
                </a:cubicBezTo>
                <a:lnTo>
                  <a:pt x="597762" y="1061470"/>
                </a:lnTo>
                <a:cubicBezTo>
                  <a:pt x="595980" y="1061470"/>
                  <a:pt x="594197" y="1062359"/>
                  <a:pt x="593306" y="1062359"/>
                </a:cubicBezTo>
                <a:cubicBezTo>
                  <a:pt x="592415" y="1062359"/>
                  <a:pt x="590632" y="1061470"/>
                  <a:pt x="589741" y="1061470"/>
                </a:cubicBezTo>
                <a:cubicBezTo>
                  <a:pt x="586176" y="1061470"/>
                  <a:pt x="584393" y="1060580"/>
                  <a:pt x="580828" y="1059690"/>
                </a:cubicBezTo>
                <a:lnTo>
                  <a:pt x="580828" y="1335575"/>
                </a:lnTo>
                <a:cubicBezTo>
                  <a:pt x="580828" y="1364943"/>
                  <a:pt x="553198" y="1388082"/>
                  <a:pt x="518437" y="1388082"/>
                </a:cubicBezTo>
                <a:cubicBezTo>
                  <a:pt x="501502" y="1388082"/>
                  <a:pt x="485459" y="1381852"/>
                  <a:pt x="474763" y="1372063"/>
                </a:cubicBezTo>
                <a:cubicBezTo>
                  <a:pt x="463176" y="1381852"/>
                  <a:pt x="447133" y="1388082"/>
                  <a:pt x="429307" y="1388082"/>
                </a:cubicBezTo>
                <a:cubicBezTo>
                  <a:pt x="395438" y="1388082"/>
                  <a:pt x="366916" y="1364943"/>
                  <a:pt x="366916" y="1335575"/>
                </a:cubicBezTo>
                <a:lnTo>
                  <a:pt x="366916" y="1059690"/>
                </a:lnTo>
                <a:cubicBezTo>
                  <a:pt x="363351" y="1061470"/>
                  <a:pt x="358894" y="1061470"/>
                  <a:pt x="354438" y="1061470"/>
                </a:cubicBezTo>
                <a:cubicBezTo>
                  <a:pt x="352655" y="1061470"/>
                  <a:pt x="351764" y="1061470"/>
                  <a:pt x="349981" y="1061470"/>
                </a:cubicBezTo>
                <a:lnTo>
                  <a:pt x="349981" y="1253699"/>
                </a:lnTo>
                <a:cubicBezTo>
                  <a:pt x="349981" y="1279508"/>
                  <a:pt x="325025" y="1300867"/>
                  <a:pt x="293830" y="1300867"/>
                </a:cubicBezTo>
                <a:cubicBezTo>
                  <a:pt x="279569" y="1300867"/>
                  <a:pt x="267091" y="1295527"/>
                  <a:pt x="257286" y="1288407"/>
                </a:cubicBezTo>
                <a:cubicBezTo>
                  <a:pt x="246591" y="1295527"/>
                  <a:pt x="234113" y="1300867"/>
                  <a:pt x="219852" y="1300867"/>
                </a:cubicBezTo>
                <a:cubicBezTo>
                  <a:pt x="187765" y="1300867"/>
                  <a:pt x="163700" y="1280398"/>
                  <a:pt x="163700" y="1253699"/>
                </a:cubicBezTo>
                <a:lnTo>
                  <a:pt x="163700" y="1025871"/>
                </a:lnTo>
                <a:cubicBezTo>
                  <a:pt x="161917" y="1025871"/>
                  <a:pt x="161917" y="1025871"/>
                  <a:pt x="160135" y="1025871"/>
                </a:cubicBezTo>
                <a:cubicBezTo>
                  <a:pt x="159243" y="1025871"/>
                  <a:pt x="157461" y="1026761"/>
                  <a:pt x="155678" y="1026761"/>
                </a:cubicBezTo>
                <a:cubicBezTo>
                  <a:pt x="155678" y="1026761"/>
                  <a:pt x="153896" y="1025871"/>
                  <a:pt x="152113" y="1025871"/>
                </a:cubicBezTo>
                <a:cubicBezTo>
                  <a:pt x="130722" y="1024092"/>
                  <a:pt x="113787" y="1004513"/>
                  <a:pt x="113787" y="979594"/>
                </a:cubicBezTo>
                <a:lnTo>
                  <a:pt x="113787" y="844321"/>
                </a:lnTo>
                <a:lnTo>
                  <a:pt x="113787" y="793594"/>
                </a:lnTo>
                <a:lnTo>
                  <a:pt x="113787" y="772235"/>
                </a:lnTo>
                <a:cubicBezTo>
                  <a:pt x="113787" y="732187"/>
                  <a:pt x="148548" y="699259"/>
                  <a:pt x="193113" y="699259"/>
                </a:cubicBezTo>
                <a:lnTo>
                  <a:pt x="321460" y="698369"/>
                </a:lnTo>
                <a:cubicBezTo>
                  <a:pt x="325916" y="698369"/>
                  <a:pt x="331264" y="699259"/>
                  <a:pt x="337503" y="701039"/>
                </a:cubicBezTo>
                <a:cubicBezTo>
                  <a:pt x="352655" y="686800"/>
                  <a:pt x="374938" y="678790"/>
                  <a:pt x="398112" y="678790"/>
                </a:cubicBezTo>
                <a:close/>
                <a:moveTo>
                  <a:pt x="684678" y="546635"/>
                </a:moveTo>
                <a:cubicBezTo>
                  <a:pt x="656142" y="546635"/>
                  <a:pt x="632957" y="568928"/>
                  <a:pt x="632957" y="597464"/>
                </a:cubicBezTo>
                <a:cubicBezTo>
                  <a:pt x="632957" y="626891"/>
                  <a:pt x="656142" y="649184"/>
                  <a:pt x="684678" y="649184"/>
                </a:cubicBezTo>
                <a:cubicBezTo>
                  <a:pt x="713214" y="649184"/>
                  <a:pt x="736400" y="626891"/>
                  <a:pt x="736400" y="597464"/>
                </a:cubicBezTo>
                <a:cubicBezTo>
                  <a:pt x="736400" y="568928"/>
                  <a:pt x="713214" y="546635"/>
                  <a:pt x="684678" y="546635"/>
                </a:cubicBezTo>
                <a:close/>
                <a:moveTo>
                  <a:pt x="260924" y="546635"/>
                </a:moveTo>
                <a:cubicBezTo>
                  <a:pt x="232388" y="546635"/>
                  <a:pt x="208311" y="568928"/>
                  <a:pt x="208311" y="597464"/>
                </a:cubicBezTo>
                <a:cubicBezTo>
                  <a:pt x="208311" y="626891"/>
                  <a:pt x="232388" y="649184"/>
                  <a:pt x="260924" y="649184"/>
                </a:cubicBezTo>
                <a:cubicBezTo>
                  <a:pt x="289460" y="649184"/>
                  <a:pt x="312646" y="626891"/>
                  <a:pt x="312646" y="597464"/>
                </a:cubicBezTo>
                <a:cubicBezTo>
                  <a:pt x="312646" y="568928"/>
                  <a:pt x="289460" y="546635"/>
                  <a:pt x="260924" y="546635"/>
                </a:cubicBezTo>
                <a:close/>
                <a:moveTo>
                  <a:pt x="684678" y="510074"/>
                </a:moveTo>
                <a:cubicBezTo>
                  <a:pt x="733724" y="510074"/>
                  <a:pt x="772069" y="549310"/>
                  <a:pt x="772069" y="597464"/>
                </a:cubicBezTo>
                <a:cubicBezTo>
                  <a:pt x="772069" y="646509"/>
                  <a:pt x="733724" y="685745"/>
                  <a:pt x="684678" y="685745"/>
                </a:cubicBezTo>
                <a:cubicBezTo>
                  <a:pt x="636524" y="685745"/>
                  <a:pt x="596395" y="646509"/>
                  <a:pt x="596395" y="597464"/>
                </a:cubicBezTo>
                <a:cubicBezTo>
                  <a:pt x="596395" y="549310"/>
                  <a:pt x="636524" y="510074"/>
                  <a:pt x="684678" y="510074"/>
                </a:cubicBezTo>
                <a:close/>
                <a:moveTo>
                  <a:pt x="260924" y="510074"/>
                </a:moveTo>
                <a:cubicBezTo>
                  <a:pt x="309079" y="510074"/>
                  <a:pt x="348315" y="549310"/>
                  <a:pt x="348315" y="597464"/>
                </a:cubicBezTo>
                <a:cubicBezTo>
                  <a:pt x="348315" y="646509"/>
                  <a:pt x="309079" y="685745"/>
                  <a:pt x="260924" y="685745"/>
                </a:cubicBezTo>
                <a:cubicBezTo>
                  <a:pt x="211878" y="685745"/>
                  <a:pt x="172641" y="646509"/>
                  <a:pt x="172641" y="597464"/>
                </a:cubicBezTo>
                <a:cubicBezTo>
                  <a:pt x="172641" y="549310"/>
                  <a:pt x="211878" y="510074"/>
                  <a:pt x="260924" y="510074"/>
                </a:cubicBezTo>
                <a:close/>
                <a:moveTo>
                  <a:pt x="466021" y="487908"/>
                </a:moveTo>
                <a:cubicBezTo>
                  <a:pt x="430227" y="487908"/>
                  <a:pt x="400696" y="517438"/>
                  <a:pt x="400696" y="553233"/>
                </a:cubicBezTo>
                <a:cubicBezTo>
                  <a:pt x="400696" y="589028"/>
                  <a:pt x="430227" y="618558"/>
                  <a:pt x="466021" y="618558"/>
                </a:cubicBezTo>
                <a:cubicBezTo>
                  <a:pt x="501816" y="618558"/>
                  <a:pt x="531347" y="589028"/>
                  <a:pt x="531347" y="553233"/>
                </a:cubicBezTo>
                <a:cubicBezTo>
                  <a:pt x="531347" y="517438"/>
                  <a:pt x="501816" y="487908"/>
                  <a:pt x="466021" y="487908"/>
                </a:cubicBezTo>
                <a:close/>
                <a:moveTo>
                  <a:pt x="466021" y="451218"/>
                </a:moveTo>
                <a:cubicBezTo>
                  <a:pt x="521503" y="451218"/>
                  <a:pt x="568036" y="497751"/>
                  <a:pt x="568036" y="553233"/>
                </a:cubicBezTo>
                <a:cubicBezTo>
                  <a:pt x="568036" y="609610"/>
                  <a:pt x="521503" y="654353"/>
                  <a:pt x="466021" y="654353"/>
                </a:cubicBezTo>
                <a:cubicBezTo>
                  <a:pt x="409645" y="654353"/>
                  <a:pt x="364901" y="609610"/>
                  <a:pt x="364901" y="553233"/>
                </a:cubicBezTo>
                <a:cubicBezTo>
                  <a:pt x="364901" y="497751"/>
                  <a:pt x="409645" y="451218"/>
                  <a:pt x="466021" y="451218"/>
                </a:cubicBezTo>
                <a:close/>
                <a:moveTo>
                  <a:pt x="572488" y="54197"/>
                </a:moveTo>
                <a:cubicBezTo>
                  <a:pt x="613444" y="92401"/>
                  <a:pt x="647277" y="151928"/>
                  <a:pt x="669535" y="223894"/>
                </a:cubicBezTo>
                <a:cubicBezTo>
                  <a:pt x="695355" y="203460"/>
                  <a:pt x="720284" y="178582"/>
                  <a:pt x="739872" y="150151"/>
                </a:cubicBezTo>
                <a:cubicBezTo>
                  <a:pt x="692684" y="106616"/>
                  <a:pt x="636593" y="72855"/>
                  <a:pt x="572488" y="54197"/>
                </a:cubicBezTo>
                <a:close/>
                <a:moveTo>
                  <a:pt x="332987" y="54197"/>
                </a:moveTo>
                <a:cubicBezTo>
                  <a:pt x="269773" y="72855"/>
                  <a:pt x="211901" y="106616"/>
                  <a:pt x="164713" y="150151"/>
                </a:cubicBezTo>
                <a:cubicBezTo>
                  <a:pt x="185191" y="178582"/>
                  <a:pt x="209230" y="203460"/>
                  <a:pt x="235940" y="223894"/>
                </a:cubicBezTo>
                <a:cubicBezTo>
                  <a:pt x="253302" y="169920"/>
                  <a:pt x="275672" y="122942"/>
                  <a:pt x="303425" y="86709"/>
                </a:cubicBezTo>
                <a:lnTo>
                  <a:pt x="318975" y="69608"/>
                </a:lnTo>
                <a:close/>
                <a:moveTo>
                  <a:pt x="470990" y="37316"/>
                </a:moveTo>
                <a:lnTo>
                  <a:pt x="470990" y="298526"/>
                </a:lnTo>
                <a:cubicBezTo>
                  <a:pt x="530642" y="295860"/>
                  <a:pt x="587624" y="277203"/>
                  <a:pt x="636593" y="246995"/>
                </a:cubicBezTo>
                <a:cubicBezTo>
                  <a:pt x="602760" y="131494"/>
                  <a:pt x="541326" y="49754"/>
                  <a:pt x="470990" y="37316"/>
                </a:cubicBezTo>
                <a:close/>
                <a:moveTo>
                  <a:pt x="434486" y="37316"/>
                </a:moveTo>
                <a:cubicBezTo>
                  <a:pt x="364149" y="49754"/>
                  <a:pt x="302715" y="131494"/>
                  <a:pt x="267992" y="246106"/>
                </a:cubicBezTo>
                <a:cubicBezTo>
                  <a:pt x="317851" y="277203"/>
                  <a:pt x="374833" y="295860"/>
                  <a:pt x="434486" y="298526"/>
                </a:cubicBezTo>
                <a:close/>
                <a:moveTo>
                  <a:pt x="452292" y="0"/>
                </a:moveTo>
                <a:cubicBezTo>
                  <a:pt x="702478" y="0"/>
                  <a:pt x="905475" y="201683"/>
                  <a:pt x="905475" y="451343"/>
                </a:cubicBezTo>
                <a:cubicBezTo>
                  <a:pt x="905475" y="526863"/>
                  <a:pt x="886778" y="600606"/>
                  <a:pt x="851164" y="665464"/>
                </a:cubicBezTo>
                <a:cubicBezTo>
                  <a:pt x="846713" y="675237"/>
                  <a:pt x="835138" y="677902"/>
                  <a:pt x="826235" y="673460"/>
                </a:cubicBezTo>
                <a:cubicBezTo>
                  <a:pt x="817331" y="669018"/>
                  <a:pt x="814660" y="657468"/>
                  <a:pt x="819112" y="649472"/>
                </a:cubicBezTo>
                <a:cubicBezTo>
                  <a:pt x="852055" y="589056"/>
                  <a:pt x="869861" y="520643"/>
                  <a:pt x="869861" y="451343"/>
                </a:cubicBezTo>
                <a:cubicBezTo>
                  <a:pt x="869861" y="346503"/>
                  <a:pt x="829796" y="249660"/>
                  <a:pt x="764801" y="176806"/>
                </a:cubicBezTo>
                <a:cubicBezTo>
                  <a:pt x="740762" y="209679"/>
                  <a:pt x="712271" y="238110"/>
                  <a:pt x="679329" y="261210"/>
                </a:cubicBezTo>
                <a:cubicBezTo>
                  <a:pt x="694465" y="318072"/>
                  <a:pt x="702478" y="382042"/>
                  <a:pt x="702478" y="450454"/>
                </a:cubicBezTo>
                <a:cubicBezTo>
                  <a:pt x="702478" y="460227"/>
                  <a:pt x="694465" y="469112"/>
                  <a:pt x="683780" y="469112"/>
                </a:cubicBezTo>
                <a:cubicBezTo>
                  <a:pt x="673987" y="469112"/>
                  <a:pt x="665974" y="460227"/>
                  <a:pt x="665974" y="450454"/>
                </a:cubicBezTo>
                <a:cubicBezTo>
                  <a:pt x="665974" y="390927"/>
                  <a:pt x="658851" y="334953"/>
                  <a:pt x="647277" y="282533"/>
                </a:cubicBezTo>
                <a:cubicBezTo>
                  <a:pt x="593856" y="313630"/>
                  <a:pt x="533313" y="332288"/>
                  <a:pt x="470990" y="334953"/>
                </a:cubicBezTo>
                <a:lnTo>
                  <a:pt x="470990" y="402477"/>
                </a:lnTo>
                <a:cubicBezTo>
                  <a:pt x="470990" y="413138"/>
                  <a:pt x="462976" y="421135"/>
                  <a:pt x="452292" y="421135"/>
                </a:cubicBezTo>
                <a:cubicBezTo>
                  <a:pt x="442499" y="421135"/>
                  <a:pt x="434486" y="413138"/>
                  <a:pt x="434486" y="402477"/>
                </a:cubicBezTo>
                <a:lnTo>
                  <a:pt x="434486" y="334953"/>
                </a:lnTo>
                <a:cubicBezTo>
                  <a:pt x="372162" y="332288"/>
                  <a:pt x="311619" y="313630"/>
                  <a:pt x="258199" y="282533"/>
                </a:cubicBezTo>
                <a:cubicBezTo>
                  <a:pt x="245734" y="334953"/>
                  <a:pt x="238611" y="390927"/>
                  <a:pt x="238611" y="450454"/>
                </a:cubicBezTo>
                <a:cubicBezTo>
                  <a:pt x="238611" y="460227"/>
                  <a:pt x="230598" y="469112"/>
                  <a:pt x="220804" y="469112"/>
                </a:cubicBezTo>
                <a:cubicBezTo>
                  <a:pt x="211011" y="469112"/>
                  <a:pt x="202998" y="460227"/>
                  <a:pt x="202998" y="450454"/>
                </a:cubicBezTo>
                <a:cubicBezTo>
                  <a:pt x="202998" y="382042"/>
                  <a:pt x="211011" y="318072"/>
                  <a:pt x="225256" y="261210"/>
                </a:cubicBezTo>
                <a:cubicBezTo>
                  <a:pt x="193204" y="238110"/>
                  <a:pt x="164713" y="209679"/>
                  <a:pt x="139783" y="176806"/>
                </a:cubicBezTo>
                <a:cubicBezTo>
                  <a:pt x="74789" y="249660"/>
                  <a:pt x="35614" y="346503"/>
                  <a:pt x="35614" y="451343"/>
                </a:cubicBezTo>
                <a:cubicBezTo>
                  <a:pt x="35614" y="520643"/>
                  <a:pt x="53421" y="589056"/>
                  <a:pt x="85473" y="650360"/>
                </a:cubicBezTo>
                <a:cubicBezTo>
                  <a:pt x="90815" y="658356"/>
                  <a:pt x="87253" y="669906"/>
                  <a:pt x="79240" y="674349"/>
                </a:cubicBezTo>
                <a:cubicBezTo>
                  <a:pt x="75679" y="676126"/>
                  <a:pt x="73008" y="677014"/>
                  <a:pt x="70337" y="677014"/>
                </a:cubicBezTo>
                <a:cubicBezTo>
                  <a:pt x="64105" y="677014"/>
                  <a:pt x="57872" y="673460"/>
                  <a:pt x="54311" y="667241"/>
                </a:cubicBezTo>
                <a:cubicBezTo>
                  <a:pt x="18697" y="601494"/>
                  <a:pt x="0" y="526863"/>
                  <a:pt x="0" y="451343"/>
                </a:cubicBezTo>
                <a:cubicBezTo>
                  <a:pt x="0" y="201683"/>
                  <a:pt x="202107" y="0"/>
                  <a:pt x="4522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DB726741-B65F-4C9D-8E3B-3C87C4870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6859" y="3570521"/>
            <a:ext cx="1023180" cy="1388082"/>
          </a:xfrm>
          <a:custGeom>
            <a:avLst/>
            <a:gdLst>
              <a:gd name="connsiteX0" fmla="*/ 139310 w 1023180"/>
              <a:gd name="connsiteY0" fmla="*/ 1092024 h 1388082"/>
              <a:gd name="connsiteX1" fmla="*/ 36614 w 1023180"/>
              <a:gd name="connsiteY1" fmla="*/ 1195466 h 1388082"/>
              <a:gd name="connsiteX2" fmla="*/ 36614 w 1023180"/>
              <a:gd name="connsiteY2" fmla="*/ 1325660 h 1388082"/>
              <a:gd name="connsiteX3" fmla="*/ 63404 w 1023180"/>
              <a:gd name="connsiteY3" fmla="*/ 1352413 h 1388082"/>
              <a:gd name="connsiteX4" fmla="*/ 434898 w 1023180"/>
              <a:gd name="connsiteY4" fmla="*/ 1352413 h 1388082"/>
              <a:gd name="connsiteX5" fmla="*/ 461690 w 1023180"/>
              <a:gd name="connsiteY5" fmla="*/ 1325660 h 1388082"/>
              <a:gd name="connsiteX6" fmla="*/ 461690 w 1023180"/>
              <a:gd name="connsiteY6" fmla="*/ 1195466 h 1388082"/>
              <a:gd name="connsiteX7" fmla="*/ 358992 w 1023180"/>
              <a:gd name="connsiteY7" fmla="*/ 1092024 h 1388082"/>
              <a:gd name="connsiteX8" fmla="*/ 139310 w 1023180"/>
              <a:gd name="connsiteY8" fmla="*/ 1055462 h 1388082"/>
              <a:gd name="connsiteX9" fmla="*/ 358992 w 1023180"/>
              <a:gd name="connsiteY9" fmla="*/ 1055462 h 1388082"/>
              <a:gd name="connsiteX10" fmla="*/ 497410 w 1023180"/>
              <a:gd name="connsiteY10" fmla="*/ 1195466 h 1388082"/>
              <a:gd name="connsiteX11" fmla="*/ 497410 w 1023180"/>
              <a:gd name="connsiteY11" fmla="*/ 1325660 h 1388082"/>
              <a:gd name="connsiteX12" fmla="*/ 434898 w 1023180"/>
              <a:gd name="connsiteY12" fmla="*/ 1388082 h 1388082"/>
              <a:gd name="connsiteX13" fmla="*/ 63404 w 1023180"/>
              <a:gd name="connsiteY13" fmla="*/ 1388082 h 1388082"/>
              <a:gd name="connsiteX14" fmla="*/ 0 w 1023180"/>
              <a:gd name="connsiteY14" fmla="*/ 1325660 h 1388082"/>
              <a:gd name="connsiteX15" fmla="*/ 0 w 1023180"/>
              <a:gd name="connsiteY15" fmla="*/ 1195466 h 1388082"/>
              <a:gd name="connsiteX16" fmla="*/ 139310 w 1023180"/>
              <a:gd name="connsiteY16" fmla="*/ 1055462 h 1388082"/>
              <a:gd name="connsiteX17" fmla="*/ 807502 w 1023180"/>
              <a:gd name="connsiteY17" fmla="*/ 1020150 h 1388082"/>
              <a:gd name="connsiteX18" fmla="*/ 907132 w 1023180"/>
              <a:gd name="connsiteY18" fmla="*/ 1020150 h 1388082"/>
              <a:gd name="connsiteX19" fmla="*/ 925084 w 1023180"/>
              <a:gd name="connsiteY19" fmla="*/ 1038835 h 1388082"/>
              <a:gd name="connsiteX20" fmla="*/ 907132 w 1023180"/>
              <a:gd name="connsiteY20" fmla="*/ 1058453 h 1388082"/>
              <a:gd name="connsiteX21" fmla="*/ 807502 w 1023180"/>
              <a:gd name="connsiteY21" fmla="*/ 1058453 h 1388082"/>
              <a:gd name="connsiteX22" fmla="*/ 788652 w 1023180"/>
              <a:gd name="connsiteY22" fmla="*/ 1038835 h 1388082"/>
              <a:gd name="connsiteX23" fmla="*/ 807502 w 1023180"/>
              <a:gd name="connsiteY23" fmla="*/ 1020150 h 1388082"/>
              <a:gd name="connsiteX24" fmla="*/ 642630 w 1023180"/>
              <a:gd name="connsiteY24" fmla="*/ 957372 h 1388082"/>
              <a:gd name="connsiteX25" fmla="*/ 907212 w 1023180"/>
              <a:gd name="connsiteY25" fmla="*/ 957372 h 1388082"/>
              <a:gd name="connsiteX26" fmla="*/ 925088 w 1023180"/>
              <a:gd name="connsiteY26" fmla="*/ 976990 h 1388082"/>
              <a:gd name="connsiteX27" fmla="*/ 907212 w 1023180"/>
              <a:gd name="connsiteY27" fmla="*/ 995675 h 1388082"/>
              <a:gd name="connsiteX28" fmla="*/ 642630 w 1023180"/>
              <a:gd name="connsiteY28" fmla="*/ 995675 h 1388082"/>
              <a:gd name="connsiteX29" fmla="*/ 623860 w 1023180"/>
              <a:gd name="connsiteY29" fmla="*/ 976990 h 1388082"/>
              <a:gd name="connsiteX30" fmla="*/ 642630 w 1023180"/>
              <a:gd name="connsiteY30" fmla="*/ 957372 h 1388082"/>
              <a:gd name="connsiteX31" fmla="*/ 642630 w 1023180"/>
              <a:gd name="connsiteY31" fmla="*/ 890668 h 1388082"/>
              <a:gd name="connsiteX32" fmla="*/ 907212 w 1023180"/>
              <a:gd name="connsiteY32" fmla="*/ 890668 h 1388082"/>
              <a:gd name="connsiteX33" fmla="*/ 925088 w 1023180"/>
              <a:gd name="connsiteY33" fmla="*/ 909352 h 1388082"/>
              <a:gd name="connsiteX34" fmla="*/ 907212 w 1023180"/>
              <a:gd name="connsiteY34" fmla="*/ 928971 h 1388082"/>
              <a:gd name="connsiteX35" fmla="*/ 642630 w 1023180"/>
              <a:gd name="connsiteY35" fmla="*/ 928971 h 1388082"/>
              <a:gd name="connsiteX36" fmla="*/ 623860 w 1023180"/>
              <a:gd name="connsiteY36" fmla="*/ 909352 h 1388082"/>
              <a:gd name="connsiteX37" fmla="*/ 642630 w 1023180"/>
              <a:gd name="connsiteY37" fmla="*/ 890668 h 1388082"/>
              <a:gd name="connsiteX38" fmla="*/ 250286 w 1023180"/>
              <a:gd name="connsiteY38" fmla="*/ 841791 h 1388082"/>
              <a:gd name="connsiteX39" fmla="*/ 163570 w 1023180"/>
              <a:gd name="connsiteY39" fmla="*/ 880725 h 1388082"/>
              <a:gd name="connsiteX40" fmla="*/ 134370 w 1023180"/>
              <a:gd name="connsiteY40" fmla="*/ 888689 h 1388082"/>
              <a:gd name="connsiteX41" fmla="*/ 246746 w 1023180"/>
              <a:gd name="connsiteY41" fmla="*/ 986909 h 1388082"/>
              <a:gd name="connsiteX42" fmla="*/ 359124 w 1023180"/>
              <a:gd name="connsiteY42" fmla="*/ 874531 h 1388082"/>
              <a:gd name="connsiteX43" fmla="*/ 357354 w 1023180"/>
              <a:gd name="connsiteY43" fmla="*/ 855949 h 1388082"/>
              <a:gd name="connsiteX44" fmla="*/ 317536 w 1023180"/>
              <a:gd name="connsiteY44" fmla="*/ 863028 h 1388082"/>
              <a:gd name="connsiteX45" fmla="*/ 250286 w 1023180"/>
              <a:gd name="connsiteY45" fmla="*/ 841791 h 1388082"/>
              <a:gd name="connsiteX46" fmla="*/ 642630 w 1023180"/>
              <a:gd name="connsiteY46" fmla="*/ 823967 h 1388082"/>
              <a:gd name="connsiteX47" fmla="*/ 907212 w 1023180"/>
              <a:gd name="connsiteY47" fmla="*/ 823967 h 1388082"/>
              <a:gd name="connsiteX48" fmla="*/ 925088 w 1023180"/>
              <a:gd name="connsiteY48" fmla="*/ 842053 h 1388082"/>
              <a:gd name="connsiteX49" fmla="*/ 907212 w 1023180"/>
              <a:gd name="connsiteY49" fmla="*/ 858417 h 1388082"/>
              <a:gd name="connsiteX50" fmla="*/ 642630 w 1023180"/>
              <a:gd name="connsiteY50" fmla="*/ 858417 h 1388082"/>
              <a:gd name="connsiteX51" fmla="*/ 623860 w 1023180"/>
              <a:gd name="connsiteY51" fmla="*/ 842053 h 1388082"/>
              <a:gd name="connsiteX52" fmla="*/ 642630 w 1023180"/>
              <a:gd name="connsiteY52" fmla="*/ 823967 h 1388082"/>
              <a:gd name="connsiteX53" fmla="*/ 313112 w 1023180"/>
              <a:gd name="connsiteY53" fmla="*/ 784276 h 1388082"/>
              <a:gd name="connsiteX54" fmla="*/ 311342 w 1023180"/>
              <a:gd name="connsiteY54" fmla="*/ 786930 h 1388082"/>
              <a:gd name="connsiteX55" fmla="*/ 280372 w 1023180"/>
              <a:gd name="connsiteY55" fmla="*/ 817900 h 1388082"/>
              <a:gd name="connsiteX56" fmla="*/ 345850 w 1023180"/>
              <a:gd name="connsiteY56" fmla="*/ 822325 h 1388082"/>
              <a:gd name="connsiteX57" fmla="*/ 313112 w 1023180"/>
              <a:gd name="connsiteY57" fmla="*/ 784276 h 1388082"/>
              <a:gd name="connsiteX58" fmla="*/ 630694 w 1023180"/>
              <a:gd name="connsiteY58" fmla="*/ 762361 h 1388082"/>
              <a:gd name="connsiteX59" fmla="*/ 561118 w 1023180"/>
              <a:gd name="connsiteY59" fmla="*/ 830883 h 1388082"/>
              <a:gd name="connsiteX60" fmla="*/ 561118 w 1023180"/>
              <a:gd name="connsiteY60" fmla="*/ 838002 h 1388082"/>
              <a:gd name="connsiteX61" fmla="*/ 503136 w 1023180"/>
              <a:gd name="connsiteY61" fmla="*/ 932332 h 1388082"/>
              <a:gd name="connsiteX62" fmla="*/ 483512 w 1023180"/>
              <a:gd name="connsiteY62" fmla="*/ 941231 h 1388082"/>
              <a:gd name="connsiteX63" fmla="*/ 503136 w 1023180"/>
              <a:gd name="connsiteY63" fmla="*/ 951020 h 1388082"/>
              <a:gd name="connsiteX64" fmla="*/ 561118 w 1023180"/>
              <a:gd name="connsiteY64" fmla="*/ 1045350 h 1388082"/>
              <a:gd name="connsiteX65" fmla="*/ 561118 w 1023180"/>
              <a:gd name="connsiteY65" fmla="*/ 1051579 h 1388082"/>
              <a:gd name="connsiteX66" fmla="*/ 630694 w 1023180"/>
              <a:gd name="connsiteY66" fmla="*/ 1120991 h 1388082"/>
              <a:gd name="connsiteX67" fmla="*/ 917924 w 1023180"/>
              <a:gd name="connsiteY67" fmla="*/ 1120991 h 1388082"/>
              <a:gd name="connsiteX68" fmla="*/ 986608 w 1023180"/>
              <a:gd name="connsiteY68" fmla="*/ 1051579 h 1388082"/>
              <a:gd name="connsiteX69" fmla="*/ 986608 w 1023180"/>
              <a:gd name="connsiteY69" fmla="*/ 830883 h 1388082"/>
              <a:gd name="connsiteX70" fmla="*/ 917924 w 1023180"/>
              <a:gd name="connsiteY70" fmla="*/ 762361 h 1388082"/>
              <a:gd name="connsiteX71" fmla="*/ 246746 w 1023180"/>
              <a:gd name="connsiteY71" fmla="*/ 762154 h 1388082"/>
              <a:gd name="connsiteX72" fmla="*/ 136140 w 1023180"/>
              <a:gd name="connsiteY72" fmla="*/ 850640 h 1388082"/>
              <a:gd name="connsiteX73" fmla="*/ 154722 w 1023180"/>
              <a:gd name="connsiteY73" fmla="*/ 846216 h 1388082"/>
              <a:gd name="connsiteX74" fmla="*/ 238782 w 1023180"/>
              <a:gd name="connsiteY74" fmla="*/ 805512 h 1388082"/>
              <a:gd name="connsiteX75" fmla="*/ 280372 w 1023180"/>
              <a:gd name="connsiteY75" fmla="*/ 767463 h 1388082"/>
              <a:gd name="connsiteX76" fmla="*/ 246746 w 1023180"/>
              <a:gd name="connsiteY76" fmla="*/ 762154 h 1388082"/>
              <a:gd name="connsiteX77" fmla="*/ 630694 w 1023180"/>
              <a:gd name="connsiteY77" fmla="*/ 725875 h 1388082"/>
              <a:gd name="connsiteX78" fmla="*/ 917924 w 1023180"/>
              <a:gd name="connsiteY78" fmla="*/ 725875 h 1388082"/>
              <a:gd name="connsiteX79" fmla="*/ 1023180 w 1023180"/>
              <a:gd name="connsiteY79" fmla="*/ 830883 h 1388082"/>
              <a:gd name="connsiteX80" fmla="*/ 1023180 w 1023180"/>
              <a:gd name="connsiteY80" fmla="*/ 1051579 h 1388082"/>
              <a:gd name="connsiteX81" fmla="*/ 917924 w 1023180"/>
              <a:gd name="connsiteY81" fmla="*/ 1156587 h 1388082"/>
              <a:gd name="connsiteX82" fmla="*/ 630694 w 1023180"/>
              <a:gd name="connsiteY82" fmla="*/ 1156587 h 1388082"/>
              <a:gd name="connsiteX83" fmla="*/ 525438 w 1023180"/>
              <a:gd name="connsiteY83" fmla="*/ 1051579 h 1388082"/>
              <a:gd name="connsiteX84" fmla="*/ 525438 w 1023180"/>
              <a:gd name="connsiteY84" fmla="*/ 1045350 h 1388082"/>
              <a:gd name="connsiteX85" fmla="*/ 487080 w 1023180"/>
              <a:gd name="connsiteY85" fmla="*/ 983056 h 1388082"/>
              <a:gd name="connsiteX86" fmla="*/ 461212 w 1023180"/>
              <a:gd name="connsiteY86" fmla="*/ 971487 h 1388082"/>
              <a:gd name="connsiteX87" fmla="*/ 443372 w 1023180"/>
              <a:gd name="connsiteY87" fmla="*/ 941231 h 1388082"/>
              <a:gd name="connsiteX88" fmla="*/ 461212 w 1023180"/>
              <a:gd name="connsiteY88" fmla="*/ 912754 h 1388082"/>
              <a:gd name="connsiteX89" fmla="*/ 487080 w 1023180"/>
              <a:gd name="connsiteY89" fmla="*/ 900295 h 1388082"/>
              <a:gd name="connsiteX90" fmla="*/ 525438 w 1023180"/>
              <a:gd name="connsiteY90" fmla="*/ 838002 h 1388082"/>
              <a:gd name="connsiteX91" fmla="*/ 525438 w 1023180"/>
              <a:gd name="connsiteY91" fmla="*/ 830883 h 1388082"/>
              <a:gd name="connsiteX92" fmla="*/ 630694 w 1023180"/>
              <a:gd name="connsiteY92" fmla="*/ 725875 h 1388082"/>
              <a:gd name="connsiteX93" fmla="*/ 246746 w 1023180"/>
              <a:gd name="connsiteY93" fmla="*/ 725875 h 1388082"/>
              <a:gd name="connsiteX94" fmla="*/ 317536 w 1023180"/>
              <a:gd name="connsiteY94" fmla="*/ 743572 h 1388082"/>
              <a:gd name="connsiteX95" fmla="*/ 319306 w 1023180"/>
              <a:gd name="connsiteY95" fmla="*/ 745342 h 1388082"/>
              <a:gd name="connsiteX96" fmla="*/ 387440 w 1023180"/>
              <a:gd name="connsiteY96" fmla="*/ 824979 h 1388082"/>
              <a:gd name="connsiteX97" fmla="*/ 387440 w 1023180"/>
              <a:gd name="connsiteY97" fmla="*/ 826749 h 1388082"/>
              <a:gd name="connsiteX98" fmla="*/ 387440 w 1023180"/>
              <a:gd name="connsiteY98" fmla="*/ 827634 h 1388082"/>
              <a:gd name="connsiteX99" fmla="*/ 395404 w 1023180"/>
              <a:gd name="connsiteY99" fmla="*/ 874531 h 1388082"/>
              <a:gd name="connsiteX100" fmla="*/ 246746 w 1023180"/>
              <a:gd name="connsiteY100" fmla="*/ 1023188 h 1388082"/>
              <a:gd name="connsiteX101" fmla="*/ 98090 w 1023180"/>
              <a:gd name="connsiteY101" fmla="*/ 875416 h 1388082"/>
              <a:gd name="connsiteX102" fmla="*/ 98090 w 1023180"/>
              <a:gd name="connsiteY102" fmla="*/ 874531 h 1388082"/>
              <a:gd name="connsiteX103" fmla="*/ 246746 w 1023180"/>
              <a:gd name="connsiteY103" fmla="*/ 725875 h 1388082"/>
              <a:gd name="connsiteX104" fmla="*/ 664830 w 1023180"/>
              <a:gd name="connsiteY104" fmla="*/ 366148 h 1388082"/>
              <a:gd name="connsiteX105" fmla="*/ 562318 w 1023180"/>
              <a:gd name="connsiteY105" fmla="*/ 469589 h 1388082"/>
              <a:gd name="connsiteX106" fmla="*/ 562318 w 1023180"/>
              <a:gd name="connsiteY106" fmla="*/ 598891 h 1388082"/>
              <a:gd name="connsiteX107" fmla="*/ 588168 w 1023180"/>
              <a:gd name="connsiteY107" fmla="*/ 625643 h 1388082"/>
              <a:gd name="connsiteX108" fmla="*/ 959890 w 1023180"/>
              <a:gd name="connsiteY108" fmla="*/ 625643 h 1388082"/>
              <a:gd name="connsiteX109" fmla="*/ 986632 w 1023180"/>
              <a:gd name="connsiteY109" fmla="*/ 598891 h 1388082"/>
              <a:gd name="connsiteX110" fmla="*/ 986632 w 1023180"/>
              <a:gd name="connsiteY110" fmla="*/ 469589 h 1388082"/>
              <a:gd name="connsiteX111" fmla="*/ 884120 w 1023180"/>
              <a:gd name="connsiteY111" fmla="*/ 366148 h 1388082"/>
              <a:gd name="connsiteX112" fmla="*/ 664830 w 1023180"/>
              <a:gd name="connsiteY112" fmla="*/ 329587 h 1388082"/>
              <a:gd name="connsiteX113" fmla="*/ 884120 w 1023180"/>
              <a:gd name="connsiteY113" fmla="*/ 329587 h 1388082"/>
              <a:gd name="connsiteX114" fmla="*/ 1023180 w 1023180"/>
              <a:gd name="connsiteY114" fmla="*/ 469589 h 1388082"/>
              <a:gd name="connsiteX115" fmla="*/ 1023180 w 1023180"/>
              <a:gd name="connsiteY115" fmla="*/ 598891 h 1388082"/>
              <a:gd name="connsiteX116" fmla="*/ 959890 w 1023180"/>
              <a:gd name="connsiteY116" fmla="*/ 662204 h 1388082"/>
              <a:gd name="connsiteX117" fmla="*/ 588168 w 1023180"/>
              <a:gd name="connsiteY117" fmla="*/ 662204 h 1388082"/>
              <a:gd name="connsiteX118" fmla="*/ 525768 w 1023180"/>
              <a:gd name="connsiteY118" fmla="*/ 598891 h 1388082"/>
              <a:gd name="connsiteX119" fmla="*/ 525768 w 1023180"/>
              <a:gd name="connsiteY119" fmla="*/ 469589 h 1388082"/>
              <a:gd name="connsiteX120" fmla="*/ 664830 w 1023180"/>
              <a:gd name="connsiteY120" fmla="*/ 329587 h 1388082"/>
              <a:gd name="connsiteX121" fmla="*/ 116042 w 1023180"/>
              <a:gd name="connsiteY121" fmla="*/ 298198 h 1388082"/>
              <a:gd name="connsiteX122" fmla="*/ 215672 w 1023180"/>
              <a:gd name="connsiteY122" fmla="*/ 298198 h 1388082"/>
              <a:gd name="connsiteX123" fmla="*/ 234522 w 1023180"/>
              <a:gd name="connsiteY123" fmla="*/ 315423 h 1388082"/>
              <a:gd name="connsiteX124" fmla="*/ 215672 w 1023180"/>
              <a:gd name="connsiteY124" fmla="*/ 332649 h 1388082"/>
              <a:gd name="connsiteX125" fmla="*/ 116042 w 1023180"/>
              <a:gd name="connsiteY125" fmla="*/ 332649 h 1388082"/>
              <a:gd name="connsiteX126" fmla="*/ 98090 w 1023180"/>
              <a:gd name="connsiteY126" fmla="*/ 315423 h 1388082"/>
              <a:gd name="connsiteX127" fmla="*/ 116042 w 1023180"/>
              <a:gd name="connsiteY127" fmla="*/ 298198 h 1388082"/>
              <a:gd name="connsiteX128" fmla="*/ 115968 w 1023180"/>
              <a:gd name="connsiteY128" fmla="*/ 231495 h 1388082"/>
              <a:gd name="connsiteX129" fmla="*/ 380548 w 1023180"/>
              <a:gd name="connsiteY129" fmla="*/ 231495 h 1388082"/>
              <a:gd name="connsiteX130" fmla="*/ 399318 w 1023180"/>
              <a:gd name="connsiteY130" fmla="*/ 251113 h 1388082"/>
              <a:gd name="connsiteX131" fmla="*/ 380548 w 1023180"/>
              <a:gd name="connsiteY131" fmla="*/ 269798 h 1388082"/>
              <a:gd name="connsiteX132" fmla="*/ 115968 w 1023180"/>
              <a:gd name="connsiteY132" fmla="*/ 269798 h 1388082"/>
              <a:gd name="connsiteX133" fmla="*/ 98090 w 1023180"/>
              <a:gd name="connsiteY133" fmla="*/ 251113 h 1388082"/>
              <a:gd name="connsiteX134" fmla="*/ 115968 w 1023180"/>
              <a:gd name="connsiteY134" fmla="*/ 231495 h 1388082"/>
              <a:gd name="connsiteX135" fmla="*/ 115968 w 1023180"/>
              <a:gd name="connsiteY135" fmla="*/ 164794 h 1388082"/>
              <a:gd name="connsiteX136" fmla="*/ 380548 w 1023180"/>
              <a:gd name="connsiteY136" fmla="*/ 164794 h 1388082"/>
              <a:gd name="connsiteX137" fmla="*/ 399318 w 1023180"/>
              <a:gd name="connsiteY137" fmla="*/ 182019 h 1388082"/>
              <a:gd name="connsiteX138" fmla="*/ 380548 w 1023180"/>
              <a:gd name="connsiteY138" fmla="*/ 199245 h 1388082"/>
              <a:gd name="connsiteX139" fmla="*/ 115968 w 1023180"/>
              <a:gd name="connsiteY139" fmla="*/ 199245 h 1388082"/>
              <a:gd name="connsiteX140" fmla="*/ 98090 w 1023180"/>
              <a:gd name="connsiteY140" fmla="*/ 182019 h 1388082"/>
              <a:gd name="connsiteX141" fmla="*/ 115968 w 1023180"/>
              <a:gd name="connsiteY141" fmla="*/ 164794 h 1388082"/>
              <a:gd name="connsiteX142" fmla="*/ 779980 w 1023180"/>
              <a:gd name="connsiteY142" fmla="*/ 116262 h 1388082"/>
              <a:gd name="connsiteX143" fmla="*/ 693264 w 1023180"/>
              <a:gd name="connsiteY143" fmla="*/ 155311 h 1388082"/>
              <a:gd name="connsiteX144" fmla="*/ 664948 w 1023180"/>
              <a:gd name="connsiteY144" fmla="*/ 162411 h 1388082"/>
              <a:gd name="connsiteX145" fmla="*/ 776440 w 1023180"/>
              <a:gd name="connsiteY145" fmla="*/ 261811 h 1388082"/>
              <a:gd name="connsiteX146" fmla="*/ 888818 w 1023180"/>
              <a:gd name="connsiteY146" fmla="*/ 149099 h 1388082"/>
              <a:gd name="connsiteX147" fmla="*/ 887932 w 1023180"/>
              <a:gd name="connsiteY147" fmla="*/ 130461 h 1388082"/>
              <a:gd name="connsiteX148" fmla="*/ 848114 w 1023180"/>
              <a:gd name="connsiteY148" fmla="*/ 136674 h 1388082"/>
              <a:gd name="connsiteX149" fmla="*/ 779980 w 1023180"/>
              <a:gd name="connsiteY149" fmla="*/ 116262 h 1388082"/>
              <a:gd name="connsiteX150" fmla="*/ 115968 w 1023180"/>
              <a:gd name="connsiteY150" fmla="*/ 98091 h 1388082"/>
              <a:gd name="connsiteX151" fmla="*/ 380548 w 1023180"/>
              <a:gd name="connsiteY151" fmla="*/ 98091 h 1388082"/>
              <a:gd name="connsiteX152" fmla="*/ 399318 w 1023180"/>
              <a:gd name="connsiteY152" fmla="*/ 115317 h 1388082"/>
              <a:gd name="connsiteX153" fmla="*/ 380548 w 1023180"/>
              <a:gd name="connsiteY153" fmla="*/ 132544 h 1388082"/>
              <a:gd name="connsiteX154" fmla="*/ 115968 w 1023180"/>
              <a:gd name="connsiteY154" fmla="*/ 132544 h 1388082"/>
              <a:gd name="connsiteX155" fmla="*/ 98090 w 1023180"/>
              <a:gd name="connsiteY155" fmla="*/ 115317 h 1388082"/>
              <a:gd name="connsiteX156" fmla="*/ 115968 w 1023180"/>
              <a:gd name="connsiteY156" fmla="*/ 98091 h 1388082"/>
              <a:gd name="connsiteX157" fmla="*/ 843690 w 1023180"/>
              <a:gd name="connsiteY157" fmla="*/ 58574 h 1388082"/>
              <a:gd name="connsiteX158" fmla="*/ 841036 w 1023180"/>
              <a:gd name="connsiteY158" fmla="*/ 61237 h 1388082"/>
              <a:gd name="connsiteX159" fmla="*/ 810950 w 1023180"/>
              <a:gd name="connsiteY159" fmla="*/ 92299 h 1388082"/>
              <a:gd name="connsiteX160" fmla="*/ 875544 w 1023180"/>
              <a:gd name="connsiteY160" fmla="*/ 96737 h 1388082"/>
              <a:gd name="connsiteX161" fmla="*/ 876430 w 1023180"/>
              <a:gd name="connsiteY161" fmla="*/ 96737 h 1388082"/>
              <a:gd name="connsiteX162" fmla="*/ 843690 w 1023180"/>
              <a:gd name="connsiteY162" fmla="*/ 58574 h 1388082"/>
              <a:gd name="connsiteX163" fmla="*/ 105258 w 1023180"/>
              <a:gd name="connsiteY163" fmla="*/ 35596 h 1388082"/>
              <a:gd name="connsiteX164" fmla="*/ 36572 w 1023180"/>
              <a:gd name="connsiteY164" fmla="*/ 105008 h 1388082"/>
              <a:gd name="connsiteX165" fmla="*/ 36572 w 1023180"/>
              <a:gd name="connsiteY165" fmla="*/ 325704 h 1388082"/>
              <a:gd name="connsiteX166" fmla="*/ 105258 w 1023180"/>
              <a:gd name="connsiteY166" fmla="*/ 394226 h 1388082"/>
              <a:gd name="connsiteX167" fmla="*/ 393378 w 1023180"/>
              <a:gd name="connsiteY167" fmla="*/ 394226 h 1388082"/>
              <a:gd name="connsiteX168" fmla="*/ 462064 w 1023180"/>
              <a:gd name="connsiteY168" fmla="*/ 325704 h 1388082"/>
              <a:gd name="connsiteX169" fmla="*/ 462064 w 1023180"/>
              <a:gd name="connsiteY169" fmla="*/ 319474 h 1388082"/>
              <a:gd name="connsiteX170" fmla="*/ 520936 w 1023180"/>
              <a:gd name="connsiteY170" fmla="*/ 224255 h 1388082"/>
              <a:gd name="connsiteX171" fmla="*/ 539668 w 1023180"/>
              <a:gd name="connsiteY171" fmla="*/ 215356 h 1388082"/>
              <a:gd name="connsiteX172" fmla="*/ 520936 w 1023180"/>
              <a:gd name="connsiteY172" fmla="*/ 206457 h 1388082"/>
              <a:gd name="connsiteX173" fmla="*/ 462064 w 1023180"/>
              <a:gd name="connsiteY173" fmla="*/ 112127 h 1388082"/>
              <a:gd name="connsiteX174" fmla="*/ 462064 w 1023180"/>
              <a:gd name="connsiteY174" fmla="*/ 105008 h 1388082"/>
              <a:gd name="connsiteX175" fmla="*/ 393378 w 1023180"/>
              <a:gd name="connsiteY175" fmla="*/ 35596 h 1388082"/>
              <a:gd name="connsiteX176" fmla="*/ 776440 w 1023180"/>
              <a:gd name="connsiteY176" fmla="*/ 35500 h 1388082"/>
              <a:gd name="connsiteX177" fmla="*/ 666718 w 1023180"/>
              <a:gd name="connsiteY177" fmla="*/ 125137 h 1388082"/>
              <a:gd name="connsiteX178" fmla="*/ 683530 w 1023180"/>
              <a:gd name="connsiteY178" fmla="*/ 120699 h 1388082"/>
              <a:gd name="connsiteX179" fmla="*/ 769362 w 1023180"/>
              <a:gd name="connsiteY179" fmla="*/ 79874 h 1388082"/>
              <a:gd name="connsiteX180" fmla="*/ 810066 w 1023180"/>
              <a:gd name="connsiteY180" fmla="*/ 40825 h 1388082"/>
              <a:gd name="connsiteX181" fmla="*/ 776440 w 1023180"/>
              <a:gd name="connsiteY181" fmla="*/ 35500 h 1388082"/>
              <a:gd name="connsiteX182" fmla="*/ 776440 w 1023180"/>
              <a:gd name="connsiteY182" fmla="*/ 0 h 1388082"/>
              <a:gd name="connsiteX183" fmla="*/ 847230 w 1023180"/>
              <a:gd name="connsiteY183" fmla="*/ 17750 h 1388082"/>
              <a:gd name="connsiteX184" fmla="*/ 849884 w 1023180"/>
              <a:gd name="connsiteY184" fmla="*/ 19525 h 1388082"/>
              <a:gd name="connsiteX185" fmla="*/ 916248 w 1023180"/>
              <a:gd name="connsiteY185" fmla="*/ 99399 h 1388082"/>
              <a:gd name="connsiteX186" fmla="*/ 917134 w 1023180"/>
              <a:gd name="connsiteY186" fmla="*/ 101174 h 1388082"/>
              <a:gd name="connsiteX187" fmla="*/ 918018 w 1023180"/>
              <a:gd name="connsiteY187" fmla="*/ 102062 h 1388082"/>
              <a:gd name="connsiteX188" fmla="*/ 925098 w 1023180"/>
              <a:gd name="connsiteY188" fmla="*/ 149099 h 1388082"/>
              <a:gd name="connsiteX189" fmla="*/ 776440 w 1023180"/>
              <a:gd name="connsiteY189" fmla="*/ 297310 h 1388082"/>
              <a:gd name="connsiteX190" fmla="*/ 627784 w 1023180"/>
              <a:gd name="connsiteY190" fmla="*/ 149986 h 1388082"/>
              <a:gd name="connsiteX191" fmla="*/ 627784 w 1023180"/>
              <a:gd name="connsiteY191" fmla="*/ 149099 h 1388082"/>
              <a:gd name="connsiteX192" fmla="*/ 776440 w 1023180"/>
              <a:gd name="connsiteY192" fmla="*/ 0 h 1388082"/>
              <a:gd name="connsiteX193" fmla="*/ 105258 w 1023180"/>
              <a:gd name="connsiteY193" fmla="*/ 0 h 1388082"/>
              <a:gd name="connsiteX194" fmla="*/ 393378 w 1023180"/>
              <a:gd name="connsiteY194" fmla="*/ 0 h 1388082"/>
              <a:gd name="connsiteX195" fmla="*/ 497744 w 1023180"/>
              <a:gd name="connsiteY195" fmla="*/ 105008 h 1388082"/>
              <a:gd name="connsiteX196" fmla="*/ 497744 w 1023180"/>
              <a:gd name="connsiteY196" fmla="*/ 112127 h 1388082"/>
              <a:gd name="connsiteX197" fmla="*/ 536992 w 1023180"/>
              <a:gd name="connsiteY197" fmla="*/ 173531 h 1388082"/>
              <a:gd name="connsiteX198" fmla="*/ 561968 w 1023180"/>
              <a:gd name="connsiteY198" fmla="*/ 186879 h 1388082"/>
              <a:gd name="connsiteX199" fmla="*/ 579808 w 1023180"/>
              <a:gd name="connsiteY199" fmla="*/ 215356 h 1388082"/>
              <a:gd name="connsiteX200" fmla="*/ 561968 w 1023180"/>
              <a:gd name="connsiteY200" fmla="*/ 243833 h 1388082"/>
              <a:gd name="connsiteX201" fmla="*/ 536992 w 1023180"/>
              <a:gd name="connsiteY201" fmla="*/ 257181 h 1388082"/>
              <a:gd name="connsiteX202" fmla="*/ 497744 w 1023180"/>
              <a:gd name="connsiteY202" fmla="*/ 319474 h 1388082"/>
              <a:gd name="connsiteX203" fmla="*/ 497744 w 1023180"/>
              <a:gd name="connsiteY203" fmla="*/ 325704 h 1388082"/>
              <a:gd name="connsiteX204" fmla="*/ 393378 w 1023180"/>
              <a:gd name="connsiteY204" fmla="*/ 430712 h 1388082"/>
              <a:gd name="connsiteX205" fmla="*/ 105258 w 1023180"/>
              <a:gd name="connsiteY205" fmla="*/ 430712 h 1388082"/>
              <a:gd name="connsiteX206" fmla="*/ 0 w 1023180"/>
              <a:gd name="connsiteY206" fmla="*/ 325704 h 1388082"/>
              <a:gd name="connsiteX207" fmla="*/ 0 w 1023180"/>
              <a:gd name="connsiteY207" fmla="*/ 105008 h 1388082"/>
              <a:gd name="connsiteX208" fmla="*/ 105258 w 1023180"/>
              <a:gd name="connsiteY208" fmla="*/ 0 h 1388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</a:cxnLst>
            <a:rect l="l" t="t" r="r" b="b"/>
            <a:pathLst>
              <a:path w="1023180" h="1388082">
                <a:moveTo>
                  <a:pt x="139310" y="1092024"/>
                </a:moveTo>
                <a:cubicBezTo>
                  <a:pt x="82158" y="1092024"/>
                  <a:pt x="36614" y="1138394"/>
                  <a:pt x="36614" y="1195466"/>
                </a:cubicBezTo>
                <a:lnTo>
                  <a:pt x="36614" y="1325660"/>
                </a:lnTo>
                <a:cubicBezTo>
                  <a:pt x="36614" y="1339928"/>
                  <a:pt x="48222" y="1352413"/>
                  <a:pt x="63404" y="1352413"/>
                </a:cubicBezTo>
                <a:lnTo>
                  <a:pt x="434898" y="1352413"/>
                </a:lnTo>
                <a:cubicBezTo>
                  <a:pt x="449188" y="1352413"/>
                  <a:pt x="461690" y="1339928"/>
                  <a:pt x="461690" y="1325660"/>
                </a:cubicBezTo>
                <a:lnTo>
                  <a:pt x="461690" y="1195466"/>
                </a:lnTo>
                <a:cubicBezTo>
                  <a:pt x="461690" y="1138394"/>
                  <a:pt x="415252" y="1092024"/>
                  <a:pt x="358992" y="1092024"/>
                </a:cubicBezTo>
                <a:close/>
                <a:moveTo>
                  <a:pt x="139310" y="1055462"/>
                </a:moveTo>
                <a:lnTo>
                  <a:pt x="358992" y="1055462"/>
                </a:lnTo>
                <a:cubicBezTo>
                  <a:pt x="434898" y="1055462"/>
                  <a:pt x="497410" y="1117884"/>
                  <a:pt x="497410" y="1195466"/>
                </a:cubicBezTo>
                <a:lnTo>
                  <a:pt x="497410" y="1325660"/>
                </a:lnTo>
                <a:cubicBezTo>
                  <a:pt x="497410" y="1359547"/>
                  <a:pt x="469726" y="1388082"/>
                  <a:pt x="434898" y="1388082"/>
                </a:cubicBezTo>
                <a:lnTo>
                  <a:pt x="63404" y="1388082"/>
                </a:lnTo>
                <a:cubicBezTo>
                  <a:pt x="28576" y="1388082"/>
                  <a:pt x="0" y="1359547"/>
                  <a:pt x="0" y="1325660"/>
                </a:cubicBezTo>
                <a:lnTo>
                  <a:pt x="0" y="1195466"/>
                </a:lnTo>
                <a:cubicBezTo>
                  <a:pt x="0" y="1117884"/>
                  <a:pt x="62512" y="1055462"/>
                  <a:pt x="139310" y="1055462"/>
                </a:cubicBezTo>
                <a:close/>
                <a:moveTo>
                  <a:pt x="807502" y="1020150"/>
                </a:moveTo>
                <a:lnTo>
                  <a:pt x="907132" y="1020150"/>
                </a:lnTo>
                <a:cubicBezTo>
                  <a:pt x="917006" y="1020150"/>
                  <a:pt x="925084" y="1028558"/>
                  <a:pt x="925084" y="1038835"/>
                </a:cubicBezTo>
                <a:cubicBezTo>
                  <a:pt x="925084" y="1050045"/>
                  <a:pt x="917006" y="1058453"/>
                  <a:pt x="907132" y="1058453"/>
                </a:cubicBezTo>
                <a:lnTo>
                  <a:pt x="807502" y="1058453"/>
                </a:lnTo>
                <a:cubicBezTo>
                  <a:pt x="796732" y="1058453"/>
                  <a:pt x="788652" y="1050045"/>
                  <a:pt x="788652" y="1038835"/>
                </a:cubicBezTo>
                <a:cubicBezTo>
                  <a:pt x="788652" y="1028558"/>
                  <a:pt x="796732" y="1020150"/>
                  <a:pt x="807502" y="1020150"/>
                </a:cubicBezTo>
                <a:close/>
                <a:moveTo>
                  <a:pt x="642630" y="957372"/>
                </a:moveTo>
                <a:lnTo>
                  <a:pt x="907212" y="957372"/>
                </a:lnTo>
                <a:cubicBezTo>
                  <a:pt x="917044" y="957372"/>
                  <a:pt x="925088" y="965780"/>
                  <a:pt x="925088" y="976990"/>
                </a:cubicBezTo>
                <a:cubicBezTo>
                  <a:pt x="925088" y="987267"/>
                  <a:pt x="917044" y="995675"/>
                  <a:pt x="907212" y="995675"/>
                </a:cubicBezTo>
                <a:lnTo>
                  <a:pt x="642630" y="995675"/>
                </a:lnTo>
                <a:cubicBezTo>
                  <a:pt x="631904" y="995675"/>
                  <a:pt x="623860" y="987267"/>
                  <a:pt x="623860" y="976990"/>
                </a:cubicBezTo>
                <a:cubicBezTo>
                  <a:pt x="623860" y="965780"/>
                  <a:pt x="631904" y="957372"/>
                  <a:pt x="642630" y="957372"/>
                </a:cubicBezTo>
                <a:close/>
                <a:moveTo>
                  <a:pt x="642630" y="890668"/>
                </a:moveTo>
                <a:lnTo>
                  <a:pt x="907212" y="890668"/>
                </a:lnTo>
                <a:cubicBezTo>
                  <a:pt x="917044" y="890668"/>
                  <a:pt x="925088" y="899076"/>
                  <a:pt x="925088" y="909352"/>
                </a:cubicBezTo>
                <a:cubicBezTo>
                  <a:pt x="925088" y="920563"/>
                  <a:pt x="917044" y="928971"/>
                  <a:pt x="907212" y="928971"/>
                </a:cubicBezTo>
                <a:lnTo>
                  <a:pt x="642630" y="928971"/>
                </a:lnTo>
                <a:cubicBezTo>
                  <a:pt x="631904" y="928971"/>
                  <a:pt x="623860" y="920563"/>
                  <a:pt x="623860" y="909352"/>
                </a:cubicBezTo>
                <a:cubicBezTo>
                  <a:pt x="623860" y="899076"/>
                  <a:pt x="631904" y="890668"/>
                  <a:pt x="642630" y="890668"/>
                </a:cubicBezTo>
                <a:close/>
                <a:moveTo>
                  <a:pt x="250286" y="841791"/>
                </a:moveTo>
                <a:cubicBezTo>
                  <a:pt x="223740" y="859489"/>
                  <a:pt x="194540" y="872762"/>
                  <a:pt x="163570" y="880725"/>
                </a:cubicBezTo>
                <a:lnTo>
                  <a:pt x="134370" y="888689"/>
                </a:lnTo>
                <a:cubicBezTo>
                  <a:pt x="141448" y="944435"/>
                  <a:pt x="189230" y="986909"/>
                  <a:pt x="246746" y="986909"/>
                </a:cubicBezTo>
                <a:cubicBezTo>
                  <a:pt x="308686" y="986909"/>
                  <a:pt x="359124" y="937356"/>
                  <a:pt x="359124" y="874531"/>
                </a:cubicBezTo>
                <a:cubicBezTo>
                  <a:pt x="359124" y="868337"/>
                  <a:pt x="359124" y="862143"/>
                  <a:pt x="357354" y="855949"/>
                </a:cubicBezTo>
                <a:cubicBezTo>
                  <a:pt x="344082" y="860374"/>
                  <a:pt x="331694" y="863028"/>
                  <a:pt x="317536" y="863028"/>
                </a:cubicBezTo>
                <a:cubicBezTo>
                  <a:pt x="293644" y="863028"/>
                  <a:pt x="270638" y="855064"/>
                  <a:pt x="250286" y="841791"/>
                </a:cubicBezTo>
                <a:close/>
                <a:moveTo>
                  <a:pt x="642630" y="823967"/>
                </a:moveTo>
                <a:lnTo>
                  <a:pt x="907212" y="823967"/>
                </a:lnTo>
                <a:cubicBezTo>
                  <a:pt x="917044" y="823967"/>
                  <a:pt x="925088" y="832579"/>
                  <a:pt x="925088" y="842053"/>
                </a:cubicBezTo>
                <a:cubicBezTo>
                  <a:pt x="925088" y="851527"/>
                  <a:pt x="917044" y="858417"/>
                  <a:pt x="907212" y="858417"/>
                </a:cubicBezTo>
                <a:lnTo>
                  <a:pt x="642630" y="858417"/>
                </a:lnTo>
                <a:cubicBezTo>
                  <a:pt x="631904" y="858417"/>
                  <a:pt x="623860" y="851527"/>
                  <a:pt x="623860" y="842053"/>
                </a:cubicBezTo>
                <a:cubicBezTo>
                  <a:pt x="623860" y="832579"/>
                  <a:pt x="631904" y="823967"/>
                  <a:pt x="642630" y="823967"/>
                </a:cubicBezTo>
                <a:close/>
                <a:moveTo>
                  <a:pt x="313112" y="784276"/>
                </a:moveTo>
                <a:lnTo>
                  <a:pt x="311342" y="786930"/>
                </a:lnTo>
                <a:cubicBezTo>
                  <a:pt x="301608" y="798433"/>
                  <a:pt x="291874" y="808167"/>
                  <a:pt x="280372" y="817900"/>
                </a:cubicBezTo>
                <a:cubicBezTo>
                  <a:pt x="300724" y="827634"/>
                  <a:pt x="323730" y="829403"/>
                  <a:pt x="345850" y="822325"/>
                </a:cubicBezTo>
                <a:cubicBezTo>
                  <a:pt x="338772" y="807282"/>
                  <a:pt x="327268" y="794009"/>
                  <a:pt x="313112" y="784276"/>
                </a:cubicBezTo>
                <a:close/>
                <a:moveTo>
                  <a:pt x="630694" y="762361"/>
                </a:moveTo>
                <a:cubicBezTo>
                  <a:pt x="592338" y="762361"/>
                  <a:pt x="561118" y="792617"/>
                  <a:pt x="561118" y="830883"/>
                </a:cubicBezTo>
                <a:lnTo>
                  <a:pt x="561118" y="838002"/>
                </a:lnTo>
                <a:cubicBezTo>
                  <a:pt x="561118" y="878048"/>
                  <a:pt x="538818" y="914534"/>
                  <a:pt x="503136" y="932332"/>
                </a:cubicBezTo>
                <a:lnTo>
                  <a:pt x="483512" y="941231"/>
                </a:lnTo>
                <a:lnTo>
                  <a:pt x="503136" y="951020"/>
                </a:lnTo>
                <a:cubicBezTo>
                  <a:pt x="538818" y="968818"/>
                  <a:pt x="561118" y="1004414"/>
                  <a:pt x="561118" y="1045350"/>
                </a:cubicBezTo>
                <a:lnTo>
                  <a:pt x="561118" y="1051579"/>
                </a:lnTo>
                <a:cubicBezTo>
                  <a:pt x="561118" y="1089845"/>
                  <a:pt x="592338" y="1120991"/>
                  <a:pt x="630694" y="1120991"/>
                </a:cubicBezTo>
                <a:lnTo>
                  <a:pt x="917924" y="1120991"/>
                </a:lnTo>
                <a:cubicBezTo>
                  <a:pt x="956280" y="1120991"/>
                  <a:pt x="986608" y="1089845"/>
                  <a:pt x="986608" y="1051579"/>
                </a:cubicBezTo>
                <a:lnTo>
                  <a:pt x="986608" y="830883"/>
                </a:lnTo>
                <a:cubicBezTo>
                  <a:pt x="986608" y="792617"/>
                  <a:pt x="956280" y="762361"/>
                  <a:pt x="917924" y="762361"/>
                </a:cubicBezTo>
                <a:close/>
                <a:moveTo>
                  <a:pt x="246746" y="762154"/>
                </a:moveTo>
                <a:cubicBezTo>
                  <a:pt x="192770" y="762154"/>
                  <a:pt x="147642" y="800203"/>
                  <a:pt x="136140" y="850640"/>
                </a:cubicBezTo>
                <a:lnTo>
                  <a:pt x="154722" y="846216"/>
                </a:lnTo>
                <a:cubicBezTo>
                  <a:pt x="185692" y="837367"/>
                  <a:pt x="214006" y="824094"/>
                  <a:pt x="238782" y="805512"/>
                </a:cubicBezTo>
                <a:cubicBezTo>
                  <a:pt x="253826" y="794894"/>
                  <a:pt x="267984" y="781621"/>
                  <a:pt x="280372" y="767463"/>
                </a:cubicBezTo>
                <a:cubicBezTo>
                  <a:pt x="269752" y="763924"/>
                  <a:pt x="258250" y="762154"/>
                  <a:pt x="246746" y="762154"/>
                </a:cubicBezTo>
                <a:close/>
                <a:moveTo>
                  <a:pt x="630694" y="725875"/>
                </a:moveTo>
                <a:lnTo>
                  <a:pt x="917924" y="725875"/>
                </a:lnTo>
                <a:cubicBezTo>
                  <a:pt x="975904" y="725875"/>
                  <a:pt x="1023180" y="773040"/>
                  <a:pt x="1023180" y="830883"/>
                </a:cubicBezTo>
                <a:lnTo>
                  <a:pt x="1023180" y="1051579"/>
                </a:lnTo>
                <a:cubicBezTo>
                  <a:pt x="1023180" y="1109423"/>
                  <a:pt x="975904" y="1156587"/>
                  <a:pt x="917924" y="1156587"/>
                </a:cubicBezTo>
                <a:lnTo>
                  <a:pt x="630694" y="1156587"/>
                </a:lnTo>
                <a:cubicBezTo>
                  <a:pt x="572714" y="1156587"/>
                  <a:pt x="525438" y="1109423"/>
                  <a:pt x="525438" y="1051579"/>
                </a:cubicBezTo>
                <a:lnTo>
                  <a:pt x="525438" y="1045350"/>
                </a:lnTo>
                <a:cubicBezTo>
                  <a:pt x="525438" y="1018652"/>
                  <a:pt x="510274" y="994625"/>
                  <a:pt x="487080" y="983056"/>
                </a:cubicBezTo>
                <a:lnTo>
                  <a:pt x="461212" y="971487"/>
                </a:lnTo>
                <a:cubicBezTo>
                  <a:pt x="450508" y="965258"/>
                  <a:pt x="443372" y="954579"/>
                  <a:pt x="443372" y="941231"/>
                </a:cubicBezTo>
                <a:cubicBezTo>
                  <a:pt x="443372" y="928772"/>
                  <a:pt x="450508" y="917203"/>
                  <a:pt x="461212" y="912754"/>
                </a:cubicBezTo>
                <a:lnTo>
                  <a:pt x="487080" y="900295"/>
                </a:lnTo>
                <a:cubicBezTo>
                  <a:pt x="510274" y="887837"/>
                  <a:pt x="525438" y="864699"/>
                  <a:pt x="525438" y="838002"/>
                </a:cubicBezTo>
                <a:lnTo>
                  <a:pt x="525438" y="830883"/>
                </a:lnTo>
                <a:cubicBezTo>
                  <a:pt x="525438" y="773040"/>
                  <a:pt x="572714" y="725875"/>
                  <a:pt x="630694" y="725875"/>
                </a:cubicBezTo>
                <a:close/>
                <a:moveTo>
                  <a:pt x="246746" y="725875"/>
                </a:moveTo>
                <a:cubicBezTo>
                  <a:pt x="272408" y="725875"/>
                  <a:pt x="297184" y="732069"/>
                  <a:pt x="317536" y="743572"/>
                </a:cubicBezTo>
                <a:cubicBezTo>
                  <a:pt x="318420" y="744457"/>
                  <a:pt x="319306" y="744457"/>
                  <a:pt x="319306" y="745342"/>
                </a:cubicBezTo>
                <a:cubicBezTo>
                  <a:pt x="350276" y="763039"/>
                  <a:pt x="375052" y="791354"/>
                  <a:pt x="387440" y="824979"/>
                </a:cubicBezTo>
                <a:cubicBezTo>
                  <a:pt x="387440" y="825864"/>
                  <a:pt x="387440" y="826749"/>
                  <a:pt x="387440" y="826749"/>
                </a:cubicBezTo>
                <a:cubicBezTo>
                  <a:pt x="387440" y="827634"/>
                  <a:pt x="387440" y="827634"/>
                  <a:pt x="387440" y="827634"/>
                </a:cubicBezTo>
                <a:cubicBezTo>
                  <a:pt x="392748" y="842676"/>
                  <a:pt x="395404" y="858604"/>
                  <a:pt x="395404" y="874531"/>
                </a:cubicBezTo>
                <a:cubicBezTo>
                  <a:pt x="395404" y="956823"/>
                  <a:pt x="329038" y="1023188"/>
                  <a:pt x="246746" y="1023188"/>
                </a:cubicBezTo>
                <a:cubicBezTo>
                  <a:pt x="165340" y="1023188"/>
                  <a:pt x="98090" y="957708"/>
                  <a:pt x="98090" y="875416"/>
                </a:cubicBezTo>
                <a:cubicBezTo>
                  <a:pt x="98090" y="875416"/>
                  <a:pt x="98090" y="875416"/>
                  <a:pt x="98090" y="874531"/>
                </a:cubicBezTo>
                <a:cubicBezTo>
                  <a:pt x="98090" y="792239"/>
                  <a:pt x="165340" y="725875"/>
                  <a:pt x="246746" y="725875"/>
                </a:cubicBezTo>
                <a:close/>
                <a:moveTo>
                  <a:pt x="664830" y="366148"/>
                </a:moveTo>
                <a:cubicBezTo>
                  <a:pt x="608670" y="366148"/>
                  <a:pt x="562318" y="411627"/>
                  <a:pt x="562318" y="469589"/>
                </a:cubicBezTo>
                <a:lnTo>
                  <a:pt x="562318" y="598891"/>
                </a:lnTo>
                <a:cubicBezTo>
                  <a:pt x="562318" y="614050"/>
                  <a:pt x="573906" y="625643"/>
                  <a:pt x="588168" y="625643"/>
                </a:cubicBezTo>
                <a:lnTo>
                  <a:pt x="959890" y="625643"/>
                </a:lnTo>
                <a:cubicBezTo>
                  <a:pt x="975044" y="625643"/>
                  <a:pt x="986632" y="614050"/>
                  <a:pt x="986632" y="598891"/>
                </a:cubicBezTo>
                <a:lnTo>
                  <a:pt x="986632" y="469589"/>
                </a:lnTo>
                <a:cubicBezTo>
                  <a:pt x="986632" y="411627"/>
                  <a:pt x="940278" y="366148"/>
                  <a:pt x="884120" y="366148"/>
                </a:cubicBezTo>
                <a:close/>
                <a:moveTo>
                  <a:pt x="664830" y="329587"/>
                </a:moveTo>
                <a:lnTo>
                  <a:pt x="884120" y="329587"/>
                </a:lnTo>
                <a:cubicBezTo>
                  <a:pt x="959890" y="329587"/>
                  <a:pt x="1023180" y="392008"/>
                  <a:pt x="1023180" y="469589"/>
                </a:cubicBezTo>
                <a:lnTo>
                  <a:pt x="1023180" y="598891"/>
                </a:lnTo>
                <a:cubicBezTo>
                  <a:pt x="1023180" y="633669"/>
                  <a:pt x="994656" y="662204"/>
                  <a:pt x="959890" y="662204"/>
                </a:cubicBezTo>
                <a:lnTo>
                  <a:pt x="588168" y="662204"/>
                </a:lnTo>
                <a:cubicBezTo>
                  <a:pt x="554294" y="662204"/>
                  <a:pt x="525768" y="633669"/>
                  <a:pt x="525768" y="598891"/>
                </a:cubicBezTo>
                <a:lnTo>
                  <a:pt x="525768" y="469589"/>
                </a:lnTo>
                <a:cubicBezTo>
                  <a:pt x="525768" y="392008"/>
                  <a:pt x="588168" y="329587"/>
                  <a:pt x="664830" y="329587"/>
                </a:cubicBezTo>
                <a:close/>
                <a:moveTo>
                  <a:pt x="116042" y="298198"/>
                </a:moveTo>
                <a:lnTo>
                  <a:pt x="215672" y="298198"/>
                </a:lnTo>
                <a:cubicBezTo>
                  <a:pt x="225546" y="298198"/>
                  <a:pt x="234522" y="305949"/>
                  <a:pt x="234522" y="315423"/>
                </a:cubicBezTo>
                <a:cubicBezTo>
                  <a:pt x="234522" y="325758"/>
                  <a:pt x="225546" y="332649"/>
                  <a:pt x="215672" y="332649"/>
                </a:cubicBezTo>
                <a:lnTo>
                  <a:pt x="116042" y="332649"/>
                </a:lnTo>
                <a:cubicBezTo>
                  <a:pt x="106168" y="332649"/>
                  <a:pt x="98090" y="325758"/>
                  <a:pt x="98090" y="315423"/>
                </a:cubicBezTo>
                <a:cubicBezTo>
                  <a:pt x="98090" y="305949"/>
                  <a:pt x="106168" y="298198"/>
                  <a:pt x="116042" y="298198"/>
                </a:cubicBezTo>
                <a:close/>
                <a:moveTo>
                  <a:pt x="115968" y="231495"/>
                </a:moveTo>
                <a:lnTo>
                  <a:pt x="380548" y="231495"/>
                </a:lnTo>
                <a:cubicBezTo>
                  <a:pt x="390380" y="231495"/>
                  <a:pt x="399318" y="240837"/>
                  <a:pt x="399318" y="251113"/>
                </a:cubicBezTo>
                <a:cubicBezTo>
                  <a:pt x="399318" y="261390"/>
                  <a:pt x="390380" y="269798"/>
                  <a:pt x="380548" y="269798"/>
                </a:cubicBezTo>
                <a:lnTo>
                  <a:pt x="115968" y="269798"/>
                </a:lnTo>
                <a:cubicBezTo>
                  <a:pt x="106134" y="269798"/>
                  <a:pt x="98090" y="261390"/>
                  <a:pt x="98090" y="251113"/>
                </a:cubicBezTo>
                <a:cubicBezTo>
                  <a:pt x="98090" y="240837"/>
                  <a:pt x="106134" y="231495"/>
                  <a:pt x="115968" y="231495"/>
                </a:cubicBezTo>
                <a:close/>
                <a:moveTo>
                  <a:pt x="115968" y="164794"/>
                </a:moveTo>
                <a:lnTo>
                  <a:pt x="380548" y="164794"/>
                </a:lnTo>
                <a:cubicBezTo>
                  <a:pt x="390380" y="164794"/>
                  <a:pt x="399318" y="172545"/>
                  <a:pt x="399318" y="182019"/>
                </a:cubicBezTo>
                <a:cubicBezTo>
                  <a:pt x="399318" y="192354"/>
                  <a:pt x="390380" y="199245"/>
                  <a:pt x="380548" y="199245"/>
                </a:cubicBezTo>
                <a:lnTo>
                  <a:pt x="115968" y="199245"/>
                </a:lnTo>
                <a:cubicBezTo>
                  <a:pt x="106134" y="199245"/>
                  <a:pt x="98090" y="192354"/>
                  <a:pt x="98090" y="182019"/>
                </a:cubicBezTo>
                <a:cubicBezTo>
                  <a:pt x="98090" y="172545"/>
                  <a:pt x="106134" y="164794"/>
                  <a:pt x="115968" y="164794"/>
                </a:cubicBezTo>
                <a:close/>
                <a:moveTo>
                  <a:pt x="779980" y="116262"/>
                </a:moveTo>
                <a:cubicBezTo>
                  <a:pt x="753434" y="134011"/>
                  <a:pt x="725118" y="147324"/>
                  <a:pt x="693264" y="155311"/>
                </a:cubicBezTo>
                <a:lnTo>
                  <a:pt x="664948" y="162411"/>
                </a:lnTo>
                <a:cubicBezTo>
                  <a:pt x="672028" y="218323"/>
                  <a:pt x="718924" y="261811"/>
                  <a:pt x="776440" y="261811"/>
                </a:cubicBezTo>
                <a:cubicBezTo>
                  <a:pt x="838380" y="261811"/>
                  <a:pt x="888818" y="211223"/>
                  <a:pt x="888818" y="149099"/>
                </a:cubicBezTo>
                <a:cubicBezTo>
                  <a:pt x="888818" y="142886"/>
                  <a:pt x="887932" y="136674"/>
                  <a:pt x="887932" y="130461"/>
                </a:cubicBezTo>
                <a:cubicBezTo>
                  <a:pt x="874660" y="134011"/>
                  <a:pt x="861388" y="136674"/>
                  <a:pt x="848114" y="136674"/>
                </a:cubicBezTo>
                <a:cubicBezTo>
                  <a:pt x="824224" y="136674"/>
                  <a:pt x="800332" y="129574"/>
                  <a:pt x="779980" y="116262"/>
                </a:cubicBezTo>
                <a:close/>
                <a:moveTo>
                  <a:pt x="115968" y="98091"/>
                </a:moveTo>
                <a:lnTo>
                  <a:pt x="380548" y="98091"/>
                </a:lnTo>
                <a:cubicBezTo>
                  <a:pt x="390380" y="98091"/>
                  <a:pt x="399318" y="104981"/>
                  <a:pt x="399318" y="115317"/>
                </a:cubicBezTo>
                <a:cubicBezTo>
                  <a:pt x="399318" y="124792"/>
                  <a:pt x="390380" y="132544"/>
                  <a:pt x="380548" y="132544"/>
                </a:cubicBezTo>
                <a:lnTo>
                  <a:pt x="115968" y="132544"/>
                </a:lnTo>
                <a:cubicBezTo>
                  <a:pt x="106134" y="132544"/>
                  <a:pt x="98090" y="124792"/>
                  <a:pt x="98090" y="115317"/>
                </a:cubicBezTo>
                <a:cubicBezTo>
                  <a:pt x="98090" y="104981"/>
                  <a:pt x="106134" y="98091"/>
                  <a:pt x="115968" y="98091"/>
                </a:cubicBezTo>
                <a:close/>
                <a:moveTo>
                  <a:pt x="843690" y="58574"/>
                </a:moveTo>
                <a:lnTo>
                  <a:pt x="841036" y="61237"/>
                </a:lnTo>
                <a:cubicBezTo>
                  <a:pt x="831302" y="71887"/>
                  <a:pt x="821568" y="82537"/>
                  <a:pt x="810950" y="92299"/>
                </a:cubicBezTo>
                <a:cubicBezTo>
                  <a:pt x="830418" y="102062"/>
                  <a:pt x="854308" y="102949"/>
                  <a:pt x="875544" y="96737"/>
                </a:cubicBezTo>
                <a:lnTo>
                  <a:pt x="876430" y="96737"/>
                </a:lnTo>
                <a:cubicBezTo>
                  <a:pt x="867582" y="80762"/>
                  <a:pt x="856962" y="68337"/>
                  <a:pt x="843690" y="58574"/>
                </a:cubicBezTo>
                <a:close/>
                <a:moveTo>
                  <a:pt x="105258" y="35596"/>
                </a:moveTo>
                <a:cubicBezTo>
                  <a:pt x="66902" y="35596"/>
                  <a:pt x="36572" y="66742"/>
                  <a:pt x="36572" y="105008"/>
                </a:cubicBezTo>
                <a:lnTo>
                  <a:pt x="36572" y="325704"/>
                </a:lnTo>
                <a:cubicBezTo>
                  <a:pt x="36572" y="363969"/>
                  <a:pt x="66902" y="394226"/>
                  <a:pt x="105258" y="394226"/>
                </a:cubicBezTo>
                <a:lnTo>
                  <a:pt x="393378" y="394226"/>
                </a:lnTo>
                <a:cubicBezTo>
                  <a:pt x="430842" y="394226"/>
                  <a:pt x="462064" y="363969"/>
                  <a:pt x="462064" y="325704"/>
                </a:cubicBezTo>
                <a:lnTo>
                  <a:pt x="462064" y="319474"/>
                </a:lnTo>
                <a:cubicBezTo>
                  <a:pt x="462064" y="278539"/>
                  <a:pt x="484364" y="242943"/>
                  <a:pt x="520936" y="224255"/>
                </a:cubicBezTo>
                <a:lnTo>
                  <a:pt x="539668" y="215356"/>
                </a:lnTo>
                <a:lnTo>
                  <a:pt x="520936" y="206457"/>
                </a:lnTo>
                <a:cubicBezTo>
                  <a:pt x="484364" y="187769"/>
                  <a:pt x="462064" y="152173"/>
                  <a:pt x="462064" y="112127"/>
                </a:cubicBezTo>
                <a:lnTo>
                  <a:pt x="462064" y="105008"/>
                </a:lnTo>
                <a:cubicBezTo>
                  <a:pt x="462064" y="66742"/>
                  <a:pt x="430842" y="35596"/>
                  <a:pt x="393378" y="35596"/>
                </a:cubicBezTo>
                <a:close/>
                <a:moveTo>
                  <a:pt x="776440" y="35500"/>
                </a:moveTo>
                <a:cubicBezTo>
                  <a:pt x="722464" y="35500"/>
                  <a:pt x="678222" y="73662"/>
                  <a:pt x="666718" y="125137"/>
                </a:cubicBezTo>
                <a:lnTo>
                  <a:pt x="683530" y="120699"/>
                </a:lnTo>
                <a:cubicBezTo>
                  <a:pt x="715386" y="111824"/>
                  <a:pt x="744586" y="98512"/>
                  <a:pt x="769362" y="79874"/>
                </a:cubicBezTo>
                <a:cubicBezTo>
                  <a:pt x="784404" y="68337"/>
                  <a:pt x="797678" y="55025"/>
                  <a:pt x="810066" y="40825"/>
                </a:cubicBezTo>
                <a:cubicBezTo>
                  <a:pt x="799446" y="38162"/>
                  <a:pt x="788828" y="35500"/>
                  <a:pt x="776440" y="35500"/>
                </a:cubicBezTo>
                <a:close/>
                <a:moveTo>
                  <a:pt x="776440" y="0"/>
                </a:moveTo>
                <a:cubicBezTo>
                  <a:pt x="802986" y="0"/>
                  <a:pt x="826878" y="6212"/>
                  <a:pt x="847230" y="17750"/>
                </a:cubicBezTo>
                <a:cubicBezTo>
                  <a:pt x="848114" y="18637"/>
                  <a:pt x="849000" y="18637"/>
                  <a:pt x="849884" y="19525"/>
                </a:cubicBezTo>
                <a:cubicBezTo>
                  <a:pt x="880854" y="37275"/>
                  <a:pt x="904746" y="64787"/>
                  <a:pt x="916248" y="99399"/>
                </a:cubicBezTo>
                <a:cubicBezTo>
                  <a:pt x="917134" y="100287"/>
                  <a:pt x="917134" y="100287"/>
                  <a:pt x="917134" y="101174"/>
                </a:cubicBezTo>
                <a:cubicBezTo>
                  <a:pt x="917134" y="101174"/>
                  <a:pt x="917134" y="102062"/>
                  <a:pt x="918018" y="102062"/>
                </a:cubicBezTo>
                <a:cubicBezTo>
                  <a:pt x="922442" y="117149"/>
                  <a:pt x="925098" y="132236"/>
                  <a:pt x="925098" y="149099"/>
                </a:cubicBezTo>
                <a:cubicBezTo>
                  <a:pt x="925098" y="230748"/>
                  <a:pt x="858732" y="297310"/>
                  <a:pt x="776440" y="297310"/>
                </a:cubicBezTo>
                <a:cubicBezTo>
                  <a:pt x="695034" y="297310"/>
                  <a:pt x="628668" y="231636"/>
                  <a:pt x="627784" y="149986"/>
                </a:cubicBezTo>
                <a:lnTo>
                  <a:pt x="627784" y="149099"/>
                </a:lnTo>
                <a:cubicBezTo>
                  <a:pt x="627784" y="66562"/>
                  <a:pt x="694148" y="0"/>
                  <a:pt x="776440" y="0"/>
                </a:cubicBezTo>
                <a:close/>
                <a:moveTo>
                  <a:pt x="105258" y="0"/>
                </a:moveTo>
                <a:lnTo>
                  <a:pt x="393378" y="0"/>
                </a:lnTo>
                <a:cubicBezTo>
                  <a:pt x="451360" y="0"/>
                  <a:pt x="497744" y="47165"/>
                  <a:pt x="497744" y="105008"/>
                </a:cubicBezTo>
                <a:lnTo>
                  <a:pt x="497744" y="112127"/>
                </a:lnTo>
                <a:cubicBezTo>
                  <a:pt x="497744" y="137935"/>
                  <a:pt x="512908" y="161962"/>
                  <a:pt x="536992" y="173531"/>
                </a:cubicBezTo>
                <a:lnTo>
                  <a:pt x="561968" y="186879"/>
                </a:lnTo>
                <a:cubicBezTo>
                  <a:pt x="572672" y="191329"/>
                  <a:pt x="579808" y="202897"/>
                  <a:pt x="579808" y="215356"/>
                </a:cubicBezTo>
                <a:cubicBezTo>
                  <a:pt x="579808" y="227815"/>
                  <a:pt x="572672" y="239383"/>
                  <a:pt x="561968" y="243833"/>
                </a:cubicBezTo>
                <a:lnTo>
                  <a:pt x="536992" y="257181"/>
                </a:lnTo>
                <a:cubicBezTo>
                  <a:pt x="512908" y="268750"/>
                  <a:pt x="497744" y="292777"/>
                  <a:pt x="497744" y="319474"/>
                </a:cubicBezTo>
                <a:lnTo>
                  <a:pt x="497744" y="325704"/>
                </a:lnTo>
                <a:cubicBezTo>
                  <a:pt x="497744" y="383547"/>
                  <a:pt x="451360" y="430712"/>
                  <a:pt x="393378" y="430712"/>
                </a:cubicBezTo>
                <a:lnTo>
                  <a:pt x="105258" y="430712"/>
                </a:lnTo>
                <a:cubicBezTo>
                  <a:pt x="47276" y="430712"/>
                  <a:pt x="0" y="383547"/>
                  <a:pt x="0" y="325704"/>
                </a:cubicBezTo>
                <a:lnTo>
                  <a:pt x="0" y="105008"/>
                </a:lnTo>
                <a:cubicBezTo>
                  <a:pt x="0" y="47165"/>
                  <a:pt x="47276" y="0"/>
                  <a:pt x="10525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91BB4124-3C8E-457E-8444-1B7C931D8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6860" y="9161726"/>
            <a:ext cx="1388082" cy="1038879"/>
          </a:xfrm>
          <a:custGeom>
            <a:avLst/>
            <a:gdLst>
              <a:gd name="connsiteX0" fmla="*/ 972412 w 1388082"/>
              <a:gd name="connsiteY0" fmla="*/ 690855 h 1038879"/>
              <a:gd name="connsiteX1" fmla="*/ 847798 w 1388082"/>
              <a:gd name="connsiteY1" fmla="*/ 815467 h 1038879"/>
              <a:gd name="connsiteX2" fmla="*/ 847798 w 1388082"/>
              <a:gd name="connsiteY2" fmla="*/ 968562 h 1038879"/>
              <a:gd name="connsiteX3" fmla="*/ 881622 w 1388082"/>
              <a:gd name="connsiteY3" fmla="*/ 1003275 h 1038879"/>
              <a:gd name="connsiteX4" fmla="*/ 927906 w 1388082"/>
              <a:gd name="connsiteY4" fmla="*/ 1003275 h 1038879"/>
              <a:gd name="connsiteX5" fmla="*/ 927906 w 1388082"/>
              <a:gd name="connsiteY5" fmla="*/ 866202 h 1038879"/>
              <a:gd name="connsiteX6" fmla="*/ 945708 w 1388082"/>
              <a:gd name="connsiteY6" fmla="*/ 848400 h 1038879"/>
              <a:gd name="connsiteX7" fmla="*/ 963510 w 1388082"/>
              <a:gd name="connsiteY7" fmla="*/ 866202 h 1038879"/>
              <a:gd name="connsiteX8" fmla="*/ 963510 w 1388082"/>
              <a:gd name="connsiteY8" fmla="*/ 1003275 h 1038879"/>
              <a:gd name="connsiteX9" fmla="*/ 1235878 w 1388082"/>
              <a:gd name="connsiteY9" fmla="*/ 1003275 h 1038879"/>
              <a:gd name="connsiteX10" fmla="*/ 1235878 w 1388082"/>
              <a:gd name="connsiteY10" fmla="*/ 866202 h 1038879"/>
              <a:gd name="connsiteX11" fmla="*/ 1253680 w 1388082"/>
              <a:gd name="connsiteY11" fmla="*/ 848400 h 1038879"/>
              <a:gd name="connsiteX12" fmla="*/ 1272372 w 1388082"/>
              <a:gd name="connsiteY12" fmla="*/ 866202 h 1038879"/>
              <a:gd name="connsiteX13" fmla="*/ 1272372 w 1388082"/>
              <a:gd name="connsiteY13" fmla="*/ 1003275 h 1038879"/>
              <a:gd name="connsiteX14" fmla="*/ 1317766 w 1388082"/>
              <a:gd name="connsiteY14" fmla="*/ 1003275 h 1038879"/>
              <a:gd name="connsiteX15" fmla="*/ 1351590 w 1388082"/>
              <a:gd name="connsiteY15" fmla="*/ 968562 h 1038879"/>
              <a:gd name="connsiteX16" fmla="*/ 1351590 w 1388082"/>
              <a:gd name="connsiteY16" fmla="*/ 815467 h 1038879"/>
              <a:gd name="connsiteX17" fmla="*/ 1227866 w 1388082"/>
              <a:gd name="connsiteY17" fmla="*/ 690855 h 1038879"/>
              <a:gd name="connsiteX18" fmla="*/ 972412 w 1388082"/>
              <a:gd name="connsiteY18" fmla="*/ 655251 h 1038879"/>
              <a:gd name="connsiteX19" fmla="*/ 1227866 w 1388082"/>
              <a:gd name="connsiteY19" fmla="*/ 655251 h 1038879"/>
              <a:gd name="connsiteX20" fmla="*/ 1388082 w 1388082"/>
              <a:gd name="connsiteY20" fmla="*/ 815467 h 1038879"/>
              <a:gd name="connsiteX21" fmla="*/ 1388082 w 1388082"/>
              <a:gd name="connsiteY21" fmla="*/ 968562 h 1038879"/>
              <a:gd name="connsiteX22" fmla="*/ 1317766 w 1388082"/>
              <a:gd name="connsiteY22" fmla="*/ 1038879 h 1038879"/>
              <a:gd name="connsiteX23" fmla="*/ 881622 w 1388082"/>
              <a:gd name="connsiteY23" fmla="*/ 1038879 h 1038879"/>
              <a:gd name="connsiteX24" fmla="*/ 812196 w 1388082"/>
              <a:gd name="connsiteY24" fmla="*/ 968562 h 1038879"/>
              <a:gd name="connsiteX25" fmla="*/ 812196 w 1388082"/>
              <a:gd name="connsiteY25" fmla="*/ 815467 h 1038879"/>
              <a:gd name="connsiteX26" fmla="*/ 972412 w 1388082"/>
              <a:gd name="connsiteY26" fmla="*/ 655251 h 1038879"/>
              <a:gd name="connsiteX27" fmla="*/ 160216 w 1388082"/>
              <a:gd name="connsiteY27" fmla="*/ 574035 h 1038879"/>
              <a:gd name="connsiteX28" fmla="*/ 36494 w 1388082"/>
              <a:gd name="connsiteY28" fmla="*/ 697757 h 1038879"/>
              <a:gd name="connsiteX29" fmla="*/ 36494 w 1388082"/>
              <a:gd name="connsiteY29" fmla="*/ 850852 h 1038879"/>
              <a:gd name="connsiteX30" fmla="*/ 71206 w 1388082"/>
              <a:gd name="connsiteY30" fmla="*/ 885565 h 1038879"/>
              <a:gd name="connsiteX31" fmla="*/ 115712 w 1388082"/>
              <a:gd name="connsiteY31" fmla="*/ 885565 h 1038879"/>
              <a:gd name="connsiteX32" fmla="*/ 115712 w 1388082"/>
              <a:gd name="connsiteY32" fmla="*/ 748492 h 1038879"/>
              <a:gd name="connsiteX33" fmla="*/ 134404 w 1388082"/>
              <a:gd name="connsiteY33" fmla="*/ 730690 h 1038879"/>
              <a:gd name="connsiteX34" fmla="*/ 151314 w 1388082"/>
              <a:gd name="connsiteY34" fmla="*/ 748492 h 1038879"/>
              <a:gd name="connsiteX35" fmla="*/ 151314 w 1388082"/>
              <a:gd name="connsiteY35" fmla="*/ 885565 h 1038879"/>
              <a:gd name="connsiteX36" fmla="*/ 424572 w 1388082"/>
              <a:gd name="connsiteY36" fmla="*/ 885565 h 1038879"/>
              <a:gd name="connsiteX37" fmla="*/ 424572 w 1388082"/>
              <a:gd name="connsiteY37" fmla="*/ 748492 h 1038879"/>
              <a:gd name="connsiteX38" fmla="*/ 442372 w 1388082"/>
              <a:gd name="connsiteY38" fmla="*/ 730690 h 1038879"/>
              <a:gd name="connsiteX39" fmla="*/ 460174 w 1388082"/>
              <a:gd name="connsiteY39" fmla="*/ 748492 h 1038879"/>
              <a:gd name="connsiteX40" fmla="*/ 460174 w 1388082"/>
              <a:gd name="connsiteY40" fmla="*/ 885565 h 1038879"/>
              <a:gd name="connsiteX41" fmla="*/ 506460 w 1388082"/>
              <a:gd name="connsiteY41" fmla="*/ 885565 h 1038879"/>
              <a:gd name="connsiteX42" fmla="*/ 540282 w 1388082"/>
              <a:gd name="connsiteY42" fmla="*/ 850852 h 1038879"/>
              <a:gd name="connsiteX43" fmla="*/ 540282 w 1388082"/>
              <a:gd name="connsiteY43" fmla="*/ 697757 h 1038879"/>
              <a:gd name="connsiteX44" fmla="*/ 415670 w 1388082"/>
              <a:gd name="connsiteY44" fmla="*/ 574035 h 1038879"/>
              <a:gd name="connsiteX45" fmla="*/ 160216 w 1388082"/>
              <a:gd name="connsiteY45" fmla="*/ 537541 h 1038879"/>
              <a:gd name="connsiteX46" fmla="*/ 415670 w 1388082"/>
              <a:gd name="connsiteY46" fmla="*/ 537541 h 1038879"/>
              <a:gd name="connsiteX47" fmla="*/ 575886 w 1388082"/>
              <a:gd name="connsiteY47" fmla="*/ 697757 h 1038879"/>
              <a:gd name="connsiteX48" fmla="*/ 575886 w 1388082"/>
              <a:gd name="connsiteY48" fmla="*/ 850852 h 1038879"/>
              <a:gd name="connsiteX49" fmla="*/ 506460 w 1388082"/>
              <a:gd name="connsiteY49" fmla="*/ 921169 h 1038879"/>
              <a:gd name="connsiteX50" fmla="*/ 71206 w 1388082"/>
              <a:gd name="connsiteY50" fmla="*/ 921169 h 1038879"/>
              <a:gd name="connsiteX51" fmla="*/ 0 w 1388082"/>
              <a:gd name="connsiteY51" fmla="*/ 850852 h 1038879"/>
              <a:gd name="connsiteX52" fmla="*/ 0 w 1388082"/>
              <a:gd name="connsiteY52" fmla="*/ 697757 h 1038879"/>
              <a:gd name="connsiteX53" fmla="*/ 160216 w 1388082"/>
              <a:gd name="connsiteY53" fmla="*/ 537541 h 1038879"/>
              <a:gd name="connsiteX54" fmla="*/ 1101564 w 1388082"/>
              <a:gd name="connsiteY54" fmla="*/ 305779 h 1038879"/>
              <a:gd name="connsiteX55" fmla="*/ 965338 w 1388082"/>
              <a:gd name="connsiteY55" fmla="*/ 443067 h 1038879"/>
              <a:gd name="connsiteX56" fmla="*/ 1101564 w 1388082"/>
              <a:gd name="connsiteY56" fmla="*/ 579464 h 1038879"/>
              <a:gd name="connsiteX57" fmla="*/ 1237790 w 1388082"/>
              <a:gd name="connsiteY57" fmla="*/ 443067 h 1038879"/>
              <a:gd name="connsiteX58" fmla="*/ 1101564 w 1388082"/>
              <a:gd name="connsiteY58" fmla="*/ 305779 h 1038879"/>
              <a:gd name="connsiteX59" fmla="*/ 289550 w 1388082"/>
              <a:gd name="connsiteY59" fmla="*/ 189886 h 1038879"/>
              <a:gd name="connsiteX60" fmla="*/ 153324 w 1388082"/>
              <a:gd name="connsiteY60" fmla="*/ 326283 h 1038879"/>
              <a:gd name="connsiteX61" fmla="*/ 289550 w 1388082"/>
              <a:gd name="connsiteY61" fmla="*/ 463571 h 1038879"/>
              <a:gd name="connsiteX62" fmla="*/ 426668 w 1388082"/>
              <a:gd name="connsiteY62" fmla="*/ 326283 h 1038879"/>
              <a:gd name="connsiteX63" fmla="*/ 289550 w 1388082"/>
              <a:gd name="connsiteY63" fmla="*/ 189886 h 1038879"/>
              <a:gd name="connsiteX64" fmla="*/ 365232 w 1388082"/>
              <a:gd name="connsiteY64" fmla="*/ 0 h 1038879"/>
              <a:gd name="connsiteX65" fmla="*/ 675970 w 1388082"/>
              <a:gd name="connsiteY65" fmla="*/ 0 h 1038879"/>
              <a:gd name="connsiteX66" fmla="*/ 768568 w 1388082"/>
              <a:gd name="connsiteY66" fmla="*/ 93606 h 1038879"/>
              <a:gd name="connsiteX67" fmla="*/ 768568 w 1388082"/>
              <a:gd name="connsiteY67" fmla="*/ 115001 h 1038879"/>
              <a:gd name="connsiteX68" fmla="*/ 1026774 w 1388082"/>
              <a:gd name="connsiteY68" fmla="*/ 115001 h 1038879"/>
              <a:gd name="connsiteX69" fmla="*/ 1119372 w 1388082"/>
              <a:gd name="connsiteY69" fmla="*/ 208607 h 1038879"/>
              <a:gd name="connsiteX70" fmla="*/ 1119372 w 1388082"/>
              <a:gd name="connsiteY70" fmla="*/ 271011 h 1038879"/>
              <a:gd name="connsiteX71" fmla="*/ 1274296 w 1388082"/>
              <a:gd name="connsiteY71" fmla="*/ 443067 h 1038879"/>
              <a:gd name="connsiteX72" fmla="*/ 1101564 w 1388082"/>
              <a:gd name="connsiteY72" fmla="*/ 615124 h 1038879"/>
              <a:gd name="connsiteX73" fmla="*/ 929724 w 1388082"/>
              <a:gd name="connsiteY73" fmla="*/ 443067 h 1038879"/>
              <a:gd name="connsiteX74" fmla="*/ 1083758 w 1388082"/>
              <a:gd name="connsiteY74" fmla="*/ 271011 h 1038879"/>
              <a:gd name="connsiteX75" fmla="*/ 1083758 w 1388082"/>
              <a:gd name="connsiteY75" fmla="*/ 208607 h 1038879"/>
              <a:gd name="connsiteX76" fmla="*/ 1026774 w 1388082"/>
              <a:gd name="connsiteY76" fmla="*/ 152444 h 1038879"/>
              <a:gd name="connsiteX77" fmla="*/ 768568 w 1388082"/>
              <a:gd name="connsiteY77" fmla="*/ 152444 h 1038879"/>
              <a:gd name="connsiteX78" fmla="*/ 768568 w 1388082"/>
              <a:gd name="connsiteY78" fmla="*/ 328957 h 1038879"/>
              <a:gd name="connsiteX79" fmla="*/ 675970 w 1388082"/>
              <a:gd name="connsiteY79" fmla="*/ 422563 h 1038879"/>
              <a:gd name="connsiteX80" fmla="*/ 659052 w 1388082"/>
              <a:gd name="connsiteY80" fmla="*/ 422563 h 1038879"/>
              <a:gd name="connsiteX81" fmla="*/ 659052 w 1388082"/>
              <a:gd name="connsiteY81" fmla="*/ 443959 h 1038879"/>
              <a:gd name="connsiteX82" fmla="*/ 716036 w 1388082"/>
              <a:gd name="connsiteY82" fmla="*/ 501905 h 1038879"/>
              <a:gd name="connsiteX83" fmla="*/ 871850 w 1388082"/>
              <a:gd name="connsiteY83" fmla="*/ 501905 h 1038879"/>
              <a:gd name="connsiteX84" fmla="*/ 887876 w 1388082"/>
              <a:gd name="connsiteY84" fmla="*/ 512603 h 1038879"/>
              <a:gd name="connsiteX85" fmla="*/ 925272 w 1388082"/>
              <a:gd name="connsiteY85" fmla="*/ 589270 h 1038879"/>
              <a:gd name="connsiteX86" fmla="*/ 916368 w 1388082"/>
              <a:gd name="connsiteY86" fmla="*/ 613341 h 1038879"/>
              <a:gd name="connsiteX87" fmla="*/ 909246 w 1388082"/>
              <a:gd name="connsiteY87" fmla="*/ 615124 h 1038879"/>
              <a:gd name="connsiteX88" fmla="*/ 892328 w 1388082"/>
              <a:gd name="connsiteY88" fmla="*/ 605317 h 1038879"/>
              <a:gd name="connsiteX89" fmla="*/ 860276 w 1388082"/>
              <a:gd name="connsiteY89" fmla="*/ 538456 h 1038879"/>
              <a:gd name="connsiteX90" fmla="*/ 716036 w 1388082"/>
              <a:gd name="connsiteY90" fmla="*/ 538456 h 1038879"/>
              <a:gd name="connsiteX91" fmla="*/ 623438 w 1388082"/>
              <a:gd name="connsiteY91" fmla="*/ 443959 h 1038879"/>
              <a:gd name="connsiteX92" fmla="*/ 623438 w 1388082"/>
              <a:gd name="connsiteY92" fmla="*/ 422563 h 1038879"/>
              <a:gd name="connsiteX93" fmla="*/ 531730 w 1388082"/>
              <a:gd name="connsiteY93" fmla="*/ 422563 h 1038879"/>
              <a:gd name="connsiteX94" fmla="*/ 499678 w 1388082"/>
              <a:gd name="connsiteY94" fmla="*/ 489424 h 1038879"/>
              <a:gd name="connsiteX95" fmla="*/ 482760 w 1388082"/>
              <a:gd name="connsiteY95" fmla="*/ 499231 h 1038879"/>
              <a:gd name="connsiteX96" fmla="*/ 475638 w 1388082"/>
              <a:gd name="connsiteY96" fmla="*/ 497448 h 1038879"/>
              <a:gd name="connsiteX97" fmla="*/ 466734 w 1388082"/>
              <a:gd name="connsiteY97" fmla="*/ 473378 h 1038879"/>
              <a:gd name="connsiteX98" fmla="*/ 504128 w 1388082"/>
              <a:gd name="connsiteY98" fmla="*/ 395819 h 1038879"/>
              <a:gd name="connsiteX99" fmla="*/ 520156 w 1388082"/>
              <a:gd name="connsiteY99" fmla="*/ 386012 h 1038879"/>
              <a:gd name="connsiteX100" fmla="*/ 675970 w 1388082"/>
              <a:gd name="connsiteY100" fmla="*/ 386012 h 1038879"/>
              <a:gd name="connsiteX101" fmla="*/ 732952 w 1388082"/>
              <a:gd name="connsiteY101" fmla="*/ 328957 h 1038879"/>
              <a:gd name="connsiteX102" fmla="*/ 732952 w 1388082"/>
              <a:gd name="connsiteY102" fmla="*/ 93606 h 1038879"/>
              <a:gd name="connsiteX103" fmla="*/ 675970 w 1388082"/>
              <a:gd name="connsiteY103" fmla="*/ 35659 h 1038879"/>
              <a:gd name="connsiteX104" fmla="*/ 365232 w 1388082"/>
              <a:gd name="connsiteY104" fmla="*/ 35659 h 1038879"/>
              <a:gd name="connsiteX105" fmla="*/ 308248 w 1388082"/>
              <a:gd name="connsiteY105" fmla="*/ 93606 h 1038879"/>
              <a:gd name="connsiteX106" fmla="*/ 308248 w 1388082"/>
              <a:gd name="connsiteY106" fmla="*/ 155118 h 1038879"/>
              <a:gd name="connsiteX107" fmla="*/ 462282 w 1388082"/>
              <a:gd name="connsiteY107" fmla="*/ 326283 h 1038879"/>
              <a:gd name="connsiteX108" fmla="*/ 289550 w 1388082"/>
              <a:gd name="connsiteY108" fmla="*/ 499231 h 1038879"/>
              <a:gd name="connsiteX109" fmla="*/ 117710 w 1388082"/>
              <a:gd name="connsiteY109" fmla="*/ 326283 h 1038879"/>
              <a:gd name="connsiteX110" fmla="*/ 271744 w 1388082"/>
              <a:gd name="connsiteY110" fmla="*/ 155118 h 1038879"/>
              <a:gd name="connsiteX111" fmla="*/ 271744 w 1388082"/>
              <a:gd name="connsiteY111" fmla="*/ 93606 h 1038879"/>
              <a:gd name="connsiteX112" fmla="*/ 365232 w 1388082"/>
              <a:gd name="connsiteY112" fmla="*/ 0 h 1038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388082" h="1038879">
                <a:moveTo>
                  <a:pt x="972412" y="690855"/>
                </a:moveTo>
                <a:cubicBezTo>
                  <a:pt x="902984" y="690855"/>
                  <a:pt x="847798" y="746930"/>
                  <a:pt x="847798" y="815467"/>
                </a:cubicBezTo>
                <a:lnTo>
                  <a:pt x="847798" y="968562"/>
                </a:lnTo>
                <a:cubicBezTo>
                  <a:pt x="847798" y="987254"/>
                  <a:pt x="862930" y="1003275"/>
                  <a:pt x="881622" y="1003275"/>
                </a:cubicBezTo>
                <a:lnTo>
                  <a:pt x="927906" y="1003275"/>
                </a:lnTo>
                <a:lnTo>
                  <a:pt x="927906" y="866202"/>
                </a:lnTo>
                <a:cubicBezTo>
                  <a:pt x="927906" y="857301"/>
                  <a:pt x="935028" y="848400"/>
                  <a:pt x="945708" y="848400"/>
                </a:cubicBezTo>
                <a:cubicBezTo>
                  <a:pt x="955500" y="848400"/>
                  <a:pt x="963510" y="857301"/>
                  <a:pt x="963510" y="866202"/>
                </a:cubicBezTo>
                <a:lnTo>
                  <a:pt x="963510" y="1003275"/>
                </a:lnTo>
                <a:lnTo>
                  <a:pt x="1235878" y="1003275"/>
                </a:lnTo>
                <a:lnTo>
                  <a:pt x="1235878" y="866202"/>
                </a:lnTo>
                <a:cubicBezTo>
                  <a:pt x="1235878" y="857301"/>
                  <a:pt x="1243888" y="848400"/>
                  <a:pt x="1253680" y="848400"/>
                </a:cubicBezTo>
                <a:cubicBezTo>
                  <a:pt x="1264360" y="848400"/>
                  <a:pt x="1272372" y="857301"/>
                  <a:pt x="1272372" y="866202"/>
                </a:cubicBezTo>
                <a:lnTo>
                  <a:pt x="1272372" y="1003275"/>
                </a:lnTo>
                <a:lnTo>
                  <a:pt x="1317766" y="1003275"/>
                </a:lnTo>
                <a:cubicBezTo>
                  <a:pt x="1336458" y="1003275"/>
                  <a:pt x="1351590" y="987254"/>
                  <a:pt x="1351590" y="968562"/>
                </a:cubicBezTo>
                <a:lnTo>
                  <a:pt x="1351590" y="815467"/>
                </a:lnTo>
                <a:cubicBezTo>
                  <a:pt x="1351590" y="746930"/>
                  <a:pt x="1295514" y="690855"/>
                  <a:pt x="1227866" y="690855"/>
                </a:cubicBezTo>
                <a:close/>
                <a:moveTo>
                  <a:pt x="972412" y="655251"/>
                </a:moveTo>
                <a:lnTo>
                  <a:pt x="1227866" y="655251"/>
                </a:lnTo>
                <a:cubicBezTo>
                  <a:pt x="1316876" y="655251"/>
                  <a:pt x="1388082" y="727348"/>
                  <a:pt x="1388082" y="815467"/>
                </a:cubicBezTo>
                <a:lnTo>
                  <a:pt x="1388082" y="968562"/>
                </a:lnTo>
                <a:cubicBezTo>
                  <a:pt x="1388082" y="1006836"/>
                  <a:pt x="1356040" y="1038879"/>
                  <a:pt x="1317766" y="1038879"/>
                </a:cubicBezTo>
                <a:lnTo>
                  <a:pt x="881622" y="1038879"/>
                </a:lnTo>
                <a:cubicBezTo>
                  <a:pt x="843348" y="1038879"/>
                  <a:pt x="812196" y="1006836"/>
                  <a:pt x="812196" y="968562"/>
                </a:cubicBezTo>
                <a:lnTo>
                  <a:pt x="812196" y="815467"/>
                </a:lnTo>
                <a:cubicBezTo>
                  <a:pt x="812196" y="727348"/>
                  <a:pt x="883402" y="655251"/>
                  <a:pt x="972412" y="655251"/>
                </a:cubicBezTo>
                <a:close/>
                <a:moveTo>
                  <a:pt x="160216" y="574035"/>
                </a:moveTo>
                <a:cubicBezTo>
                  <a:pt x="91678" y="574035"/>
                  <a:pt x="36494" y="629220"/>
                  <a:pt x="36494" y="697757"/>
                </a:cubicBezTo>
                <a:lnTo>
                  <a:pt x="36494" y="850852"/>
                </a:lnTo>
                <a:cubicBezTo>
                  <a:pt x="36494" y="869544"/>
                  <a:pt x="51626" y="885565"/>
                  <a:pt x="71206" y="885565"/>
                </a:cubicBezTo>
                <a:lnTo>
                  <a:pt x="115712" y="885565"/>
                </a:lnTo>
                <a:lnTo>
                  <a:pt x="115712" y="748492"/>
                </a:lnTo>
                <a:cubicBezTo>
                  <a:pt x="115712" y="738701"/>
                  <a:pt x="123722" y="730690"/>
                  <a:pt x="134404" y="730690"/>
                </a:cubicBezTo>
                <a:cubicBezTo>
                  <a:pt x="144194" y="730690"/>
                  <a:pt x="151314" y="738701"/>
                  <a:pt x="151314" y="748492"/>
                </a:cubicBezTo>
                <a:lnTo>
                  <a:pt x="151314" y="885565"/>
                </a:lnTo>
                <a:lnTo>
                  <a:pt x="424572" y="885565"/>
                </a:lnTo>
                <a:lnTo>
                  <a:pt x="424572" y="748492"/>
                </a:lnTo>
                <a:cubicBezTo>
                  <a:pt x="424572" y="738701"/>
                  <a:pt x="432582" y="730690"/>
                  <a:pt x="442372" y="730690"/>
                </a:cubicBezTo>
                <a:cubicBezTo>
                  <a:pt x="452164" y="730690"/>
                  <a:pt x="460174" y="738701"/>
                  <a:pt x="460174" y="748492"/>
                </a:cubicBezTo>
                <a:lnTo>
                  <a:pt x="460174" y="885565"/>
                </a:lnTo>
                <a:lnTo>
                  <a:pt x="506460" y="885565"/>
                </a:lnTo>
                <a:cubicBezTo>
                  <a:pt x="525152" y="885565"/>
                  <a:pt x="540282" y="869544"/>
                  <a:pt x="540282" y="850852"/>
                </a:cubicBezTo>
                <a:lnTo>
                  <a:pt x="540282" y="697757"/>
                </a:lnTo>
                <a:cubicBezTo>
                  <a:pt x="540282" y="629220"/>
                  <a:pt x="484208" y="574035"/>
                  <a:pt x="415670" y="574035"/>
                </a:cubicBezTo>
                <a:close/>
                <a:moveTo>
                  <a:pt x="160216" y="537541"/>
                </a:moveTo>
                <a:lnTo>
                  <a:pt x="415670" y="537541"/>
                </a:lnTo>
                <a:cubicBezTo>
                  <a:pt x="504680" y="537541"/>
                  <a:pt x="575886" y="609638"/>
                  <a:pt x="575886" y="697757"/>
                </a:cubicBezTo>
                <a:lnTo>
                  <a:pt x="575886" y="850852"/>
                </a:lnTo>
                <a:cubicBezTo>
                  <a:pt x="575886" y="890016"/>
                  <a:pt x="544732" y="921169"/>
                  <a:pt x="506460" y="921169"/>
                </a:cubicBezTo>
                <a:lnTo>
                  <a:pt x="71206" y="921169"/>
                </a:lnTo>
                <a:cubicBezTo>
                  <a:pt x="32044" y="921169"/>
                  <a:pt x="0" y="890016"/>
                  <a:pt x="0" y="850852"/>
                </a:cubicBezTo>
                <a:lnTo>
                  <a:pt x="0" y="697757"/>
                </a:lnTo>
                <a:cubicBezTo>
                  <a:pt x="0" y="609638"/>
                  <a:pt x="71206" y="537541"/>
                  <a:pt x="160216" y="537541"/>
                </a:cubicBezTo>
                <a:close/>
                <a:moveTo>
                  <a:pt x="1101564" y="305779"/>
                </a:moveTo>
                <a:cubicBezTo>
                  <a:pt x="1026774" y="305779"/>
                  <a:pt x="965338" y="367291"/>
                  <a:pt x="965338" y="443067"/>
                </a:cubicBezTo>
                <a:cubicBezTo>
                  <a:pt x="965338" y="518843"/>
                  <a:pt x="1026774" y="579464"/>
                  <a:pt x="1101564" y="579464"/>
                </a:cubicBezTo>
                <a:cubicBezTo>
                  <a:pt x="1176356" y="579464"/>
                  <a:pt x="1237790" y="518843"/>
                  <a:pt x="1237790" y="443067"/>
                </a:cubicBezTo>
                <a:cubicBezTo>
                  <a:pt x="1237790" y="367291"/>
                  <a:pt x="1176356" y="305779"/>
                  <a:pt x="1101564" y="305779"/>
                </a:cubicBezTo>
                <a:close/>
                <a:moveTo>
                  <a:pt x="289550" y="189886"/>
                </a:moveTo>
                <a:cubicBezTo>
                  <a:pt x="215650" y="189886"/>
                  <a:pt x="153324" y="252290"/>
                  <a:pt x="153324" y="326283"/>
                </a:cubicBezTo>
                <a:cubicBezTo>
                  <a:pt x="153324" y="402059"/>
                  <a:pt x="215650" y="463571"/>
                  <a:pt x="289550" y="463571"/>
                </a:cubicBezTo>
                <a:cubicBezTo>
                  <a:pt x="365232" y="463571"/>
                  <a:pt x="426668" y="402059"/>
                  <a:pt x="426668" y="326283"/>
                </a:cubicBezTo>
                <a:cubicBezTo>
                  <a:pt x="426668" y="252290"/>
                  <a:pt x="365232" y="189886"/>
                  <a:pt x="289550" y="189886"/>
                </a:cubicBezTo>
                <a:close/>
                <a:moveTo>
                  <a:pt x="365232" y="0"/>
                </a:moveTo>
                <a:lnTo>
                  <a:pt x="675970" y="0"/>
                </a:lnTo>
                <a:cubicBezTo>
                  <a:pt x="726720" y="0"/>
                  <a:pt x="768568" y="41008"/>
                  <a:pt x="768568" y="93606"/>
                </a:cubicBezTo>
                <a:lnTo>
                  <a:pt x="768568" y="115001"/>
                </a:lnTo>
                <a:lnTo>
                  <a:pt x="1026774" y="115001"/>
                </a:lnTo>
                <a:cubicBezTo>
                  <a:pt x="1077524" y="115001"/>
                  <a:pt x="1119372" y="157793"/>
                  <a:pt x="1119372" y="208607"/>
                </a:cubicBezTo>
                <a:lnTo>
                  <a:pt x="1119372" y="271011"/>
                </a:lnTo>
                <a:cubicBezTo>
                  <a:pt x="1206628" y="279926"/>
                  <a:pt x="1274296" y="353027"/>
                  <a:pt x="1274296" y="443067"/>
                </a:cubicBezTo>
                <a:cubicBezTo>
                  <a:pt x="1274296" y="538456"/>
                  <a:pt x="1196834" y="615124"/>
                  <a:pt x="1101564" y="615124"/>
                </a:cubicBezTo>
                <a:cubicBezTo>
                  <a:pt x="1006296" y="615124"/>
                  <a:pt x="929724" y="538456"/>
                  <a:pt x="929724" y="443067"/>
                </a:cubicBezTo>
                <a:cubicBezTo>
                  <a:pt x="929724" y="353027"/>
                  <a:pt x="996502" y="279926"/>
                  <a:pt x="1083758" y="271011"/>
                </a:cubicBezTo>
                <a:lnTo>
                  <a:pt x="1083758" y="208607"/>
                </a:lnTo>
                <a:cubicBezTo>
                  <a:pt x="1083758" y="178297"/>
                  <a:pt x="1057936" y="152444"/>
                  <a:pt x="1026774" y="152444"/>
                </a:cubicBezTo>
                <a:lnTo>
                  <a:pt x="768568" y="152444"/>
                </a:lnTo>
                <a:lnTo>
                  <a:pt x="768568" y="328957"/>
                </a:lnTo>
                <a:cubicBezTo>
                  <a:pt x="768568" y="380663"/>
                  <a:pt x="726720" y="422563"/>
                  <a:pt x="675970" y="422563"/>
                </a:cubicBezTo>
                <a:lnTo>
                  <a:pt x="659052" y="422563"/>
                </a:lnTo>
                <a:lnTo>
                  <a:pt x="659052" y="443959"/>
                </a:lnTo>
                <a:cubicBezTo>
                  <a:pt x="659052" y="476052"/>
                  <a:pt x="684874" y="501905"/>
                  <a:pt x="716036" y="501905"/>
                </a:cubicBezTo>
                <a:lnTo>
                  <a:pt x="871850" y="501905"/>
                </a:lnTo>
                <a:cubicBezTo>
                  <a:pt x="878082" y="501905"/>
                  <a:pt x="884316" y="506363"/>
                  <a:pt x="887876" y="512603"/>
                </a:cubicBezTo>
                <a:lnTo>
                  <a:pt x="925272" y="589270"/>
                </a:lnTo>
                <a:cubicBezTo>
                  <a:pt x="929724" y="598185"/>
                  <a:pt x="926162" y="608883"/>
                  <a:pt x="916368" y="613341"/>
                </a:cubicBezTo>
                <a:cubicBezTo>
                  <a:pt x="914588" y="614232"/>
                  <a:pt x="911026" y="615124"/>
                  <a:pt x="909246" y="615124"/>
                </a:cubicBezTo>
                <a:cubicBezTo>
                  <a:pt x="902122" y="615124"/>
                  <a:pt x="895000" y="611558"/>
                  <a:pt x="892328" y="605317"/>
                </a:cubicBezTo>
                <a:lnTo>
                  <a:pt x="860276" y="538456"/>
                </a:lnTo>
                <a:lnTo>
                  <a:pt x="716036" y="538456"/>
                </a:lnTo>
                <a:cubicBezTo>
                  <a:pt x="665286" y="538456"/>
                  <a:pt x="623438" y="495665"/>
                  <a:pt x="623438" y="443959"/>
                </a:cubicBezTo>
                <a:lnTo>
                  <a:pt x="623438" y="422563"/>
                </a:lnTo>
                <a:lnTo>
                  <a:pt x="531730" y="422563"/>
                </a:lnTo>
                <a:lnTo>
                  <a:pt x="499678" y="489424"/>
                </a:lnTo>
                <a:cubicBezTo>
                  <a:pt x="497006" y="495665"/>
                  <a:pt x="489884" y="499231"/>
                  <a:pt x="482760" y="499231"/>
                </a:cubicBezTo>
                <a:cubicBezTo>
                  <a:pt x="480090" y="499231"/>
                  <a:pt x="477418" y="499231"/>
                  <a:pt x="475638" y="497448"/>
                </a:cubicBezTo>
                <a:cubicBezTo>
                  <a:pt x="465844" y="492990"/>
                  <a:pt x="462282" y="482292"/>
                  <a:pt x="466734" y="473378"/>
                </a:cubicBezTo>
                <a:lnTo>
                  <a:pt x="504128" y="395819"/>
                </a:lnTo>
                <a:cubicBezTo>
                  <a:pt x="507690" y="390470"/>
                  <a:pt x="513032" y="386012"/>
                  <a:pt x="520156" y="386012"/>
                </a:cubicBezTo>
                <a:lnTo>
                  <a:pt x="675970" y="386012"/>
                </a:lnTo>
                <a:cubicBezTo>
                  <a:pt x="707132" y="386012"/>
                  <a:pt x="732952" y="360159"/>
                  <a:pt x="732952" y="328957"/>
                </a:cubicBezTo>
                <a:lnTo>
                  <a:pt x="732952" y="93606"/>
                </a:lnTo>
                <a:cubicBezTo>
                  <a:pt x="732952" y="61512"/>
                  <a:pt x="707132" y="35659"/>
                  <a:pt x="675970" y="35659"/>
                </a:cubicBezTo>
                <a:lnTo>
                  <a:pt x="365232" y="35659"/>
                </a:lnTo>
                <a:cubicBezTo>
                  <a:pt x="334068" y="35659"/>
                  <a:pt x="308248" y="61512"/>
                  <a:pt x="308248" y="93606"/>
                </a:cubicBezTo>
                <a:lnTo>
                  <a:pt x="308248" y="155118"/>
                </a:lnTo>
                <a:cubicBezTo>
                  <a:pt x="395504" y="164033"/>
                  <a:pt x="462282" y="237135"/>
                  <a:pt x="462282" y="326283"/>
                </a:cubicBezTo>
                <a:cubicBezTo>
                  <a:pt x="462282" y="422563"/>
                  <a:pt x="385710" y="499231"/>
                  <a:pt x="289550" y="499231"/>
                </a:cubicBezTo>
                <a:cubicBezTo>
                  <a:pt x="195172" y="499231"/>
                  <a:pt x="117710" y="422563"/>
                  <a:pt x="117710" y="326283"/>
                </a:cubicBezTo>
                <a:cubicBezTo>
                  <a:pt x="117710" y="237135"/>
                  <a:pt x="185378" y="164033"/>
                  <a:pt x="271744" y="155118"/>
                </a:cubicBezTo>
                <a:lnTo>
                  <a:pt x="271744" y="93606"/>
                </a:lnTo>
                <a:cubicBezTo>
                  <a:pt x="271744" y="41008"/>
                  <a:pt x="313590" y="0"/>
                  <a:pt x="36523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58592A5-95EF-429F-A650-F4CC4CA63470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COMMUNICATION SLIDE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95A8B2B-738C-461E-9E24-B58662C8B9AA}"/>
              </a:ext>
            </a:extLst>
          </p:cNvPr>
          <p:cNvSpPr txBox="1"/>
          <p:nvPr/>
        </p:nvSpPr>
        <p:spPr>
          <a:xfrm>
            <a:off x="1520827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2C84E07-45CB-43D0-9FC6-3429DC90EECB}"/>
              </a:ext>
            </a:extLst>
          </p:cNvPr>
          <p:cNvSpPr txBox="1"/>
          <p:nvPr/>
        </p:nvSpPr>
        <p:spPr>
          <a:xfrm>
            <a:off x="1725005" y="5237802"/>
            <a:ext cx="4278475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accent1"/>
                </a:solidFill>
                <a:latin typeface="Montserrat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C92E68C-52EA-4016-81ED-BDAEBE31BE78}"/>
              </a:ext>
            </a:extLst>
          </p:cNvPr>
          <p:cNvSpPr txBox="1"/>
          <p:nvPr/>
        </p:nvSpPr>
        <p:spPr>
          <a:xfrm>
            <a:off x="1725006" y="5909953"/>
            <a:ext cx="4278476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17C3E68-2C15-4157-998B-DF51C036119A}"/>
              </a:ext>
            </a:extLst>
          </p:cNvPr>
          <p:cNvSpPr txBox="1"/>
          <p:nvPr/>
        </p:nvSpPr>
        <p:spPr>
          <a:xfrm>
            <a:off x="1725005" y="10485037"/>
            <a:ext cx="4278475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accent2"/>
                </a:solidFill>
                <a:latin typeface="Montserrat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B56892E-EF44-46F1-B150-CF2AC0A1A06D}"/>
              </a:ext>
            </a:extLst>
          </p:cNvPr>
          <p:cNvSpPr txBox="1"/>
          <p:nvPr/>
        </p:nvSpPr>
        <p:spPr>
          <a:xfrm>
            <a:off x="1725006" y="11156219"/>
            <a:ext cx="4278476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EDAA2AC-99CA-4676-8BD7-44C0DFBEE1D6}"/>
              </a:ext>
            </a:extLst>
          </p:cNvPr>
          <p:cNvSpPr txBox="1"/>
          <p:nvPr/>
        </p:nvSpPr>
        <p:spPr>
          <a:xfrm>
            <a:off x="18374167" y="5237802"/>
            <a:ext cx="4278475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accent3"/>
                </a:solidFill>
                <a:latin typeface="Montserrat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C5987E2-6E15-4A56-A011-054E049D89BF}"/>
              </a:ext>
            </a:extLst>
          </p:cNvPr>
          <p:cNvSpPr txBox="1"/>
          <p:nvPr/>
        </p:nvSpPr>
        <p:spPr>
          <a:xfrm>
            <a:off x="18374168" y="5909953"/>
            <a:ext cx="4278476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20FEA0F-6375-41EA-84E3-07D9FACBF721}"/>
              </a:ext>
            </a:extLst>
          </p:cNvPr>
          <p:cNvSpPr txBox="1"/>
          <p:nvPr/>
        </p:nvSpPr>
        <p:spPr>
          <a:xfrm>
            <a:off x="18374167" y="10485037"/>
            <a:ext cx="4278475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accent4"/>
                </a:solidFill>
                <a:latin typeface="Montserrat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2FE53C8-4D1B-436B-ABF7-20B17F037B5D}"/>
              </a:ext>
            </a:extLst>
          </p:cNvPr>
          <p:cNvSpPr txBox="1"/>
          <p:nvPr/>
        </p:nvSpPr>
        <p:spPr>
          <a:xfrm>
            <a:off x="18374168" y="11156219"/>
            <a:ext cx="4278476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2">
            <a:extLst>
              <a:ext uri="{FF2B5EF4-FFF2-40B4-BE49-F238E27FC236}">
                <a16:creationId xmlns:a16="http://schemas.microsoft.com/office/drawing/2014/main" id="{1408ED98-A2E2-435B-894B-CD4388AB8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8750" y="4786742"/>
            <a:ext cx="7400150" cy="7400149"/>
          </a:xfrm>
          <a:custGeom>
            <a:avLst/>
            <a:gdLst>
              <a:gd name="T0" fmla="*/ 8451 w 8452"/>
              <a:gd name="T1" fmla="*/ 4225 h 8452"/>
              <a:gd name="T2" fmla="*/ 8451 w 8452"/>
              <a:gd name="T3" fmla="*/ 4225 h 8452"/>
              <a:gd name="T4" fmla="*/ 4227 w 8452"/>
              <a:gd name="T5" fmla="*/ 8451 h 8452"/>
              <a:gd name="T6" fmla="*/ 4227 w 8452"/>
              <a:gd name="T7" fmla="*/ 8451 h 8452"/>
              <a:gd name="T8" fmla="*/ 0 w 8452"/>
              <a:gd name="T9" fmla="*/ 4225 h 8452"/>
              <a:gd name="T10" fmla="*/ 0 w 8452"/>
              <a:gd name="T11" fmla="*/ 4225 h 8452"/>
              <a:gd name="T12" fmla="*/ 4227 w 8452"/>
              <a:gd name="T13" fmla="*/ 0 h 8452"/>
              <a:gd name="T14" fmla="*/ 4227 w 8452"/>
              <a:gd name="T15" fmla="*/ 0 h 8452"/>
              <a:gd name="T16" fmla="*/ 8451 w 8452"/>
              <a:gd name="T17" fmla="*/ 4225 h 8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52" h="8452">
                <a:moveTo>
                  <a:pt x="8451" y="4225"/>
                </a:moveTo>
                <a:lnTo>
                  <a:pt x="8451" y="4225"/>
                </a:lnTo>
                <a:cubicBezTo>
                  <a:pt x="8451" y="6559"/>
                  <a:pt x="6559" y="8451"/>
                  <a:pt x="4227" y="8451"/>
                </a:cubicBezTo>
                <a:lnTo>
                  <a:pt x="4227" y="8451"/>
                </a:lnTo>
                <a:cubicBezTo>
                  <a:pt x="1892" y="8451"/>
                  <a:pt x="0" y="6559"/>
                  <a:pt x="0" y="4225"/>
                </a:cubicBezTo>
                <a:lnTo>
                  <a:pt x="0" y="4225"/>
                </a:lnTo>
                <a:cubicBezTo>
                  <a:pt x="0" y="1892"/>
                  <a:pt x="1892" y="0"/>
                  <a:pt x="4227" y="0"/>
                </a:cubicBezTo>
                <a:lnTo>
                  <a:pt x="4227" y="0"/>
                </a:lnTo>
                <a:cubicBezTo>
                  <a:pt x="6559" y="0"/>
                  <a:pt x="8451" y="1892"/>
                  <a:pt x="8451" y="4225"/>
                </a:cubicBezTo>
              </a:path>
            </a:pathLst>
          </a:custGeom>
          <a:noFill/>
          <a:ln w="635000" cap="flat">
            <a:solidFill>
              <a:schemeClr val="accent6"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37" name="Freeform 3">
            <a:extLst>
              <a:ext uri="{FF2B5EF4-FFF2-40B4-BE49-F238E27FC236}">
                <a16:creationId xmlns:a16="http://schemas.microsoft.com/office/drawing/2014/main" id="{1BE4BAB8-1C11-4697-B31C-54DFDD6AD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1865" y="6685998"/>
            <a:ext cx="3593919" cy="3593916"/>
          </a:xfrm>
          <a:custGeom>
            <a:avLst/>
            <a:gdLst>
              <a:gd name="T0" fmla="*/ 4104 w 4105"/>
              <a:gd name="T1" fmla="*/ 2052 h 4107"/>
              <a:gd name="T2" fmla="*/ 4104 w 4105"/>
              <a:gd name="T3" fmla="*/ 2052 h 4107"/>
              <a:gd name="T4" fmla="*/ 2053 w 4105"/>
              <a:gd name="T5" fmla="*/ 4106 h 4107"/>
              <a:gd name="T6" fmla="*/ 2053 w 4105"/>
              <a:gd name="T7" fmla="*/ 4106 h 4107"/>
              <a:gd name="T8" fmla="*/ 0 w 4105"/>
              <a:gd name="T9" fmla="*/ 2052 h 4107"/>
              <a:gd name="T10" fmla="*/ 0 w 4105"/>
              <a:gd name="T11" fmla="*/ 2052 h 4107"/>
              <a:gd name="T12" fmla="*/ 2053 w 4105"/>
              <a:gd name="T13" fmla="*/ 0 h 4107"/>
              <a:gd name="T14" fmla="*/ 2053 w 4105"/>
              <a:gd name="T15" fmla="*/ 0 h 4107"/>
              <a:gd name="T16" fmla="*/ 4104 w 4105"/>
              <a:gd name="T17" fmla="*/ 2052 h 4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05" h="4107">
                <a:moveTo>
                  <a:pt x="4104" y="2052"/>
                </a:moveTo>
                <a:lnTo>
                  <a:pt x="4104" y="2052"/>
                </a:lnTo>
                <a:cubicBezTo>
                  <a:pt x="4104" y="3186"/>
                  <a:pt x="3186" y="4106"/>
                  <a:pt x="2053" y="4106"/>
                </a:cubicBezTo>
                <a:lnTo>
                  <a:pt x="2053" y="4106"/>
                </a:lnTo>
                <a:cubicBezTo>
                  <a:pt x="919" y="4106"/>
                  <a:pt x="0" y="3186"/>
                  <a:pt x="0" y="2052"/>
                </a:cubicBezTo>
                <a:lnTo>
                  <a:pt x="0" y="2052"/>
                </a:lnTo>
                <a:cubicBezTo>
                  <a:pt x="0" y="918"/>
                  <a:pt x="919" y="0"/>
                  <a:pt x="2053" y="0"/>
                </a:cubicBezTo>
                <a:lnTo>
                  <a:pt x="2053" y="0"/>
                </a:lnTo>
                <a:cubicBezTo>
                  <a:pt x="3186" y="0"/>
                  <a:pt x="4104" y="918"/>
                  <a:pt x="4104" y="205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38" name="Freeform 4">
            <a:extLst>
              <a:ext uri="{FF2B5EF4-FFF2-40B4-BE49-F238E27FC236}">
                <a16:creationId xmlns:a16="http://schemas.microsoft.com/office/drawing/2014/main" id="{A585B34A-64DD-4B95-9EF8-9503CFB17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1974" y="3647959"/>
            <a:ext cx="2277563" cy="2277563"/>
          </a:xfrm>
          <a:custGeom>
            <a:avLst/>
            <a:gdLst>
              <a:gd name="T0" fmla="*/ 2601 w 2602"/>
              <a:gd name="T1" fmla="*/ 1300 h 2602"/>
              <a:gd name="T2" fmla="*/ 2601 w 2602"/>
              <a:gd name="T3" fmla="*/ 1300 h 2602"/>
              <a:gd name="T4" fmla="*/ 1302 w 2602"/>
              <a:gd name="T5" fmla="*/ 2601 h 2602"/>
              <a:gd name="T6" fmla="*/ 1302 w 2602"/>
              <a:gd name="T7" fmla="*/ 2601 h 2602"/>
              <a:gd name="T8" fmla="*/ 0 w 2602"/>
              <a:gd name="T9" fmla="*/ 1300 h 2602"/>
              <a:gd name="T10" fmla="*/ 0 w 2602"/>
              <a:gd name="T11" fmla="*/ 1300 h 2602"/>
              <a:gd name="T12" fmla="*/ 1302 w 2602"/>
              <a:gd name="T13" fmla="*/ 0 h 2602"/>
              <a:gd name="T14" fmla="*/ 1302 w 2602"/>
              <a:gd name="T15" fmla="*/ 0 h 2602"/>
              <a:gd name="T16" fmla="*/ 2601 w 2602"/>
              <a:gd name="T17" fmla="*/ 1300 h 2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02" h="2602">
                <a:moveTo>
                  <a:pt x="2601" y="1300"/>
                </a:moveTo>
                <a:lnTo>
                  <a:pt x="2601" y="1300"/>
                </a:lnTo>
                <a:cubicBezTo>
                  <a:pt x="2601" y="2019"/>
                  <a:pt x="2018" y="2601"/>
                  <a:pt x="1302" y="2601"/>
                </a:cubicBezTo>
                <a:lnTo>
                  <a:pt x="1302" y="2601"/>
                </a:lnTo>
                <a:cubicBezTo>
                  <a:pt x="584" y="2601"/>
                  <a:pt x="0" y="2019"/>
                  <a:pt x="0" y="1300"/>
                </a:cubicBezTo>
                <a:lnTo>
                  <a:pt x="0" y="1300"/>
                </a:lnTo>
                <a:cubicBezTo>
                  <a:pt x="0" y="582"/>
                  <a:pt x="584" y="0"/>
                  <a:pt x="1302" y="0"/>
                </a:cubicBezTo>
                <a:lnTo>
                  <a:pt x="1302" y="0"/>
                </a:lnTo>
                <a:cubicBezTo>
                  <a:pt x="2018" y="0"/>
                  <a:pt x="2601" y="582"/>
                  <a:pt x="2601" y="1300"/>
                </a:cubicBezTo>
              </a:path>
            </a:pathLst>
          </a:custGeom>
          <a:solidFill>
            <a:srgbClr val="3B356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4C8C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39" name="Freeform 5">
            <a:extLst>
              <a:ext uri="{FF2B5EF4-FFF2-40B4-BE49-F238E27FC236}">
                <a16:creationId xmlns:a16="http://schemas.microsoft.com/office/drawing/2014/main" id="{D223C821-2197-4F01-95FA-B7E739CEC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1974" y="3647959"/>
            <a:ext cx="2277563" cy="2277563"/>
          </a:xfrm>
          <a:custGeom>
            <a:avLst/>
            <a:gdLst>
              <a:gd name="T0" fmla="*/ 2601 w 2602"/>
              <a:gd name="T1" fmla="*/ 1300 h 2602"/>
              <a:gd name="T2" fmla="*/ 2601 w 2602"/>
              <a:gd name="T3" fmla="*/ 1300 h 2602"/>
              <a:gd name="T4" fmla="*/ 1302 w 2602"/>
              <a:gd name="T5" fmla="*/ 2601 h 2602"/>
              <a:gd name="T6" fmla="*/ 1302 w 2602"/>
              <a:gd name="T7" fmla="*/ 2601 h 2602"/>
              <a:gd name="T8" fmla="*/ 0 w 2602"/>
              <a:gd name="T9" fmla="*/ 1300 h 2602"/>
              <a:gd name="T10" fmla="*/ 0 w 2602"/>
              <a:gd name="T11" fmla="*/ 1300 h 2602"/>
              <a:gd name="T12" fmla="*/ 1302 w 2602"/>
              <a:gd name="T13" fmla="*/ 0 h 2602"/>
              <a:gd name="T14" fmla="*/ 1302 w 2602"/>
              <a:gd name="T15" fmla="*/ 0 h 2602"/>
              <a:gd name="T16" fmla="*/ 2601 w 2602"/>
              <a:gd name="T17" fmla="*/ 1300 h 2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02" h="2602">
                <a:moveTo>
                  <a:pt x="2601" y="1300"/>
                </a:moveTo>
                <a:lnTo>
                  <a:pt x="2601" y="1300"/>
                </a:lnTo>
                <a:cubicBezTo>
                  <a:pt x="2601" y="2019"/>
                  <a:pt x="2018" y="2601"/>
                  <a:pt x="1302" y="2601"/>
                </a:cubicBezTo>
                <a:lnTo>
                  <a:pt x="1302" y="2601"/>
                </a:lnTo>
                <a:cubicBezTo>
                  <a:pt x="584" y="2601"/>
                  <a:pt x="0" y="2019"/>
                  <a:pt x="0" y="1300"/>
                </a:cubicBezTo>
                <a:lnTo>
                  <a:pt x="0" y="1300"/>
                </a:lnTo>
                <a:cubicBezTo>
                  <a:pt x="0" y="582"/>
                  <a:pt x="584" y="0"/>
                  <a:pt x="1302" y="0"/>
                </a:cubicBezTo>
                <a:lnTo>
                  <a:pt x="1302" y="0"/>
                </a:lnTo>
                <a:cubicBezTo>
                  <a:pt x="2018" y="0"/>
                  <a:pt x="2601" y="582"/>
                  <a:pt x="2601" y="130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87250452-D12B-4484-9E77-EA5356A74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5685" y="3821673"/>
            <a:ext cx="1926279" cy="1926277"/>
          </a:xfrm>
          <a:custGeom>
            <a:avLst/>
            <a:gdLst>
              <a:gd name="T0" fmla="*/ 2198 w 2199"/>
              <a:gd name="T1" fmla="*/ 1099 h 2199"/>
              <a:gd name="T2" fmla="*/ 2198 w 2199"/>
              <a:gd name="T3" fmla="*/ 1099 h 2199"/>
              <a:gd name="T4" fmla="*/ 1100 w 2199"/>
              <a:gd name="T5" fmla="*/ 2198 h 2199"/>
              <a:gd name="T6" fmla="*/ 1100 w 2199"/>
              <a:gd name="T7" fmla="*/ 2198 h 2199"/>
              <a:gd name="T8" fmla="*/ 0 w 2199"/>
              <a:gd name="T9" fmla="*/ 1099 h 2199"/>
              <a:gd name="T10" fmla="*/ 0 w 2199"/>
              <a:gd name="T11" fmla="*/ 1099 h 2199"/>
              <a:gd name="T12" fmla="*/ 1100 w 2199"/>
              <a:gd name="T13" fmla="*/ 0 h 2199"/>
              <a:gd name="T14" fmla="*/ 1100 w 2199"/>
              <a:gd name="T15" fmla="*/ 0 h 2199"/>
              <a:gd name="T16" fmla="*/ 2198 w 2199"/>
              <a:gd name="T17" fmla="*/ 1099 h 2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99" h="2199">
                <a:moveTo>
                  <a:pt x="2198" y="1099"/>
                </a:moveTo>
                <a:lnTo>
                  <a:pt x="2198" y="1099"/>
                </a:lnTo>
                <a:cubicBezTo>
                  <a:pt x="2198" y="1707"/>
                  <a:pt x="1706" y="2198"/>
                  <a:pt x="1100" y="2198"/>
                </a:cubicBezTo>
                <a:lnTo>
                  <a:pt x="1100" y="2198"/>
                </a:lnTo>
                <a:cubicBezTo>
                  <a:pt x="492" y="2198"/>
                  <a:pt x="0" y="1707"/>
                  <a:pt x="0" y="1099"/>
                </a:cubicBezTo>
                <a:lnTo>
                  <a:pt x="0" y="1099"/>
                </a:lnTo>
                <a:cubicBezTo>
                  <a:pt x="0" y="492"/>
                  <a:pt x="492" y="0"/>
                  <a:pt x="1100" y="0"/>
                </a:cubicBezTo>
                <a:lnTo>
                  <a:pt x="1100" y="0"/>
                </a:lnTo>
                <a:cubicBezTo>
                  <a:pt x="1706" y="0"/>
                  <a:pt x="2198" y="492"/>
                  <a:pt x="2198" y="1099"/>
                </a:cubicBezTo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41" name="Freeform 7">
            <a:extLst>
              <a:ext uri="{FF2B5EF4-FFF2-40B4-BE49-F238E27FC236}">
                <a16:creationId xmlns:a16="http://schemas.microsoft.com/office/drawing/2014/main" id="{EFD09957-8C07-4A79-9AC2-E8DEEA406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3685" y="6206100"/>
            <a:ext cx="2276856" cy="227685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42" name="Freeform 8">
            <a:extLst>
              <a:ext uri="{FF2B5EF4-FFF2-40B4-BE49-F238E27FC236}">
                <a16:creationId xmlns:a16="http://schemas.microsoft.com/office/drawing/2014/main" id="{F309C865-B8A4-4762-AF65-C3E03CBE1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8554" y="10337736"/>
            <a:ext cx="2276856" cy="2276856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43" name="Freeform 9">
            <a:extLst>
              <a:ext uri="{FF2B5EF4-FFF2-40B4-BE49-F238E27FC236}">
                <a16:creationId xmlns:a16="http://schemas.microsoft.com/office/drawing/2014/main" id="{D66990B3-AF99-42C2-A46C-9701ED364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2242" y="10337736"/>
            <a:ext cx="2276856" cy="2276856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44" name="Freeform 10">
            <a:extLst>
              <a:ext uri="{FF2B5EF4-FFF2-40B4-BE49-F238E27FC236}">
                <a16:creationId xmlns:a16="http://schemas.microsoft.com/office/drawing/2014/main" id="{D9B5E440-E5D5-435D-A52F-22A593913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3602" y="6206100"/>
            <a:ext cx="2276856" cy="2276856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6A6356A-4259-4CEA-BCE1-7FFE50E58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1163" y="7414541"/>
            <a:ext cx="1454447" cy="2138764"/>
          </a:xfrm>
          <a:custGeom>
            <a:avLst/>
            <a:gdLst>
              <a:gd name="connsiteX0" fmla="*/ 725295 w 1454447"/>
              <a:gd name="connsiteY0" fmla="*/ 1170713 h 2138764"/>
              <a:gd name="connsiteX1" fmla="*/ 1319340 w 1454447"/>
              <a:gd name="connsiteY1" fmla="*/ 1766099 h 2138764"/>
              <a:gd name="connsiteX2" fmla="*/ 1319340 w 1454447"/>
              <a:gd name="connsiteY2" fmla="*/ 2050201 h 2138764"/>
              <a:gd name="connsiteX3" fmla="*/ 1230102 w 1454447"/>
              <a:gd name="connsiteY3" fmla="*/ 2138764 h 2138764"/>
              <a:gd name="connsiteX4" fmla="*/ 219613 w 1454447"/>
              <a:gd name="connsiteY4" fmla="*/ 2138764 h 2138764"/>
              <a:gd name="connsiteX5" fmla="*/ 131250 w 1454447"/>
              <a:gd name="connsiteY5" fmla="*/ 2050201 h 2138764"/>
              <a:gd name="connsiteX6" fmla="*/ 131250 w 1454447"/>
              <a:gd name="connsiteY6" fmla="*/ 1766099 h 2138764"/>
              <a:gd name="connsiteX7" fmla="*/ 725295 w 1454447"/>
              <a:gd name="connsiteY7" fmla="*/ 1170713 h 2138764"/>
              <a:gd name="connsiteX8" fmla="*/ 730031 w 1454447"/>
              <a:gd name="connsiteY8" fmla="*/ 209503 h 2138764"/>
              <a:gd name="connsiteX9" fmla="*/ 1203530 w 1454447"/>
              <a:gd name="connsiteY9" fmla="*/ 683879 h 2138764"/>
              <a:gd name="connsiteX10" fmla="*/ 730031 w 1454447"/>
              <a:gd name="connsiteY10" fmla="*/ 1158254 h 2138764"/>
              <a:gd name="connsiteX11" fmla="*/ 254779 w 1454447"/>
              <a:gd name="connsiteY11" fmla="*/ 683879 h 2138764"/>
              <a:gd name="connsiteX12" fmla="*/ 730031 w 1454447"/>
              <a:gd name="connsiteY12" fmla="*/ 209503 h 2138764"/>
              <a:gd name="connsiteX13" fmla="*/ 748731 w 1454447"/>
              <a:gd name="connsiteY13" fmla="*/ 280 h 2138764"/>
              <a:gd name="connsiteX14" fmla="*/ 955905 w 1454447"/>
              <a:gd name="connsiteY14" fmla="*/ 43156 h 2138764"/>
              <a:gd name="connsiteX15" fmla="*/ 1367706 w 1454447"/>
              <a:gd name="connsiteY15" fmla="*/ 488970 h 2138764"/>
              <a:gd name="connsiteX16" fmla="*/ 1403629 w 1454447"/>
              <a:gd name="connsiteY16" fmla="*/ 488970 h 2138764"/>
              <a:gd name="connsiteX17" fmla="*/ 1454447 w 1454447"/>
              <a:gd name="connsiteY17" fmla="*/ 538894 h 2138764"/>
              <a:gd name="connsiteX18" fmla="*/ 1454447 w 1454447"/>
              <a:gd name="connsiteY18" fmla="*/ 926024 h 2138764"/>
              <a:gd name="connsiteX19" fmla="*/ 1403629 w 1454447"/>
              <a:gd name="connsiteY19" fmla="*/ 976824 h 2138764"/>
              <a:gd name="connsiteX20" fmla="*/ 1309878 w 1454447"/>
              <a:gd name="connsiteY20" fmla="*/ 976824 h 2138764"/>
              <a:gd name="connsiteX21" fmla="*/ 1259937 w 1454447"/>
              <a:gd name="connsiteY21" fmla="*/ 926024 h 2138764"/>
              <a:gd name="connsiteX22" fmla="*/ 1259937 w 1454447"/>
              <a:gd name="connsiteY22" fmla="*/ 538894 h 2138764"/>
              <a:gd name="connsiteX23" fmla="*/ 1284469 w 1454447"/>
              <a:gd name="connsiteY23" fmla="*/ 495976 h 2138764"/>
              <a:gd name="connsiteX24" fmla="*/ 1185462 w 1454447"/>
              <a:gd name="connsiteY24" fmla="*/ 312921 h 2138764"/>
              <a:gd name="connsiteX25" fmla="*/ 516942 w 1454447"/>
              <a:gd name="connsiteY25" fmla="*/ 121107 h 2138764"/>
              <a:gd name="connsiteX26" fmla="*/ 168225 w 1454447"/>
              <a:gd name="connsiteY26" fmla="*/ 495101 h 2138764"/>
              <a:gd name="connsiteX27" fmla="*/ 194510 w 1454447"/>
              <a:gd name="connsiteY27" fmla="*/ 538894 h 2138764"/>
              <a:gd name="connsiteX28" fmla="*/ 194510 w 1454447"/>
              <a:gd name="connsiteY28" fmla="*/ 926024 h 2138764"/>
              <a:gd name="connsiteX29" fmla="*/ 144569 w 1454447"/>
              <a:gd name="connsiteY29" fmla="*/ 976824 h 2138764"/>
              <a:gd name="connsiteX30" fmla="*/ 50818 w 1454447"/>
              <a:gd name="connsiteY30" fmla="*/ 976824 h 2138764"/>
              <a:gd name="connsiteX31" fmla="*/ 0 w 1454447"/>
              <a:gd name="connsiteY31" fmla="*/ 926024 h 2138764"/>
              <a:gd name="connsiteX32" fmla="*/ 0 w 1454447"/>
              <a:gd name="connsiteY32" fmla="*/ 538894 h 2138764"/>
              <a:gd name="connsiteX33" fmla="*/ 50818 w 1454447"/>
              <a:gd name="connsiteY33" fmla="*/ 488970 h 2138764"/>
              <a:gd name="connsiteX34" fmla="*/ 84113 w 1454447"/>
              <a:gd name="connsiteY34" fmla="*/ 488970 h 2138764"/>
              <a:gd name="connsiteX35" fmla="*/ 203272 w 1454447"/>
              <a:gd name="connsiteY35" fmla="*/ 262997 h 2138764"/>
              <a:gd name="connsiteX36" fmla="*/ 748731 w 1454447"/>
              <a:gd name="connsiteY36" fmla="*/ 280 h 2138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454447" h="2138764">
                <a:moveTo>
                  <a:pt x="725295" y="1170713"/>
                </a:moveTo>
                <a:cubicBezTo>
                  <a:pt x="1052501" y="1170713"/>
                  <a:pt x="1319340" y="1437278"/>
                  <a:pt x="1319340" y="1766099"/>
                </a:cubicBezTo>
                <a:lnTo>
                  <a:pt x="1319340" y="2050201"/>
                </a:lnTo>
                <a:cubicBezTo>
                  <a:pt x="1319340" y="2099306"/>
                  <a:pt x="1278221" y="2138764"/>
                  <a:pt x="1230102" y="2138764"/>
                </a:cubicBezTo>
                <a:lnTo>
                  <a:pt x="219613" y="2138764"/>
                </a:lnTo>
                <a:cubicBezTo>
                  <a:pt x="170620" y="2138764"/>
                  <a:pt x="131250" y="2099306"/>
                  <a:pt x="131250" y="2050201"/>
                </a:cubicBezTo>
                <a:lnTo>
                  <a:pt x="131250" y="1766099"/>
                </a:lnTo>
                <a:cubicBezTo>
                  <a:pt x="131250" y="1437278"/>
                  <a:pt x="396339" y="1170713"/>
                  <a:pt x="725295" y="1170713"/>
                </a:cubicBezTo>
                <a:close/>
                <a:moveTo>
                  <a:pt x="730031" y="209503"/>
                </a:moveTo>
                <a:cubicBezTo>
                  <a:pt x="991333" y="209503"/>
                  <a:pt x="1203530" y="421701"/>
                  <a:pt x="1203530" y="683879"/>
                </a:cubicBezTo>
                <a:cubicBezTo>
                  <a:pt x="1203530" y="946057"/>
                  <a:pt x="991333" y="1158254"/>
                  <a:pt x="730031" y="1158254"/>
                </a:cubicBezTo>
                <a:cubicBezTo>
                  <a:pt x="467853" y="1158254"/>
                  <a:pt x="254779" y="946057"/>
                  <a:pt x="254779" y="683879"/>
                </a:cubicBezTo>
                <a:cubicBezTo>
                  <a:pt x="254779" y="421701"/>
                  <a:pt x="467853" y="209503"/>
                  <a:pt x="730031" y="209503"/>
                </a:cubicBezTo>
                <a:close/>
                <a:moveTo>
                  <a:pt x="748731" y="280"/>
                </a:moveTo>
                <a:cubicBezTo>
                  <a:pt x="818291" y="2373"/>
                  <a:pt x="888221" y="16223"/>
                  <a:pt x="955905" y="43156"/>
                </a:cubicBezTo>
                <a:cubicBezTo>
                  <a:pt x="1157424" y="121983"/>
                  <a:pt x="1301117" y="291025"/>
                  <a:pt x="1367706" y="488970"/>
                </a:cubicBezTo>
                <a:lnTo>
                  <a:pt x="1403629" y="488970"/>
                </a:lnTo>
                <a:cubicBezTo>
                  <a:pt x="1430790" y="488970"/>
                  <a:pt x="1454447" y="510866"/>
                  <a:pt x="1454447" y="538894"/>
                </a:cubicBezTo>
                <a:lnTo>
                  <a:pt x="1454447" y="926024"/>
                </a:lnTo>
                <a:cubicBezTo>
                  <a:pt x="1454447" y="954052"/>
                  <a:pt x="1430790" y="976824"/>
                  <a:pt x="1403629" y="976824"/>
                </a:cubicBezTo>
                <a:lnTo>
                  <a:pt x="1309878" y="976824"/>
                </a:lnTo>
                <a:cubicBezTo>
                  <a:pt x="1282717" y="976824"/>
                  <a:pt x="1259937" y="954052"/>
                  <a:pt x="1259937" y="926024"/>
                </a:cubicBezTo>
                <a:lnTo>
                  <a:pt x="1259937" y="538894"/>
                </a:lnTo>
                <a:cubicBezTo>
                  <a:pt x="1259937" y="520501"/>
                  <a:pt x="1269574" y="504735"/>
                  <a:pt x="1284469" y="495976"/>
                </a:cubicBezTo>
                <a:cubicBezTo>
                  <a:pt x="1260813" y="430287"/>
                  <a:pt x="1227518" y="368977"/>
                  <a:pt x="1185462" y="312921"/>
                </a:cubicBezTo>
                <a:cubicBezTo>
                  <a:pt x="1027751" y="110597"/>
                  <a:pt x="756137" y="24763"/>
                  <a:pt x="516942" y="121107"/>
                </a:cubicBezTo>
                <a:cubicBezTo>
                  <a:pt x="348717" y="188549"/>
                  <a:pt x="227805" y="330439"/>
                  <a:pt x="168225" y="495101"/>
                </a:cubicBezTo>
                <a:cubicBezTo>
                  <a:pt x="183996" y="502983"/>
                  <a:pt x="194510" y="520501"/>
                  <a:pt x="194510" y="538894"/>
                </a:cubicBezTo>
                <a:lnTo>
                  <a:pt x="194510" y="926024"/>
                </a:lnTo>
                <a:cubicBezTo>
                  <a:pt x="194510" y="954052"/>
                  <a:pt x="171730" y="976824"/>
                  <a:pt x="144569" y="976824"/>
                </a:cubicBezTo>
                <a:lnTo>
                  <a:pt x="50818" y="976824"/>
                </a:lnTo>
                <a:cubicBezTo>
                  <a:pt x="22780" y="976824"/>
                  <a:pt x="0" y="954052"/>
                  <a:pt x="0" y="926024"/>
                </a:cubicBezTo>
                <a:lnTo>
                  <a:pt x="0" y="538894"/>
                </a:lnTo>
                <a:cubicBezTo>
                  <a:pt x="0" y="510866"/>
                  <a:pt x="22780" y="488970"/>
                  <a:pt x="50818" y="488970"/>
                </a:cubicBezTo>
                <a:lnTo>
                  <a:pt x="84113" y="488970"/>
                </a:lnTo>
                <a:cubicBezTo>
                  <a:pt x="109522" y="408390"/>
                  <a:pt x="149826" y="332190"/>
                  <a:pt x="203272" y="262997"/>
                </a:cubicBezTo>
                <a:cubicBezTo>
                  <a:pt x="334698" y="93518"/>
                  <a:pt x="540051" y="-6002"/>
                  <a:pt x="748731" y="2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46" name="Freeform 14">
            <a:extLst>
              <a:ext uri="{FF2B5EF4-FFF2-40B4-BE49-F238E27FC236}">
                <a16:creationId xmlns:a16="http://schemas.microsoft.com/office/drawing/2014/main" id="{33CB4F1D-5E79-4B94-BCDC-961CD0FE4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3166" y="6261368"/>
            <a:ext cx="2157894" cy="2157893"/>
          </a:xfrm>
          <a:custGeom>
            <a:avLst/>
            <a:gdLst>
              <a:gd name="T0" fmla="*/ 1573 w 2467"/>
              <a:gd name="T1" fmla="*/ 187 h 2467"/>
              <a:gd name="T2" fmla="*/ 1573 w 2467"/>
              <a:gd name="T3" fmla="*/ 187 h 2467"/>
              <a:gd name="T4" fmla="*/ 2279 w 2467"/>
              <a:gd name="T5" fmla="*/ 1572 h 2467"/>
              <a:gd name="T6" fmla="*/ 2279 w 2467"/>
              <a:gd name="T7" fmla="*/ 1572 h 2467"/>
              <a:gd name="T8" fmla="*/ 893 w 2467"/>
              <a:gd name="T9" fmla="*/ 2278 h 2467"/>
              <a:gd name="T10" fmla="*/ 893 w 2467"/>
              <a:gd name="T11" fmla="*/ 2278 h 2467"/>
              <a:gd name="T12" fmla="*/ 187 w 2467"/>
              <a:gd name="T13" fmla="*/ 892 h 2467"/>
              <a:gd name="T14" fmla="*/ 187 w 2467"/>
              <a:gd name="T15" fmla="*/ 892 h 2467"/>
              <a:gd name="T16" fmla="*/ 1573 w 2467"/>
              <a:gd name="T17" fmla="*/ 187 h 2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67" h="2467">
                <a:moveTo>
                  <a:pt x="1573" y="187"/>
                </a:moveTo>
                <a:lnTo>
                  <a:pt x="1573" y="187"/>
                </a:lnTo>
                <a:cubicBezTo>
                  <a:pt x="2150" y="376"/>
                  <a:pt x="2466" y="995"/>
                  <a:pt x="2279" y="1572"/>
                </a:cubicBezTo>
                <a:lnTo>
                  <a:pt x="2279" y="1572"/>
                </a:lnTo>
                <a:cubicBezTo>
                  <a:pt x="2091" y="2149"/>
                  <a:pt x="1471" y="2466"/>
                  <a:pt x="893" y="2278"/>
                </a:cubicBezTo>
                <a:lnTo>
                  <a:pt x="893" y="2278"/>
                </a:lnTo>
                <a:cubicBezTo>
                  <a:pt x="316" y="2090"/>
                  <a:pt x="0" y="1470"/>
                  <a:pt x="187" y="892"/>
                </a:cubicBezTo>
                <a:lnTo>
                  <a:pt x="187" y="892"/>
                </a:lnTo>
                <a:cubicBezTo>
                  <a:pt x="375" y="317"/>
                  <a:pt x="995" y="0"/>
                  <a:pt x="1573" y="187"/>
                </a:cubicBezTo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47" name="Freeform 15">
            <a:extLst>
              <a:ext uri="{FF2B5EF4-FFF2-40B4-BE49-F238E27FC236}">
                <a16:creationId xmlns:a16="http://schemas.microsoft.com/office/drawing/2014/main" id="{512FF49E-55E2-4B75-9A60-3358A7305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4960" y="10384143"/>
            <a:ext cx="2184917" cy="2184917"/>
          </a:xfrm>
          <a:custGeom>
            <a:avLst/>
            <a:gdLst>
              <a:gd name="T0" fmla="*/ 357 w 2494"/>
              <a:gd name="T1" fmla="*/ 601 h 2494"/>
              <a:gd name="T2" fmla="*/ 357 w 2494"/>
              <a:gd name="T3" fmla="*/ 601 h 2494"/>
              <a:gd name="T4" fmla="*/ 1892 w 2494"/>
              <a:gd name="T5" fmla="*/ 357 h 2494"/>
              <a:gd name="T6" fmla="*/ 1892 w 2494"/>
              <a:gd name="T7" fmla="*/ 357 h 2494"/>
              <a:gd name="T8" fmla="*/ 2136 w 2494"/>
              <a:gd name="T9" fmla="*/ 1892 h 2494"/>
              <a:gd name="T10" fmla="*/ 2136 w 2494"/>
              <a:gd name="T11" fmla="*/ 1892 h 2494"/>
              <a:gd name="T12" fmla="*/ 600 w 2494"/>
              <a:gd name="T13" fmla="*/ 2136 h 2494"/>
              <a:gd name="T14" fmla="*/ 600 w 2494"/>
              <a:gd name="T15" fmla="*/ 2136 h 2494"/>
              <a:gd name="T16" fmla="*/ 357 w 2494"/>
              <a:gd name="T17" fmla="*/ 601 h 2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94" h="2494">
                <a:moveTo>
                  <a:pt x="357" y="601"/>
                </a:moveTo>
                <a:lnTo>
                  <a:pt x="357" y="601"/>
                </a:lnTo>
                <a:cubicBezTo>
                  <a:pt x="714" y="109"/>
                  <a:pt x="1402" y="0"/>
                  <a:pt x="1892" y="357"/>
                </a:cubicBezTo>
                <a:lnTo>
                  <a:pt x="1892" y="357"/>
                </a:lnTo>
                <a:cubicBezTo>
                  <a:pt x="2383" y="714"/>
                  <a:pt x="2493" y="1401"/>
                  <a:pt x="2136" y="1892"/>
                </a:cubicBezTo>
                <a:lnTo>
                  <a:pt x="2136" y="1892"/>
                </a:lnTo>
                <a:cubicBezTo>
                  <a:pt x="1778" y="2384"/>
                  <a:pt x="1092" y="2493"/>
                  <a:pt x="600" y="2136"/>
                </a:cubicBezTo>
                <a:lnTo>
                  <a:pt x="600" y="2136"/>
                </a:lnTo>
                <a:cubicBezTo>
                  <a:pt x="109" y="1779"/>
                  <a:pt x="0" y="1091"/>
                  <a:pt x="357" y="601"/>
                </a:cubicBezTo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48" name="Freeform 16">
            <a:extLst>
              <a:ext uri="{FF2B5EF4-FFF2-40B4-BE49-F238E27FC236}">
                <a16:creationId xmlns:a16="http://schemas.microsoft.com/office/drawing/2014/main" id="{062D010E-E9E2-4C2E-A5B5-ECE92D563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1632" y="10384143"/>
            <a:ext cx="2184917" cy="2184917"/>
          </a:xfrm>
          <a:custGeom>
            <a:avLst/>
            <a:gdLst>
              <a:gd name="T0" fmla="*/ 357 w 2494"/>
              <a:gd name="T1" fmla="*/ 1892 h 2494"/>
              <a:gd name="T2" fmla="*/ 357 w 2494"/>
              <a:gd name="T3" fmla="*/ 1892 h 2494"/>
              <a:gd name="T4" fmla="*/ 600 w 2494"/>
              <a:gd name="T5" fmla="*/ 357 h 2494"/>
              <a:gd name="T6" fmla="*/ 600 w 2494"/>
              <a:gd name="T7" fmla="*/ 357 h 2494"/>
              <a:gd name="T8" fmla="*/ 2136 w 2494"/>
              <a:gd name="T9" fmla="*/ 600 h 2494"/>
              <a:gd name="T10" fmla="*/ 2136 w 2494"/>
              <a:gd name="T11" fmla="*/ 600 h 2494"/>
              <a:gd name="T12" fmla="*/ 1893 w 2494"/>
              <a:gd name="T13" fmla="*/ 2136 h 2494"/>
              <a:gd name="T14" fmla="*/ 1893 w 2494"/>
              <a:gd name="T15" fmla="*/ 2136 h 2494"/>
              <a:gd name="T16" fmla="*/ 357 w 2494"/>
              <a:gd name="T17" fmla="*/ 1892 h 2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94" h="2494">
                <a:moveTo>
                  <a:pt x="357" y="1892"/>
                </a:moveTo>
                <a:lnTo>
                  <a:pt x="357" y="1892"/>
                </a:lnTo>
                <a:cubicBezTo>
                  <a:pt x="0" y="1401"/>
                  <a:pt x="109" y="714"/>
                  <a:pt x="600" y="357"/>
                </a:cubicBezTo>
                <a:lnTo>
                  <a:pt x="600" y="357"/>
                </a:lnTo>
                <a:cubicBezTo>
                  <a:pt x="1091" y="0"/>
                  <a:pt x="1779" y="109"/>
                  <a:pt x="2136" y="600"/>
                </a:cubicBezTo>
                <a:lnTo>
                  <a:pt x="2136" y="600"/>
                </a:lnTo>
                <a:cubicBezTo>
                  <a:pt x="2493" y="1091"/>
                  <a:pt x="2384" y="1779"/>
                  <a:pt x="1893" y="2136"/>
                </a:cubicBezTo>
                <a:lnTo>
                  <a:pt x="1893" y="2136"/>
                </a:lnTo>
                <a:cubicBezTo>
                  <a:pt x="1401" y="2493"/>
                  <a:pt x="714" y="2384"/>
                  <a:pt x="357" y="1892"/>
                </a:cubicBezTo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49" name="Freeform 17">
            <a:extLst>
              <a:ext uri="{FF2B5EF4-FFF2-40B4-BE49-F238E27FC236}">
                <a16:creationId xmlns:a16="http://schemas.microsoft.com/office/drawing/2014/main" id="{E7D90AED-BE92-459D-85FC-9F839FF27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26590" y="6261368"/>
            <a:ext cx="2157894" cy="2157893"/>
          </a:xfrm>
          <a:custGeom>
            <a:avLst/>
            <a:gdLst>
              <a:gd name="T0" fmla="*/ 1573 w 2466"/>
              <a:gd name="T1" fmla="*/ 2278 h 2467"/>
              <a:gd name="T2" fmla="*/ 1573 w 2466"/>
              <a:gd name="T3" fmla="*/ 2278 h 2467"/>
              <a:gd name="T4" fmla="*/ 187 w 2466"/>
              <a:gd name="T5" fmla="*/ 1572 h 2467"/>
              <a:gd name="T6" fmla="*/ 187 w 2466"/>
              <a:gd name="T7" fmla="*/ 1572 h 2467"/>
              <a:gd name="T8" fmla="*/ 893 w 2466"/>
              <a:gd name="T9" fmla="*/ 187 h 2467"/>
              <a:gd name="T10" fmla="*/ 893 w 2466"/>
              <a:gd name="T11" fmla="*/ 187 h 2467"/>
              <a:gd name="T12" fmla="*/ 2278 w 2466"/>
              <a:gd name="T13" fmla="*/ 892 h 2467"/>
              <a:gd name="T14" fmla="*/ 2278 w 2466"/>
              <a:gd name="T15" fmla="*/ 892 h 2467"/>
              <a:gd name="T16" fmla="*/ 1573 w 2466"/>
              <a:gd name="T17" fmla="*/ 2278 h 2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66" h="2467">
                <a:moveTo>
                  <a:pt x="1573" y="2278"/>
                </a:moveTo>
                <a:lnTo>
                  <a:pt x="1573" y="2278"/>
                </a:lnTo>
                <a:cubicBezTo>
                  <a:pt x="995" y="2466"/>
                  <a:pt x="375" y="2149"/>
                  <a:pt x="187" y="1572"/>
                </a:cubicBezTo>
                <a:lnTo>
                  <a:pt x="187" y="1572"/>
                </a:lnTo>
                <a:cubicBezTo>
                  <a:pt x="0" y="995"/>
                  <a:pt x="316" y="376"/>
                  <a:pt x="893" y="187"/>
                </a:cubicBezTo>
                <a:lnTo>
                  <a:pt x="893" y="187"/>
                </a:lnTo>
                <a:cubicBezTo>
                  <a:pt x="1471" y="0"/>
                  <a:pt x="2090" y="317"/>
                  <a:pt x="2278" y="892"/>
                </a:cubicBezTo>
                <a:lnTo>
                  <a:pt x="2278" y="892"/>
                </a:lnTo>
                <a:cubicBezTo>
                  <a:pt x="2465" y="1470"/>
                  <a:pt x="2150" y="2090"/>
                  <a:pt x="1573" y="2278"/>
                </a:cubicBezTo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FF510BE-739E-4C98-A81A-7FE8D8E83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15942" y="4250162"/>
            <a:ext cx="948749" cy="1068423"/>
          </a:xfrm>
          <a:custGeom>
            <a:avLst/>
            <a:gdLst>
              <a:gd name="connsiteX0" fmla="*/ 221619 w 948749"/>
              <a:gd name="connsiteY0" fmla="*/ 625365 h 1068423"/>
              <a:gd name="connsiteX1" fmla="*/ 726253 w 948749"/>
              <a:gd name="connsiteY1" fmla="*/ 625365 h 1068423"/>
              <a:gd name="connsiteX2" fmla="*/ 740295 w 948749"/>
              <a:gd name="connsiteY2" fmla="*/ 638499 h 1068423"/>
              <a:gd name="connsiteX3" fmla="*/ 726253 w 948749"/>
              <a:gd name="connsiteY3" fmla="*/ 653385 h 1068423"/>
              <a:gd name="connsiteX4" fmla="*/ 487540 w 948749"/>
              <a:gd name="connsiteY4" fmla="*/ 653385 h 1068423"/>
              <a:gd name="connsiteX5" fmla="*/ 487540 w 948749"/>
              <a:gd name="connsiteY5" fmla="*/ 1055289 h 1068423"/>
              <a:gd name="connsiteX6" fmla="*/ 475253 w 948749"/>
              <a:gd name="connsiteY6" fmla="*/ 1068423 h 1068423"/>
              <a:gd name="connsiteX7" fmla="*/ 461211 w 948749"/>
              <a:gd name="connsiteY7" fmla="*/ 1055289 h 1068423"/>
              <a:gd name="connsiteX8" fmla="*/ 461211 w 948749"/>
              <a:gd name="connsiteY8" fmla="*/ 653385 h 1068423"/>
              <a:gd name="connsiteX9" fmla="*/ 221619 w 948749"/>
              <a:gd name="connsiteY9" fmla="*/ 653385 h 1068423"/>
              <a:gd name="connsiteX10" fmla="*/ 208455 w 948749"/>
              <a:gd name="connsiteY10" fmla="*/ 638499 h 1068423"/>
              <a:gd name="connsiteX11" fmla="*/ 221619 w 948749"/>
              <a:gd name="connsiteY11" fmla="*/ 625365 h 1068423"/>
              <a:gd name="connsiteX12" fmla="*/ 861529 w 948749"/>
              <a:gd name="connsiteY12" fmla="*/ 481399 h 1068423"/>
              <a:gd name="connsiteX13" fmla="*/ 840537 w 948749"/>
              <a:gd name="connsiteY13" fmla="*/ 488398 h 1068423"/>
              <a:gd name="connsiteX14" fmla="*/ 831790 w 948749"/>
              <a:gd name="connsiteY14" fmla="*/ 509394 h 1068423"/>
              <a:gd name="connsiteX15" fmla="*/ 831790 w 948749"/>
              <a:gd name="connsiteY15" fmla="*/ 710610 h 1068423"/>
              <a:gd name="connsiteX16" fmla="*/ 794179 w 948749"/>
              <a:gd name="connsiteY16" fmla="*/ 748228 h 1068423"/>
              <a:gd name="connsiteX17" fmla="*/ 681345 w 948749"/>
              <a:gd name="connsiteY17" fmla="*/ 748228 h 1068423"/>
              <a:gd name="connsiteX18" fmla="*/ 653355 w 948749"/>
              <a:gd name="connsiteY18" fmla="*/ 775349 h 1068423"/>
              <a:gd name="connsiteX19" fmla="*/ 653355 w 948749"/>
              <a:gd name="connsiteY19" fmla="*/ 1013308 h 1068423"/>
              <a:gd name="connsiteX20" fmla="*/ 662102 w 948749"/>
              <a:gd name="connsiteY20" fmla="*/ 1033429 h 1068423"/>
              <a:gd name="connsiteX21" fmla="*/ 683969 w 948749"/>
              <a:gd name="connsiteY21" fmla="*/ 1040428 h 1068423"/>
              <a:gd name="connsiteX22" fmla="*/ 708460 w 948749"/>
              <a:gd name="connsiteY22" fmla="*/ 1011558 h 1068423"/>
              <a:gd name="connsiteX23" fmla="*/ 708460 w 948749"/>
              <a:gd name="connsiteY23" fmla="*/ 839213 h 1068423"/>
              <a:gd name="connsiteX24" fmla="*/ 744322 w 948749"/>
              <a:gd name="connsiteY24" fmla="*/ 803344 h 1068423"/>
              <a:gd name="connsiteX25" fmla="*/ 858905 w 948749"/>
              <a:gd name="connsiteY25" fmla="*/ 803344 h 1068423"/>
              <a:gd name="connsiteX26" fmla="*/ 886895 w 948749"/>
              <a:gd name="connsiteY26" fmla="*/ 775349 h 1068423"/>
              <a:gd name="connsiteX27" fmla="*/ 886895 w 948749"/>
              <a:gd name="connsiteY27" fmla="*/ 510269 h 1068423"/>
              <a:gd name="connsiteX28" fmla="*/ 861529 w 948749"/>
              <a:gd name="connsiteY28" fmla="*/ 481399 h 1068423"/>
              <a:gd name="connsiteX29" fmla="*/ 83363 w 948749"/>
              <a:gd name="connsiteY29" fmla="*/ 481399 h 1068423"/>
              <a:gd name="connsiteX30" fmla="*/ 58872 w 948749"/>
              <a:gd name="connsiteY30" fmla="*/ 510269 h 1068423"/>
              <a:gd name="connsiteX31" fmla="*/ 58872 w 948749"/>
              <a:gd name="connsiteY31" fmla="*/ 775349 h 1068423"/>
              <a:gd name="connsiteX32" fmla="*/ 86862 w 948749"/>
              <a:gd name="connsiteY32" fmla="*/ 803344 h 1068423"/>
              <a:gd name="connsiteX33" fmla="*/ 201445 w 948749"/>
              <a:gd name="connsiteY33" fmla="*/ 803344 h 1068423"/>
              <a:gd name="connsiteX34" fmla="*/ 237307 w 948749"/>
              <a:gd name="connsiteY34" fmla="*/ 839213 h 1068423"/>
              <a:gd name="connsiteX35" fmla="*/ 237307 w 948749"/>
              <a:gd name="connsiteY35" fmla="*/ 1011558 h 1068423"/>
              <a:gd name="connsiteX36" fmla="*/ 261798 w 948749"/>
              <a:gd name="connsiteY36" fmla="*/ 1040428 h 1068423"/>
              <a:gd name="connsiteX37" fmla="*/ 283665 w 948749"/>
              <a:gd name="connsiteY37" fmla="*/ 1033429 h 1068423"/>
              <a:gd name="connsiteX38" fmla="*/ 292412 w 948749"/>
              <a:gd name="connsiteY38" fmla="*/ 1013308 h 1068423"/>
              <a:gd name="connsiteX39" fmla="*/ 292412 w 948749"/>
              <a:gd name="connsiteY39" fmla="*/ 775349 h 1068423"/>
              <a:gd name="connsiteX40" fmla="*/ 264422 w 948749"/>
              <a:gd name="connsiteY40" fmla="*/ 748228 h 1068423"/>
              <a:gd name="connsiteX41" fmla="*/ 151588 w 948749"/>
              <a:gd name="connsiteY41" fmla="*/ 748228 h 1068423"/>
              <a:gd name="connsiteX42" fmla="*/ 113977 w 948749"/>
              <a:gd name="connsiteY42" fmla="*/ 710610 h 1068423"/>
              <a:gd name="connsiteX43" fmla="*/ 113977 w 948749"/>
              <a:gd name="connsiteY43" fmla="*/ 509394 h 1068423"/>
              <a:gd name="connsiteX44" fmla="*/ 105230 w 948749"/>
              <a:gd name="connsiteY44" fmla="*/ 488398 h 1068423"/>
              <a:gd name="connsiteX45" fmla="*/ 83363 w 948749"/>
              <a:gd name="connsiteY45" fmla="*/ 481399 h 1068423"/>
              <a:gd name="connsiteX46" fmla="*/ 865028 w 948749"/>
              <a:gd name="connsiteY46" fmla="*/ 453404 h 1068423"/>
              <a:gd name="connsiteX47" fmla="*/ 914010 w 948749"/>
              <a:gd name="connsiteY47" fmla="*/ 510269 h 1068423"/>
              <a:gd name="connsiteX48" fmla="*/ 914010 w 948749"/>
              <a:gd name="connsiteY48" fmla="*/ 775349 h 1068423"/>
              <a:gd name="connsiteX49" fmla="*/ 858905 w 948749"/>
              <a:gd name="connsiteY49" fmla="*/ 831339 h 1068423"/>
              <a:gd name="connsiteX50" fmla="*/ 744322 w 948749"/>
              <a:gd name="connsiteY50" fmla="*/ 831339 h 1068423"/>
              <a:gd name="connsiteX51" fmla="*/ 736450 w 948749"/>
              <a:gd name="connsiteY51" fmla="*/ 839213 h 1068423"/>
              <a:gd name="connsiteX52" fmla="*/ 736450 w 948749"/>
              <a:gd name="connsiteY52" fmla="*/ 1011558 h 1068423"/>
              <a:gd name="connsiteX53" fmla="*/ 686593 w 948749"/>
              <a:gd name="connsiteY53" fmla="*/ 1068423 h 1068423"/>
              <a:gd name="connsiteX54" fmla="*/ 681345 w 948749"/>
              <a:gd name="connsiteY54" fmla="*/ 1068423 h 1068423"/>
              <a:gd name="connsiteX55" fmla="*/ 643733 w 948749"/>
              <a:gd name="connsiteY55" fmla="*/ 1054426 h 1068423"/>
              <a:gd name="connsiteX56" fmla="*/ 625365 w 948749"/>
              <a:gd name="connsiteY56" fmla="*/ 1013308 h 1068423"/>
              <a:gd name="connsiteX57" fmla="*/ 625365 w 948749"/>
              <a:gd name="connsiteY57" fmla="*/ 775349 h 1068423"/>
              <a:gd name="connsiteX58" fmla="*/ 681345 w 948749"/>
              <a:gd name="connsiteY58" fmla="*/ 719358 h 1068423"/>
              <a:gd name="connsiteX59" fmla="*/ 794179 w 948749"/>
              <a:gd name="connsiteY59" fmla="*/ 719358 h 1068423"/>
              <a:gd name="connsiteX60" fmla="*/ 802926 w 948749"/>
              <a:gd name="connsiteY60" fmla="*/ 710610 h 1068423"/>
              <a:gd name="connsiteX61" fmla="*/ 802926 w 948749"/>
              <a:gd name="connsiteY61" fmla="*/ 509394 h 1068423"/>
              <a:gd name="connsiteX62" fmla="*/ 821294 w 948749"/>
              <a:gd name="connsiteY62" fmla="*/ 468276 h 1068423"/>
              <a:gd name="connsiteX63" fmla="*/ 865028 w 948749"/>
              <a:gd name="connsiteY63" fmla="*/ 453404 h 1068423"/>
              <a:gd name="connsiteX64" fmla="*/ 80739 w 948749"/>
              <a:gd name="connsiteY64" fmla="*/ 453404 h 1068423"/>
              <a:gd name="connsiteX65" fmla="*/ 124473 w 948749"/>
              <a:gd name="connsiteY65" fmla="*/ 468276 h 1068423"/>
              <a:gd name="connsiteX66" fmla="*/ 141967 w 948749"/>
              <a:gd name="connsiteY66" fmla="*/ 509394 h 1068423"/>
              <a:gd name="connsiteX67" fmla="*/ 141967 w 948749"/>
              <a:gd name="connsiteY67" fmla="*/ 710610 h 1068423"/>
              <a:gd name="connsiteX68" fmla="*/ 151588 w 948749"/>
              <a:gd name="connsiteY68" fmla="*/ 719358 h 1068423"/>
              <a:gd name="connsiteX69" fmla="*/ 264422 w 948749"/>
              <a:gd name="connsiteY69" fmla="*/ 719358 h 1068423"/>
              <a:gd name="connsiteX70" fmla="*/ 319527 w 948749"/>
              <a:gd name="connsiteY70" fmla="*/ 775349 h 1068423"/>
              <a:gd name="connsiteX71" fmla="*/ 319527 w 948749"/>
              <a:gd name="connsiteY71" fmla="*/ 1013308 h 1068423"/>
              <a:gd name="connsiteX72" fmla="*/ 302034 w 948749"/>
              <a:gd name="connsiteY72" fmla="*/ 1054426 h 1068423"/>
              <a:gd name="connsiteX73" fmla="*/ 264422 w 948749"/>
              <a:gd name="connsiteY73" fmla="*/ 1068423 h 1068423"/>
              <a:gd name="connsiteX74" fmla="*/ 259174 w 948749"/>
              <a:gd name="connsiteY74" fmla="*/ 1068423 h 1068423"/>
              <a:gd name="connsiteX75" fmla="*/ 208443 w 948749"/>
              <a:gd name="connsiteY75" fmla="*/ 1011558 h 1068423"/>
              <a:gd name="connsiteX76" fmla="*/ 208443 w 948749"/>
              <a:gd name="connsiteY76" fmla="*/ 839213 h 1068423"/>
              <a:gd name="connsiteX77" fmla="*/ 201445 w 948749"/>
              <a:gd name="connsiteY77" fmla="*/ 831339 h 1068423"/>
              <a:gd name="connsiteX78" fmla="*/ 86862 w 948749"/>
              <a:gd name="connsiteY78" fmla="*/ 831339 h 1068423"/>
              <a:gd name="connsiteX79" fmla="*/ 30882 w 948749"/>
              <a:gd name="connsiteY79" fmla="*/ 775349 h 1068423"/>
              <a:gd name="connsiteX80" fmla="*/ 30882 w 948749"/>
              <a:gd name="connsiteY80" fmla="*/ 510269 h 1068423"/>
              <a:gd name="connsiteX81" fmla="*/ 80739 w 948749"/>
              <a:gd name="connsiteY81" fmla="*/ 453404 h 1068423"/>
              <a:gd name="connsiteX82" fmla="*/ 859962 w 948749"/>
              <a:gd name="connsiteY82" fmla="*/ 286911 h 1068423"/>
              <a:gd name="connsiteX83" fmla="*/ 799306 w 948749"/>
              <a:gd name="connsiteY83" fmla="*/ 346985 h 1068423"/>
              <a:gd name="connsiteX84" fmla="*/ 859962 w 948749"/>
              <a:gd name="connsiteY84" fmla="*/ 407943 h 1068423"/>
              <a:gd name="connsiteX85" fmla="*/ 920619 w 948749"/>
              <a:gd name="connsiteY85" fmla="*/ 346985 h 1068423"/>
              <a:gd name="connsiteX86" fmla="*/ 859962 w 948749"/>
              <a:gd name="connsiteY86" fmla="*/ 286911 h 1068423"/>
              <a:gd name="connsiteX87" fmla="*/ 88786 w 948749"/>
              <a:gd name="connsiteY87" fmla="*/ 286911 h 1068423"/>
              <a:gd name="connsiteX88" fmla="*/ 27251 w 948749"/>
              <a:gd name="connsiteY88" fmla="*/ 346985 h 1068423"/>
              <a:gd name="connsiteX89" fmla="*/ 88786 w 948749"/>
              <a:gd name="connsiteY89" fmla="*/ 407943 h 1068423"/>
              <a:gd name="connsiteX90" fmla="*/ 149443 w 948749"/>
              <a:gd name="connsiteY90" fmla="*/ 346985 h 1068423"/>
              <a:gd name="connsiteX91" fmla="*/ 88786 w 948749"/>
              <a:gd name="connsiteY91" fmla="*/ 286911 h 1068423"/>
              <a:gd name="connsiteX92" fmla="*/ 859962 w 948749"/>
              <a:gd name="connsiteY92" fmla="*/ 258640 h 1068423"/>
              <a:gd name="connsiteX93" fmla="*/ 948749 w 948749"/>
              <a:gd name="connsiteY93" fmla="*/ 346985 h 1068423"/>
              <a:gd name="connsiteX94" fmla="*/ 859962 w 948749"/>
              <a:gd name="connsiteY94" fmla="*/ 435330 h 1068423"/>
              <a:gd name="connsiteX95" fmla="*/ 772055 w 948749"/>
              <a:gd name="connsiteY95" fmla="*/ 346985 h 1068423"/>
              <a:gd name="connsiteX96" fmla="*/ 859962 w 948749"/>
              <a:gd name="connsiteY96" fmla="*/ 258640 h 1068423"/>
              <a:gd name="connsiteX97" fmla="*/ 88786 w 948749"/>
              <a:gd name="connsiteY97" fmla="*/ 258640 h 1068423"/>
              <a:gd name="connsiteX98" fmla="*/ 176694 w 948749"/>
              <a:gd name="connsiteY98" fmla="*/ 346985 h 1068423"/>
              <a:gd name="connsiteX99" fmla="*/ 88786 w 948749"/>
              <a:gd name="connsiteY99" fmla="*/ 435330 h 1068423"/>
              <a:gd name="connsiteX100" fmla="*/ 0 w 948749"/>
              <a:gd name="connsiteY100" fmla="*/ 346985 h 1068423"/>
              <a:gd name="connsiteX101" fmla="*/ 88786 w 948749"/>
              <a:gd name="connsiteY101" fmla="*/ 258640 h 1068423"/>
              <a:gd name="connsiteX102" fmla="*/ 604240 w 948749"/>
              <a:gd name="connsiteY102" fmla="*/ 134451 h 1068423"/>
              <a:gd name="connsiteX103" fmla="*/ 604240 w 948749"/>
              <a:gd name="connsiteY103" fmla="*/ 253963 h 1068423"/>
              <a:gd name="connsiteX104" fmla="*/ 532431 w 948749"/>
              <a:gd name="connsiteY104" fmla="*/ 325142 h 1068423"/>
              <a:gd name="connsiteX105" fmla="*/ 367797 w 948749"/>
              <a:gd name="connsiteY105" fmla="*/ 325142 h 1068423"/>
              <a:gd name="connsiteX106" fmla="*/ 367797 w 948749"/>
              <a:gd name="connsiteY106" fmla="*/ 360293 h 1068423"/>
              <a:gd name="connsiteX107" fmla="*/ 412459 w 948749"/>
              <a:gd name="connsiteY107" fmla="*/ 404231 h 1068423"/>
              <a:gd name="connsiteX108" fmla="*/ 721586 w 948749"/>
              <a:gd name="connsiteY108" fmla="*/ 404231 h 1068423"/>
              <a:gd name="connsiteX109" fmla="*/ 725088 w 948749"/>
              <a:gd name="connsiteY109" fmla="*/ 402473 h 1068423"/>
              <a:gd name="connsiteX110" fmla="*/ 724213 w 948749"/>
              <a:gd name="connsiteY110" fmla="*/ 398080 h 1068423"/>
              <a:gd name="connsiteX111" fmla="*/ 704071 w 948749"/>
              <a:gd name="connsiteY111" fmla="*/ 376110 h 1068423"/>
              <a:gd name="connsiteX112" fmla="*/ 694438 w 948749"/>
              <a:gd name="connsiteY112" fmla="*/ 350626 h 1068423"/>
              <a:gd name="connsiteX113" fmla="*/ 694438 w 948749"/>
              <a:gd name="connsiteY113" fmla="*/ 178389 h 1068423"/>
              <a:gd name="connsiteX114" fmla="*/ 650653 w 948749"/>
              <a:gd name="connsiteY114" fmla="*/ 134451 h 1068423"/>
              <a:gd name="connsiteX115" fmla="*/ 294238 w 948749"/>
              <a:gd name="connsiteY115" fmla="*/ 28121 h 1068423"/>
              <a:gd name="connsiteX116" fmla="*/ 250452 w 948749"/>
              <a:gd name="connsiteY116" fmla="*/ 72938 h 1068423"/>
              <a:gd name="connsiteX117" fmla="*/ 250452 w 948749"/>
              <a:gd name="connsiteY117" fmla="*/ 244296 h 1068423"/>
              <a:gd name="connsiteX118" fmla="*/ 239943 w 948749"/>
              <a:gd name="connsiteY118" fmla="*/ 269780 h 1068423"/>
              <a:gd name="connsiteX119" fmla="*/ 220678 w 948749"/>
              <a:gd name="connsiteY119" fmla="*/ 291749 h 1068423"/>
              <a:gd name="connsiteX120" fmla="*/ 219802 w 948749"/>
              <a:gd name="connsiteY120" fmla="*/ 296143 h 1068423"/>
              <a:gd name="connsiteX121" fmla="*/ 222429 w 948749"/>
              <a:gd name="connsiteY121" fmla="*/ 297901 h 1068423"/>
              <a:gd name="connsiteX122" fmla="*/ 532431 w 948749"/>
              <a:gd name="connsiteY122" fmla="*/ 297901 h 1068423"/>
              <a:gd name="connsiteX123" fmla="*/ 576217 w 948749"/>
              <a:gd name="connsiteY123" fmla="*/ 253963 h 1068423"/>
              <a:gd name="connsiteX124" fmla="*/ 576217 w 948749"/>
              <a:gd name="connsiteY124" fmla="*/ 72938 h 1068423"/>
              <a:gd name="connsiteX125" fmla="*/ 532431 w 948749"/>
              <a:gd name="connsiteY125" fmla="*/ 28121 h 1068423"/>
              <a:gd name="connsiteX126" fmla="*/ 294238 w 948749"/>
              <a:gd name="connsiteY126" fmla="*/ 0 h 1068423"/>
              <a:gd name="connsiteX127" fmla="*/ 532431 w 948749"/>
              <a:gd name="connsiteY127" fmla="*/ 0 h 1068423"/>
              <a:gd name="connsiteX128" fmla="*/ 604240 w 948749"/>
              <a:gd name="connsiteY128" fmla="*/ 72938 h 1068423"/>
              <a:gd name="connsiteX129" fmla="*/ 604240 w 948749"/>
              <a:gd name="connsiteY129" fmla="*/ 106330 h 1068423"/>
              <a:gd name="connsiteX130" fmla="*/ 650653 w 948749"/>
              <a:gd name="connsiteY130" fmla="*/ 106330 h 1068423"/>
              <a:gd name="connsiteX131" fmla="*/ 721586 w 948749"/>
              <a:gd name="connsiteY131" fmla="*/ 178389 h 1068423"/>
              <a:gd name="connsiteX132" fmla="*/ 721586 w 948749"/>
              <a:gd name="connsiteY132" fmla="*/ 350626 h 1068423"/>
              <a:gd name="connsiteX133" fmla="*/ 725088 w 948749"/>
              <a:gd name="connsiteY133" fmla="*/ 357656 h 1068423"/>
              <a:gd name="connsiteX134" fmla="*/ 744354 w 948749"/>
              <a:gd name="connsiteY134" fmla="*/ 379626 h 1068423"/>
              <a:gd name="connsiteX135" fmla="*/ 750484 w 948749"/>
              <a:gd name="connsiteY135" fmla="*/ 413897 h 1068423"/>
              <a:gd name="connsiteX136" fmla="*/ 721586 w 948749"/>
              <a:gd name="connsiteY136" fmla="*/ 431472 h 1068423"/>
              <a:gd name="connsiteX137" fmla="*/ 412459 w 948749"/>
              <a:gd name="connsiteY137" fmla="*/ 431472 h 1068423"/>
              <a:gd name="connsiteX138" fmla="*/ 340650 w 948749"/>
              <a:gd name="connsiteY138" fmla="*/ 360293 h 1068423"/>
              <a:gd name="connsiteX139" fmla="*/ 340650 w 948749"/>
              <a:gd name="connsiteY139" fmla="*/ 325142 h 1068423"/>
              <a:gd name="connsiteX140" fmla="*/ 222429 w 948749"/>
              <a:gd name="connsiteY140" fmla="*/ 325142 h 1068423"/>
              <a:gd name="connsiteX141" fmla="*/ 194406 w 948749"/>
              <a:gd name="connsiteY141" fmla="*/ 307567 h 1068423"/>
              <a:gd name="connsiteX142" fmla="*/ 199661 w 948749"/>
              <a:gd name="connsiteY142" fmla="*/ 273295 h 1068423"/>
              <a:gd name="connsiteX143" fmla="*/ 220678 w 948749"/>
              <a:gd name="connsiteY143" fmla="*/ 251326 h 1068423"/>
              <a:gd name="connsiteX144" fmla="*/ 222429 w 948749"/>
              <a:gd name="connsiteY144" fmla="*/ 244296 h 1068423"/>
              <a:gd name="connsiteX145" fmla="*/ 222429 w 948749"/>
              <a:gd name="connsiteY145" fmla="*/ 72938 h 1068423"/>
              <a:gd name="connsiteX146" fmla="*/ 294238 w 948749"/>
              <a:gd name="connsiteY146" fmla="*/ 0 h 1068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</a:cxnLst>
            <a:rect l="l" t="t" r="r" b="b"/>
            <a:pathLst>
              <a:path w="948749" h="1068423">
                <a:moveTo>
                  <a:pt x="221619" y="625365"/>
                </a:moveTo>
                <a:lnTo>
                  <a:pt x="726253" y="625365"/>
                </a:lnTo>
                <a:cubicBezTo>
                  <a:pt x="734152" y="625365"/>
                  <a:pt x="740295" y="631495"/>
                  <a:pt x="740295" y="638499"/>
                </a:cubicBezTo>
                <a:cubicBezTo>
                  <a:pt x="740295" y="647255"/>
                  <a:pt x="734152" y="653385"/>
                  <a:pt x="726253" y="653385"/>
                </a:cubicBezTo>
                <a:lnTo>
                  <a:pt x="487540" y="653385"/>
                </a:lnTo>
                <a:lnTo>
                  <a:pt x="487540" y="1055289"/>
                </a:lnTo>
                <a:cubicBezTo>
                  <a:pt x="487540" y="1062293"/>
                  <a:pt x="482274" y="1068423"/>
                  <a:pt x="475253" y="1068423"/>
                </a:cubicBezTo>
                <a:cubicBezTo>
                  <a:pt x="467354" y="1068423"/>
                  <a:pt x="461211" y="1062293"/>
                  <a:pt x="461211" y="1055289"/>
                </a:cubicBezTo>
                <a:lnTo>
                  <a:pt x="461211" y="653385"/>
                </a:lnTo>
                <a:lnTo>
                  <a:pt x="221619" y="653385"/>
                </a:lnTo>
                <a:cubicBezTo>
                  <a:pt x="214598" y="653385"/>
                  <a:pt x="208455" y="647255"/>
                  <a:pt x="208455" y="638499"/>
                </a:cubicBezTo>
                <a:cubicBezTo>
                  <a:pt x="208455" y="631495"/>
                  <a:pt x="214598" y="625365"/>
                  <a:pt x="221619" y="625365"/>
                </a:cubicBezTo>
                <a:close/>
                <a:moveTo>
                  <a:pt x="861529" y="481399"/>
                </a:moveTo>
                <a:cubicBezTo>
                  <a:pt x="854532" y="480524"/>
                  <a:pt x="846660" y="483149"/>
                  <a:pt x="840537" y="488398"/>
                </a:cubicBezTo>
                <a:cubicBezTo>
                  <a:pt x="834414" y="493647"/>
                  <a:pt x="831790" y="501521"/>
                  <a:pt x="831790" y="509394"/>
                </a:cubicBezTo>
                <a:lnTo>
                  <a:pt x="831790" y="710610"/>
                </a:lnTo>
                <a:cubicBezTo>
                  <a:pt x="831790" y="731606"/>
                  <a:pt x="814296" y="748228"/>
                  <a:pt x="794179" y="748228"/>
                </a:cubicBezTo>
                <a:lnTo>
                  <a:pt x="681345" y="748228"/>
                </a:lnTo>
                <a:cubicBezTo>
                  <a:pt x="665600" y="748228"/>
                  <a:pt x="653355" y="760476"/>
                  <a:pt x="653355" y="775349"/>
                </a:cubicBezTo>
                <a:lnTo>
                  <a:pt x="653355" y="1013308"/>
                </a:lnTo>
                <a:cubicBezTo>
                  <a:pt x="653355" y="1020307"/>
                  <a:pt x="656854" y="1028180"/>
                  <a:pt x="662102" y="1033429"/>
                </a:cubicBezTo>
                <a:cubicBezTo>
                  <a:pt x="668224" y="1038678"/>
                  <a:pt x="676097" y="1041303"/>
                  <a:pt x="683969" y="1040428"/>
                </a:cubicBezTo>
                <a:cubicBezTo>
                  <a:pt x="697964" y="1038678"/>
                  <a:pt x="708460" y="1025556"/>
                  <a:pt x="708460" y="1011558"/>
                </a:cubicBezTo>
                <a:lnTo>
                  <a:pt x="708460" y="839213"/>
                </a:lnTo>
                <a:cubicBezTo>
                  <a:pt x="708460" y="819966"/>
                  <a:pt x="725079" y="803344"/>
                  <a:pt x="744322" y="803344"/>
                </a:cubicBezTo>
                <a:lnTo>
                  <a:pt x="858905" y="803344"/>
                </a:lnTo>
                <a:cubicBezTo>
                  <a:pt x="874650" y="803344"/>
                  <a:pt x="886895" y="791096"/>
                  <a:pt x="886895" y="775349"/>
                </a:cubicBezTo>
                <a:lnTo>
                  <a:pt x="886895" y="510269"/>
                </a:lnTo>
                <a:cubicBezTo>
                  <a:pt x="886895" y="495397"/>
                  <a:pt x="875524" y="482274"/>
                  <a:pt x="861529" y="481399"/>
                </a:cubicBezTo>
                <a:close/>
                <a:moveTo>
                  <a:pt x="83363" y="481399"/>
                </a:moveTo>
                <a:cubicBezTo>
                  <a:pt x="70243" y="482274"/>
                  <a:pt x="58872" y="495397"/>
                  <a:pt x="58872" y="510269"/>
                </a:cubicBezTo>
                <a:lnTo>
                  <a:pt x="58872" y="775349"/>
                </a:lnTo>
                <a:cubicBezTo>
                  <a:pt x="58872" y="790221"/>
                  <a:pt x="71117" y="803344"/>
                  <a:pt x="86862" y="803344"/>
                </a:cubicBezTo>
                <a:lnTo>
                  <a:pt x="201445" y="803344"/>
                </a:lnTo>
                <a:cubicBezTo>
                  <a:pt x="220688" y="803344"/>
                  <a:pt x="237307" y="819966"/>
                  <a:pt x="237307" y="839213"/>
                </a:cubicBezTo>
                <a:lnTo>
                  <a:pt x="237307" y="1011558"/>
                </a:lnTo>
                <a:cubicBezTo>
                  <a:pt x="237307" y="1025556"/>
                  <a:pt x="247803" y="1038678"/>
                  <a:pt x="261798" y="1040428"/>
                </a:cubicBezTo>
                <a:cubicBezTo>
                  <a:pt x="269670" y="1041303"/>
                  <a:pt x="277543" y="1038678"/>
                  <a:pt x="283665" y="1033429"/>
                </a:cubicBezTo>
                <a:cubicBezTo>
                  <a:pt x="288913" y="1028180"/>
                  <a:pt x="292412" y="1020307"/>
                  <a:pt x="292412" y="1013308"/>
                </a:cubicBezTo>
                <a:lnTo>
                  <a:pt x="292412" y="775349"/>
                </a:lnTo>
                <a:cubicBezTo>
                  <a:pt x="292412" y="760476"/>
                  <a:pt x="279292" y="748228"/>
                  <a:pt x="264422" y="748228"/>
                </a:cubicBezTo>
                <a:lnTo>
                  <a:pt x="151588" y="748228"/>
                </a:lnTo>
                <a:cubicBezTo>
                  <a:pt x="131471" y="748228"/>
                  <a:pt x="113977" y="731606"/>
                  <a:pt x="113977" y="710610"/>
                </a:cubicBezTo>
                <a:lnTo>
                  <a:pt x="113977" y="509394"/>
                </a:lnTo>
                <a:cubicBezTo>
                  <a:pt x="113977" y="501521"/>
                  <a:pt x="111353" y="493647"/>
                  <a:pt x="105230" y="488398"/>
                </a:cubicBezTo>
                <a:cubicBezTo>
                  <a:pt x="99107" y="483149"/>
                  <a:pt x="91235" y="480524"/>
                  <a:pt x="83363" y="481399"/>
                </a:cubicBezTo>
                <a:close/>
                <a:moveTo>
                  <a:pt x="865028" y="453404"/>
                </a:moveTo>
                <a:cubicBezTo>
                  <a:pt x="892143" y="456028"/>
                  <a:pt x="914010" y="481399"/>
                  <a:pt x="914010" y="510269"/>
                </a:cubicBezTo>
                <a:lnTo>
                  <a:pt x="914010" y="775349"/>
                </a:lnTo>
                <a:cubicBezTo>
                  <a:pt x="914010" y="806843"/>
                  <a:pt x="890394" y="831339"/>
                  <a:pt x="858905" y="831339"/>
                </a:cubicBezTo>
                <a:lnTo>
                  <a:pt x="744322" y="831339"/>
                </a:lnTo>
                <a:cubicBezTo>
                  <a:pt x="739948" y="831339"/>
                  <a:pt x="736450" y="834838"/>
                  <a:pt x="736450" y="839213"/>
                </a:cubicBezTo>
                <a:lnTo>
                  <a:pt x="736450" y="1011558"/>
                </a:lnTo>
                <a:cubicBezTo>
                  <a:pt x="736450" y="1040428"/>
                  <a:pt x="714583" y="1065799"/>
                  <a:pt x="686593" y="1068423"/>
                </a:cubicBezTo>
                <a:cubicBezTo>
                  <a:pt x="684843" y="1068423"/>
                  <a:pt x="683094" y="1068423"/>
                  <a:pt x="681345" y="1068423"/>
                </a:cubicBezTo>
                <a:cubicBezTo>
                  <a:pt x="667350" y="1068423"/>
                  <a:pt x="654230" y="1063174"/>
                  <a:pt x="643733" y="1054426"/>
                </a:cubicBezTo>
                <a:cubicBezTo>
                  <a:pt x="631488" y="1043053"/>
                  <a:pt x="625365" y="1028180"/>
                  <a:pt x="625365" y="1013308"/>
                </a:cubicBezTo>
                <a:lnTo>
                  <a:pt x="625365" y="775349"/>
                </a:lnTo>
                <a:cubicBezTo>
                  <a:pt x="625365" y="744729"/>
                  <a:pt x="650731" y="719358"/>
                  <a:pt x="681345" y="719358"/>
                </a:cubicBezTo>
                <a:lnTo>
                  <a:pt x="794179" y="719358"/>
                </a:lnTo>
                <a:cubicBezTo>
                  <a:pt x="799427" y="719358"/>
                  <a:pt x="802926" y="715859"/>
                  <a:pt x="802926" y="710610"/>
                </a:cubicBezTo>
                <a:lnTo>
                  <a:pt x="802926" y="509394"/>
                </a:lnTo>
                <a:cubicBezTo>
                  <a:pt x="802926" y="492772"/>
                  <a:pt x="809923" y="478775"/>
                  <a:pt x="821294" y="468276"/>
                </a:cubicBezTo>
                <a:cubicBezTo>
                  <a:pt x="832665" y="456903"/>
                  <a:pt x="848409" y="451654"/>
                  <a:pt x="865028" y="453404"/>
                </a:cubicBezTo>
                <a:close/>
                <a:moveTo>
                  <a:pt x="80739" y="453404"/>
                </a:moveTo>
                <a:cubicBezTo>
                  <a:pt x="96483" y="451654"/>
                  <a:pt x="113102" y="456903"/>
                  <a:pt x="124473" y="468276"/>
                </a:cubicBezTo>
                <a:cubicBezTo>
                  <a:pt x="135844" y="478775"/>
                  <a:pt x="141967" y="492772"/>
                  <a:pt x="141967" y="509394"/>
                </a:cubicBezTo>
                <a:lnTo>
                  <a:pt x="141967" y="710610"/>
                </a:lnTo>
                <a:cubicBezTo>
                  <a:pt x="141967" y="715859"/>
                  <a:pt x="146340" y="719358"/>
                  <a:pt x="151588" y="719358"/>
                </a:cubicBezTo>
                <a:lnTo>
                  <a:pt x="264422" y="719358"/>
                </a:lnTo>
                <a:cubicBezTo>
                  <a:pt x="295036" y="719358"/>
                  <a:pt x="319527" y="744729"/>
                  <a:pt x="319527" y="775349"/>
                </a:cubicBezTo>
                <a:lnTo>
                  <a:pt x="319527" y="1013308"/>
                </a:lnTo>
                <a:cubicBezTo>
                  <a:pt x="319527" y="1028180"/>
                  <a:pt x="313405" y="1043053"/>
                  <a:pt x="302034" y="1054426"/>
                </a:cubicBezTo>
                <a:cubicBezTo>
                  <a:pt x="291537" y="1063174"/>
                  <a:pt x="277543" y="1068423"/>
                  <a:pt x="264422" y="1068423"/>
                </a:cubicBezTo>
                <a:cubicBezTo>
                  <a:pt x="262673" y="1068423"/>
                  <a:pt x="260049" y="1068423"/>
                  <a:pt x="259174" y="1068423"/>
                </a:cubicBezTo>
                <a:cubicBezTo>
                  <a:pt x="231184" y="1065799"/>
                  <a:pt x="208443" y="1040428"/>
                  <a:pt x="208443" y="1011558"/>
                </a:cubicBezTo>
                <a:lnTo>
                  <a:pt x="208443" y="839213"/>
                </a:lnTo>
                <a:cubicBezTo>
                  <a:pt x="208443" y="834838"/>
                  <a:pt x="205819" y="831339"/>
                  <a:pt x="201445" y="831339"/>
                </a:cubicBezTo>
                <a:lnTo>
                  <a:pt x="86862" y="831339"/>
                </a:lnTo>
                <a:cubicBezTo>
                  <a:pt x="55373" y="831339"/>
                  <a:pt x="30882" y="806843"/>
                  <a:pt x="30882" y="775349"/>
                </a:cubicBezTo>
                <a:lnTo>
                  <a:pt x="30882" y="510269"/>
                </a:lnTo>
                <a:cubicBezTo>
                  <a:pt x="30882" y="481399"/>
                  <a:pt x="53624" y="456028"/>
                  <a:pt x="80739" y="453404"/>
                </a:cubicBezTo>
                <a:close/>
                <a:moveTo>
                  <a:pt x="859962" y="286911"/>
                </a:moveTo>
                <a:cubicBezTo>
                  <a:pt x="826558" y="286911"/>
                  <a:pt x="799306" y="313414"/>
                  <a:pt x="799306" y="346985"/>
                </a:cubicBezTo>
                <a:cubicBezTo>
                  <a:pt x="799306" y="380556"/>
                  <a:pt x="826558" y="407943"/>
                  <a:pt x="859962" y="407943"/>
                </a:cubicBezTo>
                <a:cubicBezTo>
                  <a:pt x="893367" y="407943"/>
                  <a:pt x="920619" y="380556"/>
                  <a:pt x="920619" y="346985"/>
                </a:cubicBezTo>
                <a:cubicBezTo>
                  <a:pt x="920619" y="313414"/>
                  <a:pt x="893367" y="286911"/>
                  <a:pt x="859962" y="286911"/>
                </a:cubicBezTo>
                <a:close/>
                <a:moveTo>
                  <a:pt x="88786" y="286911"/>
                </a:moveTo>
                <a:cubicBezTo>
                  <a:pt x="55382" y="286911"/>
                  <a:pt x="27251" y="313414"/>
                  <a:pt x="27251" y="346985"/>
                </a:cubicBezTo>
                <a:cubicBezTo>
                  <a:pt x="27251" y="380556"/>
                  <a:pt x="55382" y="407943"/>
                  <a:pt x="88786" y="407943"/>
                </a:cubicBezTo>
                <a:cubicBezTo>
                  <a:pt x="122191" y="407943"/>
                  <a:pt x="149443" y="380556"/>
                  <a:pt x="149443" y="346985"/>
                </a:cubicBezTo>
                <a:cubicBezTo>
                  <a:pt x="149443" y="313414"/>
                  <a:pt x="122191" y="286911"/>
                  <a:pt x="88786" y="286911"/>
                </a:cubicBezTo>
                <a:close/>
                <a:moveTo>
                  <a:pt x="859962" y="258640"/>
                </a:moveTo>
                <a:cubicBezTo>
                  <a:pt x="908312" y="258640"/>
                  <a:pt x="948749" y="298395"/>
                  <a:pt x="948749" y="346985"/>
                </a:cubicBezTo>
                <a:cubicBezTo>
                  <a:pt x="948749" y="395575"/>
                  <a:pt x="908312" y="435330"/>
                  <a:pt x="859962" y="435330"/>
                </a:cubicBezTo>
                <a:cubicBezTo>
                  <a:pt x="811613" y="435330"/>
                  <a:pt x="772055" y="395575"/>
                  <a:pt x="772055" y="346985"/>
                </a:cubicBezTo>
                <a:cubicBezTo>
                  <a:pt x="772055" y="298395"/>
                  <a:pt x="811613" y="258640"/>
                  <a:pt x="859962" y="258640"/>
                </a:cubicBezTo>
                <a:close/>
                <a:moveTo>
                  <a:pt x="88786" y="258640"/>
                </a:moveTo>
                <a:cubicBezTo>
                  <a:pt x="137136" y="258640"/>
                  <a:pt x="176694" y="298395"/>
                  <a:pt x="176694" y="346985"/>
                </a:cubicBezTo>
                <a:cubicBezTo>
                  <a:pt x="176694" y="395575"/>
                  <a:pt x="137136" y="435330"/>
                  <a:pt x="88786" y="435330"/>
                </a:cubicBezTo>
                <a:cubicBezTo>
                  <a:pt x="39558" y="435330"/>
                  <a:pt x="0" y="395575"/>
                  <a:pt x="0" y="346985"/>
                </a:cubicBezTo>
                <a:cubicBezTo>
                  <a:pt x="0" y="298395"/>
                  <a:pt x="39558" y="258640"/>
                  <a:pt x="88786" y="258640"/>
                </a:cubicBezTo>
                <a:close/>
                <a:moveTo>
                  <a:pt x="604240" y="134451"/>
                </a:moveTo>
                <a:lnTo>
                  <a:pt x="604240" y="253963"/>
                </a:lnTo>
                <a:cubicBezTo>
                  <a:pt x="604240" y="293507"/>
                  <a:pt x="571839" y="325142"/>
                  <a:pt x="532431" y="325142"/>
                </a:cubicBezTo>
                <a:lnTo>
                  <a:pt x="367797" y="325142"/>
                </a:lnTo>
                <a:lnTo>
                  <a:pt x="367797" y="360293"/>
                </a:lnTo>
                <a:cubicBezTo>
                  <a:pt x="367797" y="384019"/>
                  <a:pt x="387939" y="404231"/>
                  <a:pt x="412459" y="404231"/>
                </a:cubicBezTo>
                <a:lnTo>
                  <a:pt x="721586" y="404231"/>
                </a:lnTo>
                <a:cubicBezTo>
                  <a:pt x="723337" y="404231"/>
                  <a:pt x="724213" y="403352"/>
                  <a:pt x="725088" y="402473"/>
                </a:cubicBezTo>
                <a:cubicBezTo>
                  <a:pt x="725964" y="400716"/>
                  <a:pt x="725964" y="399837"/>
                  <a:pt x="724213" y="398080"/>
                </a:cubicBezTo>
                <a:lnTo>
                  <a:pt x="704071" y="376110"/>
                </a:lnTo>
                <a:cubicBezTo>
                  <a:pt x="697066" y="369080"/>
                  <a:pt x="694438" y="360293"/>
                  <a:pt x="694438" y="350626"/>
                </a:cubicBezTo>
                <a:lnTo>
                  <a:pt x="694438" y="178389"/>
                </a:lnTo>
                <a:cubicBezTo>
                  <a:pt x="694438" y="154662"/>
                  <a:pt x="674297" y="134451"/>
                  <a:pt x="650653" y="134451"/>
                </a:cubicBezTo>
                <a:close/>
                <a:moveTo>
                  <a:pt x="294238" y="28121"/>
                </a:moveTo>
                <a:cubicBezTo>
                  <a:pt x="269718" y="28121"/>
                  <a:pt x="250452" y="48332"/>
                  <a:pt x="250452" y="72938"/>
                </a:cubicBezTo>
                <a:lnTo>
                  <a:pt x="250452" y="244296"/>
                </a:lnTo>
                <a:cubicBezTo>
                  <a:pt x="250452" y="253963"/>
                  <a:pt x="246949" y="262750"/>
                  <a:pt x="239943" y="269780"/>
                </a:cubicBezTo>
                <a:lnTo>
                  <a:pt x="220678" y="291749"/>
                </a:lnTo>
                <a:cubicBezTo>
                  <a:pt x="219802" y="293507"/>
                  <a:pt x="218926" y="294386"/>
                  <a:pt x="219802" y="296143"/>
                </a:cubicBezTo>
                <a:cubicBezTo>
                  <a:pt x="220678" y="297022"/>
                  <a:pt x="221553" y="297901"/>
                  <a:pt x="222429" y="297901"/>
                </a:cubicBezTo>
                <a:lnTo>
                  <a:pt x="532431" y="297901"/>
                </a:lnTo>
                <a:cubicBezTo>
                  <a:pt x="556076" y="297901"/>
                  <a:pt x="576217" y="278568"/>
                  <a:pt x="576217" y="253963"/>
                </a:cubicBezTo>
                <a:lnTo>
                  <a:pt x="576217" y="72938"/>
                </a:lnTo>
                <a:cubicBezTo>
                  <a:pt x="576217" y="48332"/>
                  <a:pt x="556076" y="28121"/>
                  <a:pt x="532431" y="28121"/>
                </a:cubicBezTo>
                <a:close/>
                <a:moveTo>
                  <a:pt x="294238" y="0"/>
                </a:moveTo>
                <a:lnTo>
                  <a:pt x="532431" y="0"/>
                </a:lnTo>
                <a:cubicBezTo>
                  <a:pt x="571839" y="0"/>
                  <a:pt x="604240" y="32514"/>
                  <a:pt x="604240" y="72938"/>
                </a:cubicBezTo>
                <a:lnTo>
                  <a:pt x="604240" y="106330"/>
                </a:lnTo>
                <a:lnTo>
                  <a:pt x="650653" y="106330"/>
                </a:lnTo>
                <a:cubicBezTo>
                  <a:pt x="690060" y="106330"/>
                  <a:pt x="721586" y="138845"/>
                  <a:pt x="721586" y="178389"/>
                </a:cubicBezTo>
                <a:lnTo>
                  <a:pt x="721586" y="350626"/>
                </a:lnTo>
                <a:cubicBezTo>
                  <a:pt x="721586" y="353263"/>
                  <a:pt x="722461" y="355899"/>
                  <a:pt x="725088" y="357656"/>
                </a:cubicBezTo>
                <a:lnTo>
                  <a:pt x="744354" y="379626"/>
                </a:lnTo>
                <a:cubicBezTo>
                  <a:pt x="753111" y="389292"/>
                  <a:pt x="755738" y="402473"/>
                  <a:pt x="750484" y="413897"/>
                </a:cubicBezTo>
                <a:cubicBezTo>
                  <a:pt x="745230" y="425321"/>
                  <a:pt x="734721" y="431472"/>
                  <a:pt x="721586" y="431472"/>
                </a:cubicBezTo>
                <a:lnTo>
                  <a:pt x="412459" y="431472"/>
                </a:lnTo>
                <a:cubicBezTo>
                  <a:pt x="373052" y="431472"/>
                  <a:pt x="340650" y="399837"/>
                  <a:pt x="340650" y="360293"/>
                </a:cubicBezTo>
                <a:lnTo>
                  <a:pt x="340650" y="325142"/>
                </a:lnTo>
                <a:lnTo>
                  <a:pt x="222429" y="325142"/>
                </a:lnTo>
                <a:cubicBezTo>
                  <a:pt x="210169" y="325142"/>
                  <a:pt x="199661" y="318991"/>
                  <a:pt x="194406" y="307567"/>
                </a:cubicBezTo>
                <a:cubicBezTo>
                  <a:pt x="189152" y="296143"/>
                  <a:pt x="191779" y="282962"/>
                  <a:pt x="199661" y="273295"/>
                </a:cubicBezTo>
                <a:lnTo>
                  <a:pt x="220678" y="251326"/>
                </a:lnTo>
                <a:cubicBezTo>
                  <a:pt x="221553" y="248690"/>
                  <a:pt x="222429" y="246932"/>
                  <a:pt x="222429" y="244296"/>
                </a:cubicBezTo>
                <a:lnTo>
                  <a:pt x="222429" y="72938"/>
                </a:lnTo>
                <a:cubicBezTo>
                  <a:pt x="222429" y="32514"/>
                  <a:pt x="254830" y="0"/>
                  <a:pt x="29423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4AB20B7E-AFDD-4862-904F-F1751B579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8619" y="6863571"/>
            <a:ext cx="1067270" cy="956473"/>
          </a:xfrm>
          <a:custGeom>
            <a:avLst/>
            <a:gdLst>
              <a:gd name="connsiteX0" fmla="*/ 826948 w 1067270"/>
              <a:gd name="connsiteY0" fmla="*/ 534039 h 956473"/>
              <a:gd name="connsiteX1" fmla="*/ 837415 w 1067270"/>
              <a:gd name="connsiteY1" fmla="*/ 537122 h 956473"/>
              <a:gd name="connsiteX2" fmla="*/ 893537 w 1067270"/>
              <a:gd name="connsiteY2" fmla="*/ 648086 h 956473"/>
              <a:gd name="connsiteX3" fmla="*/ 837415 w 1067270"/>
              <a:gd name="connsiteY3" fmla="*/ 759932 h 956473"/>
              <a:gd name="connsiteX4" fmla="*/ 828507 w 1067270"/>
              <a:gd name="connsiteY4" fmla="*/ 763455 h 956473"/>
              <a:gd name="connsiteX5" fmla="*/ 817817 w 1067270"/>
              <a:gd name="connsiteY5" fmla="*/ 757290 h 956473"/>
              <a:gd name="connsiteX6" fmla="*/ 819599 w 1067270"/>
              <a:gd name="connsiteY6" fmla="*/ 737915 h 956473"/>
              <a:gd name="connsiteX7" fmla="*/ 865922 w 1067270"/>
              <a:gd name="connsiteY7" fmla="*/ 648086 h 956473"/>
              <a:gd name="connsiteX8" fmla="*/ 819599 w 1067270"/>
              <a:gd name="connsiteY8" fmla="*/ 559138 h 956473"/>
              <a:gd name="connsiteX9" fmla="*/ 817817 w 1067270"/>
              <a:gd name="connsiteY9" fmla="*/ 538883 h 956473"/>
              <a:gd name="connsiteX10" fmla="*/ 826948 w 1067270"/>
              <a:gd name="connsiteY10" fmla="*/ 534039 h 956473"/>
              <a:gd name="connsiteX11" fmla="*/ 877507 w 1067270"/>
              <a:gd name="connsiteY11" fmla="*/ 461130 h 956473"/>
              <a:gd name="connsiteX12" fmla="*/ 888366 w 1067270"/>
              <a:gd name="connsiteY12" fmla="*/ 463767 h 956473"/>
              <a:gd name="connsiteX13" fmla="*/ 982330 w 1067270"/>
              <a:gd name="connsiteY13" fmla="*/ 646596 h 956473"/>
              <a:gd name="connsiteX14" fmla="*/ 888366 w 1067270"/>
              <a:gd name="connsiteY14" fmla="*/ 830304 h 956473"/>
              <a:gd name="connsiteX15" fmla="*/ 880388 w 1067270"/>
              <a:gd name="connsiteY15" fmla="*/ 832941 h 956473"/>
              <a:gd name="connsiteX16" fmla="*/ 867978 w 1067270"/>
              <a:gd name="connsiteY16" fmla="*/ 826788 h 956473"/>
              <a:gd name="connsiteX17" fmla="*/ 871524 w 1067270"/>
              <a:gd name="connsiteY17" fmla="*/ 807451 h 956473"/>
              <a:gd name="connsiteX18" fmla="*/ 953963 w 1067270"/>
              <a:gd name="connsiteY18" fmla="*/ 646596 h 956473"/>
              <a:gd name="connsiteX19" fmla="*/ 871524 w 1067270"/>
              <a:gd name="connsiteY19" fmla="*/ 485742 h 956473"/>
              <a:gd name="connsiteX20" fmla="*/ 867978 w 1067270"/>
              <a:gd name="connsiteY20" fmla="*/ 466404 h 956473"/>
              <a:gd name="connsiteX21" fmla="*/ 877507 w 1067270"/>
              <a:gd name="connsiteY21" fmla="*/ 461130 h 956473"/>
              <a:gd name="connsiteX22" fmla="*/ 926708 w 1067270"/>
              <a:gd name="connsiteY22" fmla="*/ 388326 h 956473"/>
              <a:gd name="connsiteX23" fmla="*/ 937285 w 1067270"/>
              <a:gd name="connsiteY23" fmla="*/ 391280 h 956473"/>
              <a:gd name="connsiteX24" fmla="*/ 1067270 w 1067270"/>
              <a:gd name="connsiteY24" fmla="*/ 645104 h 956473"/>
              <a:gd name="connsiteX25" fmla="*/ 937285 w 1067270"/>
              <a:gd name="connsiteY25" fmla="*/ 900679 h 956473"/>
              <a:gd name="connsiteX26" fmla="*/ 928561 w 1067270"/>
              <a:gd name="connsiteY26" fmla="*/ 902430 h 956473"/>
              <a:gd name="connsiteX27" fmla="*/ 918093 w 1067270"/>
              <a:gd name="connsiteY27" fmla="*/ 896303 h 956473"/>
              <a:gd name="connsiteX28" fmla="*/ 921582 w 1067270"/>
              <a:gd name="connsiteY28" fmla="*/ 877048 h 956473"/>
              <a:gd name="connsiteX29" fmla="*/ 1039354 w 1067270"/>
              <a:gd name="connsiteY29" fmla="*/ 645104 h 956473"/>
              <a:gd name="connsiteX30" fmla="*/ 921582 w 1067270"/>
              <a:gd name="connsiteY30" fmla="*/ 413161 h 956473"/>
              <a:gd name="connsiteX31" fmla="*/ 918093 w 1067270"/>
              <a:gd name="connsiteY31" fmla="*/ 393906 h 956473"/>
              <a:gd name="connsiteX32" fmla="*/ 926708 w 1067270"/>
              <a:gd name="connsiteY32" fmla="*/ 388326 h 956473"/>
              <a:gd name="connsiteX33" fmla="*/ 374853 w 1067270"/>
              <a:gd name="connsiteY33" fmla="*/ 0 h 956473"/>
              <a:gd name="connsiteX34" fmla="*/ 421242 w 1067270"/>
              <a:gd name="connsiteY34" fmla="*/ 0 h 956473"/>
              <a:gd name="connsiteX35" fmla="*/ 648813 w 1067270"/>
              <a:gd name="connsiteY35" fmla="*/ 90299 h 956473"/>
              <a:gd name="connsiteX36" fmla="*/ 726712 w 1067270"/>
              <a:gd name="connsiteY36" fmla="*/ 287555 h 956473"/>
              <a:gd name="connsiteX37" fmla="*/ 726712 w 1067270"/>
              <a:gd name="connsiteY37" fmla="*/ 344540 h 956473"/>
              <a:gd name="connsiteX38" fmla="*/ 726712 w 1067270"/>
              <a:gd name="connsiteY38" fmla="*/ 346294 h 956473"/>
              <a:gd name="connsiteX39" fmla="*/ 773977 w 1067270"/>
              <a:gd name="connsiteY39" fmla="*/ 439224 h 956473"/>
              <a:gd name="connsiteX40" fmla="*/ 779228 w 1067270"/>
              <a:gd name="connsiteY40" fmla="*/ 442730 h 956473"/>
              <a:gd name="connsiteX41" fmla="*/ 805487 w 1067270"/>
              <a:gd name="connsiteY41" fmla="*/ 511112 h 956473"/>
              <a:gd name="connsiteX42" fmla="*/ 764349 w 1067270"/>
              <a:gd name="connsiteY42" fmla="*/ 553194 h 956473"/>
              <a:gd name="connsiteX43" fmla="*/ 759972 w 1067270"/>
              <a:gd name="connsiteY43" fmla="*/ 554070 h 956473"/>
              <a:gd name="connsiteX44" fmla="*/ 728463 w 1067270"/>
              <a:gd name="connsiteY44" fmla="*/ 554947 h 956473"/>
              <a:gd name="connsiteX45" fmla="*/ 728463 w 1067270"/>
              <a:gd name="connsiteY45" fmla="*/ 700478 h 956473"/>
              <a:gd name="connsiteX46" fmla="*/ 656690 w 1067270"/>
              <a:gd name="connsiteY46" fmla="*/ 773244 h 956473"/>
              <a:gd name="connsiteX47" fmla="*/ 558660 w 1067270"/>
              <a:gd name="connsiteY47" fmla="*/ 773244 h 956473"/>
              <a:gd name="connsiteX48" fmla="*/ 552533 w 1067270"/>
              <a:gd name="connsiteY48" fmla="*/ 818832 h 956473"/>
              <a:gd name="connsiteX49" fmla="*/ 553408 w 1067270"/>
              <a:gd name="connsiteY49" fmla="*/ 909131 h 956473"/>
              <a:gd name="connsiteX50" fmla="*/ 558660 w 1067270"/>
              <a:gd name="connsiteY50" fmla="*/ 939815 h 956473"/>
              <a:gd name="connsiteX51" fmla="*/ 548157 w 1067270"/>
              <a:gd name="connsiteY51" fmla="*/ 956473 h 956473"/>
              <a:gd name="connsiteX52" fmla="*/ 545531 w 1067270"/>
              <a:gd name="connsiteY52" fmla="*/ 956473 h 956473"/>
              <a:gd name="connsiteX53" fmla="*/ 532402 w 1067270"/>
              <a:gd name="connsiteY53" fmla="*/ 945076 h 956473"/>
              <a:gd name="connsiteX54" fmla="*/ 526275 w 1067270"/>
              <a:gd name="connsiteY54" fmla="*/ 913515 h 956473"/>
              <a:gd name="connsiteX55" fmla="*/ 524524 w 1067270"/>
              <a:gd name="connsiteY55" fmla="*/ 814448 h 956473"/>
              <a:gd name="connsiteX56" fmla="*/ 531526 w 1067270"/>
              <a:gd name="connsiteY56" fmla="*/ 773244 h 956473"/>
              <a:gd name="connsiteX57" fmla="*/ 512271 w 1067270"/>
              <a:gd name="connsiteY57" fmla="*/ 773244 h 956473"/>
              <a:gd name="connsiteX58" fmla="*/ 404612 w 1067270"/>
              <a:gd name="connsiteY58" fmla="*/ 743436 h 956473"/>
              <a:gd name="connsiteX59" fmla="*/ 376603 w 1067270"/>
              <a:gd name="connsiteY59" fmla="*/ 726779 h 956473"/>
              <a:gd name="connsiteX60" fmla="*/ 372227 w 1067270"/>
              <a:gd name="connsiteY60" fmla="*/ 708368 h 956473"/>
              <a:gd name="connsiteX61" fmla="*/ 391483 w 1067270"/>
              <a:gd name="connsiteY61" fmla="*/ 703108 h 956473"/>
              <a:gd name="connsiteX62" fmla="*/ 418616 w 1067270"/>
              <a:gd name="connsiteY62" fmla="*/ 719765 h 956473"/>
              <a:gd name="connsiteX63" fmla="*/ 512271 w 1067270"/>
              <a:gd name="connsiteY63" fmla="*/ 745189 h 956473"/>
              <a:gd name="connsiteX64" fmla="*/ 656690 w 1067270"/>
              <a:gd name="connsiteY64" fmla="*/ 745189 h 956473"/>
              <a:gd name="connsiteX65" fmla="*/ 700454 w 1067270"/>
              <a:gd name="connsiteY65" fmla="*/ 700478 h 956473"/>
              <a:gd name="connsiteX66" fmla="*/ 700454 w 1067270"/>
              <a:gd name="connsiteY66" fmla="*/ 554947 h 956473"/>
              <a:gd name="connsiteX67" fmla="*/ 681198 w 1067270"/>
              <a:gd name="connsiteY67" fmla="*/ 554947 h 956473"/>
              <a:gd name="connsiteX68" fmla="*/ 667194 w 1067270"/>
              <a:gd name="connsiteY68" fmla="*/ 540920 h 956473"/>
              <a:gd name="connsiteX69" fmla="*/ 681198 w 1067270"/>
              <a:gd name="connsiteY69" fmla="*/ 526893 h 956473"/>
              <a:gd name="connsiteX70" fmla="*/ 712708 w 1067270"/>
              <a:gd name="connsiteY70" fmla="*/ 526016 h 956473"/>
              <a:gd name="connsiteX71" fmla="*/ 714458 w 1067270"/>
              <a:gd name="connsiteY71" fmla="*/ 526016 h 956473"/>
              <a:gd name="connsiteX72" fmla="*/ 716209 w 1067270"/>
              <a:gd name="connsiteY72" fmla="*/ 526016 h 956473"/>
              <a:gd name="connsiteX73" fmla="*/ 757347 w 1067270"/>
              <a:gd name="connsiteY73" fmla="*/ 526016 h 956473"/>
              <a:gd name="connsiteX74" fmla="*/ 779228 w 1067270"/>
              <a:gd name="connsiteY74" fmla="*/ 504099 h 956473"/>
              <a:gd name="connsiteX75" fmla="*/ 763474 w 1067270"/>
              <a:gd name="connsiteY75" fmla="*/ 466401 h 956473"/>
              <a:gd name="connsiteX76" fmla="*/ 759097 w 1067270"/>
              <a:gd name="connsiteY76" fmla="*/ 462894 h 956473"/>
              <a:gd name="connsiteX77" fmla="*/ 697828 w 1067270"/>
              <a:gd name="connsiteY77" fmla="*/ 346294 h 956473"/>
              <a:gd name="connsiteX78" fmla="*/ 697828 w 1067270"/>
              <a:gd name="connsiteY78" fmla="*/ 345417 h 956473"/>
              <a:gd name="connsiteX79" fmla="*/ 698703 w 1067270"/>
              <a:gd name="connsiteY79" fmla="*/ 287555 h 956473"/>
              <a:gd name="connsiteX80" fmla="*/ 629557 w 1067270"/>
              <a:gd name="connsiteY80" fmla="*/ 109586 h 956473"/>
              <a:gd name="connsiteX81" fmla="*/ 421242 w 1067270"/>
              <a:gd name="connsiteY81" fmla="*/ 27177 h 956473"/>
              <a:gd name="connsiteX82" fmla="*/ 375728 w 1067270"/>
              <a:gd name="connsiteY82" fmla="*/ 27177 h 956473"/>
              <a:gd name="connsiteX83" fmla="*/ 28245 w 1067270"/>
              <a:gd name="connsiteY83" fmla="*/ 350677 h 956473"/>
              <a:gd name="connsiteX84" fmla="*/ 79886 w 1067270"/>
              <a:gd name="connsiteY84" fmla="*/ 553194 h 956473"/>
              <a:gd name="connsiteX85" fmla="*/ 149033 w 1067270"/>
              <a:gd name="connsiteY85" fmla="*/ 788147 h 956473"/>
              <a:gd name="connsiteX86" fmla="*/ 149033 w 1067270"/>
              <a:gd name="connsiteY86" fmla="*/ 942445 h 956473"/>
              <a:gd name="connsiteX87" fmla="*/ 135028 w 1067270"/>
              <a:gd name="connsiteY87" fmla="*/ 956473 h 956473"/>
              <a:gd name="connsiteX88" fmla="*/ 121024 w 1067270"/>
              <a:gd name="connsiteY88" fmla="*/ 942445 h 956473"/>
              <a:gd name="connsiteX89" fmla="*/ 121024 w 1067270"/>
              <a:gd name="connsiteY89" fmla="*/ 788147 h 956473"/>
              <a:gd name="connsiteX90" fmla="*/ 57129 w 1067270"/>
              <a:gd name="connsiteY90" fmla="*/ 567221 h 956473"/>
              <a:gd name="connsiteX91" fmla="*/ 1112 w 1067270"/>
              <a:gd name="connsiteY91" fmla="*/ 348924 h 956473"/>
              <a:gd name="connsiteX92" fmla="*/ 374853 w 1067270"/>
              <a:gd name="connsiteY92" fmla="*/ 0 h 956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067270" h="956473">
                <a:moveTo>
                  <a:pt x="826948" y="534039"/>
                </a:moveTo>
                <a:cubicBezTo>
                  <a:pt x="830511" y="533819"/>
                  <a:pt x="834297" y="534920"/>
                  <a:pt x="837415" y="537122"/>
                </a:cubicBezTo>
                <a:cubicBezTo>
                  <a:pt x="873939" y="563542"/>
                  <a:pt x="893537" y="604053"/>
                  <a:pt x="893537" y="648086"/>
                </a:cubicBezTo>
                <a:cubicBezTo>
                  <a:pt x="893537" y="692120"/>
                  <a:pt x="873939" y="732631"/>
                  <a:pt x="837415" y="759932"/>
                </a:cubicBezTo>
                <a:cubicBezTo>
                  <a:pt x="834743" y="761693"/>
                  <a:pt x="832070" y="763455"/>
                  <a:pt x="828507" y="763455"/>
                </a:cubicBezTo>
                <a:cubicBezTo>
                  <a:pt x="824944" y="763455"/>
                  <a:pt x="819599" y="760813"/>
                  <a:pt x="817817" y="757290"/>
                </a:cubicBezTo>
                <a:cubicBezTo>
                  <a:pt x="813363" y="751125"/>
                  <a:pt x="814254" y="742318"/>
                  <a:pt x="819599" y="737915"/>
                </a:cubicBezTo>
                <a:cubicBezTo>
                  <a:pt x="848996" y="716779"/>
                  <a:pt x="865922" y="683313"/>
                  <a:pt x="865922" y="648086"/>
                </a:cubicBezTo>
                <a:cubicBezTo>
                  <a:pt x="865922" y="612859"/>
                  <a:pt x="848996" y="580275"/>
                  <a:pt x="819599" y="559138"/>
                </a:cubicBezTo>
                <a:cubicBezTo>
                  <a:pt x="814254" y="554735"/>
                  <a:pt x="813363" y="545048"/>
                  <a:pt x="817817" y="538883"/>
                </a:cubicBezTo>
                <a:cubicBezTo>
                  <a:pt x="820044" y="535801"/>
                  <a:pt x="823385" y="534259"/>
                  <a:pt x="826948" y="534039"/>
                </a:cubicBezTo>
                <a:close/>
                <a:moveTo>
                  <a:pt x="877507" y="461130"/>
                </a:moveTo>
                <a:cubicBezTo>
                  <a:pt x="881053" y="460691"/>
                  <a:pt x="884821" y="461570"/>
                  <a:pt x="888366" y="463767"/>
                </a:cubicBezTo>
                <a:cubicBezTo>
                  <a:pt x="946872" y="506837"/>
                  <a:pt x="982330" y="574519"/>
                  <a:pt x="982330" y="646596"/>
                </a:cubicBezTo>
                <a:cubicBezTo>
                  <a:pt x="982330" y="718673"/>
                  <a:pt x="946872" y="787234"/>
                  <a:pt x="888366" y="830304"/>
                </a:cubicBezTo>
                <a:cubicBezTo>
                  <a:pt x="885707" y="832062"/>
                  <a:pt x="883048" y="832941"/>
                  <a:pt x="880388" y="832941"/>
                </a:cubicBezTo>
                <a:cubicBezTo>
                  <a:pt x="875070" y="832941"/>
                  <a:pt x="871524" y="831183"/>
                  <a:pt x="867978" y="826788"/>
                </a:cubicBezTo>
                <a:cubicBezTo>
                  <a:pt x="863546" y="820635"/>
                  <a:pt x="865319" y="811846"/>
                  <a:pt x="871524" y="807451"/>
                </a:cubicBezTo>
                <a:cubicBezTo>
                  <a:pt x="922938" y="769654"/>
                  <a:pt x="953963" y="709883"/>
                  <a:pt x="953963" y="646596"/>
                </a:cubicBezTo>
                <a:cubicBezTo>
                  <a:pt x="953963" y="584188"/>
                  <a:pt x="922938" y="523538"/>
                  <a:pt x="871524" y="485742"/>
                </a:cubicBezTo>
                <a:cubicBezTo>
                  <a:pt x="865319" y="481347"/>
                  <a:pt x="863546" y="472557"/>
                  <a:pt x="867978" y="466404"/>
                </a:cubicBezTo>
                <a:cubicBezTo>
                  <a:pt x="870637" y="463328"/>
                  <a:pt x="873962" y="461570"/>
                  <a:pt x="877507" y="461130"/>
                </a:cubicBezTo>
                <a:close/>
                <a:moveTo>
                  <a:pt x="926708" y="388326"/>
                </a:moveTo>
                <a:cubicBezTo>
                  <a:pt x="930306" y="387779"/>
                  <a:pt x="934232" y="388654"/>
                  <a:pt x="937285" y="391280"/>
                </a:cubicBezTo>
                <a:cubicBezTo>
                  <a:pt x="1018416" y="449922"/>
                  <a:pt x="1067270" y="544450"/>
                  <a:pt x="1067270" y="645104"/>
                </a:cubicBezTo>
                <a:cubicBezTo>
                  <a:pt x="1067270" y="745759"/>
                  <a:pt x="1018416" y="840287"/>
                  <a:pt x="937285" y="900679"/>
                </a:cubicBezTo>
                <a:cubicBezTo>
                  <a:pt x="934668" y="901555"/>
                  <a:pt x="932051" y="902430"/>
                  <a:pt x="928561" y="902430"/>
                </a:cubicBezTo>
                <a:cubicBezTo>
                  <a:pt x="925072" y="902430"/>
                  <a:pt x="919838" y="900679"/>
                  <a:pt x="918093" y="896303"/>
                </a:cubicBezTo>
                <a:cubicBezTo>
                  <a:pt x="913731" y="890176"/>
                  <a:pt x="915476" y="882299"/>
                  <a:pt x="921582" y="877048"/>
                </a:cubicBezTo>
                <a:cubicBezTo>
                  <a:pt x="995735" y="824532"/>
                  <a:pt x="1039354" y="737006"/>
                  <a:pt x="1039354" y="645104"/>
                </a:cubicBezTo>
                <a:cubicBezTo>
                  <a:pt x="1039354" y="553202"/>
                  <a:pt x="995735" y="466552"/>
                  <a:pt x="921582" y="413161"/>
                </a:cubicBezTo>
                <a:cubicBezTo>
                  <a:pt x="915476" y="408785"/>
                  <a:pt x="913731" y="400032"/>
                  <a:pt x="918093" y="393906"/>
                </a:cubicBezTo>
                <a:cubicBezTo>
                  <a:pt x="919838" y="390842"/>
                  <a:pt x="923109" y="388873"/>
                  <a:pt x="926708" y="388326"/>
                </a:cubicBezTo>
                <a:close/>
                <a:moveTo>
                  <a:pt x="374853" y="0"/>
                </a:moveTo>
                <a:lnTo>
                  <a:pt x="421242" y="0"/>
                </a:lnTo>
                <a:cubicBezTo>
                  <a:pt x="511395" y="876"/>
                  <a:pt x="592796" y="33314"/>
                  <a:pt x="648813" y="90299"/>
                </a:cubicBezTo>
                <a:cubicBezTo>
                  <a:pt x="700454" y="142901"/>
                  <a:pt x="727587" y="211283"/>
                  <a:pt x="726712" y="287555"/>
                </a:cubicBezTo>
                <a:lnTo>
                  <a:pt x="726712" y="344540"/>
                </a:lnTo>
                <a:lnTo>
                  <a:pt x="726712" y="346294"/>
                </a:lnTo>
                <a:cubicBezTo>
                  <a:pt x="724962" y="383991"/>
                  <a:pt x="743342" y="419060"/>
                  <a:pt x="773977" y="439224"/>
                </a:cubicBezTo>
                <a:lnTo>
                  <a:pt x="779228" y="442730"/>
                </a:lnTo>
                <a:cubicBezTo>
                  <a:pt x="801985" y="458511"/>
                  <a:pt x="812489" y="485688"/>
                  <a:pt x="805487" y="511112"/>
                </a:cubicBezTo>
                <a:cubicBezTo>
                  <a:pt x="799360" y="531276"/>
                  <a:pt x="784480" y="547057"/>
                  <a:pt x="764349" y="553194"/>
                </a:cubicBezTo>
                <a:cubicBezTo>
                  <a:pt x="762598" y="554070"/>
                  <a:pt x="761723" y="554070"/>
                  <a:pt x="759972" y="554070"/>
                </a:cubicBezTo>
                <a:lnTo>
                  <a:pt x="728463" y="554947"/>
                </a:lnTo>
                <a:lnTo>
                  <a:pt x="728463" y="700478"/>
                </a:lnTo>
                <a:cubicBezTo>
                  <a:pt x="728463" y="740806"/>
                  <a:pt x="696078" y="773244"/>
                  <a:pt x="656690" y="773244"/>
                </a:cubicBezTo>
                <a:lnTo>
                  <a:pt x="558660" y="773244"/>
                </a:lnTo>
                <a:lnTo>
                  <a:pt x="552533" y="818832"/>
                </a:lnTo>
                <a:cubicBezTo>
                  <a:pt x="547281" y="848639"/>
                  <a:pt x="547281" y="879324"/>
                  <a:pt x="553408" y="909131"/>
                </a:cubicBezTo>
                <a:lnTo>
                  <a:pt x="558660" y="939815"/>
                </a:lnTo>
                <a:cubicBezTo>
                  <a:pt x="560410" y="947706"/>
                  <a:pt x="556034" y="954719"/>
                  <a:pt x="548157" y="956473"/>
                </a:cubicBezTo>
                <a:cubicBezTo>
                  <a:pt x="547281" y="956473"/>
                  <a:pt x="546406" y="956473"/>
                  <a:pt x="545531" y="956473"/>
                </a:cubicBezTo>
                <a:cubicBezTo>
                  <a:pt x="539404" y="956473"/>
                  <a:pt x="533277" y="952089"/>
                  <a:pt x="532402" y="945076"/>
                </a:cubicBezTo>
                <a:lnTo>
                  <a:pt x="526275" y="913515"/>
                </a:lnTo>
                <a:cubicBezTo>
                  <a:pt x="520148" y="881077"/>
                  <a:pt x="519273" y="847763"/>
                  <a:pt x="524524" y="814448"/>
                </a:cubicBezTo>
                <a:lnTo>
                  <a:pt x="531526" y="773244"/>
                </a:lnTo>
                <a:lnTo>
                  <a:pt x="512271" y="773244"/>
                </a:lnTo>
                <a:cubicBezTo>
                  <a:pt x="474634" y="773244"/>
                  <a:pt x="437872" y="762723"/>
                  <a:pt x="404612" y="743436"/>
                </a:cubicBezTo>
                <a:lnTo>
                  <a:pt x="376603" y="726779"/>
                </a:lnTo>
                <a:cubicBezTo>
                  <a:pt x="370477" y="723272"/>
                  <a:pt x="368726" y="715382"/>
                  <a:pt x="372227" y="708368"/>
                </a:cubicBezTo>
                <a:cubicBezTo>
                  <a:pt x="375728" y="702231"/>
                  <a:pt x="384481" y="699601"/>
                  <a:pt x="391483" y="703108"/>
                </a:cubicBezTo>
                <a:lnTo>
                  <a:pt x="418616" y="719765"/>
                </a:lnTo>
                <a:cubicBezTo>
                  <a:pt x="446625" y="736423"/>
                  <a:pt x="479886" y="745189"/>
                  <a:pt x="512271" y="745189"/>
                </a:cubicBezTo>
                <a:lnTo>
                  <a:pt x="656690" y="745189"/>
                </a:lnTo>
                <a:cubicBezTo>
                  <a:pt x="681198" y="745189"/>
                  <a:pt x="700454" y="725026"/>
                  <a:pt x="700454" y="700478"/>
                </a:cubicBezTo>
                <a:lnTo>
                  <a:pt x="700454" y="554947"/>
                </a:lnTo>
                <a:lnTo>
                  <a:pt x="681198" y="554947"/>
                </a:lnTo>
                <a:cubicBezTo>
                  <a:pt x="673321" y="554947"/>
                  <a:pt x="667194" y="548810"/>
                  <a:pt x="667194" y="540920"/>
                </a:cubicBezTo>
                <a:cubicBezTo>
                  <a:pt x="667194" y="533030"/>
                  <a:pt x="673321" y="526893"/>
                  <a:pt x="681198" y="526893"/>
                </a:cubicBezTo>
                <a:lnTo>
                  <a:pt x="712708" y="526016"/>
                </a:lnTo>
                <a:cubicBezTo>
                  <a:pt x="713583" y="526016"/>
                  <a:pt x="714458" y="526016"/>
                  <a:pt x="714458" y="526016"/>
                </a:cubicBezTo>
                <a:cubicBezTo>
                  <a:pt x="715334" y="526016"/>
                  <a:pt x="716209" y="526016"/>
                  <a:pt x="716209" y="526016"/>
                </a:cubicBezTo>
                <a:lnTo>
                  <a:pt x="757347" y="526016"/>
                </a:lnTo>
                <a:cubicBezTo>
                  <a:pt x="768725" y="522509"/>
                  <a:pt x="775727" y="513742"/>
                  <a:pt x="779228" y="504099"/>
                </a:cubicBezTo>
                <a:cubicBezTo>
                  <a:pt x="782730" y="490072"/>
                  <a:pt x="775727" y="474291"/>
                  <a:pt x="763474" y="466401"/>
                </a:cubicBezTo>
                <a:lnTo>
                  <a:pt x="759097" y="462894"/>
                </a:lnTo>
                <a:cubicBezTo>
                  <a:pt x="719710" y="436593"/>
                  <a:pt x="696953" y="392759"/>
                  <a:pt x="697828" y="346294"/>
                </a:cubicBezTo>
                <a:lnTo>
                  <a:pt x="697828" y="345417"/>
                </a:lnTo>
                <a:lnTo>
                  <a:pt x="698703" y="287555"/>
                </a:lnTo>
                <a:cubicBezTo>
                  <a:pt x="700454" y="218296"/>
                  <a:pt x="675946" y="156928"/>
                  <a:pt x="629557" y="109586"/>
                </a:cubicBezTo>
                <a:cubicBezTo>
                  <a:pt x="577916" y="56985"/>
                  <a:pt x="504393" y="28054"/>
                  <a:pt x="421242" y="27177"/>
                </a:cubicBezTo>
                <a:lnTo>
                  <a:pt x="375728" y="27177"/>
                </a:lnTo>
                <a:cubicBezTo>
                  <a:pt x="199798" y="37698"/>
                  <a:pt x="40499" y="185859"/>
                  <a:pt x="28245" y="350677"/>
                </a:cubicBezTo>
                <a:cubicBezTo>
                  <a:pt x="23869" y="421690"/>
                  <a:pt x="41374" y="491825"/>
                  <a:pt x="79886" y="553194"/>
                </a:cubicBezTo>
                <a:cubicBezTo>
                  <a:pt x="124525" y="622452"/>
                  <a:pt x="149033" y="703985"/>
                  <a:pt x="149033" y="788147"/>
                </a:cubicBezTo>
                <a:lnTo>
                  <a:pt x="149033" y="942445"/>
                </a:lnTo>
                <a:cubicBezTo>
                  <a:pt x="149033" y="950336"/>
                  <a:pt x="142030" y="956473"/>
                  <a:pt x="135028" y="956473"/>
                </a:cubicBezTo>
                <a:cubicBezTo>
                  <a:pt x="127151" y="956473"/>
                  <a:pt x="121024" y="950336"/>
                  <a:pt x="121024" y="942445"/>
                </a:cubicBezTo>
                <a:lnTo>
                  <a:pt x="121024" y="788147"/>
                </a:lnTo>
                <a:cubicBezTo>
                  <a:pt x="121024" y="709245"/>
                  <a:pt x="99142" y="632973"/>
                  <a:pt x="57129" y="567221"/>
                </a:cubicBezTo>
                <a:cubicBezTo>
                  <a:pt x="14241" y="502345"/>
                  <a:pt x="-5015" y="426950"/>
                  <a:pt x="1112" y="348924"/>
                </a:cubicBezTo>
                <a:cubicBezTo>
                  <a:pt x="12490" y="170955"/>
                  <a:pt x="184043" y="10520"/>
                  <a:pt x="37485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5E1BEE4B-0558-46D3-A547-AEB173FBE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672" y="10943881"/>
            <a:ext cx="786621" cy="1064566"/>
          </a:xfrm>
          <a:custGeom>
            <a:avLst/>
            <a:gdLst>
              <a:gd name="connsiteX0" fmla="*/ 106692 w 786621"/>
              <a:gd name="connsiteY0" fmla="*/ 837614 h 1064566"/>
              <a:gd name="connsiteX1" fmla="*/ 27985 w 786621"/>
              <a:gd name="connsiteY1" fmla="*/ 916743 h 1064566"/>
              <a:gd name="connsiteX2" fmla="*/ 27985 w 786621"/>
              <a:gd name="connsiteY2" fmla="*/ 1015872 h 1064566"/>
              <a:gd name="connsiteX3" fmla="*/ 48099 w 786621"/>
              <a:gd name="connsiteY3" fmla="*/ 1036741 h 1064566"/>
              <a:gd name="connsiteX4" fmla="*/ 333193 w 786621"/>
              <a:gd name="connsiteY4" fmla="*/ 1036741 h 1064566"/>
              <a:gd name="connsiteX5" fmla="*/ 353307 w 786621"/>
              <a:gd name="connsiteY5" fmla="*/ 1015872 h 1064566"/>
              <a:gd name="connsiteX6" fmla="*/ 353307 w 786621"/>
              <a:gd name="connsiteY6" fmla="*/ 916743 h 1064566"/>
              <a:gd name="connsiteX7" fmla="*/ 274600 w 786621"/>
              <a:gd name="connsiteY7" fmla="*/ 837614 h 1064566"/>
              <a:gd name="connsiteX8" fmla="*/ 106692 w 786621"/>
              <a:gd name="connsiteY8" fmla="*/ 810658 h 1064566"/>
              <a:gd name="connsiteX9" fmla="*/ 274600 w 786621"/>
              <a:gd name="connsiteY9" fmla="*/ 810658 h 1064566"/>
              <a:gd name="connsiteX10" fmla="*/ 381291 w 786621"/>
              <a:gd name="connsiteY10" fmla="*/ 916743 h 1064566"/>
              <a:gd name="connsiteX11" fmla="*/ 381291 w 786621"/>
              <a:gd name="connsiteY11" fmla="*/ 1015872 h 1064566"/>
              <a:gd name="connsiteX12" fmla="*/ 333193 w 786621"/>
              <a:gd name="connsiteY12" fmla="*/ 1064566 h 1064566"/>
              <a:gd name="connsiteX13" fmla="*/ 48099 w 786621"/>
              <a:gd name="connsiteY13" fmla="*/ 1064566 h 1064566"/>
              <a:gd name="connsiteX14" fmla="*/ 0 w 786621"/>
              <a:gd name="connsiteY14" fmla="*/ 1015872 h 1064566"/>
              <a:gd name="connsiteX15" fmla="*/ 0 w 786621"/>
              <a:gd name="connsiteY15" fmla="*/ 916743 h 1064566"/>
              <a:gd name="connsiteX16" fmla="*/ 106692 w 786621"/>
              <a:gd name="connsiteY16" fmla="*/ 810658 h 1064566"/>
              <a:gd name="connsiteX17" fmla="*/ 620706 w 786621"/>
              <a:gd name="connsiteY17" fmla="*/ 787497 h 1064566"/>
              <a:gd name="connsiteX18" fmla="*/ 694786 w 786621"/>
              <a:gd name="connsiteY18" fmla="*/ 787497 h 1064566"/>
              <a:gd name="connsiteX19" fmla="*/ 709430 w 786621"/>
              <a:gd name="connsiteY19" fmla="*/ 800599 h 1064566"/>
              <a:gd name="connsiteX20" fmla="*/ 694786 w 786621"/>
              <a:gd name="connsiteY20" fmla="*/ 813701 h 1064566"/>
              <a:gd name="connsiteX21" fmla="*/ 620706 w 786621"/>
              <a:gd name="connsiteY21" fmla="*/ 813701 h 1064566"/>
              <a:gd name="connsiteX22" fmla="*/ 606062 w 786621"/>
              <a:gd name="connsiteY22" fmla="*/ 800599 h 1064566"/>
              <a:gd name="connsiteX23" fmla="*/ 620706 w 786621"/>
              <a:gd name="connsiteY23" fmla="*/ 787497 h 1064566"/>
              <a:gd name="connsiteX24" fmla="*/ 491784 w 786621"/>
              <a:gd name="connsiteY24" fmla="*/ 737314 h 1064566"/>
              <a:gd name="connsiteX25" fmla="*/ 694559 w 786621"/>
              <a:gd name="connsiteY25" fmla="*/ 737314 h 1064566"/>
              <a:gd name="connsiteX26" fmla="*/ 709417 w 786621"/>
              <a:gd name="connsiteY26" fmla="*/ 749980 h 1064566"/>
              <a:gd name="connsiteX27" fmla="*/ 694559 w 786621"/>
              <a:gd name="connsiteY27" fmla="*/ 763491 h 1064566"/>
              <a:gd name="connsiteX28" fmla="*/ 491784 w 786621"/>
              <a:gd name="connsiteY28" fmla="*/ 763491 h 1064566"/>
              <a:gd name="connsiteX29" fmla="*/ 478674 w 786621"/>
              <a:gd name="connsiteY29" fmla="*/ 749980 h 1064566"/>
              <a:gd name="connsiteX30" fmla="*/ 491784 w 786621"/>
              <a:gd name="connsiteY30" fmla="*/ 737314 h 1064566"/>
              <a:gd name="connsiteX31" fmla="*/ 491784 w 786621"/>
              <a:gd name="connsiteY31" fmla="*/ 683271 h 1064566"/>
              <a:gd name="connsiteX32" fmla="*/ 694559 w 786621"/>
              <a:gd name="connsiteY32" fmla="*/ 683271 h 1064566"/>
              <a:gd name="connsiteX33" fmla="*/ 709417 w 786621"/>
              <a:gd name="connsiteY33" fmla="*/ 698712 h 1064566"/>
              <a:gd name="connsiteX34" fmla="*/ 694559 w 786621"/>
              <a:gd name="connsiteY34" fmla="*/ 713245 h 1064566"/>
              <a:gd name="connsiteX35" fmla="*/ 491784 w 786621"/>
              <a:gd name="connsiteY35" fmla="*/ 713245 h 1064566"/>
              <a:gd name="connsiteX36" fmla="*/ 478674 w 786621"/>
              <a:gd name="connsiteY36" fmla="*/ 698712 h 1064566"/>
              <a:gd name="connsiteX37" fmla="*/ 491784 w 786621"/>
              <a:gd name="connsiteY37" fmla="*/ 683271 h 1064566"/>
              <a:gd name="connsiteX38" fmla="*/ 190907 w 786621"/>
              <a:gd name="connsiteY38" fmla="*/ 650108 h 1064566"/>
              <a:gd name="connsiteX39" fmla="*/ 123352 w 786621"/>
              <a:gd name="connsiteY39" fmla="*/ 679937 h 1064566"/>
              <a:gd name="connsiteX40" fmla="*/ 101419 w 786621"/>
              <a:gd name="connsiteY40" fmla="*/ 686079 h 1064566"/>
              <a:gd name="connsiteX41" fmla="*/ 188275 w 786621"/>
              <a:gd name="connsiteY41" fmla="*/ 762407 h 1064566"/>
              <a:gd name="connsiteX42" fmla="*/ 275132 w 786621"/>
              <a:gd name="connsiteY42" fmla="*/ 675550 h 1064566"/>
              <a:gd name="connsiteX43" fmla="*/ 274254 w 786621"/>
              <a:gd name="connsiteY43" fmla="*/ 660636 h 1064566"/>
              <a:gd name="connsiteX44" fmla="*/ 243547 w 786621"/>
              <a:gd name="connsiteY44" fmla="*/ 665900 h 1064566"/>
              <a:gd name="connsiteX45" fmla="*/ 190907 w 786621"/>
              <a:gd name="connsiteY45" fmla="*/ 650108 h 1064566"/>
              <a:gd name="connsiteX46" fmla="*/ 491784 w 786621"/>
              <a:gd name="connsiteY46" fmla="*/ 633086 h 1064566"/>
              <a:gd name="connsiteX47" fmla="*/ 694559 w 786621"/>
              <a:gd name="connsiteY47" fmla="*/ 633086 h 1064566"/>
              <a:gd name="connsiteX48" fmla="*/ 709417 w 786621"/>
              <a:gd name="connsiteY48" fmla="*/ 646188 h 1064566"/>
              <a:gd name="connsiteX49" fmla="*/ 694559 w 786621"/>
              <a:gd name="connsiteY49" fmla="*/ 659290 h 1064566"/>
              <a:gd name="connsiteX50" fmla="*/ 491784 w 786621"/>
              <a:gd name="connsiteY50" fmla="*/ 659290 h 1064566"/>
              <a:gd name="connsiteX51" fmla="*/ 478674 w 786621"/>
              <a:gd name="connsiteY51" fmla="*/ 646188 h 1064566"/>
              <a:gd name="connsiteX52" fmla="*/ 491784 w 786621"/>
              <a:gd name="connsiteY52" fmla="*/ 633086 h 1064566"/>
              <a:gd name="connsiteX53" fmla="*/ 240038 w 786621"/>
              <a:gd name="connsiteY53" fmla="*/ 605364 h 1064566"/>
              <a:gd name="connsiteX54" fmla="*/ 238283 w 786621"/>
              <a:gd name="connsiteY54" fmla="*/ 607118 h 1064566"/>
              <a:gd name="connsiteX55" fmla="*/ 214595 w 786621"/>
              <a:gd name="connsiteY55" fmla="*/ 631684 h 1064566"/>
              <a:gd name="connsiteX56" fmla="*/ 264604 w 786621"/>
              <a:gd name="connsiteY56" fmla="*/ 633438 h 1064566"/>
              <a:gd name="connsiteX57" fmla="*/ 265481 w 786621"/>
              <a:gd name="connsiteY57" fmla="*/ 633438 h 1064566"/>
              <a:gd name="connsiteX58" fmla="*/ 240038 w 786621"/>
              <a:gd name="connsiteY58" fmla="*/ 605364 h 1064566"/>
              <a:gd name="connsiteX59" fmla="*/ 188275 w 786621"/>
              <a:gd name="connsiteY59" fmla="*/ 586939 h 1064566"/>
              <a:gd name="connsiteX60" fmla="*/ 103173 w 786621"/>
              <a:gd name="connsiteY60" fmla="*/ 657126 h 1064566"/>
              <a:gd name="connsiteX61" fmla="*/ 116334 w 786621"/>
              <a:gd name="connsiteY61" fmla="*/ 652740 h 1064566"/>
              <a:gd name="connsiteX62" fmla="*/ 182134 w 786621"/>
              <a:gd name="connsiteY62" fmla="*/ 621156 h 1064566"/>
              <a:gd name="connsiteX63" fmla="*/ 214595 w 786621"/>
              <a:gd name="connsiteY63" fmla="*/ 592203 h 1064566"/>
              <a:gd name="connsiteX64" fmla="*/ 188275 w 786621"/>
              <a:gd name="connsiteY64" fmla="*/ 586939 h 1064566"/>
              <a:gd name="connsiteX65" fmla="*/ 483700 w 786621"/>
              <a:gd name="connsiteY65" fmla="*/ 586825 h 1064566"/>
              <a:gd name="connsiteX66" fmla="*/ 431018 w 786621"/>
              <a:gd name="connsiteY66" fmla="*/ 640117 h 1064566"/>
              <a:gd name="connsiteX67" fmla="*/ 431018 w 786621"/>
              <a:gd name="connsiteY67" fmla="*/ 645359 h 1064566"/>
              <a:gd name="connsiteX68" fmla="*/ 386239 w 786621"/>
              <a:gd name="connsiteY68" fmla="*/ 717871 h 1064566"/>
              <a:gd name="connsiteX69" fmla="*/ 371313 w 786621"/>
              <a:gd name="connsiteY69" fmla="*/ 725734 h 1064566"/>
              <a:gd name="connsiteX70" fmla="*/ 386239 w 786621"/>
              <a:gd name="connsiteY70" fmla="*/ 732723 h 1064566"/>
              <a:gd name="connsiteX71" fmla="*/ 431018 w 786621"/>
              <a:gd name="connsiteY71" fmla="*/ 805235 h 1064566"/>
              <a:gd name="connsiteX72" fmla="*/ 431018 w 786621"/>
              <a:gd name="connsiteY72" fmla="*/ 809604 h 1064566"/>
              <a:gd name="connsiteX73" fmla="*/ 483700 w 786621"/>
              <a:gd name="connsiteY73" fmla="*/ 863769 h 1064566"/>
              <a:gd name="connsiteX74" fmla="*/ 705840 w 786621"/>
              <a:gd name="connsiteY74" fmla="*/ 863769 h 1064566"/>
              <a:gd name="connsiteX75" fmla="*/ 758521 w 786621"/>
              <a:gd name="connsiteY75" fmla="*/ 809604 h 1064566"/>
              <a:gd name="connsiteX76" fmla="*/ 758521 w 786621"/>
              <a:gd name="connsiteY76" fmla="*/ 640117 h 1064566"/>
              <a:gd name="connsiteX77" fmla="*/ 705840 w 786621"/>
              <a:gd name="connsiteY77" fmla="*/ 586825 h 1064566"/>
              <a:gd name="connsiteX78" fmla="*/ 483700 w 786621"/>
              <a:gd name="connsiteY78" fmla="*/ 559742 h 1064566"/>
              <a:gd name="connsiteX79" fmla="*/ 705840 w 786621"/>
              <a:gd name="connsiteY79" fmla="*/ 559742 h 1064566"/>
              <a:gd name="connsiteX80" fmla="*/ 786618 w 786621"/>
              <a:gd name="connsiteY80" fmla="*/ 640117 h 1064566"/>
              <a:gd name="connsiteX81" fmla="*/ 786618 w 786621"/>
              <a:gd name="connsiteY81" fmla="*/ 809604 h 1064566"/>
              <a:gd name="connsiteX82" fmla="*/ 705840 w 786621"/>
              <a:gd name="connsiteY82" fmla="*/ 890852 h 1064566"/>
              <a:gd name="connsiteX83" fmla="*/ 483700 w 786621"/>
              <a:gd name="connsiteY83" fmla="*/ 890852 h 1064566"/>
              <a:gd name="connsiteX84" fmla="*/ 402922 w 786621"/>
              <a:gd name="connsiteY84" fmla="*/ 809604 h 1064566"/>
              <a:gd name="connsiteX85" fmla="*/ 402922 w 786621"/>
              <a:gd name="connsiteY85" fmla="*/ 805235 h 1064566"/>
              <a:gd name="connsiteX86" fmla="*/ 373947 w 786621"/>
              <a:gd name="connsiteY86" fmla="*/ 757185 h 1064566"/>
              <a:gd name="connsiteX87" fmla="*/ 353752 w 786621"/>
              <a:gd name="connsiteY87" fmla="*/ 747575 h 1064566"/>
              <a:gd name="connsiteX88" fmla="*/ 339704 w 786621"/>
              <a:gd name="connsiteY88" fmla="*/ 725734 h 1064566"/>
              <a:gd name="connsiteX89" fmla="*/ 353752 w 786621"/>
              <a:gd name="connsiteY89" fmla="*/ 703019 h 1064566"/>
              <a:gd name="connsiteX90" fmla="*/ 373947 w 786621"/>
              <a:gd name="connsiteY90" fmla="*/ 694283 h 1064566"/>
              <a:gd name="connsiteX91" fmla="*/ 402922 w 786621"/>
              <a:gd name="connsiteY91" fmla="*/ 645359 h 1064566"/>
              <a:gd name="connsiteX92" fmla="*/ 402922 w 786621"/>
              <a:gd name="connsiteY92" fmla="*/ 640117 h 1064566"/>
              <a:gd name="connsiteX93" fmla="*/ 483700 w 786621"/>
              <a:gd name="connsiteY93" fmla="*/ 559742 h 1064566"/>
              <a:gd name="connsiteX94" fmla="*/ 188275 w 786621"/>
              <a:gd name="connsiteY94" fmla="*/ 559742 h 1064566"/>
              <a:gd name="connsiteX95" fmla="*/ 243547 w 786621"/>
              <a:gd name="connsiteY95" fmla="*/ 573779 h 1064566"/>
              <a:gd name="connsiteX96" fmla="*/ 245302 w 786621"/>
              <a:gd name="connsiteY96" fmla="*/ 574657 h 1064566"/>
              <a:gd name="connsiteX97" fmla="*/ 297065 w 786621"/>
              <a:gd name="connsiteY97" fmla="*/ 636948 h 1064566"/>
              <a:gd name="connsiteX98" fmla="*/ 297065 w 786621"/>
              <a:gd name="connsiteY98" fmla="*/ 637825 h 1064566"/>
              <a:gd name="connsiteX99" fmla="*/ 297942 w 786621"/>
              <a:gd name="connsiteY99" fmla="*/ 638702 h 1064566"/>
              <a:gd name="connsiteX100" fmla="*/ 304084 w 786621"/>
              <a:gd name="connsiteY100" fmla="*/ 675550 h 1064566"/>
              <a:gd name="connsiteX101" fmla="*/ 188275 w 786621"/>
              <a:gd name="connsiteY101" fmla="*/ 790482 h 1064566"/>
              <a:gd name="connsiteX102" fmla="*/ 73344 w 786621"/>
              <a:gd name="connsiteY102" fmla="*/ 676428 h 1064566"/>
              <a:gd name="connsiteX103" fmla="*/ 73344 w 786621"/>
              <a:gd name="connsiteY103" fmla="*/ 675550 h 1064566"/>
              <a:gd name="connsiteX104" fmla="*/ 188275 w 786621"/>
              <a:gd name="connsiteY104" fmla="*/ 559742 h 1064566"/>
              <a:gd name="connsiteX105" fmla="*/ 512019 w 786621"/>
              <a:gd name="connsiteY105" fmla="*/ 277876 h 1064566"/>
              <a:gd name="connsiteX106" fmla="*/ 433312 w 786621"/>
              <a:gd name="connsiteY106" fmla="*/ 357005 h 1064566"/>
              <a:gd name="connsiteX107" fmla="*/ 433312 w 786621"/>
              <a:gd name="connsiteY107" fmla="*/ 457003 h 1064566"/>
              <a:gd name="connsiteX108" fmla="*/ 453426 w 786621"/>
              <a:gd name="connsiteY108" fmla="*/ 477003 h 1064566"/>
              <a:gd name="connsiteX109" fmla="*/ 738522 w 786621"/>
              <a:gd name="connsiteY109" fmla="*/ 477003 h 1064566"/>
              <a:gd name="connsiteX110" fmla="*/ 758637 w 786621"/>
              <a:gd name="connsiteY110" fmla="*/ 457003 h 1064566"/>
              <a:gd name="connsiteX111" fmla="*/ 758637 w 786621"/>
              <a:gd name="connsiteY111" fmla="*/ 357005 h 1064566"/>
              <a:gd name="connsiteX112" fmla="*/ 679929 w 786621"/>
              <a:gd name="connsiteY112" fmla="*/ 277876 h 1064566"/>
              <a:gd name="connsiteX113" fmla="*/ 512019 w 786621"/>
              <a:gd name="connsiteY113" fmla="*/ 250920 h 1064566"/>
              <a:gd name="connsiteX114" fmla="*/ 679929 w 786621"/>
              <a:gd name="connsiteY114" fmla="*/ 250920 h 1064566"/>
              <a:gd name="connsiteX115" fmla="*/ 786621 w 786621"/>
              <a:gd name="connsiteY115" fmla="*/ 357005 h 1064566"/>
              <a:gd name="connsiteX116" fmla="*/ 786621 w 786621"/>
              <a:gd name="connsiteY116" fmla="*/ 457003 h 1064566"/>
              <a:gd name="connsiteX117" fmla="*/ 738522 w 786621"/>
              <a:gd name="connsiteY117" fmla="*/ 504828 h 1064566"/>
              <a:gd name="connsiteX118" fmla="*/ 453426 w 786621"/>
              <a:gd name="connsiteY118" fmla="*/ 504828 h 1064566"/>
              <a:gd name="connsiteX119" fmla="*/ 405327 w 786621"/>
              <a:gd name="connsiteY119" fmla="*/ 457003 h 1064566"/>
              <a:gd name="connsiteX120" fmla="*/ 405327 w 786621"/>
              <a:gd name="connsiteY120" fmla="*/ 357005 h 1064566"/>
              <a:gd name="connsiteX121" fmla="*/ 512019 w 786621"/>
              <a:gd name="connsiteY121" fmla="*/ 250920 h 1064566"/>
              <a:gd name="connsiteX122" fmla="*/ 86482 w 786621"/>
              <a:gd name="connsiteY122" fmla="*/ 227758 h 1064566"/>
              <a:gd name="connsiteX123" fmla="*/ 162683 w 786621"/>
              <a:gd name="connsiteY123" fmla="*/ 227758 h 1064566"/>
              <a:gd name="connsiteX124" fmla="*/ 176697 w 786621"/>
              <a:gd name="connsiteY124" fmla="*/ 243199 h 1064566"/>
              <a:gd name="connsiteX125" fmla="*/ 162683 w 786621"/>
              <a:gd name="connsiteY125" fmla="*/ 257732 h 1064566"/>
              <a:gd name="connsiteX126" fmla="*/ 86482 w 786621"/>
              <a:gd name="connsiteY126" fmla="*/ 257732 h 1064566"/>
              <a:gd name="connsiteX127" fmla="*/ 73344 w 786621"/>
              <a:gd name="connsiteY127" fmla="*/ 243199 h 1064566"/>
              <a:gd name="connsiteX128" fmla="*/ 86482 w 786621"/>
              <a:gd name="connsiteY128" fmla="*/ 227758 h 1064566"/>
              <a:gd name="connsiteX129" fmla="*/ 86504 w 786621"/>
              <a:gd name="connsiteY129" fmla="*/ 177573 h 1064566"/>
              <a:gd name="connsiteX130" fmla="*/ 290046 w 786621"/>
              <a:gd name="connsiteY130" fmla="*/ 177573 h 1064566"/>
              <a:gd name="connsiteX131" fmla="*/ 304084 w 786621"/>
              <a:gd name="connsiteY131" fmla="*/ 191084 h 1064566"/>
              <a:gd name="connsiteX132" fmla="*/ 290046 w 786621"/>
              <a:gd name="connsiteY132" fmla="*/ 203752 h 1064566"/>
              <a:gd name="connsiteX133" fmla="*/ 86504 w 786621"/>
              <a:gd name="connsiteY133" fmla="*/ 203752 h 1064566"/>
              <a:gd name="connsiteX134" fmla="*/ 73344 w 786621"/>
              <a:gd name="connsiteY134" fmla="*/ 191084 h 1064566"/>
              <a:gd name="connsiteX135" fmla="*/ 86504 w 786621"/>
              <a:gd name="connsiteY135" fmla="*/ 177573 h 1064566"/>
              <a:gd name="connsiteX136" fmla="*/ 86504 w 786621"/>
              <a:gd name="connsiteY136" fmla="*/ 127391 h 1064566"/>
              <a:gd name="connsiteX137" fmla="*/ 290046 w 786621"/>
              <a:gd name="connsiteY137" fmla="*/ 127391 h 1064566"/>
              <a:gd name="connsiteX138" fmla="*/ 304084 w 786621"/>
              <a:gd name="connsiteY138" fmla="*/ 140492 h 1064566"/>
              <a:gd name="connsiteX139" fmla="*/ 290046 w 786621"/>
              <a:gd name="connsiteY139" fmla="*/ 153593 h 1064566"/>
              <a:gd name="connsiteX140" fmla="*/ 86504 w 786621"/>
              <a:gd name="connsiteY140" fmla="*/ 153593 h 1064566"/>
              <a:gd name="connsiteX141" fmla="*/ 73344 w 786621"/>
              <a:gd name="connsiteY141" fmla="*/ 140492 h 1064566"/>
              <a:gd name="connsiteX142" fmla="*/ 86504 w 786621"/>
              <a:gd name="connsiteY142" fmla="*/ 127391 h 1064566"/>
              <a:gd name="connsiteX143" fmla="*/ 596237 w 786621"/>
              <a:gd name="connsiteY143" fmla="*/ 90366 h 1064566"/>
              <a:gd name="connsiteX144" fmla="*/ 528682 w 786621"/>
              <a:gd name="connsiteY144" fmla="*/ 121073 h 1064566"/>
              <a:gd name="connsiteX145" fmla="*/ 506749 w 786621"/>
              <a:gd name="connsiteY145" fmla="*/ 126337 h 1064566"/>
              <a:gd name="connsiteX146" fmla="*/ 593605 w 786621"/>
              <a:gd name="connsiteY146" fmla="*/ 203542 h 1064566"/>
              <a:gd name="connsiteX147" fmla="*/ 680462 w 786621"/>
              <a:gd name="connsiteY147" fmla="*/ 115808 h 1064566"/>
              <a:gd name="connsiteX148" fmla="*/ 679584 w 786621"/>
              <a:gd name="connsiteY148" fmla="*/ 100894 h 1064566"/>
              <a:gd name="connsiteX149" fmla="*/ 648877 w 786621"/>
              <a:gd name="connsiteY149" fmla="*/ 106158 h 1064566"/>
              <a:gd name="connsiteX150" fmla="*/ 596237 w 786621"/>
              <a:gd name="connsiteY150" fmla="*/ 90366 h 1064566"/>
              <a:gd name="connsiteX151" fmla="*/ 86504 w 786621"/>
              <a:gd name="connsiteY151" fmla="*/ 77206 h 1064566"/>
              <a:gd name="connsiteX152" fmla="*/ 290046 w 786621"/>
              <a:gd name="connsiteY152" fmla="*/ 77206 h 1064566"/>
              <a:gd name="connsiteX153" fmla="*/ 304084 w 786621"/>
              <a:gd name="connsiteY153" fmla="*/ 90718 h 1064566"/>
              <a:gd name="connsiteX154" fmla="*/ 290046 w 786621"/>
              <a:gd name="connsiteY154" fmla="*/ 103385 h 1064566"/>
              <a:gd name="connsiteX155" fmla="*/ 86504 w 786621"/>
              <a:gd name="connsiteY155" fmla="*/ 103385 h 1064566"/>
              <a:gd name="connsiteX156" fmla="*/ 73344 w 786621"/>
              <a:gd name="connsiteY156" fmla="*/ 90718 h 1064566"/>
              <a:gd name="connsiteX157" fmla="*/ 86504 w 786621"/>
              <a:gd name="connsiteY157" fmla="*/ 77206 h 1064566"/>
              <a:gd name="connsiteX158" fmla="*/ 645368 w 786621"/>
              <a:gd name="connsiteY158" fmla="*/ 44744 h 1064566"/>
              <a:gd name="connsiteX159" fmla="*/ 643613 w 786621"/>
              <a:gd name="connsiteY159" fmla="*/ 47376 h 1064566"/>
              <a:gd name="connsiteX160" fmla="*/ 620803 w 786621"/>
              <a:gd name="connsiteY160" fmla="*/ 71942 h 1064566"/>
              <a:gd name="connsiteX161" fmla="*/ 670811 w 786621"/>
              <a:gd name="connsiteY161" fmla="*/ 75451 h 1064566"/>
              <a:gd name="connsiteX162" fmla="*/ 645368 w 786621"/>
              <a:gd name="connsiteY162" fmla="*/ 44744 h 1064566"/>
              <a:gd name="connsiteX163" fmla="*/ 593605 w 786621"/>
              <a:gd name="connsiteY163" fmla="*/ 28952 h 1064566"/>
              <a:gd name="connsiteX164" fmla="*/ 508503 w 786621"/>
              <a:gd name="connsiteY164" fmla="*/ 97384 h 1064566"/>
              <a:gd name="connsiteX165" fmla="*/ 521664 w 786621"/>
              <a:gd name="connsiteY165" fmla="*/ 93875 h 1064566"/>
              <a:gd name="connsiteX166" fmla="*/ 588341 w 786621"/>
              <a:gd name="connsiteY166" fmla="*/ 62291 h 1064566"/>
              <a:gd name="connsiteX167" fmla="*/ 619925 w 786621"/>
              <a:gd name="connsiteY167" fmla="*/ 32461 h 1064566"/>
              <a:gd name="connsiteX168" fmla="*/ 593605 w 786621"/>
              <a:gd name="connsiteY168" fmla="*/ 28952 h 1064566"/>
              <a:gd name="connsiteX169" fmla="*/ 80239 w 786621"/>
              <a:gd name="connsiteY169" fmla="*/ 28755 h 1064566"/>
              <a:gd name="connsiteX170" fmla="*/ 27909 w 786621"/>
              <a:gd name="connsiteY170" fmla="*/ 81035 h 1064566"/>
              <a:gd name="connsiteX171" fmla="*/ 27909 w 786621"/>
              <a:gd name="connsiteY171" fmla="*/ 250077 h 1064566"/>
              <a:gd name="connsiteX172" fmla="*/ 80239 w 786621"/>
              <a:gd name="connsiteY172" fmla="*/ 302358 h 1064566"/>
              <a:gd name="connsiteX173" fmla="*/ 300024 w 786621"/>
              <a:gd name="connsiteY173" fmla="*/ 302358 h 1064566"/>
              <a:gd name="connsiteX174" fmla="*/ 352354 w 786621"/>
              <a:gd name="connsiteY174" fmla="*/ 250077 h 1064566"/>
              <a:gd name="connsiteX175" fmla="*/ 352354 w 786621"/>
              <a:gd name="connsiteY175" fmla="*/ 243978 h 1064566"/>
              <a:gd name="connsiteX176" fmla="*/ 397706 w 786621"/>
              <a:gd name="connsiteY176" fmla="*/ 172527 h 1064566"/>
              <a:gd name="connsiteX177" fmla="*/ 411661 w 786621"/>
              <a:gd name="connsiteY177" fmla="*/ 165556 h 1064566"/>
              <a:gd name="connsiteX178" fmla="*/ 397706 w 786621"/>
              <a:gd name="connsiteY178" fmla="*/ 158586 h 1064566"/>
              <a:gd name="connsiteX179" fmla="*/ 352354 w 786621"/>
              <a:gd name="connsiteY179" fmla="*/ 87135 h 1064566"/>
              <a:gd name="connsiteX180" fmla="*/ 352354 w 786621"/>
              <a:gd name="connsiteY180" fmla="*/ 81035 h 1064566"/>
              <a:gd name="connsiteX181" fmla="*/ 300024 w 786621"/>
              <a:gd name="connsiteY181" fmla="*/ 28755 h 1064566"/>
              <a:gd name="connsiteX182" fmla="*/ 593605 w 786621"/>
              <a:gd name="connsiteY182" fmla="*/ 0 h 1064566"/>
              <a:gd name="connsiteX183" fmla="*/ 648877 w 786621"/>
              <a:gd name="connsiteY183" fmla="*/ 14915 h 1064566"/>
              <a:gd name="connsiteX184" fmla="*/ 650632 w 786621"/>
              <a:gd name="connsiteY184" fmla="*/ 15792 h 1064566"/>
              <a:gd name="connsiteX185" fmla="*/ 702395 w 786621"/>
              <a:gd name="connsiteY185" fmla="*/ 77206 h 1064566"/>
              <a:gd name="connsiteX186" fmla="*/ 703272 w 786621"/>
              <a:gd name="connsiteY186" fmla="*/ 78083 h 1064566"/>
              <a:gd name="connsiteX187" fmla="*/ 703272 w 786621"/>
              <a:gd name="connsiteY187" fmla="*/ 79838 h 1064566"/>
              <a:gd name="connsiteX188" fmla="*/ 709414 w 786621"/>
              <a:gd name="connsiteY188" fmla="*/ 115808 h 1064566"/>
              <a:gd name="connsiteX189" fmla="*/ 593605 w 786621"/>
              <a:gd name="connsiteY189" fmla="*/ 230740 h 1064566"/>
              <a:gd name="connsiteX190" fmla="*/ 478674 w 786621"/>
              <a:gd name="connsiteY190" fmla="*/ 115808 h 1064566"/>
              <a:gd name="connsiteX191" fmla="*/ 593605 w 786621"/>
              <a:gd name="connsiteY191" fmla="*/ 0 h 1064566"/>
              <a:gd name="connsiteX192" fmla="*/ 80239 w 786621"/>
              <a:gd name="connsiteY192" fmla="*/ 0 h 1064566"/>
              <a:gd name="connsiteX193" fmla="*/ 300024 w 786621"/>
              <a:gd name="connsiteY193" fmla="*/ 0 h 1064566"/>
              <a:gd name="connsiteX194" fmla="*/ 381135 w 786621"/>
              <a:gd name="connsiteY194" fmla="*/ 81035 h 1064566"/>
              <a:gd name="connsiteX195" fmla="*/ 381135 w 786621"/>
              <a:gd name="connsiteY195" fmla="*/ 87135 h 1064566"/>
              <a:gd name="connsiteX196" fmla="*/ 410789 w 786621"/>
              <a:gd name="connsiteY196" fmla="*/ 133316 h 1064566"/>
              <a:gd name="connsiteX197" fmla="*/ 429104 w 786621"/>
              <a:gd name="connsiteY197" fmla="*/ 142901 h 1064566"/>
              <a:gd name="connsiteX198" fmla="*/ 443059 w 786621"/>
              <a:gd name="connsiteY198" fmla="*/ 165556 h 1064566"/>
              <a:gd name="connsiteX199" fmla="*/ 429104 w 786621"/>
              <a:gd name="connsiteY199" fmla="*/ 187340 h 1064566"/>
              <a:gd name="connsiteX200" fmla="*/ 410789 w 786621"/>
              <a:gd name="connsiteY200" fmla="*/ 197796 h 1064566"/>
              <a:gd name="connsiteX201" fmla="*/ 381135 w 786621"/>
              <a:gd name="connsiteY201" fmla="*/ 243978 h 1064566"/>
              <a:gd name="connsiteX202" fmla="*/ 381135 w 786621"/>
              <a:gd name="connsiteY202" fmla="*/ 250077 h 1064566"/>
              <a:gd name="connsiteX203" fmla="*/ 300024 w 786621"/>
              <a:gd name="connsiteY203" fmla="*/ 331113 h 1064566"/>
              <a:gd name="connsiteX204" fmla="*/ 80239 w 786621"/>
              <a:gd name="connsiteY204" fmla="*/ 331113 h 1064566"/>
              <a:gd name="connsiteX205" fmla="*/ 0 w 786621"/>
              <a:gd name="connsiteY205" fmla="*/ 250077 h 1064566"/>
              <a:gd name="connsiteX206" fmla="*/ 0 w 786621"/>
              <a:gd name="connsiteY206" fmla="*/ 81035 h 1064566"/>
              <a:gd name="connsiteX207" fmla="*/ 80239 w 786621"/>
              <a:gd name="connsiteY207" fmla="*/ 0 h 1064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</a:cxnLst>
            <a:rect l="l" t="t" r="r" b="b"/>
            <a:pathLst>
              <a:path w="786621" h="1064566">
                <a:moveTo>
                  <a:pt x="106692" y="837614"/>
                </a:moveTo>
                <a:cubicBezTo>
                  <a:pt x="62966" y="837614"/>
                  <a:pt x="27985" y="873266"/>
                  <a:pt x="27985" y="916743"/>
                </a:cubicBezTo>
                <a:lnTo>
                  <a:pt x="27985" y="1015872"/>
                </a:lnTo>
                <a:cubicBezTo>
                  <a:pt x="27985" y="1027176"/>
                  <a:pt x="36730" y="1036741"/>
                  <a:pt x="48099" y="1036741"/>
                </a:cubicBezTo>
                <a:lnTo>
                  <a:pt x="333193" y="1036741"/>
                </a:lnTo>
                <a:cubicBezTo>
                  <a:pt x="343687" y="1036741"/>
                  <a:pt x="353307" y="1027176"/>
                  <a:pt x="353307" y="1015872"/>
                </a:cubicBezTo>
                <a:lnTo>
                  <a:pt x="353307" y="916743"/>
                </a:lnTo>
                <a:cubicBezTo>
                  <a:pt x="353307" y="873266"/>
                  <a:pt x="317451" y="837614"/>
                  <a:pt x="274600" y="837614"/>
                </a:cubicBezTo>
                <a:close/>
                <a:moveTo>
                  <a:pt x="106692" y="810658"/>
                </a:moveTo>
                <a:lnTo>
                  <a:pt x="274600" y="810658"/>
                </a:lnTo>
                <a:cubicBezTo>
                  <a:pt x="333193" y="810658"/>
                  <a:pt x="381291" y="858483"/>
                  <a:pt x="381291" y="916743"/>
                </a:cubicBezTo>
                <a:lnTo>
                  <a:pt x="381291" y="1015872"/>
                </a:lnTo>
                <a:cubicBezTo>
                  <a:pt x="381291" y="1041958"/>
                  <a:pt x="359428" y="1064566"/>
                  <a:pt x="333193" y="1064566"/>
                </a:cubicBezTo>
                <a:lnTo>
                  <a:pt x="48099" y="1064566"/>
                </a:lnTo>
                <a:cubicBezTo>
                  <a:pt x="21863" y="1064566"/>
                  <a:pt x="0" y="1041958"/>
                  <a:pt x="0" y="1015872"/>
                </a:cubicBezTo>
                <a:lnTo>
                  <a:pt x="0" y="916743"/>
                </a:lnTo>
                <a:cubicBezTo>
                  <a:pt x="0" y="858483"/>
                  <a:pt x="48099" y="810658"/>
                  <a:pt x="106692" y="810658"/>
                </a:cubicBezTo>
                <a:close/>
                <a:moveTo>
                  <a:pt x="620706" y="787497"/>
                </a:moveTo>
                <a:lnTo>
                  <a:pt x="694786" y="787497"/>
                </a:lnTo>
                <a:cubicBezTo>
                  <a:pt x="702538" y="787497"/>
                  <a:pt x="709430" y="793229"/>
                  <a:pt x="709430" y="800599"/>
                </a:cubicBezTo>
                <a:cubicBezTo>
                  <a:pt x="709430" y="807969"/>
                  <a:pt x="702538" y="813701"/>
                  <a:pt x="694786" y="813701"/>
                </a:cubicBezTo>
                <a:lnTo>
                  <a:pt x="620706" y="813701"/>
                </a:lnTo>
                <a:cubicBezTo>
                  <a:pt x="612092" y="813701"/>
                  <a:pt x="606062" y="807969"/>
                  <a:pt x="606062" y="800599"/>
                </a:cubicBezTo>
                <a:cubicBezTo>
                  <a:pt x="606062" y="793229"/>
                  <a:pt x="612092" y="787497"/>
                  <a:pt x="620706" y="787497"/>
                </a:cubicBezTo>
                <a:close/>
                <a:moveTo>
                  <a:pt x="491784" y="737314"/>
                </a:moveTo>
                <a:lnTo>
                  <a:pt x="694559" y="737314"/>
                </a:lnTo>
                <a:cubicBezTo>
                  <a:pt x="702425" y="737314"/>
                  <a:pt x="709417" y="743225"/>
                  <a:pt x="709417" y="749980"/>
                </a:cubicBezTo>
                <a:cubicBezTo>
                  <a:pt x="709417" y="757580"/>
                  <a:pt x="702425" y="763491"/>
                  <a:pt x="694559" y="763491"/>
                </a:cubicBezTo>
                <a:lnTo>
                  <a:pt x="491784" y="763491"/>
                </a:lnTo>
                <a:cubicBezTo>
                  <a:pt x="484792" y="763491"/>
                  <a:pt x="478674" y="757580"/>
                  <a:pt x="478674" y="749980"/>
                </a:cubicBezTo>
                <a:cubicBezTo>
                  <a:pt x="478674" y="743225"/>
                  <a:pt x="484792" y="737314"/>
                  <a:pt x="491784" y="737314"/>
                </a:cubicBezTo>
                <a:close/>
                <a:moveTo>
                  <a:pt x="491784" y="683271"/>
                </a:moveTo>
                <a:lnTo>
                  <a:pt x="694559" y="683271"/>
                </a:lnTo>
                <a:cubicBezTo>
                  <a:pt x="702425" y="683271"/>
                  <a:pt x="709417" y="689629"/>
                  <a:pt x="709417" y="698712"/>
                </a:cubicBezTo>
                <a:cubicBezTo>
                  <a:pt x="709417" y="705978"/>
                  <a:pt x="702425" y="713245"/>
                  <a:pt x="694559" y="713245"/>
                </a:cubicBezTo>
                <a:lnTo>
                  <a:pt x="491784" y="713245"/>
                </a:lnTo>
                <a:cubicBezTo>
                  <a:pt x="484792" y="713245"/>
                  <a:pt x="478674" y="705978"/>
                  <a:pt x="478674" y="698712"/>
                </a:cubicBezTo>
                <a:cubicBezTo>
                  <a:pt x="478674" y="689629"/>
                  <a:pt x="484792" y="683271"/>
                  <a:pt x="491784" y="683271"/>
                </a:cubicBezTo>
                <a:close/>
                <a:moveTo>
                  <a:pt x="190907" y="650108"/>
                </a:moveTo>
                <a:cubicBezTo>
                  <a:pt x="169851" y="663268"/>
                  <a:pt x="147918" y="673796"/>
                  <a:pt x="123352" y="679937"/>
                </a:cubicBezTo>
                <a:lnTo>
                  <a:pt x="101419" y="686079"/>
                </a:lnTo>
                <a:cubicBezTo>
                  <a:pt x="106683" y="729068"/>
                  <a:pt x="143531" y="762407"/>
                  <a:pt x="188275" y="762407"/>
                </a:cubicBezTo>
                <a:cubicBezTo>
                  <a:pt x="236529" y="762407"/>
                  <a:pt x="275132" y="722927"/>
                  <a:pt x="275132" y="675550"/>
                </a:cubicBezTo>
                <a:cubicBezTo>
                  <a:pt x="275132" y="670286"/>
                  <a:pt x="274254" y="665022"/>
                  <a:pt x="274254" y="660636"/>
                </a:cubicBezTo>
                <a:cubicBezTo>
                  <a:pt x="263726" y="664145"/>
                  <a:pt x="254075" y="665900"/>
                  <a:pt x="243547" y="665900"/>
                </a:cubicBezTo>
                <a:cubicBezTo>
                  <a:pt x="225123" y="665900"/>
                  <a:pt x="206699" y="659758"/>
                  <a:pt x="190907" y="650108"/>
                </a:cubicBezTo>
                <a:close/>
                <a:moveTo>
                  <a:pt x="491784" y="633086"/>
                </a:moveTo>
                <a:lnTo>
                  <a:pt x="694559" y="633086"/>
                </a:lnTo>
                <a:cubicBezTo>
                  <a:pt x="702425" y="633086"/>
                  <a:pt x="709417" y="638818"/>
                  <a:pt x="709417" y="646188"/>
                </a:cubicBezTo>
                <a:cubicBezTo>
                  <a:pt x="709417" y="653558"/>
                  <a:pt x="702425" y="659290"/>
                  <a:pt x="694559" y="659290"/>
                </a:cubicBezTo>
                <a:lnTo>
                  <a:pt x="491784" y="659290"/>
                </a:lnTo>
                <a:cubicBezTo>
                  <a:pt x="484792" y="659290"/>
                  <a:pt x="478674" y="653558"/>
                  <a:pt x="478674" y="646188"/>
                </a:cubicBezTo>
                <a:cubicBezTo>
                  <a:pt x="478674" y="638818"/>
                  <a:pt x="484792" y="633086"/>
                  <a:pt x="491784" y="633086"/>
                </a:cubicBezTo>
                <a:close/>
                <a:moveTo>
                  <a:pt x="240038" y="605364"/>
                </a:moveTo>
                <a:lnTo>
                  <a:pt x="238283" y="607118"/>
                </a:lnTo>
                <a:cubicBezTo>
                  <a:pt x="231265" y="615892"/>
                  <a:pt x="222491" y="623788"/>
                  <a:pt x="214595" y="631684"/>
                </a:cubicBezTo>
                <a:cubicBezTo>
                  <a:pt x="230387" y="638702"/>
                  <a:pt x="248811" y="639580"/>
                  <a:pt x="264604" y="633438"/>
                </a:cubicBezTo>
                <a:lnTo>
                  <a:pt x="265481" y="633438"/>
                </a:lnTo>
                <a:cubicBezTo>
                  <a:pt x="259339" y="622910"/>
                  <a:pt x="249689" y="612382"/>
                  <a:pt x="240038" y="605364"/>
                </a:cubicBezTo>
                <a:close/>
                <a:moveTo>
                  <a:pt x="188275" y="586939"/>
                </a:moveTo>
                <a:cubicBezTo>
                  <a:pt x="146163" y="586939"/>
                  <a:pt x="111069" y="617646"/>
                  <a:pt x="103173" y="657126"/>
                </a:cubicBezTo>
                <a:lnTo>
                  <a:pt x="116334" y="652740"/>
                </a:lnTo>
                <a:cubicBezTo>
                  <a:pt x="140899" y="646598"/>
                  <a:pt x="162832" y="636070"/>
                  <a:pt x="182134" y="621156"/>
                </a:cubicBezTo>
                <a:cubicBezTo>
                  <a:pt x="194417" y="612382"/>
                  <a:pt x="204945" y="602732"/>
                  <a:pt x="214595" y="592203"/>
                </a:cubicBezTo>
                <a:cubicBezTo>
                  <a:pt x="205822" y="588694"/>
                  <a:pt x="197049" y="586939"/>
                  <a:pt x="188275" y="586939"/>
                </a:cubicBezTo>
                <a:close/>
                <a:moveTo>
                  <a:pt x="483700" y="586825"/>
                </a:moveTo>
                <a:cubicBezTo>
                  <a:pt x="454725" y="586825"/>
                  <a:pt x="431018" y="611287"/>
                  <a:pt x="431018" y="640117"/>
                </a:cubicBezTo>
                <a:lnTo>
                  <a:pt x="431018" y="645359"/>
                </a:lnTo>
                <a:cubicBezTo>
                  <a:pt x="431018" y="676810"/>
                  <a:pt x="413458" y="703893"/>
                  <a:pt x="386239" y="717871"/>
                </a:cubicBezTo>
                <a:lnTo>
                  <a:pt x="371313" y="725734"/>
                </a:lnTo>
                <a:lnTo>
                  <a:pt x="386239" y="732723"/>
                </a:lnTo>
                <a:cubicBezTo>
                  <a:pt x="413458" y="746701"/>
                  <a:pt x="431018" y="773784"/>
                  <a:pt x="431018" y="805235"/>
                </a:cubicBezTo>
                <a:lnTo>
                  <a:pt x="431018" y="809604"/>
                </a:lnTo>
                <a:cubicBezTo>
                  <a:pt x="431018" y="839307"/>
                  <a:pt x="454725" y="863769"/>
                  <a:pt x="483700" y="863769"/>
                </a:cubicBezTo>
                <a:lnTo>
                  <a:pt x="705840" y="863769"/>
                </a:lnTo>
                <a:cubicBezTo>
                  <a:pt x="734815" y="863769"/>
                  <a:pt x="758521" y="839307"/>
                  <a:pt x="758521" y="809604"/>
                </a:cubicBezTo>
                <a:lnTo>
                  <a:pt x="758521" y="640117"/>
                </a:lnTo>
                <a:cubicBezTo>
                  <a:pt x="758521" y="611287"/>
                  <a:pt x="734815" y="586825"/>
                  <a:pt x="705840" y="586825"/>
                </a:cubicBezTo>
                <a:close/>
                <a:moveTo>
                  <a:pt x="483700" y="559742"/>
                </a:moveTo>
                <a:lnTo>
                  <a:pt x="705840" y="559742"/>
                </a:lnTo>
                <a:cubicBezTo>
                  <a:pt x="750619" y="559742"/>
                  <a:pt x="786618" y="595561"/>
                  <a:pt x="786618" y="640117"/>
                </a:cubicBezTo>
                <a:lnTo>
                  <a:pt x="786618" y="809604"/>
                </a:lnTo>
                <a:cubicBezTo>
                  <a:pt x="786618" y="855033"/>
                  <a:pt x="750619" y="890852"/>
                  <a:pt x="705840" y="890852"/>
                </a:cubicBezTo>
                <a:lnTo>
                  <a:pt x="483700" y="890852"/>
                </a:lnTo>
                <a:cubicBezTo>
                  <a:pt x="439799" y="890852"/>
                  <a:pt x="402922" y="855033"/>
                  <a:pt x="402922" y="809604"/>
                </a:cubicBezTo>
                <a:lnTo>
                  <a:pt x="402922" y="805235"/>
                </a:lnTo>
                <a:cubicBezTo>
                  <a:pt x="402922" y="784268"/>
                  <a:pt x="392385" y="765922"/>
                  <a:pt x="373947" y="757185"/>
                </a:cubicBezTo>
                <a:lnTo>
                  <a:pt x="353752" y="747575"/>
                </a:lnTo>
                <a:cubicBezTo>
                  <a:pt x="345850" y="743207"/>
                  <a:pt x="339704" y="734470"/>
                  <a:pt x="339704" y="725734"/>
                </a:cubicBezTo>
                <a:cubicBezTo>
                  <a:pt x="339704" y="716124"/>
                  <a:pt x="345850" y="707388"/>
                  <a:pt x="353752" y="703019"/>
                </a:cubicBezTo>
                <a:lnTo>
                  <a:pt x="373947" y="694283"/>
                </a:lnTo>
                <a:cubicBezTo>
                  <a:pt x="392385" y="684673"/>
                  <a:pt x="402922" y="666326"/>
                  <a:pt x="402922" y="645359"/>
                </a:cubicBezTo>
                <a:lnTo>
                  <a:pt x="402922" y="640117"/>
                </a:lnTo>
                <a:cubicBezTo>
                  <a:pt x="402922" y="595561"/>
                  <a:pt x="439799" y="559742"/>
                  <a:pt x="483700" y="559742"/>
                </a:cubicBezTo>
                <a:close/>
                <a:moveTo>
                  <a:pt x="188275" y="559742"/>
                </a:moveTo>
                <a:cubicBezTo>
                  <a:pt x="208454" y="559742"/>
                  <a:pt x="226878" y="565006"/>
                  <a:pt x="243547" y="573779"/>
                </a:cubicBezTo>
                <a:cubicBezTo>
                  <a:pt x="244425" y="574657"/>
                  <a:pt x="244425" y="574657"/>
                  <a:pt x="245302" y="574657"/>
                </a:cubicBezTo>
                <a:cubicBezTo>
                  <a:pt x="268113" y="588694"/>
                  <a:pt x="287414" y="610628"/>
                  <a:pt x="297065" y="636948"/>
                </a:cubicBezTo>
                <a:lnTo>
                  <a:pt x="297065" y="637825"/>
                </a:lnTo>
                <a:cubicBezTo>
                  <a:pt x="297942" y="637825"/>
                  <a:pt x="297942" y="638702"/>
                  <a:pt x="297942" y="638702"/>
                </a:cubicBezTo>
                <a:cubicBezTo>
                  <a:pt x="301452" y="650108"/>
                  <a:pt x="304084" y="662390"/>
                  <a:pt x="304084" y="675550"/>
                </a:cubicBezTo>
                <a:cubicBezTo>
                  <a:pt x="304084" y="738719"/>
                  <a:pt x="252321" y="790482"/>
                  <a:pt x="188275" y="790482"/>
                </a:cubicBezTo>
                <a:cubicBezTo>
                  <a:pt x="125107" y="790482"/>
                  <a:pt x="73344" y="738719"/>
                  <a:pt x="73344" y="676428"/>
                </a:cubicBezTo>
                <a:cubicBezTo>
                  <a:pt x="73344" y="676428"/>
                  <a:pt x="73344" y="676428"/>
                  <a:pt x="73344" y="675550"/>
                </a:cubicBezTo>
                <a:cubicBezTo>
                  <a:pt x="73344" y="611505"/>
                  <a:pt x="124230" y="559742"/>
                  <a:pt x="188275" y="559742"/>
                </a:cubicBezTo>
                <a:close/>
                <a:moveTo>
                  <a:pt x="512019" y="277876"/>
                </a:moveTo>
                <a:cubicBezTo>
                  <a:pt x="468293" y="277876"/>
                  <a:pt x="433312" y="313528"/>
                  <a:pt x="433312" y="357005"/>
                </a:cubicBezTo>
                <a:lnTo>
                  <a:pt x="433312" y="457003"/>
                </a:lnTo>
                <a:cubicBezTo>
                  <a:pt x="433312" y="467438"/>
                  <a:pt x="442057" y="477003"/>
                  <a:pt x="453426" y="477003"/>
                </a:cubicBezTo>
                <a:lnTo>
                  <a:pt x="738522" y="477003"/>
                </a:lnTo>
                <a:cubicBezTo>
                  <a:pt x="749891" y="477003"/>
                  <a:pt x="758637" y="467438"/>
                  <a:pt x="758637" y="457003"/>
                </a:cubicBezTo>
                <a:lnTo>
                  <a:pt x="758637" y="357005"/>
                </a:lnTo>
                <a:cubicBezTo>
                  <a:pt x="758637" y="313528"/>
                  <a:pt x="722781" y="277876"/>
                  <a:pt x="679929" y="277876"/>
                </a:cubicBezTo>
                <a:close/>
                <a:moveTo>
                  <a:pt x="512019" y="250920"/>
                </a:moveTo>
                <a:lnTo>
                  <a:pt x="679929" y="250920"/>
                </a:lnTo>
                <a:cubicBezTo>
                  <a:pt x="738522" y="250920"/>
                  <a:pt x="786621" y="298745"/>
                  <a:pt x="786621" y="357005"/>
                </a:cubicBezTo>
                <a:lnTo>
                  <a:pt x="786621" y="457003"/>
                </a:lnTo>
                <a:cubicBezTo>
                  <a:pt x="786621" y="483090"/>
                  <a:pt x="764758" y="504828"/>
                  <a:pt x="738522" y="504828"/>
                </a:cubicBezTo>
                <a:lnTo>
                  <a:pt x="453426" y="504828"/>
                </a:lnTo>
                <a:cubicBezTo>
                  <a:pt x="427190" y="504828"/>
                  <a:pt x="405327" y="483090"/>
                  <a:pt x="405327" y="457003"/>
                </a:cubicBezTo>
                <a:lnTo>
                  <a:pt x="405327" y="357005"/>
                </a:lnTo>
                <a:cubicBezTo>
                  <a:pt x="405327" y="298745"/>
                  <a:pt x="453426" y="250920"/>
                  <a:pt x="512019" y="250920"/>
                </a:cubicBezTo>
                <a:close/>
                <a:moveTo>
                  <a:pt x="86482" y="227758"/>
                </a:moveTo>
                <a:lnTo>
                  <a:pt x="162683" y="227758"/>
                </a:lnTo>
                <a:cubicBezTo>
                  <a:pt x="170566" y="227758"/>
                  <a:pt x="176697" y="235024"/>
                  <a:pt x="176697" y="243199"/>
                </a:cubicBezTo>
                <a:cubicBezTo>
                  <a:pt x="176697" y="251374"/>
                  <a:pt x="170566" y="257732"/>
                  <a:pt x="162683" y="257732"/>
                </a:cubicBezTo>
                <a:lnTo>
                  <a:pt x="86482" y="257732"/>
                </a:lnTo>
                <a:cubicBezTo>
                  <a:pt x="79475" y="257732"/>
                  <a:pt x="73344" y="251374"/>
                  <a:pt x="73344" y="243199"/>
                </a:cubicBezTo>
                <a:cubicBezTo>
                  <a:pt x="73344" y="235024"/>
                  <a:pt x="79475" y="227758"/>
                  <a:pt x="86482" y="227758"/>
                </a:cubicBezTo>
                <a:close/>
                <a:moveTo>
                  <a:pt x="86504" y="177573"/>
                </a:moveTo>
                <a:lnTo>
                  <a:pt x="290046" y="177573"/>
                </a:lnTo>
                <a:cubicBezTo>
                  <a:pt x="297942" y="177573"/>
                  <a:pt x="304084" y="183484"/>
                  <a:pt x="304084" y="191084"/>
                </a:cubicBezTo>
                <a:cubicBezTo>
                  <a:pt x="304084" y="197840"/>
                  <a:pt x="297942" y="203752"/>
                  <a:pt x="290046" y="203752"/>
                </a:cubicBezTo>
                <a:lnTo>
                  <a:pt x="86504" y="203752"/>
                </a:lnTo>
                <a:cubicBezTo>
                  <a:pt x="79485" y="203752"/>
                  <a:pt x="73344" y="197840"/>
                  <a:pt x="73344" y="191084"/>
                </a:cubicBezTo>
                <a:cubicBezTo>
                  <a:pt x="73344" y="183484"/>
                  <a:pt x="79485" y="177573"/>
                  <a:pt x="86504" y="177573"/>
                </a:cubicBezTo>
                <a:close/>
                <a:moveTo>
                  <a:pt x="86504" y="127391"/>
                </a:moveTo>
                <a:lnTo>
                  <a:pt x="290046" y="127391"/>
                </a:lnTo>
                <a:cubicBezTo>
                  <a:pt x="297942" y="127391"/>
                  <a:pt x="304084" y="133942"/>
                  <a:pt x="304084" y="140492"/>
                </a:cubicBezTo>
                <a:cubicBezTo>
                  <a:pt x="304084" y="147861"/>
                  <a:pt x="297942" y="153593"/>
                  <a:pt x="290046" y="153593"/>
                </a:cubicBezTo>
                <a:lnTo>
                  <a:pt x="86504" y="153593"/>
                </a:lnTo>
                <a:cubicBezTo>
                  <a:pt x="79485" y="153593"/>
                  <a:pt x="73344" y="147861"/>
                  <a:pt x="73344" y="140492"/>
                </a:cubicBezTo>
                <a:cubicBezTo>
                  <a:pt x="73344" y="133942"/>
                  <a:pt x="79485" y="127391"/>
                  <a:pt x="86504" y="127391"/>
                </a:cubicBezTo>
                <a:close/>
                <a:moveTo>
                  <a:pt x="596237" y="90366"/>
                </a:moveTo>
                <a:cubicBezTo>
                  <a:pt x="576058" y="103526"/>
                  <a:pt x="553248" y="114054"/>
                  <a:pt x="528682" y="121073"/>
                </a:cubicBezTo>
                <a:lnTo>
                  <a:pt x="506749" y="126337"/>
                </a:lnTo>
                <a:cubicBezTo>
                  <a:pt x="512013" y="169326"/>
                  <a:pt x="548861" y="203542"/>
                  <a:pt x="593605" y="203542"/>
                </a:cubicBezTo>
                <a:cubicBezTo>
                  <a:pt x="641859" y="203542"/>
                  <a:pt x="680462" y="163185"/>
                  <a:pt x="680462" y="115808"/>
                </a:cubicBezTo>
                <a:cubicBezTo>
                  <a:pt x="680462" y="110544"/>
                  <a:pt x="680462" y="106158"/>
                  <a:pt x="679584" y="100894"/>
                </a:cubicBezTo>
                <a:cubicBezTo>
                  <a:pt x="669934" y="104403"/>
                  <a:pt x="659405" y="106158"/>
                  <a:pt x="648877" y="106158"/>
                </a:cubicBezTo>
                <a:cubicBezTo>
                  <a:pt x="630453" y="106158"/>
                  <a:pt x="612029" y="100894"/>
                  <a:pt x="596237" y="90366"/>
                </a:cubicBezTo>
                <a:close/>
                <a:moveTo>
                  <a:pt x="86504" y="77206"/>
                </a:moveTo>
                <a:lnTo>
                  <a:pt x="290046" y="77206"/>
                </a:lnTo>
                <a:cubicBezTo>
                  <a:pt x="297942" y="77206"/>
                  <a:pt x="304084" y="83117"/>
                  <a:pt x="304084" y="90718"/>
                </a:cubicBezTo>
                <a:cubicBezTo>
                  <a:pt x="304084" y="97473"/>
                  <a:pt x="297942" y="103385"/>
                  <a:pt x="290046" y="103385"/>
                </a:cubicBezTo>
                <a:lnTo>
                  <a:pt x="86504" y="103385"/>
                </a:lnTo>
                <a:cubicBezTo>
                  <a:pt x="79485" y="103385"/>
                  <a:pt x="73344" y="97473"/>
                  <a:pt x="73344" y="90718"/>
                </a:cubicBezTo>
                <a:cubicBezTo>
                  <a:pt x="73344" y="83117"/>
                  <a:pt x="79485" y="77206"/>
                  <a:pt x="86504" y="77206"/>
                </a:cubicBezTo>
                <a:close/>
                <a:moveTo>
                  <a:pt x="645368" y="44744"/>
                </a:moveTo>
                <a:lnTo>
                  <a:pt x="643613" y="47376"/>
                </a:lnTo>
                <a:cubicBezTo>
                  <a:pt x="636595" y="57027"/>
                  <a:pt x="627821" y="64046"/>
                  <a:pt x="620803" y="71942"/>
                </a:cubicBezTo>
                <a:cubicBezTo>
                  <a:pt x="635717" y="79838"/>
                  <a:pt x="654141" y="80715"/>
                  <a:pt x="670811" y="75451"/>
                </a:cubicBezTo>
                <a:cubicBezTo>
                  <a:pt x="664669" y="63168"/>
                  <a:pt x="655019" y="52640"/>
                  <a:pt x="645368" y="44744"/>
                </a:cubicBezTo>
                <a:close/>
                <a:moveTo>
                  <a:pt x="593605" y="28952"/>
                </a:moveTo>
                <a:cubicBezTo>
                  <a:pt x="551493" y="28952"/>
                  <a:pt x="516399" y="57027"/>
                  <a:pt x="508503" y="97384"/>
                </a:cubicBezTo>
                <a:lnTo>
                  <a:pt x="521664" y="93875"/>
                </a:lnTo>
                <a:cubicBezTo>
                  <a:pt x="545352" y="87734"/>
                  <a:pt x="568162" y="76328"/>
                  <a:pt x="588341" y="62291"/>
                </a:cubicBezTo>
                <a:cubicBezTo>
                  <a:pt x="599747" y="53518"/>
                  <a:pt x="610275" y="43867"/>
                  <a:pt x="619925" y="32461"/>
                </a:cubicBezTo>
                <a:cubicBezTo>
                  <a:pt x="611152" y="29829"/>
                  <a:pt x="602379" y="28952"/>
                  <a:pt x="593605" y="28952"/>
                </a:cubicBezTo>
                <a:close/>
                <a:moveTo>
                  <a:pt x="80239" y="28755"/>
                </a:moveTo>
                <a:cubicBezTo>
                  <a:pt x="51458" y="28755"/>
                  <a:pt x="27909" y="51410"/>
                  <a:pt x="27909" y="81035"/>
                </a:cubicBezTo>
                <a:lnTo>
                  <a:pt x="27909" y="250077"/>
                </a:lnTo>
                <a:cubicBezTo>
                  <a:pt x="27909" y="278832"/>
                  <a:pt x="51458" y="302358"/>
                  <a:pt x="80239" y="302358"/>
                </a:cubicBezTo>
                <a:lnTo>
                  <a:pt x="300024" y="302358"/>
                </a:lnTo>
                <a:cubicBezTo>
                  <a:pt x="328805" y="302358"/>
                  <a:pt x="352354" y="278832"/>
                  <a:pt x="352354" y="250077"/>
                </a:cubicBezTo>
                <a:lnTo>
                  <a:pt x="352354" y="243978"/>
                </a:lnTo>
                <a:cubicBezTo>
                  <a:pt x="352354" y="214352"/>
                  <a:pt x="370669" y="185597"/>
                  <a:pt x="397706" y="172527"/>
                </a:cubicBezTo>
                <a:lnTo>
                  <a:pt x="411661" y="165556"/>
                </a:lnTo>
                <a:lnTo>
                  <a:pt x="397706" y="158586"/>
                </a:lnTo>
                <a:cubicBezTo>
                  <a:pt x="370669" y="145515"/>
                  <a:pt x="352354" y="116761"/>
                  <a:pt x="352354" y="87135"/>
                </a:cubicBezTo>
                <a:lnTo>
                  <a:pt x="352354" y="81035"/>
                </a:lnTo>
                <a:cubicBezTo>
                  <a:pt x="352354" y="51410"/>
                  <a:pt x="328805" y="28755"/>
                  <a:pt x="300024" y="28755"/>
                </a:cubicBezTo>
                <a:close/>
                <a:moveTo>
                  <a:pt x="593605" y="0"/>
                </a:moveTo>
                <a:cubicBezTo>
                  <a:pt x="613784" y="0"/>
                  <a:pt x="633085" y="5264"/>
                  <a:pt x="648877" y="14915"/>
                </a:cubicBezTo>
                <a:cubicBezTo>
                  <a:pt x="648877" y="14915"/>
                  <a:pt x="648877" y="15792"/>
                  <a:pt x="650632" y="15792"/>
                </a:cubicBezTo>
                <a:cubicBezTo>
                  <a:pt x="673443" y="28952"/>
                  <a:pt x="692744" y="50886"/>
                  <a:pt x="702395" y="77206"/>
                </a:cubicBezTo>
                <a:cubicBezTo>
                  <a:pt x="702395" y="77206"/>
                  <a:pt x="702395" y="78083"/>
                  <a:pt x="703272" y="78083"/>
                </a:cubicBezTo>
                <a:cubicBezTo>
                  <a:pt x="703272" y="78960"/>
                  <a:pt x="703272" y="78960"/>
                  <a:pt x="703272" y="79838"/>
                </a:cubicBezTo>
                <a:cubicBezTo>
                  <a:pt x="706782" y="91243"/>
                  <a:pt x="709414" y="103526"/>
                  <a:pt x="709414" y="115808"/>
                </a:cubicBezTo>
                <a:cubicBezTo>
                  <a:pt x="709414" y="178977"/>
                  <a:pt x="657651" y="230740"/>
                  <a:pt x="593605" y="230740"/>
                </a:cubicBezTo>
                <a:cubicBezTo>
                  <a:pt x="530437" y="230740"/>
                  <a:pt x="478674" y="179854"/>
                  <a:pt x="478674" y="115808"/>
                </a:cubicBezTo>
                <a:cubicBezTo>
                  <a:pt x="478674" y="51763"/>
                  <a:pt x="530437" y="0"/>
                  <a:pt x="593605" y="0"/>
                </a:cubicBezTo>
                <a:close/>
                <a:moveTo>
                  <a:pt x="80239" y="0"/>
                </a:moveTo>
                <a:lnTo>
                  <a:pt x="300024" y="0"/>
                </a:lnTo>
                <a:cubicBezTo>
                  <a:pt x="344504" y="0"/>
                  <a:pt x="381135" y="36597"/>
                  <a:pt x="381135" y="81035"/>
                </a:cubicBezTo>
                <a:lnTo>
                  <a:pt x="381135" y="87135"/>
                </a:lnTo>
                <a:cubicBezTo>
                  <a:pt x="381135" y="106305"/>
                  <a:pt x="392473" y="124603"/>
                  <a:pt x="410789" y="133316"/>
                </a:cubicBezTo>
                <a:lnTo>
                  <a:pt x="429104" y="142901"/>
                </a:lnTo>
                <a:cubicBezTo>
                  <a:pt x="437826" y="147258"/>
                  <a:pt x="443059" y="155100"/>
                  <a:pt x="443059" y="165556"/>
                </a:cubicBezTo>
                <a:cubicBezTo>
                  <a:pt x="443059" y="174270"/>
                  <a:pt x="437826" y="183855"/>
                  <a:pt x="429104" y="187340"/>
                </a:cubicBezTo>
                <a:lnTo>
                  <a:pt x="410789" y="197796"/>
                </a:lnTo>
                <a:cubicBezTo>
                  <a:pt x="392473" y="206510"/>
                  <a:pt x="381135" y="224808"/>
                  <a:pt x="381135" y="243978"/>
                </a:cubicBezTo>
                <a:lnTo>
                  <a:pt x="381135" y="250077"/>
                </a:lnTo>
                <a:cubicBezTo>
                  <a:pt x="381135" y="294516"/>
                  <a:pt x="344504" y="331113"/>
                  <a:pt x="300024" y="331113"/>
                </a:cubicBezTo>
                <a:lnTo>
                  <a:pt x="80239" y="331113"/>
                </a:lnTo>
                <a:cubicBezTo>
                  <a:pt x="35759" y="331113"/>
                  <a:pt x="0" y="294516"/>
                  <a:pt x="0" y="250077"/>
                </a:cubicBezTo>
                <a:lnTo>
                  <a:pt x="0" y="81035"/>
                </a:lnTo>
                <a:cubicBezTo>
                  <a:pt x="0" y="36597"/>
                  <a:pt x="35759" y="0"/>
                  <a:pt x="8023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22480517-9AB1-44B1-8103-143B01232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1373" y="10943882"/>
            <a:ext cx="1064559" cy="1064564"/>
          </a:xfrm>
          <a:custGeom>
            <a:avLst/>
            <a:gdLst>
              <a:gd name="connsiteX0" fmla="*/ 830181 w 1064559"/>
              <a:gd name="connsiteY0" fmla="*/ 904177 h 1064564"/>
              <a:gd name="connsiteX1" fmla="*/ 773123 w 1064559"/>
              <a:gd name="connsiteY1" fmla="*/ 960836 h 1064564"/>
              <a:gd name="connsiteX2" fmla="*/ 773123 w 1064559"/>
              <a:gd name="connsiteY2" fmla="*/ 1037543 h 1064564"/>
              <a:gd name="connsiteX3" fmla="*/ 1037347 w 1064559"/>
              <a:gd name="connsiteY3" fmla="*/ 1037543 h 1064564"/>
              <a:gd name="connsiteX4" fmla="*/ 1037347 w 1064559"/>
              <a:gd name="connsiteY4" fmla="*/ 960836 h 1064564"/>
              <a:gd name="connsiteX5" fmla="*/ 980289 w 1064559"/>
              <a:gd name="connsiteY5" fmla="*/ 904177 h 1064564"/>
              <a:gd name="connsiteX6" fmla="*/ 84270 w 1064559"/>
              <a:gd name="connsiteY6" fmla="*/ 904177 h 1064564"/>
              <a:gd name="connsiteX7" fmla="*/ 27212 w 1064559"/>
              <a:gd name="connsiteY7" fmla="*/ 960836 h 1064564"/>
              <a:gd name="connsiteX8" fmla="*/ 27212 w 1064559"/>
              <a:gd name="connsiteY8" fmla="*/ 1037543 h 1064564"/>
              <a:gd name="connsiteX9" fmla="*/ 290556 w 1064559"/>
              <a:gd name="connsiteY9" fmla="*/ 1037543 h 1064564"/>
              <a:gd name="connsiteX10" fmla="*/ 290556 w 1064559"/>
              <a:gd name="connsiteY10" fmla="*/ 960836 h 1064564"/>
              <a:gd name="connsiteX11" fmla="*/ 233498 w 1064559"/>
              <a:gd name="connsiteY11" fmla="*/ 904177 h 1064564"/>
              <a:gd name="connsiteX12" fmla="*/ 830181 w 1064559"/>
              <a:gd name="connsiteY12" fmla="*/ 876284 h 1064564"/>
              <a:gd name="connsiteX13" fmla="*/ 980289 w 1064559"/>
              <a:gd name="connsiteY13" fmla="*/ 876284 h 1064564"/>
              <a:gd name="connsiteX14" fmla="*/ 1064559 w 1064559"/>
              <a:gd name="connsiteY14" fmla="*/ 960836 h 1064564"/>
              <a:gd name="connsiteX15" fmla="*/ 1064559 w 1064559"/>
              <a:gd name="connsiteY15" fmla="*/ 1050618 h 1064564"/>
              <a:gd name="connsiteX16" fmla="*/ 1051392 w 1064559"/>
              <a:gd name="connsiteY16" fmla="*/ 1064564 h 1064564"/>
              <a:gd name="connsiteX17" fmla="*/ 759078 w 1064559"/>
              <a:gd name="connsiteY17" fmla="*/ 1064564 h 1064564"/>
              <a:gd name="connsiteX18" fmla="*/ 745033 w 1064559"/>
              <a:gd name="connsiteY18" fmla="*/ 1050618 h 1064564"/>
              <a:gd name="connsiteX19" fmla="*/ 745033 w 1064559"/>
              <a:gd name="connsiteY19" fmla="*/ 960836 h 1064564"/>
              <a:gd name="connsiteX20" fmla="*/ 830181 w 1064559"/>
              <a:gd name="connsiteY20" fmla="*/ 876284 h 1064564"/>
              <a:gd name="connsiteX21" fmla="*/ 84270 w 1064559"/>
              <a:gd name="connsiteY21" fmla="*/ 876284 h 1064564"/>
              <a:gd name="connsiteX22" fmla="*/ 233498 w 1064559"/>
              <a:gd name="connsiteY22" fmla="*/ 876284 h 1064564"/>
              <a:gd name="connsiteX23" fmla="*/ 319524 w 1064559"/>
              <a:gd name="connsiteY23" fmla="*/ 960836 h 1064564"/>
              <a:gd name="connsiteX24" fmla="*/ 319524 w 1064559"/>
              <a:gd name="connsiteY24" fmla="*/ 1050618 h 1064564"/>
              <a:gd name="connsiteX25" fmla="*/ 305479 w 1064559"/>
              <a:gd name="connsiteY25" fmla="*/ 1064564 h 1064564"/>
              <a:gd name="connsiteX26" fmla="*/ 13167 w 1064559"/>
              <a:gd name="connsiteY26" fmla="*/ 1064564 h 1064564"/>
              <a:gd name="connsiteX27" fmla="*/ 0 w 1064559"/>
              <a:gd name="connsiteY27" fmla="*/ 1050618 h 1064564"/>
              <a:gd name="connsiteX28" fmla="*/ 0 w 1064559"/>
              <a:gd name="connsiteY28" fmla="*/ 960836 h 1064564"/>
              <a:gd name="connsiteX29" fmla="*/ 84270 w 1064559"/>
              <a:gd name="connsiteY29" fmla="*/ 876284 h 1064564"/>
              <a:gd name="connsiteX30" fmla="*/ 456613 w 1064559"/>
              <a:gd name="connsiteY30" fmla="*/ 853122 h 1064564"/>
              <a:gd name="connsiteX31" fmla="*/ 398677 w 1064559"/>
              <a:gd name="connsiteY31" fmla="*/ 909781 h 1064564"/>
              <a:gd name="connsiteX32" fmla="*/ 398677 w 1064559"/>
              <a:gd name="connsiteY32" fmla="*/ 986490 h 1064564"/>
              <a:gd name="connsiteX33" fmla="*/ 662899 w 1064559"/>
              <a:gd name="connsiteY33" fmla="*/ 986490 h 1064564"/>
              <a:gd name="connsiteX34" fmla="*/ 662899 w 1064559"/>
              <a:gd name="connsiteY34" fmla="*/ 909781 h 1064564"/>
              <a:gd name="connsiteX35" fmla="*/ 604963 w 1064559"/>
              <a:gd name="connsiteY35" fmla="*/ 853122 h 1064564"/>
              <a:gd name="connsiteX36" fmla="*/ 456613 w 1064559"/>
              <a:gd name="connsiteY36" fmla="*/ 826100 h 1064564"/>
              <a:gd name="connsiteX37" fmla="*/ 604963 w 1064559"/>
              <a:gd name="connsiteY37" fmla="*/ 826100 h 1064564"/>
              <a:gd name="connsiteX38" fmla="*/ 690111 w 1064559"/>
              <a:gd name="connsiteY38" fmla="*/ 909781 h 1064564"/>
              <a:gd name="connsiteX39" fmla="*/ 690111 w 1064559"/>
              <a:gd name="connsiteY39" fmla="*/ 1000436 h 1064564"/>
              <a:gd name="connsiteX40" fmla="*/ 676066 w 1064559"/>
              <a:gd name="connsiteY40" fmla="*/ 1014383 h 1064564"/>
              <a:gd name="connsiteX41" fmla="*/ 385510 w 1064559"/>
              <a:gd name="connsiteY41" fmla="*/ 1014383 h 1064564"/>
              <a:gd name="connsiteX42" fmla="*/ 370587 w 1064559"/>
              <a:gd name="connsiteY42" fmla="*/ 1000436 h 1064564"/>
              <a:gd name="connsiteX43" fmla="*/ 370587 w 1064559"/>
              <a:gd name="connsiteY43" fmla="*/ 909781 h 1064564"/>
              <a:gd name="connsiteX44" fmla="*/ 456613 w 1064559"/>
              <a:gd name="connsiteY44" fmla="*/ 826100 h 1064564"/>
              <a:gd name="connsiteX45" fmla="*/ 907164 w 1064559"/>
              <a:gd name="connsiteY45" fmla="*/ 668734 h 1064564"/>
              <a:gd name="connsiteX46" fmla="*/ 834090 w 1064559"/>
              <a:gd name="connsiteY46" fmla="*/ 741173 h 1064564"/>
              <a:gd name="connsiteX47" fmla="*/ 907164 w 1064559"/>
              <a:gd name="connsiteY47" fmla="*/ 812739 h 1064564"/>
              <a:gd name="connsiteX48" fmla="*/ 979358 w 1064559"/>
              <a:gd name="connsiteY48" fmla="*/ 741173 h 1064564"/>
              <a:gd name="connsiteX49" fmla="*/ 907164 w 1064559"/>
              <a:gd name="connsiteY49" fmla="*/ 668734 h 1064564"/>
              <a:gd name="connsiteX50" fmla="*/ 158270 w 1064559"/>
              <a:gd name="connsiteY50" fmla="*/ 668734 h 1064564"/>
              <a:gd name="connsiteX51" fmla="*/ 85831 w 1064559"/>
              <a:gd name="connsiteY51" fmla="*/ 741173 h 1064564"/>
              <a:gd name="connsiteX52" fmla="*/ 158270 w 1064559"/>
              <a:gd name="connsiteY52" fmla="*/ 812739 h 1064564"/>
              <a:gd name="connsiteX53" fmla="*/ 229836 w 1064559"/>
              <a:gd name="connsiteY53" fmla="*/ 741173 h 1064564"/>
              <a:gd name="connsiteX54" fmla="*/ 158270 w 1064559"/>
              <a:gd name="connsiteY54" fmla="*/ 668734 h 1064564"/>
              <a:gd name="connsiteX55" fmla="*/ 907164 w 1064559"/>
              <a:gd name="connsiteY55" fmla="*/ 640806 h 1064564"/>
              <a:gd name="connsiteX56" fmla="*/ 1006651 w 1064559"/>
              <a:gd name="connsiteY56" fmla="*/ 741173 h 1064564"/>
              <a:gd name="connsiteX57" fmla="*/ 907164 w 1064559"/>
              <a:gd name="connsiteY57" fmla="*/ 840667 h 1064564"/>
              <a:gd name="connsiteX58" fmla="*/ 806797 w 1064559"/>
              <a:gd name="connsiteY58" fmla="*/ 741173 h 1064564"/>
              <a:gd name="connsiteX59" fmla="*/ 907164 w 1064559"/>
              <a:gd name="connsiteY59" fmla="*/ 640806 h 1064564"/>
              <a:gd name="connsiteX60" fmla="*/ 158270 w 1064559"/>
              <a:gd name="connsiteY60" fmla="*/ 640806 h 1064564"/>
              <a:gd name="connsiteX61" fmla="*/ 257764 w 1064559"/>
              <a:gd name="connsiteY61" fmla="*/ 741173 h 1064564"/>
              <a:gd name="connsiteX62" fmla="*/ 158270 w 1064559"/>
              <a:gd name="connsiteY62" fmla="*/ 840667 h 1064564"/>
              <a:gd name="connsiteX63" fmla="*/ 57903 w 1064559"/>
              <a:gd name="connsiteY63" fmla="*/ 741173 h 1064564"/>
              <a:gd name="connsiteX64" fmla="*/ 158270 w 1064559"/>
              <a:gd name="connsiteY64" fmla="*/ 640806 h 1064564"/>
              <a:gd name="connsiteX65" fmla="*/ 531845 w 1064559"/>
              <a:gd name="connsiteY65" fmla="*/ 618552 h 1064564"/>
              <a:gd name="connsiteX66" fmla="*/ 461152 w 1064559"/>
              <a:gd name="connsiteY66" fmla="*/ 691864 h 1064564"/>
              <a:gd name="connsiteX67" fmla="*/ 531845 w 1064559"/>
              <a:gd name="connsiteY67" fmla="*/ 763430 h 1064564"/>
              <a:gd name="connsiteX68" fmla="*/ 604284 w 1064559"/>
              <a:gd name="connsiteY68" fmla="*/ 691864 h 1064564"/>
              <a:gd name="connsiteX69" fmla="*/ 531845 w 1064559"/>
              <a:gd name="connsiteY69" fmla="*/ 618552 h 1064564"/>
              <a:gd name="connsiteX70" fmla="*/ 531845 w 1064559"/>
              <a:gd name="connsiteY70" fmla="*/ 590624 h 1064564"/>
              <a:gd name="connsiteX71" fmla="*/ 632212 w 1064559"/>
              <a:gd name="connsiteY71" fmla="*/ 691864 h 1064564"/>
              <a:gd name="connsiteX72" fmla="*/ 531845 w 1064559"/>
              <a:gd name="connsiteY72" fmla="*/ 790485 h 1064564"/>
              <a:gd name="connsiteX73" fmla="*/ 432351 w 1064559"/>
              <a:gd name="connsiteY73" fmla="*/ 691864 h 1064564"/>
              <a:gd name="connsiteX74" fmla="*/ 531845 w 1064559"/>
              <a:gd name="connsiteY74" fmla="*/ 590624 h 1064564"/>
              <a:gd name="connsiteX75" fmla="*/ 761968 w 1064559"/>
              <a:gd name="connsiteY75" fmla="*/ 198470 h 1064564"/>
              <a:gd name="connsiteX76" fmla="*/ 730522 w 1064559"/>
              <a:gd name="connsiteY76" fmla="*/ 229688 h 1064564"/>
              <a:gd name="connsiteX77" fmla="*/ 761968 w 1064559"/>
              <a:gd name="connsiteY77" fmla="*/ 260906 h 1064564"/>
              <a:gd name="connsiteX78" fmla="*/ 794287 w 1064559"/>
              <a:gd name="connsiteY78" fmla="*/ 229688 h 1064564"/>
              <a:gd name="connsiteX79" fmla="*/ 761968 w 1064559"/>
              <a:gd name="connsiteY79" fmla="*/ 198470 h 1064564"/>
              <a:gd name="connsiteX80" fmla="*/ 529920 w 1064559"/>
              <a:gd name="connsiteY80" fmla="*/ 198470 h 1064564"/>
              <a:gd name="connsiteX81" fmla="*/ 499570 w 1064559"/>
              <a:gd name="connsiteY81" fmla="*/ 229688 h 1064564"/>
              <a:gd name="connsiteX82" fmla="*/ 529920 w 1064559"/>
              <a:gd name="connsiteY82" fmla="*/ 260906 h 1064564"/>
              <a:gd name="connsiteX83" fmla="*/ 562005 w 1064559"/>
              <a:gd name="connsiteY83" fmla="*/ 229688 h 1064564"/>
              <a:gd name="connsiteX84" fmla="*/ 529920 w 1064559"/>
              <a:gd name="connsiteY84" fmla="*/ 198470 h 1064564"/>
              <a:gd name="connsiteX85" fmla="*/ 303032 w 1064559"/>
              <a:gd name="connsiteY85" fmla="*/ 198470 h 1064564"/>
              <a:gd name="connsiteX86" fmla="*/ 271814 w 1064559"/>
              <a:gd name="connsiteY86" fmla="*/ 229688 h 1064564"/>
              <a:gd name="connsiteX87" fmla="*/ 303032 w 1064559"/>
              <a:gd name="connsiteY87" fmla="*/ 260906 h 1064564"/>
              <a:gd name="connsiteX88" fmla="*/ 333383 w 1064559"/>
              <a:gd name="connsiteY88" fmla="*/ 229688 h 1064564"/>
              <a:gd name="connsiteX89" fmla="*/ 303032 w 1064559"/>
              <a:gd name="connsiteY89" fmla="*/ 198470 h 1064564"/>
              <a:gd name="connsiteX90" fmla="*/ 761968 w 1064559"/>
              <a:gd name="connsiteY90" fmla="*/ 169853 h 1064564"/>
              <a:gd name="connsiteX91" fmla="*/ 821365 w 1064559"/>
              <a:gd name="connsiteY91" fmla="*/ 229688 h 1064564"/>
              <a:gd name="connsiteX92" fmla="*/ 761968 w 1064559"/>
              <a:gd name="connsiteY92" fmla="*/ 288656 h 1064564"/>
              <a:gd name="connsiteX93" fmla="*/ 702571 w 1064559"/>
              <a:gd name="connsiteY93" fmla="*/ 229688 h 1064564"/>
              <a:gd name="connsiteX94" fmla="*/ 761968 w 1064559"/>
              <a:gd name="connsiteY94" fmla="*/ 169853 h 1064564"/>
              <a:gd name="connsiteX95" fmla="*/ 529920 w 1064559"/>
              <a:gd name="connsiteY95" fmla="*/ 169853 h 1064564"/>
              <a:gd name="connsiteX96" fmla="*/ 589754 w 1064559"/>
              <a:gd name="connsiteY96" fmla="*/ 229688 h 1064564"/>
              <a:gd name="connsiteX97" fmla="*/ 529920 w 1064559"/>
              <a:gd name="connsiteY97" fmla="*/ 288656 h 1064564"/>
              <a:gd name="connsiteX98" fmla="*/ 470954 w 1064559"/>
              <a:gd name="connsiteY98" fmla="*/ 229688 h 1064564"/>
              <a:gd name="connsiteX99" fmla="*/ 529920 w 1064559"/>
              <a:gd name="connsiteY99" fmla="*/ 169853 h 1064564"/>
              <a:gd name="connsiteX100" fmla="*/ 303032 w 1064559"/>
              <a:gd name="connsiteY100" fmla="*/ 169853 h 1064564"/>
              <a:gd name="connsiteX101" fmla="*/ 362000 w 1064559"/>
              <a:gd name="connsiteY101" fmla="*/ 229688 h 1064564"/>
              <a:gd name="connsiteX102" fmla="*/ 303032 w 1064559"/>
              <a:gd name="connsiteY102" fmla="*/ 288656 h 1064564"/>
              <a:gd name="connsiteX103" fmla="*/ 243197 w 1064559"/>
              <a:gd name="connsiteY103" fmla="*/ 229688 h 1064564"/>
              <a:gd name="connsiteX104" fmla="*/ 303032 w 1064559"/>
              <a:gd name="connsiteY104" fmla="*/ 169853 h 1064564"/>
              <a:gd name="connsiteX105" fmla="*/ 196151 w 1064559"/>
              <a:gd name="connsiteY105" fmla="*/ 28017 h 1064564"/>
              <a:gd name="connsiteX106" fmla="*/ 178612 w 1064559"/>
              <a:gd name="connsiteY106" fmla="*/ 45527 h 1064564"/>
              <a:gd name="connsiteX107" fmla="*/ 178612 w 1064559"/>
              <a:gd name="connsiteY107" fmla="*/ 436888 h 1064564"/>
              <a:gd name="connsiteX108" fmla="*/ 196151 w 1064559"/>
              <a:gd name="connsiteY108" fmla="*/ 454399 h 1064564"/>
              <a:gd name="connsiteX109" fmla="*/ 224213 w 1064559"/>
              <a:gd name="connsiteY109" fmla="*/ 454399 h 1064564"/>
              <a:gd name="connsiteX110" fmla="*/ 225090 w 1064559"/>
              <a:gd name="connsiteY110" fmla="*/ 454399 h 1064564"/>
              <a:gd name="connsiteX111" fmla="*/ 234736 w 1064559"/>
              <a:gd name="connsiteY111" fmla="*/ 459652 h 1064564"/>
              <a:gd name="connsiteX112" fmla="*/ 234736 w 1064559"/>
              <a:gd name="connsiteY112" fmla="*/ 460527 h 1064564"/>
              <a:gd name="connsiteX113" fmla="*/ 236490 w 1064559"/>
              <a:gd name="connsiteY113" fmla="*/ 461403 h 1064564"/>
              <a:gd name="connsiteX114" fmla="*/ 236490 w 1064559"/>
              <a:gd name="connsiteY114" fmla="*/ 462278 h 1064564"/>
              <a:gd name="connsiteX115" fmla="*/ 237367 w 1064559"/>
              <a:gd name="connsiteY115" fmla="*/ 464029 h 1064564"/>
              <a:gd name="connsiteX116" fmla="*/ 237367 w 1064559"/>
              <a:gd name="connsiteY116" fmla="*/ 464905 h 1064564"/>
              <a:gd name="connsiteX117" fmla="*/ 237367 w 1064559"/>
              <a:gd name="connsiteY117" fmla="*/ 466656 h 1064564"/>
              <a:gd name="connsiteX118" fmla="*/ 243505 w 1064559"/>
              <a:gd name="connsiteY118" fmla="*/ 563840 h 1064564"/>
              <a:gd name="connsiteX119" fmla="*/ 246136 w 1064559"/>
              <a:gd name="connsiteY119" fmla="*/ 565591 h 1064564"/>
              <a:gd name="connsiteX120" fmla="*/ 250521 w 1064559"/>
              <a:gd name="connsiteY120" fmla="*/ 562088 h 1064564"/>
              <a:gd name="connsiteX121" fmla="*/ 252275 w 1064559"/>
              <a:gd name="connsiteY121" fmla="*/ 559462 h 1064564"/>
              <a:gd name="connsiteX122" fmla="*/ 314537 w 1064559"/>
              <a:gd name="connsiteY122" fmla="*/ 460527 h 1064564"/>
              <a:gd name="connsiteX123" fmla="*/ 316291 w 1064559"/>
              <a:gd name="connsiteY123" fmla="*/ 459652 h 1064564"/>
              <a:gd name="connsiteX124" fmla="*/ 317168 w 1064559"/>
              <a:gd name="connsiteY124" fmla="*/ 458776 h 1064564"/>
              <a:gd name="connsiteX125" fmla="*/ 318045 w 1064559"/>
              <a:gd name="connsiteY125" fmla="*/ 457901 h 1064564"/>
              <a:gd name="connsiteX126" fmla="*/ 318922 w 1064559"/>
              <a:gd name="connsiteY126" fmla="*/ 456150 h 1064564"/>
              <a:gd name="connsiteX127" fmla="*/ 319799 w 1064559"/>
              <a:gd name="connsiteY127" fmla="*/ 456150 h 1064564"/>
              <a:gd name="connsiteX128" fmla="*/ 320676 w 1064559"/>
              <a:gd name="connsiteY128" fmla="*/ 456150 h 1064564"/>
              <a:gd name="connsiteX129" fmla="*/ 321553 w 1064559"/>
              <a:gd name="connsiteY129" fmla="*/ 454399 h 1064564"/>
              <a:gd name="connsiteX130" fmla="*/ 324183 w 1064559"/>
              <a:gd name="connsiteY130" fmla="*/ 454399 h 1064564"/>
              <a:gd name="connsiteX131" fmla="*/ 325060 w 1064559"/>
              <a:gd name="connsiteY131" fmla="*/ 454399 h 1064564"/>
              <a:gd name="connsiteX132" fmla="*/ 326814 w 1064559"/>
              <a:gd name="connsiteY132" fmla="*/ 454399 h 1064564"/>
              <a:gd name="connsiteX133" fmla="*/ 460108 w 1064559"/>
              <a:gd name="connsiteY133" fmla="*/ 454399 h 1064564"/>
              <a:gd name="connsiteX134" fmla="*/ 482909 w 1064559"/>
              <a:gd name="connsiteY134" fmla="*/ 454399 h 1064564"/>
              <a:gd name="connsiteX135" fmla="*/ 483786 w 1064559"/>
              <a:gd name="connsiteY135" fmla="*/ 454399 h 1064564"/>
              <a:gd name="connsiteX136" fmla="*/ 484663 w 1064559"/>
              <a:gd name="connsiteY136" fmla="*/ 454399 h 1064564"/>
              <a:gd name="connsiteX137" fmla="*/ 485540 w 1064559"/>
              <a:gd name="connsiteY137" fmla="*/ 454399 h 1064564"/>
              <a:gd name="connsiteX138" fmla="*/ 487293 w 1064559"/>
              <a:gd name="connsiteY138" fmla="*/ 454399 h 1064564"/>
              <a:gd name="connsiteX139" fmla="*/ 489047 w 1064559"/>
              <a:gd name="connsiteY139" fmla="*/ 456150 h 1064564"/>
              <a:gd name="connsiteX140" fmla="*/ 489924 w 1064559"/>
              <a:gd name="connsiteY140" fmla="*/ 456150 h 1064564"/>
              <a:gd name="connsiteX141" fmla="*/ 490801 w 1064559"/>
              <a:gd name="connsiteY141" fmla="*/ 457025 h 1064564"/>
              <a:gd name="connsiteX142" fmla="*/ 491678 w 1064559"/>
              <a:gd name="connsiteY142" fmla="*/ 457901 h 1064564"/>
              <a:gd name="connsiteX143" fmla="*/ 492555 w 1064559"/>
              <a:gd name="connsiteY143" fmla="*/ 458776 h 1064564"/>
              <a:gd name="connsiteX144" fmla="*/ 493432 w 1064559"/>
              <a:gd name="connsiteY144" fmla="*/ 459652 h 1064564"/>
              <a:gd name="connsiteX145" fmla="*/ 495186 w 1064559"/>
              <a:gd name="connsiteY145" fmla="*/ 460527 h 1064564"/>
              <a:gd name="connsiteX146" fmla="*/ 495186 w 1064559"/>
              <a:gd name="connsiteY146" fmla="*/ 461403 h 1064564"/>
              <a:gd name="connsiteX147" fmla="*/ 531140 w 1064559"/>
              <a:gd name="connsiteY147" fmla="*/ 529694 h 1064564"/>
              <a:gd name="connsiteX148" fmla="*/ 531140 w 1064559"/>
              <a:gd name="connsiteY148" fmla="*/ 530570 h 1064564"/>
              <a:gd name="connsiteX149" fmla="*/ 536402 w 1064559"/>
              <a:gd name="connsiteY149" fmla="*/ 533196 h 1064564"/>
              <a:gd name="connsiteX150" fmla="*/ 540787 w 1064559"/>
              <a:gd name="connsiteY150" fmla="*/ 529694 h 1064564"/>
              <a:gd name="connsiteX151" fmla="*/ 540787 w 1064559"/>
              <a:gd name="connsiteY151" fmla="*/ 528818 h 1064564"/>
              <a:gd name="connsiteX152" fmla="*/ 573233 w 1064559"/>
              <a:gd name="connsiteY152" fmla="*/ 462278 h 1064564"/>
              <a:gd name="connsiteX153" fmla="*/ 574110 w 1064559"/>
              <a:gd name="connsiteY153" fmla="*/ 461403 h 1064564"/>
              <a:gd name="connsiteX154" fmla="*/ 574110 w 1064559"/>
              <a:gd name="connsiteY154" fmla="*/ 460527 h 1064564"/>
              <a:gd name="connsiteX155" fmla="*/ 574987 w 1064559"/>
              <a:gd name="connsiteY155" fmla="*/ 458776 h 1064564"/>
              <a:gd name="connsiteX156" fmla="*/ 575864 w 1064559"/>
              <a:gd name="connsiteY156" fmla="*/ 457901 h 1064564"/>
              <a:gd name="connsiteX157" fmla="*/ 577618 w 1064559"/>
              <a:gd name="connsiteY157" fmla="*/ 457025 h 1064564"/>
              <a:gd name="connsiteX158" fmla="*/ 578495 w 1064559"/>
              <a:gd name="connsiteY158" fmla="*/ 456150 h 1064564"/>
              <a:gd name="connsiteX159" fmla="*/ 580249 w 1064559"/>
              <a:gd name="connsiteY159" fmla="*/ 456150 h 1064564"/>
              <a:gd name="connsiteX160" fmla="*/ 580249 w 1064559"/>
              <a:gd name="connsiteY160" fmla="*/ 454399 h 1064564"/>
              <a:gd name="connsiteX161" fmla="*/ 582003 w 1064559"/>
              <a:gd name="connsiteY161" fmla="*/ 454399 h 1064564"/>
              <a:gd name="connsiteX162" fmla="*/ 583756 w 1064559"/>
              <a:gd name="connsiteY162" fmla="*/ 454399 h 1064564"/>
              <a:gd name="connsiteX163" fmla="*/ 584633 w 1064559"/>
              <a:gd name="connsiteY163" fmla="*/ 454399 h 1064564"/>
              <a:gd name="connsiteX164" fmla="*/ 585510 w 1064559"/>
              <a:gd name="connsiteY164" fmla="*/ 454399 h 1064564"/>
              <a:gd name="connsiteX165" fmla="*/ 741605 w 1064559"/>
              <a:gd name="connsiteY165" fmla="*/ 454399 h 1064564"/>
              <a:gd name="connsiteX166" fmla="*/ 744236 w 1064559"/>
              <a:gd name="connsiteY166" fmla="*/ 454399 h 1064564"/>
              <a:gd name="connsiteX167" fmla="*/ 745990 w 1064559"/>
              <a:gd name="connsiteY167" fmla="*/ 454399 h 1064564"/>
              <a:gd name="connsiteX168" fmla="*/ 746867 w 1064559"/>
              <a:gd name="connsiteY168" fmla="*/ 456150 h 1064564"/>
              <a:gd name="connsiteX169" fmla="*/ 748620 w 1064559"/>
              <a:gd name="connsiteY169" fmla="*/ 456150 h 1064564"/>
              <a:gd name="connsiteX170" fmla="*/ 750374 w 1064559"/>
              <a:gd name="connsiteY170" fmla="*/ 456150 h 1064564"/>
              <a:gd name="connsiteX171" fmla="*/ 750374 w 1064559"/>
              <a:gd name="connsiteY171" fmla="*/ 457025 h 1064564"/>
              <a:gd name="connsiteX172" fmla="*/ 751251 w 1064559"/>
              <a:gd name="connsiteY172" fmla="*/ 458776 h 1064564"/>
              <a:gd name="connsiteX173" fmla="*/ 752128 w 1064559"/>
              <a:gd name="connsiteY173" fmla="*/ 459652 h 1064564"/>
              <a:gd name="connsiteX174" fmla="*/ 753005 w 1064559"/>
              <a:gd name="connsiteY174" fmla="*/ 460527 h 1064564"/>
              <a:gd name="connsiteX175" fmla="*/ 753882 w 1064559"/>
              <a:gd name="connsiteY175" fmla="*/ 460527 h 1064564"/>
              <a:gd name="connsiteX176" fmla="*/ 816145 w 1064559"/>
              <a:gd name="connsiteY176" fmla="*/ 561213 h 1064564"/>
              <a:gd name="connsiteX177" fmla="*/ 817021 w 1064559"/>
              <a:gd name="connsiteY177" fmla="*/ 562088 h 1064564"/>
              <a:gd name="connsiteX178" fmla="*/ 821406 w 1064559"/>
              <a:gd name="connsiteY178" fmla="*/ 565591 h 1064564"/>
              <a:gd name="connsiteX179" fmla="*/ 825791 w 1064559"/>
              <a:gd name="connsiteY179" fmla="*/ 563840 h 1064564"/>
              <a:gd name="connsiteX180" fmla="*/ 831052 w 1064559"/>
              <a:gd name="connsiteY180" fmla="*/ 466656 h 1064564"/>
              <a:gd name="connsiteX181" fmla="*/ 831052 w 1064559"/>
              <a:gd name="connsiteY181" fmla="*/ 464905 h 1064564"/>
              <a:gd name="connsiteX182" fmla="*/ 831929 w 1064559"/>
              <a:gd name="connsiteY182" fmla="*/ 464029 h 1064564"/>
              <a:gd name="connsiteX183" fmla="*/ 831929 w 1064559"/>
              <a:gd name="connsiteY183" fmla="*/ 462278 h 1064564"/>
              <a:gd name="connsiteX184" fmla="*/ 831929 w 1064559"/>
              <a:gd name="connsiteY184" fmla="*/ 461403 h 1064564"/>
              <a:gd name="connsiteX185" fmla="*/ 833683 w 1064559"/>
              <a:gd name="connsiteY185" fmla="*/ 459652 h 1064564"/>
              <a:gd name="connsiteX186" fmla="*/ 842453 w 1064559"/>
              <a:gd name="connsiteY186" fmla="*/ 454399 h 1064564"/>
              <a:gd name="connsiteX187" fmla="*/ 843329 w 1064559"/>
              <a:gd name="connsiteY187" fmla="*/ 454399 h 1064564"/>
              <a:gd name="connsiteX188" fmla="*/ 844206 w 1064559"/>
              <a:gd name="connsiteY188" fmla="*/ 454399 h 1064564"/>
              <a:gd name="connsiteX189" fmla="*/ 872268 w 1064559"/>
              <a:gd name="connsiteY189" fmla="*/ 454399 h 1064564"/>
              <a:gd name="connsiteX190" fmla="*/ 889807 w 1064559"/>
              <a:gd name="connsiteY190" fmla="*/ 436888 h 1064564"/>
              <a:gd name="connsiteX191" fmla="*/ 889807 w 1064559"/>
              <a:gd name="connsiteY191" fmla="*/ 45527 h 1064564"/>
              <a:gd name="connsiteX192" fmla="*/ 872268 w 1064559"/>
              <a:gd name="connsiteY192" fmla="*/ 28017 h 1064564"/>
              <a:gd name="connsiteX193" fmla="*/ 196151 w 1064559"/>
              <a:gd name="connsiteY193" fmla="*/ 0 h 1064564"/>
              <a:gd name="connsiteX194" fmla="*/ 872268 w 1064559"/>
              <a:gd name="connsiteY194" fmla="*/ 0 h 1064564"/>
              <a:gd name="connsiteX195" fmla="*/ 917869 w 1064559"/>
              <a:gd name="connsiteY195" fmla="*/ 45527 h 1064564"/>
              <a:gd name="connsiteX196" fmla="*/ 917869 w 1064559"/>
              <a:gd name="connsiteY196" fmla="*/ 436888 h 1064564"/>
              <a:gd name="connsiteX197" fmla="*/ 872268 w 1064559"/>
              <a:gd name="connsiteY197" fmla="*/ 482416 h 1064564"/>
              <a:gd name="connsiteX198" fmla="*/ 857361 w 1064559"/>
              <a:gd name="connsiteY198" fmla="*/ 482416 h 1064564"/>
              <a:gd name="connsiteX199" fmla="*/ 852976 w 1064559"/>
              <a:gd name="connsiteY199" fmla="*/ 567342 h 1064564"/>
              <a:gd name="connsiteX200" fmla="*/ 852099 w 1064559"/>
              <a:gd name="connsiteY200" fmla="*/ 571719 h 1064564"/>
              <a:gd name="connsiteX201" fmla="*/ 822283 w 1064559"/>
              <a:gd name="connsiteY201" fmla="*/ 593608 h 1064564"/>
              <a:gd name="connsiteX202" fmla="*/ 821406 w 1064559"/>
              <a:gd name="connsiteY202" fmla="*/ 593608 h 1064564"/>
              <a:gd name="connsiteX203" fmla="*/ 791590 w 1064559"/>
              <a:gd name="connsiteY203" fmla="*/ 574346 h 1064564"/>
              <a:gd name="connsiteX204" fmla="*/ 733713 w 1064559"/>
              <a:gd name="connsiteY204" fmla="*/ 482416 h 1064564"/>
              <a:gd name="connsiteX205" fmla="*/ 594280 w 1064559"/>
              <a:gd name="connsiteY205" fmla="*/ 482416 h 1064564"/>
              <a:gd name="connsiteX206" fmla="*/ 567095 w 1064559"/>
              <a:gd name="connsiteY206" fmla="*/ 540200 h 1064564"/>
              <a:gd name="connsiteX207" fmla="*/ 537279 w 1064559"/>
              <a:gd name="connsiteY207" fmla="*/ 561213 h 1064564"/>
              <a:gd name="connsiteX208" fmla="*/ 536402 w 1064559"/>
              <a:gd name="connsiteY208" fmla="*/ 561213 h 1064564"/>
              <a:gd name="connsiteX209" fmla="*/ 506586 w 1064559"/>
              <a:gd name="connsiteY209" fmla="*/ 541951 h 1064564"/>
              <a:gd name="connsiteX210" fmla="*/ 474139 w 1064559"/>
              <a:gd name="connsiteY210" fmla="*/ 482416 h 1064564"/>
              <a:gd name="connsiteX211" fmla="*/ 460108 w 1064559"/>
              <a:gd name="connsiteY211" fmla="*/ 482416 h 1064564"/>
              <a:gd name="connsiteX212" fmla="*/ 334707 w 1064559"/>
              <a:gd name="connsiteY212" fmla="*/ 482416 h 1064564"/>
              <a:gd name="connsiteX213" fmla="*/ 276829 w 1064559"/>
              <a:gd name="connsiteY213" fmla="*/ 573470 h 1064564"/>
              <a:gd name="connsiteX214" fmla="*/ 247890 w 1064559"/>
              <a:gd name="connsiteY214" fmla="*/ 593608 h 1064564"/>
              <a:gd name="connsiteX215" fmla="*/ 246136 w 1064559"/>
              <a:gd name="connsiteY215" fmla="*/ 593608 h 1064564"/>
              <a:gd name="connsiteX216" fmla="*/ 216320 w 1064559"/>
              <a:gd name="connsiteY216" fmla="*/ 573470 h 1064564"/>
              <a:gd name="connsiteX217" fmla="*/ 215443 w 1064559"/>
              <a:gd name="connsiteY217" fmla="*/ 569093 h 1064564"/>
              <a:gd name="connsiteX218" fmla="*/ 210182 w 1064559"/>
              <a:gd name="connsiteY218" fmla="*/ 482416 h 1064564"/>
              <a:gd name="connsiteX219" fmla="*/ 196151 w 1064559"/>
              <a:gd name="connsiteY219" fmla="*/ 482416 h 1064564"/>
              <a:gd name="connsiteX220" fmla="*/ 150550 w 1064559"/>
              <a:gd name="connsiteY220" fmla="*/ 436888 h 1064564"/>
              <a:gd name="connsiteX221" fmla="*/ 150550 w 1064559"/>
              <a:gd name="connsiteY221" fmla="*/ 45527 h 1064564"/>
              <a:gd name="connsiteX222" fmla="*/ 196151 w 1064559"/>
              <a:gd name="connsiteY222" fmla="*/ 0 h 1064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</a:cxnLst>
            <a:rect l="l" t="t" r="r" b="b"/>
            <a:pathLst>
              <a:path w="1064559" h="1064564">
                <a:moveTo>
                  <a:pt x="830181" y="904177"/>
                </a:moveTo>
                <a:cubicBezTo>
                  <a:pt x="799458" y="904177"/>
                  <a:pt x="773123" y="929456"/>
                  <a:pt x="773123" y="960836"/>
                </a:cubicBezTo>
                <a:lnTo>
                  <a:pt x="773123" y="1037543"/>
                </a:lnTo>
                <a:lnTo>
                  <a:pt x="1037347" y="1037543"/>
                </a:lnTo>
                <a:lnTo>
                  <a:pt x="1037347" y="960836"/>
                </a:lnTo>
                <a:cubicBezTo>
                  <a:pt x="1037347" y="929456"/>
                  <a:pt x="1011012" y="904177"/>
                  <a:pt x="980289" y="904177"/>
                </a:cubicBezTo>
                <a:close/>
                <a:moveTo>
                  <a:pt x="84270" y="904177"/>
                </a:moveTo>
                <a:cubicBezTo>
                  <a:pt x="53547" y="904177"/>
                  <a:pt x="27212" y="929456"/>
                  <a:pt x="27212" y="960836"/>
                </a:cubicBezTo>
                <a:lnTo>
                  <a:pt x="27212" y="1037543"/>
                </a:lnTo>
                <a:lnTo>
                  <a:pt x="290556" y="1037543"/>
                </a:lnTo>
                <a:lnTo>
                  <a:pt x="290556" y="960836"/>
                </a:lnTo>
                <a:cubicBezTo>
                  <a:pt x="290556" y="929456"/>
                  <a:pt x="265978" y="904177"/>
                  <a:pt x="233498" y="904177"/>
                </a:cubicBezTo>
                <a:close/>
                <a:moveTo>
                  <a:pt x="830181" y="876284"/>
                </a:moveTo>
                <a:lnTo>
                  <a:pt x="980289" y="876284"/>
                </a:lnTo>
                <a:cubicBezTo>
                  <a:pt x="1026813" y="876284"/>
                  <a:pt x="1064559" y="914637"/>
                  <a:pt x="1064559" y="960836"/>
                </a:cubicBezTo>
                <a:lnTo>
                  <a:pt x="1064559" y="1050618"/>
                </a:lnTo>
                <a:cubicBezTo>
                  <a:pt x="1064559" y="1058463"/>
                  <a:pt x="1058414" y="1064564"/>
                  <a:pt x="1051392" y="1064564"/>
                </a:cubicBezTo>
                <a:lnTo>
                  <a:pt x="759078" y="1064564"/>
                </a:lnTo>
                <a:cubicBezTo>
                  <a:pt x="751178" y="1064564"/>
                  <a:pt x="745033" y="1058463"/>
                  <a:pt x="745033" y="1050618"/>
                </a:cubicBezTo>
                <a:lnTo>
                  <a:pt x="745033" y="960836"/>
                </a:lnTo>
                <a:cubicBezTo>
                  <a:pt x="745033" y="914637"/>
                  <a:pt x="783657" y="876284"/>
                  <a:pt x="830181" y="876284"/>
                </a:cubicBezTo>
                <a:close/>
                <a:moveTo>
                  <a:pt x="84270" y="876284"/>
                </a:moveTo>
                <a:lnTo>
                  <a:pt x="233498" y="876284"/>
                </a:lnTo>
                <a:cubicBezTo>
                  <a:pt x="280900" y="876284"/>
                  <a:pt x="319524" y="914637"/>
                  <a:pt x="319524" y="960836"/>
                </a:cubicBezTo>
                <a:lnTo>
                  <a:pt x="319524" y="1050618"/>
                </a:lnTo>
                <a:cubicBezTo>
                  <a:pt x="319524" y="1058463"/>
                  <a:pt x="313379" y="1064564"/>
                  <a:pt x="305479" y="1064564"/>
                </a:cubicBezTo>
                <a:lnTo>
                  <a:pt x="13167" y="1064564"/>
                </a:lnTo>
                <a:cubicBezTo>
                  <a:pt x="6145" y="1064564"/>
                  <a:pt x="0" y="1058463"/>
                  <a:pt x="0" y="1050618"/>
                </a:cubicBezTo>
                <a:lnTo>
                  <a:pt x="0" y="960836"/>
                </a:lnTo>
                <a:cubicBezTo>
                  <a:pt x="0" y="914637"/>
                  <a:pt x="37746" y="876284"/>
                  <a:pt x="84270" y="876284"/>
                </a:cubicBezTo>
                <a:close/>
                <a:moveTo>
                  <a:pt x="456613" y="853122"/>
                </a:moveTo>
                <a:cubicBezTo>
                  <a:pt x="424134" y="853122"/>
                  <a:pt x="398677" y="878401"/>
                  <a:pt x="398677" y="909781"/>
                </a:cubicBezTo>
                <a:lnTo>
                  <a:pt x="398677" y="986490"/>
                </a:lnTo>
                <a:lnTo>
                  <a:pt x="662899" y="986490"/>
                </a:lnTo>
                <a:lnTo>
                  <a:pt x="662899" y="909781"/>
                </a:lnTo>
                <a:cubicBezTo>
                  <a:pt x="662899" y="878401"/>
                  <a:pt x="636565" y="853122"/>
                  <a:pt x="604963" y="853122"/>
                </a:cubicBezTo>
                <a:close/>
                <a:moveTo>
                  <a:pt x="456613" y="826100"/>
                </a:moveTo>
                <a:lnTo>
                  <a:pt x="604963" y="826100"/>
                </a:lnTo>
                <a:cubicBezTo>
                  <a:pt x="652365" y="826100"/>
                  <a:pt x="690111" y="863582"/>
                  <a:pt x="690111" y="909781"/>
                </a:cubicBezTo>
                <a:lnTo>
                  <a:pt x="690111" y="1000436"/>
                </a:lnTo>
                <a:cubicBezTo>
                  <a:pt x="690111" y="1008282"/>
                  <a:pt x="683967" y="1014383"/>
                  <a:pt x="676066" y="1014383"/>
                </a:cubicBezTo>
                <a:lnTo>
                  <a:pt x="385510" y="1014383"/>
                </a:lnTo>
                <a:cubicBezTo>
                  <a:pt x="376732" y="1014383"/>
                  <a:pt x="370587" y="1008282"/>
                  <a:pt x="370587" y="1000436"/>
                </a:cubicBezTo>
                <a:lnTo>
                  <a:pt x="370587" y="909781"/>
                </a:lnTo>
                <a:cubicBezTo>
                  <a:pt x="370587" y="863582"/>
                  <a:pt x="409211" y="826100"/>
                  <a:pt x="456613" y="826100"/>
                </a:cubicBezTo>
                <a:close/>
                <a:moveTo>
                  <a:pt x="907164" y="668734"/>
                </a:moveTo>
                <a:cubicBezTo>
                  <a:pt x="866665" y="668734"/>
                  <a:pt x="834090" y="701026"/>
                  <a:pt x="834090" y="741173"/>
                </a:cubicBezTo>
                <a:cubicBezTo>
                  <a:pt x="834090" y="780447"/>
                  <a:pt x="866665" y="812739"/>
                  <a:pt x="907164" y="812739"/>
                </a:cubicBezTo>
                <a:cubicBezTo>
                  <a:pt x="946783" y="812739"/>
                  <a:pt x="979358" y="780447"/>
                  <a:pt x="979358" y="741173"/>
                </a:cubicBezTo>
                <a:cubicBezTo>
                  <a:pt x="979358" y="701026"/>
                  <a:pt x="946783" y="668734"/>
                  <a:pt x="907164" y="668734"/>
                </a:cubicBezTo>
                <a:close/>
                <a:moveTo>
                  <a:pt x="158270" y="668734"/>
                </a:moveTo>
                <a:cubicBezTo>
                  <a:pt x="118123" y="668734"/>
                  <a:pt x="85831" y="701026"/>
                  <a:pt x="85831" y="741173"/>
                </a:cubicBezTo>
                <a:cubicBezTo>
                  <a:pt x="85831" y="780447"/>
                  <a:pt x="118123" y="812739"/>
                  <a:pt x="158270" y="812739"/>
                </a:cubicBezTo>
                <a:cubicBezTo>
                  <a:pt x="197544" y="812739"/>
                  <a:pt x="229836" y="780447"/>
                  <a:pt x="229836" y="741173"/>
                </a:cubicBezTo>
                <a:cubicBezTo>
                  <a:pt x="229836" y="701026"/>
                  <a:pt x="197544" y="668734"/>
                  <a:pt x="158270" y="668734"/>
                </a:cubicBezTo>
                <a:close/>
                <a:moveTo>
                  <a:pt x="907164" y="640806"/>
                </a:moveTo>
                <a:cubicBezTo>
                  <a:pt x="961750" y="640806"/>
                  <a:pt x="1006651" y="686189"/>
                  <a:pt x="1006651" y="741173"/>
                </a:cubicBezTo>
                <a:cubicBezTo>
                  <a:pt x="1006651" y="796157"/>
                  <a:pt x="961750" y="840667"/>
                  <a:pt x="907164" y="840667"/>
                </a:cubicBezTo>
                <a:cubicBezTo>
                  <a:pt x="851698" y="840667"/>
                  <a:pt x="806797" y="796157"/>
                  <a:pt x="806797" y="741173"/>
                </a:cubicBezTo>
                <a:cubicBezTo>
                  <a:pt x="806797" y="686189"/>
                  <a:pt x="851698" y="640806"/>
                  <a:pt x="907164" y="640806"/>
                </a:cubicBezTo>
                <a:close/>
                <a:moveTo>
                  <a:pt x="158270" y="640806"/>
                </a:moveTo>
                <a:cubicBezTo>
                  <a:pt x="212381" y="640806"/>
                  <a:pt x="257764" y="686189"/>
                  <a:pt x="257764" y="741173"/>
                </a:cubicBezTo>
                <a:cubicBezTo>
                  <a:pt x="257764" y="796157"/>
                  <a:pt x="212381" y="840667"/>
                  <a:pt x="158270" y="840667"/>
                </a:cubicBezTo>
                <a:cubicBezTo>
                  <a:pt x="102414" y="840667"/>
                  <a:pt x="57903" y="796157"/>
                  <a:pt x="57903" y="741173"/>
                </a:cubicBezTo>
                <a:cubicBezTo>
                  <a:pt x="57903" y="686189"/>
                  <a:pt x="102414" y="640806"/>
                  <a:pt x="158270" y="640806"/>
                </a:cubicBezTo>
                <a:close/>
                <a:moveTo>
                  <a:pt x="531845" y="618552"/>
                </a:moveTo>
                <a:cubicBezTo>
                  <a:pt x="492571" y="618552"/>
                  <a:pt x="461152" y="650844"/>
                  <a:pt x="461152" y="691864"/>
                </a:cubicBezTo>
                <a:cubicBezTo>
                  <a:pt x="461152" y="731138"/>
                  <a:pt x="492571" y="763430"/>
                  <a:pt x="531845" y="763430"/>
                </a:cubicBezTo>
                <a:cubicBezTo>
                  <a:pt x="571992" y="763430"/>
                  <a:pt x="604284" y="731138"/>
                  <a:pt x="604284" y="691864"/>
                </a:cubicBezTo>
                <a:cubicBezTo>
                  <a:pt x="604284" y="650844"/>
                  <a:pt x="571992" y="618552"/>
                  <a:pt x="531845" y="618552"/>
                </a:cubicBezTo>
                <a:close/>
                <a:moveTo>
                  <a:pt x="531845" y="590624"/>
                </a:moveTo>
                <a:cubicBezTo>
                  <a:pt x="587702" y="590624"/>
                  <a:pt x="632212" y="636007"/>
                  <a:pt x="632212" y="691864"/>
                </a:cubicBezTo>
                <a:cubicBezTo>
                  <a:pt x="632212" y="745975"/>
                  <a:pt x="587702" y="790485"/>
                  <a:pt x="531845" y="790485"/>
                </a:cubicBezTo>
                <a:cubicBezTo>
                  <a:pt x="476862" y="790485"/>
                  <a:pt x="432351" y="745975"/>
                  <a:pt x="432351" y="691864"/>
                </a:cubicBezTo>
                <a:cubicBezTo>
                  <a:pt x="432351" y="636007"/>
                  <a:pt x="476862" y="590624"/>
                  <a:pt x="531845" y="590624"/>
                </a:cubicBezTo>
                <a:close/>
                <a:moveTo>
                  <a:pt x="761968" y="198470"/>
                </a:moveTo>
                <a:cubicBezTo>
                  <a:pt x="744498" y="198470"/>
                  <a:pt x="730522" y="211477"/>
                  <a:pt x="730522" y="229688"/>
                </a:cubicBezTo>
                <a:cubicBezTo>
                  <a:pt x="730522" y="246164"/>
                  <a:pt x="744498" y="260906"/>
                  <a:pt x="761968" y="260906"/>
                </a:cubicBezTo>
                <a:cubicBezTo>
                  <a:pt x="779437" y="260906"/>
                  <a:pt x="794287" y="246164"/>
                  <a:pt x="794287" y="229688"/>
                </a:cubicBezTo>
                <a:cubicBezTo>
                  <a:pt x="794287" y="211477"/>
                  <a:pt x="779437" y="198470"/>
                  <a:pt x="761968" y="198470"/>
                </a:cubicBezTo>
                <a:close/>
                <a:moveTo>
                  <a:pt x="529920" y="198470"/>
                </a:moveTo>
                <a:cubicBezTo>
                  <a:pt x="512577" y="198470"/>
                  <a:pt x="499570" y="211477"/>
                  <a:pt x="499570" y="229688"/>
                </a:cubicBezTo>
                <a:cubicBezTo>
                  <a:pt x="499570" y="246164"/>
                  <a:pt x="512577" y="260906"/>
                  <a:pt x="529920" y="260906"/>
                </a:cubicBezTo>
                <a:cubicBezTo>
                  <a:pt x="547263" y="260906"/>
                  <a:pt x="562005" y="246164"/>
                  <a:pt x="562005" y="229688"/>
                </a:cubicBezTo>
                <a:cubicBezTo>
                  <a:pt x="562005" y="211477"/>
                  <a:pt x="547263" y="198470"/>
                  <a:pt x="529920" y="198470"/>
                </a:cubicBezTo>
                <a:close/>
                <a:moveTo>
                  <a:pt x="303032" y="198470"/>
                </a:moveTo>
                <a:cubicBezTo>
                  <a:pt x="285689" y="198470"/>
                  <a:pt x="271814" y="211477"/>
                  <a:pt x="271814" y="229688"/>
                </a:cubicBezTo>
                <a:cubicBezTo>
                  <a:pt x="271814" y="246164"/>
                  <a:pt x="285689" y="260906"/>
                  <a:pt x="303032" y="260906"/>
                </a:cubicBezTo>
                <a:cubicBezTo>
                  <a:pt x="320375" y="260906"/>
                  <a:pt x="333383" y="246164"/>
                  <a:pt x="333383" y="229688"/>
                </a:cubicBezTo>
                <a:cubicBezTo>
                  <a:pt x="333383" y="211477"/>
                  <a:pt x="320375" y="198470"/>
                  <a:pt x="303032" y="198470"/>
                </a:cubicBezTo>
                <a:close/>
                <a:moveTo>
                  <a:pt x="761968" y="169853"/>
                </a:moveTo>
                <a:cubicBezTo>
                  <a:pt x="795160" y="169853"/>
                  <a:pt x="821365" y="196735"/>
                  <a:pt x="821365" y="229688"/>
                </a:cubicBezTo>
                <a:cubicBezTo>
                  <a:pt x="821365" y="262641"/>
                  <a:pt x="795160" y="288656"/>
                  <a:pt x="761968" y="288656"/>
                </a:cubicBezTo>
                <a:cubicBezTo>
                  <a:pt x="729649" y="288656"/>
                  <a:pt x="702571" y="262641"/>
                  <a:pt x="702571" y="229688"/>
                </a:cubicBezTo>
                <a:cubicBezTo>
                  <a:pt x="702571" y="196735"/>
                  <a:pt x="729649" y="169853"/>
                  <a:pt x="761968" y="169853"/>
                </a:cubicBezTo>
                <a:close/>
                <a:moveTo>
                  <a:pt x="529920" y="169853"/>
                </a:moveTo>
                <a:cubicBezTo>
                  <a:pt x="562872" y="169853"/>
                  <a:pt x="589754" y="196735"/>
                  <a:pt x="589754" y="229688"/>
                </a:cubicBezTo>
                <a:cubicBezTo>
                  <a:pt x="589754" y="262641"/>
                  <a:pt x="562872" y="288656"/>
                  <a:pt x="529920" y="288656"/>
                </a:cubicBezTo>
                <a:cubicBezTo>
                  <a:pt x="497836" y="288656"/>
                  <a:pt x="470954" y="262641"/>
                  <a:pt x="470954" y="229688"/>
                </a:cubicBezTo>
                <a:cubicBezTo>
                  <a:pt x="470954" y="196735"/>
                  <a:pt x="497836" y="169853"/>
                  <a:pt x="529920" y="169853"/>
                </a:cubicBezTo>
                <a:close/>
                <a:moveTo>
                  <a:pt x="303032" y="169853"/>
                </a:moveTo>
                <a:cubicBezTo>
                  <a:pt x="335985" y="169853"/>
                  <a:pt x="362000" y="196735"/>
                  <a:pt x="362000" y="229688"/>
                </a:cubicBezTo>
                <a:cubicBezTo>
                  <a:pt x="362000" y="262641"/>
                  <a:pt x="335985" y="288656"/>
                  <a:pt x="303032" y="288656"/>
                </a:cubicBezTo>
                <a:cubicBezTo>
                  <a:pt x="270079" y="288656"/>
                  <a:pt x="243197" y="262641"/>
                  <a:pt x="243197" y="229688"/>
                </a:cubicBezTo>
                <a:cubicBezTo>
                  <a:pt x="243197" y="196735"/>
                  <a:pt x="270079" y="169853"/>
                  <a:pt x="303032" y="169853"/>
                </a:cubicBezTo>
                <a:close/>
                <a:moveTo>
                  <a:pt x="196151" y="28017"/>
                </a:moveTo>
                <a:cubicBezTo>
                  <a:pt x="185627" y="28017"/>
                  <a:pt x="178612" y="35897"/>
                  <a:pt x="178612" y="45527"/>
                </a:cubicBezTo>
                <a:lnTo>
                  <a:pt x="178612" y="436888"/>
                </a:lnTo>
                <a:cubicBezTo>
                  <a:pt x="178612" y="446519"/>
                  <a:pt x="185627" y="454399"/>
                  <a:pt x="196151" y="454399"/>
                </a:cubicBezTo>
                <a:lnTo>
                  <a:pt x="224213" y="454399"/>
                </a:lnTo>
                <a:cubicBezTo>
                  <a:pt x="225090" y="454399"/>
                  <a:pt x="225090" y="454399"/>
                  <a:pt x="225090" y="454399"/>
                </a:cubicBezTo>
                <a:cubicBezTo>
                  <a:pt x="229474" y="454399"/>
                  <a:pt x="232105" y="457025"/>
                  <a:pt x="234736" y="459652"/>
                </a:cubicBezTo>
                <a:cubicBezTo>
                  <a:pt x="234736" y="459652"/>
                  <a:pt x="234736" y="459652"/>
                  <a:pt x="234736" y="460527"/>
                </a:cubicBezTo>
                <a:cubicBezTo>
                  <a:pt x="235613" y="460527"/>
                  <a:pt x="235613" y="460527"/>
                  <a:pt x="236490" y="461403"/>
                </a:cubicBezTo>
                <a:cubicBezTo>
                  <a:pt x="236490" y="461403"/>
                  <a:pt x="236490" y="461403"/>
                  <a:pt x="236490" y="462278"/>
                </a:cubicBezTo>
                <a:cubicBezTo>
                  <a:pt x="236490" y="462278"/>
                  <a:pt x="237367" y="463154"/>
                  <a:pt x="237367" y="464029"/>
                </a:cubicBezTo>
                <a:lnTo>
                  <a:pt x="237367" y="464905"/>
                </a:lnTo>
                <a:cubicBezTo>
                  <a:pt x="237367" y="465780"/>
                  <a:pt x="237367" y="465780"/>
                  <a:pt x="237367" y="466656"/>
                </a:cubicBezTo>
                <a:lnTo>
                  <a:pt x="243505" y="563840"/>
                </a:lnTo>
                <a:cubicBezTo>
                  <a:pt x="243505" y="565591"/>
                  <a:pt x="245259" y="565591"/>
                  <a:pt x="246136" y="565591"/>
                </a:cubicBezTo>
                <a:cubicBezTo>
                  <a:pt x="247890" y="565591"/>
                  <a:pt x="249644" y="564715"/>
                  <a:pt x="250521" y="562088"/>
                </a:cubicBezTo>
                <a:cubicBezTo>
                  <a:pt x="251398" y="561213"/>
                  <a:pt x="251398" y="561213"/>
                  <a:pt x="252275" y="559462"/>
                </a:cubicBezTo>
                <a:lnTo>
                  <a:pt x="314537" y="460527"/>
                </a:lnTo>
                <a:cubicBezTo>
                  <a:pt x="315414" y="460527"/>
                  <a:pt x="315414" y="459652"/>
                  <a:pt x="316291" y="459652"/>
                </a:cubicBezTo>
                <a:cubicBezTo>
                  <a:pt x="316291" y="458776"/>
                  <a:pt x="316291" y="458776"/>
                  <a:pt x="317168" y="458776"/>
                </a:cubicBezTo>
                <a:cubicBezTo>
                  <a:pt x="317168" y="457901"/>
                  <a:pt x="317168" y="457901"/>
                  <a:pt x="318045" y="457901"/>
                </a:cubicBezTo>
                <a:cubicBezTo>
                  <a:pt x="318045" y="457025"/>
                  <a:pt x="318922" y="457025"/>
                  <a:pt x="318922" y="456150"/>
                </a:cubicBezTo>
                <a:cubicBezTo>
                  <a:pt x="319799" y="456150"/>
                  <a:pt x="319799" y="456150"/>
                  <a:pt x="319799" y="456150"/>
                </a:cubicBezTo>
                <a:cubicBezTo>
                  <a:pt x="320676" y="456150"/>
                  <a:pt x="320676" y="456150"/>
                  <a:pt x="320676" y="456150"/>
                </a:cubicBezTo>
                <a:cubicBezTo>
                  <a:pt x="321553" y="456150"/>
                  <a:pt x="321553" y="454399"/>
                  <a:pt x="321553" y="454399"/>
                </a:cubicBezTo>
                <a:cubicBezTo>
                  <a:pt x="322429" y="454399"/>
                  <a:pt x="323306" y="454399"/>
                  <a:pt x="324183" y="454399"/>
                </a:cubicBezTo>
                <a:cubicBezTo>
                  <a:pt x="324183" y="454399"/>
                  <a:pt x="324183" y="454399"/>
                  <a:pt x="325060" y="454399"/>
                </a:cubicBezTo>
                <a:cubicBezTo>
                  <a:pt x="325937" y="454399"/>
                  <a:pt x="325937" y="454399"/>
                  <a:pt x="326814" y="454399"/>
                </a:cubicBezTo>
                <a:lnTo>
                  <a:pt x="460108" y="454399"/>
                </a:lnTo>
                <a:lnTo>
                  <a:pt x="482909" y="454399"/>
                </a:lnTo>
                <a:lnTo>
                  <a:pt x="483786" y="454399"/>
                </a:lnTo>
                <a:lnTo>
                  <a:pt x="484663" y="454399"/>
                </a:lnTo>
                <a:lnTo>
                  <a:pt x="485540" y="454399"/>
                </a:lnTo>
                <a:cubicBezTo>
                  <a:pt x="486417" y="454399"/>
                  <a:pt x="487293" y="454399"/>
                  <a:pt x="487293" y="454399"/>
                </a:cubicBezTo>
                <a:cubicBezTo>
                  <a:pt x="488170" y="456150"/>
                  <a:pt x="488170" y="456150"/>
                  <a:pt x="489047" y="456150"/>
                </a:cubicBezTo>
                <a:lnTo>
                  <a:pt x="489924" y="456150"/>
                </a:lnTo>
                <a:cubicBezTo>
                  <a:pt x="490801" y="456150"/>
                  <a:pt x="490801" y="456150"/>
                  <a:pt x="490801" y="457025"/>
                </a:cubicBezTo>
                <a:lnTo>
                  <a:pt x="491678" y="457901"/>
                </a:lnTo>
                <a:cubicBezTo>
                  <a:pt x="492555" y="457901"/>
                  <a:pt x="492555" y="458776"/>
                  <a:pt x="492555" y="458776"/>
                </a:cubicBezTo>
                <a:cubicBezTo>
                  <a:pt x="493432" y="459652"/>
                  <a:pt x="493432" y="459652"/>
                  <a:pt x="493432" y="459652"/>
                </a:cubicBezTo>
                <a:cubicBezTo>
                  <a:pt x="494309" y="460527"/>
                  <a:pt x="494309" y="460527"/>
                  <a:pt x="495186" y="460527"/>
                </a:cubicBezTo>
                <a:lnTo>
                  <a:pt x="495186" y="461403"/>
                </a:lnTo>
                <a:lnTo>
                  <a:pt x="531140" y="529694"/>
                </a:lnTo>
                <a:cubicBezTo>
                  <a:pt x="531140" y="529694"/>
                  <a:pt x="531140" y="529694"/>
                  <a:pt x="531140" y="530570"/>
                </a:cubicBezTo>
                <a:cubicBezTo>
                  <a:pt x="532894" y="532321"/>
                  <a:pt x="534648" y="533196"/>
                  <a:pt x="536402" y="533196"/>
                </a:cubicBezTo>
                <a:cubicBezTo>
                  <a:pt x="537279" y="533196"/>
                  <a:pt x="539033" y="532321"/>
                  <a:pt x="540787" y="529694"/>
                </a:cubicBezTo>
                <a:lnTo>
                  <a:pt x="540787" y="528818"/>
                </a:lnTo>
                <a:lnTo>
                  <a:pt x="573233" y="462278"/>
                </a:lnTo>
                <a:cubicBezTo>
                  <a:pt x="573233" y="461403"/>
                  <a:pt x="574110" y="461403"/>
                  <a:pt x="574110" y="461403"/>
                </a:cubicBezTo>
                <a:cubicBezTo>
                  <a:pt x="574110" y="460527"/>
                  <a:pt x="574110" y="460527"/>
                  <a:pt x="574110" y="460527"/>
                </a:cubicBezTo>
                <a:cubicBezTo>
                  <a:pt x="574110" y="459652"/>
                  <a:pt x="574987" y="459652"/>
                  <a:pt x="574987" y="458776"/>
                </a:cubicBezTo>
                <a:cubicBezTo>
                  <a:pt x="574987" y="458776"/>
                  <a:pt x="575864" y="458776"/>
                  <a:pt x="575864" y="457901"/>
                </a:cubicBezTo>
                <a:cubicBezTo>
                  <a:pt x="576741" y="457901"/>
                  <a:pt x="576741" y="457025"/>
                  <a:pt x="577618" y="457025"/>
                </a:cubicBezTo>
                <a:lnTo>
                  <a:pt x="578495" y="456150"/>
                </a:lnTo>
                <a:cubicBezTo>
                  <a:pt x="578495" y="456150"/>
                  <a:pt x="578495" y="456150"/>
                  <a:pt x="580249" y="456150"/>
                </a:cubicBezTo>
                <a:cubicBezTo>
                  <a:pt x="580249" y="456150"/>
                  <a:pt x="580249" y="456150"/>
                  <a:pt x="580249" y="454399"/>
                </a:cubicBezTo>
                <a:cubicBezTo>
                  <a:pt x="581126" y="454399"/>
                  <a:pt x="581126" y="454399"/>
                  <a:pt x="582003" y="454399"/>
                </a:cubicBezTo>
                <a:cubicBezTo>
                  <a:pt x="582879" y="454399"/>
                  <a:pt x="582879" y="454399"/>
                  <a:pt x="583756" y="454399"/>
                </a:cubicBezTo>
                <a:lnTo>
                  <a:pt x="584633" y="454399"/>
                </a:lnTo>
                <a:cubicBezTo>
                  <a:pt x="584633" y="454399"/>
                  <a:pt x="584633" y="454399"/>
                  <a:pt x="585510" y="454399"/>
                </a:cubicBezTo>
                <a:lnTo>
                  <a:pt x="741605" y="454399"/>
                </a:lnTo>
                <a:cubicBezTo>
                  <a:pt x="742482" y="454399"/>
                  <a:pt x="743359" y="454399"/>
                  <a:pt x="744236" y="454399"/>
                </a:cubicBezTo>
                <a:cubicBezTo>
                  <a:pt x="745113" y="454399"/>
                  <a:pt x="745113" y="454399"/>
                  <a:pt x="745990" y="454399"/>
                </a:cubicBezTo>
                <a:cubicBezTo>
                  <a:pt x="745990" y="454399"/>
                  <a:pt x="746867" y="454399"/>
                  <a:pt x="746867" y="456150"/>
                </a:cubicBezTo>
                <a:cubicBezTo>
                  <a:pt x="747743" y="456150"/>
                  <a:pt x="747743" y="456150"/>
                  <a:pt x="748620" y="456150"/>
                </a:cubicBezTo>
                <a:cubicBezTo>
                  <a:pt x="748620" y="456150"/>
                  <a:pt x="748620" y="456150"/>
                  <a:pt x="750374" y="456150"/>
                </a:cubicBezTo>
                <a:cubicBezTo>
                  <a:pt x="750374" y="457025"/>
                  <a:pt x="750374" y="457025"/>
                  <a:pt x="750374" y="457025"/>
                </a:cubicBezTo>
                <a:cubicBezTo>
                  <a:pt x="750374" y="457901"/>
                  <a:pt x="751251" y="457901"/>
                  <a:pt x="751251" y="458776"/>
                </a:cubicBezTo>
                <a:cubicBezTo>
                  <a:pt x="752128" y="458776"/>
                  <a:pt x="752128" y="458776"/>
                  <a:pt x="752128" y="459652"/>
                </a:cubicBezTo>
                <a:cubicBezTo>
                  <a:pt x="753005" y="459652"/>
                  <a:pt x="753005" y="460527"/>
                  <a:pt x="753005" y="460527"/>
                </a:cubicBezTo>
                <a:cubicBezTo>
                  <a:pt x="753882" y="460527"/>
                  <a:pt x="753882" y="460527"/>
                  <a:pt x="753882" y="460527"/>
                </a:cubicBezTo>
                <a:lnTo>
                  <a:pt x="816145" y="561213"/>
                </a:lnTo>
                <a:cubicBezTo>
                  <a:pt x="816145" y="561213"/>
                  <a:pt x="817021" y="561213"/>
                  <a:pt x="817021" y="562088"/>
                </a:cubicBezTo>
                <a:cubicBezTo>
                  <a:pt x="818775" y="565591"/>
                  <a:pt x="819652" y="565591"/>
                  <a:pt x="821406" y="565591"/>
                </a:cubicBezTo>
                <a:cubicBezTo>
                  <a:pt x="822283" y="565591"/>
                  <a:pt x="824037" y="565591"/>
                  <a:pt x="825791" y="563840"/>
                </a:cubicBezTo>
                <a:lnTo>
                  <a:pt x="831052" y="466656"/>
                </a:lnTo>
                <a:cubicBezTo>
                  <a:pt x="831052" y="466656"/>
                  <a:pt x="831052" y="465780"/>
                  <a:pt x="831052" y="464905"/>
                </a:cubicBezTo>
                <a:lnTo>
                  <a:pt x="831929" y="464029"/>
                </a:lnTo>
                <a:cubicBezTo>
                  <a:pt x="831929" y="463154"/>
                  <a:pt x="831929" y="462278"/>
                  <a:pt x="831929" y="462278"/>
                </a:cubicBezTo>
                <a:cubicBezTo>
                  <a:pt x="831929" y="461403"/>
                  <a:pt x="831929" y="461403"/>
                  <a:pt x="831929" y="461403"/>
                </a:cubicBezTo>
                <a:cubicBezTo>
                  <a:pt x="831929" y="460527"/>
                  <a:pt x="832806" y="460527"/>
                  <a:pt x="833683" y="459652"/>
                </a:cubicBezTo>
                <a:cubicBezTo>
                  <a:pt x="835437" y="457025"/>
                  <a:pt x="838945" y="454399"/>
                  <a:pt x="842453" y="454399"/>
                </a:cubicBezTo>
                <a:cubicBezTo>
                  <a:pt x="843329" y="454399"/>
                  <a:pt x="843329" y="454399"/>
                  <a:pt x="843329" y="454399"/>
                </a:cubicBezTo>
                <a:cubicBezTo>
                  <a:pt x="844206" y="454399"/>
                  <a:pt x="844206" y="454399"/>
                  <a:pt x="844206" y="454399"/>
                </a:cubicBezTo>
                <a:lnTo>
                  <a:pt x="872268" y="454399"/>
                </a:lnTo>
                <a:cubicBezTo>
                  <a:pt x="881915" y="454399"/>
                  <a:pt x="889807" y="446519"/>
                  <a:pt x="889807" y="436888"/>
                </a:cubicBezTo>
                <a:lnTo>
                  <a:pt x="889807" y="45527"/>
                </a:lnTo>
                <a:cubicBezTo>
                  <a:pt x="889807" y="35897"/>
                  <a:pt x="881915" y="28017"/>
                  <a:pt x="872268" y="28017"/>
                </a:cubicBezTo>
                <a:close/>
                <a:moveTo>
                  <a:pt x="196151" y="0"/>
                </a:moveTo>
                <a:lnTo>
                  <a:pt x="872268" y="0"/>
                </a:lnTo>
                <a:cubicBezTo>
                  <a:pt x="896823" y="0"/>
                  <a:pt x="917869" y="21013"/>
                  <a:pt x="917869" y="45527"/>
                </a:cubicBezTo>
                <a:lnTo>
                  <a:pt x="917869" y="436888"/>
                </a:lnTo>
                <a:cubicBezTo>
                  <a:pt x="917869" y="461403"/>
                  <a:pt x="896823" y="482416"/>
                  <a:pt x="872268" y="482416"/>
                </a:cubicBezTo>
                <a:lnTo>
                  <a:pt x="857361" y="482416"/>
                </a:lnTo>
                <a:lnTo>
                  <a:pt x="852976" y="567342"/>
                </a:lnTo>
                <a:cubicBezTo>
                  <a:pt x="852976" y="569093"/>
                  <a:pt x="852099" y="570844"/>
                  <a:pt x="852099" y="571719"/>
                </a:cubicBezTo>
                <a:cubicBezTo>
                  <a:pt x="847714" y="583977"/>
                  <a:pt x="835437" y="592732"/>
                  <a:pt x="822283" y="593608"/>
                </a:cubicBezTo>
                <a:lnTo>
                  <a:pt x="821406" y="593608"/>
                </a:lnTo>
                <a:cubicBezTo>
                  <a:pt x="809129" y="593608"/>
                  <a:pt x="797729" y="585728"/>
                  <a:pt x="791590" y="574346"/>
                </a:cubicBezTo>
                <a:lnTo>
                  <a:pt x="733713" y="482416"/>
                </a:lnTo>
                <a:lnTo>
                  <a:pt x="594280" y="482416"/>
                </a:lnTo>
                <a:lnTo>
                  <a:pt x="567095" y="540200"/>
                </a:lnTo>
                <a:cubicBezTo>
                  <a:pt x="561833" y="552458"/>
                  <a:pt x="549556" y="561213"/>
                  <a:pt x="537279" y="561213"/>
                </a:cubicBezTo>
                <a:lnTo>
                  <a:pt x="536402" y="561213"/>
                </a:lnTo>
                <a:cubicBezTo>
                  <a:pt x="523248" y="561213"/>
                  <a:pt x="511848" y="554209"/>
                  <a:pt x="506586" y="541951"/>
                </a:cubicBezTo>
                <a:lnTo>
                  <a:pt x="474139" y="482416"/>
                </a:lnTo>
                <a:lnTo>
                  <a:pt x="460108" y="482416"/>
                </a:lnTo>
                <a:lnTo>
                  <a:pt x="334707" y="482416"/>
                </a:lnTo>
                <a:lnTo>
                  <a:pt x="276829" y="573470"/>
                </a:lnTo>
                <a:cubicBezTo>
                  <a:pt x="271567" y="584852"/>
                  <a:pt x="260167" y="592732"/>
                  <a:pt x="247890" y="593608"/>
                </a:cubicBezTo>
                <a:cubicBezTo>
                  <a:pt x="247013" y="593608"/>
                  <a:pt x="247013" y="593608"/>
                  <a:pt x="246136" y="593608"/>
                </a:cubicBezTo>
                <a:cubicBezTo>
                  <a:pt x="232982" y="593608"/>
                  <a:pt x="221582" y="585728"/>
                  <a:pt x="216320" y="573470"/>
                </a:cubicBezTo>
                <a:cubicBezTo>
                  <a:pt x="215443" y="571719"/>
                  <a:pt x="215443" y="570844"/>
                  <a:pt x="215443" y="569093"/>
                </a:cubicBezTo>
                <a:lnTo>
                  <a:pt x="210182" y="482416"/>
                </a:lnTo>
                <a:lnTo>
                  <a:pt x="196151" y="482416"/>
                </a:lnTo>
                <a:cubicBezTo>
                  <a:pt x="170720" y="482416"/>
                  <a:pt x="150550" y="461403"/>
                  <a:pt x="150550" y="436888"/>
                </a:cubicBezTo>
                <a:lnTo>
                  <a:pt x="150550" y="45527"/>
                </a:lnTo>
                <a:cubicBezTo>
                  <a:pt x="150550" y="21013"/>
                  <a:pt x="170720" y="0"/>
                  <a:pt x="1961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42C27665-63E9-4A20-B159-B30E67FE3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74749" y="6840408"/>
            <a:ext cx="1064560" cy="1002794"/>
          </a:xfrm>
          <a:custGeom>
            <a:avLst/>
            <a:gdLst>
              <a:gd name="connsiteX0" fmla="*/ 744964 w 1064560"/>
              <a:gd name="connsiteY0" fmla="*/ 734572 h 1002794"/>
              <a:gd name="connsiteX1" fmla="*/ 649522 w 1064560"/>
              <a:gd name="connsiteY1" fmla="*/ 829549 h 1002794"/>
              <a:gd name="connsiteX2" fmla="*/ 649522 w 1064560"/>
              <a:gd name="connsiteY2" fmla="*/ 947391 h 1002794"/>
              <a:gd name="connsiteX3" fmla="*/ 675791 w 1064560"/>
              <a:gd name="connsiteY3" fmla="*/ 974652 h 1002794"/>
              <a:gd name="connsiteX4" fmla="*/ 710815 w 1064560"/>
              <a:gd name="connsiteY4" fmla="*/ 974652 h 1002794"/>
              <a:gd name="connsiteX5" fmla="*/ 710815 w 1064560"/>
              <a:gd name="connsiteY5" fmla="*/ 870002 h 1002794"/>
              <a:gd name="connsiteX6" fmla="*/ 723949 w 1064560"/>
              <a:gd name="connsiteY6" fmla="*/ 855052 h 1002794"/>
              <a:gd name="connsiteX7" fmla="*/ 737959 w 1064560"/>
              <a:gd name="connsiteY7" fmla="*/ 870002 h 1002794"/>
              <a:gd name="connsiteX8" fmla="*/ 737959 w 1064560"/>
              <a:gd name="connsiteY8" fmla="*/ 974652 h 1002794"/>
              <a:gd name="connsiteX9" fmla="*/ 947229 w 1064560"/>
              <a:gd name="connsiteY9" fmla="*/ 974652 h 1002794"/>
              <a:gd name="connsiteX10" fmla="*/ 947229 w 1064560"/>
              <a:gd name="connsiteY10" fmla="*/ 870002 h 1002794"/>
              <a:gd name="connsiteX11" fmla="*/ 962114 w 1064560"/>
              <a:gd name="connsiteY11" fmla="*/ 855052 h 1002794"/>
              <a:gd name="connsiteX12" fmla="*/ 975248 w 1064560"/>
              <a:gd name="connsiteY12" fmla="*/ 870002 h 1002794"/>
              <a:gd name="connsiteX13" fmla="*/ 975248 w 1064560"/>
              <a:gd name="connsiteY13" fmla="*/ 974652 h 1002794"/>
              <a:gd name="connsiteX14" fmla="*/ 1010273 w 1064560"/>
              <a:gd name="connsiteY14" fmla="*/ 974652 h 1002794"/>
              <a:gd name="connsiteX15" fmla="*/ 1036541 w 1064560"/>
              <a:gd name="connsiteY15" fmla="*/ 947391 h 1002794"/>
              <a:gd name="connsiteX16" fmla="*/ 1036541 w 1064560"/>
              <a:gd name="connsiteY16" fmla="*/ 829549 h 1002794"/>
              <a:gd name="connsiteX17" fmla="*/ 941100 w 1064560"/>
              <a:gd name="connsiteY17" fmla="*/ 734572 h 1002794"/>
              <a:gd name="connsiteX18" fmla="*/ 123460 w 1064560"/>
              <a:gd name="connsiteY18" fmla="*/ 734572 h 1002794"/>
              <a:gd name="connsiteX19" fmla="*/ 28019 w 1064560"/>
              <a:gd name="connsiteY19" fmla="*/ 829549 h 1002794"/>
              <a:gd name="connsiteX20" fmla="*/ 28019 w 1064560"/>
              <a:gd name="connsiteY20" fmla="*/ 947391 h 1002794"/>
              <a:gd name="connsiteX21" fmla="*/ 54287 w 1064560"/>
              <a:gd name="connsiteY21" fmla="*/ 974652 h 1002794"/>
              <a:gd name="connsiteX22" fmla="*/ 89312 w 1064560"/>
              <a:gd name="connsiteY22" fmla="*/ 974652 h 1002794"/>
              <a:gd name="connsiteX23" fmla="*/ 89312 w 1064560"/>
              <a:gd name="connsiteY23" fmla="*/ 870002 h 1002794"/>
              <a:gd name="connsiteX24" fmla="*/ 102446 w 1064560"/>
              <a:gd name="connsiteY24" fmla="*/ 855052 h 1002794"/>
              <a:gd name="connsiteX25" fmla="*/ 116455 w 1064560"/>
              <a:gd name="connsiteY25" fmla="*/ 870002 h 1002794"/>
              <a:gd name="connsiteX26" fmla="*/ 116455 w 1064560"/>
              <a:gd name="connsiteY26" fmla="*/ 974652 h 1002794"/>
              <a:gd name="connsiteX27" fmla="*/ 326600 w 1064560"/>
              <a:gd name="connsiteY27" fmla="*/ 974652 h 1002794"/>
              <a:gd name="connsiteX28" fmla="*/ 326600 w 1064560"/>
              <a:gd name="connsiteY28" fmla="*/ 870002 h 1002794"/>
              <a:gd name="connsiteX29" fmla="*/ 340610 w 1064560"/>
              <a:gd name="connsiteY29" fmla="*/ 855052 h 1002794"/>
              <a:gd name="connsiteX30" fmla="*/ 354619 w 1064560"/>
              <a:gd name="connsiteY30" fmla="*/ 870002 h 1002794"/>
              <a:gd name="connsiteX31" fmla="*/ 354619 w 1064560"/>
              <a:gd name="connsiteY31" fmla="*/ 974652 h 1002794"/>
              <a:gd name="connsiteX32" fmla="*/ 389644 w 1064560"/>
              <a:gd name="connsiteY32" fmla="*/ 974652 h 1002794"/>
              <a:gd name="connsiteX33" fmla="*/ 415036 w 1064560"/>
              <a:gd name="connsiteY33" fmla="*/ 947391 h 1002794"/>
              <a:gd name="connsiteX34" fmla="*/ 415036 w 1064560"/>
              <a:gd name="connsiteY34" fmla="*/ 829549 h 1002794"/>
              <a:gd name="connsiteX35" fmla="*/ 320471 w 1064560"/>
              <a:gd name="connsiteY35" fmla="*/ 734572 h 1002794"/>
              <a:gd name="connsiteX36" fmla="*/ 744964 w 1064560"/>
              <a:gd name="connsiteY36" fmla="*/ 706430 h 1002794"/>
              <a:gd name="connsiteX37" fmla="*/ 941100 w 1064560"/>
              <a:gd name="connsiteY37" fmla="*/ 706430 h 1002794"/>
              <a:gd name="connsiteX38" fmla="*/ 1064560 w 1064560"/>
              <a:gd name="connsiteY38" fmla="*/ 829549 h 1002794"/>
              <a:gd name="connsiteX39" fmla="*/ 1064560 w 1064560"/>
              <a:gd name="connsiteY39" fmla="*/ 947391 h 1002794"/>
              <a:gd name="connsiteX40" fmla="*/ 1010273 w 1064560"/>
              <a:gd name="connsiteY40" fmla="*/ 1002794 h 1002794"/>
              <a:gd name="connsiteX41" fmla="*/ 675791 w 1064560"/>
              <a:gd name="connsiteY41" fmla="*/ 1002794 h 1002794"/>
              <a:gd name="connsiteX42" fmla="*/ 621503 w 1064560"/>
              <a:gd name="connsiteY42" fmla="*/ 947391 h 1002794"/>
              <a:gd name="connsiteX43" fmla="*/ 621503 w 1064560"/>
              <a:gd name="connsiteY43" fmla="*/ 829549 h 1002794"/>
              <a:gd name="connsiteX44" fmla="*/ 744964 w 1064560"/>
              <a:gd name="connsiteY44" fmla="*/ 706430 h 1002794"/>
              <a:gd name="connsiteX45" fmla="*/ 123460 w 1064560"/>
              <a:gd name="connsiteY45" fmla="*/ 706430 h 1002794"/>
              <a:gd name="connsiteX46" fmla="*/ 320471 w 1064560"/>
              <a:gd name="connsiteY46" fmla="*/ 706430 h 1002794"/>
              <a:gd name="connsiteX47" fmla="*/ 443055 w 1064560"/>
              <a:gd name="connsiteY47" fmla="*/ 829549 h 1002794"/>
              <a:gd name="connsiteX48" fmla="*/ 443055 w 1064560"/>
              <a:gd name="connsiteY48" fmla="*/ 947391 h 1002794"/>
              <a:gd name="connsiteX49" fmla="*/ 389644 w 1064560"/>
              <a:gd name="connsiteY49" fmla="*/ 1002794 h 1002794"/>
              <a:gd name="connsiteX50" fmla="*/ 54287 w 1064560"/>
              <a:gd name="connsiteY50" fmla="*/ 1002794 h 1002794"/>
              <a:gd name="connsiteX51" fmla="*/ 0 w 1064560"/>
              <a:gd name="connsiteY51" fmla="*/ 947391 h 1002794"/>
              <a:gd name="connsiteX52" fmla="*/ 0 w 1064560"/>
              <a:gd name="connsiteY52" fmla="*/ 829549 h 1002794"/>
              <a:gd name="connsiteX53" fmla="*/ 123460 w 1064560"/>
              <a:gd name="connsiteY53" fmla="*/ 706430 h 1002794"/>
              <a:gd name="connsiteX54" fmla="*/ 846890 w 1064560"/>
              <a:gd name="connsiteY54" fmla="*/ 437228 h 1002794"/>
              <a:gd name="connsiteX55" fmla="*/ 741401 w 1064560"/>
              <a:gd name="connsiteY55" fmla="*/ 541493 h 1002794"/>
              <a:gd name="connsiteX56" fmla="*/ 846890 w 1064560"/>
              <a:gd name="connsiteY56" fmla="*/ 646634 h 1002794"/>
              <a:gd name="connsiteX57" fmla="*/ 951500 w 1064560"/>
              <a:gd name="connsiteY57" fmla="*/ 541493 h 1002794"/>
              <a:gd name="connsiteX58" fmla="*/ 846890 w 1064560"/>
              <a:gd name="connsiteY58" fmla="*/ 437228 h 1002794"/>
              <a:gd name="connsiteX59" fmla="*/ 221965 w 1064560"/>
              <a:gd name="connsiteY59" fmla="*/ 437228 h 1002794"/>
              <a:gd name="connsiteX60" fmla="*/ 115947 w 1064560"/>
              <a:gd name="connsiteY60" fmla="*/ 541493 h 1002794"/>
              <a:gd name="connsiteX61" fmla="*/ 221965 w 1064560"/>
              <a:gd name="connsiteY61" fmla="*/ 646634 h 1002794"/>
              <a:gd name="connsiteX62" fmla="*/ 326231 w 1064560"/>
              <a:gd name="connsiteY62" fmla="*/ 541493 h 1002794"/>
              <a:gd name="connsiteX63" fmla="*/ 221965 w 1064560"/>
              <a:gd name="connsiteY63" fmla="*/ 437228 h 1002794"/>
              <a:gd name="connsiteX64" fmla="*/ 846890 w 1064560"/>
              <a:gd name="connsiteY64" fmla="*/ 409190 h 1002794"/>
              <a:gd name="connsiteX65" fmla="*/ 979631 w 1064560"/>
              <a:gd name="connsiteY65" fmla="*/ 541493 h 1002794"/>
              <a:gd name="connsiteX66" fmla="*/ 846890 w 1064560"/>
              <a:gd name="connsiteY66" fmla="*/ 674672 h 1002794"/>
              <a:gd name="connsiteX67" fmla="*/ 714150 w 1064560"/>
              <a:gd name="connsiteY67" fmla="*/ 541493 h 1002794"/>
              <a:gd name="connsiteX68" fmla="*/ 846890 w 1064560"/>
              <a:gd name="connsiteY68" fmla="*/ 409190 h 1002794"/>
              <a:gd name="connsiteX69" fmla="*/ 221965 w 1064560"/>
              <a:gd name="connsiteY69" fmla="*/ 409190 h 1002794"/>
              <a:gd name="connsiteX70" fmla="*/ 354269 w 1064560"/>
              <a:gd name="connsiteY70" fmla="*/ 541493 h 1002794"/>
              <a:gd name="connsiteX71" fmla="*/ 221965 w 1064560"/>
              <a:gd name="connsiteY71" fmla="*/ 674672 h 1002794"/>
              <a:gd name="connsiteX72" fmla="*/ 88785 w 1064560"/>
              <a:gd name="connsiteY72" fmla="*/ 541493 h 1002794"/>
              <a:gd name="connsiteX73" fmla="*/ 221965 w 1064560"/>
              <a:gd name="connsiteY73" fmla="*/ 409190 h 1002794"/>
              <a:gd name="connsiteX74" fmla="*/ 608335 w 1064560"/>
              <a:gd name="connsiteY74" fmla="*/ 131776 h 1002794"/>
              <a:gd name="connsiteX75" fmla="*/ 608335 w 1064560"/>
              <a:gd name="connsiteY75" fmla="*/ 250462 h 1002794"/>
              <a:gd name="connsiteX76" fmla="*/ 536637 w 1064560"/>
              <a:gd name="connsiteY76" fmla="*/ 322895 h 1002794"/>
              <a:gd name="connsiteX77" fmla="*/ 373132 w 1064560"/>
              <a:gd name="connsiteY77" fmla="*/ 322895 h 1002794"/>
              <a:gd name="connsiteX78" fmla="*/ 373132 w 1064560"/>
              <a:gd name="connsiteY78" fmla="*/ 356057 h 1002794"/>
              <a:gd name="connsiteX79" fmla="*/ 415976 w 1064560"/>
              <a:gd name="connsiteY79" fmla="*/ 399692 h 1002794"/>
              <a:gd name="connsiteX80" fmla="*/ 725499 w 1064560"/>
              <a:gd name="connsiteY80" fmla="*/ 399692 h 1002794"/>
              <a:gd name="connsiteX81" fmla="*/ 728996 w 1064560"/>
              <a:gd name="connsiteY81" fmla="*/ 397946 h 1002794"/>
              <a:gd name="connsiteX82" fmla="*/ 728996 w 1064560"/>
              <a:gd name="connsiteY82" fmla="*/ 394455 h 1002794"/>
              <a:gd name="connsiteX83" fmla="*/ 708011 w 1064560"/>
              <a:gd name="connsiteY83" fmla="*/ 371765 h 1002794"/>
              <a:gd name="connsiteX84" fmla="*/ 698394 w 1064560"/>
              <a:gd name="connsiteY84" fmla="*/ 347330 h 1002794"/>
              <a:gd name="connsiteX85" fmla="*/ 698394 w 1064560"/>
              <a:gd name="connsiteY85" fmla="*/ 176283 h 1002794"/>
              <a:gd name="connsiteX86" fmla="*/ 653801 w 1064560"/>
              <a:gd name="connsiteY86" fmla="*/ 131776 h 1002794"/>
              <a:gd name="connsiteX87" fmla="*/ 503766 w 1064560"/>
              <a:gd name="connsiteY87" fmla="*/ 131250 h 1002794"/>
              <a:gd name="connsiteX88" fmla="*/ 531841 w 1064560"/>
              <a:gd name="connsiteY88" fmla="*/ 159756 h 1002794"/>
              <a:gd name="connsiteX89" fmla="*/ 503766 w 1064560"/>
              <a:gd name="connsiteY89" fmla="*/ 188262 h 1002794"/>
              <a:gd name="connsiteX90" fmla="*/ 474813 w 1064560"/>
              <a:gd name="connsiteY90" fmla="*/ 159756 h 1002794"/>
              <a:gd name="connsiteX91" fmla="*/ 503766 w 1064560"/>
              <a:gd name="connsiteY91" fmla="*/ 131250 h 1002794"/>
              <a:gd name="connsiteX92" fmla="*/ 414534 w 1064560"/>
              <a:gd name="connsiteY92" fmla="*/ 131250 h 1002794"/>
              <a:gd name="connsiteX93" fmla="*/ 443040 w 1064560"/>
              <a:gd name="connsiteY93" fmla="*/ 160202 h 1002794"/>
              <a:gd name="connsiteX94" fmla="*/ 414534 w 1064560"/>
              <a:gd name="connsiteY94" fmla="*/ 188276 h 1002794"/>
              <a:gd name="connsiteX95" fmla="*/ 386028 w 1064560"/>
              <a:gd name="connsiteY95" fmla="*/ 160202 h 1002794"/>
              <a:gd name="connsiteX96" fmla="*/ 414534 w 1064560"/>
              <a:gd name="connsiteY96" fmla="*/ 131250 h 1002794"/>
              <a:gd name="connsiteX97" fmla="*/ 326192 w 1064560"/>
              <a:gd name="connsiteY97" fmla="*/ 131250 h 1002794"/>
              <a:gd name="connsiteX98" fmla="*/ 354268 w 1064560"/>
              <a:gd name="connsiteY98" fmla="*/ 160202 h 1002794"/>
              <a:gd name="connsiteX99" fmla="*/ 326192 w 1064560"/>
              <a:gd name="connsiteY99" fmla="*/ 188276 h 1002794"/>
              <a:gd name="connsiteX100" fmla="*/ 297240 w 1064560"/>
              <a:gd name="connsiteY100" fmla="*/ 160202 h 1002794"/>
              <a:gd name="connsiteX101" fmla="*/ 326192 w 1064560"/>
              <a:gd name="connsiteY101" fmla="*/ 131250 h 1002794"/>
              <a:gd name="connsiteX102" fmla="*/ 298811 w 1064560"/>
              <a:gd name="connsiteY102" fmla="*/ 26180 h 1002794"/>
              <a:gd name="connsiteX103" fmla="*/ 255093 w 1064560"/>
              <a:gd name="connsiteY103" fmla="*/ 70688 h 1002794"/>
              <a:gd name="connsiteX104" fmla="*/ 255093 w 1064560"/>
              <a:gd name="connsiteY104" fmla="*/ 241735 h 1002794"/>
              <a:gd name="connsiteX105" fmla="*/ 244601 w 1064560"/>
              <a:gd name="connsiteY105" fmla="*/ 267043 h 1002794"/>
              <a:gd name="connsiteX106" fmla="*/ 224491 w 1064560"/>
              <a:gd name="connsiteY106" fmla="*/ 288860 h 1002794"/>
              <a:gd name="connsiteX107" fmla="*/ 223617 w 1064560"/>
              <a:gd name="connsiteY107" fmla="*/ 292351 h 1002794"/>
              <a:gd name="connsiteX108" fmla="*/ 226240 w 1064560"/>
              <a:gd name="connsiteY108" fmla="*/ 294969 h 1002794"/>
              <a:gd name="connsiteX109" fmla="*/ 536637 w 1064560"/>
              <a:gd name="connsiteY109" fmla="*/ 294969 h 1002794"/>
              <a:gd name="connsiteX110" fmla="*/ 580355 w 1064560"/>
              <a:gd name="connsiteY110" fmla="*/ 250462 h 1002794"/>
              <a:gd name="connsiteX111" fmla="*/ 580355 w 1064560"/>
              <a:gd name="connsiteY111" fmla="*/ 70688 h 1002794"/>
              <a:gd name="connsiteX112" fmla="*/ 536637 w 1064560"/>
              <a:gd name="connsiteY112" fmla="*/ 26180 h 1002794"/>
              <a:gd name="connsiteX113" fmla="*/ 298811 w 1064560"/>
              <a:gd name="connsiteY113" fmla="*/ 0 h 1002794"/>
              <a:gd name="connsiteX114" fmla="*/ 536637 w 1064560"/>
              <a:gd name="connsiteY114" fmla="*/ 0 h 1002794"/>
              <a:gd name="connsiteX115" fmla="*/ 608335 w 1064560"/>
              <a:gd name="connsiteY115" fmla="*/ 70688 h 1002794"/>
              <a:gd name="connsiteX116" fmla="*/ 608335 w 1064560"/>
              <a:gd name="connsiteY116" fmla="*/ 103850 h 1002794"/>
              <a:gd name="connsiteX117" fmla="*/ 653801 w 1064560"/>
              <a:gd name="connsiteY117" fmla="*/ 103850 h 1002794"/>
              <a:gd name="connsiteX118" fmla="*/ 725499 w 1064560"/>
              <a:gd name="connsiteY118" fmla="*/ 176283 h 1002794"/>
              <a:gd name="connsiteX119" fmla="*/ 725499 w 1064560"/>
              <a:gd name="connsiteY119" fmla="*/ 347330 h 1002794"/>
              <a:gd name="connsiteX120" fmla="*/ 728996 w 1064560"/>
              <a:gd name="connsiteY120" fmla="*/ 353439 h 1002794"/>
              <a:gd name="connsiteX121" fmla="*/ 749106 w 1064560"/>
              <a:gd name="connsiteY121" fmla="*/ 376129 h 1002794"/>
              <a:gd name="connsiteX122" fmla="*/ 754352 w 1064560"/>
              <a:gd name="connsiteY122" fmla="*/ 409291 h 1002794"/>
              <a:gd name="connsiteX123" fmla="*/ 725499 w 1064560"/>
              <a:gd name="connsiteY123" fmla="*/ 427618 h 1002794"/>
              <a:gd name="connsiteX124" fmla="*/ 415976 w 1064560"/>
              <a:gd name="connsiteY124" fmla="*/ 427618 h 1002794"/>
              <a:gd name="connsiteX125" fmla="*/ 344278 w 1064560"/>
              <a:gd name="connsiteY125" fmla="*/ 356057 h 1002794"/>
              <a:gd name="connsiteX126" fmla="*/ 344278 w 1064560"/>
              <a:gd name="connsiteY126" fmla="*/ 322895 h 1002794"/>
              <a:gd name="connsiteX127" fmla="*/ 226240 w 1064560"/>
              <a:gd name="connsiteY127" fmla="*/ 322895 h 1002794"/>
              <a:gd name="connsiteX128" fmla="*/ 198260 w 1064560"/>
              <a:gd name="connsiteY128" fmla="*/ 303696 h 1002794"/>
              <a:gd name="connsiteX129" fmla="*/ 203506 w 1064560"/>
              <a:gd name="connsiteY129" fmla="*/ 270534 h 1002794"/>
              <a:gd name="connsiteX130" fmla="*/ 224491 w 1064560"/>
              <a:gd name="connsiteY130" fmla="*/ 248716 h 1002794"/>
              <a:gd name="connsiteX131" fmla="*/ 226240 w 1064560"/>
              <a:gd name="connsiteY131" fmla="*/ 241735 h 1002794"/>
              <a:gd name="connsiteX132" fmla="*/ 226240 w 1064560"/>
              <a:gd name="connsiteY132" fmla="*/ 70688 h 1002794"/>
              <a:gd name="connsiteX133" fmla="*/ 298811 w 1064560"/>
              <a:gd name="connsiteY133" fmla="*/ 0 h 1002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</a:cxnLst>
            <a:rect l="l" t="t" r="r" b="b"/>
            <a:pathLst>
              <a:path w="1064560" h="1002794">
                <a:moveTo>
                  <a:pt x="744964" y="734572"/>
                </a:moveTo>
                <a:cubicBezTo>
                  <a:pt x="692427" y="734572"/>
                  <a:pt x="649522" y="776784"/>
                  <a:pt x="649522" y="829549"/>
                </a:cubicBezTo>
                <a:lnTo>
                  <a:pt x="649522" y="947391"/>
                </a:lnTo>
                <a:cubicBezTo>
                  <a:pt x="649522" y="963220"/>
                  <a:pt x="660905" y="974652"/>
                  <a:pt x="675791" y="974652"/>
                </a:cubicBezTo>
                <a:lnTo>
                  <a:pt x="710815" y="974652"/>
                </a:lnTo>
                <a:lnTo>
                  <a:pt x="710815" y="870002"/>
                </a:lnTo>
                <a:cubicBezTo>
                  <a:pt x="710815" y="862087"/>
                  <a:pt x="716944" y="855052"/>
                  <a:pt x="723949" y="855052"/>
                </a:cubicBezTo>
                <a:cubicBezTo>
                  <a:pt x="731830" y="855052"/>
                  <a:pt x="737959" y="862087"/>
                  <a:pt x="737959" y="870002"/>
                </a:cubicBezTo>
                <a:lnTo>
                  <a:pt x="737959" y="974652"/>
                </a:lnTo>
                <a:lnTo>
                  <a:pt x="947229" y="974652"/>
                </a:lnTo>
                <a:lnTo>
                  <a:pt x="947229" y="870002"/>
                </a:lnTo>
                <a:cubicBezTo>
                  <a:pt x="947229" y="862087"/>
                  <a:pt x="954234" y="855052"/>
                  <a:pt x="962114" y="855052"/>
                </a:cubicBezTo>
                <a:cubicBezTo>
                  <a:pt x="969119" y="855052"/>
                  <a:pt x="975248" y="862087"/>
                  <a:pt x="975248" y="870002"/>
                </a:cubicBezTo>
                <a:lnTo>
                  <a:pt x="975248" y="974652"/>
                </a:lnTo>
                <a:lnTo>
                  <a:pt x="1010273" y="974652"/>
                </a:lnTo>
                <a:cubicBezTo>
                  <a:pt x="1025158" y="974652"/>
                  <a:pt x="1036541" y="963220"/>
                  <a:pt x="1036541" y="947391"/>
                </a:cubicBezTo>
                <a:lnTo>
                  <a:pt x="1036541" y="829549"/>
                </a:lnTo>
                <a:cubicBezTo>
                  <a:pt x="1036541" y="776784"/>
                  <a:pt x="993636" y="734572"/>
                  <a:pt x="941100" y="734572"/>
                </a:cubicBezTo>
                <a:close/>
                <a:moveTo>
                  <a:pt x="123460" y="734572"/>
                </a:moveTo>
                <a:cubicBezTo>
                  <a:pt x="70924" y="734572"/>
                  <a:pt x="28019" y="776784"/>
                  <a:pt x="28019" y="829549"/>
                </a:cubicBezTo>
                <a:lnTo>
                  <a:pt x="28019" y="947391"/>
                </a:lnTo>
                <a:cubicBezTo>
                  <a:pt x="28019" y="963220"/>
                  <a:pt x="40278" y="974652"/>
                  <a:pt x="54287" y="974652"/>
                </a:cubicBezTo>
                <a:lnTo>
                  <a:pt x="89312" y="974652"/>
                </a:lnTo>
                <a:lnTo>
                  <a:pt x="89312" y="870002"/>
                </a:lnTo>
                <a:cubicBezTo>
                  <a:pt x="89312" y="862087"/>
                  <a:pt x="95441" y="855052"/>
                  <a:pt x="102446" y="855052"/>
                </a:cubicBezTo>
                <a:cubicBezTo>
                  <a:pt x="111202" y="855052"/>
                  <a:pt x="116455" y="862087"/>
                  <a:pt x="116455" y="870002"/>
                </a:cubicBezTo>
                <a:lnTo>
                  <a:pt x="116455" y="974652"/>
                </a:lnTo>
                <a:lnTo>
                  <a:pt x="326600" y="974652"/>
                </a:lnTo>
                <a:lnTo>
                  <a:pt x="326600" y="870002"/>
                </a:lnTo>
                <a:cubicBezTo>
                  <a:pt x="326600" y="862087"/>
                  <a:pt x="333605" y="855052"/>
                  <a:pt x="340610" y="855052"/>
                </a:cubicBezTo>
                <a:cubicBezTo>
                  <a:pt x="348490" y="855052"/>
                  <a:pt x="354619" y="862087"/>
                  <a:pt x="354619" y="870002"/>
                </a:cubicBezTo>
                <a:lnTo>
                  <a:pt x="354619" y="974652"/>
                </a:lnTo>
                <a:lnTo>
                  <a:pt x="389644" y="974652"/>
                </a:lnTo>
                <a:cubicBezTo>
                  <a:pt x="403653" y="974652"/>
                  <a:pt x="415036" y="963220"/>
                  <a:pt x="415036" y="947391"/>
                </a:cubicBezTo>
                <a:lnTo>
                  <a:pt x="415036" y="829549"/>
                </a:lnTo>
                <a:cubicBezTo>
                  <a:pt x="415036" y="776784"/>
                  <a:pt x="373007" y="734572"/>
                  <a:pt x="320471" y="734572"/>
                </a:cubicBezTo>
                <a:close/>
                <a:moveTo>
                  <a:pt x="744964" y="706430"/>
                </a:moveTo>
                <a:lnTo>
                  <a:pt x="941100" y="706430"/>
                </a:lnTo>
                <a:cubicBezTo>
                  <a:pt x="1009397" y="706430"/>
                  <a:pt x="1064560" y="761834"/>
                  <a:pt x="1064560" y="829549"/>
                </a:cubicBezTo>
                <a:lnTo>
                  <a:pt x="1064560" y="947391"/>
                </a:lnTo>
                <a:cubicBezTo>
                  <a:pt x="1064560" y="978170"/>
                  <a:pt x="1040043" y="1002794"/>
                  <a:pt x="1010273" y="1002794"/>
                </a:cubicBezTo>
                <a:lnTo>
                  <a:pt x="675791" y="1002794"/>
                </a:lnTo>
                <a:cubicBezTo>
                  <a:pt x="646020" y="1002794"/>
                  <a:pt x="621503" y="978170"/>
                  <a:pt x="621503" y="947391"/>
                </a:cubicBezTo>
                <a:lnTo>
                  <a:pt x="621503" y="829549"/>
                </a:lnTo>
                <a:cubicBezTo>
                  <a:pt x="621503" y="761834"/>
                  <a:pt x="677542" y="706430"/>
                  <a:pt x="744964" y="706430"/>
                </a:cubicBezTo>
                <a:close/>
                <a:moveTo>
                  <a:pt x="123460" y="706430"/>
                </a:moveTo>
                <a:lnTo>
                  <a:pt x="320471" y="706430"/>
                </a:lnTo>
                <a:cubicBezTo>
                  <a:pt x="387892" y="706430"/>
                  <a:pt x="443055" y="761834"/>
                  <a:pt x="443055" y="829549"/>
                </a:cubicBezTo>
                <a:lnTo>
                  <a:pt x="443055" y="947391"/>
                </a:lnTo>
                <a:cubicBezTo>
                  <a:pt x="443055" y="978170"/>
                  <a:pt x="419414" y="1002794"/>
                  <a:pt x="389644" y="1002794"/>
                </a:cubicBezTo>
                <a:lnTo>
                  <a:pt x="54287" y="1002794"/>
                </a:lnTo>
                <a:cubicBezTo>
                  <a:pt x="24517" y="1002794"/>
                  <a:pt x="0" y="978170"/>
                  <a:pt x="0" y="947391"/>
                </a:cubicBezTo>
                <a:lnTo>
                  <a:pt x="0" y="829549"/>
                </a:lnTo>
                <a:cubicBezTo>
                  <a:pt x="0" y="761834"/>
                  <a:pt x="56039" y="706430"/>
                  <a:pt x="123460" y="706430"/>
                </a:cubicBezTo>
                <a:close/>
                <a:moveTo>
                  <a:pt x="846890" y="437228"/>
                </a:moveTo>
                <a:cubicBezTo>
                  <a:pt x="788871" y="437228"/>
                  <a:pt x="741401" y="483665"/>
                  <a:pt x="741401" y="541493"/>
                </a:cubicBezTo>
                <a:cubicBezTo>
                  <a:pt x="741401" y="600197"/>
                  <a:pt x="788871" y="646634"/>
                  <a:pt x="846890" y="646634"/>
                </a:cubicBezTo>
                <a:cubicBezTo>
                  <a:pt x="904909" y="646634"/>
                  <a:pt x="951500" y="600197"/>
                  <a:pt x="951500" y="541493"/>
                </a:cubicBezTo>
                <a:cubicBezTo>
                  <a:pt x="951500" y="483665"/>
                  <a:pt x="904909" y="437228"/>
                  <a:pt x="846890" y="437228"/>
                </a:cubicBezTo>
                <a:close/>
                <a:moveTo>
                  <a:pt x="221965" y="437228"/>
                </a:moveTo>
                <a:cubicBezTo>
                  <a:pt x="163261" y="437228"/>
                  <a:pt x="115947" y="483665"/>
                  <a:pt x="115947" y="541493"/>
                </a:cubicBezTo>
                <a:cubicBezTo>
                  <a:pt x="115947" y="600197"/>
                  <a:pt x="163261" y="646634"/>
                  <a:pt x="221965" y="646634"/>
                </a:cubicBezTo>
                <a:cubicBezTo>
                  <a:pt x="278917" y="646634"/>
                  <a:pt x="326231" y="600197"/>
                  <a:pt x="326231" y="541493"/>
                </a:cubicBezTo>
                <a:cubicBezTo>
                  <a:pt x="326231" y="483665"/>
                  <a:pt x="278917" y="437228"/>
                  <a:pt x="221965" y="437228"/>
                </a:cubicBezTo>
                <a:close/>
                <a:moveTo>
                  <a:pt x="846890" y="409190"/>
                </a:moveTo>
                <a:cubicBezTo>
                  <a:pt x="920733" y="409190"/>
                  <a:pt x="979631" y="468770"/>
                  <a:pt x="979631" y="541493"/>
                </a:cubicBezTo>
                <a:cubicBezTo>
                  <a:pt x="979631" y="615092"/>
                  <a:pt x="920733" y="674672"/>
                  <a:pt x="846890" y="674672"/>
                </a:cubicBezTo>
                <a:cubicBezTo>
                  <a:pt x="773927" y="674672"/>
                  <a:pt x="714150" y="615092"/>
                  <a:pt x="714150" y="541493"/>
                </a:cubicBezTo>
                <a:cubicBezTo>
                  <a:pt x="714150" y="468770"/>
                  <a:pt x="773927" y="409190"/>
                  <a:pt x="846890" y="409190"/>
                </a:cubicBezTo>
                <a:close/>
                <a:moveTo>
                  <a:pt x="221965" y="409190"/>
                </a:moveTo>
                <a:cubicBezTo>
                  <a:pt x="294688" y="409190"/>
                  <a:pt x="354269" y="468770"/>
                  <a:pt x="354269" y="541493"/>
                </a:cubicBezTo>
                <a:cubicBezTo>
                  <a:pt x="354269" y="615092"/>
                  <a:pt x="294688" y="674672"/>
                  <a:pt x="221965" y="674672"/>
                </a:cubicBezTo>
                <a:cubicBezTo>
                  <a:pt x="148366" y="674672"/>
                  <a:pt x="88785" y="615092"/>
                  <a:pt x="88785" y="541493"/>
                </a:cubicBezTo>
                <a:cubicBezTo>
                  <a:pt x="88785" y="468770"/>
                  <a:pt x="148366" y="409190"/>
                  <a:pt x="221965" y="409190"/>
                </a:cubicBezTo>
                <a:close/>
                <a:moveTo>
                  <a:pt x="608335" y="131776"/>
                </a:moveTo>
                <a:lnTo>
                  <a:pt x="608335" y="250462"/>
                </a:lnTo>
                <a:cubicBezTo>
                  <a:pt x="608335" y="290605"/>
                  <a:pt x="575983" y="322895"/>
                  <a:pt x="536637" y="322895"/>
                </a:cubicBezTo>
                <a:lnTo>
                  <a:pt x="373132" y="322895"/>
                </a:lnTo>
                <a:lnTo>
                  <a:pt x="373132" y="356057"/>
                </a:lnTo>
                <a:cubicBezTo>
                  <a:pt x="373132" y="380492"/>
                  <a:pt x="392368" y="399692"/>
                  <a:pt x="415976" y="399692"/>
                </a:cubicBezTo>
                <a:lnTo>
                  <a:pt x="725499" y="399692"/>
                </a:lnTo>
                <a:cubicBezTo>
                  <a:pt x="727247" y="399692"/>
                  <a:pt x="728996" y="399692"/>
                  <a:pt x="728996" y="397946"/>
                </a:cubicBezTo>
                <a:cubicBezTo>
                  <a:pt x="729870" y="396201"/>
                  <a:pt x="729870" y="396201"/>
                  <a:pt x="728996" y="394455"/>
                </a:cubicBezTo>
                <a:lnTo>
                  <a:pt x="708011" y="371765"/>
                </a:lnTo>
                <a:cubicBezTo>
                  <a:pt x="701891" y="365657"/>
                  <a:pt x="698394" y="356057"/>
                  <a:pt x="698394" y="347330"/>
                </a:cubicBezTo>
                <a:lnTo>
                  <a:pt x="698394" y="176283"/>
                </a:lnTo>
                <a:cubicBezTo>
                  <a:pt x="698394" y="151848"/>
                  <a:pt x="678283" y="131776"/>
                  <a:pt x="653801" y="131776"/>
                </a:cubicBezTo>
                <a:close/>
                <a:moveTo>
                  <a:pt x="503766" y="131250"/>
                </a:moveTo>
                <a:cubicBezTo>
                  <a:pt x="519558" y="131250"/>
                  <a:pt x="531841" y="143722"/>
                  <a:pt x="531841" y="159756"/>
                </a:cubicBezTo>
                <a:cubicBezTo>
                  <a:pt x="531841" y="174900"/>
                  <a:pt x="519558" y="188262"/>
                  <a:pt x="503766" y="188262"/>
                </a:cubicBezTo>
                <a:cubicBezTo>
                  <a:pt x="487973" y="188262"/>
                  <a:pt x="474813" y="174900"/>
                  <a:pt x="474813" y="159756"/>
                </a:cubicBezTo>
                <a:cubicBezTo>
                  <a:pt x="474813" y="143722"/>
                  <a:pt x="487973" y="131250"/>
                  <a:pt x="503766" y="131250"/>
                </a:cubicBezTo>
                <a:close/>
                <a:moveTo>
                  <a:pt x="414534" y="131250"/>
                </a:moveTo>
                <a:cubicBezTo>
                  <a:pt x="430569" y="131250"/>
                  <a:pt x="443040" y="143533"/>
                  <a:pt x="443040" y="160202"/>
                </a:cubicBezTo>
                <a:cubicBezTo>
                  <a:pt x="443040" y="175116"/>
                  <a:pt x="430569" y="188276"/>
                  <a:pt x="414534" y="188276"/>
                </a:cubicBezTo>
                <a:cubicBezTo>
                  <a:pt x="398499" y="188276"/>
                  <a:pt x="386028" y="175116"/>
                  <a:pt x="386028" y="160202"/>
                </a:cubicBezTo>
                <a:cubicBezTo>
                  <a:pt x="386028" y="143533"/>
                  <a:pt x="398499" y="131250"/>
                  <a:pt x="414534" y="131250"/>
                </a:cubicBezTo>
                <a:close/>
                <a:moveTo>
                  <a:pt x="326192" y="131250"/>
                </a:moveTo>
                <a:cubicBezTo>
                  <a:pt x="341107" y="131250"/>
                  <a:pt x="354268" y="143533"/>
                  <a:pt x="354268" y="160202"/>
                </a:cubicBezTo>
                <a:cubicBezTo>
                  <a:pt x="354268" y="175116"/>
                  <a:pt x="341107" y="188276"/>
                  <a:pt x="326192" y="188276"/>
                </a:cubicBezTo>
                <a:cubicBezTo>
                  <a:pt x="309523" y="188276"/>
                  <a:pt x="297240" y="175116"/>
                  <a:pt x="297240" y="160202"/>
                </a:cubicBezTo>
                <a:cubicBezTo>
                  <a:pt x="297240" y="143533"/>
                  <a:pt x="309523" y="131250"/>
                  <a:pt x="326192" y="131250"/>
                </a:cubicBezTo>
                <a:close/>
                <a:moveTo>
                  <a:pt x="298811" y="26180"/>
                </a:moveTo>
                <a:cubicBezTo>
                  <a:pt x="274329" y="26180"/>
                  <a:pt x="255093" y="46252"/>
                  <a:pt x="255093" y="70688"/>
                </a:cubicBezTo>
                <a:lnTo>
                  <a:pt x="255093" y="241735"/>
                </a:lnTo>
                <a:cubicBezTo>
                  <a:pt x="255093" y="251334"/>
                  <a:pt x="250722" y="260061"/>
                  <a:pt x="244601" y="267043"/>
                </a:cubicBezTo>
                <a:lnTo>
                  <a:pt x="224491" y="288860"/>
                </a:lnTo>
                <a:cubicBezTo>
                  <a:pt x="223617" y="290605"/>
                  <a:pt x="223617" y="291478"/>
                  <a:pt x="223617" y="292351"/>
                </a:cubicBezTo>
                <a:cubicBezTo>
                  <a:pt x="224491" y="294096"/>
                  <a:pt x="225365" y="294969"/>
                  <a:pt x="226240" y="294969"/>
                </a:cubicBezTo>
                <a:lnTo>
                  <a:pt x="536637" y="294969"/>
                </a:lnTo>
                <a:cubicBezTo>
                  <a:pt x="561119" y="294969"/>
                  <a:pt x="580355" y="274897"/>
                  <a:pt x="580355" y="250462"/>
                </a:cubicBezTo>
                <a:lnTo>
                  <a:pt x="580355" y="70688"/>
                </a:lnTo>
                <a:cubicBezTo>
                  <a:pt x="580355" y="46252"/>
                  <a:pt x="561119" y="26180"/>
                  <a:pt x="536637" y="26180"/>
                </a:cubicBezTo>
                <a:close/>
                <a:moveTo>
                  <a:pt x="298811" y="0"/>
                </a:moveTo>
                <a:lnTo>
                  <a:pt x="536637" y="0"/>
                </a:lnTo>
                <a:cubicBezTo>
                  <a:pt x="575983" y="0"/>
                  <a:pt x="608335" y="31417"/>
                  <a:pt x="608335" y="70688"/>
                </a:cubicBezTo>
                <a:lnTo>
                  <a:pt x="608335" y="103850"/>
                </a:lnTo>
                <a:lnTo>
                  <a:pt x="653801" y="103850"/>
                </a:lnTo>
                <a:cubicBezTo>
                  <a:pt x="694022" y="103850"/>
                  <a:pt x="725499" y="137012"/>
                  <a:pt x="725499" y="176283"/>
                </a:cubicBezTo>
                <a:lnTo>
                  <a:pt x="725499" y="347330"/>
                </a:lnTo>
                <a:cubicBezTo>
                  <a:pt x="725499" y="349948"/>
                  <a:pt x="727247" y="351694"/>
                  <a:pt x="728996" y="353439"/>
                </a:cubicBezTo>
                <a:lnTo>
                  <a:pt x="749106" y="376129"/>
                </a:lnTo>
                <a:cubicBezTo>
                  <a:pt x="757850" y="384856"/>
                  <a:pt x="759599" y="397946"/>
                  <a:pt x="754352" y="409291"/>
                </a:cubicBezTo>
                <a:cubicBezTo>
                  <a:pt x="749106" y="420636"/>
                  <a:pt x="738614" y="427618"/>
                  <a:pt x="725499" y="427618"/>
                </a:cubicBezTo>
                <a:lnTo>
                  <a:pt x="415976" y="427618"/>
                </a:lnTo>
                <a:cubicBezTo>
                  <a:pt x="376629" y="427618"/>
                  <a:pt x="344278" y="396201"/>
                  <a:pt x="344278" y="356057"/>
                </a:cubicBezTo>
                <a:lnTo>
                  <a:pt x="344278" y="322895"/>
                </a:lnTo>
                <a:lnTo>
                  <a:pt x="226240" y="322895"/>
                </a:lnTo>
                <a:cubicBezTo>
                  <a:pt x="214873" y="322895"/>
                  <a:pt x="203506" y="315041"/>
                  <a:pt x="198260" y="303696"/>
                </a:cubicBezTo>
                <a:cubicBezTo>
                  <a:pt x="193014" y="292351"/>
                  <a:pt x="195637" y="279261"/>
                  <a:pt x="203506" y="270534"/>
                </a:cubicBezTo>
                <a:lnTo>
                  <a:pt x="224491" y="248716"/>
                </a:lnTo>
                <a:cubicBezTo>
                  <a:pt x="225365" y="246971"/>
                  <a:pt x="226240" y="243480"/>
                  <a:pt x="226240" y="241735"/>
                </a:cubicBezTo>
                <a:lnTo>
                  <a:pt x="226240" y="70688"/>
                </a:lnTo>
                <a:cubicBezTo>
                  <a:pt x="226240" y="31417"/>
                  <a:pt x="259465" y="0"/>
                  <a:pt x="2988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293948-D57A-40C2-8B39-3E5EE7E8D76A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COMMUNICATION SLIDE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99DA8B-3C6B-4666-B9F3-A3D7144B3544}"/>
              </a:ext>
            </a:extLst>
          </p:cNvPr>
          <p:cNvSpPr txBox="1"/>
          <p:nvPr/>
        </p:nvSpPr>
        <p:spPr>
          <a:xfrm>
            <a:off x="1520827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EEC9F5-E7F6-49B7-AD43-3013B1242F5F}"/>
              </a:ext>
            </a:extLst>
          </p:cNvPr>
          <p:cNvSpPr txBox="1"/>
          <p:nvPr/>
        </p:nvSpPr>
        <p:spPr>
          <a:xfrm>
            <a:off x="17844792" y="5291646"/>
            <a:ext cx="4744122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accent4"/>
                </a:solidFill>
                <a:latin typeface="Montserrat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E8D87A-54DA-4524-96D9-67CC7DB4C1C2}"/>
              </a:ext>
            </a:extLst>
          </p:cNvPr>
          <p:cNvSpPr txBox="1"/>
          <p:nvPr/>
        </p:nvSpPr>
        <p:spPr>
          <a:xfrm>
            <a:off x="17844792" y="5972988"/>
            <a:ext cx="4744123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CB307C-F1BC-41B6-AD6D-E4374ED0274A}"/>
              </a:ext>
            </a:extLst>
          </p:cNvPr>
          <p:cNvSpPr txBox="1"/>
          <p:nvPr/>
        </p:nvSpPr>
        <p:spPr>
          <a:xfrm>
            <a:off x="17844792" y="8728585"/>
            <a:ext cx="4744122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accent5"/>
                </a:solidFill>
                <a:latin typeface="Montserrat" pitchFamily="2" charset="77"/>
                <a:cs typeface="Poppins" pitchFamily="2" charset="77"/>
              </a:rPr>
              <a:t>TITLE 05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CA162C-D69E-4799-87D0-DFFFBBA8CBD7}"/>
              </a:ext>
            </a:extLst>
          </p:cNvPr>
          <p:cNvSpPr txBox="1"/>
          <p:nvPr/>
        </p:nvSpPr>
        <p:spPr>
          <a:xfrm>
            <a:off x="17844792" y="9409927"/>
            <a:ext cx="4744123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149FD9-3AA9-4A37-95DE-97CD624407A3}"/>
              </a:ext>
            </a:extLst>
          </p:cNvPr>
          <p:cNvSpPr txBox="1"/>
          <p:nvPr/>
        </p:nvSpPr>
        <p:spPr>
          <a:xfrm>
            <a:off x="2795734" y="3576879"/>
            <a:ext cx="4744122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accent1"/>
                </a:solidFill>
                <a:latin typeface="Montserrat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BC6341-895A-44F9-90CD-F784CDB598EC}"/>
              </a:ext>
            </a:extLst>
          </p:cNvPr>
          <p:cNvSpPr txBox="1"/>
          <p:nvPr/>
        </p:nvSpPr>
        <p:spPr>
          <a:xfrm>
            <a:off x="2795734" y="4250601"/>
            <a:ext cx="4744123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31DD50B-25A4-49AB-A440-50DA89B3F777}"/>
              </a:ext>
            </a:extLst>
          </p:cNvPr>
          <p:cNvSpPr txBox="1"/>
          <p:nvPr/>
        </p:nvSpPr>
        <p:spPr>
          <a:xfrm>
            <a:off x="1788737" y="7007820"/>
            <a:ext cx="4744122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accent2"/>
                </a:solidFill>
                <a:latin typeface="Montserrat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0BC001-7F47-49F1-AA7B-F057A84C9E35}"/>
              </a:ext>
            </a:extLst>
          </p:cNvPr>
          <p:cNvSpPr txBox="1"/>
          <p:nvPr/>
        </p:nvSpPr>
        <p:spPr>
          <a:xfrm>
            <a:off x="1788737" y="7681542"/>
            <a:ext cx="4744123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81FD9F1-E66B-4C58-8336-4BD24702A188}"/>
              </a:ext>
            </a:extLst>
          </p:cNvPr>
          <p:cNvSpPr txBox="1"/>
          <p:nvPr/>
        </p:nvSpPr>
        <p:spPr>
          <a:xfrm>
            <a:off x="2803353" y="10450933"/>
            <a:ext cx="4744122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accent3"/>
                </a:solidFill>
                <a:latin typeface="Montserrat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C9C6A6-5F76-440C-91CB-C620B7A9DD7B}"/>
              </a:ext>
            </a:extLst>
          </p:cNvPr>
          <p:cNvSpPr txBox="1"/>
          <p:nvPr/>
        </p:nvSpPr>
        <p:spPr>
          <a:xfrm>
            <a:off x="2803353" y="11124655"/>
            <a:ext cx="4744123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reeform 2">
            <a:extLst>
              <a:ext uri="{FF2B5EF4-FFF2-40B4-BE49-F238E27FC236}">
                <a16:creationId xmlns:a16="http://schemas.microsoft.com/office/drawing/2014/main" id="{31701CB9-A03F-40E1-82E0-D7FA4CFD8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1476" y="4097140"/>
            <a:ext cx="5352968" cy="3398585"/>
          </a:xfrm>
          <a:custGeom>
            <a:avLst/>
            <a:gdLst>
              <a:gd name="T0" fmla="*/ 5320 w 6015"/>
              <a:gd name="T1" fmla="*/ 3820 h 3821"/>
              <a:gd name="T2" fmla="*/ 693 w 6015"/>
              <a:gd name="T3" fmla="*/ 3820 h 3821"/>
              <a:gd name="T4" fmla="*/ 693 w 6015"/>
              <a:gd name="T5" fmla="*/ 3820 h 3821"/>
              <a:gd name="T6" fmla="*/ 0 w 6015"/>
              <a:gd name="T7" fmla="*/ 3126 h 3821"/>
              <a:gd name="T8" fmla="*/ 0 w 6015"/>
              <a:gd name="T9" fmla="*/ 694 h 3821"/>
              <a:gd name="T10" fmla="*/ 0 w 6015"/>
              <a:gd name="T11" fmla="*/ 694 h 3821"/>
              <a:gd name="T12" fmla="*/ 693 w 6015"/>
              <a:gd name="T13" fmla="*/ 0 h 3821"/>
              <a:gd name="T14" fmla="*/ 5320 w 6015"/>
              <a:gd name="T15" fmla="*/ 0 h 3821"/>
              <a:gd name="T16" fmla="*/ 5320 w 6015"/>
              <a:gd name="T17" fmla="*/ 0 h 3821"/>
              <a:gd name="T18" fmla="*/ 6014 w 6015"/>
              <a:gd name="T19" fmla="*/ 694 h 3821"/>
              <a:gd name="T20" fmla="*/ 6014 w 6015"/>
              <a:gd name="T21" fmla="*/ 3126 h 3821"/>
              <a:gd name="T22" fmla="*/ 6014 w 6015"/>
              <a:gd name="T23" fmla="*/ 3126 h 3821"/>
              <a:gd name="T24" fmla="*/ 5320 w 6015"/>
              <a:gd name="T25" fmla="*/ 3820 h 38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015" h="3821">
                <a:moveTo>
                  <a:pt x="5320" y="3820"/>
                </a:moveTo>
                <a:lnTo>
                  <a:pt x="693" y="3820"/>
                </a:lnTo>
                <a:lnTo>
                  <a:pt x="693" y="3820"/>
                </a:lnTo>
                <a:cubicBezTo>
                  <a:pt x="310" y="3820"/>
                  <a:pt x="0" y="3509"/>
                  <a:pt x="0" y="3126"/>
                </a:cubicBezTo>
                <a:lnTo>
                  <a:pt x="0" y="694"/>
                </a:lnTo>
                <a:lnTo>
                  <a:pt x="0" y="694"/>
                </a:lnTo>
                <a:cubicBezTo>
                  <a:pt x="0" y="311"/>
                  <a:pt x="310" y="0"/>
                  <a:pt x="693" y="0"/>
                </a:cubicBezTo>
                <a:lnTo>
                  <a:pt x="5320" y="0"/>
                </a:lnTo>
                <a:lnTo>
                  <a:pt x="5320" y="0"/>
                </a:lnTo>
                <a:cubicBezTo>
                  <a:pt x="5703" y="0"/>
                  <a:pt x="6014" y="311"/>
                  <a:pt x="6014" y="694"/>
                </a:cubicBezTo>
                <a:lnTo>
                  <a:pt x="6014" y="3126"/>
                </a:lnTo>
                <a:lnTo>
                  <a:pt x="6014" y="3126"/>
                </a:lnTo>
                <a:cubicBezTo>
                  <a:pt x="6014" y="3509"/>
                  <a:pt x="5703" y="3820"/>
                  <a:pt x="5320" y="3820"/>
                </a:cubicBezTo>
              </a:path>
            </a:pathLst>
          </a:cu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82" name="Freeform 3">
            <a:extLst>
              <a:ext uri="{FF2B5EF4-FFF2-40B4-BE49-F238E27FC236}">
                <a16:creationId xmlns:a16="http://schemas.microsoft.com/office/drawing/2014/main" id="{382906A8-B216-46D9-B29E-2227BDA7A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2577" y="3477074"/>
            <a:ext cx="1766008" cy="1636502"/>
          </a:xfrm>
          <a:custGeom>
            <a:avLst/>
            <a:gdLst>
              <a:gd name="T0" fmla="*/ 414 w 1984"/>
              <a:gd name="T1" fmla="*/ 1393 h 1837"/>
              <a:gd name="T2" fmla="*/ 414 w 1984"/>
              <a:gd name="T3" fmla="*/ 1393 h 1837"/>
              <a:gd name="T4" fmla="*/ 1107 w 1984"/>
              <a:gd name="T5" fmla="*/ 699 h 1837"/>
              <a:gd name="T6" fmla="*/ 1983 w 1984"/>
              <a:gd name="T7" fmla="*/ 699 h 1837"/>
              <a:gd name="T8" fmla="*/ 1983 w 1984"/>
              <a:gd name="T9" fmla="*/ 699 h 1837"/>
              <a:gd name="T10" fmla="*/ 1017 w 1984"/>
              <a:gd name="T11" fmla="*/ 0 h 1837"/>
              <a:gd name="T12" fmla="*/ 1017 w 1984"/>
              <a:gd name="T13" fmla="*/ 0 h 1837"/>
              <a:gd name="T14" fmla="*/ 0 w 1984"/>
              <a:gd name="T15" fmla="*/ 1017 h 1837"/>
              <a:gd name="T16" fmla="*/ 0 w 1984"/>
              <a:gd name="T17" fmla="*/ 1017 h 1837"/>
              <a:gd name="T18" fmla="*/ 414 w 1984"/>
              <a:gd name="T19" fmla="*/ 1836 h 1837"/>
              <a:gd name="T20" fmla="*/ 414 w 1984"/>
              <a:gd name="T21" fmla="*/ 1393 h 18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84" h="1837">
                <a:moveTo>
                  <a:pt x="414" y="1393"/>
                </a:moveTo>
                <a:lnTo>
                  <a:pt x="414" y="1393"/>
                </a:lnTo>
                <a:cubicBezTo>
                  <a:pt x="414" y="1010"/>
                  <a:pt x="724" y="699"/>
                  <a:pt x="1107" y="699"/>
                </a:cubicBezTo>
                <a:lnTo>
                  <a:pt x="1983" y="699"/>
                </a:lnTo>
                <a:lnTo>
                  <a:pt x="1983" y="699"/>
                </a:lnTo>
                <a:cubicBezTo>
                  <a:pt x="1850" y="293"/>
                  <a:pt x="1468" y="0"/>
                  <a:pt x="1017" y="0"/>
                </a:cubicBezTo>
                <a:lnTo>
                  <a:pt x="1017" y="0"/>
                </a:lnTo>
                <a:cubicBezTo>
                  <a:pt x="456" y="0"/>
                  <a:pt x="0" y="456"/>
                  <a:pt x="0" y="1017"/>
                </a:cubicBezTo>
                <a:lnTo>
                  <a:pt x="0" y="1017"/>
                </a:lnTo>
                <a:cubicBezTo>
                  <a:pt x="0" y="1353"/>
                  <a:pt x="163" y="1650"/>
                  <a:pt x="414" y="1836"/>
                </a:cubicBezTo>
                <a:lnTo>
                  <a:pt x="414" y="1393"/>
                </a:lnTo>
              </a:path>
            </a:pathLst>
          </a:custGeom>
          <a:solidFill>
            <a:schemeClr val="accent1">
              <a:alpha val="31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83" name="Freeform 4">
            <a:extLst>
              <a:ext uri="{FF2B5EF4-FFF2-40B4-BE49-F238E27FC236}">
                <a16:creationId xmlns:a16="http://schemas.microsoft.com/office/drawing/2014/main" id="{7D06F109-132A-4117-8D59-549898E18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068" y="3602657"/>
            <a:ext cx="1809179" cy="1809179"/>
          </a:xfrm>
          <a:custGeom>
            <a:avLst/>
            <a:gdLst>
              <a:gd name="T0" fmla="*/ 2034 w 2035"/>
              <a:gd name="T1" fmla="*/ 1017 h 2035"/>
              <a:gd name="T2" fmla="*/ 2034 w 2035"/>
              <a:gd name="T3" fmla="*/ 1017 h 2035"/>
              <a:gd name="T4" fmla="*/ 1017 w 2035"/>
              <a:gd name="T5" fmla="*/ 2034 h 2035"/>
              <a:gd name="T6" fmla="*/ 1017 w 2035"/>
              <a:gd name="T7" fmla="*/ 2034 h 2035"/>
              <a:gd name="T8" fmla="*/ 0 w 2035"/>
              <a:gd name="T9" fmla="*/ 1017 h 2035"/>
              <a:gd name="T10" fmla="*/ 0 w 2035"/>
              <a:gd name="T11" fmla="*/ 1017 h 2035"/>
              <a:gd name="T12" fmla="*/ 1017 w 2035"/>
              <a:gd name="T13" fmla="*/ 0 h 2035"/>
              <a:gd name="T14" fmla="*/ 1017 w 2035"/>
              <a:gd name="T15" fmla="*/ 0 h 2035"/>
              <a:gd name="T16" fmla="*/ 2034 w 2035"/>
              <a:gd name="T17" fmla="*/ 1017 h 20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35" h="2035">
                <a:moveTo>
                  <a:pt x="2034" y="1017"/>
                </a:moveTo>
                <a:lnTo>
                  <a:pt x="2034" y="1017"/>
                </a:lnTo>
                <a:cubicBezTo>
                  <a:pt x="2034" y="1578"/>
                  <a:pt x="1579" y="2034"/>
                  <a:pt x="1017" y="2034"/>
                </a:cubicBezTo>
                <a:lnTo>
                  <a:pt x="1017" y="2034"/>
                </a:lnTo>
                <a:cubicBezTo>
                  <a:pt x="456" y="2034"/>
                  <a:pt x="0" y="1578"/>
                  <a:pt x="0" y="1017"/>
                </a:cubicBezTo>
                <a:lnTo>
                  <a:pt x="0" y="1017"/>
                </a:lnTo>
                <a:cubicBezTo>
                  <a:pt x="0" y="455"/>
                  <a:pt x="456" y="0"/>
                  <a:pt x="1017" y="0"/>
                </a:cubicBezTo>
                <a:lnTo>
                  <a:pt x="1017" y="0"/>
                </a:lnTo>
                <a:cubicBezTo>
                  <a:pt x="1579" y="0"/>
                  <a:pt x="2034" y="455"/>
                  <a:pt x="2034" y="101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84" name="Freeform 5">
            <a:extLst>
              <a:ext uri="{FF2B5EF4-FFF2-40B4-BE49-F238E27FC236}">
                <a16:creationId xmlns:a16="http://schemas.microsoft.com/office/drawing/2014/main" id="{CCDB42D7-8016-4829-9CE1-1AB40B2C9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047" y="3759636"/>
            <a:ext cx="1499145" cy="1499145"/>
          </a:xfrm>
          <a:custGeom>
            <a:avLst/>
            <a:gdLst>
              <a:gd name="T0" fmla="*/ 1683 w 1684"/>
              <a:gd name="T1" fmla="*/ 841 h 1683"/>
              <a:gd name="T2" fmla="*/ 1683 w 1684"/>
              <a:gd name="T3" fmla="*/ 841 h 1683"/>
              <a:gd name="T4" fmla="*/ 841 w 1684"/>
              <a:gd name="T5" fmla="*/ 1682 h 1683"/>
              <a:gd name="T6" fmla="*/ 841 w 1684"/>
              <a:gd name="T7" fmla="*/ 1682 h 1683"/>
              <a:gd name="T8" fmla="*/ 0 w 1684"/>
              <a:gd name="T9" fmla="*/ 841 h 1683"/>
              <a:gd name="T10" fmla="*/ 0 w 1684"/>
              <a:gd name="T11" fmla="*/ 841 h 1683"/>
              <a:gd name="T12" fmla="*/ 841 w 1684"/>
              <a:gd name="T13" fmla="*/ 0 h 1683"/>
              <a:gd name="T14" fmla="*/ 841 w 1684"/>
              <a:gd name="T15" fmla="*/ 0 h 1683"/>
              <a:gd name="T16" fmla="*/ 1683 w 1684"/>
              <a:gd name="T17" fmla="*/ 841 h 1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84" h="1683">
                <a:moveTo>
                  <a:pt x="1683" y="841"/>
                </a:moveTo>
                <a:lnTo>
                  <a:pt x="1683" y="841"/>
                </a:lnTo>
                <a:cubicBezTo>
                  <a:pt x="1683" y="1305"/>
                  <a:pt x="1306" y="1682"/>
                  <a:pt x="841" y="1682"/>
                </a:cubicBezTo>
                <a:lnTo>
                  <a:pt x="841" y="1682"/>
                </a:lnTo>
                <a:cubicBezTo>
                  <a:pt x="376" y="1682"/>
                  <a:pt x="0" y="1305"/>
                  <a:pt x="0" y="841"/>
                </a:cubicBezTo>
                <a:lnTo>
                  <a:pt x="0" y="841"/>
                </a:lnTo>
                <a:cubicBezTo>
                  <a:pt x="0" y="377"/>
                  <a:pt x="376" y="0"/>
                  <a:pt x="841" y="0"/>
                </a:cubicBezTo>
                <a:lnTo>
                  <a:pt x="841" y="0"/>
                </a:lnTo>
                <a:cubicBezTo>
                  <a:pt x="1306" y="0"/>
                  <a:pt x="1683" y="377"/>
                  <a:pt x="1683" y="841"/>
                </a:cubicBezTo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D9A5D37C-C000-4059-A8FD-FD8EBDC4B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0721" y="4093216"/>
            <a:ext cx="736912" cy="831099"/>
          </a:xfrm>
          <a:custGeom>
            <a:avLst/>
            <a:gdLst>
              <a:gd name="connsiteX0" fmla="*/ 172482 w 736912"/>
              <a:gd name="connsiteY0" fmla="*/ 486634 h 831099"/>
              <a:gd name="connsiteX1" fmla="*/ 565315 w 736912"/>
              <a:gd name="connsiteY1" fmla="*/ 486634 h 831099"/>
              <a:gd name="connsiteX2" fmla="*/ 576004 w 736912"/>
              <a:gd name="connsiteY2" fmla="*/ 498176 h 831099"/>
              <a:gd name="connsiteX3" fmla="*/ 565315 w 736912"/>
              <a:gd name="connsiteY3" fmla="*/ 508829 h 831099"/>
              <a:gd name="connsiteX4" fmla="*/ 379143 w 736912"/>
              <a:gd name="connsiteY4" fmla="*/ 508829 h 831099"/>
              <a:gd name="connsiteX5" fmla="*/ 379143 w 736912"/>
              <a:gd name="connsiteY5" fmla="*/ 820446 h 831099"/>
              <a:gd name="connsiteX6" fmla="*/ 368453 w 736912"/>
              <a:gd name="connsiteY6" fmla="*/ 831099 h 831099"/>
              <a:gd name="connsiteX7" fmla="*/ 357764 w 736912"/>
              <a:gd name="connsiteY7" fmla="*/ 820446 h 831099"/>
              <a:gd name="connsiteX8" fmla="*/ 357764 w 736912"/>
              <a:gd name="connsiteY8" fmla="*/ 508829 h 831099"/>
              <a:gd name="connsiteX9" fmla="*/ 172482 w 736912"/>
              <a:gd name="connsiteY9" fmla="*/ 508829 h 831099"/>
              <a:gd name="connsiteX10" fmla="*/ 160902 w 736912"/>
              <a:gd name="connsiteY10" fmla="*/ 498176 h 831099"/>
              <a:gd name="connsiteX11" fmla="*/ 172482 w 736912"/>
              <a:gd name="connsiteY11" fmla="*/ 486634 h 831099"/>
              <a:gd name="connsiteX12" fmla="*/ 668771 w 736912"/>
              <a:gd name="connsiteY12" fmla="*/ 371442 h 831099"/>
              <a:gd name="connsiteX13" fmla="*/ 652856 w 736912"/>
              <a:gd name="connsiteY13" fmla="*/ 376762 h 831099"/>
              <a:gd name="connsiteX14" fmla="*/ 645782 w 736912"/>
              <a:gd name="connsiteY14" fmla="*/ 393608 h 831099"/>
              <a:gd name="connsiteX15" fmla="*/ 645782 w 736912"/>
              <a:gd name="connsiteY15" fmla="*/ 549657 h 831099"/>
              <a:gd name="connsiteX16" fmla="*/ 616605 w 736912"/>
              <a:gd name="connsiteY16" fmla="*/ 578029 h 831099"/>
              <a:gd name="connsiteX17" fmla="*/ 529957 w 736912"/>
              <a:gd name="connsiteY17" fmla="*/ 578029 h 831099"/>
              <a:gd name="connsiteX18" fmla="*/ 507853 w 736912"/>
              <a:gd name="connsiteY18" fmla="*/ 600195 h 831099"/>
              <a:gd name="connsiteX19" fmla="*/ 507853 w 736912"/>
              <a:gd name="connsiteY19" fmla="*/ 783729 h 831099"/>
              <a:gd name="connsiteX20" fmla="*/ 514926 w 736912"/>
              <a:gd name="connsiteY20" fmla="*/ 800575 h 831099"/>
              <a:gd name="connsiteX21" fmla="*/ 531725 w 736912"/>
              <a:gd name="connsiteY21" fmla="*/ 805895 h 831099"/>
              <a:gd name="connsiteX22" fmla="*/ 551177 w 736912"/>
              <a:gd name="connsiteY22" fmla="*/ 783729 h 831099"/>
              <a:gd name="connsiteX23" fmla="*/ 551177 w 736912"/>
              <a:gd name="connsiteY23" fmla="*/ 649847 h 831099"/>
              <a:gd name="connsiteX24" fmla="*/ 578586 w 736912"/>
              <a:gd name="connsiteY24" fmla="*/ 621474 h 831099"/>
              <a:gd name="connsiteX25" fmla="*/ 667886 w 736912"/>
              <a:gd name="connsiteY25" fmla="*/ 621474 h 831099"/>
              <a:gd name="connsiteX26" fmla="*/ 688222 w 736912"/>
              <a:gd name="connsiteY26" fmla="*/ 600195 h 831099"/>
              <a:gd name="connsiteX27" fmla="*/ 688222 w 736912"/>
              <a:gd name="connsiteY27" fmla="*/ 394495 h 831099"/>
              <a:gd name="connsiteX28" fmla="*/ 668771 w 736912"/>
              <a:gd name="connsiteY28" fmla="*/ 371442 h 831099"/>
              <a:gd name="connsiteX29" fmla="*/ 68531 w 736912"/>
              <a:gd name="connsiteY29" fmla="*/ 371442 h 831099"/>
              <a:gd name="connsiteX30" fmla="*/ 48893 w 736912"/>
              <a:gd name="connsiteY30" fmla="*/ 394495 h 831099"/>
              <a:gd name="connsiteX31" fmla="*/ 48893 w 736912"/>
              <a:gd name="connsiteY31" fmla="*/ 600195 h 831099"/>
              <a:gd name="connsiteX32" fmla="*/ 71208 w 736912"/>
              <a:gd name="connsiteY32" fmla="*/ 621474 h 831099"/>
              <a:gd name="connsiteX33" fmla="*/ 160471 w 736912"/>
              <a:gd name="connsiteY33" fmla="*/ 621474 h 831099"/>
              <a:gd name="connsiteX34" fmla="*/ 188142 w 736912"/>
              <a:gd name="connsiteY34" fmla="*/ 649847 h 831099"/>
              <a:gd name="connsiteX35" fmla="*/ 188142 w 736912"/>
              <a:gd name="connsiteY35" fmla="*/ 783729 h 831099"/>
              <a:gd name="connsiteX36" fmla="*/ 207780 w 736912"/>
              <a:gd name="connsiteY36" fmla="*/ 805895 h 831099"/>
              <a:gd name="connsiteX37" fmla="*/ 224740 w 736912"/>
              <a:gd name="connsiteY37" fmla="*/ 800575 h 831099"/>
              <a:gd name="connsiteX38" fmla="*/ 231881 w 736912"/>
              <a:gd name="connsiteY38" fmla="*/ 783729 h 831099"/>
              <a:gd name="connsiteX39" fmla="*/ 231881 w 736912"/>
              <a:gd name="connsiteY39" fmla="*/ 600195 h 831099"/>
              <a:gd name="connsiteX40" fmla="*/ 210458 w 736912"/>
              <a:gd name="connsiteY40" fmla="*/ 578029 h 831099"/>
              <a:gd name="connsiteX41" fmla="*/ 122088 w 736912"/>
              <a:gd name="connsiteY41" fmla="*/ 578029 h 831099"/>
              <a:gd name="connsiteX42" fmla="*/ 92631 w 736912"/>
              <a:gd name="connsiteY42" fmla="*/ 549657 h 831099"/>
              <a:gd name="connsiteX43" fmla="*/ 92631 w 736912"/>
              <a:gd name="connsiteY43" fmla="*/ 393608 h 831099"/>
              <a:gd name="connsiteX44" fmla="*/ 85490 w 736912"/>
              <a:gd name="connsiteY44" fmla="*/ 376762 h 831099"/>
              <a:gd name="connsiteX45" fmla="*/ 68531 w 736912"/>
              <a:gd name="connsiteY45" fmla="*/ 371442 h 831099"/>
              <a:gd name="connsiteX46" fmla="*/ 671423 w 736912"/>
              <a:gd name="connsiteY46" fmla="*/ 350163 h 831099"/>
              <a:gd name="connsiteX47" fmla="*/ 709442 w 736912"/>
              <a:gd name="connsiteY47" fmla="*/ 394495 h 831099"/>
              <a:gd name="connsiteX48" fmla="*/ 709442 w 736912"/>
              <a:gd name="connsiteY48" fmla="*/ 600195 h 831099"/>
              <a:gd name="connsiteX49" fmla="*/ 667886 w 736912"/>
              <a:gd name="connsiteY49" fmla="*/ 643640 h 831099"/>
              <a:gd name="connsiteX50" fmla="*/ 578586 w 736912"/>
              <a:gd name="connsiteY50" fmla="*/ 643640 h 831099"/>
              <a:gd name="connsiteX51" fmla="*/ 572397 w 736912"/>
              <a:gd name="connsiteY51" fmla="*/ 649847 h 831099"/>
              <a:gd name="connsiteX52" fmla="*/ 572397 w 736912"/>
              <a:gd name="connsiteY52" fmla="*/ 783729 h 831099"/>
              <a:gd name="connsiteX53" fmla="*/ 533494 w 736912"/>
              <a:gd name="connsiteY53" fmla="*/ 827175 h 831099"/>
              <a:gd name="connsiteX54" fmla="*/ 529957 w 736912"/>
              <a:gd name="connsiteY54" fmla="*/ 827175 h 831099"/>
              <a:gd name="connsiteX55" fmla="*/ 499896 w 736912"/>
              <a:gd name="connsiteY55" fmla="*/ 816535 h 831099"/>
              <a:gd name="connsiteX56" fmla="*/ 486633 w 736912"/>
              <a:gd name="connsiteY56" fmla="*/ 783729 h 831099"/>
              <a:gd name="connsiteX57" fmla="*/ 486633 w 736912"/>
              <a:gd name="connsiteY57" fmla="*/ 600195 h 831099"/>
              <a:gd name="connsiteX58" fmla="*/ 529957 w 736912"/>
              <a:gd name="connsiteY58" fmla="*/ 556750 h 831099"/>
              <a:gd name="connsiteX59" fmla="*/ 616605 w 736912"/>
              <a:gd name="connsiteY59" fmla="*/ 556750 h 831099"/>
              <a:gd name="connsiteX60" fmla="*/ 624562 w 736912"/>
              <a:gd name="connsiteY60" fmla="*/ 549657 h 831099"/>
              <a:gd name="connsiteX61" fmla="*/ 624562 w 736912"/>
              <a:gd name="connsiteY61" fmla="*/ 393608 h 831099"/>
              <a:gd name="connsiteX62" fmla="*/ 637825 w 736912"/>
              <a:gd name="connsiteY62" fmla="*/ 361689 h 831099"/>
              <a:gd name="connsiteX63" fmla="*/ 671423 w 736912"/>
              <a:gd name="connsiteY63" fmla="*/ 350163 h 831099"/>
              <a:gd name="connsiteX64" fmla="*/ 66745 w 736912"/>
              <a:gd name="connsiteY64" fmla="*/ 350163 h 831099"/>
              <a:gd name="connsiteX65" fmla="*/ 99772 w 736912"/>
              <a:gd name="connsiteY65" fmla="*/ 361689 h 831099"/>
              <a:gd name="connsiteX66" fmla="*/ 114947 w 736912"/>
              <a:gd name="connsiteY66" fmla="*/ 393608 h 831099"/>
              <a:gd name="connsiteX67" fmla="*/ 114947 w 736912"/>
              <a:gd name="connsiteY67" fmla="*/ 549657 h 831099"/>
              <a:gd name="connsiteX68" fmla="*/ 122088 w 736912"/>
              <a:gd name="connsiteY68" fmla="*/ 556750 h 831099"/>
              <a:gd name="connsiteX69" fmla="*/ 210458 w 736912"/>
              <a:gd name="connsiteY69" fmla="*/ 556750 h 831099"/>
              <a:gd name="connsiteX70" fmla="*/ 254197 w 736912"/>
              <a:gd name="connsiteY70" fmla="*/ 600195 h 831099"/>
              <a:gd name="connsiteX71" fmla="*/ 254197 w 736912"/>
              <a:gd name="connsiteY71" fmla="*/ 783729 h 831099"/>
              <a:gd name="connsiteX72" fmla="*/ 239022 w 736912"/>
              <a:gd name="connsiteY72" fmla="*/ 816535 h 831099"/>
              <a:gd name="connsiteX73" fmla="*/ 210458 w 736912"/>
              <a:gd name="connsiteY73" fmla="*/ 827175 h 831099"/>
              <a:gd name="connsiteX74" fmla="*/ 205995 w 736912"/>
              <a:gd name="connsiteY74" fmla="*/ 827175 h 831099"/>
              <a:gd name="connsiteX75" fmla="*/ 166719 w 736912"/>
              <a:gd name="connsiteY75" fmla="*/ 783729 h 831099"/>
              <a:gd name="connsiteX76" fmla="*/ 166719 w 736912"/>
              <a:gd name="connsiteY76" fmla="*/ 649847 h 831099"/>
              <a:gd name="connsiteX77" fmla="*/ 160471 w 736912"/>
              <a:gd name="connsiteY77" fmla="*/ 643640 h 831099"/>
              <a:gd name="connsiteX78" fmla="*/ 71208 w 736912"/>
              <a:gd name="connsiteY78" fmla="*/ 643640 h 831099"/>
              <a:gd name="connsiteX79" fmla="*/ 27470 w 736912"/>
              <a:gd name="connsiteY79" fmla="*/ 600195 h 831099"/>
              <a:gd name="connsiteX80" fmla="*/ 27470 w 736912"/>
              <a:gd name="connsiteY80" fmla="*/ 394495 h 831099"/>
              <a:gd name="connsiteX81" fmla="*/ 66745 w 736912"/>
              <a:gd name="connsiteY81" fmla="*/ 350163 h 831099"/>
              <a:gd name="connsiteX82" fmla="*/ 669563 w 736912"/>
              <a:gd name="connsiteY82" fmla="*/ 221415 h 831099"/>
              <a:gd name="connsiteX83" fmla="*/ 622595 w 736912"/>
              <a:gd name="connsiteY83" fmla="*/ 267496 h 831099"/>
              <a:gd name="connsiteX84" fmla="*/ 669563 w 736912"/>
              <a:gd name="connsiteY84" fmla="*/ 314464 h 831099"/>
              <a:gd name="connsiteX85" fmla="*/ 715644 w 736912"/>
              <a:gd name="connsiteY85" fmla="*/ 267496 h 831099"/>
              <a:gd name="connsiteX86" fmla="*/ 669563 w 736912"/>
              <a:gd name="connsiteY86" fmla="*/ 221415 h 831099"/>
              <a:gd name="connsiteX87" fmla="*/ 68234 w 736912"/>
              <a:gd name="connsiteY87" fmla="*/ 221415 h 831099"/>
              <a:gd name="connsiteX88" fmla="*/ 21268 w 736912"/>
              <a:gd name="connsiteY88" fmla="*/ 267496 h 831099"/>
              <a:gd name="connsiteX89" fmla="*/ 68234 w 736912"/>
              <a:gd name="connsiteY89" fmla="*/ 314464 h 831099"/>
              <a:gd name="connsiteX90" fmla="*/ 114315 w 736912"/>
              <a:gd name="connsiteY90" fmla="*/ 267496 h 831099"/>
              <a:gd name="connsiteX91" fmla="*/ 68234 w 736912"/>
              <a:gd name="connsiteY91" fmla="*/ 221415 h 831099"/>
              <a:gd name="connsiteX92" fmla="*/ 669563 w 736912"/>
              <a:gd name="connsiteY92" fmla="*/ 200147 h 831099"/>
              <a:gd name="connsiteX93" fmla="*/ 736912 w 736912"/>
              <a:gd name="connsiteY93" fmla="*/ 267496 h 831099"/>
              <a:gd name="connsiteX94" fmla="*/ 669563 w 736912"/>
              <a:gd name="connsiteY94" fmla="*/ 336618 h 831099"/>
              <a:gd name="connsiteX95" fmla="*/ 600441 w 736912"/>
              <a:gd name="connsiteY95" fmla="*/ 267496 h 831099"/>
              <a:gd name="connsiteX96" fmla="*/ 669563 w 736912"/>
              <a:gd name="connsiteY96" fmla="*/ 200147 h 831099"/>
              <a:gd name="connsiteX97" fmla="*/ 68234 w 736912"/>
              <a:gd name="connsiteY97" fmla="*/ 200147 h 831099"/>
              <a:gd name="connsiteX98" fmla="*/ 136469 w 736912"/>
              <a:gd name="connsiteY98" fmla="*/ 267496 h 831099"/>
              <a:gd name="connsiteX99" fmla="*/ 68234 w 736912"/>
              <a:gd name="connsiteY99" fmla="*/ 336618 h 831099"/>
              <a:gd name="connsiteX100" fmla="*/ 0 w 736912"/>
              <a:gd name="connsiteY100" fmla="*/ 267496 h 831099"/>
              <a:gd name="connsiteX101" fmla="*/ 68234 w 736912"/>
              <a:gd name="connsiteY101" fmla="*/ 200147 h 831099"/>
              <a:gd name="connsiteX102" fmla="*/ 469344 w 736912"/>
              <a:gd name="connsiteY102" fmla="*/ 104466 h 831099"/>
              <a:gd name="connsiteX103" fmla="*/ 469344 w 736912"/>
              <a:gd name="connsiteY103" fmla="*/ 198217 h 831099"/>
              <a:gd name="connsiteX104" fmla="*/ 413243 w 736912"/>
              <a:gd name="connsiteY104" fmla="*/ 253575 h 831099"/>
              <a:gd name="connsiteX105" fmla="*/ 285012 w 736912"/>
              <a:gd name="connsiteY105" fmla="*/ 253575 h 831099"/>
              <a:gd name="connsiteX106" fmla="*/ 285012 w 736912"/>
              <a:gd name="connsiteY106" fmla="*/ 280361 h 831099"/>
              <a:gd name="connsiteX107" fmla="*/ 318850 w 736912"/>
              <a:gd name="connsiteY107" fmla="*/ 315183 h 831099"/>
              <a:gd name="connsiteX108" fmla="*/ 561065 w 736912"/>
              <a:gd name="connsiteY108" fmla="*/ 315183 h 831099"/>
              <a:gd name="connsiteX109" fmla="*/ 563736 w 736912"/>
              <a:gd name="connsiteY109" fmla="*/ 313397 h 831099"/>
              <a:gd name="connsiteX110" fmla="*/ 563736 w 736912"/>
              <a:gd name="connsiteY110" fmla="*/ 310718 h 831099"/>
              <a:gd name="connsiteX111" fmla="*/ 546817 w 736912"/>
              <a:gd name="connsiteY111" fmla="*/ 292861 h 831099"/>
              <a:gd name="connsiteX112" fmla="*/ 539693 w 736912"/>
              <a:gd name="connsiteY112" fmla="*/ 273218 h 831099"/>
              <a:gd name="connsiteX113" fmla="*/ 539693 w 736912"/>
              <a:gd name="connsiteY113" fmla="*/ 139288 h 831099"/>
              <a:gd name="connsiteX114" fmla="*/ 505854 w 736912"/>
              <a:gd name="connsiteY114" fmla="*/ 104466 h 831099"/>
              <a:gd name="connsiteX115" fmla="*/ 228020 w 736912"/>
              <a:gd name="connsiteY115" fmla="*/ 22322 h 831099"/>
              <a:gd name="connsiteX116" fmla="*/ 193291 w 736912"/>
              <a:gd name="connsiteY116" fmla="*/ 56251 h 831099"/>
              <a:gd name="connsiteX117" fmla="*/ 193291 w 736912"/>
              <a:gd name="connsiteY117" fmla="*/ 190181 h 831099"/>
              <a:gd name="connsiteX118" fmla="*/ 186167 w 736912"/>
              <a:gd name="connsiteY118" fmla="*/ 209824 h 831099"/>
              <a:gd name="connsiteX119" fmla="*/ 170138 w 736912"/>
              <a:gd name="connsiteY119" fmla="*/ 227682 h 831099"/>
              <a:gd name="connsiteX120" fmla="*/ 169247 w 736912"/>
              <a:gd name="connsiteY120" fmla="*/ 230360 h 831099"/>
              <a:gd name="connsiteX121" fmla="*/ 171919 w 736912"/>
              <a:gd name="connsiteY121" fmla="*/ 232146 h 831099"/>
              <a:gd name="connsiteX122" fmla="*/ 413243 w 736912"/>
              <a:gd name="connsiteY122" fmla="*/ 232146 h 831099"/>
              <a:gd name="connsiteX123" fmla="*/ 447082 w 736912"/>
              <a:gd name="connsiteY123" fmla="*/ 198217 h 831099"/>
              <a:gd name="connsiteX124" fmla="*/ 447082 w 736912"/>
              <a:gd name="connsiteY124" fmla="*/ 56251 h 831099"/>
              <a:gd name="connsiteX125" fmla="*/ 413243 w 736912"/>
              <a:gd name="connsiteY125" fmla="*/ 22322 h 831099"/>
              <a:gd name="connsiteX126" fmla="*/ 228020 w 736912"/>
              <a:gd name="connsiteY126" fmla="*/ 0 h 831099"/>
              <a:gd name="connsiteX127" fmla="*/ 413243 w 736912"/>
              <a:gd name="connsiteY127" fmla="*/ 0 h 831099"/>
              <a:gd name="connsiteX128" fmla="*/ 469344 w 736912"/>
              <a:gd name="connsiteY128" fmla="*/ 56251 h 831099"/>
              <a:gd name="connsiteX129" fmla="*/ 469344 w 736912"/>
              <a:gd name="connsiteY129" fmla="*/ 83037 h 831099"/>
              <a:gd name="connsiteX130" fmla="*/ 505854 w 736912"/>
              <a:gd name="connsiteY130" fmla="*/ 83037 h 831099"/>
              <a:gd name="connsiteX131" fmla="*/ 561065 w 736912"/>
              <a:gd name="connsiteY131" fmla="*/ 139288 h 831099"/>
              <a:gd name="connsiteX132" fmla="*/ 561065 w 736912"/>
              <a:gd name="connsiteY132" fmla="*/ 273218 h 831099"/>
              <a:gd name="connsiteX133" fmla="*/ 563736 w 736912"/>
              <a:gd name="connsiteY133" fmla="*/ 278575 h 831099"/>
              <a:gd name="connsiteX134" fmla="*/ 578875 w 736912"/>
              <a:gd name="connsiteY134" fmla="*/ 295539 h 831099"/>
              <a:gd name="connsiteX135" fmla="*/ 584218 w 736912"/>
              <a:gd name="connsiteY135" fmla="*/ 321433 h 831099"/>
              <a:gd name="connsiteX136" fmla="*/ 561065 w 736912"/>
              <a:gd name="connsiteY136" fmla="*/ 336611 h 831099"/>
              <a:gd name="connsiteX137" fmla="*/ 318850 w 736912"/>
              <a:gd name="connsiteY137" fmla="*/ 336611 h 831099"/>
              <a:gd name="connsiteX138" fmla="*/ 263640 w 736912"/>
              <a:gd name="connsiteY138" fmla="*/ 280361 h 831099"/>
              <a:gd name="connsiteX139" fmla="*/ 263640 w 736912"/>
              <a:gd name="connsiteY139" fmla="*/ 253575 h 831099"/>
              <a:gd name="connsiteX140" fmla="*/ 171919 w 736912"/>
              <a:gd name="connsiteY140" fmla="*/ 253575 h 831099"/>
              <a:gd name="connsiteX141" fmla="*/ 148766 w 736912"/>
              <a:gd name="connsiteY141" fmla="*/ 239289 h 831099"/>
              <a:gd name="connsiteX142" fmla="*/ 154109 w 736912"/>
              <a:gd name="connsiteY142" fmla="*/ 213396 h 831099"/>
              <a:gd name="connsiteX143" fmla="*/ 170138 w 736912"/>
              <a:gd name="connsiteY143" fmla="*/ 195538 h 831099"/>
              <a:gd name="connsiteX144" fmla="*/ 171919 w 736912"/>
              <a:gd name="connsiteY144" fmla="*/ 190181 h 831099"/>
              <a:gd name="connsiteX145" fmla="*/ 171919 w 736912"/>
              <a:gd name="connsiteY145" fmla="*/ 56251 h 831099"/>
              <a:gd name="connsiteX146" fmla="*/ 228020 w 736912"/>
              <a:gd name="connsiteY146" fmla="*/ 0 h 831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</a:cxnLst>
            <a:rect l="l" t="t" r="r" b="b"/>
            <a:pathLst>
              <a:path w="736912" h="831099">
                <a:moveTo>
                  <a:pt x="172482" y="486634"/>
                </a:moveTo>
                <a:lnTo>
                  <a:pt x="565315" y="486634"/>
                </a:lnTo>
                <a:cubicBezTo>
                  <a:pt x="571550" y="486634"/>
                  <a:pt x="576004" y="491961"/>
                  <a:pt x="576004" y="498176"/>
                </a:cubicBezTo>
                <a:cubicBezTo>
                  <a:pt x="576004" y="503502"/>
                  <a:pt x="571550" y="508829"/>
                  <a:pt x="565315" y="508829"/>
                </a:cubicBezTo>
                <a:lnTo>
                  <a:pt x="379143" y="508829"/>
                </a:lnTo>
                <a:lnTo>
                  <a:pt x="379143" y="820446"/>
                </a:lnTo>
                <a:cubicBezTo>
                  <a:pt x="379143" y="826660"/>
                  <a:pt x="374689" y="831099"/>
                  <a:pt x="368453" y="831099"/>
                </a:cubicBezTo>
                <a:cubicBezTo>
                  <a:pt x="363109" y="831099"/>
                  <a:pt x="357764" y="826660"/>
                  <a:pt x="357764" y="820446"/>
                </a:cubicBezTo>
                <a:lnTo>
                  <a:pt x="357764" y="508829"/>
                </a:lnTo>
                <a:lnTo>
                  <a:pt x="172482" y="508829"/>
                </a:lnTo>
                <a:cubicBezTo>
                  <a:pt x="166247" y="508829"/>
                  <a:pt x="160902" y="503502"/>
                  <a:pt x="160902" y="498176"/>
                </a:cubicBezTo>
                <a:cubicBezTo>
                  <a:pt x="160902" y="491961"/>
                  <a:pt x="166247" y="486634"/>
                  <a:pt x="172482" y="486634"/>
                </a:cubicBezTo>
                <a:close/>
                <a:moveTo>
                  <a:pt x="668771" y="371442"/>
                </a:moveTo>
                <a:cubicBezTo>
                  <a:pt x="662581" y="371442"/>
                  <a:pt x="657276" y="372329"/>
                  <a:pt x="652856" y="376762"/>
                </a:cubicBezTo>
                <a:cubicBezTo>
                  <a:pt x="648435" y="381195"/>
                  <a:pt x="645782" y="387402"/>
                  <a:pt x="645782" y="393608"/>
                </a:cubicBezTo>
                <a:lnTo>
                  <a:pt x="645782" y="549657"/>
                </a:lnTo>
                <a:cubicBezTo>
                  <a:pt x="645782" y="565616"/>
                  <a:pt x="632520" y="578029"/>
                  <a:pt x="616605" y="578029"/>
                </a:cubicBezTo>
                <a:lnTo>
                  <a:pt x="529957" y="578029"/>
                </a:lnTo>
                <a:cubicBezTo>
                  <a:pt x="517579" y="578029"/>
                  <a:pt x="507853" y="588669"/>
                  <a:pt x="507853" y="600195"/>
                </a:cubicBezTo>
                <a:lnTo>
                  <a:pt x="507853" y="783729"/>
                </a:lnTo>
                <a:cubicBezTo>
                  <a:pt x="507853" y="789936"/>
                  <a:pt x="510506" y="796142"/>
                  <a:pt x="514926" y="800575"/>
                </a:cubicBezTo>
                <a:cubicBezTo>
                  <a:pt x="520231" y="805009"/>
                  <a:pt x="525536" y="806782"/>
                  <a:pt x="531725" y="805895"/>
                </a:cubicBezTo>
                <a:cubicBezTo>
                  <a:pt x="542335" y="805009"/>
                  <a:pt x="551177" y="794369"/>
                  <a:pt x="551177" y="783729"/>
                </a:cubicBezTo>
                <a:lnTo>
                  <a:pt x="551177" y="649847"/>
                </a:lnTo>
                <a:cubicBezTo>
                  <a:pt x="551177" y="634774"/>
                  <a:pt x="562671" y="621474"/>
                  <a:pt x="578586" y="621474"/>
                </a:cubicBezTo>
                <a:lnTo>
                  <a:pt x="667886" y="621474"/>
                </a:lnTo>
                <a:cubicBezTo>
                  <a:pt x="679380" y="621474"/>
                  <a:pt x="688222" y="612608"/>
                  <a:pt x="688222" y="600195"/>
                </a:cubicBezTo>
                <a:lnTo>
                  <a:pt x="688222" y="394495"/>
                </a:lnTo>
                <a:cubicBezTo>
                  <a:pt x="688222" y="382082"/>
                  <a:pt x="680265" y="372329"/>
                  <a:pt x="668771" y="371442"/>
                </a:cubicBezTo>
                <a:close/>
                <a:moveTo>
                  <a:pt x="68531" y="371442"/>
                </a:moveTo>
                <a:cubicBezTo>
                  <a:pt x="57819" y="372329"/>
                  <a:pt x="48893" y="382082"/>
                  <a:pt x="48893" y="394495"/>
                </a:cubicBezTo>
                <a:lnTo>
                  <a:pt x="48893" y="600195"/>
                </a:lnTo>
                <a:cubicBezTo>
                  <a:pt x="48893" y="612608"/>
                  <a:pt x="58712" y="621474"/>
                  <a:pt x="71208" y="621474"/>
                </a:cubicBezTo>
                <a:lnTo>
                  <a:pt x="160471" y="621474"/>
                </a:lnTo>
                <a:cubicBezTo>
                  <a:pt x="175646" y="621474"/>
                  <a:pt x="188142" y="634774"/>
                  <a:pt x="188142" y="649847"/>
                </a:cubicBezTo>
                <a:lnTo>
                  <a:pt x="188142" y="783729"/>
                </a:lnTo>
                <a:cubicBezTo>
                  <a:pt x="188142" y="794369"/>
                  <a:pt x="197069" y="805009"/>
                  <a:pt x="207780" y="805895"/>
                </a:cubicBezTo>
                <a:cubicBezTo>
                  <a:pt x="214028" y="806782"/>
                  <a:pt x="220277" y="805009"/>
                  <a:pt x="224740" y="800575"/>
                </a:cubicBezTo>
                <a:cubicBezTo>
                  <a:pt x="229203" y="796142"/>
                  <a:pt x="231881" y="789936"/>
                  <a:pt x="231881" y="783729"/>
                </a:cubicBezTo>
                <a:lnTo>
                  <a:pt x="231881" y="600195"/>
                </a:lnTo>
                <a:cubicBezTo>
                  <a:pt x="231881" y="588669"/>
                  <a:pt x="222062" y="578029"/>
                  <a:pt x="210458" y="578029"/>
                </a:cubicBezTo>
                <a:lnTo>
                  <a:pt x="122088" y="578029"/>
                </a:lnTo>
                <a:cubicBezTo>
                  <a:pt x="105128" y="578029"/>
                  <a:pt x="92631" y="565616"/>
                  <a:pt x="92631" y="549657"/>
                </a:cubicBezTo>
                <a:lnTo>
                  <a:pt x="92631" y="393608"/>
                </a:lnTo>
                <a:cubicBezTo>
                  <a:pt x="92631" y="387402"/>
                  <a:pt x="89954" y="381195"/>
                  <a:pt x="85490" y="376762"/>
                </a:cubicBezTo>
                <a:cubicBezTo>
                  <a:pt x="81027" y="372329"/>
                  <a:pt x="74779" y="371442"/>
                  <a:pt x="68531" y="371442"/>
                </a:cubicBezTo>
                <a:close/>
                <a:moveTo>
                  <a:pt x="671423" y="350163"/>
                </a:moveTo>
                <a:cubicBezTo>
                  <a:pt x="693527" y="351936"/>
                  <a:pt x="709442" y="371442"/>
                  <a:pt x="709442" y="394495"/>
                </a:cubicBezTo>
                <a:lnTo>
                  <a:pt x="709442" y="600195"/>
                </a:lnTo>
                <a:cubicBezTo>
                  <a:pt x="709442" y="624134"/>
                  <a:pt x="690875" y="643640"/>
                  <a:pt x="667886" y="643640"/>
                </a:cubicBezTo>
                <a:lnTo>
                  <a:pt x="578586" y="643640"/>
                </a:lnTo>
                <a:cubicBezTo>
                  <a:pt x="575049" y="643640"/>
                  <a:pt x="572397" y="645414"/>
                  <a:pt x="572397" y="649847"/>
                </a:cubicBezTo>
                <a:lnTo>
                  <a:pt x="572397" y="783729"/>
                </a:lnTo>
                <a:cubicBezTo>
                  <a:pt x="572397" y="805895"/>
                  <a:pt x="555598" y="825401"/>
                  <a:pt x="533494" y="827175"/>
                </a:cubicBezTo>
                <a:cubicBezTo>
                  <a:pt x="531725" y="827175"/>
                  <a:pt x="530841" y="827175"/>
                  <a:pt x="529957" y="827175"/>
                </a:cubicBezTo>
                <a:cubicBezTo>
                  <a:pt x="519347" y="827175"/>
                  <a:pt x="508737" y="823628"/>
                  <a:pt x="499896" y="816535"/>
                </a:cubicBezTo>
                <a:cubicBezTo>
                  <a:pt x="491938" y="808555"/>
                  <a:pt x="486633" y="796142"/>
                  <a:pt x="486633" y="783729"/>
                </a:cubicBezTo>
                <a:lnTo>
                  <a:pt x="486633" y="600195"/>
                </a:lnTo>
                <a:cubicBezTo>
                  <a:pt x="486633" y="577142"/>
                  <a:pt x="505201" y="556750"/>
                  <a:pt x="529957" y="556750"/>
                </a:cubicBezTo>
                <a:lnTo>
                  <a:pt x="616605" y="556750"/>
                </a:lnTo>
                <a:cubicBezTo>
                  <a:pt x="621026" y="556750"/>
                  <a:pt x="624562" y="554090"/>
                  <a:pt x="624562" y="549657"/>
                </a:cubicBezTo>
                <a:lnTo>
                  <a:pt x="624562" y="393608"/>
                </a:lnTo>
                <a:cubicBezTo>
                  <a:pt x="624562" y="381195"/>
                  <a:pt x="629867" y="369669"/>
                  <a:pt x="637825" y="361689"/>
                </a:cubicBezTo>
                <a:cubicBezTo>
                  <a:pt x="647551" y="352823"/>
                  <a:pt x="659045" y="349276"/>
                  <a:pt x="671423" y="350163"/>
                </a:cubicBezTo>
                <a:close/>
                <a:moveTo>
                  <a:pt x="66745" y="350163"/>
                </a:moveTo>
                <a:cubicBezTo>
                  <a:pt x="79242" y="349276"/>
                  <a:pt x="90846" y="352823"/>
                  <a:pt x="99772" y="361689"/>
                </a:cubicBezTo>
                <a:cubicBezTo>
                  <a:pt x="109591" y="369669"/>
                  <a:pt x="114947" y="381195"/>
                  <a:pt x="114947" y="393608"/>
                </a:cubicBezTo>
                <a:lnTo>
                  <a:pt x="114947" y="549657"/>
                </a:lnTo>
                <a:cubicBezTo>
                  <a:pt x="114947" y="554090"/>
                  <a:pt x="117625" y="556750"/>
                  <a:pt x="122088" y="556750"/>
                </a:cubicBezTo>
                <a:lnTo>
                  <a:pt x="210458" y="556750"/>
                </a:lnTo>
                <a:cubicBezTo>
                  <a:pt x="233666" y="556750"/>
                  <a:pt x="254197" y="577142"/>
                  <a:pt x="254197" y="600195"/>
                </a:cubicBezTo>
                <a:lnTo>
                  <a:pt x="254197" y="783729"/>
                </a:lnTo>
                <a:cubicBezTo>
                  <a:pt x="254197" y="796142"/>
                  <a:pt x="248841" y="808555"/>
                  <a:pt x="239022" y="816535"/>
                </a:cubicBezTo>
                <a:cubicBezTo>
                  <a:pt x="231881" y="823628"/>
                  <a:pt x="221169" y="827175"/>
                  <a:pt x="210458" y="827175"/>
                </a:cubicBezTo>
                <a:cubicBezTo>
                  <a:pt x="208673" y="827175"/>
                  <a:pt x="207780" y="827175"/>
                  <a:pt x="205995" y="827175"/>
                </a:cubicBezTo>
                <a:cubicBezTo>
                  <a:pt x="183679" y="825401"/>
                  <a:pt x="166719" y="805895"/>
                  <a:pt x="166719" y="783729"/>
                </a:cubicBezTo>
                <a:lnTo>
                  <a:pt x="166719" y="649847"/>
                </a:lnTo>
                <a:cubicBezTo>
                  <a:pt x="166719" y="645414"/>
                  <a:pt x="164042" y="643640"/>
                  <a:pt x="160471" y="643640"/>
                </a:cubicBezTo>
                <a:lnTo>
                  <a:pt x="71208" y="643640"/>
                </a:lnTo>
                <a:cubicBezTo>
                  <a:pt x="47108" y="643640"/>
                  <a:pt x="27470" y="624134"/>
                  <a:pt x="27470" y="600195"/>
                </a:cubicBezTo>
                <a:lnTo>
                  <a:pt x="27470" y="394495"/>
                </a:lnTo>
                <a:cubicBezTo>
                  <a:pt x="27470" y="371442"/>
                  <a:pt x="45322" y="351936"/>
                  <a:pt x="66745" y="350163"/>
                </a:cubicBezTo>
                <a:close/>
                <a:moveTo>
                  <a:pt x="669563" y="221415"/>
                </a:moveTo>
                <a:cubicBezTo>
                  <a:pt x="642977" y="221415"/>
                  <a:pt x="622595" y="241797"/>
                  <a:pt x="622595" y="267496"/>
                </a:cubicBezTo>
                <a:cubicBezTo>
                  <a:pt x="622595" y="294082"/>
                  <a:pt x="642977" y="314464"/>
                  <a:pt x="669563" y="314464"/>
                </a:cubicBezTo>
                <a:cubicBezTo>
                  <a:pt x="695262" y="314464"/>
                  <a:pt x="715644" y="294082"/>
                  <a:pt x="715644" y="267496"/>
                </a:cubicBezTo>
                <a:cubicBezTo>
                  <a:pt x="715644" y="241797"/>
                  <a:pt x="695262" y="221415"/>
                  <a:pt x="669563" y="221415"/>
                </a:cubicBezTo>
                <a:close/>
                <a:moveTo>
                  <a:pt x="68234" y="221415"/>
                </a:moveTo>
                <a:cubicBezTo>
                  <a:pt x="42536" y="221415"/>
                  <a:pt x="21268" y="241797"/>
                  <a:pt x="21268" y="267496"/>
                </a:cubicBezTo>
                <a:cubicBezTo>
                  <a:pt x="21268" y="294082"/>
                  <a:pt x="42536" y="314464"/>
                  <a:pt x="68234" y="314464"/>
                </a:cubicBezTo>
                <a:cubicBezTo>
                  <a:pt x="93933" y="314464"/>
                  <a:pt x="114315" y="294082"/>
                  <a:pt x="114315" y="267496"/>
                </a:cubicBezTo>
                <a:cubicBezTo>
                  <a:pt x="114315" y="241797"/>
                  <a:pt x="93933" y="221415"/>
                  <a:pt x="68234" y="221415"/>
                </a:cubicBezTo>
                <a:close/>
                <a:moveTo>
                  <a:pt x="669563" y="200147"/>
                </a:moveTo>
                <a:cubicBezTo>
                  <a:pt x="705896" y="200147"/>
                  <a:pt x="736912" y="230277"/>
                  <a:pt x="736912" y="267496"/>
                </a:cubicBezTo>
                <a:cubicBezTo>
                  <a:pt x="736912" y="305602"/>
                  <a:pt x="705896" y="336618"/>
                  <a:pt x="669563" y="336618"/>
                </a:cubicBezTo>
                <a:cubicBezTo>
                  <a:pt x="631457" y="336618"/>
                  <a:pt x="600441" y="305602"/>
                  <a:pt x="600441" y="267496"/>
                </a:cubicBezTo>
                <a:cubicBezTo>
                  <a:pt x="600441" y="230277"/>
                  <a:pt x="631457" y="200147"/>
                  <a:pt x="669563" y="200147"/>
                </a:cubicBezTo>
                <a:close/>
                <a:moveTo>
                  <a:pt x="68234" y="200147"/>
                </a:moveTo>
                <a:cubicBezTo>
                  <a:pt x="105453" y="200147"/>
                  <a:pt x="136469" y="230277"/>
                  <a:pt x="136469" y="267496"/>
                </a:cubicBezTo>
                <a:cubicBezTo>
                  <a:pt x="136469" y="305602"/>
                  <a:pt x="105453" y="336618"/>
                  <a:pt x="68234" y="336618"/>
                </a:cubicBezTo>
                <a:cubicBezTo>
                  <a:pt x="30129" y="336618"/>
                  <a:pt x="0" y="305602"/>
                  <a:pt x="0" y="267496"/>
                </a:cubicBezTo>
                <a:cubicBezTo>
                  <a:pt x="0" y="230277"/>
                  <a:pt x="30129" y="200147"/>
                  <a:pt x="68234" y="200147"/>
                </a:cubicBezTo>
                <a:close/>
                <a:moveTo>
                  <a:pt x="469344" y="104466"/>
                </a:moveTo>
                <a:lnTo>
                  <a:pt x="469344" y="198217"/>
                </a:lnTo>
                <a:cubicBezTo>
                  <a:pt x="469344" y="228574"/>
                  <a:pt x="444410" y="253575"/>
                  <a:pt x="413243" y="253575"/>
                </a:cubicBezTo>
                <a:lnTo>
                  <a:pt x="285012" y="253575"/>
                </a:lnTo>
                <a:lnTo>
                  <a:pt x="285012" y="280361"/>
                </a:lnTo>
                <a:cubicBezTo>
                  <a:pt x="285012" y="300004"/>
                  <a:pt x="301041" y="315183"/>
                  <a:pt x="318850" y="315183"/>
                </a:cubicBezTo>
                <a:lnTo>
                  <a:pt x="561065" y="315183"/>
                </a:lnTo>
                <a:cubicBezTo>
                  <a:pt x="561955" y="315183"/>
                  <a:pt x="563736" y="314290"/>
                  <a:pt x="563736" y="313397"/>
                </a:cubicBezTo>
                <a:cubicBezTo>
                  <a:pt x="563736" y="311611"/>
                  <a:pt x="563736" y="311611"/>
                  <a:pt x="563736" y="310718"/>
                </a:cubicBezTo>
                <a:lnTo>
                  <a:pt x="546817" y="292861"/>
                </a:lnTo>
                <a:cubicBezTo>
                  <a:pt x="542364" y="287504"/>
                  <a:pt x="539693" y="280361"/>
                  <a:pt x="539693" y="273218"/>
                </a:cubicBezTo>
                <a:lnTo>
                  <a:pt x="539693" y="139288"/>
                </a:lnTo>
                <a:cubicBezTo>
                  <a:pt x="539693" y="119645"/>
                  <a:pt x="524555" y="104466"/>
                  <a:pt x="505854" y="104466"/>
                </a:cubicBezTo>
                <a:close/>
                <a:moveTo>
                  <a:pt x="228020" y="22322"/>
                </a:moveTo>
                <a:cubicBezTo>
                  <a:pt x="208429" y="22322"/>
                  <a:pt x="193291" y="37501"/>
                  <a:pt x="193291" y="56251"/>
                </a:cubicBezTo>
                <a:lnTo>
                  <a:pt x="193291" y="190181"/>
                </a:lnTo>
                <a:cubicBezTo>
                  <a:pt x="193291" y="198217"/>
                  <a:pt x="190619" y="204467"/>
                  <a:pt x="186167" y="209824"/>
                </a:cubicBezTo>
                <a:lnTo>
                  <a:pt x="170138" y="227682"/>
                </a:lnTo>
                <a:cubicBezTo>
                  <a:pt x="169247" y="228574"/>
                  <a:pt x="169247" y="229467"/>
                  <a:pt x="169247" y="230360"/>
                </a:cubicBezTo>
                <a:cubicBezTo>
                  <a:pt x="170138" y="232146"/>
                  <a:pt x="171028" y="232146"/>
                  <a:pt x="171919" y="232146"/>
                </a:cubicBezTo>
                <a:lnTo>
                  <a:pt x="413243" y="232146"/>
                </a:lnTo>
                <a:cubicBezTo>
                  <a:pt x="431943" y="232146"/>
                  <a:pt x="447082" y="216967"/>
                  <a:pt x="447082" y="198217"/>
                </a:cubicBezTo>
                <a:lnTo>
                  <a:pt x="447082" y="56251"/>
                </a:lnTo>
                <a:cubicBezTo>
                  <a:pt x="447082" y="37501"/>
                  <a:pt x="431943" y="22322"/>
                  <a:pt x="413243" y="22322"/>
                </a:cubicBezTo>
                <a:close/>
                <a:moveTo>
                  <a:pt x="228020" y="0"/>
                </a:moveTo>
                <a:lnTo>
                  <a:pt x="413243" y="0"/>
                </a:lnTo>
                <a:cubicBezTo>
                  <a:pt x="444410" y="0"/>
                  <a:pt x="469344" y="25000"/>
                  <a:pt x="469344" y="56251"/>
                </a:cubicBezTo>
                <a:lnTo>
                  <a:pt x="469344" y="83037"/>
                </a:lnTo>
                <a:lnTo>
                  <a:pt x="505854" y="83037"/>
                </a:lnTo>
                <a:cubicBezTo>
                  <a:pt x="536131" y="83037"/>
                  <a:pt x="561065" y="108037"/>
                  <a:pt x="561065" y="139288"/>
                </a:cubicBezTo>
                <a:lnTo>
                  <a:pt x="561065" y="273218"/>
                </a:lnTo>
                <a:cubicBezTo>
                  <a:pt x="561065" y="275003"/>
                  <a:pt x="561955" y="276789"/>
                  <a:pt x="563736" y="278575"/>
                </a:cubicBezTo>
                <a:lnTo>
                  <a:pt x="578875" y="295539"/>
                </a:lnTo>
                <a:cubicBezTo>
                  <a:pt x="585999" y="302682"/>
                  <a:pt x="587780" y="312504"/>
                  <a:pt x="584218" y="321433"/>
                </a:cubicBezTo>
                <a:cubicBezTo>
                  <a:pt x="578875" y="331254"/>
                  <a:pt x="570860" y="336611"/>
                  <a:pt x="561065" y="336611"/>
                </a:cubicBezTo>
                <a:lnTo>
                  <a:pt x="318850" y="336611"/>
                </a:lnTo>
                <a:cubicBezTo>
                  <a:pt x="288574" y="336611"/>
                  <a:pt x="263640" y="311611"/>
                  <a:pt x="263640" y="280361"/>
                </a:cubicBezTo>
                <a:lnTo>
                  <a:pt x="263640" y="253575"/>
                </a:lnTo>
                <a:lnTo>
                  <a:pt x="171919" y="253575"/>
                </a:lnTo>
                <a:cubicBezTo>
                  <a:pt x="162124" y="253575"/>
                  <a:pt x="154109" y="248217"/>
                  <a:pt x="148766" y="239289"/>
                </a:cubicBezTo>
                <a:cubicBezTo>
                  <a:pt x="145204" y="230360"/>
                  <a:pt x="146985" y="220539"/>
                  <a:pt x="154109" y="213396"/>
                </a:cubicBezTo>
                <a:lnTo>
                  <a:pt x="170138" y="195538"/>
                </a:lnTo>
                <a:cubicBezTo>
                  <a:pt x="171028" y="193753"/>
                  <a:pt x="171919" y="192860"/>
                  <a:pt x="171919" y="190181"/>
                </a:cubicBezTo>
                <a:lnTo>
                  <a:pt x="171919" y="56251"/>
                </a:lnTo>
                <a:cubicBezTo>
                  <a:pt x="171919" y="25000"/>
                  <a:pt x="195962" y="0"/>
                  <a:pt x="2280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86" name="Freeform 12">
            <a:extLst>
              <a:ext uri="{FF2B5EF4-FFF2-40B4-BE49-F238E27FC236}">
                <a16:creationId xmlns:a16="http://schemas.microsoft.com/office/drawing/2014/main" id="{B8FB0534-F789-4639-A2FD-A0F4FC504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1476" y="9371618"/>
            <a:ext cx="5352968" cy="3402511"/>
          </a:xfrm>
          <a:custGeom>
            <a:avLst/>
            <a:gdLst>
              <a:gd name="T0" fmla="*/ 5320 w 6015"/>
              <a:gd name="T1" fmla="*/ 3822 h 3823"/>
              <a:gd name="T2" fmla="*/ 693 w 6015"/>
              <a:gd name="T3" fmla="*/ 3822 h 3823"/>
              <a:gd name="T4" fmla="*/ 693 w 6015"/>
              <a:gd name="T5" fmla="*/ 3822 h 3823"/>
              <a:gd name="T6" fmla="*/ 0 w 6015"/>
              <a:gd name="T7" fmla="*/ 3128 h 3823"/>
              <a:gd name="T8" fmla="*/ 0 w 6015"/>
              <a:gd name="T9" fmla="*/ 694 h 3823"/>
              <a:gd name="T10" fmla="*/ 0 w 6015"/>
              <a:gd name="T11" fmla="*/ 694 h 3823"/>
              <a:gd name="T12" fmla="*/ 693 w 6015"/>
              <a:gd name="T13" fmla="*/ 0 h 3823"/>
              <a:gd name="T14" fmla="*/ 5320 w 6015"/>
              <a:gd name="T15" fmla="*/ 0 h 3823"/>
              <a:gd name="T16" fmla="*/ 5320 w 6015"/>
              <a:gd name="T17" fmla="*/ 0 h 3823"/>
              <a:gd name="T18" fmla="*/ 6014 w 6015"/>
              <a:gd name="T19" fmla="*/ 694 h 3823"/>
              <a:gd name="T20" fmla="*/ 6014 w 6015"/>
              <a:gd name="T21" fmla="*/ 3128 h 3823"/>
              <a:gd name="T22" fmla="*/ 6014 w 6015"/>
              <a:gd name="T23" fmla="*/ 3128 h 3823"/>
              <a:gd name="T24" fmla="*/ 5320 w 6015"/>
              <a:gd name="T25" fmla="*/ 3822 h 3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015" h="3823">
                <a:moveTo>
                  <a:pt x="5320" y="3822"/>
                </a:moveTo>
                <a:lnTo>
                  <a:pt x="693" y="3822"/>
                </a:lnTo>
                <a:lnTo>
                  <a:pt x="693" y="3822"/>
                </a:lnTo>
                <a:cubicBezTo>
                  <a:pt x="310" y="3822"/>
                  <a:pt x="0" y="3511"/>
                  <a:pt x="0" y="3128"/>
                </a:cubicBezTo>
                <a:lnTo>
                  <a:pt x="0" y="694"/>
                </a:lnTo>
                <a:lnTo>
                  <a:pt x="0" y="694"/>
                </a:lnTo>
                <a:cubicBezTo>
                  <a:pt x="0" y="311"/>
                  <a:pt x="310" y="0"/>
                  <a:pt x="693" y="0"/>
                </a:cubicBezTo>
                <a:lnTo>
                  <a:pt x="5320" y="0"/>
                </a:lnTo>
                <a:lnTo>
                  <a:pt x="5320" y="0"/>
                </a:lnTo>
                <a:cubicBezTo>
                  <a:pt x="5703" y="0"/>
                  <a:pt x="6014" y="311"/>
                  <a:pt x="6014" y="694"/>
                </a:cubicBezTo>
                <a:lnTo>
                  <a:pt x="6014" y="3128"/>
                </a:lnTo>
                <a:lnTo>
                  <a:pt x="6014" y="3128"/>
                </a:lnTo>
                <a:cubicBezTo>
                  <a:pt x="6014" y="3511"/>
                  <a:pt x="5703" y="3822"/>
                  <a:pt x="5320" y="3822"/>
                </a:cubicBezTo>
              </a:path>
            </a:pathLst>
          </a:cu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87" name="Freeform 13">
            <a:extLst>
              <a:ext uri="{FF2B5EF4-FFF2-40B4-BE49-F238E27FC236}">
                <a16:creationId xmlns:a16="http://schemas.microsoft.com/office/drawing/2014/main" id="{71C4DE6A-EBDB-4DAA-9384-50FCBD1EE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2577" y="8747630"/>
            <a:ext cx="1766008" cy="1632577"/>
          </a:xfrm>
          <a:custGeom>
            <a:avLst/>
            <a:gdLst>
              <a:gd name="T0" fmla="*/ 414 w 1984"/>
              <a:gd name="T1" fmla="*/ 1392 h 1836"/>
              <a:gd name="T2" fmla="*/ 414 w 1984"/>
              <a:gd name="T3" fmla="*/ 1392 h 1836"/>
              <a:gd name="T4" fmla="*/ 1107 w 1984"/>
              <a:gd name="T5" fmla="*/ 698 h 1836"/>
              <a:gd name="T6" fmla="*/ 1983 w 1984"/>
              <a:gd name="T7" fmla="*/ 698 h 1836"/>
              <a:gd name="T8" fmla="*/ 1983 w 1984"/>
              <a:gd name="T9" fmla="*/ 698 h 1836"/>
              <a:gd name="T10" fmla="*/ 1017 w 1984"/>
              <a:gd name="T11" fmla="*/ 0 h 1836"/>
              <a:gd name="T12" fmla="*/ 1017 w 1984"/>
              <a:gd name="T13" fmla="*/ 0 h 1836"/>
              <a:gd name="T14" fmla="*/ 0 w 1984"/>
              <a:gd name="T15" fmla="*/ 1016 h 1836"/>
              <a:gd name="T16" fmla="*/ 0 w 1984"/>
              <a:gd name="T17" fmla="*/ 1016 h 1836"/>
              <a:gd name="T18" fmla="*/ 414 w 1984"/>
              <a:gd name="T19" fmla="*/ 1835 h 1836"/>
              <a:gd name="T20" fmla="*/ 414 w 1984"/>
              <a:gd name="T21" fmla="*/ 1392 h 1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84" h="1836">
                <a:moveTo>
                  <a:pt x="414" y="1392"/>
                </a:moveTo>
                <a:lnTo>
                  <a:pt x="414" y="1392"/>
                </a:lnTo>
                <a:cubicBezTo>
                  <a:pt x="414" y="1009"/>
                  <a:pt x="724" y="698"/>
                  <a:pt x="1107" y="698"/>
                </a:cubicBezTo>
                <a:lnTo>
                  <a:pt x="1983" y="698"/>
                </a:lnTo>
                <a:lnTo>
                  <a:pt x="1983" y="698"/>
                </a:lnTo>
                <a:cubicBezTo>
                  <a:pt x="1850" y="293"/>
                  <a:pt x="1468" y="0"/>
                  <a:pt x="1017" y="0"/>
                </a:cubicBezTo>
                <a:lnTo>
                  <a:pt x="1017" y="0"/>
                </a:lnTo>
                <a:cubicBezTo>
                  <a:pt x="456" y="0"/>
                  <a:pt x="0" y="455"/>
                  <a:pt x="0" y="1016"/>
                </a:cubicBezTo>
                <a:lnTo>
                  <a:pt x="0" y="1016"/>
                </a:lnTo>
                <a:cubicBezTo>
                  <a:pt x="0" y="1352"/>
                  <a:pt x="163" y="1650"/>
                  <a:pt x="414" y="1835"/>
                </a:cubicBezTo>
                <a:lnTo>
                  <a:pt x="414" y="1392"/>
                </a:lnTo>
              </a:path>
            </a:pathLst>
          </a:custGeom>
          <a:solidFill>
            <a:schemeClr val="accent1">
              <a:alpha val="31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88" name="Freeform 14">
            <a:extLst>
              <a:ext uri="{FF2B5EF4-FFF2-40B4-BE49-F238E27FC236}">
                <a16:creationId xmlns:a16="http://schemas.microsoft.com/office/drawing/2014/main" id="{968E1FAF-891A-44D7-BE61-4FE93C391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068" y="8877136"/>
            <a:ext cx="1809179" cy="1809179"/>
          </a:xfrm>
          <a:custGeom>
            <a:avLst/>
            <a:gdLst>
              <a:gd name="T0" fmla="*/ 2034 w 2035"/>
              <a:gd name="T1" fmla="*/ 1017 h 2035"/>
              <a:gd name="T2" fmla="*/ 2034 w 2035"/>
              <a:gd name="T3" fmla="*/ 1017 h 2035"/>
              <a:gd name="T4" fmla="*/ 1017 w 2035"/>
              <a:gd name="T5" fmla="*/ 2034 h 2035"/>
              <a:gd name="T6" fmla="*/ 1017 w 2035"/>
              <a:gd name="T7" fmla="*/ 2034 h 2035"/>
              <a:gd name="T8" fmla="*/ 0 w 2035"/>
              <a:gd name="T9" fmla="*/ 1017 h 2035"/>
              <a:gd name="T10" fmla="*/ 0 w 2035"/>
              <a:gd name="T11" fmla="*/ 1017 h 2035"/>
              <a:gd name="T12" fmla="*/ 1017 w 2035"/>
              <a:gd name="T13" fmla="*/ 0 h 2035"/>
              <a:gd name="T14" fmla="*/ 1017 w 2035"/>
              <a:gd name="T15" fmla="*/ 0 h 2035"/>
              <a:gd name="T16" fmla="*/ 2034 w 2035"/>
              <a:gd name="T17" fmla="*/ 1017 h 20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35" h="2035">
                <a:moveTo>
                  <a:pt x="2034" y="1017"/>
                </a:moveTo>
                <a:lnTo>
                  <a:pt x="2034" y="1017"/>
                </a:lnTo>
                <a:cubicBezTo>
                  <a:pt x="2034" y="1579"/>
                  <a:pt x="1579" y="2034"/>
                  <a:pt x="1017" y="2034"/>
                </a:cubicBezTo>
                <a:lnTo>
                  <a:pt x="1017" y="2034"/>
                </a:lnTo>
                <a:cubicBezTo>
                  <a:pt x="456" y="2034"/>
                  <a:pt x="0" y="1579"/>
                  <a:pt x="0" y="1017"/>
                </a:cubicBezTo>
                <a:lnTo>
                  <a:pt x="0" y="1017"/>
                </a:lnTo>
                <a:cubicBezTo>
                  <a:pt x="0" y="456"/>
                  <a:pt x="456" y="0"/>
                  <a:pt x="1017" y="0"/>
                </a:cubicBezTo>
                <a:lnTo>
                  <a:pt x="1017" y="0"/>
                </a:lnTo>
                <a:cubicBezTo>
                  <a:pt x="1579" y="0"/>
                  <a:pt x="2034" y="456"/>
                  <a:pt x="2034" y="101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89" name="Freeform 15">
            <a:extLst>
              <a:ext uri="{FF2B5EF4-FFF2-40B4-BE49-F238E27FC236}">
                <a16:creationId xmlns:a16="http://schemas.microsoft.com/office/drawing/2014/main" id="{B0B35933-E1B7-4125-A2F2-9CC5D9016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047" y="9030191"/>
            <a:ext cx="1499145" cy="1499145"/>
          </a:xfrm>
          <a:custGeom>
            <a:avLst/>
            <a:gdLst>
              <a:gd name="T0" fmla="*/ 1683 w 1684"/>
              <a:gd name="T1" fmla="*/ 841 h 1684"/>
              <a:gd name="T2" fmla="*/ 1683 w 1684"/>
              <a:gd name="T3" fmla="*/ 841 h 1684"/>
              <a:gd name="T4" fmla="*/ 841 w 1684"/>
              <a:gd name="T5" fmla="*/ 1683 h 1684"/>
              <a:gd name="T6" fmla="*/ 841 w 1684"/>
              <a:gd name="T7" fmla="*/ 1683 h 1684"/>
              <a:gd name="T8" fmla="*/ 0 w 1684"/>
              <a:gd name="T9" fmla="*/ 841 h 1684"/>
              <a:gd name="T10" fmla="*/ 0 w 1684"/>
              <a:gd name="T11" fmla="*/ 841 h 1684"/>
              <a:gd name="T12" fmla="*/ 841 w 1684"/>
              <a:gd name="T13" fmla="*/ 0 h 1684"/>
              <a:gd name="T14" fmla="*/ 841 w 1684"/>
              <a:gd name="T15" fmla="*/ 0 h 1684"/>
              <a:gd name="T16" fmla="*/ 1683 w 1684"/>
              <a:gd name="T17" fmla="*/ 841 h 1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84" h="1684">
                <a:moveTo>
                  <a:pt x="1683" y="841"/>
                </a:moveTo>
                <a:lnTo>
                  <a:pt x="1683" y="841"/>
                </a:lnTo>
                <a:cubicBezTo>
                  <a:pt x="1683" y="1306"/>
                  <a:pt x="1306" y="1683"/>
                  <a:pt x="841" y="1683"/>
                </a:cubicBezTo>
                <a:lnTo>
                  <a:pt x="841" y="1683"/>
                </a:lnTo>
                <a:cubicBezTo>
                  <a:pt x="376" y="1683"/>
                  <a:pt x="0" y="1306"/>
                  <a:pt x="0" y="841"/>
                </a:cubicBezTo>
                <a:lnTo>
                  <a:pt x="0" y="841"/>
                </a:lnTo>
                <a:cubicBezTo>
                  <a:pt x="0" y="376"/>
                  <a:pt x="376" y="0"/>
                  <a:pt x="841" y="0"/>
                </a:cubicBezTo>
                <a:lnTo>
                  <a:pt x="841" y="0"/>
                </a:lnTo>
                <a:cubicBezTo>
                  <a:pt x="1306" y="0"/>
                  <a:pt x="1683" y="376"/>
                  <a:pt x="1683" y="841"/>
                </a:cubicBezTo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0" name="Freeform 16">
            <a:extLst>
              <a:ext uri="{FF2B5EF4-FFF2-40B4-BE49-F238E27FC236}">
                <a16:creationId xmlns:a16="http://schemas.microsoft.com/office/drawing/2014/main" id="{EECD015C-1678-4DC1-8C1B-06E0C3F88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1331" y="4097140"/>
            <a:ext cx="5352968" cy="3398585"/>
          </a:xfrm>
          <a:custGeom>
            <a:avLst/>
            <a:gdLst>
              <a:gd name="T0" fmla="*/ 5320 w 6015"/>
              <a:gd name="T1" fmla="*/ 3820 h 3821"/>
              <a:gd name="T2" fmla="*/ 692 w 6015"/>
              <a:gd name="T3" fmla="*/ 3820 h 3821"/>
              <a:gd name="T4" fmla="*/ 692 w 6015"/>
              <a:gd name="T5" fmla="*/ 3820 h 3821"/>
              <a:gd name="T6" fmla="*/ 0 w 6015"/>
              <a:gd name="T7" fmla="*/ 3126 h 3821"/>
              <a:gd name="T8" fmla="*/ 0 w 6015"/>
              <a:gd name="T9" fmla="*/ 694 h 3821"/>
              <a:gd name="T10" fmla="*/ 0 w 6015"/>
              <a:gd name="T11" fmla="*/ 694 h 3821"/>
              <a:gd name="T12" fmla="*/ 692 w 6015"/>
              <a:gd name="T13" fmla="*/ 0 h 3821"/>
              <a:gd name="T14" fmla="*/ 5320 w 6015"/>
              <a:gd name="T15" fmla="*/ 0 h 3821"/>
              <a:gd name="T16" fmla="*/ 5320 w 6015"/>
              <a:gd name="T17" fmla="*/ 0 h 3821"/>
              <a:gd name="T18" fmla="*/ 6014 w 6015"/>
              <a:gd name="T19" fmla="*/ 694 h 3821"/>
              <a:gd name="T20" fmla="*/ 6014 w 6015"/>
              <a:gd name="T21" fmla="*/ 3126 h 3821"/>
              <a:gd name="T22" fmla="*/ 6014 w 6015"/>
              <a:gd name="T23" fmla="*/ 3126 h 3821"/>
              <a:gd name="T24" fmla="*/ 5320 w 6015"/>
              <a:gd name="T25" fmla="*/ 3820 h 38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015" h="3821">
                <a:moveTo>
                  <a:pt x="5320" y="3820"/>
                </a:moveTo>
                <a:lnTo>
                  <a:pt x="692" y="3820"/>
                </a:lnTo>
                <a:lnTo>
                  <a:pt x="692" y="3820"/>
                </a:lnTo>
                <a:cubicBezTo>
                  <a:pt x="310" y="3820"/>
                  <a:pt x="0" y="3509"/>
                  <a:pt x="0" y="3126"/>
                </a:cubicBezTo>
                <a:lnTo>
                  <a:pt x="0" y="694"/>
                </a:lnTo>
                <a:lnTo>
                  <a:pt x="0" y="694"/>
                </a:lnTo>
                <a:cubicBezTo>
                  <a:pt x="0" y="311"/>
                  <a:pt x="310" y="0"/>
                  <a:pt x="692" y="0"/>
                </a:cubicBezTo>
                <a:lnTo>
                  <a:pt x="5320" y="0"/>
                </a:lnTo>
                <a:lnTo>
                  <a:pt x="5320" y="0"/>
                </a:lnTo>
                <a:cubicBezTo>
                  <a:pt x="5703" y="0"/>
                  <a:pt x="6014" y="311"/>
                  <a:pt x="6014" y="694"/>
                </a:cubicBezTo>
                <a:lnTo>
                  <a:pt x="6014" y="3126"/>
                </a:lnTo>
                <a:lnTo>
                  <a:pt x="6014" y="3126"/>
                </a:lnTo>
                <a:cubicBezTo>
                  <a:pt x="6014" y="3509"/>
                  <a:pt x="5703" y="3820"/>
                  <a:pt x="5320" y="3820"/>
                </a:cubicBezTo>
              </a:path>
            </a:pathLst>
          </a:cu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1" name="Freeform 17">
            <a:extLst>
              <a:ext uri="{FF2B5EF4-FFF2-40B4-BE49-F238E27FC236}">
                <a16:creationId xmlns:a16="http://schemas.microsoft.com/office/drawing/2014/main" id="{EF8C5D93-86C1-4A98-9298-1F1249449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26357" y="3477074"/>
            <a:ext cx="1766008" cy="1636502"/>
          </a:xfrm>
          <a:custGeom>
            <a:avLst/>
            <a:gdLst>
              <a:gd name="T0" fmla="*/ 414 w 1984"/>
              <a:gd name="T1" fmla="*/ 1393 h 1837"/>
              <a:gd name="T2" fmla="*/ 414 w 1984"/>
              <a:gd name="T3" fmla="*/ 1393 h 1837"/>
              <a:gd name="T4" fmla="*/ 1106 w 1984"/>
              <a:gd name="T5" fmla="*/ 699 h 1837"/>
              <a:gd name="T6" fmla="*/ 1983 w 1984"/>
              <a:gd name="T7" fmla="*/ 699 h 1837"/>
              <a:gd name="T8" fmla="*/ 1983 w 1984"/>
              <a:gd name="T9" fmla="*/ 699 h 1837"/>
              <a:gd name="T10" fmla="*/ 1017 w 1984"/>
              <a:gd name="T11" fmla="*/ 0 h 1837"/>
              <a:gd name="T12" fmla="*/ 1017 w 1984"/>
              <a:gd name="T13" fmla="*/ 0 h 1837"/>
              <a:gd name="T14" fmla="*/ 0 w 1984"/>
              <a:gd name="T15" fmla="*/ 1017 h 1837"/>
              <a:gd name="T16" fmla="*/ 0 w 1984"/>
              <a:gd name="T17" fmla="*/ 1017 h 1837"/>
              <a:gd name="T18" fmla="*/ 414 w 1984"/>
              <a:gd name="T19" fmla="*/ 1836 h 1837"/>
              <a:gd name="T20" fmla="*/ 414 w 1984"/>
              <a:gd name="T21" fmla="*/ 1393 h 18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84" h="1837">
                <a:moveTo>
                  <a:pt x="414" y="1393"/>
                </a:moveTo>
                <a:lnTo>
                  <a:pt x="414" y="1393"/>
                </a:lnTo>
                <a:cubicBezTo>
                  <a:pt x="414" y="1010"/>
                  <a:pt x="724" y="699"/>
                  <a:pt x="1106" y="699"/>
                </a:cubicBezTo>
                <a:lnTo>
                  <a:pt x="1983" y="699"/>
                </a:lnTo>
                <a:lnTo>
                  <a:pt x="1983" y="699"/>
                </a:lnTo>
                <a:cubicBezTo>
                  <a:pt x="1850" y="293"/>
                  <a:pt x="1468" y="0"/>
                  <a:pt x="1017" y="0"/>
                </a:cubicBezTo>
                <a:lnTo>
                  <a:pt x="1017" y="0"/>
                </a:lnTo>
                <a:cubicBezTo>
                  <a:pt x="456" y="0"/>
                  <a:pt x="0" y="456"/>
                  <a:pt x="0" y="1017"/>
                </a:cubicBezTo>
                <a:lnTo>
                  <a:pt x="0" y="1017"/>
                </a:lnTo>
                <a:cubicBezTo>
                  <a:pt x="0" y="1353"/>
                  <a:pt x="163" y="1650"/>
                  <a:pt x="414" y="1836"/>
                </a:cubicBezTo>
                <a:lnTo>
                  <a:pt x="414" y="1393"/>
                </a:lnTo>
              </a:path>
            </a:pathLst>
          </a:custGeom>
          <a:solidFill>
            <a:schemeClr val="accent1">
              <a:alpha val="31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2" name="Freeform 18">
            <a:extLst>
              <a:ext uri="{FF2B5EF4-FFF2-40B4-BE49-F238E27FC236}">
                <a16:creationId xmlns:a16="http://schemas.microsoft.com/office/drawing/2014/main" id="{6E442321-2808-4105-9571-BFA69F326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6848" y="3602657"/>
            <a:ext cx="1809179" cy="1809179"/>
          </a:xfrm>
          <a:custGeom>
            <a:avLst/>
            <a:gdLst>
              <a:gd name="T0" fmla="*/ 2034 w 2035"/>
              <a:gd name="T1" fmla="*/ 1017 h 2035"/>
              <a:gd name="T2" fmla="*/ 2034 w 2035"/>
              <a:gd name="T3" fmla="*/ 1017 h 2035"/>
              <a:gd name="T4" fmla="*/ 1017 w 2035"/>
              <a:gd name="T5" fmla="*/ 2034 h 2035"/>
              <a:gd name="T6" fmla="*/ 1017 w 2035"/>
              <a:gd name="T7" fmla="*/ 2034 h 2035"/>
              <a:gd name="T8" fmla="*/ 0 w 2035"/>
              <a:gd name="T9" fmla="*/ 1017 h 2035"/>
              <a:gd name="T10" fmla="*/ 0 w 2035"/>
              <a:gd name="T11" fmla="*/ 1017 h 2035"/>
              <a:gd name="T12" fmla="*/ 1017 w 2035"/>
              <a:gd name="T13" fmla="*/ 0 h 2035"/>
              <a:gd name="T14" fmla="*/ 1017 w 2035"/>
              <a:gd name="T15" fmla="*/ 0 h 2035"/>
              <a:gd name="T16" fmla="*/ 2034 w 2035"/>
              <a:gd name="T17" fmla="*/ 1017 h 20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35" h="2035">
                <a:moveTo>
                  <a:pt x="2034" y="1017"/>
                </a:moveTo>
                <a:lnTo>
                  <a:pt x="2034" y="1017"/>
                </a:lnTo>
                <a:cubicBezTo>
                  <a:pt x="2034" y="1578"/>
                  <a:pt x="1579" y="2034"/>
                  <a:pt x="1017" y="2034"/>
                </a:cubicBezTo>
                <a:lnTo>
                  <a:pt x="1017" y="2034"/>
                </a:lnTo>
                <a:cubicBezTo>
                  <a:pt x="456" y="2034"/>
                  <a:pt x="0" y="1578"/>
                  <a:pt x="0" y="1017"/>
                </a:cubicBezTo>
                <a:lnTo>
                  <a:pt x="0" y="1017"/>
                </a:lnTo>
                <a:cubicBezTo>
                  <a:pt x="0" y="455"/>
                  <a:pt x="456" y="0"/>
                  <a:pt x="1017" y="0"/>
                </a:cubicBezTo>
                <a:lnTo>
                  <a:pt x="1017" y="0"/>
                </a:lnTo>
                <a:cubicBezTo>
                  <a:pt x="1579" y="0"/>
                  <a:pt x="2034" y="455"/>
                  <a:pt x="2034" y="101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3" name="Freeform 19">
            <a:extLst>
              <a:ext uri="{FF2B5EF4-FFF2-40B4-BE49-F238E27FC236}">
                <a16:creationId xmlns:a16="http://schemas.microsoft.com/office/drawing/2014/main" id="{F51B684F-9BDB-4A85-BFC8-01BF9C8E6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53827" y="3759636"/>
            <a:ext cx="1499145" cy="1499145"/>
          </a:xfrm>
          <a:custGeom>
            <a:avLst/>
            <a:gdLst>
              <a:gd name="T0" fmla="*/ 1683 w 1684"/>
              <a:gd name="T1" fmla="*/ 841 h 1683"/>
              <a:gd name="T2" fmla="*/ 1683 w 1684"/>
              <a:gd name="T3" fmla="*/ 841 h 1683"/>
              <a:gd name="T4" fmla="*/ 841 w 1684"/>
              <a:gd name="T5" fmla="*/ 1682 h 1683"/>
              <a:gd name="T6" fmla="*/ 841 w 1684"/>
              <a:gd name="T7" fmla="*/ 1682 h 1683"/>
              <a:gd name="T8" fmla="*/ 0 w 1684"/>
              <a:gd name="T9" fmla="*/ 841 h 1683"/>
              <a:gd name="T10" fmla="*/ 0 w 1684"/>
              <a:gd name="T11" fmla="*/ 841 h 1683"/>
              <a:gd name="T12" fmla="*/ 841 w 1684"/>
              <a:gd name="T13" fmla="*/ 0 h 1683"/>
              <a:gd name="T14" fmla="*/ 841 w 1684"/>
              <a:gd name="T15" fmla="*/ 0 h 1683"/>
              <a:gd name="T16" fmla="*/ 1683 w 1684"/>
              <a:gd name="T17" fmla="*/ 841 h 1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84" h="1683">
                <a:moveTo>
                  <a:pt x="1683" y="841"/>
                </a:moveTo>
                <a:lnTo>
                  <a:pt x="1683" y="841"/>
                </a:lnTo>
                <a:cubicBezTo>
                  <a:pt x="1683" y="1305"/>
                  <a:pt x="1306" y="1682"/>
                  <a:pt x="841" y="1682"/>
                </a:cubicBezTo>
                <a:lnTo>
                  <a:pt x="841" y="1682"/>
                </a:lnTo>
                <a:cubicBezTo>
                  <a:pt x="376" y="1682"/>
                  <a:pt x="0" y="1305"/>
                  <a:pt x="0" y="841"/>
                </a:cubicBezTo>
                <a:lnTo>
                  <a:pt x="0" y="841"/>
                </a:lnTo>
                <a:cubicBezTo>
                  <a:pt x="0" y="377"/>
                  <a:pt x="376" y="0"/>
                  <a:pt x="841" y="0"/>
                </a:cubicBezTo>
                <a:lnTo>
                  <a:pt x="841" y="0"/>
                </a:lnTo>
                <a:cubicBezTo>
                  <a:pt x="1306" y="0"/>
                  <a:pt x="1683" y="377"/>
                  <a:pt x="1683" y="841"/>
                </a:cubicBezTo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4" name="Freeform 20">
            <a:extLst>
              <a:ext uri="{FF2B5EF4-FFF2-40B4-BE49-F238E27FC236}">
                <a16:creationId xmlns:a16="http://schemas.microsoft.com/office/drawing/2014/main" id="{03B7E478-9106-43EA-8BE1-0D102308C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1331" y="9371618"/>
            <a:ext cx="5352968" cy="3402511"/>
          </a:xfrm>
          <a:custGeom>
            <a:avLst/>
            <a:gdLst>
              <a:gd name="T0" fmla="*/ 5320 w 6015"/>
              <a:gd name="T1" fmla="*/ 3822 h 3823"/>
              <a:gd name="T2" fmla="*/ 692 w 6015"/>
              <a:gd name="T3" fmla="*/ 3822 h 3823"/>
              <a:gd name="T4" fmla="*/ 692 w 6015"/>
              <a:gd name="T5" fmla="*/ 3822 h 3823"/>
              <a:gd name="T6" fmla="*/ 0 w 6015"/>
              <a:gd name="T7" fmla="*/ 3128 h 3823"/>
              <a:gd name="T8" fmla="*/ 0 w 6015"/>
              <a:gd name="T9" fmla="*/ 694 h 3823"/>
              <a:gd name="T10" fmla="*/ 0 w 6015"/>
              <a:gd name="T11" fmla="*/ 694 h 3823"/>
              <a:gd name="T12" fmla="*/ 692 w 6015"/>
              <a:gd name="T13" fmla="*/ 0 h 3823"/>
              <a:gd name="T14" fmla="*/ 5320 w 6015"/>
              <a:gd name="T15" fmla="*/ 0 h 3823"/>
              <a:gd name="T16" fmla="*/ 5320 w 6015"/>
              <a:gd name="T17" fmla="*/ 0 h 3823"/>
              <a:gd name="T18" fmla="*/ 6014 w 6015"/>
              <a:gd name="T19" fmla="*/ 694 h 3823"/>
              <a:gd name="T20" fmla="*/ 6014 w 6015"/>
              <a:gd name="T21" fmla="*/ 3128 h 3823"/>
              <a:gd name="T22" fmla="*/ 6014 w 6015"/>
              <a:gd name="T23" fmla="*/ 3128 h 3823"/>
              <a:gd name="T24" fmla="*/ 5320 w 6015"/>
              <a:gd name="T25" fmla="*/ 3822 h 3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015" h="3823">
                <a:moveTo>
                  <a:pt x="5320" y="3822"/>
                </a:moveTo>
                <a:lnTo>
                  <a:pt x="692" y="3822"/>
                </a:lnTo>
                <a:lnTo>
                  <a:pt x="692" y="3822"/>
                </a:lnTo>
                <a:cubicBezTo>
                  <a:pt x="310" y="3822"/>
                  <a:pt x="0" y="3511"/>
                  <a:pt x="0" y="3128"/>
                </a:cubicBezTo>
                <a:lnTo>
                  <a:pt x="0" y="694"/>
                </a:lnTo>
                <a:lnTo>
                  <a:pt x="0" y="694"/>
                </a:lnTo>
                <a:cubicBezTo>
                  <a:pt x="0" y="311"/>
                  <a:pt x="310" y="0"/>
                  <a:pt x="692" y="0"/>
                </a:cubicBezTo>
                <a:lnTo>
                  <a:pt x="5320" y="0"/>
                </a:lnTo>
                <a:lnTo>
                  <a:pt x="5320" y="0"/>
                </a:lnTo>
                <a:cubicBezTo>
                  <a:pt x="5703" y="0"/>
                  <a:pt x="6014" y="311"/>
                  <a:pt x="6014" y="694"/>
                </a:cubicBezTo>
                <a:lnTo>
                  <a:pt x="6014" y="3128"/>
                </a:lnTo>
                <a:lnTo>
                  <a:pt x="6014" y="3128"/>
                </a:lnTo>
                <a:cubicBezTo>
                  <a:pt x="6014" y="3511"/>
                  <a:pt x="5703" y="3822"/>
                  <a:pt x="5320" y="3822"/>
                </a:cubicBezTo>
              </a:path>
            </a:pathLst>
          </a:cu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5" name="Freeform 21">
            <a:extLst>
              <a:ext uri="{FF2B5EF4-FFF2-40B4-BE49-F238E27FC236}">
                <a16:creationId xmlns:a16="http://schemas.microsoft.com/office/drawing/2014/main" id="{9D32845F-205F-41EC-94A6-A303258A8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26357" y="8747630"/>
            <a:ext cx="1766008" cy="1632577"/>
          </a:xfrm>
          <a:custGeom>
            <a:avLst/>
            <a:gdLst>
              <a:gd name="T0" fmla="*/ 414 w 1984"/>
              <a:gd name="T1" fmla="*/ 1392 h 1836"/>
              <a:gd name="T2" fmla="*/ 414 w 1984"/>
              <a:gd name="T3" fmla="*/ 1392 h 1836"/>
              <a:gd name="T4" fmla="*/ 1106 w 1984"/>
              <a:gd name="T5" fmla="*/ 698 h 1836"/>
              <a:gd name="T6" fmla="*/ 1983 w 1984"/>
              <a:gd name="T7" fmla="*/ 698 h 1836"/>
              <a:gd name="T8" fmla="*/ 1983 w 1984"/>
              <a:gd name="T9" fmla="*/ 698 h 1836"/>
              <a:gd name="T10" fmla="*/ 1017 w 1984"/>
              <a:gd name="T11" fmla="*/ 0 h 1836"/>
              <a:gd name="T12" fmla="*/ 1017 w 1984"/>
              <a:gd name="T13" fmla="*/ 0 h 1836"/>
              <a:gd name="T14" fmla="*/ 0 w 1984"/>
              <a:gd name="T15" fmla="*/ 1016 h 1836"/>
              <a:gd name="T16" fmla="*/ 0 w 1984"/>
              <a:gd name="T17" fmla="*/ 1016 h 1836"/>
              <a:gd name="T18" fmla="*/ 414 w 1984"/>
              <a:gd name="T19" fmla="*/ 1835 h 1836"/>
              <a:gd name="T20" fmla="*/ 414 w 1984"/>
              <a:gd name="T21" fmla="*/ 1392 h 1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84" h="1836">
                <a:moveTo>
                  <a:pt x="414" y="1392"/>
                </a:moveTo>
                <a:lnTo>
                  <a:pt x="414" y="1392"/>
                </a:lnTo>
                <a:cubicBezTo>
                  <a:pt x="414" y="1009"/>
                  <a:pt x="724" y="698"/>
                  <a:pt x="1106" y="698"/>
                </a:cubicBezTo>
                <a:lnTo>
                  <a:pt x="1983" y="698"/>
                </a:lnTo>
                <a:lnTo>
                  <a:pt x="1983" y="698"/>
                </a:lnTo>
                <a:cubicBezTo>
                  <a:pt x="1850" y="293"/>
                  <a:pt x="1468" y="0"/>
                  <a:pt x="1017" y="0"/>
                </a:cubicBezTo>
                <a:lnTo>
                  <a:pt x="1017" y="0"/>
                </a:lnTo>
                <a:cubicBezTo>
                  <a:pt x="456" y="0"/>
                  <a:pt x="0" y="455"/>
                  <a:pt x="0" y="1016"/>
                </a:cubicBezTo>
                <a:lnTo>
                  <a:pt x="0" y="1016"/>
                </a:lnTo>
                <a:cubicBezTo>
                  <a:pt x="0" y="1352"/>
                  <a:pt x="163" y="1650"/>
                  <a:pt x="414" y="1835"/>
                </a:cubicBezTo>
                <a:lnTo>
                  <a:pt x="414" y="1392"/>
                </a:lnTo>
              </a:path>
            </a:pathLst>
          </a:custGeom>
          <a:solidFill>
            <a:schemeClr val="accent1">
              <a:alpha val="31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6" name="Freeform 22">
            <a:extLst>
              <a:ext uri="{FF2B5EF4-FFF2-40B4-BE49-F238E27FC236}">
                <a16:creationId xmlns:a16="http://schemas.microsoft.com/office/drawing/2014/main" id="{46057C43-6631-4F47-9344-D7A5AD422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6848" y="8877136"/>
            <a:ext cx="1809179" cy="1809179"/>
          </a:xfrm>
          <a:custGeom>
            <a:avLst/>
            <a:gdLst>
              <a:gd name="T0" fmla="*/ 2034 w 2035"/>
              <a:gd name="T1" fmla="*/ 1017 h 2035"/>
              <a:gd name="T2" fmla="*/ 2034 w 2035"/>
              <a:gd name="T3" fmla="*/ 1017 h 2035"/>
              <a:gd name="T4" fmla="*/ 1017 w 2035"/>
              <a:gd name="T5" fmla="*/ 2034 h 2035"/>
              <a:gd name="T6" fmla="*/ 1017 w 2035"/>
              <a:gd name="T7" fmla="*/ 2034 h 2035"/>
              <a:gd name="T8" fmla="*/ 0 w 2035"/>
              <a:gd name="T9" fmla="*/ 1017 h 2035"/>
              <a:gd name="T10" fmla="*/ 0 w 2035"/>
              <a:gd name="T11" fmla="*/ 1017 h 2035"/>
              <a:gd name="T12" fmla="*/ 1017 w 2035"/>
              <a:gd name="T13" fmla="*/ 0 h 2035"/>
              <a:gd name="T14" fmla="*/ 1017 w 2035"/>
              <a:gd name="T15" fmla="*/ 0 h 2035"/>
              <a:gd name="T16" fmla="*/ 2034 w 2035"/>
              <a:gd name="T17" fmla="*/ 1017 h 20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35" h="2035">
                <a:moveTo>
                  <a:pt x="2034" y="1017"/>
                </a:moveTo>
                <a:lnTo>
                  <a:pt x="2034" y="1017"/>
                </a:lnTo>
                <a:cubicBezTo>
                  <a:pt x="2034" y="1579"/>
                  <a:pt x="1579" y="2034"/>
                  <a:pt x="1017" y="2034"/>
                </a:cubicBezTo>
                <a:lnTo>
                  <a:pt x="1017" y="2034"/>
                </a:lnTo>
                <a:cubicBezTo>
                  <a:pt x="456" y="2034"/>
                  <a:pt x="0" y="1579"/>
                  <a:pt x="0" y="1017"/>
                </a:cubicBezTo>
                <a:lnTo>
                  <a:pt x="0" y="1017"/>
                </a:lnTo>
                <a:cubicBezTo>
                  <a:pt x="0" y="456"/>
                  <a:pt x="456" y="0"/>
                  <a:pt x="1017" y="0"/>
                </a:cubicBezTo>
                <a:lnTo>
                  <a:pt x="1017" y="0"/>
                </a:lnTo>
                <a:cubicBezTo>
                  <a:pt x="1579" y="0"/>
                  <a:pt x="2034" y="456"/>
                  <a:pt x="2034" y="101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7" name="Freeform 23">
            <a:extLst>
              <a:ext uri="{FF2B5EF4-FFF2-40B4-BE49-F238E27FC236}">
                <a16:creationId xmlns:a16="http://schemas.microsoft.com/office/drawing/2014/main" id="{6B7AABEF-49F8-4BE5-AD71-A2E12C796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53827" y="9030191"/>
            <a:ext cx="1499145" cy="1499145"/>
          </a:xfrm>
          <a:custGeom>
            <a:avLst/>
            <a:gdLst>
              <a:gd name="T0" fmla="*/ 1683 w 1684"/>
              <a:gd name="T1" fmla="*/ 841 h 1684"/>
              <a:gd name="T2" fmla="*/ 1683 w 1684"/>
              <a:gd name="T3" fmla="*/ 841 h 1684"/>
              <a:gd name="T4" fmla="*/ 841 w 1684"/>
              <a:gd name="T5" fmla="*/ 1683 h 1684"/>
              <a:gd name="T6" fmla="*/ 841 w 1684"/>
              <a:gd name="T7" fmla="*/ 1683 h 1684"/>
              <a:gd name="T8" fmla="*/ 0 w 1684"/>
              <a:gd name="T9" fmla="*/ 841 h 1684"/>
              <a:gd name="T10" fmla="*/ 0 w 1684"/>
              <a:gd name="T11" fmla="*/ 841 h 1684"/>
              <a:gd name="T12" fmla="*/ 841 w 1684"/>
              <a:gd name="T13" fmla="*/ 0 h 1684"/>
              <a:gd name="T14" fmla="*/ 841 w 1684"/>
              <a:gd name="T15" fmla="*/ 0 h 1684"/>
              <a:gd name="T16" fmla="*/ 1683 w 1684"/>
              <a:gd name="T17" fmla="*/ 841 h 1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84" h="1684">
                <a:moveTo>
                  <a:pt x="1683" y="841"/>
                </a:moveTo>
                <a:lnTo>
                  <a:pt x="1683" y="841"/>
                </a:lnTo>
                <a:cubicBezTo>
                  <a:pt x="1683" y="1306"/>
                  <a:pt x="1306" y="1683"/>
                  <a:pt x="841" y="1683"/>
                </a:cubicBezTo>
                <a:lnTo>
                  <a:pt x="841" y="1683"/>
                </a:lnTo>
                <a:cubicBezTo>
                  <a:pt x="376" y="1683"/>
                  <a:pt x="0" y="1306"/>
                  <a:pt x="0" y="841"/>
                </a:cubicBezTo>
                <a:lnTo>
                  <a:pt x="0" y="841"/>
                </a:lnTo>
                <a:cubicBezTo>
                  <a:pt x="0" y="376"/>
                  <a:pt x="376" y="0"/>
                  <a:pt x="841" y="0"/>
                </a:cubicBezTo>
                <a:lnTo>
                  <a:pt x="841" y="0"/>
                </a:lnTo>
                <a:cubicBezTo>
                  <a:pt x="1306" y="0"/>
                  <a:pt x="1683" y="376"/>
                  <a:pt x="1683" y="841"/>
                </a:cubicBezTo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56F150B-CD41-4F65-ABA2-116446C17A18}"/>
              </a:ext>
            </a:extLst>
          </p:cNvPr>
          <p:cNvGrpSpPr/>
          <p:nvPr/>
        </p:nvGrpSpPr>
        <p:grpSpPr>
          <a:xfrm>
            <a:off x="9038037" y="3755712"/>
            <a:ext cx="6305723" cy="8771175"/>
            <a:chOff x="9038037" y="3755712"/>
            <a:chExt cx="6305723" cy="8771175"/>
          </a:xfrm>
        </p:grpSpPr>
        <p:sp>
          <p:nvSpPr>
            <p:cNvPr id="99" name="Freeform 24">
              <a:extLst>
                <a:ext uri="{FF2B5EF4-FFF2-40B4-BE49-F238E27FC236}">
                  <a16:creationId xmlns:a16="http://schemas.microsoft.com/office/drawing/2014/main" id="{4E514F84-51D5-4F46-8865-DE63F86CF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8037" y="11816560"/>
              <a:ext cx="3461376" cy="710327"/>
            </a:xfrm>
            <a:custGeom>
              <a:avLst/>
              <a:gdLst>
                <a:gd name="T0" fmla="*/ 3887 w 3888"/>
                <a:gd name="T1" fmla="*/ 398 h 796"/>
                <a:gd name="T2" fmla="*/ 3887 w 3888"/>
                <a:gd name="T3" fmla="*/ 398 h 796"/>
                <a:gd name="T4" fmla="*/ 1945 w 3888"/>
                <a:gd name="T5" fmla="*/ 795 h 796"/>
                <a:gd name="T6" fmla="*/ 1945 w 3888"/>
                <a:gd name="T7" fmla="*/ 795 h 796"/>
                <a:gd name="T8" fmla="*/ 0 w 3888"/>
                <a:gd name="T9" fmla="*/ 398 h 796"/>
                <a:gd name="T10" fmla="*/ 0 w 3888"/>
                <a:gd name="T11" fmla="*/ 398 h 796"/>
                <a:gd name="T12" fmla="*/ 1945 w 3888"/>
                <a:gd name="T13" fmla="*/ 0 h 796"/>
                <a:gd name="T14" fmla="*/ 1945 w 3888"/>
                <a:gd name="T15" fmla="*/ 0 h 796"/>
                <a:gd name="T16" fmla="*/ 3887 w 3888"/>
                <a:gd name="T17" fmla="*/ 398 h 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88" h="796">
                  <a:moveTo>
                    <a:pt x="3887" y="398"/>
                  </a:moveTo>
                  <a:lnTo>
                    <a:pt x="3887" y="398"/>
                  </a:lnTo>
                  <a:cubicBezTo>
                    <a:pt x="3887" y="617"/>
                    <a:pt x="3018" y="795"/>
                    <a:pt x="1945" y="795"/>
                  </a:cubicBezTo>
                  <a:lnTo>
                    <a:pt x="1945" y="795"/>
                  </a:lnTo>
                  <a:cubicBezTo>
                    <a:pt x="871" y="795"/>
                    <a:pt x="0" y="617"/>
                    <a:pt x="0" y="398"/>
                  </a:cubicBezTo>
                  <a:lnTo>
                    <a:pt x="0" y="398"/>
                  </a:lnTo>
                  <a:cubicBezTo>
                    <a:pt x="0" y="178"/>
                    <a:pt x="871" y="0"/>
                    <a:pt x="1945" y="0"/>
                  </a:cubicBezTo>
                  <a:lnTo>
                    <a:pt x="1945" y="0"/>
                  </a:lnTo>
                  <a:cubicBezTo>
                    <a:pt x="3018" y="0"/>
                    <a:pt x="3887" y="178"/>
                    <a:pt x="3887" y="398"/>
                  </a:cubicBezTo>
                </a:path>
              </a:pathLst>
            </a:custGeom>
            <a:solidFill>
              <a:schemeClr val="accent6">
                <a:alpha val="26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0" name="Freeform 25">
              <a:extLst>
                <a:ext uri="{FF2B5EF4-FFF2-40B4-BE49-F238E27FC236}">
                  <a16:creationId xmlns:a16="http://schemas.microsoft.com/office/drawing/2014/main" id="{8603364A-39FE-4CBF-BD71-B19C781990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75425" y="10431223"/>
              <a:ext cx="3461376" cy="710329"/>
            </a:xfrm>
            <a:custGeom>
              <a:avLst/>
              <a:gdLst>
                <a:gd name="T0" fmla="*/ 3888 w 3889"/>
                <a:gd name="T1" fmla="*/ 397 h 796"/>
                <a:gd name="T2" fmla="*/ 3888 w 3889"/>
                <a:gd name="T3" fmla="*/ 397 h 796"/>
                <a:gd name="T4" fmla="*/ 1944 w 3889"/>
                <a:gd name="T5" fmla="*/ 795 h 796"/>
                <a:gd name="T6" fmla="*/ 1944 w 3889"/>
                <a:gd name="T7" fmla="*/ 795 h 796"/>
                <a:gd name="T8" fmla="*/ 7 w 3889"/>
                <a:gd name="T9" fmla="*/ 430 h 796"/>
                <a:gd name="T10" fmla="*/ 7 w 3889"/>
                <a:gd name="T11" fmla="*/ 430 h 796"/>
                <a:gd name="T12" fmla="*/ 0 w 3889"/>
                <a:gd name="T13" fmla="*/ 397 h 796"/>
                <a:gd name="T14" fmla="*/ 0 w 3889"/>
                <a:gd name="T15" fmla="*/ 397 h 796"/>
                <a:gd name="T16" fmla="*/ 63 w 3889"/>
                <a:gd name="T17" fmla="*/ 297 h 796"/>
                <a:gd name="T18" fmla="*/ 63 w 3889"/>
                <a:gd name="T19" fmla="*/ 297 h 796"/>
                <a:gd name="T20" fmla="*/ 488 w 3889"/>
                <a:gd name="T21" fmla="*/ 393 h 796"/>
                <a:gd name="T22" fmla="*/ 488 w 3889"/>
                <a:gd name="T23" fmla="*/ 393 h 796"/>
                <a:gd name="T24" fmla="*/ 590 w 3889"/>
                <a:gd name="T25" fmla="*/ 397 h 796"/>
                <a:gd name="T26" fmla="*/ 590 w 3889"/>
                <a:gd name="T27" fmla="*/ 397 h 796"/>
                <a:gd name="T28" fmla="*/ 723 w 3889"/>
                <a:gd name="T29" fmla="*/ 390 h 796"/>
                <a:gd name="T30" fmla="*/ 723 w 3889"/>
                <a:gd name="T31" fmla="*/ 390 h 796"/>
                <a:gd name="T32" fmla="*/ 1262 w 3889"/>
                <a:gd name="T33" fmla="*/ 184 h 796"/>
                <a:gd name="T34" fmla="*/ 1262 w 3889"/>
                <a:gd name="T35" fmla="*/ 184 h 796"/>
                <a:gd name="T36" fmla="*/ 1032 w 3889"/>
                <a:gd name="T37" fmla="*/ 111 h 796"/>
                <a:gd name="T38" fmla="*/ 1032 w 3889"/>
                <a:gd name="T39" fmla="*/ 111 h 796"/>
                <a:gd name="T40" fmla="*/ 923 w 3889"/>
                <a:gd name="T41" fmla="*/ 59 h 796"/>
                <a:gd name="T42" fmla="*/ 923 w 3889"/>
                <a:gd name="T43" fmla="*/ 59 h 796"/>
                <a:gd name="T44" fmla="*/ 1112 w 3889"/>
                <a:gd name="T45" fmla="*/ 38 h 796"/>
                <a:gd name="T46" fmla="*/ 1112 w 3889"/>
                <a:gd name="T47" fmla="*/ 38 h 796"/>
                <a:gd name="T48" fmla="*/ 1240 w 3889"/>
                <a:gd name="T49" fmla="*/ 27 h 796"/>
                <a:gd name="T50" fmla="*/ 1240 w 3889"/>
                <a:gd name="T51" fmla="*/ 27 h 796"/>
                <a:gd name="T52" fmla="*/ 1457 w 3889"/>
                <a:gd name="T53" fmla="*/ 20 h 796"/>
                <a:gd name="T54" fmla="*/ 1457 w 3889"/>
                <a:gd name="T55" fmla="*/ 20 h 796"/>
                <a:gd name="T56" fmla="*/ 1464 w 3889"/>
                <a:gd name="T57" fmla="*/ 12 h 796"/>
                <a:gd name="T58" fmla="*/ 1464 w 3889"/>
                <a:gd name="T59" fmla="*/ 12 h 796"/>
                <a:gd name="T60" fmla="*/ 1626 w 3889"/>
                <a:gd name="T61" fmla="*/ 5 h 796"/>
                <a:gd name="T62" fmla="*/ 1626 w 3889"/>
                <a:gd name="T63" fmla="*/ 5 h 796"/>
                <a:gd name="T64" fmla="*/ 1944 w 3889"/>
                <a:gd name="T65" fmla="*/ 0 h 796"/>
                <a:gd name="T66" fmla="*/ 1944 w 3889"/>
                <a:gd name="T67" fmla="*/ 0 h 796"/>
                <a:gd name="T68" fmla="*/ 2778 w 3889"/>
                <a:gd name="T69" fmla="*/ 38 h 796"/>
                <a:gd name="T70" fmla="*/ 2778 w 3889"/>
                <a:gd name="T71" fmla="*/ 38 h 796"/>
                <a:gd name="T72" fmla="*/ 3347 w 3889"/>
                <a:gd name="T73" fmla="*/ 123 h 796"/>
                <a:gd name="T74" fmla="*/ 3347 w 3889"/>
                <a:gd name="T75" fmla="*/ 123 h 796"/>
                <a:gd name="T76" fmla="*/ 3888 w 3889"/>
                <a:gd name="T77" fmla="*/ 397 h 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89" h="796">
                  <a:moveTo>
                    <a:pt x="3888" y="397"/>
                  </a:moveTo>
                  <a:lnTo>
                    <a:pt x="3888" y="397"/>
                  </a:lnTo>
                  <a:cubicBezTo>
                    <a:pt x="3888" y="617"/>
                    <a:pt x="3018" y="795"/>
                    <a:pt x="1944" y="795"/>
                  </a:cubicBezTo>
                  <a:lnTo>
                    <a:pt x="1944" y="795"/>
                  </a:lnTo>
                  <a:cubicBezTo>
                    <a:pt x="923" y="795"/>
                    <a:pt x="88" y="635"/>
                    <a:pt x="7" y="430"/>
                  </a:cubicBezTo>
                  <a:lnTo>
                    <a:pt x="7" y="430"/>
                  </a:lnTo>
                  <a:cubicBezTo>
                    <a:pt x="3" y="419"/>
                    <a:pt x="0" y="409"/>
                    <a:pt x="0" y="397"/>
                  </a:cubicBezTo>
                  <a:lnTo>
                    <a:pt x="0" y="397"/>
                  </a:lnTo>
                  <a:cubicBezTo>
                    <a:pt x="0" y="362"/>
                    <a:pt x="23" y="329"/>
                    <a:pt x="63" y="297"/>
                  </a:cubicBezTo>
                  <a:lnTo>
                    <a:pt x="63" y="297"/>
                  </a:lnTo>
                  <a:cubicBezTo>
                    <a:pt x="202" y="348"/>
                    <a:pt x="345" y="382"/>
                    <a:pt x="488" y="393"/>
                  </a:cubicBezTo>
                  <a:lnTo>
                    <a:pt x="488" y="393"/>
                  </a:lnTo>
                  <a:cubicBezTo>
                    <a:pt x="522" y="396"/>
                    <a:pt x="556" y="397"/>
                    <a:pt x="590" y="397"/>
                  </a:cubicBezTo>
                  <a:lnTo>
                    <a:pt x="590" y="397"/>
                  </a:lnTo>
                  <a:cubicBezTo>
                    <a:pt x="635" y="397"/>
                    <a:pt x="679" y="395"/>
                    <a:pt x="723" y="390"/>
                  </a:cubicBezTo>
                  <a:lnTo>
                    <a:pt x="723" y="390"/>
                  </a:lnTo>
                  <a:cubicBezTo>
                    <a:pt x="906" y="370"/>
                    <a:pt x="1087" y="306"/>
                    <a:pt x="1262" y="184"/>
                  </a:cubicBezTo>
                  <a:lnTo>
                    <a:pt x="1262" y="184"/>
                  </a:lnTo>
                  <a:cubicBezTo>
                    <a:pt x="1192" y="171"/>
                    <a:pt x="1115" y="146"/>
                    <a:pt x="1032" y="111"/>
                  </a:cubicBezTo>
                  <a:lnTo>
                    <a:pt x="1032" y="111"/>
                  </a:lnTo>
                  <a:cubicBezTo>
                    <a:pt x="996" y="95"/>
                    <a:pt x="960" y="78"/>
                    <a:pt x="923" y="59"/>
                  </a:cubicBezTo>
                  <a:lnTo>
                    <a:pt x="923" y="59"/>
                  </a:lnTo>
                  <a:cubicBezTo>
                    <a:pt x="983" y="51"/>
                    <a:pt x="1047" y="45"/>
                    <a:pt x="1112" y="38"/>
                  </a:cubicBezTo>
                  <a:lnTo>
                    <a:pt x="1112" y="38"/>
                  </a:lnTo>
                  <a:cubicBezTo>
                    <a:pt x="1154" y="34"/>
                    <a:pt x="1196" y="30"/>
                    <a:pt x="1240" y="27"/>
                  </a:cubicBezTo>
                  <a:lnTo>
                    <a:pt x="1240" y="27"/>
                  </a:lnTo>
                  <a:cubicBezTo>
                    <a:pt x="1347" y="58"/>
                    <a:pt x="1422" y="55"/>
                    <a:pt x="1457" y="20"/>
                  </a:cubicBezTo>
                  <a:lnTo>
                    <a:pt x="1457" y="20"/>
                  </a:lnTo>
                  <a:cubicBezTo>
                    <a:pt x="1459" y="17"/>
                    <a:pt x="1461" y="15"/>
                    <a:pt x="1464" y="12"/>
                  </a:cubicBezTo>
                  <a:lnTo>
                    <a:pt x="1464" y="12"/>
                  </a:lnTo>
                  <a:cubicBezTo>
                    <a:pt x="1517" y="9"/>
                    <a:pt x="1572" y="7"/>
                    <a:pt x="1626" y="5"/>
                  </a:cubicBezTo>
                  <a:lnTo>
                    <a:pt x="1626" y="5"/>
                  </a:lnTo>
                  <a:cubicBezTo>
                    <a:pt x="1730" y="2"/>
                    <a:pt x="1836" y="0"/>
                    <a:pt x="1944" y="0"/>
                  </a:cubicBezTo>
                  <a:lnTo>
                    <a:pt x="1944" y="0"/>
                  </a:lnTo>
                  <a:cubicBezTo>
                    <a:pt x="2242" y="0"/>
                    <a:pt x="2525" y="14"/>
                    <a:pt x="2778" y="38"/>
                  </a:cubicBezTo>
                  <a:lnTo>
                    <a:pt x="2778" y="38"/>
                  </a:lnTo>
                  <a:cubicBezTo>
                    <a:pt x="2992" y="59"/>
                    <a:pt x="3185" y="87"/>
                    <a:pt x="3347" y="123"/>
                  </a:cubicBezTo>
                  <a:lnTo>
                    <a:pt x="3347" y="123"/>
                  </a:lnTo>
                  <a:cubicBezTo>
                    <a:pt x="3682" y="193"/>
                    <a:pt x="3888" y="291"/>
                    <a:pt x="3888" y="397"/>
                  </a:cubicBezTo>
                </a:path>
              </a:pathLst>
            </a:custGeom>
            <a:solidFill>
              <a:schemeClr val="accent6">
                <a:alpha val="26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C1E0A2E9-5D35-4D5C-932A-299FDB48E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67576" y="3755712"/>
              <a:ext cx="3476184" cy="7102389"/>
            </a:xfrm>
            <a:custGeom>
              <a:avLst/>
              <a:gdLst>
                <a:gd name="connsiteX0" fmla="*/ 652536 w 3476184"/>
                <a:gd name="connsiteY0" fmla="*/ 7025832 h 7102389"/>
                <a:gd name="connsiteX1" fmla="*/ 594708 w 3476184"/>
                <a:gd name="connsiteY1" fmla="*/ 7078354 h 7102389"/>
                <a:gd name="connsiteX2" fmla="*/ 593818 w 3476184"/>
                <a:gd name="connsiteY2" fmla="*/ 7078354 h 7102389"/>
                <a:gd name="connsiteX3" fmla="*/ 567128 w 3476184"/>
                <a:gd name="connsiteY3" fmla="*/ 7096158 h 7102389"/>
                <a:gd name="connsiteX4" fmla="*/ 556452 w 3476184"/>
                <a:gd name="connsiteY4" fmla="*/ 7097938 h 7102389"/>
                <a:gd name="connsiteX5" fmla="*/ 536879 w 3476184"/>
                <a:gd name="connsiteY5" fmla="*/ 7101498 h 7102389"/>
                <a:gd name="connsiteX6" fmla="*/ 532431 w 3476184"/>
                <a:gd name="connsiteY6" fmla="*/ 7102389 h 7102389"/>
                <a:gd name="connsiteX7" fmla="*/ 513748 w 3476184"/>
                <a:gd name="connsiteY7" fmla="*/ 7100608 h 7102389"/>
                <a:gd name="connsiteX8" fmla="*/ 511969 w 3476184"/>
                <a:gd name="connsiteY8" fmla="*/ 7100608 h 7102389"/>
                <a:gd name="connsiteX9" fmla="*/ 487947 w 3476184"/>
                <a:gd name="connsiteY9" fmla="*/ 7090816 h 7102389"/>
                <a:gd name="connsiteX10" fmla="*/ 485278 w 3476184"/>
                <a:gd name="connsiteY10" fmla="*/ 7089926 h 7102389"/>
                <a:gd name="connsiteX11" fmla="*/ 483499 w 3476184"/>
                <a:gd name="connsiteY11" fmla="*/ 7088146 h 7102389"/>
                <a:gd name="connsiteX12" fmla="*/ 463926 w 3476184"/>
                <a:gd name="connsiteY12" fmla="*/ 7072122 h 7102389"/>
                <a:gd name="connsiteX13" fmla="*/ 463037 w 3476184"/>
                <a:gd name="connsiteY13" fmla="*/ 7071232 h 7102389"/>
                <a:gd name="connsiteX14" fmla="*/ 446133 w 3476184"/>
                <a:gd name="connsiteY14" fmla="*/ 7042746 h 7102389"/>
                <a:gd name="connsiteX15" fmla="*/ 444354 w 3476184"/>
                <a:gd name="connsiteY15" fmla="*/ 7032954 h 7102389"/>
                <a:gd name="connsiteX16" fmla="*/ 443464 w 3476184"/>
                <a:gd name="connsiteY16" fmla="*/ 7028502 h 7102389"/>
                <a:gd name="connsiteX17" fmla="*/ 534210 w 3476184"/>
                <a:gd name="connsiteY17" fmla="*/ 7032063 h 7102389"/>
                <a:gd name="connsiteX18" fmla="*/ 652536 w 3476184"/>
                <a:gd name="connsiteY18" fmla="*/ 7025832 h 7102389"/>
                <a:gd name="connsiteX19" fmla="*/ 854491 w 3476184"/>
                <a:gd name="connsiteY19" fmla="*/ 6592306 h 7102389"/>
                <a:gd name="connsiteX20" fmla="*/ 1037763 w 3476184"/>
                <a:gd name="connsiteY20" fmla="*/ 6676874 h 7102389"/>
                <a:gd name="connsiteX21" fmla="*/ 998618 w 3476184"/>
                <a:gd name="connsiteY21" fmla="*/ 6712482 h 7102389"/>
                <a:gd name="connsiteX22" fmla="*/ 927444 w 3476184"/>
                <a:gd name="connsiteY22" fmla="*/ 6777466 h 7102389"/>
                <a:gd name="connsiteX23" fmla="*/ 830470 w 3476184"/>
                <a:gd name="connsiteY23" fmla="*/ 6731176 h 7102389"/>
                <a:gd name="connsiteX24" fmla="*/ 748621 w 3476184"/>
                <a:gd name="connsiteY24" fmla="*/ 6687557 h 7102389"/>
                <a:gd name="connsiteX25" fmla="*/ 576914 w 3476184"/>
                <a:gd name="connsiteY25" fmla="*/ 6424058 h 7102389"/>
                <a:gd name="connsiteX26" fmla="*/ 742393 w 3476184"/>
                <a:gd name="connsiteY26" fmla="*/ 6529102 h 7102389"/>
                <a:gd name="connsiteX27" fmla="*/ 709475 w 3476184"/>
                <a:gd name="connsiteY27" fmla="*/ 6666192 h 7102389"/>
                <a:gd name="connsiteX28" fmla="*/ 543997 w 3476184"/>
                <a:gd name="connsiteY28" fmla="*/ 6564710 h 7102389"/>
                <a:gd name="connsiteX29" fmla="*/ 2462125 w 3476184"/>
                <a:gd name="connsiteY29" fmla="*/ 5385198 h 7102389"/>
                <a:gd name="connsiteX30" fmla="*/ 1879391 w 3476184"/>
                <a:gd name="connsiteY30" fmla="*/ 5913975 h 7102389"/>
                <a:gd name="connsiteX31" fmla="*/ 2784186 w 3476184"/>
                <a:gd name="connsiteY31" fmla="*/ 6735628 h 7102389"/>
                <a:gd name="connsiteX32" fmla="*/ 1741492 w 3476184"/>
                <a:gd name="connsiteY32" fmla="*/ 4633871 h 7102389"/>
                <a:gd name="connsiteX33" fmla="*/ 1555551 w 3476184"/>
                <a:gd name="connsiteY33" fmla="*/ 4802118 h 7102389"/>
                <a:gd name="connsiteX34" fmla="*/ 1529751 w 3476184"/>
                <a:gd name="connsiteY34" fmla="*/ 4825264 h 7102389"/>
                <a:gd name="connsiteX35" fmla="*/ 1529751 w 3476184"/>
                <a:gd name="connsiteY35" fmla="*/ 4826154 h 7102389"/>
                <a:gd name="connsiteX36" fmla="*/ 1104489 w 3476184"/>
                <a:gd name="connsiteY36" fmla="*/ 5211609 h 7102389"/>
                <a:gd name="connsiteX37" fmla="*/ 1741492 w 3476184"/>
                <a:gd name="connsiteY37" fmla="*/ 5788457 h 7102389"/>
                <a:gd name="connsiteX38" fmla="*/ 2377606 w 3476184"/>
                <a:gd name="connsiteY38" fmla="*/ 5211609 h 7102389"/>
                <a:gd name="connsiteX39" fmla="*/ 2186327 w 3476184"/>
                <a:gd name="connsiteY39" fmla="*/ 4229722 h 7102389"/>
                <a:gd name="connsiteX40" fmla="*/ 1879391 w 3476184"/>
                <a:gd name="connsiteY40" fmla="*/ 4509244 h 7102389"/>
                <a:gd name="connsiteX41" fmla="*/ 2355364 w 3476184"/>
                <a:gd name="connsiteY41" fmla="*/ 4940989 h 7102389"/>
                <a:gd name="connsiteX42" fmla="*/ 1292209 w 3476184"/>
                <a:gd name="connsiteY42" fmla="*/ 4227051 h 7102389"/>
                <a:gd name="connsiteX43" fmla="*/ 1240608 w 3476184"/>
                <a:gd name="connsiteY43" fmla="*/ 4445149 h 7102389"/>
                <a:gd name="connsiteX44" fmla="*/ 1148082 w 3476184"/>
                <a:gd name="connsiteY44" fmla="*/ 4832385 h 7102389"/>
                <a:gd name="connsiteX45" fmla="*/ 1121392 w 3476184"/>
                <a:gd name="connsiteY45" fmla="*/ 4945440 h 7102389"/>
                <a:gd name="connsiteX46" fmla="*/ 1451460 w 3476184"/>
                <a:gd name="connsiteY46" fmla="*/ 4646334 h 7102389"/>
                <a:gd name="connsiteX47" fmla="*/ 1591138 w 3476184"/>
                <a:gd name="connsiteY47" fmla="*/ 4519926 h 7102389"/>
                <a:gd name="connsiteX48" fmla="*/ 1603594 w 3476184"/>
                <a:gd name="connsiteY48" fmla="*/ 4509244 h 7102389"/>
                <a:gd name="connsiteX49" fmla="*/ 1590248 w 3476184"/>
                <a:gd name="connsiteY49" fmla="*/ 4497671 h 7102389"/>
                <a:gd name="connsiteX50" fmla="*/ 1590248 w 3476184"/>
                <a:gd name="connsiteY50" fmla="*/ 4496781 h 7102389"/>
                <a:gd name="connsiteX51" fmla="*/ 1435446 w 3476184"/>
                <a:gd name="connsiteY51" fmla="*/ 4357020 h 7102389"/>
                <a:gd name="connsiteX52" fmla="*/ 1741492 w 3476184"/>
                <a:gd name="connsiteY52" fmla="*/ 3746345 h 7102389"/>
                <a:gd name="connsiteX53" fmla="*/ 1439005 w 3476184"/>
                <a:gd name="connsiteY53" fmla="*/ 4019635 h 7102389"/>
                <a:gd name="connsiteX54" fmla="*/ 1389183 w 3476184"/>
                <a:gd name="connsiteY54" fmla="*/ 4065035 h 7102389"/>
                <a:gd name="connsiteX55" fmla="*/ 1523523 w 3476184"/>
                <a:gd name="connsiteY55" fmla="*/ 4185212 h 7102389"/>
                <a:gd name="connsiteX56" fmla="*/ 1523523 w 3476184"/>
                <a:gd name="connsiteY56" fmla="*/ 4186992 h 7102389"/>
                <a:gd name="connsiteX57" fmla="*/ 1741492 w 3476184"/>
                <a:gd name="connsiteY57" fmla="*/ 4383726 h 7102389"/>
                <a:gd name="connsiteX58" fmla="*/ 2092022 w 3476184"/>
                <a:gd name="connsiteY58" fmla="*/ 4065035 h 7102389"/>
                <a:gd name="connsiteX59" fmla="*/ 2011952 w 3476184"/>
                <a:gd name="connsiteY59" fmla="*/ 3500650 h 7102389"/>
                <a:gd name="connsiteX60" fmla="*/ 1879391 w 3476184"/>
                <a:gd name="connsiteY60" fmla="*/ 3620827 h 7102389"/>
                <a:gd name="connsiteX61" fmla="*/ 2084905 w 3476184"/>
                <a:gd name="connsiteY61" fmla="*/ 3807768 h 7102389"/>
                <a:gd name="connsiteX62" fmla="*/ 1467474 w 3476184"/>
                <a:gd name="connsiteY62" fmla="*/ 3497089 h 7102389"/>
                <a:gd name="connsiteX63" fmla="*/ 1391852 w 3476184"/>
                <a:gd name="connsiteY63" fmla="*/ 3813109 h 7102389"/>
                <a:gd name="connsiteX64" fmla="*/ 1603594 w 3476184"/>
                <a:gd name="connsiteY64" fmla="*/ 3620827 h 7102389"/>
                <a:gd name="connsiteX65" fmla="*/ 1738823 w 3476184"/>
                <a:gd name="connsiteY65" fmla="*/ 2361197 h 7102389"/>
                <a:gd name="connsiteX66" fmla="*/ 1515516 w 3476184"/>
                <a:gd name="connsiteY66" fmla="*/ 3291454 h 7102389"/>
                <a:gd name="connsiteX67" fmla="*/ 1741492 w 3476184"/>
                <a:gd name="connsiteY67" fmla="*/ 3496199 h 7102389"/>
                <a:gd name="connsiteX68" fmla="*/ 1962130 w 3476184"/>
                <a:gd name="connsiteY68" fmla="*/ 3295905 h 7102389"/>
                <a:gd name="connsiteX69" fmla="*/ 1732596 w 3476184"/>
                <a:gd name="connsiteY69" fmla="*/ 1675745 h 7102389"/>
                <a:gd name="connsiteX70" fmla="*/ 1911419 w 3476184"/>
                <a:gd name="connsiteY70" fmla="*/ 1853785 h 7102389"/>
                <a:gd name="connsiteX71" fmla="*/ 1841135 w 3476184"/>
                <a:gd name="connsiteY71" fmla="*/ 1994436 h 7102389"/>
                <a:gd name="connsiteX72" fmla="*/ 2987030 w 3476184"/>
                <a:gd name="connsiteY72" fmla="*/ 6788149 h 7102389"/>
                <a:gd name="connsiteX73" fmla="*/ 3029734 w 3476184"/>
                <a:gd name="connsiteY73" fmla="*/ 6966188 h 7102389"/>
                <a:gd name="connsiteX74" fmla="*/ 3018168 w 3476184"/>
                <a:gd name="connsiteY74" fmla="*/ 7072122 h 7102389"/>
                <a:gd name="connsiteX75" fmla="*/ 2949664 w 3476184"/>
                <a:gd name="connsiteY75" fmla="*/ 7102389 h 7102389"/>
                <a:gd name="connsiteX76" fmla="*/ 2947885 w 3476184"/>
                <a:gd name="connsiteY76" fmla="*/ 7102389 h 7102389"/>
                <a:gd name="connsiteX77" fmla="*/ 2945216 w 3476184"/>
                <a:gd name="connsiteY77" fmla="*/ 7102389 h 7102389"/>
                <a:gd name="connsiteX78" fmla="*/ 2882939 w 3476184"/>
                <a:gd name="connsiteY78" fmla="*/ 7078354 h 7102389"/>
                <a:gd name="connsiteX79" fmla="*/ 2480808 w 3476184"/>
                <a:gd name="connsiteY79" fmla="*/ 6712482 h 7102389"/>
                <a:gd name="connsiteX80" fmla="*/ 1740603 w 3476184"/>
                <a:gd name="connsiteY80" fmla="*/ 6039493 h 7102389"/>
                <a:gd name="connsiteX81" fmla="*/ 1398080 w 3476184"/>
                <a:gd name="connsiteY81" fmla="*/ 6349282 h 7102389"/>
                <a:gd name="connsiteX82" fmla="*/ 1292209 w 3476184"/>
                <a:gd name="connsiteY82" fmla="*/ 6445423 h 7102389"/>
                <a:gd name="connsiteX83" fmla="*/ 1212139 w 3476184"/>
                <a:gd name="connsiteY83" fmla="*/ 6266494 h 7102389"/>
                <a:gd name="connsiteX84" fmla="*/ 1314451 w 3476184"/>
                <a:gd name="connsiteY84" fmla="*/ 6173913 h 7102389"/>
                <a:gd name="connsiteX85" fmla="*/ 1601814 w 3476184"/>
                <a:gd name="connsiteY85" fmla="*/ 5912195 h 7102389"/>
                <a:gd name="connsiteX86" fmla="*/ 1017301 w 3476184"/>
                <a:gd name="connsiteY86" fmla="*/ 5382527 h 7102389"/>
                <a:gd name="connsiteX87" fmla="*/ 956804 w 3476184"/>
                <a:gd name="connsiteY87" fmla="*/ 5632673 h 7102389"/>
                <a:gd name="connsiteX88" fmla="*/ 915879 w 3476184"/>
                <a:gd name="connsiteY88" fmla="*/ 5801810 h 7102389"/>
                <a:gd name="connsiteX89" fmla="*/ 771752 w 3476184"/>
                <a:gd name="connsiteY89" fmla="*/ 5612198 h 7102389"/>
                <a:gd name="connsiteX90" fmla="*/ 810008 w 3476184"/>
                <a:gd name="connsiteY90" fmla="*/ 5448402 h 7102389"/>
                <a:gd name="connsiteX91" fmla="*/ 1073350 w 3476184"/>
                <a:gd name="connsiteY91" fmla="*/ 4348118 h 7102389"/>
                <a:gd name="connsiteX92" fmla="*/ 1073350 w 3476184"/>
                <a:gd name="connsiteY92" fmla="*/ 4347228 h 7102389"/>
                <a:gd name="connsiteX93" fmla="*/ 1118723 w 3476184"/>
                <a:gd name="connsiteY93" fmla="*/ 4158506 h 7102389"/>
                <a:gd name="connsiteX94" fmla="*/ 1177442 w 3476184"/>
                <a:gd name="connsiteY94" fmla="*/ 3913702 h 7102389"/>
                <a:gd name="connsiteX95" fmla="*/ 1213028 w 3476184"/>
                <a:gd name="connsiteY95" fmla="*/ 3766819 h 7102389"/>
                <a:gd name="connsiteX96" fmla="*/ 1634732 w 3476184"/>
                <a:gd name="connsiteY96" fmla="*/ 2001558 h 7102389"/>
                <a:gd name="connsiteX97" fmla="*/ 1554662 w 3476184"/>
                <a:gd name="connsiteY97" fmla="*/ 1853785 h 7102389"/>
                <a:gd name="connsiteX98" fmla="*/ 1732596 w 3476184"/>
                <a:gd name="connsiteY98" fmla="*/ 1675745 h 7102389"/>
                <a:gd name="connsiteX99" fmla="*/ 1740054 w 3476184"/>
                <a:gd name="connsiteY99" fmla="*/ 879080 h 7102389"/>
                <a:gd name="connsiteX100" fmla="*/ 2601028 w 3476184"/>
                <a:gd name="connsiteY100" fmla="*/ 1739877 h 7102389"/>
                <a:gd name="connsiteX101" fmla="*/ 2304539 w 3476184"/>
                <a:gd name="connsiteY101" fmla="*/ 2390376 h 7102389"/>
                <a:gd name="connsiteX102" fmla="*/ 2243995 w 3476184"/>
                <a:gd name="connsiteY102" fmla="*/ 2412653 h 7102389"/>
                <a:gd name="connsiteX103" fmla="*/ 2173657 w 3476184"/>
                <a:gd name="connsiteY103" fmla="*/ 2381465 h 7102389"/>
                <a:gd name="connsiteX104" fmla="*/ 2183451 w 3476184"/>
                <a:gd name="connsiteY104" fmla="*/ 2249583 h 7102389"/>
                <a:gd name="connsiteX105" fmla="*/ 2415834 w 3476184"/>
                <a:gd name="connsiteY105" fmla="*/ 1739877 h 7102389"/>
                <a:gd name="connsiteX106" fmla="*/ 1740054 w 3476184"/>
                <a:gd name="connsiteY106" fmla="*/ 1064428 h 7102389"/>
                <a:gd name="connsiteX107" fmla="*/ 1065164 w 3476184"/>
                <a:gd name="connsiteY107" fmla="*/ 1739877 h 7102389"/>
                <a:gd name="connsiteX108" fmla="*/ 1257481 w 3476184"/>
                <a:gd name="connsiteY108" fmla="*/ 2212157 h 7102389"/>
                <a:gd name="connsiteX109" fmla="*/ 1255700 w 3476184"/>
                <a:gd name="connsiteY109" fmla="*/ 2343148 h 7102389"/>
                <a:gd name="connsiteX110" fmla="*/ 1124818 w 3476184"/>
                <a:gd name="connsiteY110" fmla="*/ 2342257 h 7102389"/>
                <a:gd name="connsiteX111" fmla="*/ 879080 w 3476184"/>
                <a:gd name="connsiteY111" fmla="*/ 1739877 h 7102389"/>
                <a:gd name="connsiteX112" fmla="*/ 1740054 w 3476184"/>
                <a:gd name="connsiteY112" fmla="*/ 879080 h 7102389"/>
                <a:gd name="connsiteX113" fmla="*/ 1738093 w 3476184"/>
                <a:gd name="connsiteY113" fmla="*/ 439540 h 7102389"/>
                <a:gd name="connsiteX114" fmla="*/ 3036646 w 3476184"/>
                <a:gd name="connsiteY114" fmla="*/ 1737081 h 7102389"/>
                <a:gd name="connsiteX115" fmla="*/ 2378475 w 3476184"/>
                <a:gd name="connsiteY115" fmla="*/ 2865648 h 7102389"/>
                <a:gd name="connsiteX116" fmla="*/ 2333115 w 3476184"/>
                <a:gd name="connsiteY116" fmla="*/ 2878099 h 7102389"/>
                <a:gd name="connsiteX117" fmla="*/ 2252177 w 3476184"/>
                <a:gd name="connsiteY117" fmla="*/ 2831853 h 7102389"/>
                <a:gd name="connsiteX118" fmla="*/ 2286865 w 3476184"/>
                <a:gd name="connsiteY118" fmla="*/ 2704678 h 7102389"/>
                <a:gd name="connsiteX119" fmla="*/ 2851646 w 3476184"/>
                <a:gd name="connsiteY119" fmla="*/ 1737081 h 7102389"/>
                <a:gd name="connsiteX120" fmla="*/ 1738093 w 3476184"/>
                <a:gd name="connsiteY120" fmla="*/ 623632 h 7102389"/>
                <a:gd name="connsiteX121" fmla="*/ 624539 w 3476184"/>
                <a:gd name="connsiteY121" fmla="*/ 1737081 h 7102389"/>
                <a:gd name="connsiteX122" fmla="*/ 1189321 w 3476184"/>
                <a:gd name="connsiteY122" fmla="*/ 2704678 h 7102389"/>
                <a:gd name="connsiteX123" fmla="*/ 1223119 w 3476184"/>
                <a:gd name="connsiteY123" fmla="*/ 2831853 h 7102389"/>
                <a:gd name="connsiteX124" fmla="*/ 1097711 w 3476184"/>
                <a:gd name="connsiteY124" fmla="*/ 2865648 h 7102389"/>
                <a:gd name="connsiteX125" fmla="*/ 439540 w 3476184"/>
                <a:gd name="connsiteY125" fmla="*/ 1737081 h 7102389"/>
                <a:gd name="connsiteX126" fmla="*/ 1738093 w 3476184"/>
                <a:gd name="connsiteY126" fmla="*/ 439540 h 7102389"/>
                <a:gd name="connsiteX127" fmla="*/ 1737647 w 3476184"/>
                <a:gd name="connsiteY127" fmla="*/ 0 h 7102389"/>
                <a:gd name="connsiteX128" fmla="*/ 3476184 w 3476184"/>
                <a:gd name="connsiteY128" fmla="*/ 1737670 h 7102389"/>
                <a:gd name="connsiteX129" fmla="*/ 2591337 w 3476184"/>
                <a:gd name="connsiteY129" fmla="*/ 3251124 h 7102389"/>
                <a:gd name="connsiteX130" fmla="*/ 2545938 w 3476184"/>
                <a:gd name="connsiteY130" fmla="*/ 3262690 h 7102389"/>
                <a:gd name="connsiteX131" fmla="*/ 2465820 w 3476184"/>
                <a:gd name="connsiteY131" fmla="*/ 3215534 h 7102389"/>
                <a:gd name="connsiteX132" fmla="*/ 2500538 w 3476184"/>
                <a:gd name="connsiteY132" fmla="*/ 3090080 h 7102389"/>
                <a:gd name="connsiteX133" fmla="*/ 3291025 w 3476184"/>
                <a:gd name="connsiteY133" fmla="*/ 1737670 h 7102389"/>
                <a:gd name="connsiteX134" fmla="*/ 1737647 w 3476184"/>
                <a:gd name="connsiteY134" fmla="*/ 185067 h 7102389"/>
                <a:gd name="connsiteX135" fmla="*/ 185159 w 3476184"/>
                <a:gd name="connsiteY135" fmla="*/ 1737670 h 7102389"/>
                <a:gd name="connsiteX136" fmla="*/ 974756 w 3476184"/>
                <a:gd name="connsiteY136" fmla="*/ 3090080 h 7102389"/>
                <a:gd name="connsiteX137" fmla="*/ 1009473 w 3476184"/>
                <a:gd name="connsiteY137" fmla="*/ 3215534 h 7102389"/>
                <a:gd name="connsiteX138" fmla="*/ 883066 w 3476184"/>
                <a:gd name="connsiteY138" fmla="*/ 3251124 h 7102389"/>
                <a:gd name="connsiteX139" fmla="*/ 0 w 3476184"/>
                <a:gd name="connsiteY139" fmla="*/ 1737670 h 7102389"/>
                <a:gd name="connsiteX140" fmla="*/ 1737647 w 3476184"/>
                <a:gd name="connsiteY140" fmla="*/ 0 h 7102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</a:cxnLst>
              <a:rect l="l" t="t" r="r" b="b"/>
              <a:pathLst>
                <a:path w="3476184" h="7102389">
                  <a:moveTo>
                    <a:pt x="652536" y="7025832"/>
                  </a:moveTo>
                  <a:lnTo>
                    <a:pt x="594708" y="7078354"/>
                  </a:lnTo>
                  <a:cubicBezTo>
                    <a:pt x="593818" y="7078354"/>
                    <a:pt x="593818" y="7078354"/>
                    <a:pt x="593818" y="7078354"/>
                  </a:cubicBezTo>
                  <a:cubicBezTo>
                    <a:pt x="585811" y="7085475"/>
                    <a:pt x="576914" y="7090816"/>
                    <a:pt x="567128" y="7096158"/>
                  </a:cubicBezTo>
                  <a:cubicBezTo>
                    <a:pt x="563569" y="7096158"/>
                    <a:pt x="560900" y="7097048"/>
                    <a:pt x="556452" y="7097938"/>
                  </a:cubicBezTo>
                  <a:cubicBezTo>
                    <a:pt x="549335" y="7100608"/>
                    <a:pt x="543997" y="7101498"/>
                    <a:pt x="536879" y="7101498"/>
                  </a:cubicBezTo>
                  <a:cubicBezTo>
                    <a:pt x="535100" y="7101498"/>
                    <a:pt x="534210" y="7102389"/>
                    <a:pt x="532431" y="7102389"/>
                  </a:cubicBezTo>
                  <a:cubicBezTo>
                    <a:pt x="526203" y="7102389"/>
                    <a:pt x="519086" y="7101498"/>
                    <a:pt x="513748" y="7100608"/>
                  </a:cubicBezTo>
                  <a:cubicBezTo>
                    <a:pt x="512858" y="7100608"/>
                    <a:pt x="512858" y="7100608"/>
                    <a:pt x="511969" y="7100608"/>
                  </a:cubicBezTo>
                  <a:cubicBezTo>
                    <a:pt x="503962" y="7097938"/>
                    <a:pt x="495955" y="7095267"/>
                    <a:pt x="487947" y="7090816"/>
                  </a:cubicBezTo>
                  <a:cubicBezTo>
                    <a:pt x="487058" y="7089926"/>
                    <a:pt x="485278" y="7089926"/>
                    <a:pt x="485278" y="7089926"/>
                  </a:cubicBezTo>
                  <a:cubicBezTo>
                    <a:pt x="484389" y="7089036"/>
                    <a:pt x="484389" y="7088146"/>
                    <a:pt x="483499" y="7088146"/>
                  </a:cubicBezTo>
                  <a:cubicBezTo>
                    <a:pt x="476382" y="7083694"/>
                    <a:pt x="470154" y="7078354"/>
                    <a:pt x="463926" y="7072122"/>
                  </a:cubicBezTo>
                  <a:cubicBezTo>
                    <a:pt x="463926" y="7072122"/>
                    <a:pt x="463926" y="7071232"/>
                    <a:pt x="463037" y="7071232"/>
                  </a:cubicBezTo>
                  <a:cubicBezTo>
                    <a:pt x="455919" y="7063220"/>
                    <a:pt x="449692" y="7052538"/>
                    <a:pt x="446133" y="7042746"/>
                  </a:cubicBezTo>
                  <a:cubicBezTo>
                    <a:pt x="445243" y="7039185"/>
                    <a:pt x="444354" y="7036514"/>
                    <a:pt x="444354" y="7032954"/>
                  </a:cubicBezTo>
                  <a:cubicBezTo>
                    <a:pt x="443464" y="7032063"/>
                    <a:pt x="443464" y="7030283"/>
                    <a:pt x="443464" y="7028502"/>
                  </a:cubicBezTo>
                  <a:cubicBezTo>
                    <a:pt x="473713" y="7031173"/>
                    <a:pt x="503962" y="7032063"/>
                    <a:pt x="534210" y="7032063"/>
                  </a:cubicBezTo>
                  <a:cubicBezTo>
                    <a:pt x="574245" y="7032063"/>
                    <a:pt x="613391" y="7030283"/>
                    <a:pt x="652536" y="7025832"/>
                  </a:cubicBezTo>
                  <a:close/>
                  <a:moveTo>
                    <a:pt x="854491" y="6592306"/>
                  </a:moveTo>
                  <a:cubicBezTo>
                    <a:pt x="921217" y="6627914"/>
                    <a:pt x="983494" y="6656400"/>
                    <a:pt x="1037763" y="6676874"/>
                  </a:cubicBezTo>
                  <a:lnTo>
                    <a:pt x="998618" y="6712482"/>
                  </a:lnTo>
                  <a:lnTo>
                    <a:pt x="927444" y="6777466"/>
                  </a:lnTo>
                  <a:cubicBezTo>
                    <a:pt x="895416" y="6763224"/>
                    <a:pt x="863388" y="6748090"/>
                    <a:pt x="830470" y="6731176"/>
                  </a:cubicBezTo>
                  <a:cubicBezTo>
                    <a:pt x="803780" y="6717824"/>
                    <a:pt x="776201" y="6703580"/>
                    <a:pt x="748621" y="6687557"/>
                  </a:cubicBezTo>
                  <a:close/>
                  <a:moveTo>
                    <a:pt x="576914" y="6424058"/>
                  </a:moveTo>
                  <a:cubicBezTo>
                    <a:pt x="634743" y="6463227"/>
                    <a:pt x="689903" y="6497944"/>
                    <a:pt x="742393" y="6529102"/>
                  </a:cubicBezTo>
                  <a:lnTo>
                    <a:pt x="709475" y="6666192"/>
                  </a:lnTo>
                  <a:cubicBezTo>
                    <a:pt x="655205" y="6635926"/>
                    <a:pt x="600936" y="6602098"/>
                    <a:pt x="543997" y="6564710"/>
                  </a:cubicBezTo>
                  <a:close/>
                  <a:moveTo>
                    <a:pt x="2462125" y="5385198"/>
                  </a:moveTo>
                  <a:lnTo>
                    <a:pt x="1879391" y="5913975"/>
                  </a:lnTo>
                  <a:lnTo>
                    <a:pt x="2784186" y="6735628"/>
                  </a:lnTo>
                  <a:close/>
                  <a:moveTo>
                    <a:pt x="1741492" y="4633871"/>
                  </a:moveTo>
                  <a:lnTo>
                    <a:pt x="1555551" y="4802118"/>
                  </a:lnTo>
                  <a:lnTo>
                    <a:pt x="1529751" y="4825264"/>
                  </a:lnTo>
                  <a:lnTo>
                    <a:pt x="1529751" y="4826154"/>
                  </a:lnTo>
                  <a:lnTo>
                    <a:pt x="1104489" y="5211609"/>
                  </a:lnTo>
                  <a:lnTo>
                    <a:pt x="1741492" y="5788457"/>
                  </a:lnTo>
                  <a:lnTo>
                    <a:pt x="2377606" y="5211609"/>
                  </a:lnTo>
                  <a:close/>
                  <a:moveTo>
                    <a:pt x="2186327" y="4229722"/>
                  </a:moveTo>
                  <a:lnTo>
                    <a:pt x="1879391" y="4509244"/>
                  </a:lnTo>
                  <a:lnTo>
                    <a:pt x="2355364" y="4940989"/>
                  </a:lnTo>
                  <a:close/>
                  <a:moveTo>
                    <a:pt x="1292209" y="4227051"/>
                  </a:moveTo>
                  <a:lnTo>
                    <a:pt x="1240608" y="4445149"/>
                  </a:lnTo>
                  <a:lnTo>
                    <a:pt x="1148082" y="4832385"/>
                  </a:lnTo>
                  <a:lnTo>
                    <a:pt x="1121392" y="4945440"/>
                  </a:lnTo>
                  <a:lnTo>
                    <a:pt x="1451460" y="4646334"/>
                  </a:lnTo>
                  <a:lnTo>
                    <a:pt x="1591138" y="4519926"/>
                  </a:lnTo>
                  <a:lnTo>
                    <a:pt x="1603594" y="4509244"/>
                  </a:lnTo>
                  <a:lnTo>
                    <a:pt x="1590248" y="4497671"/>
                  </a:lnTo>
                  <a:lnTo>
                    <a:pt x="1590248" y="4496781"/>
                  </a:lnTo>
                  <a:lnTo>
                    <a:pt x="1435446" y="4357020"/>
                  </a:lnTo>
                  <a:close/>
                  <a:moveTo>
                    <a:pt x="1741492" y="3746345"/>
                  </a:moveTo>
                  <a:lnTo>
                    <a:pt x="1439005" y="4019635"/>
                  </a:lnTo>
                  <a:lnTo>
                    <a:pt x="1389183" y="4065035"/>
                  </a:lnTo>
                  <a:lnTo>
                    <a:pt x="1523523" y="4185212"/>
                  </a:lnTo>
                  <a:lnTo>
                    <a:pt x="1523523" y="4186992"/>
                  </a:lnTo>
                  <a:lnTo>
                    <a:pt x="1741492" y="4383726"/>
                  </a:lnTo>
                  <a:lnTo>
                    <a:pt x="2092022" y="4065035"/>
                  </a:lnTo>
                  <a:close/>
                  <a:moveTo>
                    <a:pt x="2011952" y="3500650"/>
                  </a:moveTo>
                  <a:lnTo>
                    <a:pt x="1879391" y="3620827"/>
                  </a:lnTo>
                  <a:lnTo>
                    <a:pt x="2084905" y="3807768"/>
                  </a:lnTo>
                  <a:close/>
                  <a:moveTo>
                    <a:pt x="1467474" y="3497089"/>
                  </a:moveTo>
                  <a:lnTo>
                    <a:pt x="1391852" y="3813109"/>
                  </a:lnTo>
                  <a:lnTo>
                    <a:pt x="1603594" y="3620827"/>
                  </a:lnTo>
                  <a:close/>
                  <a:moveTo>
                    <a:pt x="1738823" y="2361197"/>
                  </a:moveTo>
                  <a:lnTo>
                    <a:pt x="1515516" y="3291454"/>
                  </a:lnTo>
                  <a:lnTo>
                    <a:pt x="1741492" y="3496199"/>
                  </a:lnTo>
                  <a:lnTo>
                    <a:pt x="1962130" y="3295905"/>
                  </a:lnTo>
                  <a:close/>
                  <a:moveTo>
                    <a:pt x="1732596" y="1675745"/>
                  </a:moveTo>
                  <a:cubicBezTo>
                    <a:pt x="1831349" y="1675745"/>
                    <a:pt x="1911419" y="1754973"/>
                    <a:pt x="1911419" y="1853785"/>
                  </a:cubicBezTo>
                  <a:cubicBezTo>
                    <a:pt x="1911419" y="1910757"/>
                    <a:pt x="1883840" y="1961499"/>
                    <a:pt x="1841135" y="1994436"/>
                  </a:cubicBezTo>
                  <a:lnTo>
                    <a:pt x="2987030" y="6788149"/>
                  </a:lnTo>
                  <a:lnTo>
                    <a:pt x="3029734" y="6966188"/>
                  </a:lnTo>
                  <a:cubicBezTo>
                    <a:pt x="3048417" y="7000016"/>
                    <a:pt x="3044859" y="7042746"/>
                    <a:pt x="3018168" y="7072122"/>
                  </a:cubicBezTo>
                  <a:cubicBezTo>
                    <a:pt x="2999486" y="7092596"/>
                    <a:pt x="2974575" y="7102389"/>
                    <a:pt x="2949664" y="7102389"/>
                  </a:cubicBezTo>
                  <a:cubicBezTo>
                    <a:pt x="2948774" y="7102389"/>
                    <a:pt x="2948774" y="7102389"/>
                    <a:pt x="2947885" y="7102389"/>
                  </a:cubicBezTo>
                  <a:cubicBezTo>
                    <a:pt x="2946995" y="7102389"/>
                    <a:pt x="2946105" y="7102389"/>
                    <a:pt x="2945216" y="7102389"/>
                  </a:cubicBezTo>
                  <a:cubicBezTo>
                    <a:pt x="2922974" y="7102389"/>
                    <a:pt x="2900732" y="7094377"/>
                    <a:pt x="2882939" y="7078354"/>
                  </a:cubicBezTo>
                  <a:lnTo>
                    <a:pt x="2480808" y="6712482"/>
                  </a:lnTo>
                  <a:lnTo>
                    <a:pt x="1740603" y="6039493"/>
                  </a:lnTo>
                  <a:lnTo>
                    <a:pt x="1398080" y="6349282"/>
                  </a:lnTo>
                  <a:lnTo>
                    <a:pt x="1292209" y="6445423"/>
                  </a:lnTo>
                  <a:cubicBezTo>
                    <a:pt x="1272636" y="6392902"/>
                    <a:pt x="1245946" y="6332368"/>
                    <a:pt x="1212139" y="6266494"/>
                  </a:cubicBezTo>
                  <a:lnTo>
                    <a:pt x="1314451" y="6173913"/>
                  </a:lnTo>
                  <a:lnTo>
                    <a:pt x="1601814" y="5912195"/>
                  </a:lnTo>
                  <a:lnTo>
                    <a:pt x="1017301" y="5382527"/>
                  </a:lnTo>
                  <a:lnTo>
                    <a:pt x="956804" y="5632673"/>
                  </a:lnTo>
                  <a:lnTo>
                    <a:pt x="915879" y="5801810"/>
                  </a:lnTo>
                  <a:cubicBezTo>
                    <a:pt x="872285" y="5740387"/>
                    <a:pt x="823353" y="5677183"/>
                    <a:pt x="771752" y="5612198"/>
                  </a:cubicBezTo>
                  <a:lnTo>
                    <a:pt x="810008" y="5448402"/>
                  </a:lnTo>
                  <a:lnTo>
                    <a:pt x="1073350" y="4348118"/>
                  </a:lnTo>
                  <a:lnTo>
                    <a:pt x="1073350" y="4347228"/>
                  </a:lnTo>
                  <a:lnTo>
                    <a:pt x="1118723" y="4158506"/>
                  </a:lnTo>
                  <a:lnTo>
                    <a:pt x="1177442" y="3913702"/>
                  </a:lnTo>
                  <a:lnTo>
                    <a:pt x="1213028" y="3766819"/>
                  </a:lnTo>
                  <a:lnTo>
                    <a:pt x="1634732" y="2001558"/>
                  </a:lnTo>
                  <a:cubicBezTo>
                    <a:pt x="1586690" y="1969510"/>
                    <a:pt x="1554662" y="1915208"/>
                    <a:pt x="1554662" y="1853785"/>
                  </a:cubicBezTo>
                  <a:cubicBezTo>
                    <a:pt x="1554662" y="1754973"/>
                    <a:pt x="1634732" y="1675745"/>
                    <a:pt x="1732596" y="1675745"/>
                  </a:cubicBezTo>
                  <a:close/>
                  <a:moveTo>
                    <a:pt x="1740054" y="879080"/>
                  </a:moveTo>
                  <a:cubicBezTo>
                    <a:pt x="2215504" y="879080"/>
                    <a:pt x="2601028" y="1264924"/>
                    <a:pt x="2601028" y="1739877"/>
                  </a:cubicBezTo>
                  <a:cubicBezTo>
                    <a:pt x="2601028" y="1989383"/>
                    <a:pt x="2492404" y="2226414"/>
                    <a:pt x="2304539" y="2390376"/>
                  </a:cubicBezTo>
                  <a:cubicBezTo>
                    <a:pt x="2286732" y="2405524"/>
                    <a:pt x="2265364" y="2412653"/>
                    <a:pt x="2243995" y="2412653"/>
                  </a:cubicBezTo>
                  <a:cubicBezTo>
                    <a:pt x="2218175" y="2412653"/>
                    <a:pt x="2192354" y="2401960"/>
                    <a:pt x="2173657" y="2381465"/>
                  </a:cubicBezTo>
                  <a:cubicBezTo>
                    <a:pt x="2140714" y="2342257"/>
                    <a:pt x="2144275" y="2283444"/>
                    <a:pt x="2183451" y="2249583"/>
                  </a:cubicBezTo>
                  <a:cubicBezTo>
                    <a:pt x="2331250" y="2121265"/>
                    <a:pt x="2415834" y="1935918"/>
                    <a:pt x="2415834" y="1739877"/>
                  </a:cubicBezTo>
                  <a:cubicBezTo>
                    <a:pt x="2415834" y="1367400"/>
                    <a:pt x="2113113" y="1064428"/>
                    <a:pt x="1740054" y="1064428"/>
                  </a:cubicBezTo>
                  <a:cubicBezTo>
                    <a:pt x="1366995" y="1064428"/>
                    <a:pt x="1065164" y="1367400"/>
                    <a:pt x="1065164" y="1739877"/>
                  </a:cubicBezTo>
                  <a:cubicBezTo>
                    <a:pt x="1065164" y="1918096"/>
                    <a:pt x="1132831" y="2085622"/>
                    <a:pt x="1257481" y="2212157"/>
                  </a:cubicBezTo>
                  <a:cubicBezTo>
                    <a:pt x="1293095" y="2248692"/>
                    <a:pt x="1293095" y="2307504"/>
                    <a:pt x="1255700" y="2343148"/>
                  </a:cubicBezTo>
                  <a:cubicBezTo>
                    <a:pt x="1219196" y="2379683"/>
                    <a:pt x="1161323" y="2378792"/>
                    <a:pt x="1124818" y="2342257"/>
                  </a:cubicBezTo>
                  <a:cubicBezTo>
                    <a:pt x="966335" y="2180078"/>
                    <a:pt x="879080" y="1967106"/>
                    <a:pt x="879080" y="1739877"/>
                  </a:cubicBezTo>
                  <a:cubicBezTo>
                    <a:pt x="879080" y="1264924"/>
                    <a:pt x="1265494" y="879080"/>
                    <a:pt x="1740054" y="879080"/>
                  </a:cubicBezTo>
                  <a:close/>
                  <a:moveTo>
                    <a:pt x="1738093" y="439540"/>
                  </a:moveTo>
                  <a:cubicBezTo>
                    <a:pt x="2454076" y="439540"/>
                    <a:pt x="3036646" y="1021166"/>
                    <a:pt x="3036646" y="1737081"/>
                  </a:cubicBezTo>
                  <a:cubicBezTo>
                    <a:pt x="3036646" y="2202204"/>
                    <a:pt x="2784940" y="2635310"/>
                    <a:pt x="2378475" y="2865648"/>
                  </a:cubicBezTo>
                  <a:cubicBezTo>
                    <a:pt x="2364244" y="2874541"/>
                    <a:pt x="2348235" y="2878099"/>
                    <a:pt x="2333115" y="2878099"/>
                  </a:cubicBezTo>
                  <a:cubicBezTo>
                    <a:pt x="2301096" y="2878099"/>
                    <a:pt x="2269966" y="2861201"/>
                    <a:pt x="2252177" y="2831853"/>
                  </a:cubicBezTo>
                  <a:cubicBezTo>
                    <a:pt x="2227274" y="2786497"/>
                    <a:pt x="2242394" y="2730469"/>
                    <a:pt x="2286865" y="2704678"/>
                  </a:cubicBezTo>
                  <a:cubicBezTo>
                    <a:pt x="2635517" y="2507246"/>
                    <a:pt x="2851646" y="2136393"/>
                    <a:pt x="2851646" y="1737081"/>
                  </a:cubicBezTo>
                  <a:cubicBezTo>
                    <a:pt x="2851646" y="1123439"/>
                    <a:pt x="2351792" y="623632"/>
                    <a:pt x="1738093" y="623632"/>
                  </a:cubicBezTo>
                  <a:cubicBezTo>
                    <a:pt x="1124393" y="623632"/>
                    <a:pt x="624539" y="1123439"/>
                    <a:pt x="624539" y="1737081"/>
                  </a:cubicBezTo>
                  <a:cubicBezTo>
                    <a:pt x="624539" y="2136393"/>
                    <a:pt x="841558" y="2507246"/>
                    <a:pt x="1189321" y="2704678"/>
                  </a:cubicBezTo>
                  <a:cubicBezTo>
                    <a:pt x="1232902" y="2730469"/>
                    <a:pt x="1248912" y="2786497"/>
                    <a:pt x="1223119" y="2831853"/>
                  </a:cubicBezTo>
                  <a:cubicBezTo>
                    <a:pt x="1198215" y="2875431"/>
                    <a:pt x="1142182" y="2891439"/>
                    <a:pt x="1097711" y="2865648"/>
                  </a:cubicBezTo>
                  <a:cubicBezTo>
                    <a:pt x="692135" y="2635310"/>
                    <a:pt x="439540" y="2202204"/>
                    <a:pt x="439540" y="1737081"/>
                  </a:cubicBezTo>
                  <a:cubicBezTo>
                    <a:pt x="439540" y="1021166"/>
                    <a:pt x="1022110" y="439540"/>
                    <a:pt x="1738093" y="439540"/>
                  </a:cubicBezTo>
                  <a:close/>
                  <a:moveTo>
                    <a:pt x="1737647" y="0"/>
                  </a:moveTo>
                  <a:cubicBezTo>
                    <a:pt x="2696379" y="0"/>
                    <a:pt x="3476184" y="779415"/>
                    <a:pt x="3476184" y="1737670"/>
                  </a:cubicBezTo>
                  <a:cubicBezTo>
                    <a:pt x="3476184" y="2363159"/>
                    <a:pt x="3137022" y="2943272"/>
                    <a:pt x="2591337" y="3251124"/>
                  </a:cubicBezTo>
                  <a:cubicBezTo>
                    <a:pt x="2577094" y="3259131"/>
                    <a:pt x="2561961" y="3262690"/>
                    <a:pt x="2545938" y="3262690"/>
                  </a:cubicBezTo>
                  <a:cubicBezTo>
                    <a:pt x="2513891" y="3262690"/>
                    <a:pt x="2482734" y="3245785"/>
                    <a:pt x="2465820" y="3215534"/>
                  </a:cubicBezTo>
                  <a:cubicBezTo>
                    <a:pt x="2440005" y="3170157"/>
                    <a:pt x="2456028" y="3114103"/>
                    <a:pt x="2500538" y="3090080"/>
                  </a:cubicBezTo>
                  <a:cubicBezTo>
                    <a:pt x="2987471" y="2815149"/>
                    <a:pt x="3291025" y="2297318"/>
                    <a:pt x="3291025" y="1737670"/>
                  </a:cubicBezTo>
                  <a:cubicBezTo>
                    <a:pt x="3291025" y="881736"/>
                    <a:pt x="2594008" y="185067"/>
                    <a:pt x="1737647" y="185067"/>
                  </a:cubicBezTo>
                  <a:cubicBezTo>
                    <a:pt x="881286" y="185067"/>
                    <a:pt x="185159" y="881736"/>
                    <a:pt x="185159" y="1737670"/>
                  </a:cubicBezTo>
                  <a:cubicBezTo>
                    <a:pt x="185159" y="2297318"/>
                    <a:pt x="486933" y="2815149"/>
                    <a:pt x="974756" y="3090080"/>
                  </a:cubicBezTo>
                  <a:cubicBezTo>
                    <a:pt x="1019265" y="3114103"/>
                    <a:pt x="1035289" y="3170157"/>
                    <a:pt x="1009473" y="3215534"/>
                  </a:cubicBezTo>
                  <a:cubicBezTo>
                    <a:pt x="984548" y="3260021"/>
                    <a:pt x="928466" y="3276036"/>
                    <a:pt x="883066" y="3251124"/>
                  </a:cubicBezTo>
                  <a:cubicBezTo>
                    <a:pt x="337381" y="2943272"/>
                    <a:pt x="0" y="2363159"/>
                    <a:pt x="0" y="1737670"/>
                  </a:cubicBezTo>
                  <a:cubicBezTo>
                    <a:pt x="0" y="779415"/>
                    <a:pt x="778914" y="0"/>
                    <a:pt x="17376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4EA30A0-87B4-4330-888B-15FBFC130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6066" y="7307101"/>
              <a:ext cx="3902084" cy="4861771"/>
            </a:xfrm>
            <a:custGeom>
              <a:avLst/>
              <a:gdLst>
                <a:gd name="connsiteX0" fmla="*/ 707746 w 3902084"/>
                <a:gd name="connsiteY0" fmla="*/ 4288703 h 4861771"/>
                <a:gd name="connsiteX1" fmla="*/ 584892 w 3902084"/>
                <a:gd name="connsiteY1" fmla="*/ 4726513 h 4861771"/>
                <a:gd name="connsiteX2" fmla="*/ 1841920 w 3902084"/>
                <a:gd name="connsiteY2" fmla="*/ 4726513 h 4861771"/>
                <a:gd name="connsiteX3" fmla="*/ 1719066 w 3902084"/>
                <a:gd name="connsiteY3" fmla="*/ 4288703 h 4861771"/>
                <a:gd name="connsiteX4" fmla="*/ 914283 w 3902084"/>
                <a:gd name="connsiteY4" fmla="*/ 3858011 h 4861771"/>
                <a:gd name="connsiteX5" fmla="*/ 804783 w 3902084"/>
                <a:gd name="connsiteY5" fmla="*/ 3941658 h 4861771"/>
                <a:gd name="connsiteX6" fmla="*/ 745136 w 3902084"/>
                <a:gd name="connsiteY6" fmla="*/ 4154334 h 4861771"/>
                <a:gd name="connsiteX7" fmla="*/ 1681675 w 3902084"/>
                <a:gd name="connsiteY7" fmla="*/ 4154334 h 4861771"/>
                <a:gd name="connsiteX8" fmla="*/ 1622919 w 3902084"/>
                <a:gd name="connsiteY8" fmla="*/ 3941658 h 4861771"/>
                <a:gd name="connsiteX9" fmla="*/ 1512528 w 3902084"/>
                <a:gd name="connsiteY9" fmla="*/ 3858011 h 4861771"/>
                <a:gd name="connsiteX10" fmla="*/ 2551446 w 3902084"/>
                <a:gd name="connsiteY10" fmla="*/ 1461625 h 4861771"/>
                <a:gd name="connsiteX11" fmla="*/ 1936286 w 3902084"/>
                <a:gd name="connsiteY11" fmla="*/ 2075627 h 4861771"/>
                <a:gd name="connsiteX12" fmla="*/ 2888850 w 3902084"/>
                <a:gd name="connsiteY12" fmla="*/ 2870269 h 4861771"/>
                <a:gd name="connsiteX13" fmla="*/ 3054435 w 3902084"/>
                <a:gd name="connsiteY13" fmla="*/ 2975273 h 4861771"/>
                <a:gd name="connsiteX14" fmla="*/ 3166606 w 3902084"/>
                <a:gd name="connsiteY14" fmla="*/ 3038453 h 4861771"/>
                <a:gd name="connsiteX15" fmla="*/ 3349997 w 3902084"/>
                <a:gd name="connsiteY15" fmla="*/ 3122989 h 4861771"/>
                <a:gd name="connsiteX16" fmla="*/ 3424778 w 3902084"/>
                <a:gd name="connsiteY16" fmla="*/ 3148795 h 4861771"/>
                <a:gd name="connsiteX17" fmla="*/ 3617961 w 3902084"/>
                <a:gd name="connsiteY17" fmla="*/ 3142566 h 4861771"/>
                <a:gd name="connsiteX18" fmla="*/ 3624193 w 3902084"/>
                <a:gd name="connsiteY18" fmla="*/ 3135447 h 4861771"/>
                <a:gd name="connsiteX19" fmla="*/ 3604608 w 3902084"/>
                <a:gd name="connsiteY19" fmla="*/ 2891626 h 4861771"/>
                <a:gd name="connsiteX20" fmla="*/ 3524485 w 3902084"/>
                <a:gd name="connsiteY20" fmla="*/ 2712765 h 4861771"/>
                <a:gd name="connsiteX21" fmla="*/ 3228033 w 3902084"/>
                <a:gd name="connsiteY21" fmla="*/ 2248259 h 4861771"/>
                <a:gd name="connsiteX22" fmla="*/ 3083814 w 3902084"/>
                <a:gd name="connsiteY22" fmla="*/ 2058719 h 4861771"/>
                <a:gd name="connsiteX23" fmla="*/ 2551446 w 3902084"/>
                <a:gd name="connsiteY23" fmla="*/ 1461625 h 4861771"/>
                <a:gd name="connsiteX24" fmla="*/ 2904874 w 3902084"/>
                <a:gd name="connsiteY24" fmla="*/ 850293 h 4861771"/>
                <a:gd name="connsiteX25" fmla="*/ 2799825 w 3902084"/>
                <a:gd name="connsiteY25" fmla="*/ 893006 h 4861771"/>
                <a:gd name="connsiteX26" fmla="*/ 2799825 w 3902084"/>
                <a:gd name="connsiteY26" fmla="*/ 1102122 h 4861771"/>
                <a:gd name="connsiteX27" fmla="*/ 3009923 w 3902084"/>
                <a:gd name="connsiteY27" fmla="*/ 1102122 h 4861771"/>
                <a:gd name="connsiteX28" fmla="*/ 3009923 w 3902084"/>
                <a:gd name="connsiteY28" fmla="*/ 893006 h 4861771"/>
                <a:gd name="connsiteX29" fmla="*/ 2904874 w 3902084"/>
                <a:gd name="connsiteY29" fmla="*/ 850293 h 4861771"/>
                <a:gd name="connsiteX30" fmla="*/ 627624 w 3902084"/>
                <a:gd name="connsiteY30" fmla="*/ 473883 h 4861771"/>
                <a:gd name="connsiteX31" fmla="*/ 529697 w 3902084"/>
                <a:gd name="connsiteY31" fmla="*/ 1539932 h 4861771"/>
                <a:gd name="connsiteX32" fmla="*/ 1281064 w 3902084"/>
                <a:gd name="connsiteY32" fmla="*/ 2635347 h 4861771"/>
                <a:gd name="connsiteX33" fmla="*/ 2376958 w 3902084"/>
                <a:gd name="connsiteY33" fmla="*/ 3389057 h 4861771"/>
                <a:gd name="connsiteX34" fmla="*/ 2755312 w 3902084"/>
                <a:gd name="connsiteY34" fmla="*/ 3474483 h 4861771"/>
                <a:gd name="connsiteX35" fmla="*/ 2846118 w 3902084"/>
                <a:gd name="connsiteY35" fmla="*/ 3478042 h 4861771"/>
                <a:gd name="connsiteX36" fmla="*/ 2964520 w 3902084"/>
                <a:gd name="connsiteY36" fmla="*/ 3471813 h 4861771"/>
                <a:gd name="connsiteX37" fmla="*/ 3444363 w 3902084"/>
                <a:gd name="connsiteY37" fmla="*/ 3288503 h 4861771"/>
                <a:gd name="connsiteX38" fmla="*/ 3239606 w 3902084"/>
                <a:gd name="connsiteY38" fmla="*/ 3223543 h 4861771"/>
                <a:gd name="connsiteX39" fmla="*/ 3142570 w 3902084"/>
                <a:gd name="connsiteY39" fmla="*/ 3177271 h 4861771"/>
                <a:gd name="connsiteX40" fmla="*/ 3060667 w 3902084"/>
                <a:gd name="connsiteY40" fmla="*/ 3133667 h 4861771"/>
                <a:gd name="connsiteX41" fmla="*/ 3021496 w 3902084"/>
                <a:gd name="connsiteY41" fmla="*/ 3112311 h 4861771"/>
                <a:gd name="connsiteX42" fmla="*/ 2855910 w 3902084"/>
                <a:gd name="connsiteY42" fmla="*/ 3010867 h 4861771"/>
                <a:gd name="connsiteX43" fmla="*/ 1793846 w 3902084"/>
                <a:gd name="connsiteY43" fmla="*/ 2122789 h 4861771"/>
                <a:gd name="connsiteX44" fmla="*/ 627624 w 3902084"/>
                <a:gd name="connsiteY44" fmla="*/ 473883 h 4861771"/>
                <a:gd name="connsiteX45" fmla="*/ 2910251 w 3902084"/>
                <a:gd name="connsiteY45" fmla="*/ 343725 h 4861771"/>
                <a:gd name="connsiteX46" fmla="*/ 3367136 w 3902084"/>
                <a:gd name="connsiteY46" fmla="*/ 536162 h 4861771"/>
                <a:gd name="connsiteX47" fmla="*/ 3515119 w 3902084"/>
                <a:gd name="connsiteY47" fmla="*/ 1240791 h 4861771"/>
                <a:gd name="connsiteX48" fmla="*/ 3451825 w 3902084"/>
                <a:gd name="connsiteY48" fmla="*/ 1282659 h 4861771"/>
                <a:gd name="connsiteX49" fmla="*/ 3427755 w 3902084"/>
                <a:gd name="connsiteY49" fmla="*/ 1278205 h 4861771"/>
                <a:gd name="connsiteX50" fmla="*/ 3389422 w 3902084"/>
                <a:gd name="connsiteY50" fmla="*/ 1191797 h 4861771"/>
                <a:gd name="connsiteX51" fmla="*/ 3272640 w 3902084"/>
                <a:gd name="connsiteY51" fmla="*/ 631479 h 4861771"/>
                <a:gd name="connsiteX52" fmla="*/ 2671792 w 3902084"/>
                <a:gd name="connsiteY52" fmla="*/ 531708 h 4861771"/>
                <a:gd name="connsiteX53" fmla="*/ 2582645 w 3902084"/>
                <a:gd name="connsiteY53" fmla="*/ 501421 h 4861771"/>
                <a:gd name="connsiteX54" fmla="*/ 2613847 w 3902084"/>
                <a:gd name="connsiteY54" fmla="*/ 411449 h 4861771"/>
                <a:gd name="connsiteX55" fmla="*/ 2910251 w 3902084"/>
                <a:gd name="connsiteY55" fmla="*/ 343725 h 4861771"/>
                <a:gd name="connsiteX56" fmla="*/ 853746 w 3902084"/>
                <a:gd name="connsiteY56" fmla="*/ 273665 h 4861771"/>
                <a:gd name="connsiteX57" fmla="*/ 774514 w 3902084"/>
                <a:gd name="connsiteY57" fmla="*/ 299471 h 4861771"/>
                <a:gd name="connsiteX58" fmla="*/ 1841920 w 3902084"/>
                <a:gd name="connsiteY58" fmla="*/ 1980412 h 4861771"/>
                <a:gd name="connsiteX59" fmla="*/ 2455300 w 3902084"/>
                <a:gd name="connsiteY59" fmla="*/ 1367300 h 4861771"/>
                <a:gd name="connsiteX60" fmla="*/ 853746 w 3902084"/>
                <a:gd name="connsiteY60" fmla="*/ 273665 h 4861771"/>
                <a:gd name="connsiteX61" fmla="*/ 822408 w 3902084"/>
                <a:gd name="connsiteY61" fmla="*/ 143650 h 4861771"/>
                <a:gd name="connsiteX62" fmla="*/ 884125 w 3902084"/>
                <a:gd name="connsiteY62" fmla="*/ 143885 h 4861771"/>
                <a:gd name="connsiteX63" fmla="*/ 2551446 w 3902084"/>
                <a:gd name="connsiteY63" fmla="*/ 1272085 h 4861771"/>
                <a:gd name="connsiteX64" fmla="*/ 2668958 w 3902084"/>
                <a:gd name="connsiteY64" fmla="*/ 1152844 h 4861771"/>
                <a:gd name="connsiteX65" fmla="*/ 2704568 w 3902084"/>
                <a:gd name="connsiteY65" fmla="*/ 798681 h 4861771"/>
                <a:gd name="connsiteX66" fmla="*/ 3104289 w 3902084"/>
                <a:gd name="connsiteY66" fmla="*/ 798681 h 4861771"/>
                <a:gd name="connsiteX67" fmla="*/ 3104289 w 3902084"/>
                <a:gd name="connsiteY67" fmla="*/ 1196447 h 4861771"/>
                <a:gd name="connsiteX68" fmla="*/ 2904874 w 3902084"/>
                <a:gd name="connsiteY68" fmla="*/ 1279204 h 4861771"/>
                <a:gd name="connsiteX69" fmla="*/ 2767776 w 3902084"/>
                <a:gd name="connsiteY69" fmla="*/ 1243609 h 4861771"/>
                <a:gd name="connsiteX70" fmla="*/ 2645812 w 3902084"/>
                <a:gd name="connsiteY70" fmla="*/ 1366410 h 4861771"/>
                <a:gd name="connsiteX71" fmla="*/ 3122094 w 3902084"/>
                <a:gd name="connsiteY71" fmla="*/ 1894985 h 4861771"/>
                <a:gd name="connsiteX72" fmla="*/ 3268984 w 3902084"/>
                <a:gd name="connsiteY72" fmla="*/ 2079186 h 4861771"/>
                <a:gd name="connsiteX73" fmla="*/ 3543180 w 3902084"/>
                <a:gd name="connsiteY73" fmla="*/ 2474283 h 4861771"/>
                <a:gd name="connsiteX74" fmla="*/ 3626864 w 3902084"/>
                <a:gd name="connsiteY74" fmla="*/ 2620219 h 4861771"/>
                <a:gd name="connsiteX75" fmla="*/ 3710547 w 3902084"/>
                <a:gd name="connsiteY75" fmla="*/ 2795521 h 4861771"/>
                <a:gd name="connsiteX76" fmla="*/ 3768413 w 3902084"/>
                <a:gd name="connsiteY76" fmla="*/ 3129218 h 4861771"/>
                <a:gd name="connsiteX77" fmla="*/ 3712327 w 3902084"/>
                <a:gd name="connsiteY77" fmla="*/ 3237781 h 4861771"/>
                <a:gd name="connsiteX78" fmla="*/ 2857691 w 3902084"/>
                <a:gd name="connsiteY78" fmla="*/ 3609741 h 4861771"/>
                <a:gd name="connsiteX79" fmla="*/ 2327104 w 3902084"/>
                <a:gd name="connsiteY79" fmla="*/ 3507408 h 4861771"/>
                <a:gd name="connsiteX80" fmla="*/ 1281064 w 3902084"/>
                <a:gd name="connsiteY80" fmla="*/ 2823107 h 4861771"/>
                <a:gd name="connsiteX81" fmla="*/ 1281064 w 3902084"/>
                <a:gd name="connsiteY81" fmla="*/ 3724533 h 4861771"/>
                <a:gd name="connsiteX82" fmla="*/ 1512528 w 3902084"/>
                <a:gd name="connsiteY82" fmla="*/ 3724533 h 4861771"/>
                <a:gd name="connsiteX83" fmla="*/ 1752005 w 3902084"/>
                <a:gd name="connsiteY83" fmla="*/ 3906064 h 4861771"/>
                <a:gd name="connsiteX84" fmla="*/ 1981688 w 3902084"/>
                <a:gd name="connsiteY84" fmla="*/ 4726513 h 4861771"/>
                <a:gd name="connsiteX85" fmla="*/ 2360043 w 3902084"/>
                <a:gd name="connsiteY85" fmla="*/ 4726513 h 4861771"/>
                <a:gd name="connsiteX86" fmla="*/ 2427702 w 3902084"/>
                <a:gd name="connsiteY86" fmla="*/ 4795032 h 4861771"/>
                <a:gd name="connsiteX87" fmla="*/ 2360043 w 3902084"/>
                <a:gd name="connsiteY87" fmla="*/ 4861771 h 4861771"/>
                <a:gd name="connsiteX88" fmla="*/ 66768 w 3902084"/>
                <a:gd name="connsiteY88" fmla="*/ 4861771 h 4861771"/>
                <a:gd name="connsiteX89" fmla="*/ 0 w 3902084"/>
                <a:gd name="connsiteY89" fmla="*/ 4795032 h 4861771"/>
                <a:gd name="connsiteX90" fmla="*/ 66768 w 3902084"/>
                <a:gd name="connsiteY90" fmla="*/ 4726513 h 4861771"/>
                <a:gd name="connsiteX91" fmla="*/ 445123 w 3902084"/>
                <a:gd name="connsiteY91" fmla="*/ 4726513 h 4861771"/>
                <a:gd name="connsiteX92" fmla="*/ 675697 w 3902084"/>
                <a:gd name="connsiteY92" fmla="*/ 3906064 h 4861771"/>
                <a:gd name="connsiteX93" fmla="*/ 914283 w 3902084"/>
                <a:gd name="connsiteY93" fmla="*/ 3724533 h 4861771"/>
                <a:gd name="connsiteX94" fmla="*/ 1146637 w 3902084"/>
                <a:gd name="connsiteY94" fmla="*/ 3724533 h 4861771"/>
                <a:gd name="connsiteX95" fmla="*/ 1146637 w 3902084"/>
                <a:gd name="connsiteY95" fmla="*/ 2691408 h 4861771"/>
                <a:gd name="connsiteX96" fmla="*/ 403282 w 3902084"/>
                <a:gd name="connsiteY96" fmla="*/ 1586205 h 4861771"/>
                <a:gd name="connsiteX97" fmla="*/ 679258 w 3902084"/>
                <a:gd name="connsiteY97" fmla="*/ 204256 h 4861771"/>
                <a:gd name="connsiteX98" fmla="*/ 822408 w 3902084"/>
                <a:gd name="connsiteY98" fmla="*/ 143650 h 4861771"/>
                <a:gd name="connsiteX99" fmla="*/ 2888199 w 3902084"/>
                <a:gd name="connsiteY99" fmla="*/ 122 h 4861771"/>
                <a:gd name="connsiteX100" fmla="*/ 3608544 w 3902084"/>
                <a:gd name="connsiteY100" fmla="*/ 292110 h 4861771"/>
                <a:gd name="connsiteX101" fmla="*/ 3874819 w 3902084"/>
                <a:gd name="connsiteY101" fmla="*/ 1227182 h 4861771"/>
                <a:gd name="connsiteX102" fmla="*/ 3809809 w 3902084"/>
                <a:gd name="connsiteY102" fmla="*/ 1278735 h 4861771"/>
                <a:gd name="connsiteX103" fmla="*/ 3793779 w 3902084"/>
                <a:gd name="connsiteY103" fmla="*/ 1277846 h 4861771"/>
                <a:gd name="connsiteX104" fmla="*/ 3743908 w 3902084"/>
                <a:gd name="connsiteY104" fmla="*/ 1196961 h 4861771"/>
                <a:gd name="connsiteX105" fmla="*/ 3514146 w 3902084"/>
                <a:gd name="connsiteY105" fmla="*/ 387217 h 4861771"/>
                <a:gd name="connsiteX106" fmla="*/ 2659216 w 3902084"/>
                <a:gd name="connsiteY106" fmla="*/ 168560 h 4861771"/>
                <a:gd name="connsiteX107" fmla="*/ 2577286 w 3902084"/>
                <a:gd name="connsiteY107" fmla="*/ 123228 h 4861771"/>
                <a:gd name="connsiteX108" fmla="*/ 2622704 w 3902084"/>
                <a:gd name="connsiteY108" fmla="*/ 40565 h 4861771"/>
                <a:gd name="connsiteX109" fmla="*/ 2888199 w 3902084"/>
                <a:gd name="connsiteY109" fmla="*/ 122 h 486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3902084" h="4861771">
                  <a:moveTo>
                    <a:pt x="707746" y="4288703"/>
                  </a:moveTo>
                  <a:lnTo>
                    <a:pt x="584892" y="4726513"/>
                  </a:lnTo>
                  <a:lnTo>
                    <a:pt x="1841920" y="4726513"/>
                  </a:lnTo>
                  <a:lnTo>
                    <a:pt x="1719066" y="4288703"/>
                  </a:lnTo>
                  <a:close/>
                  <a:moveTo>
                    <a:pt x="914283" y="3858011"/>
                  </a:moveTo>
                  <a:cubicBezTo>
                    <a:pt x="863539" y="3858011"/>
                    <a:pt x="818136" y="3892716"/>
                    <a:pt x="804783" y="3941658"/>
                  </a:cubicBezTo>
                  <a:lnTo>
                    <a:pt x="745136" y="4154334"/>
                  </a:lnTo>
                  <a:lnTo>
                    <a:pt x="1681675" y="4154334"/>
                  </a:lnTo>
                  <a:lnTo>
                    <a:pt x="1622919" y="3941658"/>
                  </a:lnTo>
                  <a:cubicBezTo>
                    <a:pt x="1608675" y="3892716"/>
                    <a:pt x="1564163" y="3858011"/>
                    <a:pt x="1512528" y="3858011"/>
                  </a:cubicBezTo>
                  <a:close/>
                  <a:moveTo>
                    <a:pt x="2551446" y="1461625"/>
                  </a:moveTo>
                  <a:lnTo>
                    <a:pt x="1936286" y="2075627"/>
                  </a:lnTo>
                  <a:cubicBezTo>
                    <a:pt x="2291494" y="2425341"/>
                    <a:pt x="2619105" y="2689628"/>
                    <a:pt x="2888850" y="2870269"/>
                  </a:cubicBezTo>
                  <a:cubicBezTo>
                    <a:pt x="2946716" y="2909423"/>
                    <a:pt x="3001911" y="2944128"/>
                    <a:pt x="3054435" y="2975273"/>
                  </a:cubicBezTo>
                  <a:cubicBezTo>
                    <a:pt x="3093606" y="2998409"/>
                    <a:pt x="3130996" y="3018876"/>
                    <a:pt x="3166606" y="3038453"/>
                  </a:cubicBezTo>
                  <a:cubicBezTo>
                    <a:pt x="3233375" y="3074047"/>
                    <a:pt x="3295692" y="3102522"/>
                    <a:pt x="3349997" y="3122989"/>
                  </a:cubicBezTo>
                  <a:cubicBezTo>
                    <a:pt x="3376704" y="3132777"/>
                    <a:pt x="3401631" y="3141676"/>
                    <a:pt x="3424778" y="3148795"/>
                  </a:cubicBezTo>
                  <a:cubicBezTo>
                    <a:pt x="3520034" y="3176381"/>
                    <a:pt x="3586802" y="3173711"/>
                    <a:pt x="3617961" y="3142566"/>
                  </a:cubicBezTo>
                  <a:cubicBezTo>
                    <a:pt x="3619742" y="3139896"/>
                    <a:pt x="3621522" y="3138117"/>
                    <a:pt x="3624193" y="3135447"/>
                  </a:cubicBezTo>
                  <a:cubicBezTo>
                    <a:pt x="3654461" y="3095403"/>
                    <a:pt x="3647339" y="3010867"/>
                    <a:pt x="3604608" y="2891626"/>
                  </a:cubicBezTo>
                  <a:cubicBezTo>
                    <a:pt x="3585022" y="2839125"/>
                    <a:pt x="3558315" y="2778614"/>
                    <a:pt x="3524485" y="2712765"/>
                  </a:cubicBezTo>
                  <a:cubicBezTo>
                    <a:pt x="3455936" y="2581066"/>
                    <a:pt x="3357119" y="2423561"/>
                    <a:pt x="3228033" y="2248259"/>
                  </a:cubicBezTo>
                  <a:cubicBezTo>
                    <a:pt x="3184411" y="2186859"/>
                    <a:pt x="3135448" y="2123679"/>
                    <a:pt x="3083814" y="2058719"/>
                  </a:cubicBezTo>
                  <a:cubicBezTo>
                    <a:pt x="2936032" y="1873629"/>
                    <a:pt x="2757093" y="1672521"/>
                    <a:pt x="2551446" y="1461625"/>
                  </a:cubicBezTo>
                  <a:close/>
                  <a:moveTo>
                    <a:pt x="2904874" y="850293"/>
                  </a:moveTo>
                  <a:cubicBezTo>
                    <a:pt x="2867484" y="850293"/>
                    <a:pt x="2829203" y="864530"/>
                    <a:pt x="2799825" y="893006"/>
                  </a:cubicBezTo>
                  <a:cubicBezTo>
                    <a:pt x="2742849" y="950846"/>
                    <a:pt x="2742849" y="1044282"/>
                    <a:pt x="2799825" y="1102122"/>
                  </a:cubicBezTo>
                  <a:cubicBezTo>
                    <a:pt x="2857691" y="1159073"/>
                    <a:pt x="2952057" y="1159073"/>
                    <a:pt x="3009923" y="1102122"/>
                  </a:cubicBezTo>
                  <a:cubicBezTo>
                    <a:pt x="3066899" y="1044282"/>
                    <a:pt x="3066899" y="950846"/>
                    <a:pt x="3009923" y="893006"/>
                  </a:cubicBezTo>
                  <a:cubicBezTo>
                    <a:pt x="2980545" y="864530"/>
                    <a:pt x="2942264" y="850293"/>
                    <a:pt x="2904874" y="850293"/>
                  </a:cubicBezTo>
                  <a:close/>
                  <a:moveTo>
                    <a:pt x="627624" y="473883"/>
                  </a:moveTo>
                  <a:cubicBezTo>
                    <a:pt x="415745" y="777324"/>
                    <a:pt x="382806" y="1135047"/>
                    <a:pt x="529697" y="1539932"/>
                  </a:cubicBezTo>
                  <a:cubicBezTo>
                    <a:pt x="699734" y="2011557"/>
                    <a:pt x="1073637" y="2429790"/>
                    <a:pt x="1281064" y="2635347"/>
                  </a:cubicBezTo>
                  <a:cubicBezTo>
                    <a:pt x="1507187" y="2863151"/>
                    <a:pt x="1918481" y="3223543"/>
                    <a:pt x="2376958" y="3389057"/>
                  </a:cubicBezTo>
                  <a:cubicBezTo>
                    <a:pt x="2500702" y="3434439"/>
                    <a:pt x="2628007" y="3464695"/>
                    <a:pt x="2755312" y="3474483"/>
                  </a:cubicBezTo>
                  <a:cubicBezTo>
                    <a:pt x="2785581" y="3477153"/>
                    <a:pt x="2815849" y="3478042"/>
                    <a:pt x="2846118" y="3478042"/>
                  </a:cubicBezTo>
                  <a:cubicBezTo>
                    <a:pt x="2886179" y="3478042"/>
                    <a:pt x="2925350" y="3476263"/>
                    <a:pt x="2964520" y="3471813"/>
                  </a:cubicBezTo>
                  <a:cubicBezTo>
                    <a:pt x="3127436" y="3454016"/>
                    <a:pt x="3288570" y="3397065"/>
                    <a:pt x="3444363" y="3288503"/>
                  </a:cubicBezTo>
                  <a:cubicBezTo>
                    <a:pt x="3382046" y="3276935"/>
                    <a:pt x="3313497" y="3254688"/>
                    <a:pt x="3239606" y="3223543"/>
                  </a:cubicBezTo>
                  <a:cubicBezTo>
                    <a:pt x="3207558" y="3209305"/>
                    <a:pt x="3175509" y="3194178"/>
                    <a:pt x="3142570" y="3177271"/>
                  </a:cubicBezTo>
                  <a:cubicBezTo>
                    <a:pt x="3115862" y="3163923"/>
                    <a:pt x="3088264" y="3149685"/>
                    <a:pt x="3060667" y="3133667"/>
                  </a:cubicBezTo>
                  <a:cubicBezTo>
                    <a:pt x="3048204" y="3127438"/>
                    <a:pt x="3034850" y="3120319"/>
                    <a:pt x="3021496" y="3112311"/>
                  </a:cubicBezTo>
                  <a:cubicBezTo>
                    <a:pt x="2967191" y="3082055"/>
                    <a:pt x="2912886" y="3048241"/>
                    <a:pt x="2855910" y="3010867"/>
                  </a:cubicBezTo>
                  <a:cubicBezTo>
                    <a:pt x="2522958" y="2792852"/>
                    <a:pt x="2141933" y="2471613"/>
                    <a:pt x="1793846" y="2122789"/>
                  </a:cubicBezTo>
                  <a:cubicBezTo>
                    <a:pt x="1210735" y="1539932"/>
                    <a:pt x="705075" y="869869"/>
                    <a:pt x="627624" y="473883"/>
                  </a:cubicBezTo>
                  <a:close/>
                  <a:moveTo>
                    <a:pt x="2910251" y="343725"/>
                  </a:moveTo>
                  <a:cubicBezTo>
                    <a:pt x="3077897" y="345613"/>
                    <a:pt x="3242888" y="412006"/>
                    <a:pt x="3367136" y="536162"/>
                  </a:cubicBezTo>
                  <a:cubicBezTo>
                    <a:pt x="3552561" y="720560"/>
                    <a:pt x="3609615" y="997601"/>
                    <a:pt x="3515119" y="1240791"/>
                  </a:cubicBezTo>
                  <a:cubicBezTo>
                    <a:pt x="3504422" y="1267515"/>
                    <a:pt x="3479460" y="1282659"/>
                    <a:pt x="3451825" y="1282659"/>
                  </a:cubicBezTo>
                  <a:cubicBezTo>
                    <a:pt x="3444693" y="1282659"/>
                    <a:pt x="3435779" y="1281768"/>
                    <a:pt x="3427755" y="1278205"/>
                  </a:cubicBezTo>
                  <a:cubicBezTo>
                    <a:pt x="3392988" y="1264843"/>
                    <a:pt x="3376050" y="1225647"/>
                    <a:pt x="3389422" y="1191797"/>
                  </a:cubicBezTo>
                  <a:cubicBezTo>
                    <a:pt x="3465197" y="997601"/>
                    <a:pt x="3418841" y="778462"/>
                    <a:pt x="3272640" y="631479"/>
                  </a:cubicBezTo>
                  <a:cubicBezTo>
                    <a:pt x="3113959" y="472915"/>
                    <a:pt x="2872372" y="433720"/>
                    <a:pt x="2671792" y="531708"/>
                  </a:cubicBezTo>
                  <a:cubicBezTo>
                    <a:pt x="2639699" y="547743"/>
                    <a:pt x="2599583" y="534381"/>
                    <a:pt x="2582645" y="501421"/>
                  </a:cubicBezTo>
                  <a:cubicBezTo>
                    <a:pt x="2566599" y="467570"/>
                    <a:pt x="2579971" y="427484"/>
                    <a:pt x="2613847" y="411449"/>
                  </a:cubicBezTo>
                  <a:cubicBezTo>
                    <a:pt x="2708119" y="364682"/>
                    <a:pt x="2809663" y="342593"/>
                    <a:pt x="2910251" y="343725"/>
                  </a:cubicBezTo>
                  <a:close/>
                  <a:moveTo>
                    <a:pt x="853746" y="273665"/>
                  </a:moveTo>
                  <a:cubicBezTo>
                    <a:pt x="817246" y="273665"/>
                    <a:pt x="790539" y="283453"/>
                    <a:pt x="774514" y="299471"/>
                  </a:cubicBezTo>
                  <a:cubicBezTo>
                    <a:pt x="647209" y="425830"/>
                    <a:pt x="995295" y="1120809"/>
                    <a:pt x="1841920" y="1980412"/>
                  </a:cubicBezTo>
                  <a:lnTo>
                    <a:pt x="2455300" y="1367300"/>
                  </a:lnTo>
                  <a:cubicBezTo>
                    <a:pt x="1710163" y="634057"/>
                    <a:pt x="1087881" y="273665"/>
                    <a:pt x="853746" y="273665"/>
                  </a:cubicBezTo>
                  <a:close/>
                  <a:moveTo>
                    <a:pt x="822408" y="143650"/>
                  </a:moveTo>
                  <a:cubicBezTo>
                    <a:pt x="841890" y="142099"/>
                    <a:pt x="862487" y="142202"/>
                    <a:pt x="884125" y="143885"/>
                  </a:cubicBezTo>
                  <a:cubicBezTo>
                    <a:pt x="1259180" y="173066"/>
                    <a:pt x="1946746" y="677049"/>
                    <a:pt x="2551446" y="1272085"/>
                  </a:cubicBezTo>
                  <a:lnTo>
                    <a:pt x="2668958" y="1152844"/>
                  </a:lnTo>
                  <a:cubicBezTo>
                    <a:pt x="2598629" y="1043392"/>
                    <a:pt x="2610202" y="893896"/>
                    <a:pt x="2704568" y="798681"/>
                  </a:cubicBezTo>
                  <a:cubicBezTo>
                    <a:pt x="2814959" y="687449"/>
                    <a:pt x="2994789" y="687449"/>
                    <a:pt x="3104289" y="798681"/>
                  </a:cubicBezTo>
                  <a:cubicBezTo>
                    <a:pt x="3214680" y="908133"/>
                    <a:pt x="3214680" y="1086995"/>
                    <a:pt x="3104289" y="1196447"/>
                  </a:cubicBezTo>
                  <a:cubicBezTo>
                    <a:pt x="3049094" y="1252508"/>
                    <a:pt x="2976984" y="1279204"/>
                    <a:pt x="2904874" y="1279204"/>
                  </a:cubicBezTo>
                  <a:cubicBezTo>
                    <a:pt x="2857691" y="1279204"/>
                    <a:pt x="2809618" y="1267636"/>
                    <a:pt x="2767776" y="1243609"/>
                  </a:cubicBezTo>
                  <a:lnTo>
                    <a:pt x="2645812" y="1366410"/>
                  </a:lnTo>
                  <a:cubicBezTo>
                    <a:pt x="2818520" y="1542602"/>
                    <a:pt x="2978764" y="1720573"/>
                    <a:pt x="3122094" y="1894985"/>
                  </a:cubicBezTo>
                  <a:cubicBezTo>
                    <a:pt x="3173728" y="1956385"/>
                    <a:pt x="3221802" y="2017786"/>
                    <a:pt x="3268984" y="2079186"/>
                  </a:cubicBezTo>
                  <a:cubicBezTo>
                    <a:pt x="3374034" y="2216224"/>
                    <a:pt x="3466619" y="2348813"/>
                    <a:pt x="3543180" y="2474283"/>
                  </a:cubicBezTo>
                  <a:cubicBezTo>
                    <a:pt x="3573449" y="2525005"/>
                    <a:pt x="3601937" y="2573057"/>
                    <a:pt x="3626864" y="2620219"/>
                  </a:cubicBezTo>
                  <a:cubicBezTo>
                    <a:pt x="3660693" y="2682509"/>
                    <a:pt x="3689181" y="2741240"/>
                    <a:pt x="3710547" y="2795521"/>
                  </a:cubicBezTo>
                  <a:cubicBezTo>
                    <a:pt x="3766632" y="2933449"/>
                    <a:pt x="3786218" y="3045571"/>
                    <a:pt x="3768413" y="3129218"/>
                  </a:cubicBezTo>
                  <a:cubicBezTo>
                    <a:pt x="3760400" y="3172821"/>
                    <a:pt x="3741706" y="3208415"/>
                    <a:pt x="3712327" y="3237781"/>
                  </a:cubicBezTo>
                  <a:cubicBezTo>
                    <a:pt x="3442583" y="3507408"/>
                    <a:pt x="3147911" y="3609741"/>
                    <a:pt x="2857691" y="3609741"/>
                  </a:cubicBezTo>
                  <a:cubicBezTo>
                    <a:pt x="2676971" y="3609741"/>
                    <a:pt x="2498922" y="3569698"/>
                    <a:pt x="2327104" y="3507408"/>
                  </a:cubicBezTo>
                  <a:cubicBezTo>
                    <a:pt x="1888212" y="3345453"/>
                    <a:pt x="1501846" y="3029554"/>
                    <a:pt x="1281064" y="2823107"/>
                  </a:cubicBezTo>
                  <a:lnTo>
                    <a:pt x="1281064" y="3724533"/>
                  </a:lnTo>
                  <a:lnTo>
                    <a:pt x="1512528" y="3724533"/>
                  </a:lnTo>
                  <a:cubicBezTo>
                    <a:pt x="1623809" y="3724533"/>
                    <a:pt x="1722627" y="3799281"/>
                    <a:pt x="1752005" y="3906064"/>
                  </a:cubicBezTo>
                  <a:lnTo>
                    <a:pt x="1981688" y="4726513"/>
                  </a:lnTo>
                  <a:lnTo>
                    <a:pt x="2360043" y="4726513"/>
                  </a:lnTo>
                  <a:cubicBezTo>
                    <a:pt x="2397434" y="4726513"/>
                    <a:pt x="2427702" y="4757658"/>
                    <a:pt x="2427702" y="4795032"/>
                  </a:cubicBezTo>
                  <a:cubicBezTo>
                    <a:pt x="2427702" y="4831516"/>
                    <a:pt x="2397434" y="4861771"/>
                    <a:pt x="2360043" y="4861771"/>
                  </a:cubicBezTo>
                  <a:lnTo>
                    <a:pt x="66768" y="4861771"/>
                  </a:lnTo>
                  <a:cubicBezTo>
                    <a:pt x="29378" y="4861771"/>
                    <a:pt x="0" y="4831516"/>
                    <a:pt x="0" y="4795032"/>
                  </a:cubicBezTo>
                  <a:cubicBezTo>
                    <a:pt x="0" y="4757658"/>
                    <a:pt x="29378" y="4726513"/>
                    <a:pt x="66768" y="4726513"/>
                  </a:cubicBezTo>
                  <a:lnTo>
                    <a:pt x="445123" y="4726513"/>
                  </a:lnTo>
                  <a:lnTo>
                    <a:pt x="675697" y="3906064"/>
                  </a:lnTo>
                  <a:cubicBezTo>
                    <a:pt x="705075" y="3799281"/>
                    <a:pt x="803892" y="3724533"/>
                    <a:pt x="914283" y="3724533"/>
                  </a:cubicBezTo>
                  <a:lnTo>
                    <a:pt x="1146637" y="3724533"/>
                  </a:lnTo>
                  <a:lnTo>
                    <a:pt x="1146637" y="2691408"/>
                  </a:lnTo>
                  <a:cubicBezTo>
                    <a:pt x="925856" y="2465384"/>
                    <a:pt x="572428" y="2053380"/>
                    <a:pt x="403282" y="1586205"/>
                  </a:cubicBezTo>
                  <a:cubicBezTo>
                    <a:pt x="207427" y="1046951"/>
                    <a:pt x="300903" y="582445"/>
                    <a:pt x="679258" y="204256"/>
                  </a:cubicBezTo>
                  <a:cubicBezTo>
                    <a:pt x="715563" y="167841"/>
                    <a:pt x="763963" y="148302"/>
                    <a:pt x="822408" y="143650"/>
                  </a:cubicBezTo>
                  <a:close/>
                  <a:moveTo>
                    <a:pt x="2888199" y="122"/>
                  </a:moveTo>
                  <a:cubicBezTo>
                    <a:pt x="3154363" y="-4044"/>
                    <a:pt x="3415517" y="98785"/>
                    <a:pt x="3608544" y="292110"/>
                  </a:cubicBezTo>
                  <a:cubicBezTo>
                    <a:pt x="3856117" y="538322"/>
                    <a:pt x="3954968" y="888529"/>
                    <a:pt x="3874819" y="1227182"/>
                  </a:cubicBezTo>
                  <a:cubicBezTo>
                    <a:pt x="3866804" y="1258291"/>
                    <a:pt x="3840087" y="1278735"/>
                    <a:pt x="3809809" y="1278735"/>
                  </a:cubicBezTo>
                  <a:cubicBezTo>
                    <a:pt x="3804465" y="1278735"/>
                    <a:pt x="3799122" y="1277846"/>
                    <a:pt x="3793779" y="1277846"/>
                  </a:cubicBezTo>
                  <a:cubicBezTo>
                    <a:pt x="3757266" y="1268958"/>
                    <a:pt x="3735002" y="1232515"/>
                    <a:pt x="3743908" y="1196961"/>
                  </a:cubicBezTo>
                  <a:cubicBezTo>
                    <a:pt x="3813371" y="902751"/>
                    <a:pt x="3727878" y="600542"/>
                    <a:pt x="3514146" y="387217"/>
                  </a:cubicBezTo>
                  <a:cubicBezTo>
                    <a:pt x="3290617" y="164115"/>
                    <a:pt x="2962894" y="80563"/>
                    <a:pt x="2659216" y="168560"/>
                  </a:cubicBezTo>
                  <a:cubicBezTo>
                    <a:pt x="2624485" y="179226"/>
                    <a:pt x="2587082" y="158782"/>
                    <a:pt x="2577286" y="123228"/>
                  </a:cubicBezTo>
                  <a:cubicBezTo>
                    <a:pt x="2566599" y="87674"/>
                    <a:pt x="2587082" y="50342"/>
                    <a:pt x="2622704" y="40565"/>
                  </a:cubicBezTo>
                  <a:cubicBezTo>
                    <a:pt x="2710200" y="14789"/>
                    <a:pt x="2799478" y="1511"/>
                    <a:pt x="2888199" y="12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5DE704C7-AD81-42E1-8F0C-4BCAFD3EC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3482" y="4152082"/>
            <a:ext cx="838938" cy="713360"/>
          </a:xfrm>
          <a:custGeom>
            <a:avLst/>
            <a:gdLst>
              <a:gd name="connsiteX0" fmla="*/ 490558 w 838938"/>
              <a:gd name="connsiteY0" fmla="*/ 302185 h 713360"/>
              <a:gd name="connsiteX1" fmla="*/ 497622 w 838938"/>
              <a:gd name="connsiteY1" fmla="*/ 303091 h 713360"/>
              <a:gd name="connsiteX2" fmla="*/ 509102 w 838938"/>
              <a:gd name="connsiteY2" fmla="*/ 306713 h 713360"/>
              <a:gd name="connsiteX3" fmla="*/ 520580 w 838938"/>
              <a:gd name="connsiteY3" fmla="*/ 318487 h 713360"/>
              <a:gd name="connsiteX4" fmla="*/ 522346 w 838938"/>
              <a:gd name="connsiteY4" fmla="*/ 321204 h 713360"/>
              <a:gd name="connsiteX5" fmla="*/ 522346 w 838938"/>
              <a:gd name="connsiteY5" fmla="*/ 323921 h 713360"/>
              <a:gd name="connsiteX6" fmla="*/ 518814 w 838938"/>
              <a:gd name="connsiteY6" fmla="*/ 331166 h 713360"/>
              <a:gd name="connsiteX7" fmla="*/ 512634 w 838938"/>
              <a:gd name="connsiteY7" fmla="*/ 333883 h 713360"/>
              <a:gd name="connsiteX8" fmla="*/ 507334 w 838938"/>
              <a:gd name="connsiteY8" fmla="*/ 332072 h 713360"/>
              <a:gd name="connsiteX9" fmla="*/ 503802 w 838938"/>
              <a:gd name="connsiteY9" fmla="*/ 328449 h 713360"/>
              <a:gd name="connsiteX10" fmla="*/ 499388 w 838938"/>
              <a:gd name="connsiteY10" fmla="*/ 323921 h 713360"/>
              <a:gd name="connsiteX11" fmla="*/ 492324 w 838938"/>
              <a:gd name="connsiteY11" fmla="*/ 321204 h 713360"/>
              <a:gd name="connsiteX12" fmla="*/ 490558 w 838938"/>
              <a:gd name="connsiteY12" fmla="*/ 321204 h 713360"/>
              <a:gd name="connsiteX13" fmla="*/ 484378 w 838938"/>
              <a:gd name="connsiteY13" fmla="*/ 322109 h 713360"/>
              <a:gd name="connsiteX14" fmla="*/ 479078 w 838938"/>
              <a:gd name="connsiteY14" fmla="*/ 325732 h 713360"/>
              <a:gd name="connsiteX15" fmla="*/ 475546 w 838938"/>
              <a:gd name="connsiteY15" fmla="*/ 330260 h 713360"/>
              <a:gd name="connsiteX16" fmla="*/ 474664 w 838938"/>
              <a:gd name="connsiteY16" fmla="*/ 336600 h 713360"/>
              <a:gd name="connsiteX17" fmla="*/ 474664 w 838938"/>
              <a:gd name="connsiteY17" fmla="*/ 360146 h 713360"/>
              <a:gd name="connsiteX18" fmla="*/ 475546 w 838938"/>
              <a:gd name="connsiteY18" fmla="*/ 366486 h 713360"/>
              <a:gd name="connsiteX19" fmla="*/ 479078 w 838938"/>
              <a:gd name="connsiteY19" fmla="*/ 371920 h 713360"/>
              <a:gd name="connsiteX20" fmla="*/ 484378 w 838938"/>
              <a:gd name="connsiteY20" fmla="*/ 374637 h 713360"/>
              <a:gd name="connsiteX21" fmla="*/ 490558 w 838938"/>
              <a:gd name="connsiteY21" fmla="*/ 376448 h 713360"/>
              <a:gd name="connsiteX22" fmla="*/ 497622 w 838938"/>
              <a:gd name="connsiteY22" fmla="*/ 375542 h 713360"/>
              <a:gd name="connsiteX23" fmla="*/ 501154 w 838938"/>
              <a:gd name="connsiteY23" fmla="*/ 371920 h 713360"/>
              <a:gd name="connsiteX24" fmla="*/ 504686 w 838938"/>
              <a:gd name="connsiteY24" fmla="*/ 366486 h 713360"/>
              <a:gd name="connsiteX25" fmla="*/ 506452 w 838938"/>
              <a:gd name="connsiteY25" fmla="*/ 360146 h 713360"/>
              <a:gd name="connsiteX26" fmla="*/ 502920 w 838938"/>
              <a:gd name="connsiteY26" fmla="*/ 360146 h 713360"/>
              <a:gd name="connsiteX27" fmla="*/ 496738 w 838938"/>
              <a:gd name="connsiteY27" fmla="*/ 358335 h 713360"/>
              <a:gd name="connsiteX28" fmla="*/ 493206 w 838938"/>
              <a:gd name="connsiteY28" fmla="*/ 351090 h 713360"/>
              <a:gd name="connsiteX29" fmla="*/ 496738 w 838938"/>
              <a:gd name="connsiteY29" fmla="*/ 344751 h 713360"/>
              <a:gd name="connsiteX30" fmla="*/ 502920 w 838938"/>
              <a:gd name="connsiteY30" fmla="*/ 341128 h 713360"/>
              <a:gd name="connsiteX31" fmla="*/ 515282 w 838938"/>
              <a:gd name="connsiteY31" fmla="*/ 341128 h 713360"/>
              <a:gd name="connsiteX32" fmla="*/ 522346 w 838938"/>
              <a:gd name="connsiteY32" fmla="*/ 344751 h 713360"/>
              <a:gd name="connsiteX33" fmla="*/ 524994 w 838938"/>
              <a:gd name="connsiteY33" fmla="*/ 351090 h 713360"/>
              <a:gd name="connsiteX34" fmla="*/ 524994 w 838938"/>
              <a:gd name="connsiteY34" fmla="*/ 360146 h 713360"/>
              <a:gd name="connsiteX35" fmla="*/ 522346 w 838938"/>
              <a:gd name="connsiteY35" fmla="*/ 373731 h 713360"/>
              <a:gd name="connsiteX36" fmla="*/ 514398 w 838938"/>
              <a:gd name="connsiteY36" fmla="*/ 384599 h 713360"/>
              <a:gd name="connsiteX37" fmla="*/ 503802 w 838938"/>
              <a:gd name="connsiteY37" fmla="*/ 392750 h 713360"/>
              <a:gd name="connsiteX38" fmla="*/ 490558 w 838938"/>
              <a:gd name="connsiteY38" fmla="*/ 395467 h 713360"/>
              <a:gd name="connsiteX39" fmla="*/ 477314 w 838938"/>
              <a:gd name="connsiteY39" fmla="*/ 392750 h 713360"/>
              <a:gd name="connsiteX40" fmla="*/ 465834 w 838938"/>
              <a:gd name="connsiteY40" fmla="*/ 385505 h 713360"/>
              <a:gd name="connsiteX41" fmla="*/ 458770 w 838938"/>
              <a:gd name="connsiteY41" fmla="*/ 374637 h 713360"/>
              <a:gd name="connsiteX42" fmla="*/ 455238 w 838938"/>
              <a:gd name="connsiteY42" fmla="*/ 360146 h 713360"/>
              <a:gd name="connsiteX43" fmla="*/ 455238 w 838938"/>
              <a:gd name="connsiteY43" fmla="*/ 337505 h 713360"/>
              <a:gd name="connsiteX44" fmla="*/ 458770 w 838938"/>
              <a:gd name="connsiteY44" fmla="*/ 323921 h 713360"/>
              <a:gd name="connsiteX45" fmla="*/ 465834 w 838938"/>
              <a:gd name="connsiteY45" fmla="*/ 313053 h 713360"/>
              <a:gd name="connsiteX46" fmla="*/ 477314 w 838938"/>
              <a:gd name="connsiteY46" fmla="*/ 304902 h 713360"/>
              <a:gd name="connsiteX47" fmla="*/ 490558 w 838938"/>
              <a:gd name="connsiteY47" fmla="*/ 302185 h 713360"/>
              <a:gd name="connsiteX48" fmla="*/ 388288 w 838938"/>
              <a:gd name="connsiteY48" fmla="*/ 286487 h 713360"/>
              <a:gd name="connsiteX49" fmla="*/ 430010 w 838938"/>
              <a:gd name="connsiteY49" fmla="*/ 286487 h 713360"/>
              <a:gd name="connsiteX50" fmla="*/ 438886 w 838938"/>
              <a:gd name="connsiteY50" fmla="*/ 290004 h 713360"/>
              <a:gd name="connsiteX51" fmla="*/ 442438 w 838938"/>
              <a:gd name="connsiteY51" fmla="*/ 297915 h 713360"/>
              <a:gd name="connsiteX52" fmla="*/ 438886 w 838938"/>
              <a:gd name="connsiteY52" fmla="*/ 305827 h 713360"/>
              <a:gd name="connsiteX53" fmla="*/ 430010 w 838938"/>
              <a:gd name="connsiteY53" fmla="*/ 309343 h 713360"/>
              <a:gd name="connsiteX54" fmla="*/ 398940 w 838938"/>
              <a:gd name="connsiteY54" fmla="*/ 309343 h 713360"/>
              <a:gd name="connsiteX55" fmla="*/ 398940 w 838938"/>
              <a:gd name="connsiteY55" fmla="*/ 319013 h 713360"/>
              <a:gd name="connsiteX56" fmla="*/ 412256 w 838938"/>
              <a:gd name="connsiteY56" fmla="*/ 319013 h 713360"/>
              <a:gd name="connsiteX57" fmla="*/ 426458 w 838938"/>
              <a:gd name="connsiteY57" fmla="*/ 321650 h 713360"/>
              <a:gd name="connsiteX58" fmla="*/ 438886 w 838938"/>
              <a:gd name="connsiteY58" fmla="*/ 330441 h 713360"/>
              <a:gd name="connsiteX59" fmla="*/ 446876 w 838938"/>
              <a:gd name="connsiteY59" fmla="*/ 341869 h 713360"/>
              <a:gd name="connsiteX60" fmla="*/ 450426 w 838938"/>
              <a:gd name="connsiteY60" fmla="*/ 357693 h 713360"/>
              <a:gd name="connsiteX61" fmla="*/ 446876 w 838938"/>
              <a:gd name="connsiteY61" fmla="*/ 372637 h 713360"/>
              <a:gd name="connsiteX62" fmla="*/ 439774 w 838938"/>
              <a:gd name="connsiteY62" fmla="*/ 384065 h 713360"/>
              <a:gd name="connsiteX63" fmla="*/ 427346 w 838938"/>
              <a:gd name="connsiteY63" fmla="*/ 392856 h 713360"/>
              <a:gd name="connsiteX64" fmla="*/ 412256 w 838938"/>
              <a:gd name="connsiteY64" fmla="*/ 395493 h 713360"/>
              <a:gd name="connsiteX65" fmla="*/ 401604 w 838938"/>
              <a:gd name="connsiteY65" fmla="*/ 393735 h 713360"/>
              <a:gd name="connsiteX66" fmla="*/ 391838 w 838938"/>
              <a:gd name="connsiteY66" fmla="*/ 389340 h 713360"/>
              <a:gd name="connsiteX67" fmla="*/ 382962 w 838938"/>
              <a:gd name="connsiteY67" fmla="*/ 384065 h 713360"/>
              <a:gd name="connsiteX68" fmla="*/ 377636 w 838938"/>
              <a:gd name="connsiteY68" fmla="*/ 374395 h 713360"/>
              <a:gd name="connsiteX69" fmla="*/ 376748 w 838938"/>
              <a:gd name="connsiteY69" fmla="*/ 369121 h 713360"/>
              <a:gd name="connsiteX70" fmla="*/ 378524 w 838938"/>
              <a:gd name="connsiteY70" fmla="*/ 363846 h 713360"/>
              <a:gd name="connsiteX71" fmla="*/ 382962 w 838938"/>
              <a:gd name="connsiteY71" fmla="*/ 360330 h 713360"/>
              <a:gd name="connsiteX72" fmla="*/ 388288 w 838938"/>
              <a:gd name="connsiteY72" fmla="*/ 358572 h 713360"/>
              <a:gd name="connsiteX73" fmla="*/ 396278 w 838938"/>
              <a:gd name="connsiteY73" fmla="*/ 361209 h 713360"/>
              <a:gd name="connsiteX74" fmla="*/ 399828 w 838938"/>
              <a:gd name="connsiteY74" fmla="*/ 365604 h 713360"/>
              <a:gd name="connsiteX75" fmla="*/ 403378 w 838938"/>
              <a:gd name="connsiteY75" fmla="*/ 369121 h 713360"/>
              <a:gd name="connsiteX76" fmla="*/ 406042 w 838938"/>
              <a:gd name="connsiteY76" fmla="*/ 371758 h 713360"/>
              <a:gd name="connsiteX77" fmla="*/ 412256 w 838938"/>
              <a:gd name="connsiteY77" fmla="*/ 372637 h 713360"/>
              <a:gd name="connsiteX78" fmla="*/ 422908 w 838938"/>
              <a:gd name="connsiteY78" fmla="*/ 369121 h 713360"/>
              <a:gd name="connsiteX79" fmla="*/ 427346 w 838938"/>
              <a:gd name="connsiteY79" fmla="*/ 357693 h 713360"/>
              <a:gd name="connsiteX80" fmla="*/ 422908 w 838938"/>
              <a:gd name="connsiteY80" fmla="*/ 347144 h 713360"/>
              <a:gd name="connsiteX81" fmla="*/ 412256 w 838938"/>
              <a:gd name="connsiteY81" fmla="*/ 341869 h 713360"/>
              <a:gd name="connsiteX82" fmla="*/ 388288 w 838938"/>
              <a:gd name="connsiteY82" fmla="*/ 341869 h 713360"/>
              <a:gd name="connsiteX83" fmla="*/ 380298 w 838938"/>
              <a:gd name="connsiteY83" fmla="*/ 338353 h 713360"/>
              <a:gd name="connsiteX84" fmla="*/ 376748 w 838938"/>
              <a:gd name="connsiteY84" fmla="*/ 331320 h 713360"/>
              <a:gd name="connsiteX85" fmla="*/ 376748 w 838938"/>
              <a:gd name="connsiteY85" fmla="*/ 297915 h 713360"/>
              <a:gd name="connsiteX86" fmla="*/ 380298 w 838938"/>
              <a:gd name="connsiteY86" fmla="*/ 290004 h 713360"/>
              <a:gd name="connsiteX87" fmla="*/ 388288 w 838938"/>
              <a:gd name="connsiteY87" fmla="*/ 286487 h 713360"/>
              <a:gd name="connsiteX88" fmla="*/ 438214 w 838938"/>
              <a:gd name="connsiteY88" fmla="*/ 187125 h 713360"/>
              <a:gd name="connsiteX89" fmla="*/ 430214 w 838938"/>
              <a:gd name="connsiteY89" fmla="*/ 188017 h 713360"/>
              <a:gd name="connsiteX90" fmla="*/ 429326 w 838938"/>
              <a:gd name="connsiteY90" fmla="*/ 188017 h 713360"/>
              <a:gd name="connsiteX91" fmla="*/ 266662 w 838938"/>
              <a:gd name="connsiteY91" fmla="*/ 335185 h 713360"/>
              <a:gd name="connsiteX92" fmla="*/ 265774 w 838938"/>
              <a:gd name="connsiteY92" fmla="*/ 336969 h 713360"/>
              <a:gd name="connsiteX93" fmla="*/ 264884 w 838938"/>
              <a:gd name="connsiteY93" fmla="*/ 342320 h 713360"/>
              <a:gd name="connsiteX94" fmla="*/ 263996 w 838938"/>
              <a:gd name="connsiteY94" fmla="*/ 346780 h 713360"/>
              <a:gd name="connsiteX95" fmla="*/ 263106 w 838938"/>
              <a:gd name="connsiteY95" fmla="*/ 350347 h 713360"/>
              <a:gd name="connsiteX96" fmla="*/ 263106 w 838938"/>
              <a:gd name="connsiteY96" fmla="*/ 356591 h 713360"/>
              <a:gd name="connsiteX97" fmla="*/ 263106 w 838938"/>
              <a:gd name="connsiteY97" fmla="*/ 357483 h 713360"/>
              <a:gd name="connsiteX98" fmla="*/ 263106 w 838938"/>
              <a:gd name="connsiteY98" fmla="*/ 365510 h 713360"/>
              <a:gd name="connsiteX99" fmla="*/ 262218 w 838938"/>
              <a:gd name="connsiteY99" fmla="*/ 374429 h 713360"/>
              <a:gd name="connsiteX100" fmla="*/ 266662 w 838938"/>
              <a:gd name="connsiteY100" fmla="*/ 415458 h 713360"/>
              <a:gd name="connsiteX101" fmla="*/ 257774 w 838938"/>
              <a:gd name="connsiteY101" fmla="*/ 427945 h 713360"/>
              <a:gd name="connsiteX102" fmla="*/ 245330 w 838938"/>
              <a:gd name="connsiteY102" fmla="*/ 419917 h 713360"/>
              <a:gd name="connsiteX103" fmla="*/ 240884 w 838938"/>
              <a:gd name="connsiteY103" fmla="*/ 374429 h 713360"/>
              <a:gd name="connsiteX104" fmla="*/ 240884 w 838938"/>
              <a:gd name="connsiteY104" fmla="*/ 371754 h 713360"/>
              <a:gd name="connsiteX105" fmla="*/ 200886 w 838938"/>
              <a:gd name="connsiteY105" fmla="*/ 362834 h 713360"/>
              <a:gd name="connsiteX106" fmla="*/ 109332 w 838938"/>
              <a:gd name="connsiteY106" fmla="*/ 454702 h 713360"/>
              <a:gd name="connsiteX107" fmla="*/ 110220 w 838938"/>
              <a:gd name="connsiteY107" fmla="*/ 463622 h 713360"/>
              <a:gd name="connsiteX108" fmla="*/ 110220 w 838938"/>
              <a:gd name="connsiteY108" fmla="*/ 466297 h 713360"/>
              <a:gd name="connsiteX109" fmla="*/ 110220 w 838938"/>
              <a:gd name="connsiteY109" fmla="*/ 470757 h 713360"/>
              <a:gd name="connsiteX110" fmla="*/ 111110 w 838938"/>
              <a:gd name="connsiteY110" fmla="*/ 475217 h 713360"/>
              <a:gd name="connsiteX111" fmla="*/ 111998 w 838938"/>
              <a:gd name="connsiteY111" fmla="*/ 478784 h 713360"/>
              <a:gd name="connsiteX112" fmla="*/ 112886 w 838938"/>
              <a:gd name="connsiteY112" fmla="*/ 481460 h 713360"/>
              <a:gd name="connsiteX113" fmla="*/ 112886 w 838938"/>
              <a:gd name="connsiteY113" fmla="*/ 482352 h 713360"/>
              <a:gd name="connsiteX114" fmla="*/ 137776 w 838938"/>
              <a:gd name="connsiteY114" fmla="*/ 521597 h 713360"/>
              <a:gd name="connsiteX115" fmla="*/ 200886 w 838938"/>
              <a:gd name="connsiteY115" fmla="*/ 547463 h 713360"/>
              <a:gd name="connsiteX116" fmla="*/ 211552 w 838938"/>
              <a:gd name="connsiteY116" fmla="*/ 558166 h 713360"/>
              <a:gd name="connsiteX117" fmla="*/ 200886 w 838938"/>
              <a:gd name="connsiteY117" fmla="*/ 568869 h 713360"/>
              <a:gd name="connsiteX118" fmla="*/ 122664 w 838938"/>
              <a:gd name="connsiteY118" fmla="*/ 536759 h 713360"/>
              <a:gd name="connsiteX119" fmla="*/ 95998 w 838938"/>
              <a:gd name="connsiteY119" fmla="*/ 497515 h 713360"/>
              <a:gd name="connsiteX120" fmla="*/ 21332 w 838938"/>
              <a:gd name="connsiteY120" fmla="*/ 592951 h 713360"/>
              <a:gd name="connsiteX121" fmla="*/ 119998 w 838938"/>
              <a:gd name="connsiteY121" fmla="*/ 691954 h 713360"/>
              <a:gd name="connsiteX122" fmla="*/ 470214 w 838938"/>
              <a:gd name="connsiteY122" fmla="*/ 691954 h 713360"/>
              <a:gd name="connsiteX123" fmla="*/ 613322 w 838938"/>
              <a:gd name="connsiteY123" fmla="*/ 691954 h 713360"/>
              <a:gd name="connsiteX124" fmla="*/ 658656 w 838938"/>
              <a:gd name="connsiteY124" fmla="*/ 691954 h 713360"/>
              <a:gd name="connsiteX125" fmla="*/ 809764 w 838938"/>
              <a:gd name="connsiteY125" fmla="*/ 540327 h 713360"/>
              <a:gd name="connsiteX126" fmla="*/ 658656 w 838938"/>
              <a:gd name="connsiteY126" fmla="*/ 388700 h 713360"/>
              <a:gd name="connsiteX127" fmla="*/ 656878 w 838938"/>
              <a:gd name="connsiteY127" fmla="*/ 388700 h 713360"/>
              <a:gd name="connsiteX128" fmla="*/ 618656 w 838938"/>
              <a:gd name="connsiteY128" fmla="*/ 496623 h 713360"/>
              <a:gd name="connsiteX129" fmla="*/ 608878 w 838938"/>
              <a:gd name="connsiteY129" fmla="*/ 501082 h 713360"/>
              <a:gd name="connsiteX130" fmla="*/ 602656 w 838938"/>
              <a:gd name="connsiteY130" fmla="*/ 499299 h 713360"/>
              <a:gd name="connsiteX131" fmla="*/ 600878 w 838938"/>
              <a:gd name="connsiteY131" fmla="*/ 484136 h 713360"/>
              <a:gd name="connsiteX132" fmla="*/ 636434 w 838938"/>
              <a:gd name="connsiteY132" fmla="*/ 374429 h 713360"/>
              <a:gd name="connsiteX133" fmla="*/ 468436 w 838938"/>
              <a:gd name="connsiteY133" fmla="*/ 188017 h 713360"/>
              <a:gd name="connsiteX134" fmla="*/ 448882 w 838938"/>
              <a:gd name="connsiteY134" fmla="*/ 187125 h 713360"/>
              <a:gd name="connsiteX135" fmla="*/ 439104 w 838938"/>
              <a:gd name="connsiteY135" fmla="*/ 187125 h 713360"/>
              <a:gd name="connsiteX136" fmla="*/ 436438 w 838938"/>
              <a:gd name="connsiteY136" fmla="*/ 164827 h 713360"/>
              <a:gd name="connsiteX137" fmla="*/ 438214 w 838938"/>
              <a:gd name="connsiteY137" fmla="*/ 164827 h 713360"/>
              <a:gd name="connsiteX138" fmla="*/ 448882 w 838938"/>
              <a:gd name="connsiteY138" fmla="*/ 164827 h 713360"/>
              <a:gd name="connsiteX139" fmla="*/ 511102 w 838938"/>
              <a:gd name="connsiteY139" fmla="*/ 174638 h 713360"/>
              <a:gd name="connsiteX140" fmla="*/ 530658 w 838938"/>
              <a:gd name="connsiteY140" fmla="*/ 181774 h 713360"/>
              <a:gd name="connsiteX141" fmla="*/ 539546 w 838938"/>
              <a:gd name="connsiteY141" fmla="*/ 186233 h 713360"/>
              <a:gd name="connsiteX142" fmla="*/ 657766 w 838938"/>
              <a:gd name="connsiteY142" fmla="*/ 367294 h 713360"/>
              <a:gd name="connsiteX143" fmla="*/ 658656 w 838938"/>
              <a:gd name="connsiteY143" fmla="*/ 367294 h 713360"/>
              <a:gd name="connsiteX144" fmla="*/ 831098 w 838938"/>
              <a:gd name="connsiteY144" fmla="*/ 540327 h 713360"/>
              <a:gd name="connsiteX145" fmla="*/ 658656 w 838938"/>
              <a:gd name="connsiteY145" fmla="*/ 713360 h 713360"/>
              <a:gd name="connsiteX146" fmla="*/ 613322 w 838938"/>
              <a:gd name="connsiteY146" fmla="*/ 713360 h 713360"/>
              <a:gd name="connsiteX147" fmla="*/ 470214 w 838938"/>
              <a:gd name="connsiteY147" fmla="*/ 713360 h 713360"/>
              <a:gd name="connsiteX148" fmla="*/ 119998 w 838938"/>
              <a:gd name="connsiteY148" fmla="*/ 713360 h 713360"/>
              <a:gd name="connsiteX149" fmla="*/ 0 w 838938"/>
              <a:gd name="connsiteY149" fmla="*/ 592951 h 713360"/>
              <a:gd name="connsiteX150" fmla="*/ 88888 w 838938"/>
              <a:gd name="connsiteY150" fmla="*/ 477001 h 713360"/>
              <a:gd name="connsiteX151" fmla="*/ 88888 w 838938"/>
              <a:gd name="connsiteY151" fmla="*/ 475217 h 713360"/>
              <a:gd name="connsiteX152" fmla="*/ 87998 w 838938"/>
              <a:gd name="connsiteY152" fmla="*/ 466297 h 713360"/>
              <a:gd name="connsiteX153" fmla="*/ 87998 w 838938"/>
              <a:gd name="connsiteY153" fmla="*/ 454702 h 713360"/>
              <a:gd name="connsiteX154" fmla="*/ 200886 w 838938"/>
              <a:gd name="connsiteY154" fmla="*/ 340536 h 713360"/>
              <a:gd name="connsiteX155" fmla="*/ 241774 w 838938"/>
              <a:gd name="connsiteY155" fmla="*/ 348564 h 713360"/>
              <a:gd name="connsiteX156" fmla="*/ 242662 w 838938"/>
              <a:gd name="connsiteY156" fmla="*/ 345888 h 713360"/>
              <a:gd name="connsiteX157" fmla="*/ 242662 w 838938"/>
              <a:gd name="connsiteY157" fmla="*/ 340536 h 713360"/>
              <a:gd name="connsiteX158" fmla="*/ 244440 w 838938"/>
              <a:gd name="connsiteY158" fmla="*/ 334293 h 713360"/>
              <a:gd name="connsiteX159" fmla="*/ 245330 w 838938"/>
              <a:gd name="connsiteY159" fmla="*/ 331617 h 713360"/>
              <a:gd name="connsiteX160" fmla="*/ 406216 w 838938"/>
              <a:gd name="connsiteY160" fmla="*/ 169287 h 713360"/>
              <a:gd name="connsiteX161" fmla="*/ 407104 w 838938"/>
              <a:gd name="connsiteY161" fmla="*/ 169287 h 713360"/>
              <a:gd name="connsiteX162" fmla="*/ 416882 w 838938"/>
              <a:gd name="connsiteY162" fmla="*/ 167503 h 713360"/>
              <a:gd name="connsiteX163" fmla="*/ 417770 w 838938"/>
              <a:gd name="connsiteY163" fmla="*/ 167503 h 713360"/>
              <a:gd name="connsiteX164" fmla="*/ 426660 w 838938"/>
              <a:gd name="connsiteY164" fmla="*/ 166611 h 713360"/>
              <a:gd name="connsiteX165" fmla="*/ 428438 w 838938"/>
              <a:gd name="connsiteY165" fmla="*/ 166611 h 713360"/>
              <a:gd name="connsiteX166" fmla="*/ 436438 w 838938"/>
              <a:gd name="connsiteY166" fmla="*/ 164827 h 713360"/>
              <a:gd name="connsiteX167" fmla="*/ 594126 w 838938"/>
              <a:gd name="connsiteY167" fmla="*/ 130396 h 713360"/>
              <a:gd name="connsiteX168" fmla="*/ 667750 w 838938"/>
              <a:gd name="connsiteY168" fmla="*/ 171193 h 713360"/>
              <a:gd name="connsiteX169" fmla="*/ 707668 w 838938"/>
              <a:gd name="connsiteY169" fmla="*/ 274959 h 713360"/>
              <a:gd name="connsiteX170" fmla="*/ 697024 w 838938"/>
              <a:gd name="connsiteY170" fmla="*/ 285601 h 713360"/>
              <a:gd name="connsiteX171" fmla="*/ 696136 w 838938"/>
              <a:gd name="connsiteY171" fmla="*/ 285601 h 713360"/>
              <a:gd name="connsiteX172" fmla="*/ 686378 w 838938"/>
              <a:gd name="connsiteY172" fmla="*/ 274072 h 713360"/>
              <a:gd name="connsiteX173" fmla="*/ 652670 w 838938"/>
              <a:gd name="connsiteY173" fmla="*/ 186270 h 713360"/>
              <a:gd name="connsiteX174" fmla="*/ 590578 w 838938"/>
              <a:gd name="connsiteY174" fmla="*/ 151681 h 713360"/>
              <a:gd name="connsiteX175" fmla="*/ 582594 w 838938"/>
              <a:gd name="connsiteY175" fmla="*/ 139265 h 713360"/>
              <a:gd name="connsiteX176" fmla="*/ 594126 w 838938"/>
              <a:gd name="connsiteY176" fmla="*/ 130396 h 713360"/>
              <a:gd name="connsiteX177" fmla="*/ 594112 w 838938"/>
              <a:gd name="connsiteY177" fmla="*/ 66717 h 713360"/>
              <a:gd name="connsiteX178" fmla="*/ 711974 w 838938"/>
              <a:gd name="connsiteY178" fmla="*/ 130265 h 713360"/>
              <a:gd name="connsiteX179" fmla="*/ 772234 w 838938"/>
              <a:gd name="connsiteY179" fmla="*/ 275013 h 713360"/>
              <a:gd name="connsiteX180" fmla="*/ 761600 w 838938"/>
              <a:gd name="connsiteY180" fmla="*/ 285605 h 713360"/>
              <a:gd name="connsiteX181" fmla="*/ 750966 w 838938"/>
              <a:gd name="connsiteY181" fmla="*/ 274131 h 713360"/>
              <a:gd name="connsiteX182" fmla="*/ 696908 w 838938"/>
              <a:gd name="connsiteY182" fmla="*/ 145270 h 713360"/>
              <a:gd name="connsiteX183" fmla="*/ 590568 w 838938"/>
              <a:gd name="connsiteY183" fmla="*/ 87900 h 713360"/>
              <a:gd name="connsiteX184" fmla="*/ 581706 w 838938"/>
              <a:gd name="connsiteY184" fmla="*/ 76426 h 713360"/>
              <a:gd name="connsiteX185" fmla="*/ 594112 w 838938"/>
              <a:gd name="connsiteY185" fmla="*/ 66717 h 713360"/>
              <a:gd name="connsiteX186" fmla="*/ 594264 w 838938"/>
              <a:gd name="connsiteY186" fmla="*/ 0 h 713360"/>
              <a:gd name="connsiteX187" fmla="*/ 757380 w 838938"/>
              <a:gd name="connsiteY187" fmla="*/ 84786 h 713360"/>
              <a:gd name="connsiteX188" fmla="*/ 838938 w 838938"/>
              <a:gd name="connsiteY188" fmla="*/ 273992 h 713360"/>
              <a:gd name="connsiteX189" fmla="*/ 828184 w 838938"/>
              <a:gd name="connsiteY189" fmla="*/ 285595 h 713360"/>
              <a:gd name="connsiteX190" fmla="*/ 816532 w 838938"/>
              <a:gd name="connsiteY190" fmla="*/ 274885 h 713360"/>
              <a:gd name="connsiteX191" fmla="*/ 742144 w 838938"/>
              <a:gd name="connsiteY191" fmla="*/ 100851 h 713360"/>
              <a:gd name="connsiteX192" fmla="*/ 590678 w 838938"/>
              <a:gd name="connsiteY192" fmla="*/ 22312 h 713360"/>
              <a:gd name="connsiteX193" fmla="*/ 581716 w 838938"/>
              <a:gd name="connsiteY193" fmla="*/ 9817 h 713360"/>
              <a:gd name="connsiteX194" fmla="*/ 594264 w 838938"/>
              <a:gd name="connsiteY194" fmla="*/ 0 h 71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838938" h="713360">
                <a:moveTo>
                  <a:pt x="490558" y="302185"/>
                </a:moveTo>
                <a:cubicBezTo>
                  <a:pt x="493206" y="302185"/>
                  <a:pt x="495856" y="303091"/>
                  <a:pt x="497622" y="303091"/>
                </a:cubicBezTo>
                <a:cubicBezTo>
                  <a:pt x="501154" y="303091"/>
                  <a:pt x="505570" y="304902"/>
                  <a:pt x="509102" y="306713"/>
                </a:cubicBezTo>
                <a:cubicBezTo>
                  <a:pt x="513516" y="309430"/>
                  <a:pt x="517930" y="313053"/>
                  <a:pt x="520580" y="318487"/>
                </a:cubicBezTo>
                <a:cubicBezTo>
                  <a:pt x="521462" y="319392"/>
                  <a:pt x="521462" y="320298"/>
                  <a:pt x="522346" y="321204"/>
                </a:cubicBezTo>
                <a:cubicBezTo>
                  <a:pt x="522346" y="323015"/>
                  <a:pt x="522346" y="323921"/>
                  <a:pt x="522346" y="323921"/>
                </a:cubicBezTo>
                <a:cubicBezTo>
                  <a:pt x="522346" y="326638"/>
                  <a:pt x="521462" y="329355"/>
                  <a:pt x="518814" y="331166"/>
                </a:cubicBezTo>
                <a:cubicBezTo>
                  <a:pt x="517930" y="332977"/>
                  <a:pt x="515282" y="333883"/>
                  <a:pt x="512634" y="333883"/>
                </a:cubicBezTo>
                <a:cubicBezTo>
                  <a:pt x="510866" y="333883"/>
                  <a:pt x="509102" y="333883"/>
                  <a:pt x="507334" y="332072"/>
                </a:cubicBezTo>
                <a:cubicBezTo>
                  <a:pt x="506452" y="331166"/>
                  <a:pt x="504686" y="330260"/>
                  <a:pt x="503802" y="328449"/>
                </a:cubicBezTo>
                <a:cubicBezTo>
                  <a:pt x="502920" y="326638"/>
                  <a:pt x="501154" y="324826"/>
                  <a:pt x="499388" y="323921"/>
                </a:cubicBezTo>
                <a:cubicBezTo>
                  <a:pt x="497622" y="323015"/>
                  <a:pt x="495856" y="322109"/>
                  <a:pt x="492324" y="321204"/>
                </a:cubicBezTo>
                <a:cubicBezTo>
                  <a:pt x="492324" y="321204"/>
                  <a:pt x="491442" y="321204"/>
                  <a:pt x="490558" y="321204"/>
                </a:cubicBezTo>
                <a:cubicBezTo>
                  <a:pt x="487910" y="321204"/>
                  <a:pt x="486142" y="321204"/>
                  <a:pt x="484378" y="322109"/>
                </a:cubicBezTo>
                <a:cubicBezTo>
                  <a:pt x="481728" y="323015"/>
                  <a:pt x="480846" y="323921"/>
                  <a:pt x="479078" y="325732"/>
                </a:cubicBezTo>
                <a:cubicBezTo>
                  <a:pt x="477314" y="326638"/>
                  <a:pt x="477314" y="328449"/>
                  <a:pt x="475546" y="330260"/>
                </a:cubicBezTo>
                <a:cubicBezTo>
                  <a:pt x="475546" y="332072"/>
                  <a:pt x="474664" y="333883"/>
                  <a:pt x="474664" y="336600"/>
                </a:cubicBezTo>
                <a:lnTo>
                  <a:pt x="474664" y="360146"/>
                </a:lnTo>
                <a:cubicBezTo>
                  <a:pt x="474664" y="362863"/>
                  <a:pt x="474664" y="364675"/>
                  <a:pt x="475546" y="366486"/>
                </a:cubicBezTo>
                <a:cubicBezTo>
                  <a:pt x="477314" y="368297"/>
                  <a:pt x="477314" y="370109"/>
                  <a:pt x="479078" y="371920"/>
                </a:cubicBezTo>
                <a:cubicBezTo>
                  <a:pt x="480846" y="372825"/>
                  <a:pt x="481728" y="373731"/>
                  <a:pt x="484378" y="374637"/>
                </a:cubicBezTo>
                <a:cubicBezTo>
                  <a:pt x="486142" y="375542"/>
                  <a:pt x="487910" y="376448"/>
                  <a:pt x="490558" y="376448"/>
                </a:cubicBezTo>
                <a:cubicBezTo>
                  <a:pt x="493206" y="376448"/>
                  <a:pt x="494974" y="376448"/>
                  <a:pt x="497622" y="375542"/>
                </a:cubicBezTo>
                <a:cubicBezTo>
                  <a:pt x="498506" y="374637"/>
                  <a:pt x="500270" y="372825"/>
                  <a:pt x="501154" y="371920"/>
                </a:cubicBezTo>
                <a:cubicBezTo>
                  <a:pt x="502920" y="371014"/>
                  <a:pt x="503802" y="368297"/>
                  <a:pt x="504686" y="366486"/>
                </a:cubicBezTo>
                <a:cubicBezTo>
                  <a:pt x="505570" y="364675"/>
                  <a:pt x="506452" y="362863"/>
                  <a:pt x="506452" y="360146"/>
                </a:cubicBezTo>
                <a:lnTo>
                  <a:pt x="502920" y="360146"/>
                </a:lnTo>
                <a:cubicBezTo>
                  <a:pt x="500270" y="360146"/>
                  <a:pt x="497622" y="360146"/>
                  <a:pt x="496738" y="358335"/>
                </a:cubicBezTo>
                <a:cubicBezTo>
                  <a:pt x="494090" y="356524"/>
                  <a:pt x="493206" y="353807"/>
                  <a:pt x="493206" y="351090"/>
                </a:cubicBezTo>
                <a:cubicBezTo>
                  <a:pt x="493206" y="348373"/>
                  <a:pt x="494090" y="345656"/>
                  <a:pt x="496738" y="344751"/>
                </a:cubicBezTo>
                <a:cubicBezTo>
                  <a:pt x="497622" y="342034"/>
                  <a:pt x="500270" y="341128"/>
                  <a:pt x="502920" y="341128"/>
                </a:cubicBezTo>
                <a:lnTo>
                  <a:pt x="515282" y="341128"/>
                </a:lnTo>
                <a:cubicBezTo>
                  <a:pt x="517930" y="341128"/>
                  <a:pt x="520580" y="342034"/>
                  <a:pt x="522346" y="344751"/>
                </a:cubicBezTo>
                <a:cubicBezTo>
                  <a:pt x="524112" y="345656"/>
                  <a:pt x="524994" y="348373"/>
                  <a:pt x="524994" y="351090"/>
                </a:cubicBezTo>
                <a:lnTo>
                  <a:pt x="524994" y="360146"/>
                </a:lnTo>
                <a:cubicBezTo>
                  <a:pt x="524994" y="364675"/>
                  <a:pt x="524112" y="369203"/>
                  <a:pt x="522346" y="373731"/>
                </a:cubicBezTo>
                <a:cubicBezTo>
                  <a:pt x="520580" y="378259"/>
                  <a:pt x="517930" y="381882"/>
                  <a:pt x="514398" y="384599"/>
                </a:cubicBezTo>
                <a:cubicBezTo>
                  <a:pt x="511750" y="388221"/>
                  <a:pt x="507334" y="390938"/>
                  <a:pt x="503802" y="392750"/>
                </a:cubicBezTo>
                <a:cubicBezTo>
                  <a:pt x="499388" y="393655"/>
                  <a:pt x="494974" y="395467"/>
                  <a:pt x="490558" y="395467"/>
                </a:cubicBezTo>
                <a:cubicBezTo>
                  <a:pt x="486142" y="395467"/>
                  <a:pt x="480846" y="393655"/>
                  <a:pt x="477314" y="392750"/>
                </a:cubicBezTo>
                <a:cubicBezTo>
                  <a:pt x="472898" y="390938"/>
                  <a:pt x="469366" y="389127"/>
                  <a:pt x="465834" y="385505"/>
                </a:cubicBezTo>
                <a:cubicBezTo>
                  <a:pt x="463186" y="382788"/>
                  <a:pt x="460536" y="378259"/>
                  <a:pt x="458770" y="374637"/>
                </a:cubicBezTo>
                <a:cubicBezTo>
                  <a:pt x="457004" y="371014"/>
                  <a:pt x="455238" y="366486"/>
                  <a:pt x="455238" y="360146"/>
                </a:cubicBezTo>
                <a:lnTo>
                  <a:pt x="455238" y="337505"/>
                </a:lnTo>
                <a:cubicBezTo>
                  <a:pt x="455238" y="332072"/>
                  <a:pt x="457004" y="328449"/>
                  <a:pt x="458770" y="323921"/>
                </a:cubicBezTo>
                <a:cubicBezTo>
                  <a:pt x="460536" y="319392"/>
                  <a:pt x="462302" y="315770"/>
                  <a:pt x="465834" y="313053"/>
                </a:cubicBezTo>
                <a:cubicBezTo>
                  <a:pt x="469366" y="308525"/>
                  <a:pt x="472014" y="306713"/>
                  <a:pt x="477314" y="304902"/>
                </a:cubicBezTo>
                <a:cubicBezTo>
                  <a:pt x="480846" y="303091"/>
                  <a:pt x="486142" y="302185"/>
                  <a:pt x="490558" y="302185"/>
                </a:cubicBezTo>
                <a:close/>
                <a:moveTo>
                  <a:pt x="388288" y="286487"/>
                </a:moveTo>
                <a:lnTo>
                  <a:pt x="430010" y="286487"/>
                </a:lnTo>
                <a:cubicBezTo>
                  <a:pt x="434448" y="286487"/>
                  <a:pt x="436224" y="288245"/>
                  <a:pt x="438886" y="290004"/>
                </a:cubicBezTo>
                <a:cubicBezTo>
                  <a:pt x="441550" y="291762"/>
                  <a:pt x="442438" y="294399"/>
                  <a:pt x="442438" y="297915"/>
                </a:cubicBezTo>
                <a:cubicBezTo>
                  <a:pt x="442438" y="301432"/>
                  <a:pt x="441550" y="304069"/>
                  <a:pt x="438886" y="305827"/>
                </a:cubicBezTo>
                <a:cubicBezTo>
                  <a:pt x="436224" y="308464"/>
                  <a:pt x="434448" y="309343"/>
                  <a:pt x="430010" y="309343"/>
                </a:cubicBezTo>
                <a:lnTo>
                  <a:pt x="398940" y="309343"/>
                </a:lnTo>
                <a:lnTo>
                  <a:pt x="398940" y="319013"/>
                </a:lnTo>
                <a:lnTo>
                  <a:pt x="412256" y="319013"/>
                </a:lnTo>
                <a:cubicBezTo>
                  <a:pt x="417582" y="319892"/>
                  <a:pt x="422020" y="320771"/>
                  <a:pt x="426458" y="321650"/>
                </a:cubicBezTo>
                <a:cubicBezTo>
                  <a:pt x="430898" y="324288"/>
                  <a:pt x="435336" y="326925"/>
                  <a:pt x="438886" y="330441"/>
                </a:cubicBezTo>
                <a:cubicBezTo>
                  <a:pt x="442438" y="333958"/>
                  <a:pt x="445100" y="337474"/>
                  <a:pt x="446876" y="341869"/>
                </a:cubicBezTo>
                <a:cubicBezTo>
                  <a:pt x="449538" y="347144"/>
                  <a:pt x="450426" y="352418"/>
                  <a:pt x="450426" y="357693"/>
                </a:cubicBezTo>
                <a:cubicBezTo>
                  <a:pt x="450426" y="362967"/>
                  <a:pt x="449538" y="367363"/>
                  <a:pt x="446876" y="372637"/>
                </a:cubicBezTo>
                <a:cubicBezTo>
                  <a:pt x="445988" y="377032"/>
                  <a:pt x="442438" y="381428"/>
                  <a:pt x="439774" y="384065"/>
                </a:cubicBezTo>
                <a:cubicBezTo>
                  <a:pt x="435336" y="388461"/>
                  <a:pt x="431784" y="390219"/>
                  <a:pt x="427346" y="392856"/>
                </a:cubicBezTo>
                <a:cubicBezTo>
                  <a:pt x="422020" y="395493"/>
                  <a:pt x="417582" y="395493"/>
                  <a:pt x="412256" y="395493"/>
                </a:cubicBezTo>
                <a:cubicBezTo>
                  <a:pt x="408704" y="395493"/>
                  <a:pt x="405154" y="395493"/>
                  <a:pt x="401604" y="393735"/>
                </a:cubicBezTo>
                <a:cubicBezTo>
                  <a:pt x="398052" y="392856"/>
                  <a:pt x="395390" y="391977"/>
                  <a:pt x="391838" y="389340"/>
                </a:cubicBezTo>
                <a:cubicBezTo>
                  <a:pt x="388288" y="388461"/>
                  <a:pt x="386512" y="385823"/>
                  <a:pt x="382962" y="384065"/>
                </a:cubicBezTo>
                <a:cubicBezTo>
                  <a:pt x="381186" y="380549"/>
                  <a:pt x="378524" y="377912"/>
                  <a:pt x="377636" y="374395"/>
                </a:cubicBezTo>
                <a:cubicBezTo>
                  <a:pt x="376748" y="372637"/>
                  <a:pt x="376748" y="370879"/>
                  <a:pt x="376748" y="369121"/>
                </a:cubicBezTo>
                <a:cubicBezTo>
                  <a:pt x="377636" y="367363"/>
                  <a:pt x="377636" y="365604"/>
                  <a:pt x="378524" y="363846"/>
                </a:cubicBezTo>
                <a:cubicBezTo>
                  <a:pt x="380298" y="362967"/>
                  <a:pt x="381186" y="361209"/>
                  <a:pt x="382962" y="360330"/>
                </a:cubicBezTo>
                <a:cubicBezTo>
                  <a:pt x="384738" y="358572"/>
                  <a:pt x="386512" y="358572"/>
                  <a:pt x="388288" y="358572"/>
                </a:cubicBezTo>
                <a:cubicBezTo>
                  <a:pt x="391838" y="358572"/>
                  <a:pt x="394502" y="359451"/>
                  <a:pt x="396278" y="361209"/>
                </a:cubicBezTo>
                <a:cubicBezTo>
                  <a:pt x="398052" y="362967"/>
                  <a:pt x="398940" y="363846"/>
                  <a:pt x="399828" y="365604"/>
                </a:cubicBezTo>
                <a:cubicBezTo>
                  <a:pt x="400716" y="366484"/>
                  <a:pt x="401604" y="367363"/>
                  <a:pt x="403378" y="369121"/>
                </a:cubicBezTo>
                <a:cubicBezTo>
                  <a:pt x="403378" y="370000"/>
                  <a:pt x="405154" y="370879"/>
                  <a:pt x="406042" y="371758"/>
                </a:cubicBezTo>
                <a:cubicBezTo>
                  <a:pt x="407818" y="372637"/>
                  <a:pt x="409592" y="372637"/>
                  <a:pt x="412256" y="372637"/>
                </a:cubicBezTo>
                <a:cubicBezTo>
                  <a:pt x="416694" y="372637"/>
                  <a:pt x="420244" y="371758"/>
                  <a:pt x="422908" y="369121"/>
                </a:cubicBezTo>
                <a:cubicBezTo>
                  <a:pt x="426458" y="365604"/>
                  <a:pt x="427346" y="361209"/>
                  <a:pt x="427346" y="357693"/>
                </a:cubicBezTo>
                <a:cubicBezTo>
                  <a:pt x="427346" y="352418"/>
                  <a:pt x="426458" y="348902"/>
                  <a:pt x="422908" y="347144"/>
                </a:cubicBezTo>
                <a:cubicBezTo>
                  <a:pt x="420244" y="343627"/>
                  <a:pt x="416694" y="341869"/>
                  <a:pt x="412256" y="341869"/>
                </a:cubicBezTo>
                <a:lnTo>
                  <a:pt x="388288" y="341869"/>
                </a:lnTo>
                <a:cubicBezTo>
                  <a:pt x="385624" y="341869"/>
                  <a:pt x="382962" y="340990"/>
                  <a:pt x="380298" y="338353"/>
                </a:cubicBezTo>
                <a:cubicBezTo>
                  <a:pt x="377636" y="335716"/>
                  <a:pt x="376748" y="333958"/>
                  <a:pt x="376748" y="331320"/>
                </a:cubicBezTo>
                <a:lnTo>
                  <a:pt x="376748" y="297915"/>
                </a:lnTo>
                <a:cubicBezTo>
                  <a:pt x="376748" y="294399"/>
                  <a:pt x="377636" y="291762"/>
                  <a:pt x="380298" y="290004"/>
                </a:cubicBezTo>
                <a:cubicBezTo>
                  <a:pt x="382962" y="288245"/>
                  <a:pt x="384738" y="286487"/>
                  <a:pt x="388288" y="286487"/>
                </a:cubicBezTo>
                <a:close/>
                <a:moveTo>
                  <a:pt x="438214" y="187125"/>
                </a:moveTo>
                <a:cubicBezTo>
                  <a:pt x="435548" y="188017"/>
                  <a:pt x="432882" y="188017"/>
                  <a:pt x="430214" y="188017"/>
                </a:cubicBezTo>
                <a:cubicBezTo>
                  <a:pt x="430214" y="188017"/>
                  <a:pt x="430214" y="188017"/>
                  <a:pt x="429326" y="188017"/>
                </a:cubicBezTo>
                <a:cubicBezTo>
                  <a:pt x="348438" y="196045"/>
                  <a:pt x="283550" y="256695"/>
                  <a:pt x="266662" y="335185"/>
                </a:cubicBezTo>
                <a:lnTo>
                  <a:pt x="265774" y="336969"/>
                </a:lnTo>
                <a:cubicBezTo>
                  <a:pt x="265774" y="338752"/>
                  <a:pt x="264884" y="340536"/>
                  <a:pt x="264884" y="342320"/>
                </a:cubicBezTo>
                <a:cubicBezTo>
                  <a:pt x="264884" y="344104"/>
                  <a:pt x="263996" y="345888"/>
                  <a:pt x="263996" y="346780"/>
                </a:cubicBezTo>
                <a:cubicBezTo>
                  <a:pt x="263996" y="347672"/>
                  <a:pt x="263996" y="349455"/>
                  <a:pt x="263106" y="350347"/>
                </a:cubicBezTo>
                <a:cubicBezTo>
                  <a:pt x="263106" y="352131"/>
                  <a:pt x="263106" y="353915"/>
                  <a:pt x="263106" y="356591"/>
                </a:cubicBezTo>
                <a:cubicBezTo>
                  <a:pt x="263106" y="357483"/>
                  <a:pt x="263106" y="357483"/>
                  <a:pt x="263106" y="357483"/>
                </a:cubicBezTo>
                <a:cubicBezTo>
                  <a:pt x="263106" y="360159"/>
                  <a:pt x="263106" y="363726"/>
                  <a:pt x="263106" y="365510"/>
                </a:cubicBezTo>
                <a:cubicBezTo>
                  <a:pt x="263106" y="369078"/>
                  <a:pt x="262218" y="371754"/>
                  <a:pt x="262218" y="374429"/>
                </a:cubicBezTo>
                <a:cubicBezTo>
                  <a:pt x="262218" y="388700"/>
                  <a:pt x="263106" y="402079"/>
                  <a:pt x="266662" y="415458"/>
                </a:cubicBezTo>
                <a:cubicBezTo>
                  <a:pt x="268440" y="421701"/>
                  <a:pt x="263996" y="426161"/>
                  <a:pt x="257774" y="427945"/>
                </a:cubicBezTo>
                <a:cubicBezTo>
                  <a:pt x="253330" y="429729"/>
                  <a:pt x="247106" y="425269"/>
                  <a:pt x="245330" y="419917"/>
                </a:cubicBezTo>
                <a:cubicBezTo>
                  <a:pt x="241774" y="404755"/>
                  <a:pt x="240884" y="389592"/>
                  <a:pt x="240884" y="374429"/>
                </a:cubicBezTo>
                <a:cubicBezTo>
                  <a:pt x="240884" y="373537"/>
                  <a:pt x="240884" y="372645"/>
                  <a:pt x="240884" y="371754"/>
                </a:cubicBezTo>
                <a:cubicBezTo>
                  <a:pt x="228440" y="365510"/>
                  <a:pt x="215108" y="362834"/>
                  <a:pt x="200886" y="362834"/>
                </a:cubicBezTo>
                <a:cubicBezTo>
                  <a:pt x="150220" y="362834"/>
                  <a:pt x="109332" y="403863"/>
                  <a:pt x="109332" y="454702"/>
                </a:cubicBezTo>
                <a:cubicBezTo>
                  <a:pt x="109332" y="457378"/>
                  <a:pt x="109332" y="460054"/>
                  <a:pt x="110220" y="463622"/>
                </a:cubicBezTo>
                <a:cubicBezTo>
                  <a:pt x="110220" y="463622"/>
                  <a:pt x="110220" y="464514"/>
                  <a:pt x="110220" y="466297"/>
                </a:cubicBezTo>
                <a:cubicBezTo>
                  <a:pt x="110220" y="468081"/>
                  <a:pt x="110220" y="468973"/>
                  <a:pt x="110220" y="470757"/>
                </a:cubicBezTo>
                <a:cubicBezTo>
                  <a:pt x="110220" y="472541"/>
                  <a:pt x="111110" y="472541"/>
                  <a:pt x="111110" y="475217"/>
                </a:cubicBezTo>
                <a:cubicBezTo>
                  <a:pt x="111110" y="476109"/>
                  <a:pt x="111998" y="477892"/>
                  <a:pt x="111998" y="478784"/>
                </a:cubicBezTo>
                <a:cubicBezTo>
                  <a:pt x="112886" y="480568"/>
                  <a:pt x="112886" y="480568"/>
                  <a:pt x="112886" y="481460"/>
                </a:cubicBezTo>
                <a:lnTo>
                  <a:pt x="112886" y="482352"/>
                </a:lnTo>
                <a:cubicBezTo>
                  <a:pt x="117332" y="496623"/>
                  <a:pt x="125332" y="510894"/>
                  <a:pt x="137776" y="521597"/>
                </a:cubicBezTo>
                <a:cubicBezTo>
                  <a:pt x="154664" y="537651"/>
                  <a:pt x="177774" y="547463"/>
                  <a:pt x="200886" y="547463"/>
                </a:cubicBezTo>
                <a:cubicBezTo>
                  <a:pt x="207108" y="547463"/>
                  <a:pt x="211552" y="551922"/>
                  <a:pt x="211552" y="558166"/>
                </a:cubicBezTo>
                <a:cubicBezTo>
                  <a:pt x="211552" y="563517"/>
                  <a:pt x="207108" y="568869"/>
                  <a:pt x="200886" y="568869"/>
                </a:cubicBezTo>
                <a:cubicBezTo>
                  <a:pt x="171552" y="568869"/>
                  <a:pt x="143998" y="557274"/>
                  <a:pt x="122664" y="536759"/>
                </a:cubicBezTo>
                <a:cubicBezTo>
                  <a:pt x="110220" y="526056"/>
                  <a:pt x="101332" y="511786"/>
                  <a:pt x="95998" y="497515"/>
                </a:cubicBezTo>
                <a:cubicBezTo>
                  <a:pt x="51554" y="508218"/>
                  <a:pt x="21332" y="547463"/>
                  <a:pt x="21332" y="592951"/>
                </a:cubicBezTo>
                <a:cubicBezTo>
                  <a:pt x="21332" y="648250"/>
                  <a:pt x="65776" y="691954"/>
                  <a:pt x="119998" y="691954"/>
                </a:cubicBezTo>
                <a:lnTo>
                  <a:pt x="470214" y="691954"/>
                </a:lnTo>
                <a:lnTo>
                  <a:pt x="613322" y="691954"/>
                </a:lnTo>
                <a:lnTo>
                  <a:pt x="658656" y="691954"/>
                </a:lnTo>
                <a:cubicBezTo>
                  <a:pt x="742210" y="691954"/>
                  <a:pt x="809764" y="624168"/>
                  <a:pt x="809764" y="540327"/>
                </a:cubicBezTo>
                <a:cubicBezTo>
                  <a:pt x="809764" y="456486"/>
                  <a:pt x="742210" y="388700"/>
                  <a:pt x="658656" y="388700"/>
                </a:cubicBezTo>
                <a:lnTo>
                  <a:pt x="656878" y="388700"/>
                </a:lnTo>
                <a:cubicBezTo>
                  <a:pt x="654212" y="427945"/>
                  <a:pt x="640878" y="464514"/>
                  <a:pt x="618656" y="496623"/>
                </a:cubicBezTo>
                <a:cubicBezTo>
                  <a:pt x="615990" y="500191"/>
                  <a:pt x="613322" y="501082"/>
                  <a:pt x="608878" y="501082"/>
                </a:cubicBezTo>
                <a:cubicBezTo>
                  <a:pt x="607100" y="501082"/>
                  <a:pt x="605324" y="501082"/>
                  <a:pt x="602656" y="499299"/>
                </a:cubicBezTo>
                <a:cubicBezTo>
                  <a:pt x="598212" y="495731"/>
                  <a:pt x="596434" y="489487"/>
                  <a:pt x="600878" y="484136"/>
                </a:cubicBezTo>
                <a:cubicBezTo>
                  <a:pt x="623100" y="452027"/>
                  <a:pt x="636434" y="414566"/>
                  <a:pt x="636434" y="374429"/>
                </a:cubicBezTo>
                <a:cubicBezTo>
                  <a:pt x="636434" y="278102"/>
                  <a:pt x="562658" y="196937"/>
                  <a:pt x="468436" y="188017"/>
                </a:cubicBezTo>
                <a:cubicBezTo>
                  <a:pt x="462214" y="187125"/>
                  <a:pt x="455104" y="187125"/>
                  <a:pt x="448882" y="187125"/>
                </a:cubicBezTo>
                <a:cubicBezTo>
                  <a:pt x="446214" y="187125"/>
                  <a:pt x="443548" y="187125"/>
                  <a:pt x="439104" y="187125"/>
                </a:cubicBezTo>
                <a:close/>
                <a:moveTo>
                  <a:pt x="436438" y="164827"/>
                </a:moveTo>
                <a:cubicBezTo>
                  <a:pt x="437326" y="164827"/>
                  <a:pt x="438214" y="164827"/>
                  <a:pt x="438214" y="164827"/>
                </a:cubicBezTo>
                <a:cubicBezTo>
                  <a:pt x="442660" y="164827"/>
                  <a:pt x="445326" y="164827"/>
                  <a:pt x="448882" y="164827"/>
                </a:cubicBezTo>
                <a:cubicBezTo>
                  <a:pt x="470214" y="164827"/>
                  <a:pt x="491548" y="168395"/>
                  <a:pt x="511102" y="174638"/>
                </a:cubicBezTo>
                <a:cubicBezTo>
                  <a:pt x="517324" y="176422"/>
                  <a:pt x="523546" y="179098"/>
                  <a:pt x="530658" y="181774"/>
                </a:cubicBezTo>
                <a:cubicBezTo>
                  <a:pt x="534214" y="182666"/>
                  <a:pt x="536880" y="184450"/>
                  <a:pt x="539546" y="186233"/>
                </a:cubicBezTo>
                <a:cubicBezTo>
                  <a:pt x="607100" y="219235"/>
                  <a:pt x="654212" y="287021"/>
                  <a:pt x="657766" y="367294"/>
                </a:cubicBezTo>
                <a:lnTo>
                  <a:pt x="658656" y="367294"/>
                </a:lnTo>
                <a:cubicBezTo>
                  <a:pt x="753766" y="367294"/>
                  <a:pt x="831098" y="444891"/>
                  <a:pt x="831098" y="540327"/>
                </a:cubicBezTo>
                <a:cubicBezTo>
                  <a:pt x="831098" y="635763"/>
                  <a:pt x="753766" y="713360"/>
                  <a:pt x="658656" y="713360"/>
                </a:cubicBezTo>
                <a:lnTo>
                  <a:pt x="613322" y="713360"/>
                </a:lnTo>
                <a:lnTo>
                  <a:pt x="470214" y="713360"/>
                </a:lnTo>
                <a:lnTo>
                  <a:pt x="119998" y="713360"/>
                </a:lnTo>
                <a:cubicBezTo>
                  <a:pt x="53332" y="713360"/>
                  <a:pt x="0" y="659845"/>
                  <a:pt x="0" y="592951"/>
                </a:cubicBezTo>
                <a:cubicBezTo>
                  <a:pt x="0" y="537651"/>
                  <a:pt x="36444" y="490379"/>
                  <a:pt x="88888" y="477001"/>
                </a:cubicBezTo>
                <a:cubicBezTo>
                  <a:pt x="88888" y="476109"/>
                  <a:pt x="88888" y="475217"/>
                  <a:pt x="88888" y="475217"/>
                </a:cubicBezTo>
                <a:cubicBezTo>
                  <a:pt x="87998" y="471649"/>
                  <a:pt x="87998" y="468973"/>
                  <a:pt x="87998" y="466297"/>
                </a:cubicBezTo>
                <a:cubicBezTo>
                  <a:pt x="87998" y="462730"/>
                  <a:pt x="87998" y="458270"/>
                  <a:pt x="87998" y="454702"/>
                </a:cubicBezTo>
                <a:cubicBezTo>
                  <a:pt x="87998" y="392268"/>
                  <a:pt x="138664" y="340536"/>
                  <a:pt x="200886" y="340536"/>
                </a:cubicBezTo>
                <a:cubicBezTo>
                  <a:pt x="215108" y="340536"/>
                  <a:pt x="229330" y="343212"/>
                  <a:pt x="241774" y="348564"/>
                </a:cubicBezTo>
                <a:cubicBezTo>
                  <a:pt x="241774" y="347672"/>
                  <a:pt x="241774" y="346780"/>
                  <a:pt x="242662" y="345888"/>
                </a:cubicBezTo>
                <a:cubicBezTo>
                  <a:pt x="242662" y="344104"/>
                  <a:pt x="242662" y="342320"/>
                  <a:pt x="242662" y="340536"/>
                </a:cubicBezTo>
                <a:cubicBezTo>
                  <a:pt x="243552" y="338752"/>
                  <a:pt x="244440" y="336969"/>
                  <a:pt x="244440" y="334293"/>
                </a:cubicBezTo>
                <a:cubicBezTo>
                  <a:pt x="244440" y="333401"/>
                  <a:pt x="245330" y="332509"/>
                  <a:pt x="245330" y="331617"/>
                </a:cubicBezTo>
                <a:cubicBezTo>
                  <a:pt x="262218" y="249560"/>
                  <a:pt x="326216" y="186233"/>
                  <a:pt x="406216" y="169287"/>
                </a:cubicBezTo>
                <a:cubicBezTo>
                  <a:pt x="407104" y="169287"/>
                  <a:pt x="407104" y="169287"/>
                  <a:pt x="407104" y="169287"/>
                </a:cubicBezTo>
                <a:cubicBezTo>
                  <a:pt x="410660" y="168395"/>
                  <a:pt x="413326" y="168395"/>
                  <a:pt x="416882" y="167503"/>
                </a:cubicBezTo>
                <a:cubicBezTo>
                  <a:pt x="416882" y="167503"/>
                  <a:pt x="416882" y="167503"/>
                  <a:pt x="417770" y="167503"/>
                </a:cubicBezTo>
                <a:cubicBezTo>
                  <a:pt x="420438" y="166611"/>
                  <a:pt x="423104" y="166611"/>
                  <a:pt x="426660" y="166611"/>
                </a:cubicBezTo>
                <a:cubicBezTo>
                  <a:pt x="426660" y="166611"/>
                  <a:pt x="427548" y="166611"/>
                  <a:pt x="428438" y="166611"/>
                </a:cubicBezTo>
                <a:cubicBezTo>
                  <a:pt x="431104" y="166611"/>
                  <a:pt x="433770" y="164827"/>
                  <a:pt x="436438" y="164827"/>
                </a:cubicBezTo>
                <a:close/>
                <a:moveTo>
                  <a:pt x="594126" y="130396"/>
                </a:moveTo>
                <a:cubicBezTo>
                  <a:pt x="622512" y="135717"/>
                  <a:pt x="647348" y="149908"/>
                  <a:pt x="667750" y="171193"/>
                </a:cubicBezTo>
                <a:cubicBezTo>
                  <a:pt x="695250" y="199573"/>
                  <a:pt x="709442" y="237709"/>
                  <a:pt x="707668" y="274959"/>
                </a:cubicBezTo>
                <a:cubicBezTo>
                  <a:pt x="707668" y="281167"/>
                  <a:pt x="703232" y="285601"/>
                  <a:pt x="697024" y="285601"/>
                </a:cubicBezTo>
                <a:cubicBezTo>
                  <a:pt x="697024" y="285601"/>
                  <a:pt x="697024" y="285601"/>
                  <a:pt x="696136" y="285601"/>
                </a:cubicBezTo>
                <a:cubicBezTo>
                  <a:pt x="690814" y="284714"/>
                  <a:pt x="686378" y="280280"/>
                  <a:pt x="686378" y="274072"/>
                </a:cubicBezTo>
                <a:cubicBezTo>
                  <a:pt x="688152" y="242144"/>
                  <a:pt x="675734" y="210216"/>
                  <a:pt x="652670" y="186270"/>
                </a:cubicBezTo>
                <a:cubicBezTo>
                  <a:pt x="635816" y="168532"/>
                  <a:pt x="614528" y="156116"/>
                  <a:pt x="590578" y="151681"/>
                </a:cubicBezTo>
                <a:cubicBezTo>
                  <a:pt x="584368" y="149908"/>
                  <a:pt x="580820" y="144586"/>
                  <a:pt x="582594" y="139265"/>
                </a:cubicBezTo>
                <a:cubicBezTo>
                  <a:pt x="582594" y="133057"/>
                  <a:pt x="588804" y="129509"/>
                  <a:pt x="594126" y="130396"/>
                </a:cubicBezTo>
                <a:close/>
                <a:moveTo>
                  <a:pt x="594112" y="66717"/>
                </a:moveTo>
                <a:cubicBezTo>
                  <a:pt x="638422" y="74661"/>
                  <a:pt x="680072" y="96726"/>
                  <a:pt x="711974" y="130265"/>
                </a:cubicBezTo>
                <a:cubicBezTo>
                  <a:pt x="750966" y="169983"/>
                  <a:pt x="772234" y="221174"/>
                  <a:pt x="772234" y="275013"/>
                </a:cubicBezTo>
                <a:cubicBezTo>
                  <a:pt x="772234" y="280309"/>
                  <a:pt x="766916" y="285605"/>
                  <a:pt x="761600" y="285605"/>
                </a:cubicBezTo>
                <a:cubicBezTo>
                  <a:pt x="755396" y="285605"/>
                  <a:pt x="750966" y="280309"/>
                  <a:pt x="750966" y="274131"/>
                </a:cubicBezTo>
                <a:cubicBezTo>
                  <a:pt x="750966" y="226470"/>
                  <a:pt x="731470" y="180574"/>
                  <a:pt x="696908" y="145270"/>
                </a:cubicBezTo>
                <a:cubicBezTo>
                  <a:pt x="667666" y="115261"/>
                  <a:pt x="629560" y="94961"/>
                  <a:pt x="590568" y="87900"/>
                </a:cubicBezTo>
                <a:cubicBezTo>
                  <a:pt x="584364" y="87017"/>
                  <a:pt x="580820" y="82604"/>
                  <a:pt x="581706" y="76426"/>
                </a:cubicBezTo>
                <a:cubicBezTo>
                  <a:pt x="582592" y="70248"/>
                  <a:pt x="588796" y="66717"/>
                  <a:pt x="594112" y="66717"/>
                </a:cubicBezTo>
                <a:close/>
                <a:moveTo>
                  <a:pt x="594264" y="0"/>
                </a:moveTo>
                <a:cubicBezTo>
                  <a:pt x="655208" y="8925"/>
                  <a:pt x="713464" y="39269"/>
                  <a:pt x="757380" y="84786"/>
                </a:cubicBezTo>
                <a:cubicBezTo>
                  <a:pt x="808466" y="137443"/>
                  <a:pt x="837146" y="204379"/>
                  <a:pt x="838938" y="273992"/>
                </a:cubicBezTo>
                <a:cubicBezTo>
                  <a:pt x="838938" y="280240"/>
                  <a:pt x="833562" y="285595"/>
                  <a:pt x="828184" y="285595"/>
                </a:cubicBezTo>
                <a:cubicBezTo>
                  <a:pt x="821910" y="285595"/>
                  <a:pt x="816532" y="281132"/>
                  <a:pt x="816532" y="274885"/>
                </a:cubicBezTo>
                <a:cubicBezTo>
                  <a:pt x="815636" y="210626"/>
                  <a:pt x="788750" y="149045"/>
                  <a:pt x="742144" y="100851"/>
                </a:cubicBezTo>
                <a:cubicBezTo>
                  <a:pt x="700916" y="58011"/>
                  <a:pt x="648038" y="30344"/>
                  <a:pt x="590678" y="22312"/>
                </a:cubicBezTo>
                <a:cubicBezTo>
                  <a:pt x="585302" y="21419"/>
                  <a:pt x="580820" y="15172"/>
                  <a:pt x="581716" y="9817"/>
                </a:cubicBezTo>
                <a:cubicBezTo>
                  <a:pt x="582612" y="3570"/>
                  <a:pt x="588886" y="0"/>
                  <a:pt x="59426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C102F5AA-3B77-4D69-8A76-DEF5D22FD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3627" y="9505050"/>
            <a:ext cx="831095" cy="552461"/>
          </a:xfrm>
          <a:custGeom>
            <a:avLst/>
            <a:gdLst>
              <a:gd name="connsiteX0" fmla="*/ 162084 w 831095"/>
              <a:gd name="connsiteY0" fmla="*/ 451314 h 552461"/>
              <a:gd name="connsiteX1" fmla="*/ 181615 w 831095"/>
              <a:gd name="connsiteY1" fmla="*/ 463088 h 552461"/>
              <a:gd name="connsiteX2" fmla="*/ 749806 w 831095"/>
              <a:gd name="connsiteY2" fmla="*/ 463088 h 552461"/>
              <a:gd name="connsiteX3" fmla="*/ 760459 w 831095"/>
              <a:gd name="connsiteY3" fmla="*/ 473955 h 552461"/>
              <a:gd name="connsiteX4" fmla="*/ 749806 w 831095"/>
              <a:gd name="connsiteY4" fmla="*/ 484823 h 552461"/>
              <a:gd name="connsiteX5" fmla="*/ 181615 w 831095"/>
              <a:gd name="connsiteY5" fmla="*/ 484823 h 552461"/>
              <a:gd name="connsiteX6" fmla="*/ 162084 w 831095"/>
              <a:gd name="connsiteY6" fmla="*/ 497502 h 552461"/>
              <a:gd name="connsiteX7" fmla="*/ 141665 w 831095"/>
              <a:gd name="connsiteY7" fmla="*/ 484823 h 552461"/>
              <a:gd name="connsiteX8" fmla="*/ 80407 w 831095"/>
              <a:gd name="connsiteY8" fmla="*/ 484823 h 552461"/>
              <a:gd name="connsiteX9" fmla="*/ 70641 w 831095"/>
              <a:gd name="connsiteY9" fmla="*/ 473955 h 552461"/>
              <a:gd name="connsiteX10" fmla="*/ 80407 w 831095"/>
              <a:gd name="connsiteY10" fmla="*/ 463088 h 552461"/>
              <a:gd name="connsiteX11" fmla="*/ 141665 w 831095"/>
              <a:gd name="connsiteY11" fmla="*/ 463088 h 552461"/>
              <a:gd name="connsiteX12" fmla="*/ 162084 w 831095"/>
              <a:gd name="connsiteY12" fmla="*/ 451314 h 552461"/>
              <a:gd name="connsiteX13" fmla="*/ 328442 w 831095"/>
              <a:gd name="connsiteY13" fmla="*/ 192076 h 552461"/>
              <a:gd name="connsiteX14" fmla="*/ 328442 w 831095"/>
              <a:gd name="connsiteY14" fmla="*/ 365200 h 552461"/>
              <a:gd name="connsiteX15" fmla="*/ 501757 w 831095"/>
              <a:gd name="connsiteY15" fmla="*/ 278189 h 552461"/>
              <a:gd name="connsiteX16" fmla="*/ 335589 w 831095"/>
              <a:gd name="connsiteY16" fmla="*/ 171444 h 552461"/>
              <a:gd name="connsiteX17" fmla="*/ 513371 w 831095"/>
              <a:gd name="connsiteY17" fmla="*/ 260249 h 552461"/>
              <a:gd name="connsiteX18" fmla="*/ 524985 w 831095"/>
              <a:gd name="connsiteY18" fmla="*/ 278189 h 552461"/>
              <a:gd name="connsiteX19" fmla="*/ 513371 w 831095"/>
              <a:gd name="connsiteY19" fmla="*/ 297027 h 552461"/>
              <a:gd name="connsiteX20" fmla="*/ 335589 w 831095"/>
              <a:gd name="connsiteY20" fmla="*/ 384935 h 552461"/>
              <a:gd name="connsiteX21" fmla="*/ 326656 w 831095"/>
              <a:gd name="connsiteY21" fmla="*/ 387626 h 552461"/>
              <a:gd name="connsiteX22" fmla="*/ 315935 w 831095"/>
              <a:gd name="connsiteY22" fmla="*/ 384038 h 552461"/>
              <a:gd name="connsiteX23" fmla="*/ 306108 w 831095"/>
              <a:gd name="connsiteY23" fmla="*/ 366995 h 552461"/>
              <a:gd name="connsiteX24" fmla="*/ 306108 w 831095"/>
              <a:gd name="connsiteY24" fmla="*/ 190281 h 552461"/>
              <a:gd name="connsiteX25" fmla="*/ 315935 w 831095"/>
              <a:gd name="connsiteY25" fmla="*/ 172341 h 552461"/>
              <a:gd name="connsiteX26" fmla="*/ 335589 w 831095"/>
              <a:gd name="connsiteY26" fmla="*/ 171444 h 552461"/>
              <a:gd name="connsiteX27" fmla="*/ 229164 w 831095"/>
              <a:gd name="connsiteY27" fmla="*/ 51019 h 552461"/>
              <a:gd name="connsiteX28" fmla="*/ 242484 w 831095"/>
              <a:gd name="connsiteY28" fmla="*/ 65794 h 552461"/>
              <a:gd name="connsiteX29" fmla="*/ 229164 w 831095"/>
              <a:gd name="connsiteY29" fmla="*/ 81492 h 552461"/>
              <a:gd name="connsiteX30" fmla="*/ 215844 w 831095"/>
              <a:gd name="connsiteY30" fmla="*/ 65794 h 552461"/>
              <a:gd name="connsiteX31" fmla="*/ 229164 w 831095"/>
              <a:gd name="connsiteY31" fmla="*/ 51019 h 552461"/>
              <a:gd name="connsiteX32" fmla="*/ 162449 w 831095"/>
              <a:gd name="connsiteY32" fmla="*/ 51019 h 552461"/>
              <a:gd name="connsiteX33" fmla="*/ 175767 w 831095"/>
              <a:gd name="connsiteY33" fmla="*/ 65794 h 552461"/>
              <a:gd name="connsiteX34" fmla="*/ 162449 w 831095"/>
              <a:gd name="connsiteY34" fmla="*/ 81492 h 552461"/>
              <a:gd name="connsiteX35" fmla="*/ 149130 w 831095"/>
              <a:gd name="connsiteY35" fmla="*/ 65794 h 552461"/>
              <a:gd name="connsiteX36" fmla="*/ 162449 w 831095"/>
              <a:gd name="connsiteY36" fmla="*/ 51019 h 552461"/>
              <a:gd name="connsiteX37" fmla="*/ 91809 w 831095"/>
              <a:gd name="connsiteY37" fmla="*/ 51019 h 552461"/>
              <a:gd name="connsiteX38" fmla="*/ 105127 w 831095"/>
              <a:gd name="connsiteY38" fmla="*/ 65794 h 552461"/>
              <a:gd name="connsiteX39" fmla="*/ 91809 w 831095"/>
              <a:gd name="connsiteY39" fmla="*/ 81492 h 552461"/>
              <a:gd name="connsiteX40" fmla="*/ 78490 w 831095"/>
              <a:gd name="connsiteY40" fmla="*/ 65794 h 552461"/>
              <a:gd name="connsiteX41" fmla="*/ 91809 w 831095"/>
              <a:gd name="connsiteY41" fmla="*/ 51019 h 552461"/>
              <a:gd name="connsiteX42" fmla="*/ 48102 w 831095"/>
              <a:gd name="connsiteY42" fmla="*/ 21351 h 552461"/>
              <a:gd name="connsiteX43" fmla="*/ 22269 w 831095"/>
              <a:gd name="connsiteY43" fmla="*/ 47150 h 552461"/>
              <a:gd name="connsiteX44" fmla="*/ 22269 w 831095"/>
              <a:gd name="connsiteY44" fmla="*/ 504421 h 552461"/>
              <a:gd name="connsiteX45" fmla="*/ 48102 w 831095"/>
              <a:gd name="connsiteY45" fmla="*/ 531110 h 552461"/>
              <a:gd name="connsiteX46" fmla="*/ 782993 w 831095"/>
              <a:gd name="connsiteY46" fmla="*/ 531110 h 552461"/>
              <a:gd name="connsiteX47" fmla="*/ 809717 w 831095"/>
              <a:gd name="connsiteY47" fmla="*/ 504421 h 552461"/>
              <a:gd name="connsiteX48" fmla="*/ 809717 w 831095"/>
              <a:gd name="connsiteY48" fmla="*/ 47150 h 552461"/>
              <a:gd name="connsiteX49" fmla="*/ 782993 w 831095"/>
              <a:gd name="connsiteY49" fmla="*/ 21351 h 552461"/>
              <a:gd name="connsiteX50" fmla="*/ 48102 w 831095"/>
              <a:gd name="connsiteY50" fmla="*/ 0 h 552461"/>
              <a:gd name="connsiteX51" fmla="*/ 782993 w 831095"/>
              <a:gd name="connsiteY51" fmla="*/ 0 h 552461"/>
              <a:gd name="connsiteX52" fmla="*/ 831095 w 831095"/>
              <a:gd name="connsiteY52" fmla="*/ 47150 h 552461"/>
              <a:gd name="connsiteX53" fmla="*/ 831095 w 831095"/>
              <a:gd name="connsiteY53" fmla="*/ 504421 h 552461"/>
              <a:gd name="connsiteX54" fmla="*/ 782993 w 831095"/>
              <a:gd name="connsiteY54" fmla="*/ 552461 h 552461"/>
              <a:gd name="connsiteX55" fmla="*/ 48102 w 831095"/>
              <a:gd name="connsiteY55" fmla="*/ 552461 h 552461"/>
              <a:gd name="connsiteX56" fmla="*/ 0 w 831095"/>
              <a:gd name="connsiteY56" fmla="*/ 504421 h 552461"/>
              <a:gd name="connsiteX57" fmla="*/ 0 w 831095"/>
              <a:gd name="connsiteY57" fmla="*/ 47150 h 552461"/>
              <a:gd name="connsiteX58" fmla="*/ 48102 w 831095"/>
              <a:gd name="connsiteY58" fmla="*/ 0 h 552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831095" h="552461">
                <a:moveTo>
                  <a:pt x="162084" y="451314"/>
                </a:moveTo>
                <a:cubicBezTo>
                  <a:pt x="170962" y="451314"/>
                  <a:pt x="178064" y="455842"/>
                  <a:pt x="181615" y="463088"/>
                </a:cubicBezTo>
                <a:lnTo>
                  <a:pt x="749806" y="463088"/>
                </a:lnTo>
                <a:cubicBezTo>
                  <a:pt x="756020" y="463088"/>
                  <a:pt x="760459" y="467616"/>
                  <a:pt x="760459" y="473955"/>
                </a:cubicBezTo>
                <a:cubicBezTo>
                  <a:pt x="760459" y="480295"/>
                  <a:pt x="756020" y="484823"/>
                  <a:pt x="749806" y="484823"/>
                </a:cubicBezTo>
                <a:lnTo>
                  <a:pt x="181615" y="484823"/>
                </a:lnTo>
                <a:cubicBezTo>
                  <a:pt x="178064" y="492974"/>
                  <a:pt x="170962" y="497502"/>
                  <a:pt x="162084" y="497502"/>
                </a:cubicBezTo>
                <a:cubicBezTo>
                  <a:pt x="153206" y="497502"/>
                  <a:pt x="145216" y="492974"/>
                  <a:pt x="141665" y="484823"/>
                </a:cubicBezTo>
                <a:lnTo>
                  <a:pt x="80407" y="484823"/>
                </a:lnTo>
                <a:cubicBezTo>
                  <a:pt x="75968" y="484823"/>
                  <a:pt x="70641" y="480295"/>
                  <a:pt x="70641" y="473955"/>
                </a:cubicBezTo>
                <a:cubicBezTo>
                  <a:pt x="70641" y="467616"/>
                  <a:pt x="75968" y="463088"/>
                  <a:pt x="80407" y="463088"/>
                </a:cubicBezTo>
                <a:lnTo>
                  <a:pt x="141665" y="463088"/>
                </a:lnTo>
                <a:cubicBezTo>
                  <a:pt x="145216" y="455842"/>
                  <a:pt x="153206" y="451314"/>
                  <a:pt x="162084" y="451314"/>
                </a:cubicBezTo>
                <a:close/>
                <a:moveTo>
                  <a:pt x="328442" y="192076"/>
                </a:moveTo>
                <a:lnTo>
                  <a:pt x="328442" y="365200"/>
                </a:lnTo>
                <a:lnTo>
                  <a:pt x="501757" y="278189"/>
                </a:lnTo>
                <a:close/>
                <a:moveTo>
                  <a:pt x="335589" y="171444"/>
                </a:moveTo>
                <a:lnTo>
                  <a:pt x="513371" y="260249"/>
                </a:lnTo>
                <a:cubicBezTo>
                  <a:pt x="520518" y="263837"/>
                  <a:pt x="524985" y="271013"/>
                  <a:pt x="524985" y="278189"/>
                </a:cubicBezTo>
                <a:cubicBezTo>
                  <a:pt x="524985" y="286263"/>
                  <a:pt x="520518" y="294336"/>
                  <a:pt x="513371" y="297027"/>
                </a:cubicBezTo>
                <a:lnTo>
                  <a:pt x="335589" y="384935"/>
                </a:lnTo>
                <a:cubicBezTo>
                  <a:pt x="332909" y="386729"/>
                  <a:pt x="330229" y="387626"/>
                  <a:pt x="326656" y="387626"/>
                </a:cubicBezTo>
                <a:cubicBezTo>
                  <a:pt x="323082" y="387626"/>
                  <a:pt x="318615" y="386729"/>
                  <a:pt x="315935" y="384038"/>
                </a:cubicBezTo>
                <a:cubicBezTo>
                  <a:pt x="309682" y="380450"/>
                  <a:pt x="306108" y="374171"/>
                  <a:pt x="306108" y="366995"/>
                </a:cubicBezTo>
                <a:lnTo>
                  <a:pt x="306108" y="190281"/>
                </a:lnTo>
                <a:cubicBezTo>
                  <a:pt x="306108" y="183105"/>
                  <a:pt x="309682" y="176826"/>
                  <a:pt x="315935" y="172341"/>
                </a:cubicBezTo>
                <a:cubicBezTo>
                  <a:pt x="322189" y="168753"/>
                  <a:pt x="330229" y="168753"/>
                  <a:pt x="335589" y="171444"/>
                </a:cubicBezTo>
                <a:close/>
                <a:moveTo>
                  <a:pt x="229164" y="51019"/>
                </a:moveTo>
                <a:cubicBezTo>
                  <a:pt x="236656" y="51019"/>
                  <a:pt x="242484" y="58406"/>
                  <a:pt x="242484" y="65794"/>
                </a:cubicBezTo>
                <a:cubicBezTo>
                  <a:pt x="242484" y="74104"/>
                  <a:pt x="236656" y="81492"/>
                  <a:pt x="229164" y="81492"/>
                </a:cubicBezTo>
                <a:cubicBezTo>
                  <a:pt x="221672" y="81492"/>
                  <a:pt x="215844" y="74104"/>
                  <a:pt x="215844" y="65794"/>
                </a:cubicBezTo>
                <a:cubicBezTo>
                  <a:pt x="215844" y="58406"/>
                  <a:pt x="221672" y="51019"/>
                  <a:pt x="229164" y="51019"/>
                </a:cubicBezTo>
                <a:close/>
                <a:moveTo>
                  <a:pt x="162449" y="51019"/>
                </a:moveTo>
                <a:cubicBezTo>
                  <a:pt x="169940" y="51019"/>
                  <a:pt x="175767" y="58406"/>
                  <a:pt x="175767" y="65794"/>
                </a:cubicBezTo>
                <a:cubicBezTo>
                  <a:pt x="175767" y="74104"/>
                  <a:pt x="169940" y="81492"/>
                  <a:pt x="162449" y="81492"/>
                </a:cubicBezTo>
                <a:cubicBezTo>
                  <a:pt x="154957" y="81492"/>
                  <a:pt x="149130" y="74104"/>
                  <a:pt x="149130" y="65794"/>
                </a:cubicBezTo>
                <a:cubicBezTo>
                  <a:pt x="149130" y="58406"/>
                  <a:pt x="154957" y="51019"/>
                  <a:pt x="162449" y="51019"/>
                </a:cubicBezTo>
                <a:close/>
                <a:moveTo>
                  <a:pt x="91809" y="51019"/>
                </a:moveTo>
                <a:cubicBezTo>
                  <a:pt x="99301" y="51019"/>
                  <a:pt x="105127" y="58406"/>
                  <a:pt x="105127" y="65794"/>
                </a:cubicBezTo>
                <a:cubicBezTo>
                  <a:pt x="105127" y="74104"/>
                  <a:pt x="99301" y="81492"/>
                  <a:pt x="91809" y="81492"/>
                </a:cubicBezTo>
                <a:cubicBezTo>
                  <a:pt x="84317" y="81492"/>
                  <a:pt x="78490" y="74104"/>
                  <a:pt x="78490" y="65794"/>
                </a:cubicBezTo>
                <a:cubicBezTo>
                  <a:pt x="78490" y="58406"/>
                  <a:pt x="84317" y="51019"/>
                  <a:pt x="91809" y="51019"/>
                </a:cubicBezTo>
                <a:close/>
                <a:moveTo>
                  <a:pt x="48102" y="21351"/>
                </a:moveTo>
                <a:cubicBezTo>
                  <a:pt x="32959" y="21351"/>
                  <a:pt x="22269" y="32916"/>
                  <a:pt x="22269" y="47150"/>
                </a:cubicBezTo>
                <a:lnTo>
                  <a:pt x="22269" y="504421"/>
                </a:lnTo>
                <a:cubicBezTo>
                  <a:pt x="22269" y="518655"/>
                  <a:pt x="32959" y="531110"/>
                  <a:pt x="48102" y="531110"/>
                </a:cubicBezTo>
                <a:lnTo>
                  <a:pt x="782993" y="531110"/>
                </a:lnTo>
                <a:cubicBezTo>
                  <a:pt x="797246" y="531110"/>
                  <a:pt x="809717" y="518655"/>
                  <a:pt x="809717" y="504421"/>
                </a:cubicBezTo>
                <a:lnTo>
                  <a:pt x="809717" y="47150"/>
                </a:lnTo>
                <a:cubicBezTo>
                  <a:pt x="809717" y="32916"/>
                  <a:pt x="797246" y="21351"/>
                  <a:pt x="782993" y="21351"/>
                </a:cubicBezTo>
                <a:close/>
                <a:moveTo>
                  <a:pt x="48102" y="0"/>
                </a:moveTo>
                <a:lnTo>
                  <a:pt x="782993" y="0"/>
                </a:lnTo>
                <a:cubicBezTo>
                  <a:pt x="809717" y="0"/>
                  <a:pt x="831095" y="20462"/>
                  <a:pt x="831095" y="47150"/>
                </a:cubicBezTo>
                <a:lnTo>
                  <a:pt x="831095" y="504421"/>
                </a:lnTo>
                <a:cubicBezTo>
                  <a:pt x="831095" y="531110"/>
                  <a:pt x="809717" y="552461"/>
                  <a:pt x="782993" y="552461"/>
                </a:cubicBezTo>
                <a:lnTo>
                  <a:pt x="48102" y="552461"/>
                </a:lnTo>
                <a:cubicBezTo>
                  <a:pt x="20488" y="552461"/>
                  <a:pt x="0" y="531110"/>
                  <a:pt x="0" y="504421"/>
                </a:cubicBezTo>
                <a:lnTo>
                  <a:pt x="0" y="47150"/>
                </a:lnTo>
                <a:cubicBezTo>
                  <a:pt x="0" y="20462"/>
                  <a:pt x="20488" y="0"/>
                  <a:pt x="481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AC5070EC-918C-4387-B297-FF95B3C9A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7408" y="9367695"/>
            <a:ext cx="831114" cy="831039"/>
          </a:xfrm>
          <a:custGeom>
            <a:avLst/>
            <a:gdLst>
              <a:gd name="connsiteX0" fmla="*/ 372760 w 831114"/>
              <a:gd name="connsiteY0" fmla="*/ 805461 h 831039"/>
              <a:gd name="connsiteX1" fmla="*/ 415992 w 831114"/>
              <a:gd name="connsiteY1" fmla="*/ 807356 h 831039"/>
              <a:gd name="connsiteX2" fmla="*/ 456524 w 831114"/>
              <a:gd name="connsiteY2" fmla="*/ 805461 h 831039"/>
              <a:gd name="connsiteX3" fmla="*/ 469134 w 831114"/>
              <a:gd name="connsiteY3" fmla="*/ 815882 h 831039"/>
              <a:gd name="connsiteX4" fmla="*/ 458326 w 831114"/>
              <a:gd name="connsiteY4" fmla="*/ 828197 h 831039"/>
              <a:gd name="connsiteX5" fmla="*/ 415992 w 831114"/>
              <a:gd name="connsiteY5" fmla="*/ 831039 h 831039"/>
              <a:gd name="connsiteX6" fmla="*/ 370958 w 831114"/>
              <a:gd name="connsiteY6" fmla="*/ 828197 h 831039"/>
              <a:gd name="connsiteX7" fmla="*/ 361050 w 831114"/>
              <a:gd name="connsiteY7" fmla="*/ 815882 h 831039"/>
              <a:gd name="connsiteX8" fmla="*/ 372760 w 831114"/>
              <a:gd name="connsiteY8" fmla="*/ 805461 h 831039"/>
              <a:gd name="connsiteX9" fmla="*/ 610322 w 831114"/>
              <a:gd name="connsiteY9" fmla="*/ 752288 h 831039"/>
              <a:gd name="connsiteX10" fmla="*/ 624396 w 831114"/>
              <a:gd name="connsiteY10" fmla="*/ 755911 h 831039"/>
              <a:gd name="connsiteX11" fmla="*/ 619998 w 831114"/>
              <a:gd name="connsiteY11" fmla="*/ 771307 h 831039"/>
              <a:gd name="connsiteX12" fmla="*/ 541712 w 831114"/>
              <a:gd name="connsiteY12" fmla="*/ 807533 h 831039"/>
              <a:gd name="connsiteX13" fmla="*/ 538192 w 831114"/>
              <a:gd name="connsiteY13" fmla="*/ 807533 h 831039"/>
              <a:gd name="connsiteX14" fmla="*/ 528516 w 831114"/>
              <a:gd name="connsiteY14" fmla="*/ 799382 h 831039"/>
              <a:gd name="connsiteX15" fmla="*/ 535554 w 831114"/>
              <a:gd name="connsiteY15" fmla="*/ 786703 h 831039"/>
              <a:gd name="connsiteX16" fmla="*/ 610322 w 831114"/>
              <a:gd name="connsiteY16" fmla="*/ 752288 h 831039"/>
              <a:gd name="connsiteX17" fmla="*/ 217892 w 831114"/>
              <a:gd name="connsiteY17" fmla="*/ 752247 h 831039"/>
              <a:gd name="connsiteX18" fmla="*/ 293310 w 831114"/>
              <a:gd name="connsiteY18" fmla="*/ 787032 h 831039"/>
              <a:gd name="connsiteX19" fmla="*/ 299520 w 831114"/>
              <a:gd name="connsiteY19" fmla="*/ 799520 h 831039"/>
              <a:gd name="connsiteX20" fmla="*/ 288872 w 831114"/>
              <a:gd name="connsiteY20" fmla="*/ 807547 h 831039"/>
              <a:gd name="connsiteX21" fmla="*/ 286212 w 831114"/>
              <a:gd name="connsiteY21" fmla="*/ 807547 h 831039"/>
              <a:gd name="connsiteX22" fmla="*/ 207244 w 831114"/>
              <a:gd name="connsiteY22" fmla="*/ 771869 h 831039"/>
              <a:gd name="connsiteX23" fmla="*/ 202808 w 831114"/>
              <a:gd name="connsiteY23" fmla="*/ 756707 h 831039"/>
              <a:gd name="connsiteX24" fmla="*/ 217892 w 831114"/>
              <a:gd name="connsiteY24" fmla="*/ 752247 h 831039"/>
              <a:gd name="connsiteX25" fmla="*/ 747226 w 831114"/>
              <a:gd name="connsiteY25" fmla="*/ 643246 h 831039"/>
              <a:gd name="connsiteX26" fmla="*/ 749018 w 831114"/>
              <a:gd name="connsiteY26" fmla="*/ 658378 h 831039"/>
              <a:gd name="connsiteX27" fmla="*/ 689894 w 831114"/>
              <a:gd name="connsiteY27" fmla="*/ 722464 h 831039"/>
              <a:gd name="connsiteX28" fmla="*/ 682728 w 831114"/>
              <a:gd name="connsiteY28" fmla="*/ 725134 h 831039"/>
              <a:gd name="connsiteX29" fmla="*/ 674666 w 831114"/>
              <a:gd name="connsiteY29" fmla="*/ 721574 h 831039"/>
              <a:gd name="connsiteX30" fmla="*/ 675562 w 831114"/>
              <a:gd name="connsiteY30" fmla="*/ 706442 h 831039"/>
              <a:gd name="connsiteX31" fmla="*/ 731102 w 831114"/>
              <a:gd name="connsiteY31" fmla="*/ 645917 h 831039"/>
              <a:gd name="connsiteX32" fmla="*/ 747226 w 831114"/>
              <a:gd name="connsiteY32" fmla="*/ 643246 h 831039"/>
              <a:gd name="connsiteX33" fmla="*/ 88034 w 831114"/>
              <a:gd name="connsiteY33" fmla="*/ 637635 h 831039"/>
              <a:gd name="connsiteX34" fmla="*/ 95394 w 831114"/>
              <a:gd name="connsiteY34" fmla="*/ 641930 h 831039"/>
              <a:gd name="connsiteX35" fmla="*/ 150638 w 831114"/>
              <a:gd name="connsiteY35" fmla="*/ 702719 h 831039"/>
              <a:gd name="connsiteX36" fmla="*/ 151544 w 831114"/>
              <a:gd name="connsiteY36" fmla="*/ 717696 h 831039"/>
              <a:gd name="connsiteX37" fmla="*/ 143394 w 831114"/>
              <a:gd name="connsiteY37" fmla="*/ 721220 h 831039"/>
              <a:gd name="connsiteX38" fmla="*/ 136148 w 831114"/>
              <a:gd name="connsiteY38" fmla="*/ 718577 h 831039"/>
              <a:gd name="connsiteX39" fmla="*/ 77280 w 831114"/>
              <a:gd name="connsiteY39" fmla="*/ 654264 h 831039"/>
              <a:gd name="connsiteX40" fmla="*/ 79996 w 831114"/>
              <a:gd name="connsiteY40" fmla="*/ 639287 h 831039"/>
              <a:gd name="connsiteX41" fmla="*/ 88034 w 831114"/>
              <a:gd name="connsiteY41" fmla="*/ 637635 h 831039"/>
              <a:gd name="connsiteX42" fmla="*/ 813582 w 831114"/>
              <a:gd name="connsiteY42" fmla="*/ 489327 h 831039"/>
              <a:gd name="connsiteX43" fmla="*/ 822378 w 831114"/>
              <a:gd name="connsiteY43" fmla="*/ 501898 h 831039"/>
              <a:gd name="connsiteX44" fmla="*/ 795108 w 831114"/>
              <a:gd name="connsiteY44" fmla="*/ 584510 h 831039"/>
              <a:gd name="connsiteX45" fmla="*/ 785432 w 831114"/>
              <a:gd name="connsiteY45" fmla="*/ 591694 h 831039"/>
              <a:gd name="connsiteX46" fmla="*/ 780156 w 831114"/>
              <a:gd name="connsiteY46" fmla="*/ 589898 h 831039"/>
              <a:gd name="connsiteX47" fmla="*/ 775756 w 831114"/>
              <a:gd name="connsiteY47" fmla="*/ 576429 h 831039"/>
              <a:gd name="connsiteX48" fmla="*/ 801266 w 831114"/>
              <a:gd name="connsiteY48" fmla="*/ 497408 h 831039"/>
              <a:gd name="connsiteX49" fmla="*/ 813582 w 831114"/>
              <a:gd name="connsiteY49" fmla="*/ 489327 h 831039"/>
              <a:gd name="connsiteX50" fmla="*/ 17524 w 831114"/>
              <a:gd name="connsiteY50" fmla="*/ 484504 h 831039"/>
              <a:gd name="connsiteX51" fmla="*/ 29838 w 831114"/>
              <a:gd name="connsiteY51" fmla="*/ 492586 h 831039"/>
              <a:gd name="connsiteX52" fmla="*/ 55346 w 831114"/>
              <a:gd name="connsiteY52" fmla="*/ 571608 h 831039"/>
              <a:gd name="connsiteX53" fmla="*/ 49190 w 831114"/>
              <a:gd name="connsiteY53" fmla="*/ 585976 h 831039"/>
              <a:gd name="connsiteX54" fmla="*/ 44792 w 831114"/>
              <a:gd name="connsiteY54" fmla="*/ 587772 h 831039"/>
              <a:gd name="connsiteX55" fmla="*/ 35116 w 831114"/>
              <a:gd name="connsiteY55" fmla="*/ 580588 h 831039"/>
              <a:gd name="connsiteX56" fmla="*/ 9608 w 831114"/>
              <a:gd name="connsiteY56" fmla="*/ 497076 h 831039"/>
              <a:gd name="connsiteX57" fmla="*/ 17524 w 831114"/>
              <a:gd name="connsiteY57" fmla="*/ 484504 h 831039"/>
              <a:gd name="connsiteX58" fmla="*/ 227178 w 831114"/>
              <a:gd name="connsiteY58" fmla="*/ 408229 h 831039"/>
              <a:gd name="connsiteX59" fmla="*/ 185376 w 831114"/>
              <a:gd name="connsiteY59" fmla="*/ 444790 h 831039"/>
              <a:gd name="connsiteX60" fmla="*/ 182708 w 831114"/>
              <a:gd name="connsiteY60" fmla="*/ 449248 h 831039"/>
              <a:gd name="connsiteX61" fmla="*/ 110664 w 831114"/>
              <a:gd name="connsiteY61" fmla="*/ 480458 h 831039"/>
              <a:gd name="connsiteX62" fmla="*/ 99102 w 831114"/>
              <a:gd name="connsiteY62" fmla="*/ 481350 h 831039"/>
              <a:gd name="connsiteX63" fmla="*/ 415736 w 831114"/>
              <a:gd name="connsiteY63" fmla="*/ 738162 h 831039"/>
              <a:gd name="connsiteX64" fmla="*/ 453092 w 831114"/>
              <a:gd name="connsiteY64" fmla="*/ 736378 h 831039"/>
              <a:gd name="connsiteX65" fmla="*/ 452202 w 831114"/>
              <a:gd name="connsiteY65" fmla="*/ 717652 h 831039"/>
              <a:gd name="connsiteX66" fmla="*/ 416626 w 831114"/>
              <a:gd name="connsiteY66" fmla="*/ 594597 h 831039"/>
              <a:gd name="connsiteX67" fmla="*/ 415736 w 831114"/>
              <a:gd name="connsiteY67" fmla="*/ 593705 h 831039"/>
              <a:gd name="connsiteX68" fmla="*/ 341024 w 831114"/>
              <a:gd name="connsiteY68" fmla="*/ 538419 h 831039"/>
              <a:gd name="connsiteX69" fmla="*/ 340136 w 831114"/>
              <a:gd name="connsiteY69" fmla="*/ 538419 h 831039"/>
              <a:gd name="connsiteX70" fmla="*/ 338356 w 831114"/>
              <a:gd name="connsiteY70" fmla="*/ 536635 h 831039"/>
              <a:gd name="connsiteX71" fmla="*/ 337466 w 831114"/>
              <a:gd name="connsiteY71" fmla="*/ 536635 h 831039"/>
              <a:gd name="connsiteX72" fmla="*/ 322346 w 831114"/>
              <a:gd name="connsiteY72" fmla="*/ 529502 h 831039"/>
              <a:gd name="connsiteX73" fmla="*/ 321458 w 831114"/>
              <a:gd name="connsiteY73" fmla="*/ 529502 h 831039"/>
              <a:gd name="connsiteX74" fmla="*/ 259198 w 831114"/>
              <a:gd name="connsiteY74" fmla="*/ 441223 h 831039"/>
              <a:gd name="connsiteX75" fmla="*/ 253862 w 831114"/>
              <a:gd name="connsiteY75" fmla="*/ 413580 h 831039"/>
              <a:gd name="connsiteX76" fmla="*/ 227178 w 831114"/>
              <a:gd name="connsiteY76" fmla="*/ 408229 h 831039"/>
              <a:gd name="connsiteX77" fmla="*/ 809312 w 831114"/>
              <a:gd name="connsiteY77" fmla="*/ 315744 h 831039"/>
              <a:gd name="connsiteX78" fmla="*/ 822392 w 831114"/>
              <a:gd name="connsiteY78" fmla="*/ 323784 h 831039"/>
              <a:gd name="connsiteX79" fmla="*/ 831114 w 831114"/>
              <a:gd name="connsiteY79" fmla="*/ 410441 h 831039"/>
              <a:gd name="connsiteX80" fmla="*/ 831114 w 831114"/>
              <a:gd name="connsiteY80" fmla="*/ 412228 h 831039"/>
              <a:gd name="connsiteX81" fmla="*/ 820648 w 831114"/>
              <a:gd name="connsiteY81" fmla="*/ 422949 h 831039"/>
              <a:gd name="connsiteX82" fmla="*/ 809312 w 831114"/>
              <a:gd name="connsiteY82" fmla="*/ 412228 h 831039"/>
              <a:gd name="connsiteX83" fmla="*/ 809312 w 831114"/>
              <a:gd name="connsiteY83" fmla="*/ 410441 h 831039"/>
              <a:gd name="connsiteX84" fmla="*/ 801462 w 831114"/>
              <a:gd name="connsiteY84" fmla="*/ 328251 h 831039"/>
              <a:gd name="connsiteX85" fmla="*/ 809312 w 831114"/>
              <a:gd name="connsiteY85" fmla="*/ 315744 h 831039"/>
              <a:gd name="connsiteX86" fmla="*/ 21802 w 831114"/>
              <a:gd name="connsiteY86" fmla="*/ 313957 h 831039"/>
              <a:gd name="connsiteX87" fmla="*/ 29652 w 831114"/>
              <a:gd name="connsiteY87" fmla="*/ 327092 h 831039"/>
              <a:gd name="connsiteX88" fmla="*/ 20930 w 831114"/>
              <a:gd name="connsiteY88" fmla="*/ 408532 h 831039"/>
              <a:gd name="connsiteX89" fmla="*/ 10466 w 831114"/>
              <a:gd name="connsiteY89" fmla="*/ 419040 h 831039"/>
              <a:gd name="connsiteX90" fmla="*/ 0 w 831114"/>
              <a:gd name="connsiteY90" fmla="*/ 408532 h 831039"/>
              <a:gd name="connsiteX91" fmla="*/ 8722 w 831114"/>
              <a:gd name="connsiteY91" fmla="*/ 322714 h 831039"/>
              <a:gd name="connsiteX92" fmla="*/ 21802 w 831114"/>
              <a:gd name="connsiteY92" fmla="*/ 313957 h 831039"/>
              <a:gd name="connsiteX93" fmla="*/ 530472 w 831114"/>
              <a:gd name="connsiteY93" fmla="*/ 300333 h 831039"/>
              <a:gd name="connsiteX94" fmla="*/ 553596 w 831114"/>
              <a:gd name="connsiteY94" fmla="*/ 343135 h 831039"/>
              <a:gd name="connsiteX95" fmla="*/ 554486 w 831114"/>
              <a:gd name="connsiteY95" fmla="*/ 344026 h 831039"/>
              <a:gd name="connsiteX96" fmla="*/ 734150 w 831114"/>
              <a:gd name="connsiteY96" fmla="*/ 473324 h 831039"/>
              <a:gd name="connsiteX97" fmla="*/ 739486 w 831114"/>
              <a:gd name="connsiteY97" fmla="*/ 413580 h 831039"/>
              <a:gd name="connsiteX98" fmla="*/ 733260 w 831114"/>
              <a:gd name="connsiteY98" fmla="*/ 349377 h 831039"/>
              <a:gd name="connsiteX99" fmla="*/ 662996 w 831114"/>
              <a:gd name="connsiteY99" fmla="*/ 365427 h 831039"/>
              <a:gd name="connsiteX100" fmla="*/ 530472 w 831114"/>
              <a:gd name="connsiteY100" fmla="*/ 300333 h 831039"/>
              <a:gd name="connsiteX101" fmla="*/ 91178 w 831114"/>
              <a:gd name="connsiteY101" fmla="*/ 164390 h 831039"/>
              <a:gd name="connsiteX102" fmla="*/ 93778 w 831114"/>
              <a:gd name="connsiteY102" fmla="*/ 178344 h 831039"/>
              <a:gd name="connsiteX103" fmla="*/ 53056 w 831114"/>
              <a:gd name="connsiteY103" fmla="*/ 248984 h 831039"/>
              <a:gd name="connsiteX104" fmla="*/ 43524 w 831114"/>
              <a:gd name="connsiteY104" fmla="*/ 254217 h 831039"/>
              <a:gd name="connsiteX105" fmla="*/ 40060 w 831114"/>
              <a:gd name="connsiteY105" fmla="*/ 254217 h 831039"/>
              <a:gd name="connsiteX106" fmla="*/ 33994 w 831114"/>
              <a:gd name="connsiteY106" fmla="*/ 239391 h 831039"/>
              <a:gd name="connsiteX107" fmla="*/ 76450 w 831114"/>
              <a:gd name="connsiteY107" fmla="*/ 167007 h 831039"/>
              <a:gd name="connsiteX108" fmla="*/ 91178 w 831114"/>
              <a:gd name="connsiteY108" fmla="*/ 164390 h 831039"/>
              <a:gd name="connsiteX109" fmla="*/ 700058 w 831114"/>
              <a:gd name="connsiteY109" fmla="*/ 160902 h 831039"/>
              <a:gd name="connsiteX110" fmla="*/ 706456 w 831114"/>
              <a:gd name="connsiteY110" fmla="*/ 161792 h 831039"/>
              <a:gd name="connsiteX111" fmla="*/ 717422 w 831114"/>
              <a:gd name="connsiteY111" fmla="*/ 165352 h 831039"/>
              <a:gd name="connsiteX112" fmla="*/ 729304 w 831114"/>
              <a:gd name="connsiteY112" fmla="*/ 176033 h 831039"/>
              <a:gd name="connsiteX113" fmla="*/ 730218 w 831114"/>
              <a:gd name="connsiteY113" fmla="*/ 177814 h 831039"/>
              <a:gd name="connsiteX114" fmla="*/ 730218 w 831114"/>
              <a:gd name="connsiteY114" fmla="*/ 180484 h 831039"/>
              <a:gd name="connsiteX115" fmla="*/ 727476 w 831114"/>
              <a:gd name="connsiteY115" fmla="*/ 187604 h 831039"/>
              <a:gd name="connsiteX116" fmla="*/ 721078 w 831114"/>
              <a:gd name="connsiteY116" fmla="*/ 189385 h 831039"/>
              <a:gd name="connsiteX117" fmla="*/ 716508 w 831114"/>
              <a:gd name="connsiteY117" fmla="*/ 188495 h 831039"/>
              <a:gd name="connsiteX118" fmla="*/ 712854 w 831114"/>
              <a:gd name="connsiteY118" fmla="*/ 184044 h 831039"/>
              <a:gd name="connsiteX119" fmla="*/ 708284 w 831114"/>
              <a:gd name="connsiteY119" fmla="*/ 180484 h 831039"/>
              <a:gd name="connsiteX120" fmla="*/ 701886 w 831114"/>
              <a:gd name="connsiteY120" fmla="*/ 177814 h 831039"/>
              <a:gd name="connsiteX121" fmla="*/ 700058 w 831114"/>
              <a:gd name="connsiteY121" fmla="*/ 177814 h 831039"/>
              <a:gd name="connsiteX122" fmla="*/ 694576 w 831114"/>
              <a:gd name="connsiteY122" fmla="*/ 178704 h 831039"/>
              <a:gd name="connsiteX123" fmla="*/ 689092 w 831114"/>
              <a:gd name="connsiteY123" fmla="*/ 182264 h 831039"/>
              <a:gd name="connsiteX124" fmla="*/ 685436 w 831114"/>
              <a:gd name="connsiteY124" fmla="*/ 186714 h 831039"/>
              <a:gd name="connsiteX125" fmla="*/ 684522 w 831114"/>
              <a:gd name="connsiteY125" fmla="*/ 192055 h 831039"/>
              <a:gd name="connsiteX126" fmla="*/ 684522 w 831114"/>
              <a:gd name="connsiteY126" fmla="*/ 213417 h 831039"/>
              <a:gd name="connsiteX127" fmla="*/ 685436 w 831114"/>
              <a:gd name="connsiteY127" fmla="*/ 219647 h 831039"/>
              <a:gd name="connsiteX128" fmla="*/ 689092 w 831114"/>
              <a:gd name="connsiteY128" fmla="*/ 224098 h 831039"/>
              <a:gd name="connsiteX129" fmla="*/ 693662 w 831114"/>
              <a:gd name="connsiteY129" fmla="*/ 226768 h 831039"/>
              <a:gd name="connsiteX130" fmla="*/ 700058 w 831114"/>
              <a:gd name="connsiteY130" fmla="*/ 228548 h 831039"/>
              <a:gd name="connsiteX131" fmla="*/ 705542 w 831114"/>
              <a:gd name="connsiteY131" fmla="*/ 226768 h 831039"/>
              <a:gd name="connsiteX132" fmla="*/ 711026 w 831114"/>
              <a:gd name="connsiteY132" fmla="*/ 224988 h 831039"/>
              <a:gd name="connsiteX133" fmla="*/ 713768 w 831114"/>
              <a:gd name="connsiteY133" fmla="*/ 220538 h 831039"/>
              <a:gd name="connsiteX134" fmla="*/ 714682 w 831114"/>
              <a:gd name="connsiteY134" fmla="*/ 214307 h 831039"/>
              <a:gd name="connsiteX135" fmla="*/ 711940 w 831114"/>
              <a:gd name="connsiteY135" fmla="*/ 214307 h 831039"/>
              <a:gd name="connsiteX136" fmla="*/ 705542 w 831114"/>
              <a:gd name="connsiteY136" fmla="*/ 211637 h 831039"/>
              <a:gd name="connsiteX137" fmla="*/ 702800 w 831114"/>
              <a:gd name="connsiteY137" fmla="*/ 205406 h 831039"/>
              <a:gd name="connsiteX138" fmla="*/ 705542 w 831114"/>
              <a:gd name="connsiteY138" fmla="*/ 199176 h 831039"/>
              <a:gd name="connsiteX139" fmla="*/ 711940 w 831114"/>
              <a:gd name="connsiteY139" fmla="*/ 196505 h 831039"/>
              <a:gd name="connsiteX140" fmla="*/ 723820 w 831114"/>
              <a:gd name="connsiteY140" fmla="*/ 196505 h 831039"/>
              <a:gd name="connsiteX141" fmla="*/ 730218 w 831114"/>
              <a:gd name="connsiteY141" fmla="*/ 199176 h 831039"/>
              <a:gd name="connsiteX142" fmla="*/ 732960 w 831114"/>
              <a:gd name="connsiteY142" fmla="*/ 205406 h 831039"/>
              <a:gd name="connsiteX143" fmla="*/ 732960 w 831114"/>
              <a:gd name="connsiteY143" fmla="*/ 213417 h 831039"/>
              <a:gd name="connsiteX144" fmla="*/ 730218 w 831114"/>
              <a:gd name="connsiteY144" fmla="*/ 226768 h 831039"/>
              <a:gd name="connsiteX145" fmla="*/ 722906 w 831114"/>
              <a:gd name="connsiteY145" fmla="*/ 236559 h 831039"/>
              <a:gd name="connsiteX146" fmla="*/ 712854 w 831114"/>
              <a:gd name="connsiteY146" fmla="*/ 242790 h 831039"/>
              <a:gd name="connsiteX147" fmla="*/ 700058 w 831114"/>
              <a:gd name="connsiteY147" fmla="*/ 246350 h 831039"/>
              <a:gd name="connsiteX148" fmla="*/ 687264 w 831114"/>
              <a:gd name="connsiteY148" fmla="*/ 242790 h 831039"/>
              <a:gd name="connsiteX149" fmla="*/ 677210 w 831114"/>
              <a:gd name="connsiteY149" fmla="*/ 236559 h 831039"/>
              <a:gd name="connsiteX150" fmla="*/ 668986 w 831114"/>
              <a:gd name="connsiteY150" fmla="*/ 226768 h 831039"/>
              <a:gd name="connsiteX151" fmla="*/ 667158 w 831114"/>
              <a:gd name="connsiteY151" fmla="*/ 215197 h 831039"/>
              <a:gd name="connsiteX152" fmla="*/ 667158 w 831114"/>
              <a:gd name="connsiteY152" fmla="*/ 192945 h 831039"/>
              <a:gd name="connsiteX153" fmla="*/ 668986 w 831114"/>
              <a:gd name="connsiteY153" fmla="*/ 180484 h 831039"/>
              <a:gd name="connsiteX154" fmla="*/ 676298 w 831114"/>
              <a:gd name="connsiteY154" fmla="*/ 169803 h 831039"/>
              <a:gd name="connsiteX155" fmla="*/ 686350 w 831114"/>
              <a:gd name="connsiteY155" fmla="*/ 162682 h 831039"/>
              <a:gd name="connsiteX156" fmla="*/ 700058 w 831114"/>
              <a:gd name="connsiteY156" fmla="*/ 160902 h 831039"/>
              <a:gd name="connsiteX157" fmla="*/ 604366 w 831114"/>
              <a:gd name="connsiteY157" fmla="*/ 145204 h 831039"/>
              <a:gd name="connsiteX158" fmla="*/ 643308 w 831114"/>
              <a:gd name="connsiteY158" fmla="*/ 145204 h 831039"/>
              <a:gd name="connsiteX159" fmla="*/ 651458 w 831114"/>
              <a:gd name="connsiteY159" fmla="*/ 147843 h 831039"/>
              <a:gd name="connsiteX160" fmla="*/ 654176 w 831114"/>
              <a:gd name="connsiteY160" fmla="*/ 155759 h 831039"/>
              <a:gd name="connsiteX161" fmla="*/ 651458 w 831114"/>
              <a:gd name="connsiteY161" fmla="*/ 163676 h 831039"/>
              <a:gd name="connsiteX162" fmla="*/ 643308 w 831114"/>
              <a:gd name="connsiteY162" fmla="*/ 166315 h 831039"/>
              <a:gd name="connsiteX163" fmla="*/ 614328 w 831114"/>
              <a:gd name="connsiteY163" fmla="*/ 166315 h 831039"/>
              <a:gd name="connsiteX164" fmla="*/ 614328 w 831114"/>
              <a:gd name="connsiteY164" fmla="*/ 175111 h 831039"/>
              <a:gd name="connsiteX165" fmla="*/ 627006 w 831114"/>
              <a:gd name="connsiteY165" fmla="*/ 175111 h 831039"/>
              <a:gd name="connsiteX166" fmla="*/ 639686 w 831114"/>
              <a:gd name="connsiteY166" fmla="*/ 177750 h 831039"/>
              <a:gd name="connsiteX167" fmla="*/ 651458 w 831114"/>
              <a:gd name="connsiteY167" fmla="*/ 184787 h 831039"/>
              <a:gd name="connsiteX168" fmla="*/ 659610 w 831114"/>
              <a:gd name="connsiteY168" fmla="*/ 196222 h 831039"/>
              <a:gd name="connsiteX169" fmla="*/ 662326 w 831114"/>
              <a:gd name="connsiteY169" fmla="*/ 210296 h 831039"/>
              <a:gd name="connsiteX170" fmla="*/ 659610 w 831114"/>
              <a:gd name="connsiteY170" fmla="*/ 224370 h 831039"/>
              <a:gd name="connsiteX171" fmla="*/ 652364 w 831114"/>
              <a:gd name="connsiteY171" fmla="*/ 235805 h 831039"/>
              <a:gd name="connsiteX172" fmla="*/ 640590 w 831114"/>
              <a:gd name="connsiteY172" fmla="*/ 242842 h 831039"/>
              <a:gd name="connsiteX173" fmla="*/ 627006 w 831114"/>
              <a:gd name="connsiteY173" fmla="*/ 246360 h 831039"/>
              <a:gd name="connsiteX174" fmla="*/ 616138 w 831114"/>
              <a:gd name="connsiteY174" fmla="*/ 244601 h 831039"/>
              <a:gd name="connsiteX175" fmla="*/ 607082 w 831114"/>
              <a:gd name="connsiteY175" fmla="*/ 241083 h 831039"/>
              <a:gd name="connsiteX176" fmla="*/ 599838 w 831114"/>
              <a:gd name="connsiteY176" fmla="*/ 234925 h 831039"/>
              <a:gd name="connsiteX177" fmla="*/ 594404 w 831114"/>
              <a:gd name="connsiteY177" fmla="*/ 227009 h 831039"/>
              <a:gd name="connsiteX178" fmla="*/ 593498 w 831114"/>
              <a:gd name="connsiteY178" fmla="*/ 221731 h 831039"/>
              <a:gd name="connsiteX179" fmla="*/ 594404 w 831114"/>
              <a:gd name="connsiteY179" fmla="*/ 216453 h 831039"/>
              <a:gd name="connsiteX180" fmla="*/ 598932 w 831114"/>
              <a:gd name="connsiteY180" fmla="*/ 212935 h 831039"/>
              <a:gd name="connsiteX181" fmla="*/ 604366 w 831114"/>
              <a:gd name="connsiteY181" fmla="*/ 211176 h 831039"/>
              <a:gd name="connsiteX182" fmla="*/ 612516 w 831114"/>
              <a:gd name="connsiteY182" fmla="*/ 214694 h 831039"/>
              <a:gd name="connsiteX183" fmla="*/ 615234 w 831114"/>
              <a:gd name="connsiteY183" fmla="*/ 217333 h 831039"/>
              <a:gd name="connsiteX184" fmla="*/ 617950 w 831114"/>
              <a:gd name="connsiteY184" fmla="*/ 221731 h 831039"/>
              <a:gd name="connsiteX185" fmla="*/ 621572 w 831114"/>
              <a:gd name="connsiteY185" fmla="*/ 223490 h 831039"/>
              <a:gd name="connsiteX186" fmla="*/ 627006 w 831114"/>
              <a:gd name="connsiteY186" fmla="*/ 225249 h 831039"/>
              <a:gd name="connsiteX187" fmla="*/ 636968 w 831114"/>
              <a:gd name="connsiteY187" fmla="*/ 220851 h 831039"/>
              <a:gd name="connsiteX188" fmla="*/ 640590 w 831114"/>
              <a:gd name="connsiteY188" fmla="*/ 210296 h 831039"/>
              <a:gd name="connsiteX189" fmla="*/ 636968 w 831114"/>
              <a:gd name="connsiteY189" fmla="*/ 200620 h 831039"/>
              <a:gd name="connsiteX190" fmla="*/ 627006 w 831114"/>
              <a:gd name="connsiteY190" fmla="*/ 196222 h 831039"/>
              <a:gd name="connsiteX191" fmla="*/ 604366 w 831114"/>
              <a:gd name="connsiteY191" fmla="*/ 196222 h 831039"/>
              <a:gd name="connsiteX192" fmla="*/ 596214 w 831114"/>
              <a:gd name="connsiteY192" fmla="*/ 193583 h 831039"/>
              <a:gd name="connsiteX193" fmla="*/ 592592 w 831114"/>
              <a:gd name="connsiteY193" fmla="*/ 185667 h 831039"/>
              <a:gd name="connsiteX194" fmla="*/ 592592 w 831114"/>
              <a:gd name="connsiteY194" fmla="*/ 155759 h 831039"/>
              <a:gd name="connsiteX195" fmla="*/ 596214 w 831114"/>
              <a:gd name="connsiteY195" fmla="*/ 147843 h 831039"/>
              <a:gd name="connsiteX196" fmla="*/ 604366 w 831114"/>
              <a:gd name="connsiteY196" fmla="*/ 145204 h 831039"/>
              <a:gd name="connsiteX197" fmla="*/ 302780 w 831114"/>
              <a:gd name="connsiteY197" fmla="*/ 109507 h 831039"/>
              <a:gd name="connsiteX198" fmla="*/ 98212 w 831114"/>
              <a:gd name="connsiteY198" fmla="*/ 349377 h 831039"/>
              <a:gd name="connsiteX199" fmla="*/ 177370 w 831114"/>
              <a:gd name="connsiteY199" fmla="*/ 327976 h 831039"/>
              <a:gd name="connsiteX200" fmla="*/ 214726 w 831114"/>
              <a:gd name="connsiteY200" fmla="*/ 269123 h 831039"/>
              <a:gd name="connsiteX201" fmla="*/ 235184 w 831114"/>
              <a:gd name="connsiteY201" fmla="*/ 228996 h 831039"/>
              <a:gd name="connsiteX202" fmla="*/ 245856 w 831114"/>
              <a:gd name="connsiteY202" fmla="*/ 217404 h 831039"/>
              <a:gd name="connsiteX203" fmla="*/ 304558 w 831114"/>
              <a:gd name="connsiteY203" fmla="*/ 112182 h 831039"/>
              <a:gd name="connsiteX204" fmla="*/ 302780 w 831114"/>
              <a:gd name="connsiteY204" fmla="*/ 109507 h 831039"/>
              <a:gd name="connsiteX205" fmla="*/ 415736 w 831114"/>
              <a:gd name="connsiteY205" fmla="*/ 88998 h 831039"/>
              <a:gd name="connsiteX206" fmla="*/ 324126 w 831114"/>
              <a:gd name="connsiteY206" fmla="*/ 102374 h 831039"/>
              <a:gd name="connsiteX207" fmla="*/ 325904 w 831114"/>
              <a:gd name="connsiteY207" fmla="*/ 112182 h 831039"/>
              <a:gd name="connsiteX208" fmla="*/ 325904 w 831114"/>
              <a:gd name="connsiteY208" fmla="*/ 113074 h 831039"/>
              <a:gd name="connsiteX209" fmla="*/ 261866 w 831114"/>
              <a:gd name="connsiteY209" fmla="*/ 232563 h 831039"/>
              <a:gd name="connsiteX210" fmla="*/ 250304 w 831114"/>
              <a:gd name="connsiteY210" fmla="*/ 243263 h 831039"/>
              <a:gd name="connsiteX211" fmla="*/ 235184 w 831114"/>
              <a:gd name="connsiteY211" fmla="*/ 275365 h 831039"/>
              <a:gd name="connsiteX212" fmla="*/ 193380 w 831114"/>
              <a:gd name="connsiteY212" fmla="*/ 343135 h 831039"/>
              <a:gd name="connsiteX213" fmla="*/ 121338 w 831114"/>
              <a:gd name="connsiteY213" fmla="*/ 375236 h 831039"/>
              <a:gd name="connsiteX214" fmla="*/ 94654 w 831114"/>
              <a:gd name="connsiteY214" fmla="*/ 371669 h 831039"/>
              <a:gd name="connsiteX215" fmla="*/ 91986 w 831114"/>
              <a:gd name="connsiteY215" fmla="*/ 413580 h 831039"/>
              <a:gd name="connsiteX216" fmla="*/ 95544 w 831114"/>
              <a:gd name="connsiteY216" fmla="*/ 459949 h 831039"/>
              <a:gd name="connsiteX217" fmla="*/ 109774 w 831114"/>
              <a:gd name="connsiteY217" fmla="*/ 459057 h 831039"/>
              <a:gd name="connsiteX218" fmla="*/ 110664 w 831114"/>
              <a:gd name="connsiteY218" fmla="*/ 459057 h 831039"/>
              <a:gd name="connsiteX219" fmla="*/ 164030 w 831114"/>
              <a:gd name="connsiteY219" fmla="*/ 439439 h 831039"/>
              <a:gd name="connsiteX220" fmla="*/ 164918 w 831114"/>
              <a:gd name="connsiteY220" fmla="*/ 434981 h 831039"/>
              <a:gd name="connsiteX221" fmla="*/ 226288 w 831114"/>
              <a:gd name="connsiteY221" fmla="*/ 386828 h 831039"/>
              <a:gd name="connsiteX222" fmla="*/ 268092 w 831114"/>
              <a:gd name="connsiteY222" fmla="*/ 398421 h 831039"/>
              <a:gd name="connsiteX223" fmla="*/ 281434 w 831114"/>
              <a:gd name="connsiteY223" fmla="*/ 442114 h 831039"/>
              <a:gd name="connsiteX224" fmla="*/ 331240 w 831114"/>
              <a:gd name="connsiteY224" fmla="*/ 509884 h 831039"/>
              <a:gd name="connsiteX225" fmla="*/ 346362 w 831114"/>
              <a:gd name="connsiteY225" fmla="*/ 517018 h 831039"/>
              <a:gd name="connsiteX226" fmla="*/ 351698 w 831114"/>
              <a:gd name="connsiteY226" fmla="*/ 518801 h 831039"/>
              <a:gd name="connsiteX227" fmla="*/ 432636 w 831114"/>
              <a:gd name="connsiteY227" fmla="*/ 579437 h 831039"/>
              <a:gd name="connsiteX228" fmla="*/ 474438 w 831114"/>
              <a:gd name="connsiteY228" fmla="*/ 716761 h 831039"/>
              <a:gd name="connsiteX229" fmla="*/ 475328 w 831114"/>
              <a:gd name="connsiteY229" fmla="*/ 732811 h 831039"/>
              <a:gd name="connsiteX230" fmla="*/ 729702 w 831114"/>
              <a:gd name="connsiteY230" fmla="*/ 495617 h 831039"/>
              <a:gd name="connsiteX231" fmla="*/ 537588 w 831114"/>
              <a:gd name="connsiteY231" fmla="*/ 358294 h 831039"/>
              <a:gd name="connsiteX232" fmla="*/ 510014 w 831114"/>
              <a:gd name="connsiteY232" fmla="*/ 268231 h 831039"/>
              <a:gd name="connsiteX233" fmla="*/ 494894 w 831114"/>
              <a:gd name="connsiteY233" fmla="*/ 196003 h 831039"/>
              <a:gd name="connsiteX234" fmla="*/ 520688 w 831114"/>
              <a:gd name="connsiteY234" fmla="*/ 105940 h 831039"/>
              <a:gd name="connsiteX235" fmla="*/ 415736 w 831114"/>
              <a:gd name="connsiteY235" fmla="*/ 88998 h 831039"/>
              <a:gd name="connsiteX236" fmla="*/ 664748 w 831114"/>
              <a:gd name="connsiteY236" fmla="*/ 88195 h 831039"/>
              <a:gd name="connsiteX237" fmla="*/ 560026 w 831114"/>
              <a:gd name="connsiteY237" fmla="*/ 193812 h 831039"/>
              <a:gd name="connsiteX238" fmla="*/ 664748 w 831114"/>
              <a:gd name="connsiteY238" fmla="*/ 299429 h 831039"/>
              <a:gd name="connsiteX239" fmla="*/ 769470 w 831114"/>
              <a:gd name="connsiteY239" fmla="*/ 193812 h 831039"/>
              <a:gd name="connsiteX240" fmla="*/ 664748 w 831114"/>
              <a:gd name="connsiteY240" fmla="*/ 88195 h 831039"/>
              <a:gd name="connsiteX241" fmla="*/ 664748 w 831114"/>
              <a:gd name="connsiteY241" fmla="*/ 66714 h 831039"/>
              <a:gd name="connsiteX242" fmla="*/ 791846 w 831114"/>
              <a:gd name="connsiteY242" fmla="*/ 193812 h 831039"/>
              <a:gd name="connsiteX243" fmla="*/ 664748 w 831114"/>
              <a:gd name="connsiteY243" fmla="*/ 320910 h 831039"/>
              <a:gd name="connsiteX244" fmla="*/ 537650 w 831114"/>
              <a:gd name="connsiteY244" fmla="*/ 193812 h 831039"/>
              <a:gd name="connsiteX245" fmla="*/ 664748 w 831114"/>
              <a:gd name="connsiteY245" fmla="*/ 66714 h 831039"/>
              <a:gd name="connsiteX246" fmla="*/ 217656 w 831114"/>
              <a:gd name="connsiteY246" fmla="*/ 49451 h 831039"/>
              <a:gd name="connsiteX247" fmla="*/ 223996 w 831114"/>
              <a:gd name="connsiteY247" fmla="*/ 55178 h 831039"/>
              <a:gd name="connsiteX248" fmla="*/ 220372 w 831114"/>
              <a:gd name="connsiteY248" fmla="*/ 69552 h 831039"/>
              <a:gd name="connsiteX249" fmla="*/ 152450 w 831114"/>
              <a:gd name="connsiteY249" fmla="*/ 118064 h 831039"/>
              <a:gd name="connsiteX250" fmla="*/ 144298 w 831114"/>
              <a:gd name="connsiteY250" fmla="*/ 120759 h 831039"/>
              <a:gd name="connsiteX251" fmla="*/ 137054 w 831114"/>
              <a:gd name="connsiteY251" fmla="*/ 117165 h 831039"/>
              <a:gd name="connsiteX252" fmla="*/ 137960 w 831114"/>
              <a:gd name="connsiteY252" fmla="*/ 101893 h 831039"/>
              <a:gd name="connsiteX253" fmla="*/ 208600 w 831114"/>
              <a:gd name="connsiteY253" fmla="*/ 49788 h 831039"/>
              <a:gd name="connsiteX254" fmla="*/ 217656 w 831114"/>
              <a:gd name="connsiteY254" fmla="*/ 49451 h 831039"/>
              <a:gd name="connsiteX255" fmla="*/ 662996 w 831114"/>
              <a:gd name="connsiteY255" fmla="*/ 48871 h 831039"/>
              <a:gd name="connsiteX256" fmla="*/ 516240 w 831114"/>
              <a:gd name="connsiteY256" fmla="*/ 196003 h 831039"/>
              <a:gd name="connsiteX257" fmla="*/ 662996 w 831114"/>
              <a:gd name="connsiteY257" fmla="*/ 343135 h 831039"/>
              <a:gd name="connsiteX258" fmla="*/ 808860 w 831114"/>
              <a:gd name="connsiteY258" fmla="*/ 196003 h 831039"/>
              <a:gd name="connsiteX259" fmla="*/ 662996 w 831114"/>
              <a:gd name="connsiteY259" fmla="*/ 48871 h 831039"/>
              <a:gd name="connsiteX260" fmla="*/ 662996 w 831114"/>
              <a:gd name="connsiteY260" fmla="*/ 27470 h 831039"/>
              <a:gd name="connsiteX261" fmla="*/ 831096 w 831114"/>
              <a:gd name="connsiteY261" fmla="*/ 196003 h 831039"/>
              <a:gd name="connsiteX262" fmla="*/ 752828 w 831114"/>
              <a:gd name="connsiteY262" fmla="*/ 338676 h 831039"/>
              <a:gd name="connsiteX263" fmla="*/ 761722 w 831114"/>
              <a:gd name="connsiteY263" fmla="*/ 413580 h 831039"/>
              <a:gd name="connsiteX264" fmla="*/ 754606 w 831114"/>
              <a:gd name="connsiteY264" fmla="*/ 484916 h 831039"/>
              <a:gd name="connsiteX265" fmla="*/ 752828 w 831114"/>
              <a:gd name="connsiteY265" fmla="*/ 486700 h 831039"/>
              <a:gd name="connsiteX266" fmla="*/ 415736 w 831114"/>
              <a:gd name="connsiteY266" fmla="*/ 760454 h 831039"/>
              <a:gd name="connsiteX267" fmla="*/ 70640 w 831114"/>
              <a:gd name="connsiteY267" fmla="*/ 413580 h 831039"/>
              <a:gd name="connsiteX268" fmla="*/ 415736 w 831114"/>
              <a:gd name="connsiteY268" fmla="*/ 67597 h 831039"/>
              <a:gd name="connsiteX269" fmla="*/ 534030 w 831114"/>
              <a:gd name="connsiteY269" fmla="*/ 88106 h 831039"/>
              <a:gd name="connsiteX270" fmla="*/ 662996 w 831114"/>
              <a:gd name="connsiteY270" fmla="*/ 27470 h 831039"/>
              <a:gd name="connsiteX271" fmla="*/ 458866 w 831114"/>
              <a:gd name="connsiteY271" fmla="*/ 0 h 831039"/>
              <a:gd name="connsiteX272" fmla="*/ 543634 w 831114"/>
              <a:gd name="connsiteY272" fmla="*/ 17442 h 831039"/>
              <a:gd name="connsiteX273" fmla="*/ 550698 w 831114"/>
              <a:gd name="connsiteY273" fmla="*/ 31396 h 831039"/>
              <a:gd name="connsiteX274" fmla="*/ 540102 w 831114"/>
              <a:gd name="connsiteY274" fmla="*/ 38373 h 831039"/>
              <a:gd name="connsiteX275" fmla="*/ 536570 w 831114"/>
              <a:gd name="connsiteY275" fmla="*/ 37501 h 831039"/>
              <a:gd name="connsiteX276" fmla="*/ 457100 w 831114"/>
              <a:gd name="connsiteY276" fmla="*/ 20931 h 831039"/>
              <a:gd name="connsiteX277" fmla="*/ 447388 w 831114"/>
              <a:gd name="connsiteY277" fmla="*/ 9593 h 831039"/>
              <a:gd name="connsiteX278" fmla="*/ 458866 w 831114"/>
              <a:gd name="connsiteY278" fmla="*/ 0 h 831039"/>
              <a:gd name="connsiteX279" fmla="*/ 371352 w 831114"/>
              <a:gd name="connsiteY279" fmla="*/ 0 h 831039"/>
              <a:gd name="connsiteX280" fmla="*/ 382830 w 831114"/>
              <a:gd name="connsiteY280" fmla="*/ 9593 h 831039"/>
              <a:gd name="connsiteX281" fmla="*/ 373118 w 831114"/>
              <a:gd name="connsiteY281" fmla="*/ 20931 h 831039"/>
              <a:gd name="connsiteX282" fmla="*/ 293646 w 831114"/>
              <a:gd name="connsiteY282" fmla="*/ 37501 h 831039"/>
              <a:gd name="connsiteX283" fmla="*/ 290114 w 831114"/>
              <a:gd name="connsiteY283" fmla="*/ 38373 h 831039"/>
              <a:gd name="connsiteX284" fmla="*/ 280402 w 831114"/>
              <a:gd name="connsiteY284" fmla="*/ 31396 h 831039"/>
              <a:gd name="connsiteX285" fmla="*/ 286582 w 831114"/>
              <a:gd name="connsiteY285" fmla="*/ 17442 h 831039"/>
              <a:gd name="connsiteX286" fmla="*/ 371352 w 831114"/>
              <a:gd name="connsiteY286" fmla="*/ 0 h 831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</a:cxnLst>
            <a:rect l="l" t="t" r="r" b="b"/>
            <a:pathLst>
              <a:path w="831114" h="831039">
                <a:moveTo>
                  <a:pt x="372760" y="805461"/>
                </a:moveTo>
                <a:cubicBezTo>
                  <a:pt x="387170" y="806409"/>
                  <a:pt x="401582" y="807356"/>
                  <a:pt x="415992" y="807356"/>
                </a:cubicBezTo>
                <a:cubicBezTo>
                  <a:pt x="429502" y="807356"/>
                  <a:pt x="443014" y="806409"/>
                  <a:pt x="456524" y="805461"/>
                </a:cubicBezTo>
                <a:cubicBezTo>
                  <a:pt x="462828" y="805461"/>
                  <a:pt x="468232" y="809251"/>
                  <a:pt x="469134" y="815882"/>
                </a:cubicBezTo>
                <a:cubicBezTo>
                  <a:pt x="470034" y="821566"/>
                  <a:pt x="464630" y="828197"/>
                  <a:pt x="458326" y="828197"/>
                </a:cubicBezTo>
                <a:cubicBezTo>
                  <a:pt x="444814" y="830091"/>
                  <a:pt x="430404" y="831039"/>
                  <a:pt x="415992" y="831039"/>
                </a:cubicBezTo>
                <a:cubicBezTo>
                  <a:pt x="400680" y="831039"/>
                  <a:pt x="386270" y="830091"/>
                  <a:pt x="370958" y="828197"/>
                </a:cubicBezTo>
                <a:cubicBezTo>
                  <a:pt x="365554" y="828197"/>
                  <a:pt x="361050" y="821566"/>
                  <a:pt x="361050" y="815882"/>
                </a:cubicBezTo>
                <a:cubicBezTo>
                  <a:pt x="362852" y="809251"/>
                  <a:pt x="367354" y="804514"/>
                  <a:pt x="372760" y="805461"/>
                </a:cubicBezTo>
                <a:close/>
                <a:moveTo>
                  <a:pt x="610322" y="752288"/>
                </a:moveTo>
                <a:cubicBezTo>
                  <a:pt x="613840" y="749571"/>
                  <a:pt x="620878" y="750477"/>
                  <a:pt x="624396" y="755911"/>
                </a:cubicBezTo>
                <a:cubicBezTo>
                  <a:pt x="627034" y="761345"/>
                  <a:pt x="625276" y="768590"/>
                  <a:pt x="619998" y="771307"/>
                </a:cubicBezTo>
                <a:cubicBezTo>
                  <a:pt x="595368" y="786703"/>
                  <a:pt x="568980" y="797571"/>
                  <a:pt x="541712" y="807533"/>
                </a:cubicBezTo>
                <a:cubicBezTo>
                  <a:pt x="540832" y="807533"/>
                  <a:pt x="539952" y="807533"/>
                  <a:pt x="538192" y="807533"/>
                </a:cubicBezTo>
                <a:cubicBezTo>
                  <a:pt x="533794" y="807533"/>
                  <a:pt x="529396" y="803911"/>
                  <a:pt x="528516" y="799382"/>
                </a:cubicBezTo>
                <a:cubicBezTo>
                  <a:pt x="525878" y="793948"/>
                  <a:pt x="529396" y="787609"/>
                  <a:pt x="535554" y="786703"/>
                </a:cubicBezTo>
                <a:cubicBezTo>
                  <a:pt x="561062" y="777647"/>
                  <a:pt x="585692" y="765873"/>
                  <a:pt x="610322" y="752288"/>
                </a:cubicBezTo>
                <a:close/>
                <a:moveTo>
                  <a:pt x="217892" y="752247"/>
                </a:moveTo>
                <a:cubicBezTo>
                  <a:pt x="241848" y="766518"/>
                  <a:pt x="266692" y="778113"/>
                  <a:pt x="293310" y="787032"/>
                </a:cubicBezTo>
                <a:cubicBezTo>
                  <a:pt x="298632" y="788816"/>
                  <a:pt x="301294" y="795060"/>
                  <a:pt x="299520" y="799520"/>
                </a:cubicBezTo>
                <a:cubicBezTo>
                  <a:pt x="298632" y="803979"/>
                  <a:pt x="293310" y="807547"/>
                  <a:pt x="288872" y="807547"/>
                </a:cubicBezTo>
                <a:cubicBezTo>
                  <a:pt x="287986" y="807547"/>
                  <a:pt x="287098" y="807547"/>
                  <a:pt x="286212" y="807547"/>
                </a:cubicBezTo>
                <a:cubicBezTo>
                  <a:pt x="258706" y="798628"/>
                  <a:pt x="232088" y="786141"/>
                  <a:pt x="207244" y="771869"/>
                </a:cubicBezTo>
                <a:cubicBezTo>
                  <a:pt x="201920" y="768302"/>
                  <a:pt x="200146" y="762058"/>
                  <a:pt x="202808" y="756707"/>
                </a:cubicBezTo>
                <a:cubicBezTo>
                  <a:pt x="206356" y="751355"/>
                  <a:pt x="213456" y="749571"/>
                  <a:pt x="217892" y="752247"/>
                </a:cubicBezTo>
                <a:close/>
                <a:moveTo>
                  <a:pt x="747226" y="643246"/>
                </a:moveTo>
                <a:cubicBezTo>
                  <a:pt x="750810" y="645917"/>
                  <a:pt x="752602" y="653037"/>
                  <a:pt x="749018" y="658378"/>
                </a:cubicBezTo>
                <a:cubicBezTo>
                  <a:pt x="731102" y="681520"/>
                  <a:pt x="711394" y="703772"/>
                  <a:pt x="689894" y="722464"/>
                </a:cubicBezTo>
                <a:cubicBezTo>
                  <a:pt x="688102" y="724244"/>
                  <a:pt x="685416" y="725134"/>
                  <a:pt x="682728" y="725134"/>
                </a:cubicBezTo>
                <a:cubicBezTo>
                  <a:pt x="680040" y="725134"/>
                  <a:pt x="677352" y="724244"/>
                  <a:pt x="674666" y="721574"/>
                </a:cubicBezTo>
                <a:cubicBezTo>
                  <a:pt x="671082" y="717123"/>
                  <a:pt x="671082" y="710003"/>
                  <a:pt x="675562" y="706442"/>
                </a:cubicBezTo>
                <a:cubicBezTo>
                  <a:pt x="696164" y="687750"/>
                  <a:pt x="714976" y="667279"/>
                  <a:pt x="731102" y="645917"/>
                </a:cubicBezTo>
                <a:cubicBezTo>
                  <a:pt x="734684" y="640576"/>
                  <a:pt x="741852" y="639686"/>
                  <a:pt x="747226" y="643246"/>
                </a:cubicBezTo>
                <a:close/>
                <a:moveTo>
                  <a:pt x="88034" y="637635"/>
                </a:moveTo>
                <a:cubicBezTo>
                  <a:pt x="90866" y="638186"/>
                  <a:pt x="93582" y="639728"/>
                  <a:pt x="95394" y="641930"/>
                </a:cubicBezTo>
                <a:cubicBezTo>
                  <a:pt x="110790" y="663955"/>
                  <a:pt x="130714" y="684218"/>
                  <a:pt x="150638" y="702719"/>
                </a:cubicBezTo>
                <a:cubicBezTo>
                  <a:pt x="155166" y="706243"/>
                  <a:pt x="156072" y="713291"/>
                  <a:pt x="151544" y="717696"/>
                </a:cubicBezTo>
                <a:cubicBezTo>
                  <a:pt x="149732" y="720339"/>
                  <a:pt x="147016" y="721220"/>
                  <a:pt x="143394" y="721220"/>
                </a:cubicBezTo>
                <a:cubicBezTo>
                  <a:pt x="140676" y="721220"/>
                  <a:pt x="137960" y="720339"/>
                  <a:pt x="136148" y="718577"/>
                </a:cubicBezTo>
                <a:cubicBezTo>
                  <a:pt x="114412" y="699195"/>
                  <a:pt x="95394" y="678051"/>
                  <a:pt x="77280" y="654264"/>
                </a:cubicBezTo>
                <a:cubicBezTo>
                  <a:pt x="74564" y="650740"/>
                  <a:pt x="74564" y="643692"/>
                  <a:pt x="79996" y="639287"/>
                </a:cubicBezTo>
                <a:cubicBezTo>
                  <a:pt x="82262" y="637525"/>
                  <a:pt x="85204" y="637085"/>
                  <a:pt x="88034" y="637635"/>
                </a:cubicBezTo>
                <a:close/>
                <a:moveTo>
                  <a:pt x="813582" y="489327"/>
                </a:moveTo>
                <a:cubicBezTo>
                  <a:pt x="818860" y="490225"/>
                  <a:pt x="823258" y="495613"/>
                  <a:pt x="822378" y="501898"/>
                </a:cubicBezTo>
                <a:cubicBezTo>
                  <a:pt x="816220" y="530633"/>
                  <a:pt x="807424" y="558470"/>
                  <a:pt x="795108" y="584510"/>
                </a:cubicBezTo>
                <a:cubicBezTo>
                  <a:pt x="793350" y="589898"/>
                  <a:pt x="788952" y="591694"/>
                  <a:pt x="785432" y="591694"/>
                </a:cubicBezTo>
                <a:cubicBezTo>
                  <a:pt x="783674" y="591694"/>
                  <a:pt x="781914" y="590796"/>
                  <a:pt x="780156" y="589898"/>
                </a:cubicBezTo>
                <a:cubicBezTo>
                  <a:pt x="775756" y="588102"/>
                  <a:pt x="773118" y="581817"/>
                  <a:pt x="775756" y="576429"/>
                </a:cubicBezTo>
                <a:cubicBezTo>
                  <a:pt x="786312" y="551286"/>
                  <a:pt x="795108" y="524347"/>
                  <a:pt x="801266" y="497408"/>
                </a:cubicBezTo>
                <a:cubicBezTo>
                  <a:pt x="802146" y="491123"/>
                  <a:pt x="808304" y="486633"/>
                  <a:pt x="813582" y="489327"/>
                </a:cubicBezTo>
                <a:close/>
                <a:moveTo>
                  <a:pt x="17524" y="484504"/>
                </a:moveTo>
                <a:cubicBezTo>
                  <a:pt x="23680" y="482708"/>
                  <a:pt x="28958" y="487198"/>
                  <a:pt x="29838" y="492586"/>
                </a:cubicBezTo>
                <a:cubicBezTo>
                  <a:pt x="35996" y="519525"/>
                  <a:pt x="43912" y="546465"/>
                  <a:pt x="55346" y="571608"/>
                </a:cubicBezTo>
                <a:cubicBezTo>
                  <a:pt x="57986" y="576996"/>
                  <a:pt x="55346" y="583282"/>
                  <a:pt x="49190" y="585976"/>
                </a:cubicBezTo>
                <a:cubicBezTo>
                  <a:pt x="48310" y="586874"/>
                  <a:pt x="46550" y="587772"/>
                  <a:pt x="44792" y="587772"/>
                </a:cubicBezTo>
                <a:cubicBezTo>
                  <a:pt x="41272" y="587772"/>
                  <a:pt x="37754" y="585078"/>
                  <a:pt x="35116" y="580588"/>
                </a:cubicBezTo>
                <a:cubicBezTo>
                  <a:pt x="23680" y="553649"/>
                  <a:pt x="14884" y="525811"/>
                  <a:pt x="9608" y="497076"/>
                </a:cubicBezTo>
                <a:cubicBezTo>
                  <a:pt x="7848" y="490790"/>
                  <a:pt x="12246" y="485402"/>
                  <a:pt x="17524" y="484504"/>
                </a:cubicBezTo>
                <a:close/>
                <a:moveTo>
                  <a:pt x="227178" y="408229"/>
                </a:moveTo>
                <a:cubicBezTo>
                  <a:pt x="200496" y="410013"/>
                  <a:pt x="196048" y="420713"/>
                  <a:pt x="185376" y="444790"/>
                </a:cubicBezTo>
                <a:lnTo>
                  <a:pt x="182708" y="449248"/>
                </a:lnTo>
                <a:cubicBezTo>
                  <a:pt x="169366" y="480458"/>
                  <a:pt x="116890" y="480458"/>
                  <a:pt x="110664" y="480458"/>
                </a:cubicBezTo>
                <a:cubicBezTo>
                  <a:pt x="108886" y="481350"/>
                  <a:pt x="103548" y="481350"/>
                  <a:pt x="99102" y="481350"/>
                </a:cubicBezTo>
                <a:cubicBezTo>
                  <a:pt x="130232" y="628481"/>
                  <a:pt x="260976" y="738162"/>
                  <a:pt x="415736" y="738162"/>
                </a:cubicBezTo>
                <a:cubicBezTo>
                  <a:pt x="429078" y="738162"/>
                  <a:pt x="441530" y="738162"/>
                  <a:pt x="453092" y="736378"/>
                </a:cubicBezTo>
                <a:cubicBezTo>
                  <a:pt x="453092" y="730136"/>
                  <a:pt x="453092" y="723894"/>
                  <a:pt x="452202" y="717652"/>
                </a:cubicBezTo>
                <a:cubicBezTo>
                  <a:pt x="451312" y="670392"/>
                  <a:pt x="450424" y="629373"/>
                  <a:pt x="416626" y="594597"/>
                </a:cubicBezTo>
                <a:lnTo>
                  <a:pt x="415736" y="593705"/>
                </a:lnTo>
                <a:cubicBezTo>
                  <a:pt x="401506" y="574087"/>
                  <a:pt x="375712" y="556253"/>
                  <a:pt x="341024" y="538419"/>
                </a:cubicBezTo>
                <a:lnTo>
                  <a:pt x="340136" y="538419"/>
                </a:lnTo>
                <a:cubicBezTo>
                  <a:pt x="340136" y="537527"/>
                  <a:pt x="339246" y="537527"/>
                  <a:pt x="338356" y="536635"/>
                </a:cubicBezTo>
                <a:lnTo>
                  <a:pt x="337466" y="536635"/>
                </a:lnTo>
                <a:cubicBezTo>
                  <a:pt x="332130" y="533960"/>
                  <a:pt x="327684" y="531285"/>
                  <a:pt x="322346" y="529502"/>
                </a:cubicBezTo>
                <a:lnTo>
                  <a:pt x="321458" y="529502"/>
                </a:lnTo>
                <a:cubicBezTo>
                  <a:pt x="283212" y="508993"/>
                  <a:pt x="259198" y="473324"/>
                  <a:pt x="259198" y="441223"/>
                </a:cubicBezTo>
                <a:cubicBezTo>
                  <a:pt x="260088" y="426955"/>
                  <a:pt x="257418" y="418930"/>
                  <a:pt x="253862" y="413580"/>
                </a:cubicBezTo>
                <a:cubicBezTo>
                  <a:pt x="249414" y="410013"/>
                  <a:pt x="240520" y="408229"/>
                  <a:pt x="227178" y="408229"/>
                </a:cubicBezTo>
                <a:close/>
                <a:moveTo>
                  <a:pt x="809312" y="315744"/>
                </a:moveTo>
                <a:cubicBezTo>
                  <a:pt x="815416" y="313957"/>
                  <a:pt x="820648" y="318424"/>
                  <a:pt x="822392" y="323784"/>
                </a:cubicBezTo>
                <a:cubicBezTo>
                  <a:pt x="828498" y="351479"/>
                  <a:pt x="831114" y="381853"/>
                  <a:pt x="831114" y="410441"/>
                </a:cubicBezTo>
                <a:lnTo>
                  <a:pt x="831114" y="412228"/>
                </a:lnTo>
                <a:cubicBezTo>
                  <a:pt x="831114" y="418482"/>
                  <a:pt x="825882" y="422949"/>
                  <a:pt x="820648" y="422949"/>
                </a:cubicBezTo>
                <a:cubicBezTo>
                  <a:pt x="814544" y="422949"/>
                  <a:pt x="809312" y="418482"/>
                  <a:pt x="809312" y="412228"/>
                </a:cubicBezTo>
                <a:lnTo>
                  <a:pt x="809312" y="410441"/>
                </a:lnTo>
                <a:cubicBezTo>
                  <a:pt x="809312" y="383640"/>
                  <a:pt x="807566" y="355052"/>
                  <a:pt x="801462" y="328251"/>
                </a:cubicBezTo>
                <a:cubicBezTo>
                  <a:pt x="800590" y="322891"/>
                  <a:pt x="804078" y="316637"/>
                  <a:pt x="809312" y="315744"/>
                </a:cubicBezTo>
                <a:close/>
                <a:moveTo>
                  <a:pt x="21802" y="313957"/>
                </a:moveTo>
                <a:cubicBezTo>
                  <a:pt x="27908" y="315708"/>
                  <a:pt x="30524" y="321838"/>
                  <a:pt x="29652" y="327092"/>
                </a:cubicBezTo>
                <a:cubicBezTo>
                  <a:pt x="23548" y="353363"/>
                  <a:pt x="20930" y="380510"/>
                  <a:pt x="20930" y="408532"/>
                </a:cubicBezTo>
                <a:cubicBezTo>
                  <a:pt x="20930" y="413786"/>
                  <a:pt x="16570" y="419040"/>
                  <a:pt x="10466" y="419040"/>
                </a:cubicBezTo>
                <a:cubicBezTo>
                  <a:pt x="4360" y="419040"/>
                  <a:pt x="0" y="413786"/>
                  <a:pt x="0" y="408532"/>
                </a:cubicBezTo>
                <a:cubicBezTo>
                  <a:pt x="0" y="378758"/>
                  <a:pt x="2616" y="350736"/>
                  <a:pt x="8722" y="322714"/>
                </a:cubicBezTo>
                <a:cubicBezTo>
                  <a:pt x="10466" y="317460"/>
                  <a:pt x="15698" y="313957"/>
                  <a:pt x="21802" y="313957"/>
                </a:cubicBezTo>
                <a:close/>
                <a:moveTo>
                  <a:pt x="530472" y="300333"/>
                </a:moveTo>
                <a:cubicBezTo>
                  <a:pt x="533140" y="313708"/>
                  <a:pt x="539366" y="328867"/>
                  <a:pt x="553596" y="343135"/>
                </a:cubicBezTo>
                <a:lnTo>
                  <a:pt x="554486" y="344026"/>
                </a:lnTo>
                <a:cubicBezTo>
                  <a:pt x="582058" y="379695"/>
                  <a:pt x="645208" y="425172"/>
                  <a:pt x="734150" y="473324"/>
                </a:cubicBezTo>
                <a:cubicBezTo>
                  <a:pt x="737708" y="454598"/>
                  <a:pt x="739486" y="434089"/>
                  <a:pt x="739486" y="413580"/>
                </a:cubicBezTo>
                <a:cubicBezTo>
                  <a:pt x="739486" y="392179"/>
                  <a:pt x="737708" y="369886"/>
                  <a:pt x="733260" y="349377"/>
                </a:cubicBezTo>
                <a:cubicBezTo>
                  <a:pt x="711914" y="359186"/>
                  <a:pt x="687900" y="365427"/>
                  <a:pt x="662996" y="365427"/>
                </a:cubicBezTo>
                <a:cubicBezTo>
                  <a:pt x="609630" y="365427"/>
                  <a:pt x="561602" y="339568"/>
                  <a:pt x="530472" y="300333"/>
                </a:cubicBezTo>
                <a:close/>
                <a:moveTo>
                  <a:pt x="91178" y="164390"/>
                </a:moveTo>
                <a:cubicBezTo>
                  <a:pt x="96378" y="167879"/>
                  <a:pt x="97244" y="173984"/>
                  <a:pt x="93778" y="178344"/>
                </a:cubicBezTo>
                <a:cubicBezTo>
                  <a:pt x="78182" y="201019"/>
                  <a:pt x="64320" y="224565"/>
                  <a:pt x="53056" y="248984"/>
                </a:cubicBezTo>
                <a:cubicBezTo>
                  <a:pt x="51322" y="252473"/>
                  <a:pt x="47858" y="254217"/>
                  <a:pt x="43524" y="254217"/>
                </a:cubicBezTo>
                <a:cubicBezTo>
                  <a:pt x="41792" y="254217"/>
                  <a:pt x="40926" y="254217"/>
                  <a:pt x="40060" y="254217"/>
                </a:cubicBezTo>
                <a:cubicBezTo>
                  <a:pt x="33994" y="251601"/>
                  <a:pt x="31396" y="245496"/>
                  <a:pt x="33994" y="239391"/>
                </a:cubicBezTo>
                <a:cubicBezTo>
                  <a:pt x="46124" y="214100"/>
                  <a:pt x="59988" y="188809"/>
                  <a:pt x="76450" y="167007"/>
                </a:cubicBezTo>
                <a:cubicBezTo>
                  <a:pt x="79916" y="161774"/>
                  <a:pt x="86846" y="160902"/>
                  <a:pt x="91178" y="164390"/>
                </a:cubicBezTo>
                <a:close/>
                <a:moveTo>
                  <a:pt x="700058" y="160902"/>
                </a:moveTo>
                <a:cubicBezTo>
                  <a:pt x="702800" y="160902"/>
                  <a:pt x="705542" y="160902"/>
                  <a:pt x="706456" y="161792"/>
                </a:cubicBezTo>
                <a:cubicBezTo>
                  <a:pt x="711026" y="162682"/>
                  <a:pt x="714682" y="162682"/>
                  <a:pt x="717422" y="165352"/>
                </a:cubicBezTo>
                <a:cubicBezTo>
                  <a:pt x="722906" y="168023"/>
                  <a:pt x="726562" y="171583"/>
                  <a:pt x="729304" y="176033"/>
                </a:cubicBezTo>
                <a:cubicBezTo>
                  <a:pt x="729304" y="176923"/>
                  <a:pt x="729304" y="177814"/>
                  <a:pt x="730218" y="177814"/>
                </a:cubicBezTo>
                <a:cubicBezTo>
                  <a:pt x="730218" y="178704"/>
                  <a:pt x="730218" y="179594"/>
                  <a:pt x="730218" y="180484"/>
                </a:cubicBezTo>
                <a:cubicBezTo>
                  <a:pt x="730218" y="184044"/>
                  <a:pt x="729304" y="185824"/>
                  <a:pt x="727476" y="187604"/>
                </a:cubicBezTo>
                <a:cubicBezTo>
                  <a:pt x="725648" y="189385"/>
                  <a:pt x="723820" y="189385"/>
                  <a:pt x="721078" y="189385"/>
                </a:cubicBezTo>
                <a:cubicBezTo>
                  <a:pt x="719250" y="189385"/>
                  <a:pt x="717422" y="189385"/>
                  <a:pt x="716508" y="188495"/>
                </a:cubicBezTo>
                <a:cubicBezTo>
                  <a:pt x="714682" y="187604"/>
                  <a:pt x="713768" y="185824"/>
                  <a:pt x="712854" y="184044"/>
                </a:cubicBezTo>
                <a:cubicBezTo>
                  <a:pt x="711940" y="183154"/>
                  <a:pt x="710112" y="181374"/>
                  <a:pt x="708284" y="180484"/>
                </a:cubicBezTo>
                <a:cubicBezTo>
                  <a:pt x="706456" y="179594"/>
                  <a:pt x="704628" y="178704"/>
                  <a:pt x="701886" y="177814"/>
                </a:cubicBezTo>
                <a:cubicBezTo>
                  <a:pt x="700972" y="177814"/>
                  <a:pt x="700058" y="177814"/>
                  <a:pt x="700058" y="177814"/>
                </a:cubicBezTo>
                <a:cubicBezTo>
                  <a:pt x="697316" y="177814"/>
                  <a:pt x="696402" y="177814"/>
                  <a:pt x="694576" y="178704"/>
                </a:cubicBezTo>
                <a:cubicBezTo>
                  <a:pt x="691834" y="179594"/>
                  <a:pt x="690006" y="180484"/>
                  <a:pt x="689092" y="182264"/>
                </a:cubicBezTo>
                <a:cubicBezTo>
                  <a:pt x="688178" y="184044"/>
                  <a:pt x="686350" y="184934"/>
                  <a:pt x="685436" y="186714"/>
                </a:cubicBezTo>
                <a:cubicBezTo>
                  <a:pt x="684522" y="188495"/>
                  <a:pt x="684522" y="190275"/>
                  <a:pt x="684522" y="192055"/>
                </a:cubicBezTo>
                <a:lnTo>
                  <a:pt x="684522" y="213417"/>
                </a:lnTo>
                <a:cubicBezTo>
                  <a:pt x="684522" y="216087"/>
                  <a:pt x="684522" y="217867"/>
                  <a:pt x="685436" y="219647"/>
                </a:cubicBezTo>
                <a:cubicBezTo>
                  <a:pt x="686350" y="221428"/>
                  <a:pt x="687264" y="222318"/>
                  <a:pt x="689092" y="224098"/>
                </a:cubicBezTo>
                <a:cubicBezTo>
                  <a:pt x="690006" y="225878"/>
                  <a:pt x="691834" y="226768"/>
                  <a:pt x="693662" y="226768"/>
                </a:cubicBezTo>
                <a:cubicBezTo>
                  <a:pt x="696402" y="227658"/>
                  <a:pt x="698230" y="228548"/>
                  <a:pt x="700058" y="228548"/>
                </a:cubicBezTo>
                <a:cubicBezTo>
                  <a:pt x="702800" y="228548"/>
                  <a:pt x="704628" y="227658"/>
                  <a:pt x="705542" y="226768"/>
                </a:cubicBezTo>
                <a:cubicBezTo>
                  <a:pt x="707370" y="226768"/>
                  <a:pt x="709198" y="225878"/>
                  <a:pt x="711026" y="224988"/>
                </a:cubicBezTo>
                <a:cubicBezTo>
                  <a:pt x="711940" y="223208"/>
                  <a:pt x="712854" y="221428"/>
                  <a:pt x="713768" y="220538"/>
                </a:cubicBezTo>
                <a:cubicBezTo>
                  <a:pt x="714682" y="217867"/>
                  <a:pt x="714682" y="216087"/>
                  <a:pt x="714682" y="214307"/>
                </a:cubicBezTo>
                <a:lnTo>
                  <a:pt x="711940" y="214307"/>
                </a:lnTo>
                <a:cubicBezTo>
                  <a:pt x="709198" y="214307"/>
                  <a:pt x="707370" y="213417"/>
                  <a:pt x="705542" y="211637"/>
                </a:cubicBezTo>
                <a:cubicBezTo>
                  <a:pt x="703714" y="209857"/>
                  <a:pt x="702800" y="208076"/>
                  <a:pt x="702800" y="205406"/>
                </a:cubicBezTo>
                <a:cubicBezTo>
                  <a:pt x="702800" y="202736"/>
                  <a:pt x="703714" y="200956"/>
                  <a:pt x="705542" y="199176"/>
                </a:cubicBezTo>
                <a:cubicBezTo>
                  <a:pt x="707370" y="197395"/>
                  <a:pt x="709198" y="196505"/>
                  <a:pt x="711940" y="196505"/>
                </a:cubicBezTo>
                <a:lnTo>
                  <a:pt x="723820" y="196505"/>
                </a:lnTo>
                <a:cubicBezTo>
                  <a:pt x="726562" y="196505"/>
                  <a:pt x="729304" y="197395"/>
                  <a:pt x="730218" y="199176"/>
                </a:cubicBezTo>
                <a:cubicBezTo>
                  <a:pt x="732046" y="200956"/>
                  <a:pt x="732960" y="202736"/>
                  <a:pt x="732960" y="205406"/>
                </a:cubicBezTo>
                <a:lnTo>
                  <a:pt x="732960" y="213417"/>
                </a:lnTo>
                <a:cubicBezTo>
                  <a:pt x="732960" y="217867"/>
                  <a:pt x="732046" y="222318"/>
                  <a:pt x="730218" y="226768"/>
                </a:cubicBezTo>
                <a:cubicBezTo>
                  <a:pt x="729304" y="230328"/>
                  <a:pt x="726562" y="232999"/>
                  <a:pt x="722906" y="236559"/>
                </a:cubicBezTo>
                <a:cubicBezTo>
                  <a:pt x="720164" y="239229"/>
                  <a:pt x="717422" y="241900"/>
                  <a:pt x="712854" y="242790"/>
                </a:cubicBezTo>
                <a:cubicBezTo>
                  <a:pt x="709198" y="244570"/>
                  <a:pt x="704628" y="246350"/>
                  <a:pt x="700058" y="246350"/>
                </a:cubicBezTo>
                <a:cubicBezTo>
                  <a:pt x="695490" y="245460"/>
                  <a:pt x="690920" y="244570"/>
                  <a:pt x="687264" y="242790"/>
                </a:cubicBezTo>
                <a:cubicBezTo>
                  <a:pt x="683608" y="241900"/>
                  <a:pt x="679038" y="239229"/>
                  <a:pt x="677210" y="236559"/>
                </a:cubicBezTo>
                <a:cubicBezTo>
                  <a:pt x="673556" y="233889"/>
                  <a:pt x="671728" y="231219"/>
                  <a:pt x="668986" y="226768"/>
                </a:cubicBezTo>
                <a:cubicBezTo>
                  <a:pt x="667158" y="223208"/>
                  <a:pt x="667158" y="218757"/>
                  <a:pt x="667158" y="215197"/>
                </a:cubicBezTo>
                <a:lnTo>
                  <a:pt x="667158" y="192945"/>
                </a:lnTo>
                <a:cubicBezTo>
                  <a:pt x="667158" y="188495"/>
                  <a:pt x="667158" y="184044"/>
                  <a:pt x="668986" y="180484"/>
                </a:cubicBezTo>
                <a:cubicBezTo>
                  <a:pt x="670814" y="176923"/>
                  <a:pt x="672642" y="172473"/>
                  <a:pt x="676298" y="169803"/>
                </a:cubicBezTo>
                <a:cubicBezTo>
                  <a:pt x="679038" y="168023"/>
                  <a:pt x="682694" y="165352"/>
                  <a:pt x="686350" y="162682"/>
                </a:cubicBezTo>
                <a:cubicBezTo>
                  <a:pt x="690006" y="161792"/>
                  <a:pt x="695490" y="160902"/>
                  <a:pt x="700058" y="160902"/>
                </a:cubicBezTo>
                <a:close/>
                <a:moveTo>
                  <a:pt x="604366" y="145204"/>
                </a:moveTo>
                <a:lnTo>
                  <a:pt x="643308" y="145204"/>
                </a:lnTo>
                <a:cubicBezTo>
                  <a:pt x="646930" y="145204"/>
                  <a:pt x="649648" y="146084"/>
                  <a:pt x="651458" y="147843"/>
                </a:cubicBezTo>
                <a:cubicBezTo>
                  <a:pt x="654176" y="149602"/>
                  <a:pt x="654176" y="153121"/>
                  <a:pt x="654176" y="155759"/>
                </a:cubicBezTo>
                <a:cubicBezTo>
                  <a:pt x="654176" y="158398"/>
                  <a:pt x="654176" y="161037"/>
                  <a:pt x="651458" y="163676"/>
                </a:cubicBezTo>
                <a:cubicBezTo>
                  <a:pt x="649648" y="164556"/>
                  <a:pt x="646930" y="166315"/>
                  <a:pt x="643308" y="166315"/>
                </a:cubicBezTo>
                <a:lnTo>
                  <a:pt x="614328" y="166315"/>
                </a:lnTo>
                <a:lnTo>
                  <a:pt x="614328" y="175111"/>
                </a:lnTo>
                <a:lnTo>
                  <a:pt x="627006" y="175111"/>
                </a:lnTo>
                <a:cubicBezTo>
                  <a:pt x="631534" y="175111"/>
                  <a:pt x="636062" y="175991"/>
                  <a:pt x="639686" y="177750"/>
                </a:cubicBezTo>
                <a:cubicBezTo>
                  <a:pt x="645120" y="179509"/>
                  <a:pt x="648742" y="182148"/>
                  <a:pt x="651458" y="184787"/>
                </a:cubicBezTo>
                <a:cubicBezTo>
                  <a:pt x="655082" y="188305"/>
                  <a:pt x="657798" y="191824"/>
                  <a:pt x="659610" y="196222"/>
                </a:cubicBezTo>
                <a:cubicBezTo>
                  <a:pt x="661420" y="201500"/>
                  <a:pt x="662326" y="205018"/>
                  <a:pt x="662326" y="210296"/>
                </a:cubicBezTo>
                <a:cubicBezTo>
                  <a:pt x="662326" y="215574"/>
                  <a:pt x="661420" y="220851"/>
                  <a:pt x="659610" y="224370"/>
                </a:cubicBezTo>
                <a:cubicBezTo>
                  <a:pt x="657798" y="228768"/>
                  <a:pt x="655082" y="233166"/>
                  <a:pt x="652364" y="235805"/>
                </a:cubicBezTo>
                <a:cubicBezTo>
                  <a:pt x="648742" y="238444"/>
                  <a:pt x="645120" y="241962"/>
                  <a:pt x="640590" y="242842"/>
                </a:cubicBezTo>
                <a:cubicBezTo>
                  <a:pt x="636062" y="245481"/>
                  <a:pt x="631534" y="246360"/>
                  <a:pt x="627006" y="246360"/>
                </a:cubicBezTo>
                <a:cubicBezTo>
                  <a:pt x="622478" y="246360"/>
                  <a:pt x="619762" y="245481"/>
                  <a:pt x="616138" y="244601"/>
                </a:cubicBezTo>
                <a:cubicBezTo>
                  <a:pt x="613422" y="243722"/>
                  <a:pt x="609800" y="241962"/>
                  <a:pt x="607082" y="241083"/>
                </a:cubicBezTo>
                <a:cubicBezTo>
                  <a:pt x="604366" y="238444"/>
                  <a:pt x="601648" y="236685"/>
                  <a:pt x="599838" y="234925"/>
                </a:cubicBezTo>
                <a:cubicBezTo>
                  <a:pt x="597120" y="233166"/>
                  <a:pt x="594404" y="229648"/>
                  <a:pt x="594404" y="227009"/>
                </a:cubicBezTo>
                <a:cubicBezTo>
                  <a:pt x="593498" y="225249"/>
                  <a:pt x="593498" y="223490"/>
                  <a:pt x="593498" y="221731"/>
                </a:cubicBezTo>
                <a:cubicBezTo>
                  <a:pt x="594404" y="219972"/>
                  <a:pt x="594404" y="218213"/>
                  <a:pt x="594404" y="216453"/>
                </a:cubicBezTo>
                <a:cubicBezTo>
                  <a:pt x="596214" y="215574"/>
                  <a:pt x="597120" y="213814"/>
                  <a:pt x="598932" y="212935"/>
                </a:cubicBezTo>
                <a:cubicBezTo>
                  <a:pt x="600742" y="212055"/>
                  <a:pt x="602554" y="211176"/>
                  <a:pt x="604366" y="211176"/>
                </a:cubicBezTo>
                <a:cubicBezTo>
                  <a:pt x="607082" y="211176"/>
                  <a:pt x="609800" y="212935"/>
                  <a:pt x="612516" y="214694"/>
                </a:cubicBezTo>
                <a:cubicBezTo>
                  <a:pt x="612516" y="216453"/>
                  <a:pt x="614328" y="216453"/>
                  <a:pt x="615234" y="217333"/>
                </a:cubicBezTo>
                <a:cubicBezTo>
                  <a:pt x="616138" y="219092"/>
                  <a:pt x="616138" y="219972"/>
                  <a:pt x="617950" y="221731"/>
                </a:cubicBezTo>
                <a:cubicBezTo>
                  <a:pt x="618856" y="221731"/>
                  <a:pt x="619762" y="222611"/>
                  <a:pt x="621572" y="223490"/>
                </a:cubicBezTo>
                <a:cubicBezTo>
                  <a:pt x="621572" y="224370"/>
                  <a:pt x="624290" y="225249"/>
                  <a:pt x="627006" y="225249"/>
                </a:cubicBezTo>
                <a:cubicBezTo>
                  <a:pt x="630628" y="225249"/>
                  <a:pt x="633346" y="223490"/>
                  <a:pt x="636968" y="220851"/>
                </a:cubicBezTo>
                <a:cubicBezTo>
                  <a:pt x="639686" y="218213"/>
                  <a:pt x="640590" y="214694"/>
                  <a:pt x="640590" y="210296"/>
                </a:cubicBezTo>
                <a:cubicBezTo>
                  <a:pt x="640590" y="205898"/>
                  <a:pt x="639686" y="203259"/>
                  <a:pt x="636968" y="200620"/>
                </a:cubicBezTo>
                <a:cubicBezTo>
                  <a:pt x="633346" y="197981"/>
                  <a:pt x="630628" y="196222"/>
                  <a:pt x="627006" y="196222"/>
                </a:cubicBezTo>
                <a:lnTo>
                  <a:pt x="604366" y="196222"/>
                </a:lnTo>
                <a:cubicBezTo>
                  <a:pt x="600742" y="196222"/>
                  <a:pt x="598932" y="195342"/>
                  <a:pt x="596214" y="193583"/>
                </a:cubicBezTo>
                <a:cubicBezTo>
                  <a:pt x="594404" y="190944"/>
                  <a:pt x="592592" y="189185"/>
                  <a:pt x="592592" y="185667"/>
                </a:cubicBezTo>
                <a:lnTo>
                  <a:pt x="592592" y="155759"/>
                </a:lnTo>
                <a:cubicBezTo>
                  <a:pt x="592592" y="153121"/>
                  <a:pt x="594404" y="149602"/>
                  <a:pt x="596214" y="147843"/>
                </a:cubicBezTo>
                <a:cubicBezTo>
                  <a:pt x="598026" y="146084"/>
                  <a:pt x="600742" y="145204"/>
                  <a:pt x="604366" y="145204"/>
                </a:cubicBezTo>
                <a:close/>
                <a:moveTo>
                  <a:pt x="302780" y="109507"/>
                </a:moveTo>
                <a:cubicBezTo>
                  <a:pt x="199606" y="146959"/>
                  <a:pt x="120448" y="237913"/>
                  <a:pt x="98212" y="349377"/>
                </a:cubicBezTo>
                <a:cubicBezTo>
                  <a:pt x="110664" y="354727"/>
                  <a:pt x="141794" y="361861"/>
                  <a:pt x="177370" y="327976"/>
                </a:cubicBezTo>
                <a:cubicBezTo>
                  <a:pt x="205832" y="300333"/>
                  <a:pt x="210280" y="284282"/>
                  <a:pt x="214726" y="269123"/>
                </a:cubicBezTo>
                <a:cubicBezTo>
                  <a:pt x="218284" y="256639"/>
                  <a:pt x="220952" y="244155"/>
                  <a:pt x="235184" y="228996"/>
                </a:cubicBezTo>
                <a:lnTo>
                  <a:pt x="245856" y="217404"/>
                </a:lnTo>
                <a:cubicBezTo>
                  <a:pt x="281434" y="176385"/>
                  <a:pt x="301890" y="140717"/>
                  <a:pt x="304558" y="112182"/>
                </a:cubicBezTo>
                <a:cubicBezTo>
                  <a:pt x="302780" y="111291"/>
                  <a:pt x="302780" y="110399"/>
                  <a:pt x="302780" y="109507"/>
                </a:cubicBezTo>
                <a:close/>
                <a:moveTo>
                  <a:pt x="415736" y="88998"/>
                </a:moveTo>
                <a:cubicBezTo>
                  <a:pt x="383716" y="88998"/>
                  <a:pt x="353476" y="93456"/>
                  <a:pt x="324126" y="102374"/>
                </a:cubicBezTo>
                <a:cubicBezTo>
                  <a:pt x="325014" y="105940"/>
                  <a:pt x="325904" y="108615"/>
                  <a:pt x="325904" y="112182"/>
                </a:cubicBezTo>
                <a:lnTo>
                  <a:pt x="325904" y="113074"/>
                </a:lnTo>
                <a:cubicBezTo>
                  <a:pt x="323236" y="146959"/>
                  <a:pt x="301890" y="186194"/>
                  <a:pt x="261866" y="232563"/>
                </a:cubicBezTo>
                <a:lnTo>
                  <a:pt x="250304" y="243263"/>
                </a:lnTo>
                <a:cubicBezTo>
                  <a:pt x="240520" y="254856"/>
                  <a:pt x="238740" y="263773"/>
                  <a:pt x="235184" y="275365"/>
                </a:cubicBezTo>
                <a:cubicBezTo>
                  <a:pt x="230736" y="291416"/>
                  <a:pt x="225400" y="311033"/>
                  <a:pt x="193380" y="343135"/>
                </a:cubicBezTo>
                <a:cubicBezTo>
                  <a:pt x="165808" y="368103"/>
                  <a:pt x="140904" y="375236"/>
                  <a:pt x="121338" y="375236"/>
                </a:cubicBezTo>
                <a:cubicBezTo>
                  <a:pt x="110664" y="375236"/>
                  <a:pt x="101770" y="373453"/>
                  <a:pt x="94654" y="371669"/>
                </a:cubicBezTo>
                <a:cubicBezTo>
                  <a:pt x="92876" y="385045"/>
                  <a:pt x="91986" y="399312"/>
                  <a:pt x="91986" y="413580"/>
                </a:cubicBezTo>
                <a:cubicBezTo>
                  <a:pt x="91986" y="428739"/>
                  <a:pt x="92876" y="444790"/>
                  <a:pt x="95544" y="459949"/>
                </a:cubicBezTo>
                <a:cubicBezTo>
                  <a:pt x="102660" y="459057"/>
                  <a:pt x="109774" y="459057"/>
                  <a:pt x="109774" y="459057"/>
                </a:cubicBezTo>
                <a:lnTo>
                  <a:pt x="110664" y="459057"/>
                </a:lnTo>
                <a:cubicBezTo>
                  <a:pt x="123116" y="459057"/>
                  <a:pt x="156024" y="454598"/>
                  <a:pt x="164030" y="439439"/>
                </a:cubicBezTo>
                <a:lnTo>
                  <a:pt x="164918" y="434981"/>
                </a:lnTo>
                <a:cubicBezTo>
                  <a:pt x="176482" y="411796"/>
                  <a:pt x="186264" y="389504"/>
                  <a:pt x="226288" y="386828"/>
                </a:cubicBezTo>
                <a:cubicBezTo>
                  <a:pt x="246746" y="386828"/>
                  <a:pt x="259198" y="389504"/>
                  <a:pt x="268092" y="398421"/>
                </a:cubicBezTo>
                <a:cubicBezTo>
                  <a:pt x="280544" y="410013"/>
                  <a:pt x="281434" y="427847"/>
                  <a:pt x="281434" y="442114"/>
                </a:cubicBezTo>
                <a:cubicBezTo>
                  <a:pt x="280544" y="466191"/>
                  <a:pt x="301000" y="492942"/>
                  <a:pt x="331240" y="509884"/>
                </a:cubicBezTo>
                <a:cubicBezTo>
                  <a:pt x="335688" y="512559"/>
                  <a:pt x="341024" y="514343"/>
                  <a:pt x="346362" y="517018"/>
                </a:cubicBezTo>
                <a:cubicBezTo>
                  <a:pt x="348140" y="517910"/>
                  <a:pt x="349918" y="518801"/>
                  <a:pt x="351698" y="518801"/>
                </a:cubicBezTo>
                <a:cubicBezTo>
                  <a:pt x="389054" y="537527"/>
                  <a:pt x="415736" y="558037"/>
                  <a:pt x="432636" y="579437"/>
                </a:cubicBezTo>
                <a:cubicBezTo>
                  <a:pt x="471770" y="621348"/>
                  <a:pt x="472660" y="667717"/>
                  <a:pt x="474438" y="716761"/>
                </a:cubicBezTo>
                <a:cubicBezTo>
                  <a:pt x="474438" y="722111"/>
                  <a:pt x="474438" y="727461"/>
                  <a:pt x="475328" y="732811"/>
                </a:cubicBezTo>
                <a:cubicBezTo>
                  <a:pt x="598958" y="709627"/>
                  <a:pt x="697684" y="615998"/>
                  <a:pt x="729702" y="495617"/>
                </a:cubicBezTo>
                <a:cubicBezTo>
                  <a:pt x="668332" y="462624"/>
                  <a:pt x="576722" y="407338"/>
                  <a:pt x="537588" y="358294"/>
                </a:cubicBezTo>
                <a:cubicBezTo>
                  <a:pt x="506458" y="323517"/>
                  <a:pt x="506458" y="294091"/>
                  <a:pt x="510014" y="268231"/>
                </a:cubicBezTo>
                <a:cubicBezTo>
                  <a:pt x="501120" y="245939"/>
                  <a:pt x="494894" y="221862"/>
                  <a:pt x="494894" y="196003"/>
                </a:cubicBezTo>
                <a:cubicBezTo>
                  <a:pt x="494894" y="163901"/>
                  <a:pt x="504678" y="131800"/>
                  <a:pt x="520688" y="105940"/>
                </a:cubicBezTo>
                <a:cubicBezTo>
                  <a:pt x="487780" y="94348"/>
                  <a:pt x="452202" y="88998"/>
                  <a:pt x="415736" y="88998"/>
                </a:cubicBezTo>
                <a:close/>
                <a:moveTo>
                  <a:pt x="664748" y="88195"/>
                </a:moveTo>
                <a:cubicBezTo>
                  <a:pt x="606570" y="88195"/>
                  <a:pt x="560026" y="135633"/>
                  <a:pt x="560026" y="193812"/>
                </a:cubicBezTo>
                <a:cubicBezTo>
                  <a:pt x="560026" y="251991"/>
                  <a:pt x="606570" y="299429"/>
                  <a:pt x="664748" y="299429"/>
                </a:cubicBezTo>
                <a:cubicBezTo>
                  <a:pt x="722926" y="299429"/>
                  <a:pt x="769470" y="251991"/>
                  <a:pt x="769470" y="193812"/>
                </a:cubicBezTo>
                <a:cubicBezTo>
                  <a:pt x="769470" y="135633"/>
                  <a:pt x="722926" y="88195"/>
                  <a:pt x="664748" y="88195"/>
                </a:cubicBezTo>
                <a:close/>
                <a:moveTo>
                  <a:pt x="664748" y="66714"/>
                </a:moveTo>
                <a:cubicBezTo>
                  <a:pt x="734562" y="66714"/>
                  <a:pt x="791846" y="123998"/>
                  <a:pt x="791846" y="193812"/>
                </a:cubicBezTo>
                <a:cubicBezTo>
                  <a:pt x="791846" y="263626"/>
                  <a:pt x="734562" y="320910"/>
                  <a:pt x="664748" y="320910"/>
                </a:cubicBezTo>
                <a:cubicBezTo>
                  <a:pt x="594934" y="320910"/>
                  <a:pt x="537650" y="263626"/>
                  <a:pt x="537650" y="193812"/>
                </a:cubicBezTo>
                <a:cubicBezTo>
                  <a:pt x="537650" y="123998"/>
                  <a:pt x="594934" y="66714"/>
                  <a:pt x="664748" y="66714"/>
                </a:cubicBezTo>
                <a:close/>
                <a:moveTo>
                  <a:pt x="217656" y="49451"/>
                </a:moveTo>
                <a:cubicBezTo>
                  <a:pt x="220372" y="50462"/>
                  <a:pt x="222638" y="52483"/>
                  <a:pt x="223996" y="55178"/>
                </a:cubicBezTo>
                <a:cubicBezTo>
                  <a:pt x="226712" y="59670"/>
                  <a:pt x="224902" y="65959"/>
                  <a:pt x="220372" y="69552"/>
                </a:cubicBezTo>
                <a:cubicBezTo>
                  <a:pt x="195920" y="83027"/>
                  <a:pt x="173280" y="99198"/>
                  <a:pt x="152450" y="118064"/>
                </a:cubicBezTo>
                <a:cubicBezTo>
                  <a:pt x="149732" y="120759"/>
                  <a:pt x="147922" y="120759"/>
                  <a:pt x="144298" y="120759"/>
                </a:cubicBezTo>
                <a:cubicBezTo>
                  <a:pt x="141582" y="120759"/>
                  <a:pt x="139770" y="118962"/>
                  <a:pt x="137054" y="117165"/>
                </a:cubicBezTo>
                <a:cubicBezTo>
                  <a:pt x="133432" y="112673"/>
                  <a:pt x="133432" y="105486"/>
                  <a:pt x="137960" y="101893"/>
                </a:cubicBezTo>
                <a:cubicBezTo>
                  <a:pt x="159694" y="82129"/>
                  <a:pt x="183242" y="65060"/>
                  <a:pt x="208600" y="49788"/>
                </a:cubicBezTo>
                <a:cubicBezTo>
                  <a:pt x="211770" y="48441"/>
                  <a:pt x="214938" y="48441"/>
                  <a:pt x="217656" y="49451"/>
                </a:cubicBezTo>
                <a:close/>
                <a:moveTo>
                  <a:pt x="662996" y="48871"/>
                </a:moveTo>
                <a:cubicBezTo>
                  <a:pt x="582058" y="48871"/>
                  <a:pt x="516240" y="114857"/>
                  <a:pt x="516240" y="196003"/>
                </a:cubicBezTo>
                <a:cubicBezTo>
                  <a:pt x="516240" y="277148"/>
                  <a:pt x="582058" y="343135"/>
                  <a:pt x="662996" y="343135"/>
                </a:cubicBezTo>
                <a:cubicBezTo>
                  <a:pt x="743934" y="343135"/>
                  <a:pt x="808860" y="277148"/>
                  <a:pt x="808860" y="196003"/>
                </a:cubicBezTo>
                <a:cubicBezTo>
                  <a:pt x="808860" y="114857"/>
                  <a:pt x="743934" y="48871"/>
                  <a:pt x="662996" y="48871"/>
                </a:cubicBezTo>
                <a:close/>
                <a:moveTo>
                  <a:pt x="662996" y="27470"/>
                </a:moveTo>
                <a:cubicBezTo>
                  <a:pt x="755496" y="27470"/>
                  <a:pt x="831096" y="103265"/>
                  <a:pt x="831096" y="196003"/>
                </a:cubicBezTo>
                <a:cubicBezTo>
                  <a:pt x="831096" y="255747"/>
                  <a:pt x="799966" y="307466"/>
                  <a:pt x="752828" y="338676"/>
                </a:cubicBezTo>
                <a:cubicBezTo>
                  <a:pt x="759054" y="362752"/>
                  <a:pt x="761722" y="387720"/>
                  <a:pt x="761722" y="413580"/>
                </a:cubicBezTo>
                <a:cubicBezTo>
                  <a:pt x="761722" y="437656"/>
                  <a:pt x="759054" y="461732"/>
                  <a:pt x="754606" y="484916"/>
                </a:cubicBezTo>
                <a:lnTo>
                  <a:pt x="752828" y="486700"/>
                </a:lnTo>
                <a:cubicBezTo>
                  <a:pt x="719918" y="642749"/>
                  <a:pt x="581168" y="760454"/>
                  <a:pt x="415736" y="760454"/>
                </a:cubicBezTo>
                <a:cubicBezTo>
                  <a:pt x="225400" y="760454"/>
                  <a:pt x="70640" y="604405"/>
                  <a:pt x="70640" y="413580"/>
                </a:cubicBezTo>
                <a:cubicBezTo>
                  <a:pt x="70640" y="222754"/>
                  <a:pt x="225400" y="67597"/>
                  <a:pt x="415736" y="67597"/>
                </a:cubicBezTo>
                <a:cubicBezTo>
                  <a:pt x="457538" y="67597"/>
                  <a:pt x="496674" y="74731"/>
                  <a:pt x="534030" y="88106"/>
                </a:cubicBezTo>
                <a:cubicBezTo>
                  <a:pt x="564270" y="51546"/>
                  <a:pt x="611410" y="27470"/>
                  <a:pt x="662996" y="27470"/>
                </a:cubicBezTo>
                <a:close/>
                <a:moveTo>
                  <a:pt x="458866" y="0"/>
                </a:moveTo>
                <a:cubicBezTo>
                  <a:pt x="488006" y="3488"/>
                  <a:pt x="516262" y="9593"/>
                  <a:pt x="543634" y="17442"/>
                </a:cubicBezTo>
                <a:cubicBezTo>
                  <a:pt x="548932" y="20059"/>
                  <a:pt x="552464" y="26163"/>
                  <a:pt x="550698" y="31396"/>
                </a:cubicBezTo>
                <a:cubicBezTo>
                  <a:pt x="548932" y="34884"/>
                  <a:pt x="544518" y="38373"/>
                  <a:pt x="540102" y="38373"/>
                </a:cubicBezTo>
                <a:cubicBezTo>
                  <a:pt x="539220" y="38373"/>
                  <a:pt x="537454" y="38373"/>
                  <a:pt x="536570" y="37501"/>
                </a:cubicBezTo>
                <a:cubicBezTo>
                  <a:pt x="510964" y="29652"/>
                  <a:pt x="483590" y="24419"/>
                  <a:pt x="457100" y="20931"/>
                </a:cubicBezTo>
                <a:cubicBezTo>
                  <a:pt x="450920" y="20059"/>
                  <a:pt x="447388" y="14826"/>
                  <a:pt x="447388" y="9593"/>
                </a:cubicBezTo>
                <a:cubicBezTo>
                  <a:pt x="448270" y="3488"/>
                  <a:pt x="453568" y="0"/>
                  <a:pt x="458866" y="0"/>
                </a:cubicBezTo>
                <a:close/>
                <a:moveTo>
                  <a:pt x="371352" y="0"/>
                </a:moveTo>
                <a:cubicBezTo>
                  <a:pt x="376650" y="0"/>
                  <a:pt x="381948" y="3488"/>
                  <a:pt x="382830" y="9593"/>
                </a:cubicBezTo>
                <a:cubicBezTo>
                  <a:pt x="383714" y="14826"/>
                  <a:pt x="379298" y="20059"/>
                  <a:pt x="373118" y="20931"/>
                </a:cubicBezTo>
                <a:cubicBezTo>
                  <a:pt x="346628" y="24419"/>
                  <a:pt x="319254" y="29652"/>
                  <a:pt x="293646" y="37501"/>
                </a:cubicBezTo>
                <a:cubicBezTo>
                  <a:pt x="292764" y="38373"/>
                  <a:pt x="291880" y="38373"/>
                  <a:pt x="290114" y="38373"/>
                </a:cubicBezTo>
                <a:cubicBezTo>
                  <a:pt x="285700" y="38373"/>
                  <a:pt x="281284" y="34884"/>
                  <a:pt x="280402" y="31396"/>
                </a:cubicBezTo>
                <a:cubicBezTo>
                  <a:pt x="278636" y="25291"/>
                  <a:pt x="281284" y="19186"/>
                  <a:pt x="286582" y="17442"/>
                </a:cubicBezTo>
                <a:cubicBezTo>
                  <a:pt x="313956" y="8721"/>
                  <a:pt x="343096" y="2616"/>
                  <a:pt x="37135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2A28D92-4102-481E-9616-6CFFFF67C85D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COMMUNICATION SLIDE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6E50741-62B2-4A54-8C06-342DC58D35F3}"/>
              </a:ext>
            </a:extLst>
          </p:cNvPr>
          <p:cNvSpPr txBox="1"/>
          <p:nvPr/>
        </p:nvSpPr>
        <p:spPr>
          <a:xfrm>
            <a:off x="1520827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84D6F36-1DE8-4B4E-A933-089149EB30C4}"/>
              </a:ext>
            </a:extLst>
          </p:cNvPr>
          <p:cNvSpPr txBox="1"/>
          <p:nvPr/>
        </p:nvSpPr>
        <p:spPr>
          <a:xfrm>
            <a:off x="2429736" y="4698060"/>
            <a:ext cx="4278475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1A9927D-0B15-4959-A9FD-24DDBFD56C62}"/>
              </a:ext>
            </a:extLst>
          </p:cNvPr>
          <p:cNvSpPr txBox="1"/>
          <p:nvPr/>
        </p:nvSpPr>
        <p:spPr>
          <a:xfrm>
            <a:off x="2429737" y="5379402"/>
            <a:ext cx="4278476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ECDA68A-AAD7-42E0-A507-2B00D67A2722}"/>
              </a:ext>
            </a:extLst>
          </p:cNvPr>
          <p:cNvSpPr txBox="1"/>
          <p:nvPr/>
        </p:nvSpPr>
        <p:spPr>
          <a:xfrm>
            <a:off x="2429736" y="9961911"/>
            <a:ext cx="4278475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EB00113-86EF-4007-8E04-51510DD2B6D5}"/>
              </a:ext>
            </a:extLst>
          </p:cNvPr>
          <p:cNvSpPr txBox="1"/>
          <p:nvPr/>
        </p:nvSpPr>
        <p:spPr>
          <a:xfrm>
            <a:off x="2429737" y="10643253"/>
            <a:ext cx="4278476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0410445-0663-4D9B-8D7D-8CEC0220C1B5}"/>
              </a:ext>
            </a:extLst>
          </p:cNvPr>
          <p:cNvSpPr txBox="1"/>
          <p:nvPr/>
        </p:nvSpPr>
        <p:spPr>
          <a:xfrm>
            <a:off x="17914775" y="4698060"/>
            <a:ext cx="4278475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E530ACB-9648-4639-9CB9-39FBDC565B41}"/>
              </a:ext>
            </a:extLst>
          </p:cNvPr>
          <p:cNvSpPr txBox="1"/>
          <p:nvPr/>
        </p:nvSpPr>
        <p:spPr>
          <a:xfrm>
            <a:off x="17914776" y="5379402"/>
            <a:ext cx="4278476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AD1C467-2580-418F-994E-9C5C61253D2B}"/>
              </a:ext>
            </a:extLst>
          </p:cNvPr>
          <p:cNvSpPr txBox="1"/>
          <p:nvPr/>
        </p:nvSpPr>
        <p:spPr>
          <a:xfrm>
            <a:off x="17914775" y="9961911"/>
            <a:ext cx="4278475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2C216E7-4676-4250-BA89-EE8DC97A3101}"/>
              </a:ext>
            </a:extLst>
          </p:cNvPr>
          <p:cNvSpPr txBox="1"/>
          <p:nvPr/>
        </p:nvSpPr>
        <p:spPr>
          <a:xfrm>
            <a:off x="17914776" y="10643253"/>
            <a:ext cx="4278476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2">
            <a:extLst>
              <a:ext uri="{FF2B5EF4-FFF2-40B4-BE49-F238E27FC236}">
                <a16:creationId xmlns:a16="http://schemas.microsoft.com/office/drawing/2014/main" id="{494052A4-BD1E-40C9-BFE6-6517122F3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6801" y="3429272"/>
            <a:ext cx="6438712" cy="2593535"/>
          </a:xfrm>
          <a:prstGeom prst="roundRect">
            <a:avLst/>
          </a:pr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84" name="Freeform 3">
            <a:extLst>
              <a:ext uri="{FF2B5EF4-FFF2-40B4-BE49-F238E27FC236}">
                <a16:creationId xmlns:a16="http://schemas.microsoft.com/office/drawing/2014/main" id="{B3D3C176-343E-4F44-AC1E-DE3D3C93F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6801" y="10260352"/>
            <a:ext cx="6438712" cy="2593533"/>
          </a:xfrm>
          <a:prstGeom prst="roundRect">
            <a:avLst/>
          </a:pr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85" name="Freeform 4">
            <a:extLst>
              <a:ext uri="{FF2B5EF4-FFF2-40B4-BE49-F238E27FC236}">
                <a16:creationId xmlns:a16="http://schemas.microsoft.com/office/drawing/2014/main" id="{2363687F-B702-4468-80BC-DE9B56C51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4196" y="6846774"/>
            <a:ext cx="6442637" cy="2593533"/>
          </a:xfrm>
          <a:prstGeom prst="roundRect">
            <a:avLst/>
          </a:pr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86" name="Freeform 10">
            <a:extLst>
              <a:ext uri="{FF2B5EF4-FFF2-40B4-BE49-F238E27FC236}">
                <a16:creationId xmlns:a16="http://schemas.microsoft.com/office/drawing/2014/main" id="{4CF82037-31E3-4543-9D5D-29BED16D9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0475" y="4724077"/>
            <a:ext cx="3786326" cy="6831080"/>
          </a:xfrm>
          <a:custGeom>
            <a:avLst/>
            <a:gdLst>
              <a:gd name="T0" fmla="*/ 4256 w 4257"/>
              <a:gd name="T1" fmla="*/ 0 h 7677"/>
              <a:gd name="T2" fmla="*/ 910 w 4257"/>
              <a:gd name="T3" fmla="*/ 0 h 7677"/>
              <a:gd name="T4" fmla="*/ 910 w 4257"/>
              <a:gd name="T5" fmla="*/ 0 h 7677"/>
              <a:gd name="T6" fmla="*/ 0 w 4257"/>
              <a:gd name="T7" fmla="*/ 909 h 7677"/>
              <a:gd name="T8" fmla="*/ 0 w 4257"/>
              <a:gd name="T9" fmla="*/ 6768 h 7677"/>
              <a:gd name="T10" fmla="*/ 0 w 4257"/>
              <a:gd name="T11" fmla="*/ 6768 h 7677"/>
              <a:gd name="T12" fmla="*/ 910 w 4257"/>
              <a:gd name="T13" fmla="*/ 7676 h 7677"/>
              <a:gd name="T14" fmla="*/ 4256 w 4257"/>
              <a:gd name="T15" fmla="*/ 7676 h 7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57" h="7677">
                <a:moveTo>
                  <a:pt x="4256" y="0"/>
                </a:moveTo>
                <a:lnTo>
                  <a:pt x="910" y="0"/>
                </a:lnTo>
                <a:lnTo>
                  <a:pt x="910" y="0"/>
                </a:lnTo>
                <a:cubicBezTo>
                  <a:pt x="408" y="0"/>
                  <a:pt x="0" y="407"/>
                  <a:pt x="0" y="909"/>
                </a:cubicBezTo>
                <a:lnTo>
                  <a:pt x="0" y="6768"/>
                </a:lnTo>
                <a:lnTo>
                  <a:pt x="0" y="6768"/>
                </a:lnTo>
                <a:cubicBezTo>
                  <a:pt x="0" y="7269"/>
                  <a:pt x="408" y="7676"/>
                  <a:pt x="910" y="7676"/>
                </a:cubicBezTo>
                <a:lnTo>
                  <a:pt x="4256" y="7676"/>
                </a:lnTo>
              </a:path>
            </a:pathLst>
          </a:custGeom>
          <a:noFill/>
          <a:ln w="127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87" name="Line 11">
            <a:extLst>
              <a:ext uri="{FF2B5EF4-FFF2-40B4-BE49-F238E27FC236}">
                <a16:creationId xmlns:a16="http://schemas.microsoft.com/office/drawing/2014/main" id="{4736F03D-83FC-4E78-935A-EB36FF4413C0}"/>
              </a:ext>
            </a:extLst>
          </p:cNvPr>
          <p:cNvSpPr>
            <a:spLocks noChangeShapeType="1"/>
          </p:cNvSpPr>
          <p:nvPr/>
        </p:nvSpPr>
        <p:spPr bwMode="auto">
          <a:xfrm>
            <a:off x="9020475" y="8129808"/>
            <a:ext cx="7011568" cy="0"/>
          </a:xfrm>
          <a:prstGeom prst="line">
            <a:avLst/>
          </a:prstGeom>
          <a:noFill/>
          <a:ln w="127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88" name="Freeform 12">
            <a:extLst>
              <a:ext uri="{FF2B5EF4-FFF2-40B4-BE49-F238E27FC236}">
                <a16:creationId xmlns:a16="http://schemas.microsoft.com/office/drawing/2014/main" id="{AEA7DAE8-DAF9-4B4D-B377-E3EFD36AD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8993" y="3645074"/>
            <a:ext cx="2165856" cy="2165856"/>
          </a:xfrm>
          <a:custGeom>
            <a:avLst/>
            <a:gdLst>
              <a:gd name="T0" fmla="*/ 2431 w 2432"/>
              <a:gd name="T1" fmla="*/ 1216 h 2433"/>
              <a:gd name="T2" fmla="*/ 2431 w 2432"/>
              <a:gd name="T3" fmla="*/ 1216 h 2433"/>
              <a:gd name="T4" fmla="*/ 1216 w 2432"/>
              <a:gd name="T5" fmla="*/ 2432 h 2433"/>
              <a:gd name="T6" fmla="*/ 1216 w 2432"/>
              <a:gd name="T7" fmla="*/ 2432 h 2433"/>
              <a:gd name="T8" fmla="*/ 0 w 2432"/>
              <a:gd name="T9" fmla="*/ 1216 h 2433"/>
              <a:gd name="T10" fmla="*/ 0 w 2432"/>
              <a:gd name="T11" fmla="*/ 1216 h 2433"/>
              <a:gd name="T12" fmla="*/ 1216 w 2432"/>
              <a:gd name="T13" fmla="*/ 0 h 2433"/>
              <a:gd name="T14" fmla="*/ 1216 w 2432"/>
              <a:gd name="T15" fmla="*/ 0 h 2433"/>
              <a:gd name="T16" fmla="*/ 2431 w 2432"/>
              <a:gd name="T17" fmla="*/ 1216 h 2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32" h="2433">
                <a:moveTo>
                  <a:pt x="2431" y="1216"/>
                </a:moveTo>
                <a:lnTo>
                  <a:pt x="2431" y="1216"/>
                </a:lnTo>
                <a:cubicBezTo>
                  <a:pt x="2431" y="1889"/>
                  <a:pt x="1887" y="2432"/>
                  <a:pt x="1216" y="2432"/>
                </a:cubicBezTo>
                <a:lnTo>
                  <a:pt x="1216" y="2432"/>
                </a:lnTo>
                <a:cubicBezTo>
                  <a:pt x="544" y="2432"/>
                  <a:pt x="0" y="1889"/>
                  <a:pt x="0" y="1216"/>
                </a:cubicBezTo>
                <a:lnTo>
                  <a:pt x="0" y="1216"/>
                </a:lnTo>
                <a:cubicBezTo>
                  <a:pt x="0" y="545"/>
                  <a:pt x="544" y="0"/>
                  <a:pt x="1216" y="0"/>
                </a:cubicBezTo>
                <a:lnTo>
                  <a:pt x="1216" y="0"/>
                </a:lnTo>
                <a:cubicBezTo>
                  <a:pt x="1887" y="0"/>
                  <a:pt x="2431" y="545"/>
                  <a:pt x="2431" y="121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89" name="Freeform 13">
            <a:extLst>
              <a:ext uri="{FF2B5EF4-FFF2-40B4-BE49-F238E27FC236}">
                <a16:creationId xmlns:a16="http://schemas.microsoft.com/office/drawing/2014/main" id="{00E484FD-B9CB-4861-86C2-C354B3C89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4029" y="3896188"/>
            <a:ext cx="1659706" cy="1659704"/>
          </a:xfrm>
          <a:custGeom>
            <a:avLst/>
            <a:gdLst>
              <a:gd name="T0" fmla="*/ 1864 w 1865"/>
              <a:gd name="T1" fmla="*/ 931 h 1864"/>
              <a:gd name="T2" fmla="*/ 1864 w 1865"/>
              <a:gd name="T3" fmla="*/ 931 h 1864"/>
              <a:gd name="T4" fmla="*/ 932 w 1865"/>
              <a:gd name="T5" fmla="*/ 1863 h 1864"/>
              <a:gd name="T6" fmla="*/ 932 w 1865"/>
              <a:gd name="T7" fmla="*/ 1863 h 1864"/>
              <a:gd name="T8" fmla="*/ 0 w 1865"/>
              <a:gd name="T9" fmla="*/ 931 h 1864"/>
              <a:gd name="T10" fmla="*/ 0 w 1865"/>
              <a:gd name="T11" fmla="*/ 931 h 1864"/>
              <a:gd name="T12" fmla="*/ 932 w 1865"/>
              <a:gd name="T13" fmla="*/ 0 h 1864"/>
              <a:gd name="T14" fmla="*/ 932 w 1865"/>
              <a:gd name="T15" fmla="*/ 0 h 1864"/>
              <a:gd name="T16" fmla="*/ 1864 w 1865"/>
              <a:gd name="T17" fmla="*/ 931 h 1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65" h="1864">
                <a:moveTo>
                  <a:pt x="1864" y="931"/>
                </a:moveTo>
                <a:lnTo>
                  <a:pt x="1864" y="931"/>
                </a:lnTo>
                <a:cubicBezTo>
                  <a:pt x="1864" y="1446"/>
                  <a:pt x="1446" y="1863"/>
                  <a:pt x="932" y="1863"/>
                </a:cubicBezTo>
                <a:lnTo>
                  <a:pt x="932" y="1863"/>
                </a:lnTo>
                <a:cubicBezTo>
                  <a:pt x="417" y="1863"/>
                  <a:pt x="0" y="1446"/>
                  <a:pt x="0" y="931"/>
                </a:cubicBezTo>
                <a:lnTo>
                  <a:pt x="0" y="931"/>
                </a:lnTo>
                <a:cubicBezTo>
                  <a:pt x="0" y="417"/>
                  <a:pt x="417" y="0"/>
                  <a:pt x="932" y="0"/>
                </a:cubicBezTo>
                <a:lnTo>
                  <a:pt x="932" y="0"/>
                </a:lnTo>
                <a:cubicBezTo>
                  <a:pt x="1446" y="0"/>
                  <a:pt x="1864" y="417"/>
                  <a:pt x="1864" y="931"/>
                </a:cubicBezTo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0" name="Freeform 14">
            <a:extLst>
              <a:ext uri="{FF2B5EF4-FFF2-40B4-BE49-F238E27FC236}">
                <a16:creationId xmlns:a16="http://schemas.microsoft.com/office/drawing/2014/main" id="{7F770EDB-06DD-40CC-99C3-7E574B8FA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5241" y="7058652"/>
            <a:ext cx="2165856" cy="2165856"/>
          </a:xfrm>
          <a:custGeom>
            <a:avLst/>
            <a:gdLst>
              <a:gd name="T0" fmla="*/ 2433 w 2434"/>
              <a:gd name="T1" fmla="*/ 1216 h 2432"/>
              <a:gd name="T2" fmla="*/ 2433 w 2434"/>
              <a:gd name="T3" fmla="*/ 1216 h 2432"/>
              <a:gd name="T4" fmla="*/ 1217 w 2434"/>
              <a:gd name="T5" fmla="*/ 2431 h 2432"/>
              <a:gd name="T6" fmla="*/ 1217 w 2434"/>
              <a:gd name="T7" fmla="*/ 2431 h 2432"/>
              <a:gd name="T8" fmla="*/ 0 w 2434"/>
              <a:gd name="T9" fmla="*/ 1216 h 2432"/>
              <a:gd name="T10" fmla="*/ 0 w 2434"/>
              <a:gd name="T11" fmla="*/ 1216 h 2432"/>
              <a:gd name="T12" fmla="*/ 1217 w 2434"/>
              <a:gd name="T13" fmla="*/ 0 h 2432"/>
              <a:gd name="T14" fmla="*/ 1217 w 2434"/>
              <a:gd name="T15" fmla="*/ 0 h 2432"/>
              <a:gd name="T16" fmla="*/ 2433 w 2434"/>
              <a:gd name="T17" fmla="*/ 1216 h 2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34" h="2432">
                <a:moveTo>
                  <a:pt x="2433" y="1216"/>
                </a:moveTo>
                <a:lnTo>
                  <a:pt x="2433" y="1216"/>
                </a:lnTo>
                <a:cubicBezTo>
                  <a:pt x="2433" y="1888"/>
                  <a:pt x="1888" y="2431"/>
                  <a:pt x="1217" y="2431"/>
                </a:cubicBezTo>
                <a:lnTo>
                  <a:pt x="1217" y="2431"/>
                </a:lnTo>
                <a:cubicBezTo>
                  <a:pt x="545" y="2431"/>
                  <a:pt x="0" y="1888"/>
                  <a:pt x="0" y="1216"/>
                </a:cubicBezTo>
                <a:lnTo>
                  <a:pt x="0" y="1216"/>
                </a:lnTo>
                <a:cubicBezTo>
                  <a:pt x="0" y="544"/>
                  <a:pt x="545" y="0"/>
                  <a:pt x="1217" y="0"/>
                </a:cubicBezTo>
                <a:lnTo>
                  <a:pt x="1217" y="0"/>
                </a:lnTo>
                <a:cubicBezTo>
                  <a:pt x="1888" y="0"/>
                  <a:pt x="2433" y="544"/>
                  <a:pt x="2433" y="121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1" name="Freeform 15">
            <a:extLst>
              <a:ext uri="{FF2B5EF4-FFF2-40B4-BE49-F238E27FC236}">
                <a16:creationId xmlns:a16="http://schemas.microsoft.com/office/drawing/2014/main" id="{2DC35A14-1C62-4751-85D3-29FE1A34E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8993" y="10472229"/>
            <a:ext cx="2165856" cy="2165856"/>
          </a:xfrm>
          <a:custGeom>
            <a:avLst/>
            <a:gdLst>
              <a:gd name="T0" fmla="*/ 2431 w 2432"/>
              <a:gd name="T1" fmla="*/ 1216 h 2433"/>
              <a:gd name="T2" fmla="*/ 2431 w 2432"/>
              <a:gd name="T3" fmla="*/ 1216 h 2433"/>
              <a:gd name="T4" fmla="*/ 1216 w 2432"/>
              <a:gd name="T5" fmla="*/ 2432 h 2433"/>
              <a:gd name="T6" fmla="*/ 1216 w 2432"/>
              <a:gd name="T7" fmla="*/ 2432 h 2433"/>
              <a:gd name="T8" fmla="*/ 0 w 2432"/>
              <a:gd name="T9" fmla="*/ 1216 h 2433"/>
              <a:gd name="T10" fmla="*/ 0 w 2432"/>
              <a:gd name="T11" fmla="*/ 1216 h 2433"/>
              <a:gd name="T12" fmla="*/ 1216 w 2432"/>
              <a:gd name="T13" fmla="*/ 0 h 2433"/>
              <a:gd name="T14" fmla="*/ 1216 w 2432"/>
              <a:gd name="T15" fmla="*/ 0 h 2433"/>
              <a:gd name="T16" fmla="*/ 2431 w 2432"/>
              <a:gd name="T17" fmla="*/ 1216 h 2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32" h="2433">
                <a:moveTo>
                  <a:pt x="2431" y="1216"/>
                </a:moveTo>
                <a:lnTo>
                  <a:pt x="2431" y="1216"/>
                </a:lnTo>
                <a:cubicBezTo>
                  <a:pt x="2431" y="1888"/>
                  <a:pt x="1887" y="2432"/>
                  <a:pt x="1216" y="2432"/>
                </a:cubicBezTo>
                <a:lnTo>
                  <a:pt x="1216" y="2432"/>
                </a:lnTo>
                <a:cubicBezTo>
                  <a:pt x="544" y="2432"/>
                  <a:pt x="0" y="1888"/>
                  <a:pt x="0" y="1216"/>
                </a:cubicBezTo>
                <a:lnTo>
                  <a:pt x="0" y="1216"/>
                </a:lnTo>
                <a:cubicBezTo>
                  <a:pt x="0" y="545"/>
                  <a:pt x="544" y="0"/>
                  <a:pt x="1216" y="0"/>
                </a:cubicBezTo>
                <a:lnTo>
                  <a:pt x="1216" y="0"/>
                </a:lnTo>
                <a:cubicBezTo>
                  <a:pt x="1887" y="0"/>
                  <a:pt x="2431" y="545"/>
                  <a:pt x="2431" y="121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2" name="Freeform 16">
            <a:extLst>
              <a:ext uri="{FF2B5EF4-FFF2-40B4-BE49-F238E27FC236}">
                <a16:creationId xmlns:a16="http://schemas.microsoft.com/office/drawing/2014/main" id="{7001D623-BEB3-4869-8CA6-F228284F8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0280" y="7309765"/>
            <a:ext cx="1659704" cy="1659704"/>
          </a:xfrm>
          <a:custGeom>
            <a:avLst/>
            <a:gdLst>
              <a:gd name="T0" fmla="*/ 1863 w 1864"/>
              <a:gd name="T1" fmla="*/ 932 h 1864"/>
              <a:gd name="T2" fmla="*/ 1863 w 1864"/>
              <a:gd name="T3" fmla="*/ 932 h 1864"/>
              <a:gd name="T4" fmla="*/ 932 w 1864"/>
              <a:gd name="T5" fmla="*/ 1863 h 1864"/>
              <a:gd name="T6" fmla="*/ 932 w 1864"/>
              <a:gd name="T7" fmla="*/ 1863 h 1864"/>
              <a:gd name="T8" fmla="*/ 0 w 1864"/>
              <a:gd name="T9" fmla="*/ 932 h 1864"/>
              <a:gd name="T10" fmla="*/ 0 w 1864"/>
              <a:gd name="T11" fmla="*/ 932 h 1864"/>
              <a:gd name="T12" fmla="*/ 932 w 1864"/>
              <a:gd name="T13" fmla="*/ 0 h 1864"/>
              <a:gd name="T14" fmla="*/ 932 w 1864"/>
              <a:gd name="T15" fmla="*/ 0 h 1864"/>
              <a:gd name="T16" fmla="*/ 1863 w 1864"/>
              <a:gd name="T17" fmla="*/ 932 h 1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64" h="1864">
                <a:moveTo>
                  <a:pt x="1863" y="932"/>
                </a:moveTo>
                <a:lnTo>
                  <a:pt x="1863" y="932"/>
                </a:lnTo>
                <a:cubicBezTo>
                  <a:pt x="1863" y="1446"/>
                  <a:pt x="1447" y="1863"/>
                  <a:pt x="932" y="1863"/>
                </a:cubicBezTo>
                <a:lnTo>
                  <a:pt x="932" y="1863"/>
                </a:lnTo>
                <a:cubicBezTo>
                  <a:pt x="417" y="1863"/>
                  <a:pt x="0" y="1446"/>
                  <a:pt x="0" y="932"/>
                </a:cubicBezTo>
                <a:lnTo>
                  <a:pt x="0" y="932"/>
                </a:lnTo>
                <a:cubicBezTo>
                  <a:pt x="0" y="417"/>
                  <a:pt x="417" y="0"/>
                  <a:pt x="932" y="0"/>
                </a:cubicBezTo>
                <a:lnTo>
                  <a:pt x="932" y="0"/>
                </a:lnTo>
                <a:cubicBezTo>
                  <a:pt x="1447" y="0"/>
                  <a:pt x="1863" y="417"/>
                  <a:pt x="1863" y="932"/>
                </a:cubicBezTo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3" name="Freeform 17">
            <a:extLst>
              <a:ext uri="{FF2B5EF4-FFF2-40B4-BE49-F238E27FC236}">
                <a16:creationId xmlns:a16="http://schemas.microsoft.com/office/drawing/2014/main" id="{40733EE1-D7DA-498B-B757-9A6C12229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4029" y="10727265"/>
            <a:ext cx="1659706" cy="1659706"/>
          </a:xfrm>
          <a:custGeom>
            <a:avLst/>
            <a:gdLst>
              <a:gd name="T0" fmla="*/ 1864 w 1865"/>
              <a:gd name="T1" fmla="*/ 932 h 1865"/>
              <a:gd name="T2" fmla="*/ 1864 w 1865"/>
              <a:gd name="T3" fmla="*/ 932 h 1865"/>
              <a:gd name="T4" fmla="*/ 932 w 1865"/>
              <a:gd name="T5" fmla="*/ 1864 h 1865"/>
              <a:gd name="T6" fmla="*/ 932 w 1865"/>
              <a:gd name="T7" fmla="*/ 1864 h 1865"/>
              <a:gd name="T8" fmla="*/ 0 w 1865"/>
              <a:gd name="T9" fmla="*/ 932 h 1865"/>
              <a:gd name="T10" fmla="*/ 0 w 1865"/>
              <a:gd name="T11" fmla="*/ 932 h 1865"/>
              <a:gd name="T12" fmla="*/ 932 w 1865"/>
              <a:gd name="T13" fmla="*/ 0 h 1865"/>
              <a:gd name="T14" fmla="*/ 932 w 1865"/>
              <a:gd name="T15" fmla="*/ 0 h 1865"/>
              <a:gd name="T16" fmla="*/ 1864 w 1865"/>
              <a:gd name="T17" fmla="*/ 932 h 1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65" h="1865">
                <a:moveTo>
                  <a:pt x="1864" y="932"/>
                </a:moveTo>
                <a:lnTo>
                  <a:pt x="1864" y="932"/>
                </a:lnTo>
                <a:cubicBezTo>
                  <a:pt x="1864" y="1446"/>
                  <a:pt x="1446" y="1864"/>
                  <a:pt x="932" y="1864"/>
                </a:cubicBezTo>
                <a:lnTo>
                  <a:pt x="932" y="1864"/>
                </a:lnTo>
                <a:cubicBezTo>
                  <a:pt x="417" y="1864"/>
                  <a:pt x="0" y="1446"/>
                  <a:pt x="0" y="932"/>
                </a:cubicBezTo>
                <a:lnTo>
                  <a:pt x="0" y="932"/>
                </a:lnTo>
                <a:cubicBezTo>
                  <a:pt x="0" y="417"/>
                  <a:pt x="417" y="0"/>
                  <a:pt x="932" y="0"/>
                </a:cubicBezTo>
                <a:lnTo>
                  <a:pt x="932" y="0"/>
                </a:lnTo>
                <a:cubicBezTo>
                  <a:pt x="1446" y="0"/>
                  <a:pt x="1864" y="417"/>
                  <a:pt x="1864" y="932"/>
                </a:cubicBezTo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4" name="Freeform 18">
            <a:extLst>
              <a:ext uri="{FF2B5EF4-FFF2-40B4-BE49-F238E27FC236}">
                <a16:creationId xmlns:a16="http://schemas.microsoft.com/office/drawing/2014/main" id="{A840FBEA-4BCF-4963-A3E0-E6151350F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6119" y="4257164"/>
            <a:ext cx="431602" cy="941677"/>
          </a:xfrm>
          <a:custGeom>
            <a:avLst/>
            <a:gdLst>
              <a:gd name="T0" fmla="*/ 241 w 483"/>
              <a:gd name="T1" fmla="*/ 724 h 1057"/>
              <a:gd name="T2" fmla="*/ 30 w 483"/>
              <a:gd name="T3" fmla="*/ 342 h 1057"/>
              <a:gd name="T4" fmla="*/ 60 w 483"/>
              <a:gd name="T5" fmla="*/ 482 h 1057"/>
              <a:gd name="T6" fmla="*/ 241 w 483"/>
              <a:gd name="T7" fmla="*/ 664 h 1057"/>
              <a:gd name="T8" fmla="*/ 422 w 483"/>
              <a:gd name="T9" fmla="*/ 482 h 1057"/>
              <a:gd name="T10" fmla="*/ 451 w 483"/>
              <a:gd name="T11" fmla="*/ 342 h 1057"/>
              <a:gd name="T12" fmla="*/ 451 w 483"/>
              <a:gd name="T13" fmla="*/ 513 h 1057"/>
              <a:gd name="T14" fmla="*/ 90 w 483"/>
              <a:gd name="T15" fmla="*/ 207 h 1057"/>
              <a:gd name="T16" fmla="*/ 120 w 483"/>
              <a:gd name="T17" fmla="*/ 312 h 1057"/>
              <a:gd name="T18" fmla="*/ 90 w 483"/>
              <a:gd name="T19" fmla="*/ 207 h 1057"/>
              <a:gd name="T20" fmla="*/ 120 w 483"/>
              <a:gd name="T21" fmla="*/ 177 h 1057"/>
              <a:gd name="T22" fmla="*/ 90 w 483"/>
              <a:gd name="T23" fmla="*/ 177 h 1057"/>
              <a:gd name="T24" fmla="*/ 391 w 483"/>
              <a:gd name="T25" fmla="*/ 177 h 1057"/>
              <a:gd name="T26" fmla="*/ 361 w 483"/>
              <a:gd name="T27" fmla="*/ 91 h 1057"/>
              <a:gd name="T28" fmla="*/ 391 w 483"/>
              <a:gd name="T29" fmla="*/ 177 h 1057"/>
              <a:gd name="T30" fmla="*/ 391 w 483"/>
              <a:gd name="T31" fmla="*/ 207 h 1057"/>
              <a:gd name="T32" fmla="*/ 361 w 483"/>
              <a:gd name="T33" fmla="*/ 312 h 1057"/>
              <a:gd name="T34" fmla="*/ 173 w 483"/>
              <a:gd name="T35" fmla="*/ 312 h 1057"/>
              <a:gd name="T36" fmla="*/ 151 w 483"/>
              <a:gd name="T37" fmla="*/ 207 h 1057"/>
              <a:gd name="T38" fmla="*/ 173 w 483"/>
              <a:gd name="T39" fmla="*/ 312 h 1057"/>
              <a:gd name="T40" fmla="*/ 203 w 483"/>
              <a:gd name="T41" fmla="*/ 177 h 1057"/>
              <a:gd name="T42" fmla="*/ 203 w 483"/>
              <a:gd name="T43" fmla="*/ 35 h 1057"/>
              <a:gd name="T44" fmla="*/ 226 w 483"/>
              <a:gd name="T45" fmla="*/ 177 h 1057"/>
              <a:gd name="T46" fmla="*/ 256 w 483"/>
              <a:gd name="T47" fmla="*/ 177 h 1057"/>
              <a:gd name="T48" fmla="*/ 256 w 483"/>
              <a:gd name="T49" fmla="*/ 31 h 1057"/>
              <a:gd name="T50" fmla="*/ 278 w 483"/>
              <a:gd name="T51" fmla="*/ 177 h 1057"/>
              <a:gd name="T52" fmla="*/ 278 w 483"/>
              <a:gd name="T53" fmla="*/ 207 h 1057"/>
              <a:gd name="T54" fmla="*/ 256 w 483"/>
              <a:gd name="T55" fmla="*/ 312 h 1057"/>
              <a:gd name="T56" fmla="*/ 203 w 483"/>
              <a:gd name="T57" fmla="*/ 207 h 1057"/>
              <a:gd name="T58" fmla="*/ 226 w 483"/>
              <a:gd name="T59" fmla="*/ 312 h 1057"/>
              <a:gd name="T60" fmla="*/ 203 w 483"/>
              <a:gd name="T61" fmla="*/ 207 h 1057"/>
              <a:gd name="T62" fmla="*/ 331 w 483"/>
              <a:gd name="T63" fmla="*/ 207 h 1057"/>
              <a:gd name="T64" fmla="*/ 308 w 483"/>
              <a:gd name="T65" fmla="*/ 312 h 1057"/>
              <a:gd name="T66" fmla="*/ 331 w 483"/>
              <a:gd name="T67" fmla="*/ 177 h 1057"/>
              <a:gd name="T68" fmla="*/ 308 w 483"/>
              <a:gd name="T69" fmla="*/ 46 h 1057"/>
              <a:gd name="T70" fmla="*/ 331 w 483"/>
              <a:gd name="T71" fmla="*/ 60 h 1057"/>
              <a:gd name="T72" fmla="*/ 151 w 483"/>
              <a:gd name="T73" fmla="*/ 60 h 1057"/>
              <a:gd name="T74" fmla="*/ 173 w 483"/>
              <a:gd name="T75" fmla="*/ 46 h 1057"/>
              <a:gd name="T76" fmla="*/ 151 w 483"/>
              <a:gd name="T77" fmla="*/ 177 h 1057"/>
              <a:gd name="T78" fmla="*/ 90 w 483"/>
              <a:gd name="T79" fmla="*/ 342 h 1057"/>
              <a:gd name="T80" fmla="*/ 391 w 483"/>
              <a:gd name="T81" fmla="*/ 482 h 1057"/>
              <a:gd name="T82" fmla="*/ 241 w 483"/>
              <a:gd name="T83" fmla="*/ 633 h 1057"/>
              <a:gd name="T84" fmla="*/ 90 w 483"/>
              <a:gd name="T85" fmla="*/ 482 h 1057"/>
              <a:gd name="T86" fmla="*/ 467 w 483"/>
              <a:gd name="T87" fmla="*/ 218 h 1057"/>
              <a:gd name="T88" fmla="*/ 451 w 483"/>
              <a:gd name="T89" fmla="*/ 232 h 1057"/>
              <a:gd name="T90" fmla="*/ 422 w 483"/>
              <a:gd name="T91" fmla="*/ 312 h 1057"/>
              <a:gd name="T92" fmla="*/ 422 w 483"/>
              <a:gd name="T93" fmla="*/ 181 h 1057"/>
              <a:gd name="T94" fmla="*/ 241 w 483"/>
              <a:gd name="T95" fmla="*/ 0 h 1057"/>
              <a:gd name="T96" fmla="*/ 60 w 483"/>
              <a:gd name="T97" fmla="*/ 312 h 1057"/>
              <a:gd name="T98" fmla="*/ 30 w 483"/>
              <a:gd name="T99" fmla="*/ 232 h 1057"/>
              <a:gd name="T100" fmla="*/ 15 w 483"/>
              <a:gd name="T101" fmla="*/ 218 h 1057"/>
              <a:gd name="T102" fmla="*/ 0 w 483"/>
              <a:gd name="T103" fmla="*/ 232 h 1057"/>
              <a:gd name="T104" fmla="*/ 0 w 483"/>
              <a:gd name="T105" fmla="*/ 513 h 1057"/>
              <a:gd name="T106" fmla="*/ 226 w 483"/>
              <a:gd name="T107" fmla="*/ 1025 h 1057"/>
              <a:gd name="T108" fmla="*/ 135 w 483"/>
              <a:gd name="T109" fmla="*/ 1025 h 1057"/>
              <a:gd name="T110" fmla="*/ 120 w 483"/>
              <a:gd name="T111" fmla="*/ 1040 h 1057"/>
              <a:gd name="T112" fmla="*/ 347 w 483"/>
              <a:gd name="T113" fmla="*/ 1056 h 1057"/>
              <a:gd name="T114" fmla="*/ 361 w 483"/>
              <a:gd name="T115" fmla="*/ 1040 h 1057"/>
              <a:gd name="T116" fmla="*/ 347 w 483"/>
              <a:gd name="T117" fmla="*/ 1025 h 1057"/>
              <a:gd name="T118" fmla="*/ 256 w 483"/>
              <a:gd name="T119" fmla="*/ 753 h 1057"/>
              <a:gd name="T120" fmla="*/ 482 w 483"/>
              <a:gd name="T121" fmla="*/ 513 h 1057"/>
              <a:gd name="T122" fmla="*/ 482 w 483"/>
              <a:gd name="T123" fmla="*/ 232 h 1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83" h="1057">
                <a:moveTo>
                  <a:pt x="241" y="724"/>
                </a:moveTo>
                <a:lnTo>
                  <a:pt x="241" y="724"/>
                </a:lnTo>
                <a:cubicBezTo>
                  <a:pt x="125" y="724"/>
                  <a:pt x="30" y="629"/>
                  <a:pt x="30" y="513"/>
                </a:cubicBezTo>
                <a:lnTo>
                  <a:pt x="30" y="342"/>
                </a:lnTo>
                <a:lnTo>
                  <a:pt x="60" y="342"/>
                </a:lnTo>
                <a:lnTo>
                  <a:pt x="60" y="482"/>
                </a:lnTo>
                <a:lnTo>
                  <a:pt x="60" y="482"/>
                </a:lnTo>
                <a:cubicBezTo>
                  <a:pt x="60" y="582"/>
                  <a:pt x="141" y="664"/>
                  <a:pt x="241" y="664"/>
                </a:cubicBezTo>
                <a:lnTo>
                  <a:pt x="241" y="664"/>
                </a:lnTo>
                <a:cubicBezTo>
                  <a:pt x="340" y="664"/>
                  <a:pt x="422" y="582"/>
                  <a:pt x="422" y="482"/>
                </a:cubicBezTo>
                <a:lnTo>
                  <a:pt x="422" y="342"/>
                </a:lnTo>
                <a:lnTo>
                  <a:pt x="451" y="342"/>
                </a:lnTo>
                <a:lnTo>
                  <a:pt x="451" y="513"/>
                </a:lnTo>
                <a:lnTo>
                  <a:pt x="451" y="513"/>
                </a:lnTo>
                <a:cubicBezTo>
                  <a:pt x="451" y="629"/>
                  <a:pt x="357" y="724"/>
                  <a:pt x="241" y="724"/>
                </a:cubicBezTo>
                <a:close/>
                <a:moveTo>
                  <a:pt x="90" y="207"/>
                </a:moveTo>
                <a:lnTo>
                  <a:pt x="120" y="207"/>
                </a:lnTo>
                <a:lnTo>
                  <a:pt x="120" y="312"/>
                </a:lnTo>
                <a:lnTo>
                  <a:pt x="90" y="312"/>
                </a:lnTo>
                <a:lnTo>
                  <a:pt x="90" y="207"/>
                </a:lnTo>
                <a:close/>
                <a:moveTo>
                  <a:pt x="120" y="91"/>
                </a:moveTo>
                <a:lnTo>
                  <a:pt x="120" y="177"/>
                </a:lnTo>
                <a:lnTo>
                  <a:pt x="90" y="177"/>
                </a:lnTo>
                <a:lnTo>
                  <a:pt x="90" y="177"/>
                </a:lnTo>
                <a:cubicBezTo>
                  <a:pt x="90" y="145"/>
                  <a:pt x="102" y="115"/>
                  <a:pt x="120" y="91"/>
                </a:cubicBezTo>
                <a:close/>
                <a:moveTo>
                  <a:pt x="391" y="177"/>
                </a:moveTo>
                <a:lnTo>
                  <a:pt x="361" y="177"/>
                </a:lnTo>
                <a:lnTo>
                  <a:pt x="361" y="91"/>
                </a:lnTo>
                <a:lnTo>
                  <a:pt x="361" y="91"/>
                </a:lnTo>
                <a:cubicBezTo>
                  <a:pt x="379" y="115"/>
                  <a:pt x="390" y="145"/>
                  <a:pt x="391" y="177"/>
                </a:cubicBezTo>
                <a:close/>
                <a:moveTo>
                  <a:pt x="361" y="207"/>
                </a:moveTo>
                <a:lnTo>
                  <a:pt x="391" y="207"/>
                </a:lnTo>
                <a:lnTo>
                  <a:pt x="391" y="312"/>
                </a:lnTo>
                <a:lnTo>
                  <a:pt x="361" y="312"/>
                </a:lnTo>
                <a:lnTo>
                  <a:pt x="361" y="207"/>
                </a:lnTo>
                <a:close/>
                <a:moveTo>
                  <a:pt x="173" y="312"/>
                </a:moveTo>
                <a:lnTo>
                  <a:pt x="151" y="312"/>
                </a:lnTo>
                <a:lnTo>
                  <a:pt x="151" y="207"/>
                </a:lnTo>
                <a:lnTo>
                  <a:pt x="173" y="207"/>
                </a:lnTo>
                <a:lnTo>
                  <a:pt x="173" y="312"/>
                </a:lnTo>
                <a:close/>
                <a:moveTo>
                  <a:pt x="226" y="177"/>
                </a:moveTo>
                <a:lnTo>
                  <a:pt x="203" y="177"/>
                </a:lnTo>
                <a:lnTo>
                  <a:pt x="203" y="35"/>
                </a:lnTo>
                <a:lnTo>
                  <a:pt x="203" y="35"/>
                </a:lnTo>
                <a:cubicBezTo>
                  <a:pt x="211" y="33"/>
                  <a:pt x="218" y="32"/>
                  <a:pt x="226" y="31"/>
                </a:cubicBezTo>
                <a:lnTo>
                  <a:pt x="226" y="177"/>
                </a:lnTo>
                <a:close/>
                <a:moveTo>
                  <a:pt x="278" y="177"/>
                </a:moveTo>
                <a:lnTo>
                  <a:pt x="256" y="177"/>
                </a:lnTo>
                <a:lnTo>
                  <a:pt x="256" y="31"/>
                </a:lnTo>
                <a:lnTo>
                  <a:pt x="256" y="31"/>
                </a:lnTo>
                <a:cubicBezTo>
                  <a:pt x="264" y="32"/>
                  <a:pt x="271" y="33"/>
                  <a:pt x="278" y="35"/>
                </a:cubicBezTo>
                <a:lnTo>
                  <a:pt x="278" y="177"/>
                </a:lnTo>
                <a:close/>
                <a:moveTo>
                  <a:pt x="256" y="207"/>
                </a:moveTo>
                <a:lnTo>
                  <a:pt x="278" y="207"/>
                </a:lnTo>
                <a:lnTo>
                  <a:pt x="278" y="312"/>
                </a:lnTo>
                <a:lnTo>
                  <a:pt x="256" y="312"/>
                </a:lnTo>
                <a:lnTo>
                  <a:pt x="256" y="207"/>
                </a:lnTo>
                <a:close/>
                <a:moveTo>
                  <a:pt x="203" y="207"/>
                </a:moveTo>
                <a:lnTo>
                  <a:pt x="226" y="207"/>
                </a:lnTo>
                <a:lnTo>
                  <a:pt x="226" y="312"/>
                </a:lnTo>
                <a:lnTo>
                  <a:pt x="203" y="312"/>
                </a:lnTo>
                <a:lnTo>
                  <a:pt x="203" y="207"/>
                </a:lnTo>
                <a:close/>
                <a:moveTo>
                  <a:pt x="308" y="207"/>
                </a:moveTo>
                <a:lnTo>
                  <a:pt x="331" y="207"/>
                </a:lnTo>
                <a:lnTo>
                  <a:pt x="331" y="312"/>
                </a:lnTo>
                <a:lnTo>
                  <a:pt x="308" y="312"/>
                </a:lnTo>
                <a:lnTo>
                  <a:pt x="308" y="207"/>
                </a:lnTo>
                <a:close/>
                <a:moveTo>
                  <a:pt x="331" y="177"/>
                </a:moveTo>
                <a:lnTo>
                  <a:pt x="308" y="177"/>
                </a:lnTo>
                <a:lnTo>
                  <a:pt x="308" y="46"/>
                </a:lnTo>
                <a:lnTo>
                  <a:pt x="308" y="46"/>
                </a:lnTo>
                <a:cubicBezTo>
                  <a:pt x="317" y="50"/>
                  <a:pt x="324" y="55"/>
                  <a:pt x="331" y="60"/>
                </a:cubicBezTo>
                <a:lnTo>
                  <a:pt x="331" y="177"/>
                </a:lnTo>
                <a:close/>
                <a:moveTo>
                  <a:pt x="151" y="60"/>
                </a:moveTo>
                <a:lnTo>
                  <a:pt x="151" y="60"/>
                </a:lnTo>
                <a:cubicBezTo>
                  <a:pt x="158" y="55"/>
                  <a:pt x="165" y="50"/>
                  <a:pt x="173" y="46"/>
                </a:cubicBezTo>
                <a:lnTo>
                  <a:pt x="173" y="177"/>
                </a:lnTo>
                <a:lnTo>
                  <a:pt x="151" y="177"/>
                </a:lnTo>
                <a:lnTo>
                  <a:pt x="151" y="60"/>
                </a:lnTo>
                <a:close/>
                <a:moveTo>
                  <a:pt x="90" y="342"/>
                </a:moveTo>
                <a:lnTo>
                  <a:pt x="391" y="342"/>
                </a:lnTo>
                <a:lnTo>
                  <a:pt x="391" y="482"/>
                </a:lnTo>
                <a:lnTo>
                  <a:pt x="391" y="482"/>
                </a:lnTo>
                <a:cubicBezTo>
                  <a:pt x="391" y="565"/>
                  <a:pt x="323" y="633"/>
                  <a:pt x="241" y="633"/>
                </a:cubicBezTo>
                <a:lnTo>
                  <a:pt x="241" y="633"/>
                </a:lnTo>
                <a:cubicBezTo>
                  <a:pt x="158" y="633"/>
                  <a:pt x="90" y="565"/>
                  <a:pt x="90" y="482"/>
                </a:cubicBezTo>
                <a:lnTo>
                  <a:pt x="90" y="342"/>
                </a:lnTo>
                <a:close/>
                <a:moveTo>
                  <a:pt x="467" y="218"/>
                </a:moveTo>
                <a:lnTo>
                  <a:pt x="467" y="218"/>
                </a:lnTo>
                <a:cubicBezTo>
                  <a:pt x="458" y="218"/>
                  <a:pt x="451" y="224"/>
                  <a:pt x="451" y="232"/>
                </a:cubicBezTo>
                <a:lnTo>
                  <a:pt x="451" y="312"/>
                </a:lnTo>
                <a:lnTo>
                  <a:pt x="422" y="312"/>
                </a:lnTo>
                <a:lnTo>
                  <a:pt x="422" y="181"/>
                </a:lnTo>
                <a:lnTo>
                  <a:pt x="422" y="181"/>
                </a:lnTo>
                <a:cubicBezTo>
                  <a:pt x="422" y="80"/>
                  <a:pt x="340" y="0"/>
                  <a:pt x="241" y="0"/>
                </a:cubicBezTo>
                <a:lnTo>
                  <a:pt x="241" y="0"/>
                </a:lnTo>
                <a:cubicBezTo>
                  <a:pt x="141" y="0"/>
                  <a:pt x="60" y="80"/>
                  <a:pt x="60" y="181"/>
                </a:cubicBezTo>
                <a:lnTo>
                  <a:pt x="60" y="312"/>
                </a:lnTo>
                <a:lnTo>
                  <a:pt x="30" y="312"/>
                </a:lnTo>
                <a:lnTo>
                  <a:pt x="30" y="232"/>
                </a:lnTo>
                <a:lnTo>
                  <a:pt x="30" y="232"/>
                </a:lnTo>
                <a:cubicBezTo>
                  <a:pt x="30" y="224"/>
                  <a:pt x="23" y="218"/>
                  <a:pt x="15" y="218"/>
                </a:cubicBezTo>
                <a:lnTo>
                  <a:pt x="15" y="218"/>
                </a:lnTo>
                <a:cubicBezTo>
                  <a:pt x="7" y="218"/>
                  <a:pt x="0" y="224"/>
                  <a:pt x="0" y="232"/>
                </a:cubicBezTo>
                <a:lnTo>
                  <a:pt x="0" y="513"/>
                </a:lnTo>
                <a:lnTo>
                  <a:pt x="0" y="513"/>
                </a:lnTo>
                <a:cubicBezTo>
                  <a:pt x="0" y="641"/>
                  <a:pt x="100" y="746"/>
                  <a:pt x="226" y="753"/>
                </a:cubicBezTo>
                <a:lnTo>
                  <a:pt x="226" y="1025"/>
                </a:lnTo>
                <a:lnTo>
                  <a:pt x="135" y="1025"/>
                </a:lnTo>
                <a:lnTo>
                  <a:pt x="135" y="1025"/>
                </a:lnTo>
                <a:cubicBezTo>
                  <a:pt x="126" y="1025"/>
                  <a:pt x="120" y="1032"/>
                  <a:pt x="120" y="1040"/>
                </a:cubicBezTo>
                <a:lnTo>
                  <a:pt x="120" y="1040"/>
                </a:lnTo>
                <a:cubicBezTo>
                  <a:pt x="120" y="1049"/>
                  <a:pt x="126" y="1056"/>
                  <a:pt x="135" y="1056"/>
                </a:cubicBezTo>
                <a:lnTo>
                  <a:pt x="347" y="1056"/>
                </a:lnTo>
                <a:lnTo>
                  <a:pt x="347" y="1056"/>
                </a:lnTo>
                <a:cubicBezTo>
                  <a:pt x="354" y="1056"/>
                  <a:pt x="361" y="1049"/>
                  <a:pt x="361" y="1040"/>
                </a:cubicBezTo>
                <a:lnTo>
                  <a:pt x="361" y="1040"/>
                </a:lnTo>
                <a:cubicBezTo>
                  <a:pt x="361" y="1032"/>
                  <a:pt x="354" y="1025"/>
                  <a:pt x="347" y="1025"/>
                </a:cubicBezTo>
                <a:lnTo>
                  <a:pt x="256" y="1025"/>
                </a:lnTo>
                <a:lnTo>
                  <a:pt x="256" y="753"/>
                </a:lnTo>
                <a:lnTo>
                  <a:pt x="256" y="753"/>
                </a:lnTo>
                <a:cubicBezTo>
                  <a:pt x="382" y="746"/>
                  <a:pt x="482" y="641"/>
                  <a:pt x="482" y="513"/>
                </a:cubicBezTo>
                <a:lnTo>
                  <a:pt x="482" y="232"/>
                </a:lnTo>
                <a:lnTo>
                  <a:pt x="482" y="232"/>
                </a:lnTo>
                <a:cubicBezTo>
                  <a:pt x="482" y="224"/>
                  <a:pt x="475" y="218"/>
                  <a:pt x="467" y="2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91E3A260-DFB5-4356-AF35-112F39CEA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4172" y="7717825"/>
            <a:ext cx="1023183" cy="846621"/>
          </a:xfrm>
          <a:custGeom>
            <a:avLst/>
            <a:gdLst>
              <a:gd name="connsiteX0" fmla="*/ 39114 w 1023183"/>
              <a:gd name="connsiteY0" fmla="*/ 703464 h 846621"/>
              <a:gd name="connsiteX1" fmla="*/ 30224 w 1023183"/>
              <a:gd name="connsiteY1" fmla="*/ 707020 h 846621"/>
              <a:gd name="connsiteX2" fmla="*/ 26669 w 1023183"/>
              <a:gd name="connsiteY2" fmla="*/ 715912 h 846621"/>
              <a:gd name="connsiteX3" fmla="*/ 129787 w 1023183"/>
              <a:gd name="connsiteY3" fmla="*/ 819946 h 846621"/>
              <a:gd name="connsiteX4" fmla="*/ 894285 w 1023183"/>
              <a:gd name="connsiteY4" fmla="*/ 819946 h 846621"/>
              <a:gd name="connsiteX5" fmla="*/ 996514 w 1023183"/>
              <a:gd name="connsiteY5" fmla="*/ 715912 h 846621"/>
              <a:gd name="connsiteX6" fmla="*/ 992959 w 1023183"/>
              <a:gd name="connsiteY6" fmla="*/ 707020 h 846621"/>
              <a:gd name="connsiteX7" fmla="*/ 984069 w 1023183"/>
              <a:gd name="connsiteY7" fmla="*/ 703464 h 846621"/>
              <a:gd name="connsiteX8" fmla="*/ 593820 w 1023183"/>
              <a:gd name="connsiteY8" fmla="*/ 703464 h 846621"/>
              <a:gd name="connsiteX9" fmla="*/ 511147 w 1023183"/>
              <a:gd name="connsiteY9" fmla="*/ 760371 h 846621"/>
              <a:gd name="connsiteX10" fmla="*/ 427586 w 1023183"/>
              <a:gd name="connsiteY10" fmla="*/ 703464 h 846621"/>
              <a:gd name="connsiteX11" fmla="*/ 138676 w 1023183"/>
              <a:gd name="connsiteY11" fmla="*/ 645667 h 846621"/>
              <a:gd name="connsiteX12" fmla="*/ 138676 w 1023183"/>
              <a:gd name="connsiteY12" fmla="*/ 676788 h 846621"/>
              <a:gd name="connsiteX13" fmla="*/ 427586 w 1023183"/>
              <a:gd name="connsiteY13" fmla="*/ 676788 h 846621"/>
              <a:gd name="connsiteX14" fmla="*/ 451587 w 1023183"/>
              <a:gd name="connsiteY14" fmla="*/ 693683 h 846621"/>
              <a:gd name="connsiteX15" fmla="*/ 511147 w 1023183"/>
              <a:gd name="connsiteY15" fmla="*/ 733696 h 846621"/>
              <a:gd name="connsiteX16" fmla="*/ 569818 w 1023183"/>
              <a:gd name="connsiteY16" fmla="*/ 693683 h 846621"/>
              <a:gd name="connsiteX17" fmla="*/ 593820 w 1023183"/>
              <a:gd name="connsiteY17" fmla="*/ 676788 h 846621"/>
              <a:gd name="connsiteX18" fmla="*/ 882729 w 1023183"/>
              <a:gd name="connsiteY18" fmla="*/ 676788 h 846621"/>
              <a:gd name="connsiteX19" fmla="*/ 882729 w 1023183"/>
              <a:gd name="connsiteY19" fmla="*/ 645667 h 846621"/>
              <a:gd name="connsiteX20" fmla="*/ 513998 w 1023183"/>
              <a:gd name="connsiteY20" fmla="*/ 336837 h 846621"/>
              <a:gd name="connsiteX21" fmla="*/ 458470 w 1023183"/>
              <a:gd name="connsiteY21" fmla="*/ 392365 h 846621"/>
              <a:gd name="connsiteX22" fmla="*/ 513998 w 1023183"/>
              <a:gd name="connsiteY22" fmla="*/ 446997 h 846621"/>
              <a:gd name="connsiteX23" fmla="*/ 568631 w 1023183"/>
              <a:gd name="connsiteY23" fmla="*/ 392365 h 846621"/>
              <a:gd name="connsiteX24" fmla="*/ 513998 w 1023183"/>
              <a:gd name="connsiteY24" fmla="*/ 336837 h 846621"/>
              <a:gd name="connsiteX25" fmla="*/ 513998 w 1023183"/>
              <a:gd name="connsiteY25" fmla="*/ 309968 h 846621"/>
              <a:gd name="connsiteX26" fmla="*/ 595499 w 1023183"/>
              <a:gd name="connsiteY26" fmla="*/ 392365 h 846621"/>
              <a:gd name="connsiteX27" fmla="*/ 513998 w 1023183"/>
              <a:gd name="connsiteY27" fmla="*/ 473866 h 846621"/>
              <a:gd name="connsiteX28" fmla="*/ 431602 w 1023183"/>
              <a:gd name="connsiteY28" fmla="*/ 392365 h 846621"/>
              <a:gd name="connsiteX29" fmla="*/ 513998 w 1023183"/>
              <a:gd name="connsiteY29" fmla="*/ 309968 h 846621"/>
              <a:gd name="connsiteX30" fmla="*/ 511594 w 1023183"/>
              <a:gd name="connsiteY30" fmla="*/ 211878 h 846621"/>
              <a:gd name="connsiteX31" fmla="*/ 626408 w 1023183"/>
              <a:gd name="connsiteY31" fmla="*/ 273665 h 846621"/>
              <a:gd name="connsiteX32" fmla="*/ 622875 w 1023183"/>
              <a:gd name="connsiteY32" fmla="*/ 292746 h 846621"/>
              <a:gd name="connsiteX33" fmla="*/ 604328 w 1023183"/>
              <a:gd name="connsiteY33" fmla="*/ 289112 h 846621"/>
              <a:gd name="connsiteX34" fmla="*/ 511594 w 1023183"/>
              <a:gd name="connsiteY34" fmla="*/ 239137 h 846621"/>
              <a:gd name="connsiteX35" fmla="*/ 417977 w 1023183"/>
              <a:gd name="connsiteY35" fmla="*/ 289112 h 846621"/>
              <a:gd name="connsiteX36" fmla="*/ 407379 w 1023183"/>
              <a:gd name="connsiteY36" fmla="*/ 295472 h 846621"/>
              <a:gd name="connsiteX37" fmla="*/ 399430 w 1023183"/>
              <a:gd name="connsiteY37" fmla="*/ 292746 h 846621"/>
              <a:gd name="connsiteX38" fmla="*/ 395898 w 1023183"/>
              <a:gd name="connsiteY38" fmla="*/ 273665 h 846621"/>
              <a:gd name="connsiteX39" fmla="*/ 511594 w 1023183"/>
              <a:gd name="connsiteY39" fmla="*/ 211878 h 846621"/>
              <a:gd name="connsiteX40" fmla="*/ 169789 w 1023183"/>
              <a:gd name="connsiteY40" fmla="*/ 160869 h 846621"/>
              <a:gd name="connsiteX41" fmla="*/ 296021 w 1023183"/>
              <a:gd name="connsiteY41" fmla="*/ 160869 h 846621"/>
              <a:gd name="connsiteX42" fmla="*/ 310244 w 1023183"/>
              <a:gd name="connsiteY42" fmla="*/ 174234 h 846621"/>
              <a:gd name="connsiteX43" fmla="*/ 296021 w 1023183"/>
              <a:gd name="connsiteY43" fmla="*/ 187599 h 846621"/>
              <a:gd name="connsiteX44" fmla="*/ 169789 w 1023183"/>
              <a:gd name="connsiteY44" fmla="*/ 187599 h 846621"/>
              <a:gd name="connsiteX45" fmla="*/ 140454 w 1023183"/>
              <a:gd name="connsiteY45" fmla="*/ 216111 h 846621"/>
              <a:gd name="connsiteX46" fmla="*/ 140454 w 1023183"/>
              <a:gd name="connsiteY46" fmla="*/ 531524 h 846621"/>
              <a:gd name="connsiteX47" fmla="*/ 169789 w 1023183"/>
              <a:gd name="connsiteY47" fmla="*/ 560927 h 846621"/>
              <a:gd name="connsiteX48" fmla="*/ 853395 w 1023183"/>
              <a:gd name="connsiteY48" fmla="*/ 560927 h 846621"/>
              <a:gd name="connsiteX49" fmla="*/ 882730 w 1023183"/>
              <a:gd name="connsiteY49" fmla="*/ 531524 h 846621"/>
              <a:gd name="connsiteX50" fmla="*/ 882730 w 1023183"/>
              <a:gd name="connsiteY50" fmla="*/ 216111 h 846621"/>
              <a:gd name="connsiteX51" fmla="*/ 853395 w 1023183"/>
              <a:gd name="connsiteY51" fmla="*/ 187599 h 846621"/>
              <a:gd name="connsiteX52" fmla="*/ 725386 w 1023183"/>
              <a:gd name="connsiteY52" fmla="*/ 187599 h 846621"/>
              <a:gd name="connsiteX53" fmla="*/ 711162 w 1023183"/>
              <a:gd name="connsiteY53" fmla="*/ 174234 h 846621"/>
              <a:gd name="connsiteX54" fmla="*/ 725386 w 1023183"/>
              <a:gd name="connsiteY54" fmla="*/ 160869 h 846621"/>
              <a:gd name="connsiteX55" fmla="*/ 853395 w 1023183"/>
              <a:gd name="connsiteY55" fmla="*/ 160869 h 846621"/>
              <a:gd name="connsiteX56" fmla="*/ 909399 w 1023183"/>
              <a:gd name="connsiteY56" fmla="*/ 216111 h 846621"/>
              <a:gd name="connsiteX57" fmla="*/ 909399 w 1023183"/>
              <a:gd name="connsiteY57" fmla="*/ 531524 h 846621"/>
              <a:gd name="connsiteX58" fmla="*/ 853395 w 1023183"/>
              <a:gd name="connsiteY58" fmla="*/ 587657 h 846621"/>
              <a:gd name="connsiteX59" fmla="*/ 169789 w 1023183"/>
              <a:gd name="connsiteY59" fmla="*/ 587657 h 846621"/>
              <a:gd name="connsiteX60" fmla="*/ 113785 w 1023183"/>
              <a:gd name="connsiteY60" fmla="*/ 531524 h 846621"/>
              <a:gd name="connsiteX61" fmla="*/ 113785 w 1023183"/>
              <a:gd name="connsiteY61" fmla="*/ 216111 h 846621"/>
              <a:gd name="connsiteX62" fmla="*/ 169789 w 1023183"/>
              <a:gd name="connsiteY62" fmla="*/ 160869 h 846621"/>
              <a:gd name="connsiteX63" fmla="*/ 512036 w 1023183"/>
              <a:gd name="connsiteY63" fmla="*/ 105938 h 846621"/>
              <a:gd name="connsiteX64" fmla="*/ 679548 w 1023183"/>
              <a:gd name="connsiteY64" fmla="*/ 173454 h 846621"/>
              <a:gd name="connsiteX65" fmla="*/ 680434 w 1023183"/>
              <a:gd name="connsiteY65" fmla="*/ 192999 h 846621"/>
              <a:gd name="connsiteX66" fmla="*/ 661821 w 1023183"/>
              <a:gd name="connsiteY66" fmla="*/ 193887 h 846621"/>
              <a:gd name="connsiteX67" fmla="*/ 512036 w 1023183"/>
              <a:gd name="connsiteY67" fmla="*/ 132589 h 846621"/>
              <a:gd name="connsiteX68" fmla="*/ 361364 w 1023183"/>
              <a:gd name="connsiteY68" fmla="*/ 193887 h 846621"/>
              <a:gd name="connsiteX69" fmla="*/ 352501 w 1023183"/>
              <a:gd name="connsiteY69" fmla="*/ 197441 h 846621"/>
              <a:gd name="connsiteX70" fmla="*/ 342752 w 1023183"/>
              <a:gd name="connsiteY70" fmla="*/ 192999 h 846621"/>
              <a:gd name="connsiteX71" fmla="*/ 343638 w 1023183"/>
              <a:gd name="connsiteY71" fmla="*/ 173454 h 846621"/>
              <a:gd name="connsiteX72" fmla="*/ 512036 w 1023183"/>
              <a:gd name="connsiteY72" fmla="*/ 105938 h 846621"/>
              <a:gd name="connsiteX73" fmla="*/ 120008 w 1023183"/>
              <a:gd name="connsiteY73" fmla="*/ 105938 h 846621"/>
              <a:gd name="connsiteX74" fmla="*/ 239128 w 1023183"/>
              <a:gd name="connsiteY74" fmla="*/ 105938 h 846621"/>
              <a:gd name="connsiteX75" fmla="*/ 253351 w 1023183"/>
              <a:gd name="connsiteY75" fmla="*/ 119275 h 846621"/>
              <a:gd name="connsiteX76" fmla="*/ 239128 w 1023183"/>
              <a:gd name="connsiteY76" fmla="*/ 132613 h 846621"/>
              <a:gd name="connsiteX77" fmla="*/ 120008 w 1023183"/>
              <a:gd name="connsiteY77" fmla="*/ 132613 h 846621"/>
              <a:gd name="connsiteX78" fmla="*/ 83561 w 1023183"/>
              <a:gd name="connsiteY78" fmla="*/ 168180 h 846621"/>
              <a:gd name="connsiteX79" fmla="*/ 83561 w 1023183"/>
              <a:gd name="connsiteY79" fmla="*/ 593206 h 846621"/>
              <a:gd name="connsiteX80" fmla="*/ 109341 w 1023183"/>
              <a:gd name="connsiteY80" fmla="*/ 618992 h 846621"/>
              <a:gd name="connsiteX81" fmla="*/ 914731 w 1023183"/>
              <a:gd name="connsiteY81" fmla="*/ 618992 h 846621"/>
              <a:gd name="connsiteX82" fmla="*/ 939622 w 1023183"/>
              <a:gd name="connsiteY82" fmla="*/ 593206 h 846621"/>
              <a:gd name="connsiteX83" fmla="*/ 939622 w 1023183"/>
              <a:gd name="connsiteY83" fmla="*/ 168180 h 846621"/>
              <a:gd name="connsiteX84" fmla="*/ 904064 w 1023183"/>
              <a:gd name="connsiteY84" fmla="*/ 132613 h 846621"/>
              <a:gd name="connsiteX85" fmla="*/ 782277 w 1023183"/>
              <a:gd name="connsiteY85" fmla="*/ 132613 h 846621"/>
              <a:gd name="connsiteX86" fmla="*/ 768054 w 1023183"/>
              <a:gd name="connsiteY86" fmla="*/ 119275 h 846621"/>
              <a:gd name="connsiteX87" fmla="*/ 782277 w 1023183"/>
              <a:gd name="connsiteY87" fmla="*/ 105938 h 846621"/>
              <a:gd name="connsiteX88" fmla="*/ 904064 w 1023183"/>
              <a:gd name="connsiteY88" fmla="*/ 105938 h 846621"/>
              <a:gd name="connsiteX89" fmla="*/ 966290 w 1023183"/>
              <a:gd name="connsiteY89" fmla="*/ 168180 h 846621"/>
              <a:gd name="connsiteX90" fmla="*/ 966290 w 1023183"/>
              <a:gd name="connsiteY90" fmla="*/ 593206 h 846621"/>
              <a:gd name="connsiteX91" fmla="*/ 914731 w 1023183"/>
              <a:gd name="connsiteY91" fmla="*/ 645667 h 846621"/>
              <a:gd name="connsiteX92" fmla="*/ 909397 w 1023183"/>
              <a:gd name="connsiteY92" fmla="*/ 645667 h 846621"/>
              <a:gd name="connsiteX93" fmla="*/ 909397 w 1023183"/>
              <a:gd name="connsiteY93" fmla="*/ 676788 h 846621"/>
              <a:gd name="connsiteX94" fmla="*/ 984069 w 1023183"/>
              <a:gd name="connsiteY94" fmla="*/ 676788 h 846621"/>
              <a:gd name="connsiteX95" fmla="*/ 1011627 w 1023183"/>
              <a:gd name="connsiteY95" fmla="*/ 688348 h 846621"/>
              <a:gd name="connsiteX96" fmla="*/ 1023183 w 1023183"/>
              <a:gd name="connsiteY96" fmla="*/ 715912 h 846621"/>
              <a:gd name="connsiteX97" fmla="*/ 894285 w 1023183"/>
              <a:gd name="connsiteY97" fmla="*/ 846621 h 846621"/>
              <a:gd name="connsiteX98" fmla="*/ 129787 w 1023183"/>
              <a:gd name="connsiteY98" fmla="*/ 846621 h 846621"/>
              <a:gd name="connsiteX99" fmla="*/ 0 w 1023183"/>
              <a:gd name="connsiteY99" fmla="*/ 715912 h 846621"/>
              <a:gd name="connsiteX100" fmla="*/ 11556 w 1023183"/>
              <a:gd name="connsiteY100" fmla="*/ 688348 h 846621"/>
              <a:gd name="connsiteX101" fmla="*/ 39114 w 1023183"/>
              <a:gd name="connsiteY101" fmla="*/ 676788 h 846621"/>
              <a:gd name="connsiteX102" fmla="*/ 112008 w 1023183"/>
              <a:gd name="connsiteY102" fmla="*/ 676788 h 846621"/>
              <a:gd name="connsiteX103" fmla="*/ 112008 w 1023183"/>
              <a:gd name="connsiteY103" fmla="*/ 645667 h 846621"/>
              <a:gd name="connsiteX104" fmla="*/ 109341 w 1023183"/>
              <a:gd name="connsiteY104" fmla="*/ 645667 h 846621"/>
              <a:gd name="connsiteX105" fmla="*/ 56893 w 1023183"/>
              <a:gd name="connsiteY105" fmla="*/ 593206 h 846621"/>
              <a:gd name="connsiteX106" fmla="*/ 56893 w 1023183"/>
              <a:gd name="connsiteY106" fmla="*/ 168180 h 846621"/>
              <a:gd name="connsiteX107" fmla="*/ 120008 w 1023183"/>
              <a:gd name="connsiteY107" fmla="*/ 105938 h 846621"/>
              <a:gd name="connsiteX108" fmla="*/ 511592 w 1023183"/>
              <a:gd name="connsiteY108" fmla="*/ 0 h 846621"/>
              <a:gd name="connsiteX109" fmla="*/ 733578 w 1023183"/>
              <a:gd name="connsiteY109" fmla="*/ 79453 h 846621"/>
              <a:gd name="connsiteX110" fmla="*/ 735353 w 1023183"/>
              <a:gd name="connsiteY110" fmla="*/ 97991 h 846621"/>
              <a:gd name="connsiteX111" fmla="*/ 725586 w 1023183"/>
              <a:gd name="connsiteY111" fmla="*/ 103288 h 846621"/>
              <a:gd name="connsiteX112" fmla="*/ 716707 w 1023183"/>
              <a:gd name="connsiteY112" fmla="*/ 100640 h 846621"/>
              <a:gd name="connsiteX113" fmla="*/ 511592 w 1023183"/>
              <a:gd name="connsiteY113" fmla="*/ 27367 h 846621"/>
              <a:gd name="connsiteX114" fmla="*/ 305589 w 1023183"/>
              <a:gd name="connsiteY114" fmla="*/ 100640 h 846621"/>
              <a:gd name="connsiteX115" fmla="*/ 286943 w 1023183"/>
              <a:gd name="connsiteY115" fmla="*/ 97991 h 846621"/>
              <a:gd name="connsiteX116" fmla="*/ 288719 w 1023183"/>
              <a:gd name="connsiteY116" fmla="*/ 79453 h 846621"/>
              <a:gd name="connsiteX117" fmla="*/ 511592 w 1023183"/>
              <a:gd name="connsiteY117" fmla="*/ 0 h 846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1023183" h="846621">
                <a:moveTo>
                  <a:pt x="39114" y="703464"/>
                </a:moveTo>
                <a:cubicBezTo>
                  <a:pt x="35558" y="703464"/>
                  <a:pt x="32002" y="704353"/>
                  <a:pt x="30224" y="707020"/>
                </a:cubicBezTo>
                <a:cubicBezTo>
                  <a:pt x="27557" y="709688"/>
                  <a:pt x="26669" y="713245"/>
                  <a:pt x="26669" y="715912"/>
                </a:cubicBezTo>
                <a:cubicBezTo>
                  <a:pt x="26669" y="773709"/>
                  <a:pt x="72894" y="819946"/>
                  <a:pt x="129787" y="819946"/>
                </a:cubicBezTo>
                <a:lnTo>
                  <a:pt x="894285" y="819946"/>
                </a:lnTo>
                <a:cubicBezTo>
                  <a:pt x="950289" y="819946"/>
                  <a:pt x="996514" y="773709"/>
                  <a:pt x="996514" y="715912"/>
                </a:cubicBezTo>
                <a:cubicBezTo>
                  <a:pt x="996514" y="713245"/>
                  <a:pt x="995626" y="709688"/>
                  <a:pt x="992959" y="707020"/>
                </a:cubicBezTo>
                <a:cubicBezTo>
                  <a:pt x="990292" y="704353"/>
                  <a:pt x="987625" y="703464"/>
                  <a:pt x="984069" y="703464"/>
                </a:cubicBezTo>
                <a:lnTo>
                  <a:pt x="593820" y="703464"/>
                </a:lnTo>
                <a:cubicBezTo>
                  <a:pt x="581374" y="737252"/>
                  <a:pt x="547594" y="760371"/>
                  <a:pt x="511147" y="760371"/>
                </a:cubicBezTo>
                <a:cubicBezTo>
                  <a:pt x="473811" y="760371"/>
                  <a:pt x="440920" y="737252"/>
                  <a:pt x="427586" y="703464"/>
                </a:cubicBezTo>
                <a:close/>
                <a:moveTo>
                  <a:pt x="138676" y="645667"/>
                </a:moveTo>
                <a:lnTo>
                  <a:pt x="138676" y="676788"/>
                </a:lnTo>
                <a:lnTo>
                  <a:pt x="427586" y="676788"/>
                </a:lnTo>
                <a:cubicBezTo>
                  <a:pt x="438253" y="676788"/>
                  <a:pt x="448032" y="683013"/>
                  <a:pt x="451587" y="693683"/>
                </a:cubicBezTo>
                <a:cubicBezTo>
                  <a:pt x="461366" y="717690"/>
                  <a:pt x="485367" y="733696"/>
                  <a:pt x="511147" y="733696"/>
                </a:cubicBezTo>
                <a:cubicBezTo>
                  <a:pt x="536927" y="733696"/>
                  <a:pt x="560039" y="717690"/>
                  <a:pt x="569818" y="693683"/>
                </a:cubicBezTo>
                <a:cubicBezTo>
                  <a:pt x="573374" y="683013"/>
                  <a:pt x="583152" y="676788"/>
                  <a:pt x="593820" y="676788"/>
                </a:cubicBezTo>
                <a:lnTo>
                  <a:pt x="882729" y="676788"/>
                </a:lnTo>
                <a:lnTo>
                  <a:pt x="882729" y="645667"/>
                </a:lnTo>
                <a:close/>
                <a:moveTo>
                  <a:pt x="513998" y="336837"/>
                </a:moveTo>
                <a:cubicBezTo>
                  <a:pt x="483548" y="336837"/>
                  <a:pt x="458470" y="361914"/>
                  <a:pt x="458470" y="392365"/>
                </a:cubicBezTo>
                <a:cubicBezTo>
                  <a:pt x="458470" y="421920"/>
                  <a:pt x="483548" y="446997"/>
                  <a:pt x="513998" y="446997"/>
                </a:cubicBezTo>
                <a:cubicBezTo>
                  <a:pt x="543554" y="446997"/>
                  <a:pt x="568631" y="421920"/>
                  <a:pt x="568631" y="392365"/>
                </a:cubicBezTo>
                <a:cubicBezTo>
                  <a:pt x="568631" y="361914"/>
                  <a:pt x="543554" y="336837"/>
                  <a:pt x="513998" y="336837"/>
                </a:cubicBezTo>
                <a:close/>
                <a:moveTo>
                  <a:pt x="513998" y="309968"/>
                </a:moveTo>
                <a:cubicBezTo>
                  <a:pt x="558779" y="309968"/>
                  <a:pt x="595499" y="347584"/>
                  <a:pt x="595499" y="392365"/>
                </a:cubicBezTo>
                <a:cubicBezTo>
                  <a:pt x="595499" y="437145"/>
                  <a:pt x="558779" y="473866"/>
                  <a:pt x="513998" y="473866"/>
                </a:cubicBezTo>
                <a:cubicBezTo>
                  <a:pt x="468322" y="473866"/>
                  <a:pt x="431602" y="437145"/>
                  <a:pt x="431602" y="392365"/>
                </a:cubicBezTo>
                <a:cubicBezTo>
                  <a:pt x="431602" y="347584"/>
                  <a:pt x="468322" y="309968"/>
                  <a:pt x="513998" y="309968"/>
                </a:cubicBezTo>
                <a:close/>
                <a:moveTo>
                  <a:pt x="511594" y="211878"/>
                </a:moveTo>
                <a:cubicBezTo>
                  <a:pt x="556637" y="211878"/>
                  <a:pt x="599912" y="234594"/>
                  <a:pt x="626408" y="273665"/>
                </a:cubicBezTo>
                <a:cubicBezTo>
                  <a:pt x="630824" y="280026"/>
                  <a:pt x="629057" y="288203"/>
                  <a:pt x="622875" y="292746"/>
                </a:cubicBezTo>
                <a:cubicBezTo>
                  <a:pt x="616693" y="297290"/>
                  <a:pt x="607861" y="295472"/>
                  <a:pt x="604328" y="289112"/>
                </a:cubicBezTo>
                <a:cubicBezTo>
                  <a:pt x="583132" y="257310"/>
                  <a:pt x="548688" y="239137"/>
                  <a:pt x="511594" y="239137"/>
                </a:cubicBezTo>
                <a:cubicBezTo>
                  <a:pt x="473618" y="239137"/>
                  <a:pt x="439174" y="257310"/>
                  <a:pt x="417977" y="289112"/>
                </a:cubicBezTo>
                <a:cubicBezTo>
                  <a:pt x="415328" y="293655"/>
                  <a:pt x="410912" y="295472"/>
                  <a:pt x="407379" y="295472"/>
                </a:cubicBezTo>
                <a:cubicBezTo>
                  <a:pt x="403846" y="295472"/>
                  <a:pt x="402080" y="294564"/>
                  <a:pt x="399430" y="292746"/>
                </a:cubicBezTo>
                <a:cubicBezTo>
                  <a:pt x="393248" y="288203"/>
                  <a:pt x="392365" y="280026"/>
                  <a:pt x="395898" y="273665"/>
                </a:cubicBezTo>
                <a:cubicBezTo>
                  <a:pt x="422393" y="234594"/>
                  <a:pt x="465669" y="211878"/>
                  <a:pt x="511594" y="211878"/>
                </a:cubicBezTo>
                <a:close/>
                <a:moveTo>
                  <a:pt x="169789" y="160869"/>
                </a:moveTo>
                <a:lnTo>
                  <a:pt x="296021" y="160869"/>
                </a:lnTo>
                <a:cubicBezTo>
                  <a:pt x="304021" y="160869"/>
                  <a:pt x="310244" y="167106"/>
                  <a:pt x="310244" y="174234"/>
                </a:cubicBezTo>
                <a:cubicBezTo>
                  <a:pt x="310244" y="181362"/>
                  <a:pt x="304021" y="187599"/>
                  <a:pt x="296021" y="187599"/>
                </a:cubicBezTo>
                <a:lnTo>
                  <a:pt x="169789" y="187599"/>
                </a:lnTo>
                <a:cubicBezTo>
                  <a:pt x="153788" y="187599"/>
                  <a:pt x="140454" y="200073"/>
                  <a:pt x="140454" y="216111"/>
                </a:cubicBezTo>
                <a:lnTo>
                  <a:pt x="140454" y="531524"/>
                </a:lnTo>
                <a:cubicBezTo>
                  <a:pt x="140454" y="547562"/>
                  <a:pt x="153788" y="560927"/>
                  <a:pt x="169789" y="560927"/>
                </a:cubicBezTo>
                <a:lnTo>
                  <a:pt x="853395" y="560927"/>
                </a:lnTo>
                <a:cubicBezTo>
                  <a:pt x="869396" y="560927"/>
                  <a:pt x="882730" y="547562"/>
                  <a:pt x="882730" y="531524"/>
                </a:cubicBezTo>
                <a:lnTo>
                  <a:pt x="882730" y="216111"/>
                </a:lnTo>
                <a:cubicBezTo>
                  <a:pt x="882730" y="200073"/>
                  <a:pt x="869396" y="187599"/>
                  <a:pt x="853395" y="187599"/>
                </a:cubicBezTo>
                <a:lnTo>
                  <a:pt x="725386" y="187599"/>
                </a:lnTo>
                <a:cubicBezTo>
                  <a:pt x="717385" y="187599"/>
                  <a:pt x="711162" y="181362"/>
                  <a:pt x="711162" y="174234"/>
                </a:cubicBezTo>
                <a:cubicBezTo>
                  <a:pt x="711162" y="167106"/>
                  <a:pt x="717385" y="160869"/>
                  <a:pt x="725386" y="160869"/>
                </a:cubicBezTo>
                <a:lnTo>
                  <a:pt x="853395" y="160869"/>
                </a:lnTo>
                <a:cubicBezTo>
                  <a:pt x="885397" y="160869"/>
                  <a:pt x="909399" y="185817"/>
                  <a:pt x="909399" y="216111"/>
                </a:cubicBezTo>
                <a:lnTo>
                  <a:pt x="909399" y="531524"/>
                </a:lnTo>
                <a:cubicBezTo>
                  <a:pt x="909399" y="562709"/>
                  <a:pt x="885397" y="587657"/>
                  <a:pt x="853395" y="587657"/>
                </a:cubicBezTo>
                <a:lnTo>
                  <a:pt x="169789" y="587657"/>
                </a:lnTo>
                <a:cubicBezTo>
                  <a:pt x="138676" y="587657"/>
                  <a:pt x="113785" y="562709"/>
                  <a:pt x="113785" y="531524"/>
                </a:cubicBezTo>
                <a:lnTo>
                  <a:pt x="113785" y="216111"/>
                </a:lnTo>
                <a:cubicBezTo>
                  <a:pt x="113785" y="185817"/>
                  <a:pt x="138676" y="160869"/>
                  <a:pt x="169789" y="160869"/>
                </a:cubicBezTo>
                <a:close/>
                <a:moveTo>
                  <a:pt x="512036" y="105938"/>
                </a:moveTo>
                <a:cubicBezTo>
                  <a:pt x="574077" y="105938"/>
                  <a:pt x="634346" y="130812"/>
                  <a:pt x="679548" y="173454"/>
                </a:cubicBezTo>
                <a:cubicBezTo>
                  <a:pt x="684865" y="179673"/>
                  <a:pt x="685752" y="187668"/>
                  <a:pt x="680434" y="192999"/>
                </a:cubicBezTo>
                <a:cubicBezTo>
                  <a:pt x="675116" y="198329"/>
                  <a:pt x="667139" y="199217"/>
                  <a:pt x="661821" y="193887"/>
                </a:cubicBezTo>
                <a:cubicBezTo>
                  <a:pt x="621051" y="154799"/>
                  <a:pt x="567873" y="132589"/>
                  <a:pt x="512036" y="132589"/>
                </a:cubicBezTo>
                <a:cubicBezTo>
                  <a:pt x="456199" y="132589"/>
                  <a:pt x="403021" y="154799"/>
                  <a:pt x="361364" y="193887"/>
                </a:cubicBezTo>
                <a:cubicBezTo>
                  <a:pt x="359592" y="196552"/>
                  <a:pt x="355160" y="197441"/>
                  <a:pt x="352501" y="197441"/>
                </a:cubicBezTo>
                <a:cubicBezTo>
                  <a:pt x="348956" y="197441"/>
                  <a:pt x="346297" y="196552"/>
                  <a:pt x="342752" y="192999"/>
                </a:cubicBezTo>
                <a:cubicBezTo>
                  <a:pt x="337434" y="187668"/>
                  <a:pt x="338320" y="179673"/>
                  <a:pt x="343638" y="173454"/>
                </a:cubicBezTo>
                <a:cubicBezTo>
                  <a:pt x="388840" y="130812"/>
                  <a:pt x="449108" y="105938"/>
                  <a:pt x="512036" y="105938"/>
                </a:cubicBezTo>
                <a:close/>
                <a:moveTo>
                  <a:pt x="120008" y="105938"/>
                </a:moveTo>
                <a:lnTo>
                  <a:pt x="239128" y="105938"/>
                </a:lnTo>
                <a:cubicBezTo>
                  <a:pt x="247128" y="105938"/>
                  <a:pt x="253351" y="112162"/>
                  <a:pt x="253351" y="119275"/>
                </a:cubicBezTo>
                <a:cubicBezTo>
                  <a:pt x="253351" y="126389"/>
                  <a:pt x="247128" y="132613"/>
                  <a:pt x="239128" y="132613"/>
                </a:cubicBezTo>
                <a:lnTo>
                  <a:pt x="120008" y="132613"/>
                </a:lnTo>
                <a:cubicBezTo>
                  <a:pt x="99563" y="132613"/>
                  <a:pt x="83561" y="148618"/>
                  <a:pt x="83561" y="168180"/>
                </a:cubicBezTo>
                <a:lnTo>
                  <a:pt x="83561" y="593206"/>
                </a:lnTo>
                <a:cubicBezTo>
                  <a:pt x="83561" y="608322"/>
                  <a:pt x="95118" y="618992"/>
                  <a:pt x="109341" y="618992"/>
                </a:cubicBezTo>
                <a:lnTo>
                  <a:pt x="914731" y="618992"/>
                </a:lnTo>
                <a:cubicBezTo>
                  <a:pt x="928065" y="618992"/>
                  <a:pt x="939622" y="608322"/>
                  <a:pt x="939622" y="593206"/>
                </a:cubicBezTo>
                <a:lnTo>
                  <a:pt x="939622" y="168180"/>
                </a:lnTo>
                <a:cubicBezTo>
                  <a:pt x="939622" y="148618"/>
                  <a:pt x="923620" y="132613"/>
                  <a:pt x="904064" y="132613"/>
                </a:cubicBezTo>
                <a:lnTo>
                  <a:pt x="782277" y="132613"/>
                </a:lnTo>
                <a:cubicBezTo>
                  <a:pt x="774277" y="132613"/>
                  <a:pt x="768054" y="126389"/>
                  <a:pt x="768054" y="119275"/>
                </a:cubicBezTo>
                <a:cubicBezTo>
                  <a:pt x="768054" y="112162"/>
                  <a:pt x="774277" y="105938"/>
                  <a:pt x="782277" y="105938"/>
                </a:cubicBezTo>
                <a:lnTo>
                  <a:pt x="904064" y="105938"/>
                </a:lnTo>
                <a:cubicBezTo>
                  <a:pt x="937844" y="105938"/>
                  <a:pt x="966290" y="133502"/>
                  <a:pt x="966290" y="168180"/>
                </a:cubicBezTo>
                <a:lnTo>
                  <a:pt x="966290" y="593206"/>
                </a:lnTo>
                <a:cubicBezTo>
                  <a:pt x="966290" y="622549"/>
                  <a:pt x="942288" y="645667"/>
                  <a:pt x="914731" y="645667"/>
                </a:cubicBezTo>
                <a:lnTo>
                  <a:pt x="909397" y="645667"/>
                </a:lnTo>
                <a:lnTo>
                  <a:pt x="909397" y="676788"/>
                </a:lnTo>
                <a:lnTo>
                  <a:pt x="984069" y="676788"/>
                </a:lnTo>
                <a:cubicBezTo>
                  <a:pt x="993848" y="676788"/>
                  <a:pt x="1004515" y="680345"/>
                  <a:pt x="1011627" y="688348"/>
                </a:cubicBezTo>
                <a:cubicBezTo>
                  <a:pt x="1019627" y="695461"/>
                  <a:pt x="1023183" y="705242"/>
                  <a:pt x="1023183" y="715912"/>
                </a:cubicBezTo>
                <a:cubicBezTo>
                  <a:pt x="1023183" y="787935"/>
                  <a:pt x="965401" y="846621"/>
                  <a:pt x="894285" y="846621"/>
                </a:cubicBezTo>
                <a:lnTo>
                  <a:pt x="129787" y="846621"/>
                </a:lnTo>
                <a:cubicBezTo>
                  <a:pt x="58671" y="846621"/>
                  <a:pt x="0" y="787935"/>
                  <a:pt x="0" y="715912"/>
                </a:cubicBezTo>
                <a:cubicBezTo>
                  <a:pt x="0" y="705242"/>
                  <a:pt x="3556" y="695461"/>
                  <a:pt x="11556" y="688348"/>
                </a:cubicBezTo>
                <a:cubicBezTo>
                  <a:pt x="18668" y="680345"/>
                  <a:pt x="28446" y="676788"/>
                  <a:pt x="39114" y="676788"/>
                </a:cubicBezTo>
                <a:lnTo>
                  <a:pt x="112008" y="676788"/>
                </a:lnTo>
                <a:lnTo>
                  <a:pt x="112008" y="645667"/>
                </a:lnTo>
                <a:lnTo>
                  <a:pt x="109341" y="645667"/>
                </a:lnTo>
                <a:cubicBezTo>
                  <a:pt x="80006" y="645667"/>
                  <a:pt x="56893" y="622549"/>
                  <a:pt x="56893" y="593206"/>
                </a:cubicBezTo>
                <a:lnTo>
                  <a:pt x="56893" y="168180"/>
                </a:lnTo>
                <a:cubicBezTo>
                  <a:pt x="56893" y="133502"/>
                  <a:pt x="84450" y="105938"/>
                  <a:pt x="120008" y="105938"/>
                </a:cubicBezTo>
                <a:close/>
                <a:moveTo>
                  <a:pt x="511592" y="0"/>
                </a:moveTo>
                <a:cubicBezTo>
                  <a:pt x="592395" y="0"/>
                  <a:pt x="671422" y="28250"/>
                  <a:pt x="733578" y="79453"/>
                </a:cubicBezTo>
                <a:cubicBezTo>
                  <a:pt x="738905" y="83867"/>
                  <a:pt x="740681" y="92695"/>
                  <a:pt x="735353" y="97991"/>
                </a:cubicBezTo>
                <a:cubicBezTo>
                  <a:pt x="732690" y="101523"/>
                  <a:pt x="729138" y="103288"/>
                  <a:pt x="725586" y="103288"/>
                </a:cubicBezTo>
                <a:cubicBezTo>
                  <a:pt x="722034" y="103288"/>
                  <a:pt x="719370" y="101523"/>
                  <a:pt x="716707" y="100640"/>
                </a:cubicBezTo>
                <a:cubicBezTo>
                  <a:pt x="657214" y="52085"/>
                  <a:pt x="587067" y="27367"/>
                  <a:pt x="511592" y="27367"/>
                </a:cubicBezTo>
                <a:cubicBezTo>
                  <a:pt x="435229" y="27367"/>
                  <a:pt x="365082" y="52085"/>
                  <a:pt x="305589" y="100640"/>
                </a:cubicBezTo>
                <a:cubicBezTo>
                  <a:pt x="300262" y="105054"/>
                  <a:pt x="292270" y="104171"/>
                  <a:pt x="286943" y="97991"/>
                </a:cubicBezTo>
                <a:cubicBezTo>
                  <a:pt x="282503" y="92695"/>
                  <a:pt x="283391" y="83867"/>
                  <a:pt x="288719" y="79453"/>
                </a:cubicBezTo>
                <a:cubicBezTo>
                  <a:pt x="351762" y="28250"/>
                  <a:pt x="429901" y="0"/>
                  <a:pt x="5115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0C569FB9-3FFE-4AE0-A86F-D4795B03B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7920" y="11041158"/>
            <a:ext cx="1027108" cy="1027107"/>
          </a:xfrm>
          <a:custGeom>
            <a:avLst/>
            <a:gdLst>
              <a:gd name="connsiteX0" fmla="*/ 239135 w 1027108"/>
              <a:gd name="connsiteY0" fmla="*/ 885568 h 1027107"/>
              <a:gd name="connsiteX1" fmla="*/ 239135 w 1027108"/>
              <a:gd name="connsiteY1" fmla="*/ 939869 h 1027107"/>
              <a:gd name="connsiteX2" fmla="*/ 212366 w 1027108"/>
              <a:gd name="connsiteY2" fmla="*/ 966574 h 1027107"/>
              <a:gd name="connsiteX3" fmla="*/ 184705 w 1027108"/>
              <a:gd name="connsiteY3" fmla="*/ 966574 h 1027107"/>
              <a:gd name="connsiteX4" fmla="*/ 168644 w 1027108"/>
              <a:gd name="connsiteY4" fmla="*/ 983488 h 1027107"/>
              <a:gd name="connsiteX5" fmla="*/ 184705 w 1027108"/>
              <a:gd name="connsiteY5" fmla="*/ 1000401 h 1027107"/>
              <a:gd name="connsiteX6" fmla="*/ 387256 w 1027108"/>
              <a:gd name="connsiteY6" fmla="*/ 1000401 h 1027107"/>
              <a:gd name="connsiteX7" fmla="*/ 404209 w 1027108"/>
              <a:gd name="connsiteY7" fmla="*/ 983488 h 1027107"/>
              <a:gd name="connsiteX8" fmla="*/ 387256 w 1027108"/>
              <a:gd name="connsiteY8" fmla="*/ 966574 h 1027107"/>
              <a:gd name="connsiteX9" fmla="*/ 360487 w 1027108"/>
              <a:gd name="connsiteY9" fmla="*/ 966574 h 1027107"/>
              <a:gd name="connsiteX10" fmla="*/ 333718 w 1027108"/>
              <a:gd name="connsiteY10" fmla="*/ 939869 h 1027107"/>
              <a:gd name="connsiteX11" fmla="*/ 333718 w 1027108"/>
              <a:gd name="connsiteY11" fmla="*/ 885568 h 1027107"/>
              <a:gd name="connsiteX12" fmla="*/ 640660 w 1027108"/>
              <a:gd name="connsiteY12" fmla="*/ 829347 h 1027107"/>
              <a:gd name="connsiteX13" fmla="*/ 649244 w 1027108"/>
              <a:gd name="connsiteY13" fmla="*/ 833717 h 1027107"/>
              <a:gd name="connsiteX14" fmla="*/ 654394 w 1027108"/>
              <a:gd name="connsiteY14" fmla="*/ 842039 h 1027107"/>
              <a:gd name="connsiteX15" fmla="*/ 649244 w 1027108"/>
              <a:gd name="connsiteY15" fmla="*/ 851194 h 1027107"/>
              <a:gd name="connsiteX16" fmla="*/ 645810 w 1027108"/>
              <a:gd name="connsiteY16" fmla="*/ 854523 h 1027107"/>
              <a:gd name="connsiteX17" fmla="*/ 640660 w 1027108"/>
              <a:gd name="connsiteY17" fmla="*/ 854523 h 1027107"/>
              <a:gd name="connsiteX18" fmla="*/ 635510 w 1027108"/>
              <a:gd name="connsiteY18" fmla="*/ 854523 h 1027107"/>
              <a:gd name="connsiteX19" fmla="*/ 632077 w 1027108"/>
              <a:gd name="connsiteY19" fmla="*/ 851194 h 1027107"/>
              <a:gd name="connsiteX20" fmla="*/ 627785 w 1027108"/>
              <a:gd name="connsiteY20" fmla="*/ 842039 h 1027107"/>
              <a:gd name="connsiteX21" fmla="*/ 628643 w 1027108"/>
              <a:gd name="connsiteY21" fmla="*/ 839542 h 1027107"/>
              <a:gd name="connsiteX22" fmla="*/ 629502 w 1027108"/>
              <a:gd name="connsiteY22" fmla="*/ 837878 h 1027107"/>
              <a:gd name="connsiteX23" fmla="*/ 629502 w 1027108"/>
              <a:gd name="connsiteY23" fmla="*/ 835381 h 1027107"/>
              <a:gd name="connsiteX24" fmla="*/ 632077 w 1027108"/>
              <a:gd name="connsiteY24" fmla="*/ 833717 h 1027107"/>
              <a:gd name="connsiteX25" fmla="*/ 640660 w 1027108"/>
              <a:gd name="connsiteY25" fmla="*/ 829347 h 1027107"/>
              <a:gd name="connsiteX26" fmla="*/ 820677 w 1027108"/>
              <a:gd name="connsiteY26" fmla="*/ 827891 h 1027107"/>
              <a:gd name="connsiteX27" fmla="*/ 834854 w 1027108"/>
              <a:gd name="connsiteY27" fmla="*/ 841180 h 1027107"/>
              <a:gd name="connsiteX28" fmla="*/ 820677 w 1027108"/>
              <a:gd name="connsiteY28" fmla="*/ 854469 h 1027107"/>
              <a:gd name="connsiteX29" fmla="*/ 808273 w 1027108"/>
              <a:gd name="connsiteY29" fmla="*/ 841180 h 1027107"/>
              <a:gd name="connsiteX30" fmla="*/ 820677 w 1027108"/>
              <a:gd name="connsiteY30" fmla="*/ 827891 h 1027107"/>
              <a:gd name="connsiteX31" fmla="*/ 731319 w 1027108"/>
              <a:gd name="connsiteY31" fmla="*/ 827891 h 1027107"/>
              <a:gd name="connsiteX32" fmla="*/ 744608 w 1027108"/>
              <a:gd name="connsiteY32" fmla="*/ 841180 h 1027107"/>
              <a:gd name="connsiteX33" fmla="*/ 731319 w 1027108"/>
              <a:gd name="connsiteY33" fmla="*/ 854469 h 1027107"/>
              <a:gd name="connsiteX34" fmla="*/ 718030 w 1027108"/>
              <a:gd name="connsiteY34" fmla="*/ 841180 h 1027107"/>
              <a:gd name="connsiteX35" fmla="*/ 731319 w 1027108"/>
              <a:gd name="connsiteY35" fmla="*/ 827891 h 1027107"/>
              <a:gd name="connsiteX36" fmla="*/ 905056 w 1027108"/>
              <a:gd name="connsiteY36" fmla="*/ 825684 h 1027107"/>
              <a:gd name="connsiteX37" fmla="*/ 922494 w 1027108"/>
              <a:gd name="connsiteY37" fmla="*/ 833409 h 1027107"/>
              <a:gd name="connsiteX38" fmla="*/ 914647 w 1027108"/>
              <a:gd name="connsiteY38" fmla="*/ 849717 h 1027107"/>
              <a:gd name="connsiteX39" fmla="*/ 910287 w 1027108"/>
              <a:gd name="connsiteY39" fmla="*/ 850576 h 1027107"/>
              <a:gd name="connsiteX40" fmla="*/ 898081 w 1027108"/>
              <a:gd name="connsiteY40" fmla="*/ 842851 h 1027107"/>
              <a:gd name="connsiteX41" fmla="*/ 905056 w 1027108"/>
              <a:gd name="connsiteY41" fmla="*/ 825684 h 1027107"/>
              <a:gd name="connsiteX42" fmla="*/ 284022 w 1027108"/>
              <a:gd name="connsiteY42" fmla="*/ 820044 h 1027107"/>
              <a:gd name="connsiteX43" fmla="*/ 297311 w 1027108"/>
              <a:gd name="connsiteY43" fmla="*/ 833776 h 1027107"/>
              <a:gd name="connsiteX44" fmla="*/ 284022 w 1027108"/>
              <a:gd name="connsiteY44" fmla="*/ 846593 h 1027107"/>
              <a:gd name="connsiteX45" fmla="*/ 270733 w 1027108"/>
              <a:gd name="connsiteY45" fmla="*/ 833776 h 1027107"/>
              <a:gd name="connsiteX46" fmla="*/ 284022 w 1027108"/>
              <a:gd name="connsiteY46" fmla="*/ 820044 h 1027107"/>
              <a:gd name="connsiteX47" fmla="*/ 27661 w 1027108"/>
              <a:gd name="connsiteY47" fmla="*/ 806341 h 1027107"/>
              <a:gd name="connsiteX48" fmla="*/ 27661 w 1027108"/>
              <a:gd name="connsiteY48" fmla="*/ 841949 h 1027107"/>
              <a:gd name="connsiteX49" fmla="*/ 45507 w 1027108"/>
              <a:gd name="connsiteY49" fmla="*/ 858862 h 1027107"/>
              <a:gd name="connsiteX50" fmla="*/ 526454 w 1027108"/>
              <a:gd name="connsiteY50" fmla="*/ 858862 h 1027107"/>
              <a:gd name="connsiteX51" fmla="*/ 545192 w 1027108"/>
              <a:gd name="connsiteY51" fmla="*/ 841949 h 1027107"/>
              <a:gd name="connsiteX52" fmla="*/ 545192 w 1027108"/>
              <a:gd name="connsiteY52" fmla="*/ 806341 h 1027107"/>
              <a:gd name="connsiteX53" fmla="*/ 959334 w 1027108"/>
              <a:gd name="connsiteY53" fmla="*/ 753341 h 1027107"/>
              <a:gd name="connsiteX54" fmla="*/ 972151 w 1027108"/>
              <a:gd name="connsiteY54" fmla="*/ 766631 h 1027107"/>
              <a:gd name="connsiteX55" fmla="*/ 959334 w 1027108"/>
              <a:gd name="connsiteY55" fmla="*/ 779922 h 1027107"/>
              <a:gd name="connsiteX56" fmla="*/ 945602 w 1027108"/>
              <a:gd name="connsiteY56" fmla="*/ 766631 h 1027107"/>
              <a:gd name="connsiteX57" fmla="*/ 959334 w 1027108"/>
              <a:gd name="connsiteY57" fmla="*/ 753341 h 1027107"/>
              <a:gd name="connsiteX58" fmla="*/ 959334 w 1027108"/>
              <a:gd name="connsiteY58" fmla="*/ 667020 h 1027107"/>
              <a:gd name="connsiteX59" fmla="*/ 972151 w 1027108"/>
              <a:gd name="connsiteY59" fmla="*/ 681197 h 1027107"/>
              <a:gd name="connsiteX60" fmla="*/ 959334 w 1027108"/>
              <a:gd name="connsiteY60" fmla="*/ 693601 h 1027107"/>
              <a:gd name="connsiteX61" fmla="*/ 945602 w 1027108"/>
              <a:gd name="connsiteY61" fmla="*/ 681197 h 1027107"/>
              <a:gd name="connsiteX62" fmla="*/ 959334 w 1027108"/>
              <a:gd name="connsiteY62" fmla="*/ 667020 h 1027107"/>
              <a:gd name="connsiteX63" fmla="*/ 959334 w 1027108"/>
              <a:gd name="connsiteY63" fmla="*/ 576778 h 1027107"/>
              <a:gd name="connsiteX64" fmla="*/ 972151 w 1027108"/>
              <a:gd name="connsiteY64" fmla="*/ 590510 h 1027107"/>
              <a:gd name="connsiteX65" fmla="*/ 959334 w 1027108"/>
              <a:gd name="connsiteY65" fmla="*/ 603384 h 1027107"/>
              <a:gd name="connsiteX66" fmla="*/ 945602 w 1027108"/>
              <a:gd name="connsiteY66" fmla="*/ 590510 h 1027107"/>
              <a:gd name="connsiteX67" fmla="*/ 959334 w 1027108"/>
              <a:gd name="connsiteY67" fmla="*/ 576778 h 1027107"/>
              <a:gd name="connsiteX68" fmla="*/ 45507 w 1027108"/>
              <a:gd name="connsiteY68" fmla="*/ 544627 h 1027107"/>
              <a:gd name="connsiteX69" fmla="*/ 27661 w 1027108"/>
              <a:gd name="connsiteY69" fmla="*/ 562431 h 1027107"/>
              <a:gd name="connsiteX70" fmla="*/ 27661 w 1027108"/>
              <a:gd name="connsiteY70" fmla="*/ 779636 h 1027107"/>
              <a:gd name="connsiteX71" fmla="*/ 545192 w 1027108"/>
              <a:gd name="connsiteY71" fmla="*/ 779636 h 1027107"/>
              <a:gd name="connsiteX72" fmla="*/ 545192 w 1027108"/>
              <a:gd name="connsiteY72" fmla="*/ 562431 h 1027107"/>
              <a:gd name="connsiteX73" fmla="*/ 526454 w 1027108"/>
              <a:gd name="connsiteY73" fmla="*/ 544627 h 1027107"/>
              <a:gd name="connsiteX74" fmla="*/ 45507 w 1027108"/>
              <a:gd name="connsiteY74" fmla="*/ 517922 h 1027107"/>
              <a:gd name="connsiteX75" fmla="*/ 526454 w 1027108"/>
              <a:gd name="connsiteY75" fmla="*/ 517922 h 1027107"/>
              <a:gd name="connsiteX76" fmla="*/ 571961 w 1027108"/>
              <a:gd name="connsiteY76" fmla="*/ 562431 h 1027107"/>
              <a:gd name="connsiteX77" fmla="*/ 571961 w 1027108"/>
              <a:gd name="connsiteY77" fmla="*/ 841949 h 1027107"/>
              <a:gd name="connsiteX78" fmla="*/ 526454 w 1027108"/>
              <a:gd name="connsiteY78" fmla="*/ 885568 h 1027107"/>
              <a:gd name="connsiteX79" fmla="*/ 360487 w 1027108"/>
              <a:gd name="connsiteY79" fmla="*/ 885568 h 1027107"/>
              <a:gd name="connsiteX80" fmla="*/ 360487 w 1027108"/>
              <a:gd name="connsiteY80" fmla="*/ 939869 h 1027107"/>
              <a:gd name="connsiteX81" fmla="*/ 387256 w 1027108"/>
              <a:gd name="connsiteY81" fmla="*/ 939869 h 1027107"/>
              <a:gd name="connsiteX82" fmla="*/ 430086 w 1027108"/>
              <a:gd name="connsiteY82" fmla="*/ 983488 h 1027107"/>
              <a:gd name="connsiteX83" fmla="*/ 387256 w 1027108"/>
              <a:gd name="connsiteY83" fmla="*/ 1027107 h 1027107"/>
              <a:gd name="connsiteX84" fmla="*/ 184705 w 1027108"/>
              <a:gd name="connsiteY84" fmla="*/ 1027107 h 1027107"/>
              <a:gd name="connsiteX85" fmla="*/ 141875 w 1027108"/>
              <a:gd name="connsiteY85" fmla="*/ 983488 h 1027107"/>
              <a:gd name="connsiteX86" fmla="*/ 184705 w 1027108"/>
              <a:gd name="connsiteY86" fmla="*/ 939869 h 1027107"/>
              <a:gd name="connsiteX87" fmla="*/ 212366 w 1027108"/>
              <a:gd name="connsiteY87" fmla="*/ 939869 h 1027107"/>
              <a:gd name="connsiteX88" fmla="*/ 212366 w 1027108"/>
              <a:gd name="connsiteY88" fmla="*/ 885568 h 1027107"/>
              <a:gd name="connsiteX89" fmla="*/ 45507 w 1027108"/>
              <a:gd name="connsiteY89" fmla="*/ 885568 h 1027107"/>
              <a:gd name="connsiteX90" fmla="*/ 0 w 1027108"/>
              <a:gd name="connsiteY90" fmla="*/ 841949 h 1027107"/>
              <a:gd name="connsiteX91" fmla="*/ 0 w 1027108"/>
              <a:gd name="connsiteY91" fmla="*/ 562431 h 1027107"/>
              <a:gd name="connsiteX92" fmla="*/ 45507 w 1027108"/>
              <a:gd name="connsiteY92" fmla="*/ 517922 h 1027107"/>
              <a:gd name="connsiteX93" fmla="*/ 949264 w 1027108"/>
              <a:gd name="connsiteY93" fmla="*/ 490824 h 1027107"/>
              <a:gd name="connsiteX94" fmla="*/ 968489 w 1027108"/>
              <a:gd name="connsiteY94" fmla="*/ 490824 h 1027107"/>
              <a:gd name="connsiteX95" fmla="*/ 972151 w 1027108"/>
              <a:gd name="connsiteY95" fmla="*/ 500266 h 1027107"/>
              <a:gd name="connsiteX96" fmla="*/ 968489 w 1027108"/>
              <a:gd name="connsiteY96" fmla="*/ 509707 h 1027107"/>
              <a:gd name="connsiteX97" fmla="*/ 959334 w 1027108"/>
              <a:gd name="connsiteY97" fmla="*/ 513141 h 1027107"/>
              <a:gd name="connsiteX98" fmla="*/ 949264 w 1027108"/>
              <a:gd name="connsiteY98" fmla="*/ 509707 h 1027107"/>
              <a:gd name="connsiteX99" fmla="*/ 945602 w 1027108"/>
              <a:gd name="connsiteY99" fmla="*/ 500266 h 1027107"/>
              <a:gd name="connsiteX100" fmla="*/ 945602 w 1027108"/>
              <a:gd name="connsiteY100" fmla="*/ 497690 h 1027107"/>
              <a:gd name="connsiteX101" fmla="*/ 945602 w 1027108"/>
              <a:gd name="connsiteY101" fmla="*/ 495115 h 1027107"/>
              <a:gd name="connsiteX102" fmla="*/ 947433 w 1027108"/>
              <a:gd name="connsiteY102" fmla="*/ 493399 h 1027107"/>
              <a:gd name="connsiteX103" fmla="*/ 949264 w 1027108"/>
              <a:gd name="connsiteY103" fmla="*/ 490824 h 1027107"/>
              <a:gd name="connsiteX104" fmla="*/ 63286 w 1027108"/>
              <a:gd name="connsiteY104" fmla="*/ 432672 h 1027107"/>
              <a:gd name="connsiteX105" fmla="*/ 81004 w 1027108"/>
              <a:gd name="connsiteY105" fmla="*/ 432672 h 1027107"/>
              <a:gd name="connsiteX106" fmla="*/ 83662 w 1027108"/>
              <a:gd name="connsiteY106" fmla="*/ 435169 h 1027107"/>
              <a:gd name="connsiteX107" fmla="*/ 84548 w 1027108"/>
              <a:gd name="connsiteY107" fmla="*/ 436834 h 1027107"/>
              <a:gd name="connsiteX108" fmla="*/ 85434 w 1027108"/>
              <a:gd name="connsiteY108" fmla="*/ 439330 h 1027107"/>
              <a:gd name="connsiteX109" fmla="*/ 85434 w 1027108"/>
              <a:gd name="connsiteY109" fmla="*/ 440995 h 1027107"/>
              <a:gd name="connsiteX110" fmla="*/ 81004 w 1027108"/>
              <a:gd name="connsiteY110" fmla="*/ 450982 h 1027107"/>
              <a:gd name="connsiteX111" fmla="*/ 72145 w 1027108"/>
              <a:gd name="connsiteY111" fmla="*/ 454311 h 1027107"/>
              <a:gd name="connsiteX112" fmla="*/ 66829 w 1027108"/>
              <a:gd name="connsiteY112" fmla="*/ 453479 h 1027107"/>
              <a:gd name="connsiteX113" fmla="*/ 63286 w 1027108"/>
              <a:gd name="connsiteY113" fmla="*/ 450982 h 1027107"/>
              <a:gd name="connsiteX114" fmla="*/ 58856 w 1027108"/>
              <a:gd name="connsiteY114" fmla="*/ 440995 h 1027107"/>
              <a:gd name="connsiteX115" fmla="*/ 58856 w 1027108"/>
              <a:gd name="connsiteY115" fmla="*/ 439330 h 1027107"/>
              <a:gd name="connsiteX116" fmla="*/ 59742 w 1027108"/>
              <a:gd name="connsiteY116" fmla="*/ 436834 h 1027107"/>
              <a:gd name="connsiteX117" fmla="*/ 60628 w 1027108"/>
              <a:gd name="connsiteY117" fmla="*/ 435169 h 1027107"/>
              <a:gd name="connsiteX118" fmla="*/ 63286 w 1027108"/>
              <a:gd name="connsiteY118" fmla="*/ 432672 h 1027107"/>
              <a:gd name="connsiteX119" fmla="*/ 434743 w 1027108"/>
              <a:gd name="connsiteY119" fmla="*/ 375294 h 1027107"/>
              <a:gd name="connsiteX120" fmla="*/ 434743 w 1027108"/>
              <a:gd name="connsiteY120" fmla="*/ 391264 h 1027107"/>
              <a:gd name="connsiteX121" fmla="*/ 471210 w 1027108"/>
              <a:gd name="connsiteY121" fmla="*/ 427640 h 1027107"/>
              <a:gd name="connsiteX122" fmla="*/ 964847 w 1027108"/>
              <a:gd name="connsiteY122" fmla="*/ 427640 h 1027107"/>
              <a:gd name="connsiteX123" fmla="*/ 1000425 w 1027108"/>
              <a:gd name="connsiteY123" fmla="*/ 391264 h 1027107"/>
              <a:gd name="connsiteX124" fmla="*/ 1000425 w 1027108"/>
              <a:gd name="connsiteY124" fmla="*/ 375294 h 1027107"/>
              <a:gd name="connsiteX125" fmla="*/ 776287 w 1027108"/>
              <a:gd name="connsiteY125" fmla="*/ 375294 h 1027107"/>
              <a:gd name="connsiteX126" fmla="*/ 767392 w 1027108"/>
              <a:gd name="connsiteY126" fmla="*/ 378843 h 1027107"/>
              <a:gd name="connsiteX127" fmla="*/ 717584 w 1027108"/>
              <a:gd name="connsiteY127" fmla="*/ 401911 h 1027107"/>
              <a:gd name="connsiteX128" fmla="*/ 667775 w 1027108"/>
              <a:gd name="connsiteY128" fmla="*/ 378843 h 1027107"/>
              <a:gd name="connsiteX129" fmla="*/ 658881 w 1027108"/>
              <a:gd name="connsiteY129" fmla="*/ 375294 h 1027107"/>
              <a:gd name="connsiteX130" fmla="*/ 72145 w 1027108"/>
              <a:gd name="connsiteY130" fmla="*/ 337434 h 1027107"/>
              <a:gd name="connsiteX131" fmla="*/ 85434 w 1027108"/>
              <a:gd name="connsiteY131" fmla="*/ 351168 h 1027107"/>
              <a:gd name="connsiteX132" fmla="*/ 72145 w 1027108"/>
              <a:gd name="connsiteY132" fmla="*/ 363985 h 1027107"/>
              <a:gd name="connsiteX133" fmla="*/ 58856 w 1027108"/>
              <a:gd name="connsiteY133" fmla="*/ 351168 h 1027107"/>
              <a:gd name="connsiteX134" fmla="*/ 72145 w 1027108"/>
              <a:gd name="connsiteY134" fmla="*/ 337434 h 1027107"/>
              <a:gd name="connsiteX135" fmla="*/ 500561 w 1027108"/>
              <a:gd name="connsiteY135" fmla="*/ 289234 h 1027107"/>
              <a:gd name="connsiteX136" fmla="*/ 450753 w 1027108"/>
              <a:gd name="connsiteY136" fmla="*/ 348678 h 1027107"/>
              <a:gd name="connsiteX137" fmla="*/ 658881 w 1027108"/>
              <a:gd name="connsiteY137" fmla="*/ 348678 h 1027107"/>
              <a:gd name="connsiteX138" fmla="*/ 688232 w 1027108"/>
              <a:gd name="connsiteY138" fmla="*/ 361099 h 1027107"/>
              <a:gd name="connsiteX139" fmla="*/ 717584 w 1027108"/>
              <a:gd name="connsiteY139" fmla="*/ 375294 h 1027107"/>
              <a:gd name="connsiteX140" fmla="*/ 747825 w 1027108"/>
              <a:gd name="connsiteY140" fmla="*/ 361099 h 1027107"/>
              <a:gd name="connsiteX141" fmla="*/ 776287 w 1027108"/>
              <a:gd name="connsiteY141" fmla="*/ 348678 h 1027107"/>
              <a:gd name="connsiteX142" fmla="*/ 985304 w 1027108"/>
              <a:gd name="connsiteY142" fmla="*/ 348678 h 1027107"/>
              <a:gd name="connsiteX143" fmla="*/ 935496 w 1027108"/>
              <a:gd name="connsiteY143" fmla="*/ 289234 h 1027107"/>
              <a:gd name="connsiteX144" fmla="*/ 72145 w 1027108"/>
              <a:gd name="connsiteY144" fmla="*/ 243266 h 1027107"/>
              <a:gd name="connsiteX145" fmla="*/ 85434 w 1027108"/>
              <a:gd name="connsiteY145" fmla="*/ 257443 h 1027107"/>
              <a:gd name="connsiteX146" fmla="*/ 72145 w 1027108"/>
              <a:gd name="connsiteY146" fmla="*/ 269847 h 1027107"/>
              <a:gd name="connsiteX147" fmla="*/ 58856 w 1027108"/>
              <a:gd name="connsiteY147" fmla="*/ 257443 h 1027107"/>
              <a:gd name="connsiteX148" fmla="*/ 72145 w 1027108"/>
              <a:gd name="connsiteY148" fmla="*/ 243266 h 1027107"/>
              <a:gd name="connsiteX149" fmla="*/ 72145 w 1027108"/>
              <a:gd name="connsiteY149" fmla="*/ 149098 h 1027107"/>
              <a:gd name="connsiteX150" fmla="*/ 85434 w 1027108"/>
              <a:gd name="connsiteY150" fmla="*/ 162388 h 1027107"/>
              <a:gd name="connsiteX151" fmla="*/ 72145 w 1027108"/>
              <a:gd name="connsiteY151" fmla="*/ 175679 h 1027107"/>
              <a:gd name="connsiteX152" fmla="*/ 58856 w 1027108"/>
              <a:gd name="connsiteY152" fmla="*/ 162388 h 1027107"/>
              <a:gd name="connsiteX153" fmla="*/ 72145 w 1027108"/>
              <a:gd name="connsiteY153" fmla="*/ 149098 h 1027107"/>
              <a:gd name="connsiteX154" fmla="*/ 108338 w 1027108"/>
              <a:gd name="connsiteY154" fmla="*/ 68783 h 1027107"/>
              <a:gd name="connsiteX155" fmla="*/ 116403 w 1027108"/>
              <a:gd name="connsiteY155" fmla="*/ 75025 h 1027107"/>
              <a:gd name="connsiteX156" fmla="*/ 112043 w 1027108"/>
              <a:gd name="connsiteY156" fmla="*/ 91670 h 1027107"/>
              <a:gd name="connsiteX157" fmla="*/ 105068 w 1027108"/>
              <a:gd name="connsiteY157" fmla="*/ 93335 h 1027107"/>
              <a:gd name="connsiteX158" fmla="*/ 94605 w 1027108"/>
              <a:gd name="connsiteY158" fmla="*/ 86677 h 1027107"/>
              <a:gd name="connsiteX159" fmla="*/ 98964 w 1027108"/>
              <a:gd name="connsiteY159" fmla="*/ 70032 h 1027107"/>
              <a:gd name="connsiteX160" fmla="*/ 108338 w 1027108"/>
              <a:gd name="connsiteY160" fmla="*/ 68783 h 1027107"/>
              <a:gd name="connsiteX161" fmla="*/ 383379 w 1027108"/>
              <a:gd name="connsiteY161" fmla="*/ 59714 h 1027107"/>
              <a:gd name="connsiteX162" fmla="*/ 388695 w 1027108"/>
              <a:gd name="connsiteY162" fmla="*/ 59714 h 1027107"/>
              <a:gd name="connsiteX163" fmla="*/ 391353 w 1027108"/>
              <a:gd name="connsiteY163" fmla="*/ 60572 h 1027107"/>
              <a:gd name="connsiteX164" fmla="*/ 393125 w 1027108"/>
              <a:gd name="connsiteY164" fmla="*/ 61431 h 1027107"/>
              <a:gd name="connsiteX165" fmla="*/ 395782 w 1027108"/>
              <a:gd name="connsiteY165" fmla="*/ 63147 h 1027107"/>
              <a:gd name="connsiteX166" fmla="*/ 397554 w 1027108"/>
              <a:gd name="connsiteY166" fmla="*/ 64864 h 1027107"/>
              <a:gd name="connsiteX167" fmla="*/ 398440 w 1027108"/>
              <a:gd name="connsiteY167" fmla="*/ 67438 h 1027107"/>
              <a:gd name="connsiteX168" fmla="*/ 399326 w 1027108"/>
              <a:gd name="connsiteY168" fmla="*/ 70013 h 1027107"/>
              <a:gd name="connsiteX169" fmla="*/ 399326 w 1027108"/>
              <a:gd name="connsiteY169" fmla="*/ 72588 h 1027107"/>
              <a:gd name="connsiteX170" fmla="*/ 395782 w 1027108"/>
              <a:gd name="connsiteY170" fmla="*/ 81170 h 1027107"/>
              <a:gd name="connsiteX171" fmla="*/ 386923 w 1027108"/>
              <a:gd name="connsiteY171" fmla="*/ 85462 h 1027107"/>
              <a:gd name="connsiteX172" fmla="*/ 377178 w 1027108"/>
              <a:gd name="connsiteY172" fmla="*/ 81170 h 1027107"/>
              <a:gd name="connsiteX173" fmla="*/ 372748 w 1027108"/>
              <a:gd name="connsiteY173" fmla="*/ 72588 h 1027107"/>
              <a:gd name="connsiteX174" fmla="*/ 372748 w 1027108"/>
              <a:gd name="connsiteY174" fmla="*/ 70013 h 1027107"/>
              <a:gd name="connsiteX175" fmla="*/ 373634 w 1027108"/>
              <a:gd name="connsiteY175" fmla="*/ 67438 h 1027107"/>
              <a:gd name="connsiteX176" fmla="*/ 375406 w 1027108"/>
              <a:gd name="connsiteY176" fmla="*/ 64864 h 1027107"/>
              <a:gd name="connsiteX177" fmla="*/ 377178 w 1027108"/>
              <a:gd name="connsiteY177" fmla="*/ 63147 h 1027107"/>
              <a:gd name="connsiteX178" fmla="*/ 378950 w 1027108"/>
              <a:gd name="connsiteY178" fmla="*/ 61431 h 1027107"/>
              <a:gd name="connsiteX179" fmla="*/ 380721 w 1027108"/>
              <a:gd name="connsiteY179" fmla="*/ 60572 h 1027107"/>
              <a:gd name="connsiteX180" fmla="*/ 383379 w 1027108"/>
              <a:gd name="connsiteY180" fmla="*/ 59714 h 1027107"/>
              <a:gd name="connsiteX181" fmla="*/ 291870 w 1027108"/>
              <a:gd name="connsiteY181" fmla="*/ 58856 h 1027107"/>
              <a:gd name="connsiteX182" fmla="*/ 305159 w 1027108"/>
              <a:gd name="connsiteY182" fmla="*/ 72588 h 1027107"/>
              <a:gd name="connsiteX183" fmla="*/ 291870 w 1027108"/>
              <a:gd name="connsiteY183" fmla="*/ 85462 h 1027107"/>
              <a:gd name="connsiteX184" fmla="*/ 278581 w 1027108"/>
              <a:gd name="connsiteY184" fmla="*/ 72588 h 1027107"/>
              <a:gd name="connsiteX185" fmla="*/ 291870 w 1027108"/>
              <a:gd name="connsiteY185" fmla="*/ 58856 h 1027107"/>
              <a:gd name="connsiteX186" fmla="*/ 198145 w 1027108"/>
              <a:gd name="connsiteY186" fmla="*/ 58856 h 1027107"/>
              <a:gd name="connsiteX187" fmla="*/ 211019 w 1027108"/>
              <a:gd name="connsiteY187" fmla="*/ 72588 h 1027107"/>
              <a:gd name="connsiteX188" fmla="*/ 198145 w 1027108"/>
              <a:gd name="connsiteY188" fmla="*/ 85462 h 1027107"/>
              <a:gd name="connsiteX189" fmla="*/ 184413 w 1027108"/>
              <a:gd name="connsiteY189" fmla="*/ 72588 h 1027107"/>
              <a:gd name="connsiteX190" fmla="*/ 198145 w 1027108"/>
              <a:gd name="connsiteY190" fmla="*/ 58856 h 1027107"/>
              <a:gd name="connsiteX191" fmla="*/ 564907 w 1027108"/>
              <a:gd name="connsiteY191" fmla="*/ 54931 h 1027107"/>
              <a:gd name="connsiteX192" fmla="*/ 872442 w 1027108"/>
              <a:gd name="connsiteY192" fmla="*/ 54931 h 1027107"/>
              <a:gd name="connsiteX193" fmla="*/ 885852 w 1027108"/>
              <a:gd name="connsiteY193" fmla="*/ 67268 h 1027107"/>
              <a:gd name="connsiteX194" fmla="*/ 872442 w 1027108"/>
              <a:gd name="connsiteY194" fmla="*/ 81368 h 1027107"/>
              <a:gd name="connsiteX195" fmla="*/ 564907 w 1027108"/>
              <a:gd name="connsiteY195" fmla="*/ 81368 h 1027107"/>
              <a:gd name="connsiteX196" fmla="*/ 560437 w 1027108"/>
              <a:gd name="connsiteY196" fmla="*/ 85775 h 1027107"/>
              <a:gd name="connsiteX197" fmla="*/ 560437 w 1027108"/>
              <a:gd name="connsiteY197" fmla="*/ 206505 h 1027107"/>
              <a:gd name="connsiteX198" fmla="*/ 547027 w 1027108"/>
              <a:gd name="connsiteY198" fmla="*/ 218843 h 1027107"/>
              <a:gd name="connsiteX199" fmla="*/ 533617 w 1027108"/>
              <a:gd name="connsiteY199" fmla="*/ 206505 h 1027107"/>
              <a:gd name="connsiteX200" fmla="*/ 533617 w 1027108"/>
              <a:gd name="connsiteY200" fmla="*/ 85775 h 1027107"/>
              <a:gd name="connsiteX201" fmla="*/ 564907 w 1027108"/>
              <a:gd name="connsiteY201" fmla="*/ 54931 h 1027107"/>
              <a:gd name="connsiteX202" fmla="*/ 519240 w 1027108"/>
              <a:gd name="connsiteY202" fmla="*/ 27504 h 1027107"/>
              <a:gd name="connsiteX203" fmla="*/ 507677 w 1027108"/>
              <a:gd name="connsiteY203" fmla="*/ 39038 h 1027107"/>
              <a:gd name="connsiteX204" fmla="*/ 507677 w 1027108"/>
              <a:gd name="connsiteY204" fmla="*/ 262617 h 1027107"/>
              <a:gd name="connsiteX205" fmla="*/ 927491 w 1027108"/>
              <a:gd name="connsiteY205" fmla="*/ 262617 h 1027107"/>
              <a:gd name="connsiteX206" fmla="*/ 927491 w 1027108"/>
              <a:gd name="connsiteY206" fmla="*/ 39038 h 1027107"/>
              <a:gd name="connsiteX207" fmla="*/ 915928 w 1027108"/>
              <a:gd name="connsiteY207" fmla="*/ 27504 h 1027107"/>
              <a:gd name="connsiteX208" fmla="*/ 519240 w 1027108"/>
              <a:gd name="connsiteY208" fmla="*/ 0 h 1027107"/>
              <a:gd name="connsiteX209" fmla="*/ 915928 w 1027108"/>
              <a:gd name="connsiteY209" fmla="*/ 0 h 1027107"/>
              <a:gd name="connsiteX210" fmla="*/ 954174 w 1027108"/>
              <a:gd name="connsiteY210" fmla="*/ 39038 h 1027107"/>
              <a:gd name="connsiteX211" fmla="*/ 954174 w 1027108"/>
              <a:gd name="connsiteY211" fmla="*/ 270602 h 1027107"/>
              <a:gd name="connsiteX212" fmla="*/ 1024439 w 1027108"/>
              <a:gd name="connsiteY212" fmla="*/ 353114 h 1027107"/>
              <a:gd name="connsiteX213" fmla="*/ 1024439 w 1027108"/>
              <a:gd name="connsiteY213" fmla="*/ 354001 h 1027107"/>
              <a:gd name="connsiteX214" fmla="*/ 1027108 w 1027108"/>
              <a:gd name="connsiteY214" fmla="*/ 361986 h 1027107"/>
              <a:gd name="connsiteX215" fmla="*/ 1027108 w 1027108"/>
              <a:gd name="connsiteY215" fmla="*/ 391264 h 1027107"/>
              <a:gd name="connsiteX216" fmla="*/ 964847 w 1027108"/>
              <a:gd name="connsiteY216" fmla="*/ 454257 h 1027107"/>
              <a:gd name="connsiteX217" fmla="*/ 471210 w 1027108"/>
              <a:gd name="connsiteY217" fmla="*/ 454257 h 1027107"/>
              <a:gd name="connsiteX218" fmla="*/ 408060 w 1027108"/>
              <a:gd name="connsiteY218" fmla="*/ 391264 h 1027107"/>
              <a:gd name="connsiteX219" fmla="*/ 408060 w 1027108"/>
              <a:gd name="connsiteY219" fmla="*/ 361986 h 1027107"/>
              <a:gd name="connsiteX220" fmla="*/ 410728 w 1027108"/>
              <a:gd name="connsiteY220" fmla="*/ 354001 h 1027107"/>
              <a:gd name="connsiteX221" fmla="*/ 410728 w 1027108"/>
              <a:gd name="connsiteY221" fmla="*/ 353114 h 1027107"/>
              <a:gd name="connsiteX222" fmla="*/ 480994 w 1027108"/>
              <a:gd name="connsiteY222" fmla="*/ 270602 h 1027107"/>
              <a:gd name="connsiteX223" fmla="*/ 480994 w 1027108"/>
              <a:gd name="connsiteY223" fmla="*/ 39038 h 1027107"/>
              <a:gd name="connsiteX224" fmla="*/ 519240 w 1027108"/>
              <a:gd name="connsiteY224" fmla="*/ 0 h 102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</a:cxnLst>
            <a:rect l="l" t="t" r="r" b="b"/>
            <a:pathLst>
              <a:path w="1027108" h="1027107">
                <a:moveTo>
                  <a:pt x="239135" y="885568"/>
                </a:moveTo>
                <a:lnTo>
                  <a:pt x="239135" y="939869"/>
                </a:lnTo>
                <a:cubicBezTo>
                  <a:pt x="239135" y="955002"/>
                  <a:pt x="227535" y="966574"/>
                  <a:pt x="212366" y="966574"/>
                </a:cubicBezTo>
                <a:lnTo>
                  <a:pt x="184705" y="966574"/>
                </a:lnTo>
                <a:cubicBezTo>
                  <a:pt x="175782" y="966574"/>
                  <a:pt x="168644" y="974586"/>
                  <a:pt x="168644" y="983488"/>
                </a:cubicBezTo>
                <a:cubicBezTo>
                  <a:pt x="168644" y="993280"/>
                  <a:pt x="175782" y="1000401"/>
                  <a:pt x="184705" y="1000401"/>
                </a:cubicBezTo>
                <a:lnTo>
                  <a:pt x="387256" y="1000401"/>
                </a:lnTo>
                <a:cubicBezTo>
                  <a:pt x="396179" y="1000401"/>
                  <a:pt x="404209" y="993280"/>
                  <a:pt x="404209" y="983488"/>
                </a:cubicBezTo>
                <a:cubicBezTo>
                  <a:pt x="404209" y="974586"/>
                  <a:pt x="396179" y="966574"/>
                  <a:pt x="387256" y="966574"/>
                </a:cubicBezTo>
                <a:lnTo>
                  <a:pt x="360487" y="966574"/>
                </a:lnTo>
                <a:cubicBezTo>
                  <a:pt x="345318" y="966574"/>
                  <a:pt x="333718" y="955002"/>
                  <a:pt x="333718" y="939869"/>
                </a:cubicBezTo>
                <a:lnTo>
                  <a:pt x="333718" y="885568"/>
                </a:lnTo>
                <a:close/>
                <a:moveTo>
                  <a:pt x="640660" y="829347"/>
                </a:moveTo>
                <a:cubicBezTo>
                  <a:pt x="643879" y="829347"/>
                  <a:pt x="647098" y="830804"/>
                  <a:pt x="649244" y="833717"/>
                </a:cubicBezTo>
                <a:cubicBezTo>
                  <a:pt x="652677" y="835381"/>
                  <a:pt x="654394" y="838710"/>
                  <a:pt x="654394" y="842039"/>
                </a:cubicBezTo>
                <a:cubicBezTo>
                  <a:pt x="654394" y="845368"/>
                  <a:pt x="652677" y="848697"/>
                  <a:pt x="649244" y="851194"/>
                </a:cubicBezTo>
                <a:cubicBezTo>
                  <a:pt x="649244" y="852858"/>
                  <a:pt x="647527" y="852858"/>
                  <a:pt x="645810" y="854523"/>
                </a:cubicBezTo>
                <a:cubicBezTo>
                  <a:pt x="644094" y="854523"/>
                  <a:pt x="642377" y="854523"/>
                  <a:pt x="640660" y="854523"/>
                </a:cubicBezTo>
                <a:cubicBezTo>
                  <a:pt x="638943" y="854523"/>
                  <a:pt x="637227" y="854523"/>
                  <a:pt x="635510" y="854523"/>
                </a:cubicBezTo>
                <a:cubicBezTo>
                  <a:pt x="633793" y="852858"/>
                  <a:pt x="632935" y="852858"/>
                  <a:pt x="632077" y="851194"/>
                </a:cubicBezTo>
                <a:cubicBezTo>
                  <a:pt x="629502" y="848697"/>
                  <a:pt x="627785" y="845368"/>
                  <a:pt x="627785" y="842039"/>
                </a:cubicBezTo>
                <a:cubicBezTo>
                  <a:pt x="627785" y="841207"/>
                  <a:pt x="627785" y="840375"/>
                  <a:pt x="628643" y="839542"/>
                </a:cubicBezTo>
                <a:cubicBezTo>
                  <a:pt x="628643" y="838710"/>
                  <a:pt x="628643" y="838710"/>
                  <a:pt x="629502" y="837878"/>
                </a:cubicBezTo>
                <a:cubicBezTo>
                  <a:pt x="629502" y="837046"/>
                  <a:pt x="629502" y="836213"/>
                  <a:pt x="629502" y="835381"/>
                </a:cubicBezTo>
                <a:cubicBezTo>
                  <a:pt x="630360" y="834549"/>
                  <a:pt x="631218" y="833717"/>
                  <a:pt x="632077" y="833717"/>
                </a:cubicBezTo>
                <a:cubicBezTo>
                  <a:pt x="634223" y="830804"/>
                  <a:pt x="637441" y="829347"/>
                  <a:pt x="640660" y="829347"/>
                </a:cubicBezTo>
                <a:close/>
                <a:moveTo>
                  <a:pt x="820677" y="827891"/>
                </a:moveTo>
                <a:cubicBezTo>
                  <a:pt x="828652" y="827891"/>
                  <a:pt x="834854" y="834093"/>
                  <a:pt x="834854" y="841180"/>
                </a:cubicBezTo>
                <a:cubicBezTo>
                  <a:pt x="834854" y="849153"/>
                  <a:pt x="828652" y="854469"/>
                  <a:pt x="820677" y="854469"/>
                </a:cubicBezTo>
                <a:cubicBezTo>
                  <a:pt x="814475" y="854469"/>
                  <a:pt x="808273" y="849153"/>
                  <a:pt x="808273" y="841180"/>
                </a:cubicBezTo>
                <a:cubicBezTo>
                  <a:pt x="808273" y="834093"/>
                  <a:pt x="814475" y="827891"/>
                  <a:pt x="820677" y="827891"/>
                </a:cubicBezTo>
                <a:close/>
                <a:moveTo>
                  <a:pt x="731319" y="827891"/>
                </a:moveTo>
                <a:cubicBezTo>
                  <a:pt x="738407" y="827891"/>
                  <a:pt x="744608" y="834093"/>
                  <a:pt x="744608" y="841180"/>
                </a:cubicBezTo>
                <a:cubicBezTo>
                  <a:pt x="744608" y="849153"/>
                  <a:pt x="738407" y="854469"/>
                  <a:pt x="731319" y="854469"/>
                </a:cubicBezTo>
                <a:cubicBezTo>
                  <a:pt x="724232" y="854469"/>
                  <a:pt x="718030" y="849153"/>
                  <a:pt x="718030" y="841180"/>
                </a:cubicBezTo>
                <a:cubicBezTo>
                  <a:pt x="718030" y="834093"/>
                  <a:pt x="724232" y="827891"/>
                  <a:pt x="731319" y="827891"/>
                </a:cubicBezTo>
                <a:close/>
                <a:moveTo>
                  <a:pt x="905056" y="825684"/>
                </a:moveTo>
                <a:cubicBezTo>
                  <a:pt x="912031" y="823967"/>
                  <a:pt x="919879" y="827400"/>
                  <a:pt x="922494" y="833409"/>
                </a:cubicBezTo>
                <a:cubicBezTo>
                  <a:pt x="925110" y="840276"/>
                  <a:pt x="920751" y="848001"/>
                  <a:pt x="914647" y="849717"/>
                </a:cubicBezTo>
                <a:cubicBezTo>
                  <a:pt x="912903" y="850576"/>
                  <a:pt x="911159" y="850576"/>
                  <a:pt x="910287" y="850576"/>
                </a:cubicBezTo>
                <a:cubicBezTo>
                  <a:pt x="905056" y="850576"/>
                  <a:pt x="899825" y="848001"/>
                  <a:pt x="898081" y="842851"/>
                </a:cubicBezTo>
                <a:cubicBezTo>
                  <a:pt x="894593" y="835984"/>
                  <a:pt x="898953" y="829117"/>
                  <a:pt x="905056" y="825684"/>
                </a:cubicBezTo>
                <a:close/>
                <a:moveTo>
                  <a:pt x="284022" y="820044"/>
                </a:moveTo>
                <a:cubicBezTo>
                  <a:pt x="291110" y="820044"/>
                  <a:pt x="297311" y="825537"/>
                  <a:pt x="297311" y="833776"/>
                </a:cubicBezTo>
                <a:cubicBezTo>
                  <a:pt x="297311" y="841100"/>
                  <a:pt x="291110" y="846593"/>
                  <a:pt x="284022" y="846593"/>
                </a:cubicBezTo>
                <a:cubicBezTo>
                  <a:pt x="276935" y="846593"/>
                  <a:pt x="270733" y="841100"/>
                  <a:pt x="270733" y="833776"/>
                </a:cubicBezTo>
                <a:cubicBezTo>
                  <a:pt x="270733" y="825537"/>
                  <a:pt x="276935" y="820044"/>
                  <a:pt x="284022" y="820044"/>
                </a:cubicBezTo>
                <a:close/>
                <a:moveTo>
                  <a:pt x="27661" y="806341"/>
                </a:moveTo>
                <a:lnTo>
                  <a:pt x="27661" y="841949"/>
                </a:lnTo>
                <a:cubicBezTo>
                  <a:pt x="27661" y="851741"/>
                  <a:pt x="35692" y="858862"/>
                  <a:pt x="45507" y="858862"/>
                </a:cubicBezTo>
                <a:lnTo>
                  <a:pt x="526454" y="858862"/>
                </a:lnTo>
                <a:cubicBezTo>
                  <a:pt x="536269" y="858862"/>
                  <a:pt x="545192" y="851741"/>
                  <a:pt x="545192" y="841949"/>
                </a:cubicBezTo>
                <a:lnTo>
                  <a:pt x="545192" y="806341"/>
                </a:lnTo>
                <a:close/>
                <a:moveTo>
                  <a:pt x="959334" y="753341"/>
                </a:moveTo>
                <a:cubicBezTo>
                  <a:pt x="966658" y="753341"/>
                  <a:pt x="972151" y="758657"/>
                  <a:pt x="972151" y="766631"/>
                </a:cubicBezTo>
                <a:cubicBezTo>
                  <a:pt x="972151" y="773720"/>
                  <a:pt x="966658" y="779922"/>
                  <a:pt x="959334" y="779922"/>
                </a:cubicBezTo>
                <a:cubicBezTo>
                  <a:pt x="951095" y="779922"/>
                  <a:pt x="945602" y="773720"/>
                  <a:pt x="945602" y="766631"/>
                </a:cubicBezTo>
                <a:cubicBezTo>
                  <a:pt x="945602" y="758657"/>
                  <a:pt x="951095" y="753341"/>
                  <a:pt x="959334" y="753341"/>
                </a:cubicBezTo>
                <a:close/>
                <a:moveTo>
                  <a:pt x="959334" y="667020"/>
                </a:moveTo>
                <a:cubicBezTo>
                  <a:pt x="966658" y="667020"/>
                  <a:pt x="972151" y="673222"/>
                  <a:pt x="972151" y="681197"/>
                </a:cubicBezTo>
                <a:cubicBezTo>
                  <a:pt x="972151" y="687399"/>
                  <a:pt x="966658" y="693601"/>
                  <a:pt x="959334" y="693601"/>
                </a:cubicBezTo>
                <a:cubicBezTo>
                  <a:pt x="951095" y="693601"/>
                  <a:pt x="945602" y="687399"/>
                  <a:pt x="945602" y="681197"/>
                </a:cubicBezTo>
                <a:cubicBezTo>
                  <a:pt x="945602" y="673222"/>
                  <a:pt x="951095" y="667020"/>
                  <a:pt x="959334" y="667020"/>
                </a:cubicBezTo>
                <a:close/>
                <a:moveTo>
                  <a:pt x="959334" y="576778"/>
                </a:moveTo>
                <a:cubicBezTo>
                  <a:pt x="966658" y="576778"/>
                  <a:pt x="972151" y="582786"/>
                  <a:pt x="972151" y="590510"/>
                </a:cubicBezTo>
                <a:cubicBezTo>
                  <a:pt x="972151" y="597376"/>
                  <a:pt x="966658" y="603384"/>
                  <a:pt x="959334" y="603384"/>
                </a:cubicBezTo>
                <a:cubicBezTo>
                  <a:pt x="951095" y="603384"/>
                  <a:pt x="945602" y="597376"/>
                  <a:pt x="945602" y="590510"/>
                </a:cubicBezTo>
                <a:cubicBezTo>
                  <a:pt x="945602" y="582786"/>
                  <a:pt x="951095" y="576778"/>
                  <a:pt x="959334" y="576778"/>
                </a:cubicBezTo>
                <a:close/>
                <a:moveTo>
                  <a:pt x="45507" y="544627"/>
                </a:moveTo>
                <a:cubicBezTo>
                  <a:pt x="35692" y="544627"/>
                  <a:pt x="27661" y="551749"/>
                  <a:pt x="27661" y="562431"/>
                </a:cubicBezTo>
                <a:lnTo>
                  <a:pt x="27661" y="779636"/>
                </a:lnTo>
                <a:lnTo>
                  <a:pt x="545192" y="779636"/>
                </a:lnTo>
                <a:lnTo>
                  <a:pt x="545192" y="562431"/>
                </a:lnTo>
                <a:cubicBezTo>
                  <a:pt x="545192" y="551749"/>
                  <a:pt x="536269" y="544627"/>
                  <a:pt x="526454" y="544627"/>
                </a:cubicBezTo>
                <a:close/>
                <a:moveTo>
                  <a:pt x="45507" y="517922"/>
                </a:moveTo>
                <a:lnTo>
                  <a:pt x="526454" y="517922"/>
                </a:lnTo>
                <a:cubicBezTo>
                  <a:pt x="551438" y="517922"/>
                  <a:pt x="571961" y="537506"/>
                  <a:pt x="571961" y="562431"/>
                </a:cubicBezTo>
                <a:lnTo>
                  <a:pt x="571961" y="841949"/>
                </a:lnTo>
                <a:cubicBezTo>
                  <a:pt x="571961" y="865984"/>
                  <a:pt x="551438" y="885568"/>
                  <a:pt x="526454" y="885568"/>
                </a:cubicBezTo>
                <a:lnTo>
                  <a:pt x="360487" y="885568"/>
                </a:lnTo>
                <a:lnTo>
                  <a:pt x="360487" y="939869"/>
                </a:lnTo>
                <a:lnTo>
                  <a:pt x="387256" y="939869"/>
                </a:lnTo>
                <a:cubicBezTo>
                  <a:pt x="411348" y="939869"/>
                  <a:pt x="430086" y="959453"/>
                  <a:pt x="430086" y="983488"/>
                </a:cubicBezTo>
                <a:cubicBezTo>
                  <a:pt x="430086" y="1007523"/>
                  <a:pt x="411348" y="1027107"/>
                  <a:pt x="387256" y="1027107"/>
                </a:cubicBezTo>
                <a:lnTo>
                  <a:pt x="184705" y="1027107"/>
                </a:lnTo>
                <a:cubicBezTo>
                  <a:pt x="161505" y="1027107"/>
                  <a:pt x="141875" y="1007523"/>
                  <a:pt x="141875" y="983488"/>
                </a:cubicBezTo>
                <a:cubicBezTo>
                  <a:pt x="141875" y="959453"/>
                  <a:pt x="161505" y="939869"/>
                  <a:pt x="184705" y="939869"/>
                </a:cubicBezTo>
                <a:lnTo>
                  <a:pt x="212366" y="939869"/>
                </a:lnTo>
                <a:lnTo>
                  <a:pt x="212366" y="885568"/>
                </a:lnTo>
                <a:lnTo>
                  <a:pt x="45507" y="885568"/>
                </a:lnTo>
                <a:cubicBezTo>
                  <a:pt x="20523" y="885568"/>
                  <a:pt x="0" y="865984"/>
                  <a:pt x="0" y="841949"/>
                </a:cubicBezTo>
                <a:lnTo>
                  <a:pt x="0" y="562431"/>
                </a:lnTo>
                <a:cubicBezTo>
                  <a:pt x="0" y="537506"/>
                  <a:pt x="20523" y="517922"/>
                  <a:pt x="45507" y="517922"/>
                </a:cubicBezTo>
                <a:close/>
                <a:moveTo>
                  <a:pt x="949264" y="490824"/>
                </a:moveTo>
                <a:cubicBezTo>
                  <a:pt x="954757" y="486532"/>
                  <a:pt x="962996" y="486532"/>
                  <a:pt x="968489" y="490824"/>
                </a:cubicBezTo>
                <a:cubicBezTo>
                  <a:pt x="970320" y="493399"/>
                  <a:pt x="972151" y="496832"/>
                  <a:pt x="972151" y="500266"/>
                </a:cubicBezTo>
                <a:cubicBezTo>
                  <a:pt x="972151" y="503699"/>
                  <a:pt x="970320" y="507132"/>
                  <a:pt x="968489" y="509707"/>
                </a:cubicBezTo>
                <a:cubicBezTo>
                  <a:pt x="966658" y="511424"/>
                  <a:pt x="962080" y="513141"/>
                  <a:pt x="959334" y="513141"/>
                </a:cubicBezTo>
                <a:cubicBezTo>
                  <a:pt x="954757" y="513141"/>
                  <a:pt x="951095" y="511424"/>
                  <a:pt x="949264" y="509707"/>
                </a:cubicBezTo>
                <a:cubicBezTo>
                  <a:pt x="946517" y="507132"/>
                  <a:pt x="945602" y="503699"/>
                  <a:pt x="945602" y="500266"/>
                </a:cubicBezTo>
                <a:cubicBezTo>
                  <a:pt x="945602" y="499407"/>
                  <a:pt x="945602" y="498549"/>
                  <a:pt x="945602" y="497690"/>
                </a:cubicBezTo>
                <a:cubicBezTo>
                  <a:pt x="945602" y="496832"/>
                  <a:pt x="945602" y="496832"/>
                  <a:pt x="945602" y="495115"/>
                </a:cubicBezTo>
                <a:cubicBezTo>
                  <a:pt x="946517" y="494257"/>
                  <a:pt x="946517" y="494257"/>
                  <a:pt x="947433" y="493399"/>
                </a:cubicBezTo>
                <a:cubicBezTo>
                  <a:pt x="947433" y="492540"/>
                  <a:pt x="948348" y="491682"/>
                  <a:pt x="949264" y="490824"/>
                </a:cubicBezTo>
                <a:close/>
                <a:moveTo>
                  <a:pt x="63286" y="432672"/>
                </a:moveTo>
                <a:cubicBezTo>
                  <a:pt x="67715" y="427679"/>
                  <a:pt x="76575" y="427679"/>
                  <a:pt x="81004" y="432672"/>
                </a:cubicBezTo>
                <a:cubicBezTo>
                  <a:pt x="81890" y="433505"/>
                  <a:pt x="82776" y="434337"/>
                  <a:pt x="83662" y="435169"/>
                </a:cubicBezTo>
                <a:lnTo>
                  <a:pt x="84548" y="436834"/>
                </a:lnTo>
                <a:cubicBezTo>
                  <a:pt x="85434" y="437666"/>
                  <a:pt x="85434" y="438498"/>
                  <a:pt x="85434" y="439330"/>
                </a:cubicBezTo>
                <a:cubicBezTo>
                  <a:pt x="85434" y="440163"/>
                  <a:pt x="85434" y="440163"/>
                  <a:pt x="85434" y="440995"/>
                </a:cubicBezTo>
                <a:cubicBezTo>
                  <a:pt x="85434" y="445156"/>
                  <a:pt x="84548" y="448485"/>
                  <a:pt x="81004" y="450982"/>
                </a:cubicBezTo>
                <a:cubicBezTo>
                  <a:pt x="79233" y="452646"/>
                  <a:pt x="75689" y="454311"/>
                  <a:pt x="72145" y="454311"/>
                </a:cubicBezTo>
                <a:cubicBezTo>
                  <a:pt x="70373" y="454311"/>
                  <a:pt x="68601" y="454311"/>
                  <a:pt x="66829" y="453479"/>
                </a:cubicBezTo>
                <a:cubicBezTo>
                  <a:pt x="65058" y="452646"/>
                  <a:pt x="64172" y="451814"/>
                  <a:pt x="63286" y="450982"/>
                </a:cubicBezTo>
                <a:cubicBezTo>
                  <a:pt x="59742" y="448485"/>
                  <a:pt x="58856" y="445156"/>
                  <a:pt x="58856" y="440995"/>
                </a:cubicBezTo>
                <a:cubicBezTo>
                  <a:pt x="58856" y="440163"/>
                  <a:pt x="58856" y="440163"/>
                  <a:pt x="58856" y="439330"/>
                </a:cubicBezTo>
                <a:cubicBezTo>
                  <a:pt x="58856" y="438498"/>
                  <a:pt x="58856" y="437666"/>
                  <a:pt x="59742" y="436834"/>
                </a:cubicBezTo>
                <a:lnTo>
                  <a:pt x="60628" y="435169"/>
                </a:lnTo>
                <a:cubicBezTo>
                  <a:pt x="61514" y="434337"/>
                  <a:pt x="62400" y="433505"/>
                  <a:pt x="63286" y="432672"/>
                </a:cubicBezTo>
                <a:close/>
                <a:moveTo>
                  <a:pt x="434743" y="375294"/>
                </a:moveTo>
                <a:lnTo>
                  <a:pt x="434743" y="391264"/>
                </a:lnTo>
                <a:cubicBezTo>
                  <a:pt x="434743" y="410783"/>
                  <a:pt x="450753" y="427640"/>
                  <a:pt x="471210" y="427640"/>
                </a:cubicBezTo>
                <a:lnTo>
                  <a:pt x="964847" y="427640"/>
                </a:lnTo>
                <a:cubicBezTo>
                  <a:pt x="984415" y="427640"/>
                  <a:pt x="1000425" y="410783"/>
                  <a:pt x="1000425" y="391264"/>
                </a:cubicBezTo>
                <a:lnTo>
                  <a:pt x="1000425" y="375294"/>
                </a:lnTo>
                <a:lnTo>
                  <a:pt x="776287" y="375294"/>
                </a:lnTo>
                <a:cubicBezTo>
                  <a:pt x="772729" y="375294"/>
                  <a:pt x="769171" y="377069"/>
                  <a:pt x="767392" y="378843"/>
                </a:cubicBezTo>
                <a:cubicBezTo>
                  <a:pt x="754940" y="393039"/>
                  <a:pt x="737151" y="401911"/>
                  <a:pt x="717584" y="401911"/>
                </a:cubicBezTo>
                <a:cubicBezTo>
                  <a:pt x="698906" y="401911"/>
                  <a:pt x="681117" y="393039"/>
                  <a:pt x="667775" y="378843"/>
                </a:cubicBezTo>
                <a:cubicBezTo>
                  <a:pt x="665996" y="377069"/>
                  <a:pt x="663328" y="375294"/>
                  <a:pt x="658881" y="375294"/>
                </a:cubicBezTo>
                <a:close/>
                <a:moveTo>
                  <a:pt x="72145" y="337434"/>
                </a:moveTo>
                <a:cubicBezTo>
                  <a:pt x="79233" y="337434"/>
                  <a:pt x="85434" y="342927"/>
                  <a:pt x="85434" y="351168"/>
                </a:cubicBezTo>
                <a:cubicBezTo>
                  <a:pt x="85434" y="358492"/>
                  <a:pt x="79233" y="363985"/>
                  <a:pt x="72145" y="363985"/>
                </a:cubicBezTo>
                <a:cubicBezTo>
                  <a:pt x="64172" y="363985"/>
                  <a:pt x="58856" y="358492"/>
                  <a:pt x="58856" y="351168"/>
                </a:cubicBezTo>
                <a:cubicBezTo>
                  <a:pt x="58856" y="342927"/>
                  <a:pt x="64172" y="337434"/>
                  <a:pt x="72145" y="337434"/>
                </a:cubicBezTo>
                <a:close/>
                <a:moveTo>
                  <a:pt x="500561" y="289234"/>
                </a:moveTo>
                <a:lnTo>
                  <a:pt x="450753" y="348678"/>
                </a:lnTo>
                <a:lnTo>
                  <a:pt x="658881" y="348678"/>
                </a:lnTo>
                <a:cubicBezTo>
                  <a:pt x="670444" y="348678"/>
                  <a:pt x="681117" y="353114"/>
                  <a:pt x="688232" y="361099"/>
                </a:cubicBezTo>
                <a:cubicBezTo>
                  <a:pt x="695348" y="369971"/>
                  <a:pt x="706021" y="375294"/>
                  <a:pt x="717584" y="375294"/>
                </a:cubicBezTo>
                <a:cubicBezTo>
                  <a:pt x="729146" y="375294"/>
                  <a:pt x="739820" y="369971"/>
                  <a:pt x="747825" y="361099"/>
                </a:cubicBezTo>
                <a:cubicBezTo>
                  <a:pt x="754051" y="353114"/>
                  <a:pt x="764724" y="348678"/>
                  <a:pt x="776287" y="348678"/>
                </a:cubicBezTo>
                <a:lnTo>
                  <a:pt x="985304" y="348678"/>
                </a:lnTo>
                <a:lnTo>
                  <a:pt x="935496" y="289234"/>
                </a:lnTo>
                <a:close/>
                <a:moveTo>
                  <a:pt x="72145" y="243266"/>
                </a:moveTo>
                <a:cubicBezTo>
                  <a:pt x="79233" y="243266"/>
                  <a:pt x="85434" y="249468"/>
                  <a:pt x="85434" y="257443"/>
                </a:cubicBezTo>
                <a:cubicBezTo>
                  <a:pt x="85434" y="263645"/>
                  <a:pt x="79233" y="269847"/>
                  <a:pt x="72145" y="269847"/>
                </a:cubicBezTo>
                <a:cubicBezTo>
                  <a:pt x="64172" y="269847"/>
                  <a:pt x="58856" y="263645"/>
                  <a:pt x="58856" y="257443"/>
                </a:cubicBezTo>
                <a:cubicBezTo>
                  <a:pt x="58856" y="249468"/>
                  <a:pt x="64172" y="243266"/>
                  <a:pt x="72145" y="243266"/>
                </a:cubicBezTo>
                <a:close/>
                <a:moveTo>
                  <a:pt x="72145" y="149098"/>
                </a:moveTo>
                <a:cubicBezTo>
                  <a:pt x="79233" y="149098"/>
                  <a:pt x="85434" y="155300"/>
                  <a:pt x="85434" y="162388"/>
                </a:cubicBezTo>
                <a:cubicBezTo>
                  <a:pt x="85434" y="170363"/>
                  <a:pt x="79233" y="175679"/>
                  <a:pt x="72145" y="175679"/>
                </a:cubicBezTo>
                <a:cubicBezTo>
                  <a:pt x="64172" y="175679"/>
                  <a:pt x="58856" y="170363"/>
                  <a:pt x="58856" y="162388"/>
                </a:cubicBezTo>
                <a:cubicBezTo>
                  <a:pt x="58856" y="155300"/>
                  <a:pt x="64172" y="149098"/>
                  <a:pt x="72145" y="149098"/>
                </a:cubicBezTo>
                <a:close/>
                <a:moveTo>
                  <a:pt x="108338" y="68783"/>
                </a:moveTo>
                <a:cubicBezTo>
                  <a:pt x="111607" y="69616"/>
                  <a:pt x="114659" y="71696"/>
                  <a:pt x="116403" y="75025"/>
                </a:cubicBezTo>
                <a:cubicBezTo>
                  <a:pt x="120762" y="80851"/>
                  <a:pt x="118146" y="88341"/>
                  <a:pt x="112043" y="91670"/>
                </a:cubicBezTo>
                <a:cubicBezTo>
                  <a:pt x="109427" y="92503"/>
                  <a:pt x="107683" y="93335"/>
                  <a:pt x="105068" y="93335"/>
                </a:cubicBezTo>
                <a:cubicBezTo>
                  <a:pt x="100708" y="93335"/>
                  <a:pt x="96348" y="91670"/>
                  <a:pt x="94605" y="86677"/>
                </a:cubicBezTo>
                <a:cubicBezTo>
                  <a:pt x="90245" y="81683"/>
                  <a:pt x="92861" y="73361"/>
                  <a:pt x="98964" y="70032"/>
                </a:cubicBezTo>
                <a:cubicBezTo>
                  <a:pt x="101580" y="68368"/>
                  <a:pt x="105068" y="67951"/>
                  <a:pt x="108338" y="68783"/>
                </a:cubicBezTo>
                <a:close/>
                <a:moveTo>
                  <a:pt x="383379" y="59714"/>
                </a:moveTo>
                <a:cubicBezTo>
                  <a:pt x="385151" y="58856"/>
                  <a:pt x="386923" y="58856"/>
                  <a:pt x="388695" y="59714"/>
                </a:cubicBezTo>
                <a:cubicBezTo>
                  <a:pt x="389581" y="59714"/>
                  <a:pt x="390467" y="59714"/>
                  <a:pt x="391353" y="60572"/>
                </a:cubicBezTo>
                <a:cubicBezTo>
                  <a:pt x="392239" y="60572"/>
                  <a:pt x="392239" y="61431"/>
                  <a:pt x="393125" y="61431"/>
                </a:cubicBezTo>
                <a:cubicBezTo>
                  <a:pt x="394010" y="61431"/>
                  <a:pt x="394896" y="62289"/>
                  <a:pt x="395782" y="63147"/>
                </a:cubicBezTo>
                <a:cubicBezTo>
                  <a:pt x="396668" y="63147"/>
                  <a:pt x="397554" y="64006"/>
                  <a:pt x="397554" y="64864"/>
                </a:cubicBezTo>
                <a:cubicBezTo>
                  <a:pt x="397554" y="65722"/>
                  <a:pt x="397554" y="66580"/>
                  <a:pt x="398440" y="67438"/>
                </a:cubicBezTo>
                <a:cubicBezTo>
                  <a:pt x="398440" y="67438"/>
                  <a:pt x="399326" y="68297"/>
                  <a:pt x="399326" y="70013"/>
                </a:cubicBezTo>
                <a:cubicBezTo>
                  <a:pt x="399326" y="70872"/>
                  <a:pt x="399326" y="70872"/>
                  <a:pt x="399326" y="72588"/>
                </a:cubicBezTo>
                <a:cubicBezTo>
                  <a:pt x="399326" y="76021"/>
                  <a:pt x="397554" y="78596"/>
                  <a:pt x="395782" y="81170"/>
                </a:cubicBezTo>
                <a:cubicBezTo>
                  <a:pt x="393125" y="83745"/>
                  <a:pt x="389581" y="85462"/>
                  <a:pt x="386923" y="85462"/>
                </a:cubicBezTo>
                <a:cubicBezTo>
                  <a:pt x="382493" y="85462"/>
                  <a:pt x="378950" y="83745"/>
                  <a:pt x="377178" y="81170"/>
                </a:cubicBezTo>
                <a:cubicBezTo>
                  <a:pt x="374520" y="78596"/>
                  <a:pt x="372748" y="76021"/>
                  <a:pt x="372748" y="72588"/>
                </a:cubicBezTo>
                <a:cubicBezTo>
                  <a:pt x="372748" y="70872"/>
                  <a:pt x="372748" y="70872"/>
                  <a:pt x="372748" y="70013"/>
                </a:cubicBezTo>
                <a:cubicBezTo>
                  <a:pt x="372748" y="68297"/>
                  <a:pt x="373634" y="67438"/>
                  <a:pt x="373634" y="67438"/>
                </a:cubicBezTo>
                <a:cubicBezTo>
                  <a:pt x="374520" y="66580"/>
                  <a:pt x="374520" y="65722"/>
                  <a:pt x="375406" y="64864"/>
                </a:cubicBezTo>
                <a:cubicBezTo>
                  <a:pt x="375406" y="64006"/>
                  <a:pt x="376292" y="63147"/>
                  <a:pt x="377178" y="63147"/>
                </a:cubicBezTo>
                <a:cubicBezTo>
                  <a:pt x="377178" y="62289"/>
                  <a:pt x="378064" y="61431"/>
                  <a:pt x="378950" y="61431"/>
                </a:cubicBezTo>
                <a:cubicBezTo>
                  <a:pt x="379835" y="61431"/>
                  <a:pt x="380721" y="60572"/>
                  <a:pt x="380721" y="60572"/>
                </a:cubicBezTo>
                <a:cubicBezTo>
                  <a:pt x="382493" y="59714"/>
                  <a:pt x="382493" y="59714"/>
                  <a:pt x="383379" y="59714"/>
                </a:cubicBezTo>
                <a:close/>
                <a:moveTo>
                  <a:pt x="291870" y="58856"/>
                </a:moveTo>
                <a:cubicBezTo>
                  <a:pt x="298958" y="58856"/>
                  <a:pt x="305159" y="64864"/>
                  <a:pt x="305159" y="72588"/>
                </a:cubicBezTo>
                <a:cubicBezTo>
                  <a:pt x="305159" y="79454"/>
                  <a:pt x="298958" y="85462"/>
                  <a:pt x="291870" y="85462"/>
                </a:cubicBezTo>
                <a:cubicBezTo>
                  <a:pt x="284783" y="85462"/>
                  <a:pt x="278581" y="79454"/>
                  <a:pt x="278581" y="72588"/>
                </a:cubicBezTo>
                <a:cubicBezTo>
                  <a:pt x="278581" y="64864"/>
                  <a:pt x="284783" y="58856"/>
                  <a:pt x="291870" y="58856"/>
                </a:cubicBezTo>
                <a:close/>
                <a:moveTo>
                  <a:pt x="198145" y="58856"/>
                </a:moveTo>
                <a:cubicBezTo>
                  <a:pt x="205011" y="58856"/>
                  <a:pt x="211019" y="64864"/>
                  <a:pt x="211019" y="72588"/>
                </a:cubicBezTo>
                <a:cubicBezTo>
                  <a:pt x="211019" y="79454"/>
                  <a:pt x="205011" y="85462"/>
                  <a:pt x="198145" y="85462"/>
                </a:cubicBezTo>
                <a:cubicBezTo>
                  <a:pt x="190421" y="85462"/>
                  <a:pt x="184413" y="79454"/>
                  <a:pt x="184413" y="72588"/>
                </a:cubicBezTo>
                <a:cubicBezTo>
                  <a:pt x="184413" y="64864"/>
                  <a:pt x="190421" y="58856"/>
                  <a:pt x="198145" y="58856"/>
                </a:cubicBezTo>
                <a:close/>
                <a:moveTo>
                  <a:pt x="564907" y="54931"/>
                </a:moveTo>
                <a:lnTo>
                  <a:pt x="872442" y="54931"/>
                </a:lnTo>
                <a:cubicBezTo>
                  <a:pt x="880488" y="54931"/>
                  <a:pt x="885852" y="60218"/>
                  <a:pt x="885852" y="67268"/>
                </a:cubicBezTo>
                <a:cubicBezTo>
                  <a:pt x="885852" y="75200"/>
                  <a:pt x="880488" y="81368"/>
                  <a:pt x="872442" y="81368"/>
                </a:cubicBezTo>
                <a:lnTo>
                  <a:pt x="564907" y="81368"/>
                </a:lnTo>
                <a:cubicBezTo>
                  <a:pt x="562225" y="81368"/>
                  <a:pt x="560437" y="83131"/>
                  <a:pt x="560437" y="85775"/>
                </a:cubicBezTo>
                <a:lnTo>
                  <a:pt x="560437" y="206505"/>
                </a:lnTo>
                <a:cubicBezTo>
                  <a:pt x="560437" y="212674"/>
                  <a:pt x="554179" y="218843"/>
                  <a:pt x="547027" y="218843"/>
                </a:cubicBezTo>
                <a:cubicBezTo>
                  <a:pt x="539875" y="218843"/>
                  <a:pt x="533617" y="212674"/>
                  <a:pt x="533617" y="206505"/>
                </a:cubicBezTo>
                <a:lnTo>
                  <a:pt x="533617" y="85775"/>
                </a:lnTo>
                <a:cubicBezTo>
                  <a:pt x="533617" y="68150"/>
                  <a:pt x="547921" y="54931"/>
                  <a:pt x="564907" y="54931"/>
                </a:cubicBezTo>
                <a:close/>
                <a:moveTo>
                  <a:pt x="519240" y="27504"/>
                </a:moveTo>
                <a:cubicBezTo>
                  <a:pt x="513013" y="27504"/>
                  <a:pt x="507677" y="31940"/>
                  <a:pt x="507677" y="39038"/>
                </a:cubicBezTo>
                <a:lnTo>
                  <a:pt x="507677" y="262617"/>
                </a:lnTo>
                <a:lnTo>
                  <a:pt x="927491" y="262617"/>
                </a:lnTo>
                <a:lnTo>
                  <a:pt x="927491" y="39038"/>
                </a:lnTo>
                <a:cubicBezTo>
                  <a:pt x="927491" y="31940"/>
                  <a:pt x="922154" y="27504"/>
                  <a:pt x="915928" y="27504"/>
                </a:cubicBezTo>
                <a:close/>
                <a:moveTo>
                  <a:pt x="519240" y="0"/>
                </a:moveTo>
                <a:lnTo>
                  <a:pt x="915928" y="0"/>
                </a:lnTo>
                <a:cubicBezTo>
                  <a:pt x="938164" y="0"/>
                  <a:pt x="954174" y="16857"/>
                  <a:pt x="954174" y="39038"/>
                </a:cubicBezTo>
                <a:lnTo>
                  <a:pt x="954174" y="270602"/>
                </a:lnTo>
                <a:lnTo>
                  <a:pt x="1024439" y="353114"/>
                </a:lnTo>
                <a:lnTo>
                  <a:pt x="1024439" y="354001"/>
                </a:lnTo>
                <a:cubicBezTo>
                  <a:pt x="1026218" y="355775"/>
                  <a:pt x="1027108" y="358437"/>
                  <a:pt x="1027108" y="361986"/>
                </a:cubicBezTo>
                <a:lnTo>
                  <a:pt x="1027108" y="391264"/>
                </a:lnTo>
                <a:cubicBezTo>
                  <a:pt x="1027108" y="425866"/>
                  <a:pt x="999535" y="454257"/>
                  <a:pt x="964847" y="454257"/>
                </a:cubicBezTo>
                <a:lnTo>
                  <a:pt x="471210" y="454257"/>
                </a:lnTo>
                <a:cubicBezTo>
                  <a:pt x="435633" y="454257"/>
                  <a:pt x="408060" y="425866"/>
                  <a:pt x="408060" y="391264"/>
                </a:cubicBezTo>
                <a:lnTo>
                  <a:pt x="408060" y="361986"/>
                </a:lnTo>
                <a:cubicBezTo>
                  <a:pt x="408060" y="358437"/>
                  <a:pt x="408949" y="355775"/>
                  <a:pt x="410728" y="354001"/>
                </a:cubicBezTo>
                <a:lnTo>
                  <a:pt x="410728" y="353114"/>
                </a:lnTo>
                <a:lnTo>
                  <a:pt x="480994" y="270602"/>
                </a:lnTo>
                <a:lnTo>
                  <a:pt x="480994" y="39038"/>
                </a:lnTo>
                <a:cubicBezTo>
                  <a:pt x="480994" y="16857"/>
                  <a:pt x="497893" y="0"/>
                  <a:pt x="5192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F932E41-3366-4459-8C22-3FD9ECAA6042}"/>
              </a:ext>
            </a:extLst>
          </p:cNvPr>
          <p:cNvGrpSpPr/>
          <p:nvPr/>
        </p:nvGrpSpPr>
        <p:grpSpPr>
          <a:xfrm>
            <a:off x="1931858" y="5606900"/>
            <a:ext cx="6272498" cy="5018350"/>
            <a:chOff x="1931858" y="5606900"/>
            <a:chExt cx="6272498" cy="5018350"/>
          </a:xfrm>
        </p:grpSpPr>
        <p:sp>
          <p:nvSpPr>
            <p:cNvPr id="98" name="Freeform 5">
              <a:extLst>
                <a:ext uri="{FF2B5EF4-FFF2-40B4-BE49-F238E27FC236}">
                  <a16:creationId xmlns:a16="http://schemas.microsoft.com/office/drawing/2014/main" id="{F0F0AF07-C4D6-4FA1-B685-F0C9AF366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4359" y="7588344"/>
              <a:ext cx="600320" cy="1357584"/>
            </a:xfrm>
            <a:custGeom>
              <a:avLst/>
              <a:gdLst>
                <a:gd name="T0" fmla="*/ 675 w 676"/>
                <a:gd name="T1" fmla="*/ 0 h 1525"/>
                <a:gd name="T2" fmla="*/ 675 w 676"/>
                <a:gd name="T3" fmla="*/ 1524 h 1525"/>
                <a:gd name="T4" fmla="*/ 675 w 676"/>
                <a:gd name="T5" fmla="*/ 1524 h 1525"/>
                <a:gd name="T6" fmla="*/ 0 w 676"/>
                <a:gd name="T7" fmla="*/ 762 h 1525"/>
                <a:gd name="T8" fmla="*/ 0 w 676"/>
                <a:gd name="T9" fmla="*/ 762 h 1525"/>
                <a:gd name="T10" fmla="*/ 675 w 676"/>
                <a:gd name="T11" fmla="*/ 0 h 1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6" h="1525">
                  <a:moveTo>
                    <a:pt x="675" y="0"/>
                  </a:moveTo>
                  <a:lnTo>
                    <a:pt x="675" y="1524"/>
                  </a:lnTo>
                  <a:lnTo>
                    <a:pt x="675" y="1524"/>
                  </a:lnTo>
                  <a:cubicBezTo>
                    <a:pt x="295" y="1477"/>
                    <a:pt x="0" y="1154"/>
                    <a:pt x="0" y="762"/>
                  </a:cubicBezTo>
                  <a:lnTo>
                    <a:pt x="0" y="762"/>
                  </a:lnTo>
                  <a:cubicBezTo>
                    <a:pt x="0" y="369"/>
                    <a:pt x="295" y="46"/>
                    <a:pt x="675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9" name="Freeform 6">
              <a:extLst>
                <a:ext uri="{FF2B5EF4-FFF2-40B4-BE49-F238E27FC236}">
                  <a16:creationId xmlns:a16="http://schemas.microsoft.com/office/drawing/2014/main" id="{561DE16D-E091-461C-8206-80F27ABB5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8476" y="5650059"/>
              <a:ext cx="3448892" cy="4806475"/>
            </a:xfrm>
            <a:custGeom>
              <a:avLst/>
              <a:gdLst>
                <a:gd name="T0" fmla="*/ 3877 w 3878"/>
                <a:gd name="T1" fmla="*/ 0 h 5404"/>
                <a:gd name="T2" fmla="*/ 3877 w 3878"/>
                <a:gd name="T3" fmla="*/ 5403 h 5404"/>
                <a:gd name="T4" fmla="*/ 0 w 3878"/>
                <a:gd name="T5" fmla="*/ 3736 h 5404"/>
                <a:gd name="T6" fmla="*/ 0 w 3878"/>
                <a:gd name="T7" fmla="*/ 1666 h 5404"/>
                <a:gd name="T8" fmla="*/ 3877 w 3878"/>
                <a:gd name="T9" fmla="*/ 0 h 5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78" h="5404">
                  <a:moveTo>
                    <a:pt x="3877" y="0"/>
                  </a:moveTo>
                  <a:lnTo>
                    <a:pt x="3877" y="5403"/>
                  </a:lnTo>
                  <a:lnTo>
                    <a:pt x="0" y="3736"/>
                  </a:lnTo>
                  <a:lnTo>
                    <a:pt x="0" y="1666"/>
                  </a:lnTo>
                  <a:lnTo>
                    <a:pt x="3877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0" name="Freeform 7">
              <a:extLst>
                <a:ext uri="{FF2B5EF4-FFF2-40B4-BE49-F238E27FC236}">
                  <a16:creationId xmlns:a16="http://schemas.microsoft.com/office/drawing/2014/main" id="{B5F036F9-4FD2-493C-9EE3-BE2DEF5891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7293" y="5732457"/>
              <a:ext cx="1361506" cy="4637757"/>
            </a:xfrm>
            <a:custGeom>
              <a:avLst/>
              <a:gdLst>
                <a:gd name="T0" fmla="*/ 1529 w 1530"/>
                <a:gd name="T1" fmla="*/ 2606 h 5214"/>
                <a:gd name="T2" fmla="*/ 1529 w 1530"/>
                <a:gd name="T3" fmla="*/ 2606 h 5214"/>
                <a:gd name="T4" fmla="*/ 764 w 1530"/>
                <a:gd name="T5" fmla="*/ 5213 h 5214"/>
                <a:gd name="T6" fmla="*/ 764 w 1530"/>
                <a:gd name="T7" fmla="*/ 5213 h 5214"/>
                <a:gd name="T8" fmla="*/ 0 w 1530"/>
                <a:gd name="T9" fmla="*/ 2606 h 5214"/>
                <a:gd name="T10" fmla="*/ 0 w 1530"/>
                <a:gd name="T11" fmla="*/ 2606 h 5214"/>
                <a:gd name="T12" fmla="*/ 764 w 1530"/>
                <a:gd name="T13" fmla="*/ 0 h 5214"/>
                <a:gd name="T14" fmla="*/ 764 w 1530"/>
                <a:gd name="T15" fmla="*/ 0 h 5214"/>
                <a:gd name="T16" fmla="*/ 1529 w 1530"/>
                <a:gd name="T17" fmla="*/ 2606 h 5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0" h="5214">
                  <a:moveTo>
                    <a:pt x="1529" y="2606"/>
                  </a:moveTo>
                  <a:lnTo>
                    <a:pt x="1529" y="2606"/>
                  </a:lnTo>
                  <a:cubicBezTo>
                    <a:pt x="1529" y="4046"/>
                    <a:pt x="1186" y="5213"/>
                    <a:pt x="764" y="5213"/>
                  </a:cubicBezTo>
                  <a:lnTo>
                    <a:pt x="764" y="5213"/>
                  </a:lnTo>
                  <a:cubicBezTo>
                    <a:pt x="342" y="5213"/>
                    <a:pt x="0" y="4046"/>
                    <a:pt x="0" y="2606"/>
                  </a:cubicBezTo>
                  <a:lnTo>
                    <a:pt x="0" y="2606"/>
                  </a:lnTo>
                  <a:cubicBezTo>
                    <a:pt x="0" y="1167"/>
                    <a:pt x="342" y="0"/>
                    <a:pt x="764" y="0"/>
                  </a:cubicBezTo>
                  <a:lnTo>
                    <a:pt x="764" y="0"/>
                  </a:lnTo>
                  <a:cubicBezTo>
                    <a:pt x="1186" y="0"/>
                    <a:pt x="1529" y="1167"/>
                    <a:pt x="1529" y="260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1" name="Freeform 8">
              <a:extLst>
                <a:ext uri="{FF2B5EF4-FFF2-40B4-BE49-F238E27FC236}">
                  <a16:creationId xmlns:a16="http://schemas.microsoft.com/office/drawing/2014/main" id="{A0C732F7-381E-48C0-AD2B-0FBA2E475C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7811" y="7211673"/>
              <a:ext cx="969143" cy="1679323"/>
            </a:xfrm>
            <a:custGeom>
              <a:avLst/>
              <a:gdLst>
                <a:gd name="T0" fmla="*/ 1087 w 1088"/>
                <a:gd name="T1" fmla="*/ 943 h 1887"/>
                <a:gd name="T2" fmla="*/ 1087 w 1088"/>
                <a:gd name="T3" fmla="*/ 943 h 1887"/>
                <a:gd name="T4" fmla="*/ 186 w 1088"/>
                <a:gd name="T5" fmla="*/ 1885 h 1887"/>
                <a:gd name="T6" fmla="*/ 186 w 1088"/>
                <a:gd name="T7" fmla="*/ 1885 h 1887"/>
                <a:gd name="T8" fmla="*/ 144 w 1088"/>
                <a:gd name="T9" fmla="*/ 1886 h 1887"/>
                <a:gd name="T10" fmla="*/ 144 w 1088"/>
                <a:gd name="T11" fmla="*/ 1886 h 1887"/>
                <a:gd name="T12" fmla="*/ 41 w 1088"/>
                <a:gd name="T13" fmla="*/ 1881 h 1887"/>
                <a:gd name="T14" fmla="*/ 41 w 1088"/>
                <a:gd name="T15" fmla="*/ 1881 h 1887"/>
                <a:gd name="T16" fmla="*/ 0 w 1088"/>
                <a:gd name="T17" fmla="*/ 1022 h 1887"/>
                <a:gd name="T18" fmla="*/ 0 w 1088"/>
                <a:gd name="T19" fmla="*/ 1022 h 1887"/>
                <a:gd name="T20" fmla="*/ 59 w 1088"/>
                <a:gd name="T21" fmla="*/ 3 h 1887"/>
                <a:gd name="T22" fmla="*/ 59 w 1088"/>
                <a:gd name="T23" fmla="*/ 3 h 1887"/>
                <a:gd name="T24" fmla="*/ 144 w 1088"/>
                <a:gd name="T25" fmla="*/ 0 h 1887"/>
                <a:gd name="T26" fmla="*/ 144 w 1088"/>
                <a:gd name="T27" fmla="*/ 0 h 1887"/>
                <a:gd name="T28" fmla="*/ 204 w 1088"/>
                <a:gd name="T29" fmla="*/ 1 h 1887"/>
                <a:gd name="T30" fmla="*/ 204 w 1088"/>
                <a:gd name="T31" fmla="*/ 1 h 1887"/>
                <a:gd name="T32" fmla="*/ 1087 w 1088"/>
                <a:gd name="T33" fmla="*/ 943 h 1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88" h="1887">
                  <a:moveTo>
                    <a:pt x="1087" y="943"/>
                  </a:moveTo>
                  <a:lnTo>
                    <a:pt x="1087" y="943"/>
                  </a:lnTo>
                  <a:cubicBezTo>
                    <a:pt x="1087" y="1449"/>
                    <a:pt x="688" y="1863"/>
                    <a:pt x="186" y="1885"/>
                  </a:cubicBezTo>
                  <a:lnTo>
                    <a:pt x="186" y="1885"/>
                  </a:lnTo>
                  <a:cubicBezTo>
                    <a:pt x="173" y="1886"/>
                    <a:pt x="158" y="1886"/>
                    <a:pt x="144" y="1886"/>
                  </a:cubicBezTo>
                  <a:lnTo>
                    <a:pt x="144" y="1886"/>
                  </a:lnTo>
                  <a:cubicBezTo>
                    <a:pt x="109" y="1886"/>
                    <a:pt x="75" y="1884"/>
                    <a:pt x="41" y="1881"/>
                  </a:cubicBezTo>
                  <a:lnTo>
                    <a:pt x="41" y="1881"/>
                  </a:lnTo>
                  <a:cubicBezTo>
                    <a:pt x="13" y="1603"/>
                    <a:pt x="0" y="1312"/>
                    <a:pt x="0" y="1022"/>
                  </a:cubicBezTo>
                  <a:lnTo>
                    <a:pt x="0" y="1022"/>
                  </a:lnTo>
                  <a:cubicBezTo>
                    <a:pt x="0" y="676"/>
                    <a:pt x="19" y="329"/>
                    <a:pt x="59" y="3"/>
                  </a:cubicBezTo>
                  <a:lnTo>
                    <a:pt x="59" y="3"/>
                  </a:lnTo>
                  <a:cubicBezTo>
                    <a:pt x="87" y="1"/>
                    <a:pt x="115" y="0"/>
                    <a:pt x="144" y="0"/>
                  </a:cubicBezTo>
                  <a:lnTo>
                    <a:pt x="144" y="0"/>
                  </a:lnTo>
                  <a:cubicBezTo>
                    <a:pt x="164" y="0"/>
                    <a:pt x="184" y="0"/>
                    <a:pt x="204" y="1"/>
                  </a:cubicBezTo>
                  <a:lnTo>
                    <a:pt x="204" y="1"/>
                  </a:lnTo>
                  <a:cubicBezTo>
                    <a:pt x="697" y="33"/>
                    <a:pt x="1087" y="442"/>
                    <a:pt x="1087" y="94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2" name="Freeform 9">
              <a:extLst>
                <a:ext uri="{FF2B5EF4-FFF2-40B4-BE49-F238E27FC236}">
                  <a16:creationId xmlns:a16="http://schemas.microsoft.com/office/drawing/2014/main" id="{3E512AC8-EDD0-41D6-8226-085477BEE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7811" y="5606900"/>
              <a:ext cx="1616545" cy="4892793"/>
            </a:xfrm>
            <a:custGeom>
              <a:avLst/>
              <a:gdLst>
                <a:gd name="T0" fmla="*/ 877 w 1818"/>
                <a:gd name="T1" fmla="*/ 5353 h 5500"/>
                <a:gd name="T2" fmla="*/ 849 w 1818"/>
                <a:gd name="T3" fmla="*/ 5348 h 5500"/>
                <a:gd name="T4" fmla="*/ 813 w 1818"/>
                <a:gd name="T5" fmla="*/ 5335 h 5500"/>
                <a:gd name="T6" fmla="*/ 782 w 1818"/>
                <a:gd name="T7" fmla="*/ 5320 h 5500"/>
                <a:gd name="T8" fmla="*/ 745 w 1818"/>
                <a:gd name="T9" fmla="*/ 5296 h 5500"/>
                <a:gd name="T10" fmla="*/ 725 w 1818"/>
                <a:gd name="T11" fmla="*/ 5280 h 5500"/>
                <a:gd name="T12" fmla="*/ 702 w 1818"/>
                <a:gd name="T13" fmla="*/ 5259 h 5500"/>
                <a:gd name="T14" fmla="*/ 684 w 1818"/>
                <a:gd name="T15" fmla="*/ 5241 h 5500"/>
                <a:gd name="T16" fmla="*/ 600 w 1818"/>
                <a:gd name="T17" fmla="*/ 5136 h 5500"/>
                <a:gd name="T18" fmla="*/ 585 w 1818"/>
                <a:gd name="T19" fmla="*/ 5112 h 5500"/>
                <a:gd name="T20" fmla="*/ 548 w 1818"/>
                <a:gd name="T21" fmla="*/ 5048 h 5500"/>
                <a:gd name="T22" fmla="*/ 533 w 1818"/>
                <a:gd name="T23" fmla="*/ 5020 h 5500"/>
                <a:gd name="T24" fmla="*/ 475 w 1818"/>
                <a:gd name="T25" fmla="*/ 4896 h 5500"/>
                <a:gd name="T26" fmla="*/ 461 w 1818"/>
                <a:gd name="T27" fmla="*/ 4864 h 5500"/>
                <a:gd name="T28" fmla="*/ 438 w 1818"/>
                <a:gd name="T29" fmla="*/ 4805 h 5500"/>
                <a:gd name="T30" fmla="*/ 425 w 1818"/>
                <a:gd name="T31" fmla="*/ 4769 h 5500"/>
                <a:gd name="T32" fmla="*/ 394 w 1818"/>
                <a:gd name="T33" fmla="*/ 4678 h 5500"/>
                <a:gd name="T34" fmla="*/ 383 w 1818"/>
                <a:gd name="T35" fmla="*/ 4644 h 5500"/>
                <a:gd name="T36" fmla="*/ 352 w 1818"/>
                <a:gd name="T37" fmla="*/ 4539 h 5500"/>
                <a:gd name="T38" fmla="*/ 324 w 1818"/>
                <a:gd name="T39" fmla="*/ 4433 h 5500"/>
                <a:gd name="T40" fmla="*/ 287 w 1818"/>
                <a:gd name="T41" fmla="*/ 4271 h 5500"/>
                <a:gd name="T42" fmla="*/ 275 w 1818"/>
                <a:gd name="T43" fmla="*/ 4206 h 5500"/>
                <a:gd name="T44" fmla="*/ 234 w 1818"/>
                <a:gd name="T45" fmla="*/ 3978 h 5500"/>
                <a:gd name="T46" fmla="*/ 216 w 1818"/>
                <a:gd name="T47" fmla="*/ 3858 h 5500"/>
                <a:gd name="T48" fmla="*/ 195 w 1818"/>
                <a:gd name="T49" fmla="*/ 3691 h 5500"/>
                <a:gd name="T50" fmla="*/ 167 w 1818"/>
                <a:gd name="T51" fmla="*/ 3385 h 5500"/>
                <a:gd name="T52" fmla="*/ 155 w 1818"/>
                <a:gd name="T53" fmla="*/ 3193 h 5500"/>
                <a:gd name="T54" fmla="*/ 152 w 1818"/>
                <a:gd name="T55" fmla="*/ 3130 h 5500"/>
                <a:gd name="T56" fmla="*/ 145 w 1818"/>
                <a:gd name="T57" fmla="*/ 2925 h 5500"/>
                <a:gd name="T58" fmla="*/ 144 w 1818"/>
                <a:gd name="T59" fmla="*/ 2749 h 5500"/>
                <a:gd name="T60" fmla="*/ 148 w 1818"/>
                <a:gd name="T61" fmla="*/ 2480 h 5500"/>
                <a:gd name="T62" fmla="*/ 184 w 1818"/>
                <a:gd name="T63" fmla="*/ 1908 h 5500"/>
                <a:gd name="T64" fmla="*/ 197 w 1818"/>
                <a:gd name="T65" fmla="*/ 1793 h 5500"/>
                <a:gd name="T66" fmla="*/ 210 w 1818"/>
                <a:gd name="T67" fmla="*/ 1684 h 5500"/>
                <a:gd name="T68" fmla="*/ 233 w 1818"/>
                <a:gd name="T69" fmla="*/ 1523 h 5500"/>
                <a:gd name="T70" fmla="*/ 246 w 1818"/>
                <a:gd name="T71" fmla="*/ 1451 h 5500"/>
                <a:gd name="T72" fmla="*/ 269 w 1818"/>
                <a:gd name="T73" fmla="*/ 1325 h 5500"/>
                <a:gd name="T74" fmla="*/ 282 w 1818"/>
                <a:gd name="T75" fmla="*/ 1256 h 5500"/>
                <a:gd name="T76" fmla="*/ 315 w 1818"/>
                <a:gd name="T77" fmla="*/ 1107 h 5500"/>
                <a:gd name="T78" fmla="*/ 374 w 1818"/>
                <a:gd name="T79" fmla="*/ 885 h 5500"/>
                <a:gd name="T80" fmla="*/ 394 w 1818"/>
                <a:gd name="T81" fmla="*/ 821 h 5500"/>
                <a:gd name="T82" fmla="*/ 405 w 1818"/>
                <a:gd name="T83" fmla="*/ 786 h 5500"/>
                <a:gd name="T84" fmla="*/ 437 w 1818"/>
                <a:gd name="T85" fmla="*/ 697 h 5500"/>
                <a:gd name="T86" fmla="*/ 493 w 1818"/>
                <a:gd name="T87" fmla="*/ 561 h 5500"/>
                <a:gd name="T88" fmla="*/ 645 w 1818"/>
                <a:gd name="T89" fmla="*/ 302 h 5500"/>
                <a:gd name="T90" fmla="*/ 684 w 1818"/>
                <a:gd name="T91" fmla="*/ 257 h 5500"/>
                <a:gd name="T92" fmla="*/ 709 w 1818"/>
                <a:gd name="T93" fmla="*/ 233 h 5500"/>
                <a:gd name="T94" fmla="*/ 722 w 1818"/>
                <a:gd name="T95" fmla="*/ 221 h 5500"/>
                <a:gd name="T96" fmla="*/ 775 w 1818"/>
                <a:gd name="T97" fmla="*/ 183 h 5500"/>
                <a:gd name="T98" fmla="*/ 792 w 1818"/>
                <a:gd name="T99" fmla="*/ 173 h 5500"/>
                <a:gd name="T100" fmla="*/ 816 w 1818"/>
                <a:gd name="T101" fmla="*/ 162 h 5500"/>
                <a:gd name="T102" fmla="*/ 835 w 1818"/>
                <a:gd name="T103" fmla="*/ 155 h 5500"/>
                <a:gd name="T104" fmla="*/ 895 w 1818"/>
                <a:gd name="T105" fmla="*/ 144 h 5500"/>
                <a:gd name="T106" fmla="*/ 1673 w 1818"/>
                <a:gd name="T107" fmla="*/ 2749 h 5500"/>
                <a:gd name="T108" fmla="*/ 720 w 1818"/>
                <a:gd name="T109" fmla="*/ 48 h 5500"/>
                <a:gd name="T110" fmla="*/ 0 w 1818"/>
                <a:gd name="T111" fmla="*/ 2799 h 5500"/>
                <a:gd name="T112" fmla="*/ 49 w 1818"/>
                <a:gd name="T113" fmla="*/ 3688 h 5500"/>
                <a:gd name="T114" fmla="*/ 908 w 1818"/>
                <a:gd name="T115" fmla="*/ 549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818" h="5500">
                  <a:moveTo>
                    <a:pt x="908" y="5356"/>
                  </a:moveTo>
                  <a:lnTo>
                    <a:pt x="908" y="5356"/>
                  </a:lnTo>
                  <a:cubicBezTo>
                    <a:pt x="903" y="5356"/>
                    <a:pt x="898" y="5355"/>
                    <a:pt x="893" y="5355"/>
                  </a:cubicBezTo>
                  <a:lnTo>
                    <a:pt x="893" y="5355"/>
                  </a:lnTo>
                  <a:cubicBezTo>
                    <a:pt x="887" y="5355"/>
                    <a:pt x="882" y="5354"/>
                    <a:pt x="877" y="5353"/>
                  </a:cubicBezTo>
                  <a:lnTo>
                    <a:pt x="877" y="5353"/>
                  </a:lnTo>
                  <a:cubicBezTo>
                    <a:pt x="872" y="5352"/>
                    <a:pt x="868" y="5352"/>
                    <a:pt x="864" y="5350"/>
                  </a:cubicBezTo>
                  <a:lnTo>
                    <a:pt x="864" y="5350"/>
                  </a:lnTo>
                  <a:cubicBezTo>
                    <a:pt x="858" y="5349"/>
                    <a:pt x="854" y="5349"/>
                    <a:pt x="849" y="5348"/>
                  </a:cubicBezTo>
                  <a:lnTo>
                    <a:pt x="849" y="5348"/>
                  </a:lnTo>
                  <a:cubicBezTo>
                    <a:pt x="847" y="5347"/>
                    <a:pt x="844" y="5346"/>
                    <a:pt x="841" y="5345"/>
                  </a:cubicBezTo>
                  <a:lnTo>
                    <a:pt x="841" y="5345"/>
                  </a:lnTo>
                  <a:cubicBezTo>
                    <a:pt x="835" y="5343"/>
                    <a:pt x="827" y="5341"/>
                    <a:pt x="820" y="5339"/>
                  </a:cubicBezTo>
                  <a:lnTo>
                    <a:pt x="820" y="5339"/>
                  </a:lnTo>
                  <a:cubicBezTo>
                    <a:pt x="818" y="5337"/>
                    <a:pt x="815" y="5336"/>
                    <a:pt x="813" y="5335"/>
                  </a:cubicBezTo>
                  <a:lnTo>
                    <a:pt x="813" y="5335"/>
                  </a:lnTo>
                  <a:cubicBezTo>
                    <a:pt x="805" y="5332"/>
                    <a:pt x="798" y="5328"/>
                    <a:pt x="790" y="5324"/>
                  </a:cubicBezTo>
                  <a:lnTo>
                    <a:pt x="790" y="5324"/>
                  </a:lnTo>
                  <a:cubicBezTo>
                    <a:pt x="787" y="5323"/>
                    <a:pt x="785" y="5321"/>
                    <a:pt x="782" y="5320"/>
                  </a:cubicBezTo>
                  <a:lnTo>
                    <a:pt x="782" y="5320"/>
                  </a:lnTo>
                  <a:cubicBezTo>
                    <a:pt x="779" y="5318"/>
                    <a:pt x="775" y="5315"/>
                    <a:pt x="771" y="5313"/>
                  </a:cubicBezTo>
                  <a:lnTo>
                    <a:pt x="771" y="5313"/>
                  </a:lnTo>
                  <a:cubicBezTo>
                    <a:pt x="766" y="5310"/>
                    <a:pt x="762" y="5307"/>
                    <a:pt x="757" y="5304"/>
                  </a:cubicBezTo>
                  <a:lnTo>
                    <a:pt x="757" y="5304"/>
                  </a:lnTo>
                  <a:cubicBezTo>
                    <a:pt x="753" y="5302"/>
                    <a:pt x="749" y="5298"/>
                    <a:pt x="745" y="5296"/>
                  </a:cubicBezTo>
                  <a:lnTo>
                    <a:pt x="745" y="5296"/>
                  </a:lnTo>
                  <a:cubicBezTo>
                    <a:pt x="742" y="5293"/>
                    <a:pt x="739" y="5291"/>
                    <a:pt x="737" y="5290"/>
                  </a:cubicBezTo>
                  <a:lnTo>
                    <a:pt x="737" y="5290"/>
                  </a:lnTo>
                  <a:cubicBezTo>
                    <a:pt x="733" y="5286"/>
                    <a:pt x="729" y="5283"/>
                    <a:pt x="725" y="5280"/>
                  </a:cubicBezTo>
                  <a:lnTo>
                    <a:pt x="725" y="5280"/>
                  </a:lnTo>
                  <a:cubicBezTo>
                    <a:pt x="723" y="5278"/>
                    <a:pt x="722" y="5277"/>
                    <a:pt x="720" y="5276"/>
                  </a:cubicBezTo>
                  <a:lnTo>
                    <a:pt x="720" y="5276"/>
                  </a:lnTo>
                  <a:cubicBezTo>
                    <a:pt x="717" y="5273"/>
                    <a:pt x="715" y="5271"/>
                    <a:pt x="712" y="5269"/>
                  </a:cubicBezTo>
                  <a:lnTo>
                    <a:pt x="712" y="5269"/>
                  </a:lnTo>
                  <a:cubicBezTo>
                    <a:pt x="709" y="5266"/>
                    <a:pt x="705" y="5262"/>
                    <a:pt x="702" y="5259"/>
                  </a:cubicBezTo>
                  <a:lnTo>
                    <a:pt x="702" y="5259"/>
                  </a:lnTo>
                  <a:cubicBezTo>
                    <a:pt x="699" y="5257"/>
                    <a:pt x="697" y="5254"/>
                    <a:pt x="694" y="5252"/>
                  </a:cubicBezTo>
                  <a:lnTo>
                    <a:pt x="694" y="5252"/>
                  </a:lnTo>
                  <a:cubicBezTo>
                    <a:pt x="691" y="5248"/>
                    <a:pt x="687" y="5245"/>
                    <a:pt x="684" y="5241"/>
                  </a:cubicBezTo>
                  <a:lnTo>
                    <a:pt x="684" y="5241"/>
                  </a:lnTo>
                  <a:cubicBezTo>
                    <a:pt x="676" y="5233"/>
                    <a:pt x="669" y="5225"/>
                    <a:pt x="661" y="5216"/>
                  </a:cubicBezTo>
                  <a:lnTo>
                    <a:pt x="661" y="5216"/>
                  </a:lnTo>
                  <a:cubicBezTo>
                    <a:pt x="659" y="5214"/>
                    <a:pt x="657" y="5211"/>
                    <a:pt x="654" y="5208"/>
                  </a:cubicBezTo>
                  <a:lnTo>
                    <a:pt x="654" y="5208"/>
                  </a:lnTo>
                  <a:cubicBezTo>
                    <a:pt x="636" y="5186"/>
                    <a:pt x="618" y="5161"/>
                    <a:pt x="600" y="5136"/>
                  </a:cubicBezTo>
                  <a:lnTo>
                    <a:pt x="600" y="5136"/>
                  </a:lnTo>
                  <a:cubicBezTo>
                    <a:pt x="595" y="5129"/>
                    <a:pt x="591" y="5122"/>
                    <a:pt x="587" y="5115"/>
                  </a:cubicBezTo>
                  <a:lnTo>
                    <a:pt x="587" y="5115"/>
                  </a:lnTo>
                  <a:cubicBezTo>
                    <a:pt x="586" y="5114"/>
                    <a:pt x="586" y="5113"/>
                    <a:pt x="585" y="5112"/>
                  </a:cubicBezTo>
                  <a:lnTo>
                    <a:pt x="585" y="5112"/>
                  </a:lnTo>
                  <a:cubicBezTo>
                    <a:pt x="582" y="5106"/>
                    <a:pt x="578" y="5100"/>
                    <a:pt x="574" y="5094"/>
                  </a:cubicBezTo>
                  <a:lnTo>
                    <a:pt x="574" y="5094"/>
                  </a:lnTo>
                  <a:cubicBezTo>
                    <a:pt x="570" y="5087"/>
                    <a:pt x="565" y="5078"/>
                    <a:pt x="561" y="5070"/>
                  </a:cubicBezTo>
                  <a:lnTo>
                    <a:pt x="561" y="5070"/>
                  </a:lnTo>
                  <a:cubicBezTo>
                    <a:pt x="556" y="5063"/>
                    <a:pt x="552" y="5056"/>
                    <a:pt x="548" y="5048"/>
                  </a:cubicBezTo>
                  <a:lnTo>
                    <a:pt x="548" y="5048"/>
                  </a:lnTo>
                  <a:cubicBezTo>
                    <a:pt x="544" y="5041"/>
                    <a:pt x="541" y="5035"/>
                    <a:pt x="537" y="5028"/>
                  </a:cubicBezTo>
                  <a:lnTo>
                    <a:pt x="537" y="5028"/>
                  </a:lnTo>
                  <a:cubicBezTo>
                    <a:pt x="536" y="5026"/>
                    <a:pt x="535" y="5023"/>
                    <a:pt x="533" y="5020"/>
                  </a:cubicBezTo>
                  <a:lnTo>
                    <a:pt x="533" y="5020"/>
                  </a:lnTo>
                  <a:cubicBezTo>
                    <a:pt x="530" y="5013"/>
                    <a:pt x="526" y="5006"/>
                    <a:pt x="523" y="4999"/>
                  </a:cubicBezTo>
                  <a:lnTo>
                    <a:pt x="523" y="4999"/>
                  </a:lnTo>
                  <a:cubicBezTo>
                    <a:pt x="513" y="4981"/>
                    <a:pt x="505" y="4963"/>
                    <a:pt x="496" y="4945"/>
                  </a:cubicBezTo>
                  <a:lnTo>
                    <a:pt x="496" y="4945"/>
                  </a:lnTo>
                  <a:cubicBezTo>
                    <a:pt x="489" y="4929"/>
                    <a:pt x="482" y="4913"/>
                    <a:pt x="475" y="4896"/>
                  </a:cubicBezTo>
                  <a:lnTo>
                    <a:pt x="475" y="4896"/>
                  </a:lnTo>
                  <a:cubicBezTo>
                    <a:pt x="474" y="4893"/>
                    <a:pt x="472" y="4892"/>
                    <a:pt x="471" y="4889"/>
                  </a:cubicBezTo>
                  <a:lnTo>
                    <a:pt x="471" y="4889"/>
                  </a:lnTo>
                  <a:cubicBezTo>
                    <a:pt x="468" y="4880"/>
                    <a:pt x="465" y="4873"/>
                    <a:pt x="461" y="4864"/>
                  </a:cubicBezTo>
                  <a:lnTo>
                    <a:pt x="461" y="4864"/>
                  </a:lnTo>
                  <a:cubicBezTo>
                    <a:pt x="460" y="4862"/>
                    <a:pt x="460" y="4859"/>
                    <a:pt x="459" y="4856"/>
                  </a:cubicBezTo>
                  <a:lnTo>
                    <a:pt x="459" y="4856"/>
                  </a:lnTo>
                  <a:cubicBezTo>
                    <a:pt x="455" y="4850"/>
                    <a:pt x="453" y="4842"/>
                    <a:pt x="450" y="4835"/>
                  </a:cubicBezTo>
                  <a:lnTo>
                    <a:pt x="450" y="4835"/>
                  </a:lnTo>
                  <a:cubicBezTo>
                    <a:pt x="446" y="4825"/>
                    <a:pt x="442" y="4815"/>
                    <a:pt x="438" y="4805"/>
                  </a:cubicBezTo>
                  <a:lnTo>
                    <a:pt x="438" y="4805"/>
                  </a:lnTo>
                  <a:cubicBezTo>
                    <a:pt x="436" y="4797"/>
                    <a:pt x="433" y="4790"/>
                    <a:pt x="430" y="4783"/>
                  </a:cubicBezTo>
                  <a:lnTo>
                    <a:pt x="430" y="4783"/>
                  </a:lnTo>
                  <a:cubicBezTo>
                    <a:pt x="429" y="4778"/>
                    <a:pt x="427" y="4774"/>
                    <a:pt x="425" y="4769"/>
                  </a:cubicBezTo>
                  <a:lnTo>
                    <a:pt x="425" y="4769"/>
                  </a:lnTo>
                  <a:cubicBezTo>
                    <a:pt x="422" y="4761"/>
                    <a:pt x="419" y="4752"/>
                    <a:pt x="416" y="4742"/>
                  </a:cubicBezTo>
                  <a:lnTo>
                    <a:pt x="416" y="4742"/>
                  </a:lnTo>
                  <a:cubicBezTo>
                    <a:pt x="412" y="4732"/>
                    <a:pt x="408" y="4721"/>
                    <a:pt x="405" y="4711"/>
                  </a:cubicBezTo>
                  <a:lnTo>
                    <a:pt x="405" y="4711"/>
                  </a:lnTo>
                  <a:cubicBezTo>
                    <a:pt x="401" y="4699"/>
                    <a:pt x="398" y="4689"/>
                    <a:pt x="394" y="4678"/>
                  </a:cubicBezTo>
                  <a:lnTo>
                    <a:pt x="394" y="4678"/>
                  </a:lnTo>
                  <a:lnTo>
                    <a:pt x="394" y="4677"/>
                  </a:lnTo>
                  <a:lnTo>
                    <a:pt x="394" y="4677"/>
                  </a:lnTo>
                  <a:cubicBezTo>
                    <a:pt x="390" y="4666"/>
                    <a:pt x="387" y="4655"/>
                    <a:pt x="383" y="4644"/>
                  </a:cubicBezTo>
                  <a:lnTo>
                    <a:pt x="383" y="4644"/>
                  </a:lnTo>
                  <a:cubicBezTo>
                    <a:pt x="380" y="4633"/>
                    <a:pt x="377" y="4621"/>
                    <a:pt x="373" y="4610"/>
                  </a:cubicBezTo>
                  <a:lnTo>
                    <a:pt x="373" y="4610"/>
                  </a:lnTo>
                  <a:cubicBezTo>
                    <a:pt x="370" y="4598"/>
                    <a:pt x="366" y="4587"/>
                    <a:pt x="363" y="4574"/>
                  </a:cubicBezTo>
                  <a:lnTo>
                    <a:pt x="363" y="4574"/>
                  </a:lnTo>
                  <a:cubicBezTo>
                    <a:pt x="359" y="4563"/>
                    <a:pt x="356" y="4551"/>
                    <a:pt x="352" y="4539"/>
                  </a:cubicBezTo>
                  <a:lnTo>
                    <a:pt x="352" y="4539"/>
                  </a:lnTo>
                  <a:cubicBezTo>
                    <a:pt x="345" y="4515"/>
                    <a:pt x="339" y="4491"/>
                    <a:pt x="333" y="4466"/>
                  </a:cubicBezTo>
                  <a:lnTo>
                    <a:pt x="333" y="4466"/>
                  </a:lnTo>
                  <a:cubicBezTo>
                    <a:pt x="330" y="4455"/>
                    <a:pt x="328" y="4444"/>
                    <a:pt x="324" y="4433"/>
                  </a:cubicBezTo>
                  <a:lnTo>
                    <a:pt x="324" y="4433"/>
                  </a:lnTo>
                  <a:cubicBezTo>
                    <a:pt x="315" y="4393"/>
                    <a:pt x="305" y="4354"/>
                    <a:pt x="297" y="4313"/>
                  </a:cubicBezTo>
                  <a:lnTo>
                    <a:pt x="297" y="4313"/>
                  </a:lnTo>
                  <a:cubicBezTo>
                    <a:pt x="294" y="4301"/>
                    <a:pt x="291" y="4288"/>
                    <a:pt x="288" y="4276"/>
                  </a:cubicBezTo>
                  <a:lnTo>
                    <a:pt x="288" y="4276"/>
                  </a:lnTo>
                  <a:cubicBezTo>
                    <a:pt x="288" y="4274"/>
                    <a:pt x="288" y="4272"/>
                    <a:pt x="287" y="4271"/>
                  </a:cubicBezTo>
                  <a:lnTo>
                    <a:pt x="287" y="4271"/>
                  </a:lnTo>
                  <a:cubicBezTo>
                    <a:pt x="286" y="4261"/>
                    <a:pt x="283" y="4252"/>
                    <a:pt x="282" y="4242"/>
                  </a:cubicBezTo>
                  <a:lnTo>
                    <a:pt x="282" y="4242"/>
                  </a:lnTo>
                  <a:cubicBezTo>
                    <a:pt x="279" y="4229"/>
                    <a:pt x="276" y="4218"/>
                    <a:pt x="275" y="4206"/>
                  </a:cubicBezTo>
                  <a:lnTo>
                    <a:pt x="275" y="4206"/>
                  </a:lnTo>
                  <a:cubicBezTo>
                    <a:pt x="272" y="4192"/>
                    <a:pt x="269" y="4178"/>
                    <a:pt x="266" y="4165"/>
                  </a:cubicBezTo>
                  <a:lnTo>
                    <a:pt x="266" y="4165"/>
                  </a:lnTo>
                  <a:cubicBezTo>
                    <a:pt x="257" y="4117"/>
                    <a:pt x="249" y="4068"/>
                    <a:pt x="240" y="4020"/>
                  </a:cubicBezTo>
                  <a:lnTo>
                    <a:pt x="240" y="4020"/>
                  </a:lnTo>
                  <a:cubicBezTo>
                    <a:pt x="239" y="4006"/>
                    <a:pt x="236" y="3992"/>
                    <a:pt x="234" y="3978"/>
                  </a:cubicBezTo>
                  <a:lnTo>
                    <a:pt x="234" y="3978"/>
                  </a:lnTo>
                  <a:cubicBezTo>
                    <a:pt x="229" y="3949"/>
                    <a:pt x="225" y="3920"/>
                    <a:pt x="220" y="3890"/>
                  </a:cubicBezTo>
                  <a:lnTo>
                    <a:pt x="220" y="3890"/>
                  </a:lnTo>
                  <a:cubicBezTo>
                    <a:pt x="219" y="3880"/>
                    <a:pt x="217" y="3869"/>
                    <a:pt x="216" y="3858"/>
                  </a:cubicBezTo>
                  <a:lnTo>
                    <a:pt x="216" y="3858"/>
                  </a:lnTo>
                  <a:cubicBezTo>
                    <a:pt x="214" y="3846"/>
                    <a:pt x="213" y="3834"/>
                    <a:pt x="211" y="3821"/>
                  </a:cubicBezTo>
                  <a:lnTo>
                    <a:pt x="211" y="3821"/>
                  </a:lnTo>
                  <a:cubicBezTo>
                    <a:pt x="210" y="3806"/>
                    <a:pt x="207" y="3791"/>
                    <a:pt x="205" y="3774"/>
                  </a:cubicBezTo>
                  <a:lnTo>
                    <a:pt x="205" y="3774"/>
                  </a:lnTo>
                  <a:cubicBezTo>
                    <a:pt x="202" y="3747"/>
                    <a:pt x="198" y="3719"/>
                    <a:pt x="195" y="3691"/>
                  </a:cubicBezTo>
                  <a:lnTo>
                    <a:pt x="195" y="3691"/>
                  </a:lnTo>
                  <a:cubicBezTo>
                    <a:pt x="192" y="3664"/>
                    <a:pt x="189" y="3638"/>
                    <a:pt x="186" y="3611"/>
                  </a:cubicBezTo>
                  <a:lnTo>
                    <a:pt x="186" y="3611"/>
                  </a:lnTo>
                  <a:cubicBezTo>
                    <a:pt x="179" y="3538"/>
                    <a:pt x="173" y="3463"/>
                    <a:pt x="167" y="3385"/>
                  </a:cubicBezTo>
                  <a:lnTo>
                    <a:pt x="167" y="3385"/>
                  </a:lnTo>
                  <a:cubicBezTo>
                    <a:pt x="166" y="3370"/>
                    <a:pt x="164" y="3355"/>
                    <a:pt x="163" y="3339"/>
                  </a:cubicBezTo>
                  <a:lnTo>
                    <a:pt x="163" y="3339"/>
                  </a:lnTo>
                  <a:cubicBezTo>
                    <a:pt x="161" y="3307"/>
                    <a:pt x="159" y="3274"/>
                    <a:pt x="157" y="3241"/>
                  </a:cubicBezTo>
                  <a:lnTo>
                    <a:pt x="157" y="3241"/>
                  </a:lnTo>
                  <a:cubicBezTo>
                    <a:pt x="157" y="3224"/>
                    <a:pt x="155" y="3208"/>
                    <a:pt x="155" y="3193"/>
                  </a:cubicBezTo>
                  <a:lnTo>
                    <a:pt x="155" y="3193"/>
                  </a:lnTo>
                  <a:cubicBezTo>
                    <a:pt x="154" y="3175"/>
                    <a:pt x="153" y="3156"/>
                    <a:pt x="152" y="3138"/>
                  </a:cubicBezTo>
                  <a:lnTo>
                    <a:pt x="152" y="3138"/>
                  </a:lnTo>
                  <a:cubicBezTo>
                    <a:pt x="152" y="3135"/>
                    <a:pt x="152" y="3133"/>
                    <a:pt x="152" y="3130"/>
                  </a:cubicBezTo>
                  <a:lnTo>
                    <a:pt x="152" y="3130"/>
                  </a:lnTo>
                  <a:cubicBezTo>
                    <a:pt x="150" y="3097"/>
                    <a:pt x="150" y="3063"/>
                    <a:pt x="148" y="3029"/>
                  </a:cubicBezTo>
                  <a:lnTo>
                    <a:pt x="148" y="3029"/>
                  </a:lnTo>
                  <a:cubicBezTo>
                    <a:pt x="148" y="3007"/>
                    <a:pt x="147" y="2986"/>
                    <a:pt x="146" y="2964"/>
                  </a:cubicBezTo>
                  <a:lnTo>
                    <a:pt x="146" y="2964"/>
                  </a:lnTo>
                  <a:cubicBezTo>
                    <a:pt x="146" y="2951"/>
                    <a:pt x="146" y="2938"/>
                    <a:pt x="145" y="2925"/>
                  </a:cubicBezTo>
                  <a:lnTo>
                    <a:pt x="145" y="2925"/>
                  </a:lnTo>
                  <a:cubicBezTo>
                    <a:pt x="144" y="2889"/>
                    <a:pt x="144" y="2853"/>
                    <a:pt x="144" y="2816"/>
                  </a:cubicBezTo>
                  <a:lnTo>
                    <a:pt x="144" y="2816"/>
                  </a:lnTo>
                  <a:cubicBezTo>
                    <a:pt x="144" y="2794"/>
                    <a:pt x="144" y="2772"/>
                    <a:pt x="144" y="2749"/>
                  </a:cubicBezTo>
                  <a:lnTo>
                    <a:pt x="144" y="2749"/>
                  </a:lnTo>
                  <a:cubicBezTo>
                    <a:pt x="144" y="2701"/>
                    <a:pt x="144" y="2654"/>
                    <a:pt x="145" y="2606"/>
                  </a:cubicBezTo>
                  <a:lnTo>
                    <a:pt x="145" y="2606"/>
                  </a:lnTo>
                  <a:cubicBezTo>
                    <a:pt x="145" y="2571"/>
                    <a:pt x="146" y="2535"/>
                    <a:pt x="147" y="2500"/>
                  </a:cubicBezTo>
                  <a:lnTo>
                    <a:pt x="147" y="2500"/>
                  </a:lnTo>
                  <a:cubicBezTo>
                    <a:pt x="147" y="2494"/>
                    <a:pt x="148" y="2487"/>
                    <a:pt x="148" y="2480"/>
                  </a:cubicBezTo>
                  <a:lnTo>
                    <a:pt x="148" y="2480"/>
                  </a:lnTo>
                  <a:cubicBezTo>
                    <a:pt x="148" y="2444"/>
                    <a:pt x="150" y="2407"/>
                    <a:pt x="152" y="2370"/>
                  </a:cubicBezTo>
                  <a:lnTo>
                    <a:pt x="152" y="2370"/>
                  </a:lnTo>
                  <a:cubicBezTo>
                    <a:pt x="159" y="2211"/>
                    <a:pt x="169" y="2056"/>
                    <a:pt x="184" y="1908"/>
                  </a:cubicBezTo>
                  <a:lnTo>
                    <a:pt x="184" y="1908"/>
                  </a:lnTo>
                  <a:cubicBezTo>
                    <a:pt x="186" y="1887"/>
                    <a:pt x="189" y="1868"/>
                    <a:pt x="191" y="1847"/>
                  </a:cubicBezTo>
                  <a:lnTo>
                    <a:pt x="191" y="1847"/>
                  </a:lnTo>
                  <a:cubicBezTo>
                    <a:pt x="192" y="1833"/>
                    <a:pt x="194" y="1820"/>
                    <a:pt x="195" y="1807"/>
                  </a:cubicBezTo>
                  <a:lnTo>
                    <a:pt x="195" y="1807"/>
                  </a:lnTo>
                  <a:cubicBezTo>
                    <a:pt x="196" y="1803"/>
                    <a:pt x="197" y="1798"/>
                    <a:pt x="197" y="1793"/>
                  </a:cubicBezTo>
                  <a:lnTo>
                    <a:pt x="197" y="1793"/>
                  </a:lnTo>
                  <a:cubicBezTo>
                    <a:pt x="199" y="1771"/>
                    <a:pt x="202" y="1749"/>
                    <a:pt x="204" y="1728"/>
                  </a:cubicBezTo>
                  <a:lnTo>
                    <a:pt x="204" y="1728"/>
                  </a:lnTo>
                  <a:cubicBezTo>
                    <a:pt x="207" y="1714"/>
                    <a:pt x="209" y="1699"/>
                    <a:pt x="210" y="1684"/>
                  </a:cubicBezTo>
                  <a:lnTo>
                    <a:pt x="210" y="1684"/>
                  </a:lnTo>
                  <a:cubicBezTo>
                    <a:pt x="212" y="1670"/>
                    <a:pt x="214" y="1656"/>
                    <a:pt x="216" y="1642"/>
                  </a:cubicBezTo>
                  <a:lnTo>
                    <a:pt x="216" y="1642"/>
                  </a:lnTo>
                  <a:cubicBezTo>
                    <a:pt x="219" y="1623"/>
                    <a:pt x="220" y="1606"/>
                    <a:pt x="223" y="1588"/>
                  </a:cubicBezTo>
                  <a:lnTo>
                    <a:pt x="223" y="1588"/>
                  </a:lnTo>
                  <a:cubicBezTo>
                    <a:pt x="227" y="1566"/>
                    <a:pt x="230" y="1545"/>
                    <a:pt x="233" y="1523"/>
                  </a:cubicBezTo>
                  <a:lnTo>
                    <a:pt x="233" y="1523"/>
                  </a:lnTo>
                  <a:cubicBezTo>
                    <a:pt x="234" y="1516"/>
                    <a:pt x="236" y="1509"/>
                    <a:pt x="237" y="1501"/>
                  </a:cubicBezTo>
                  <a:lnTo>
                    <a:pt x="237" y="1501"/>
                  </a:lnTo>
                  <a:cubicBezTo>
                    <a:pt x="239" y="1485"/>
                    <a:pt x="242" y="1468"/>
                    <a:pt x="246" y="1451"/>
                  </a:cubicBezTo>
                  <a:lnTo>
                    <a:pt x="246" y="1451"/>
                  </a:lnTo>
                  <a:cubicBezTo>
                    <a:pt x="248" y="1433"/>
                    <a:pt x="251" y="1415"/>
                    <a:pt x="254" y="1398"/>
                  </a:cubicBezTo>
                  <a:lnTo>
                    <a:pt x="254" y="1398"/>
                  </a:lnTo>
                  <a:cubicBezTo>
                    <a:pt x="257" y="1383"/>
                    <a:pt x="260" y="1368"/>
                    <a:pt x="263" y="1353"/>
                  </a:cubicBezTo>
                  <a:lnTo>
                    <a:pt x="263" y="1353"/>
                  </a:lnTo>
                  <a:cubicBezTo>
                    <a:pt x="264" y="1344"/>
                    <a:pt x="266" y="1334"/>
                    <a:pt x="269" y="1325"/>
                  </a:cubicBezTo>
                  <a:lnTo>
                    <a:pt x="269" y="1325"/>
                  </a:lnTo>
                  <a:cubicBezTo>
                    <a:pt x="270" y="1315"/>
                    <a:pt x="272" y="1303"/>
                    <a:pt x="275" y="1293"/>
                  </a:cubicBezTo>
                  <a:lnTo>
                    <a:pt x="275" y="1293"/>
                  </a:lnTo>
                  <a:cubicBezTo>
                    <a:pt x="276" y="1280"/>
                    <a:pt x="279" y="1268"/>
                    <a:pt x="282" y="1256"/>
                  </a:cubicBezTo>
                  <a:lnTo>
                    <a:pt x="282" y="1256"/>
                  </a:lnTo>
                  <a:cubicBezTo>
                    <a:pt x="286" y="1232"/>
                    <a:pt x="292" y="1207"/>
                    <a:pt x="298" y="1183"/>
                  </a:cubicBezTo>
                  <a:lnTo>
                    <a:pt x="298" y="1183"/>
                  </a:lnTo>
                  <a:cubicBezTo>
                    <a:pt x="300" y="1169"/>
                    <a:pt x="304" y="1154"/>
                    <a:pt x="307" y="1141"/>
                  </a:cubicBezTo>
                  <a:lnTo>
                    <a:pt x="307" y="1141"/>
                  </a:lnTo>
                  <a:cubicBezTo>
                    <a:pt x="309" y="1130"/>
                    <a:pt x="312" y="1118"/>
                    <a:pt x="315" y="1107"/>
                  </a:cubicBezTo>
                  <a:lnTo>
                    <a:pt x="315" y="1107"/>
                  </a:lnTo>
                  <a:cubicBezTo>
                    <a:pt x="331" y="1040"/>
                    <a:pt x="347" y="976"/>
                    <a:pt x="365" y="915"/>
                  </a:cubicBezTo>
                  <a:lnTo>
                    <a:pt x="365" y="915"/>
                  </a:lnTo>
                  <a:cubicBezTo>
                    <a:pt x="369" y="904"/>
                    <a:pt x="371" y="895"/>
                    <a:pt x="374" y="885"/>
                  </a:cubicBezTo>
                  <a:lnTo>
                    <a:pt x="374" y="885"/>
                  </a:lnTo>
                  <a:cubicBezTo>
                    <a:pt x="375" y="884"/>
                    <a:pt x="375" y="883"/>
                    <a:pt x="375" y="882"/>
                  </a:cubicBezTo>
                  <a:lnTo>
                    <a:pt x="375" y="882"/>
                  </a:lnTo>
                  <a:cubicBezTo>
                    <a:pt x="378" y="871"/>
                    <a:pt x="381" y="860"/>
                    <a:pt x="385" y="850"/>
                  </a:cubicBezTo>
                  <a:lnTo>
                    <a:pt x="385" y="850"/>
                  </a:lnTo>
                  <a:cubicBezTo>
                    <a:pt x="388" y="840"/>
                    <a:pt x="391" y="830"/>
                    <a:pt x="394" y="821"/>
                  </a:cubicBezTo>
                  <a:lnTo>
                    <a:pt x="394" y="821"/>
                  </a:lnTo>
                  <a:cubicBezTo>
                    <a:pt x="394" y="820"/>
                    <a:pt x="395" y="819"/>
                    <a:pt x="395" y="818"/>
                  </a:cubicBezTo>
                  <a:lnTo>
                    <a:pt x="395" y="818"/>
                  </a:lnTo>
                  <a:cubicBezTo>
                    <a:pt x="399" y="808"/>
                    <a:pt x="402" y="796"/>
                    <a:pt x="405" y="786"/>
                  </a:cubicBezTo>
                  <a:lnTo>
                    <a:pt x="405" y="786"/>
                  </a:lnTo>
                  <a:cubicBezTo>
                    <a:pt x="409" y="777"/>
                    <a:pt x="412" y="766"/>
                    <a:pt x="416" y="756"/>
                  </a:cubicBezTo>
                  <a:lnTo>
                    <a:pt x="416" y="756"/>
                  </a:lnTo>
                  <a:cubicBezTo>
                    <a:pt x="421" y="743"/>
                    <a:pt x="425" y="729"/>
                    <a:pt x="430" y="715"/>
                  </a:cubicBezTo>
                  <a:lnTo>
                    <a:pt x="430" y="715"/>
                  </a:lnTo>
                  <a:cubicBezTo>
                    <a:pt x="433" y="709"/>
                    <a:pt x="434" y="703"/>
                    <a:pt x="437" y="697"/>
                  </a:cubicBezTo>
                  <a:lnTo>
                    <a:pt x="437" y="697"/>
                  </a:lnTo>
                  <a:cubicBezTo>
                    <a:pt x="452" y="659"/>
                    <a:pt x="466" y="622"/>
                    <a:pt x="482" y="587"/>
                  </a:cubicBezTo>
                  <a:lnTo>
                    <a:pt x="482" y="587"/>
                  </a:lnTo>
                  <a:cubicBezTo>
                    <a:pt x="485" y="578"/>
                    <a:pt x="489" y="569"/>
                    <a:pt x="493" y="561"/>
                  </a:cubicBezTo>
                  <a:lnTo>
                    <a:pt x="493" y="561"/>
                  </a:lnTo>
                  <a:cubicBezTo>
                    <a:pt x="518" y="507"/>
                    <a:pt x="543" y="457"/>
                    <a:pt x="570" y="413"/>
                  </a:cubicBezTo>
                  <a:lnTo>
                    <a:pt x="570" y="413"/>
                  </a:lnTo>
                  <a:cubicBezTo>
                    <a:pt x="572" y="409"/>
                    <a:pt x="575" y="404"/>
                    <a:pt x="578" y="399"/>
                  </a:cubicBezTo>
                  <a:lnTo>
                    <a:pt x="578" y="399"/>
                  </a:lnTo>
                  <a:cubicBezTo>
                    <a:pt x="600" y="363"/>
                    <a:pt x="622" y="331"/>
                    <a:pt x="645" y="302"/>
                  </a:cubicBezTo>
                  <a:lnTo>
                    <a:pt x="645" y="302"/>
                  </a:lnTo>
                  <a:cubicBezTo>
                    <a:pt x="651" y="295"/>
                    <a:pt x="657" y="288"/>
                    <a:pt x="662" y="282"/>
                  </a:cubicBezTo>
                  <a:lnTo>
                    <a:pt x="662" y="282"/>
                  </a:lnTo>
                  <a:cubicBezTo>
                    <a:pt x="670" y="273"/>
                    <a:pt x="677" y="265"/>
                    <a:pt x="684" y="257"/>
                  </a:cubicBezTo>
                  <a:lnTo>
                    <a:pt x="684" y="257"/>
                  </a:lnTo>
                  <a:cubicBezTo>
                    <a:pt x="688" y="254"/>
                    <a:pt x="691" y="250"/>
                    <a:pt x="695" y="247"/>
                  </a:cubicBezTo>
                  <a:lnTo>
                    <a:pt x="695" y="247"/>
                  </a:lnTo>
                  <a:cubicBezTo>
                    <a:pt x="699" y="243"/>
                    <a:pt x="703" y="238"/>
                    <a:pt x="708" y="234"/>
                  </a:cubicBezTo>
                  <a:lnTo>
                    <a:pt x="708" y="234"/>
                  </a:lnTo>
                  <a:cubicBezTo>
                    <a:pt x="709" y="234"/>
                    <a:pt x="709" y="234"/>
                    <a:pt x="709" y="233"/>
                  </a:cubicBezTo>
                  <a:lnTo>
                    <a:pt x="709" y="233"/>
                  </a:lnTo>
                  <a:cubicBezTo>
                    <a:pt x="712" y="230"/>
                    <a:pt x="716" y="226"/>
                    <a:pt x="720" y="223"/>
                  </a:cubicBezTo>
                  <a:lnTo>
                    <a:pt x="720" y="223"/>
                  </a:lnTo>
                  <a:cubicBezTo>
                    <a:pt x="720" y="222"/>
                    <a:pt x="722" y="222"/>
                    <a:pt x="722" y="221"/>
                  </a:cubicBezTo>
                  <a:lnTo>
                    <a:pt x="722" y="221"/>
                  </a:lnTo>
                  <a:cubicBezTo>
                    <a:pt x="727" y="217"/>
                    <a:pt x="733" y="213"/>
                    <a:pt x="739" y="207"/>
                  </a:cubicBezTo>
                  <a:lnTo>
                    <a:pt x="739" y="207"/>
                  </a:lnTo>
                  <a:cubicBezTo>
                    <a:pt x="743" y="205"/>
                    <a:pt x="746" y="202"/>
                    <a:pt x="750" y="200"/>
                  </a:cubicBezTo>
                  <a:lnTo>
                    <a:pt x="750" y="200"/>
                  </a:lnTo>
                  <a:cubicBezTo>
                    <a:pt x="758" y="194"/>
                    <a:pt x="767" y="188"/>
                    <a:pt x="775" y="183"/>
                  </a:cubicBezTo>
                  <a:lnTo>
                    <a:pt x="775" y="183"/>
                  </a:lnTo>
                  <a:cubicBezTo>
                    <a:pt x="778" y="182"/>
                    <a:pt x="779" y="180"/>
                    <a:pt x="782" y="179"/>
                  </a:cubicBezTo>
                  <a:lnTo>
                    <a:pt x="782" y="179"/>
                  </a:lnTo>
                  <a:cubicBezTo>
                    <a:pt x="786" y="177"/>
                    <a:pt x="789" y="175"/>
                    <a:pt x="792" y="173"/>
                  </a:cubicBezTo>
                  <a:lnTo>
                    <a:pt x="792" y="173"/>
                  </a:lnTo>
                  <a:cubicBezTo>
                    <a:pt x="797" y="171"/>
                    <a:pt x="801" y="169"/>
                    <a:pt x="806" y="167"/>
                  </a:cubicBezTo>
                  <a:lnTo>
                    <a:pt x="806" y="167"/>
                  </a:lnTo>
                  <a:cubicBezTo>
                    <a:pt x="806" y="167"/>
                    <a:pt x="806" y="167"/>
                    <a:pt x="807" y="167"/>
                  </a:cubicBezTo>
                  <a:lnTo>
                    <a:pt x="807" y="167"/>
                  </a:lnTo>
                  <a:cubicBezTo>
                    <a:pt x="811" y="165"/>
                    <a:pt x="813" y="164"/>
                    <a:pt x="816" y="162"/>
                  </a:cubicBezTo>
                  <a:lnTo>
                    <a:pt x="816" y="162"/>
                  </a:lnTo>
                  <a:cubicBezTo>
                    <a:pt x="819" y="161"/>
                    <a:pt x="822" y="161"/>
                    <a:pt x="824" y="160"/>
                  </a:cubicBezTo>
                  <a:lnTo>
                    <a:pt x="824" y="160"/>
                  </a:lnTo>
                  <a:cubicBezTo>
                    <a:pt x="828" y="158"/>
                    <a:pt x="831" y="157"/>
                    <a:pt x="835" y="155"/>
                  </a:cubicBezTo>
                  <a:lnTo>
                    <a:pt x="835" y="155"/>
                  </a:lnTo>
                  <a:cubicBezTo>
                    <a:pt x="845" y="153"/>
                    <a:pt x="854" y="150"/>
                    <a:pt x="864" y="148"/>
                  </a:cubicBezTo>
                  <a:lnTo>
                    <a:pt x="864" y="148"/>
                  </a:lnTo>
                  <a:cubicBezTo>
                    <a:pt x="869" y="147"/>
                    <a:pt x="874" y="146"/>
                    <a:pt x="879" y="146"/>
                  </a:cubicBezTo>
                  <a:lnTo>
                    <a:pt x="879" y="146"/>
                  </a:lnTo>
                  <a:cubicBezTo>
                    <a:pt x="884" y="145"/>
                    <a:pt x="889" y="144"/>
                    <a:pt x="895" y="144"/>
                  </a:cubicBezTo>
                  <a:lnTo>
                    <a:pt x="895" y="144"/>
                  </a:lnTo>
                  <a:cubicBezTo>
                    <a:pt x="900" y="144"/>
                    <a:pt x="904" y="143"/>
                    <a:pt x="908" y="143"/>
                  </a:cubicBezTo>
                  <a:lnTo>
                    <a:pt x="908" y="143"/>
                  </a:lnTo>
                  <a:cubicBezTo>
                    <a:pt x="1330" y="143"/>
                    <a:pt x="1673" y="1310"/>
                    <a:pt x="1673" y="2749"/>
                  </a:cubicBezTo>
                  <a:lnTo>
                    <a:pt x="1673" y="2749"/>
                  </a:lnTo>
                  <a:cubicBezTo>
                    <a:pt x="1673" y="4189"/>
                    <a:pt x="1330" y="5356"/>
                    <a:pt x="908" y="5356"/>
                  </a:cubicBezTo>
                  <a:close/>
                  <a:moveTo>
                    <a:pt x="908" y="0"/>
                  </a:moveTo>
                  <a:lnTo>
                    <a:pt x="908" y="0"/>
                  </a:lnTo>
                  <a:cubicBezTo>
                    <a:pt x="842" y="0"/>
                    <a:pt x="779" y="17"/>
                    <a:pt x="720" y="48"/>
                  </a:cubicBezTo>
                  <a:lnTo>
                    <a:pt x="720" y="48"/>
                  </a:lnTo>
                  <a:cubicBezTo>
                    <a:pt x="381" y="233"/>
                    <a:pt x="158" y="914"/>
                    <a:pt x="59" y="1730"/>
                  </a:cubicBezTo>
                  <a:lnTo>
                    <a:pt x="59" y="1730"/>
                  </a:lnTo>
                  <a:cubicBezTo>
                    <a:pt x="19" y="2056"/>
                    <a:pt x="0" y="2402"/>
                    <a:pt x="0" y="2749"/>
                  </a:cubicBezTo>
                  <a:lnTo>
                    <a:pt x="0" y="2749"/>
                  </a:lnTo>
                  <a:cubicBezTo>
                    <a:pt x="0" y="2766"/>
                    <a:pt x="0" y="2782"/>
                    <a:pt x="0" y="2799"/>
                  </a:cubicBezTo>
                  <a:lnTo>
                    <a:pt x="0" y="2803"/>
                  </a:lnTo>
                  <a:lnTo>
                    <a:pt x="0" y="2803"/>
                  </a:lnTo>
                  <a:cubicBezTo>
                    <a:pt x="1" y="3075"/>
                    <a:pt x="15" y="3347"/>
                    <a:pt x="41" y="3607"/>
                  </a:cubicBezTo>
                  <a:lnTo>
                    <a:pt x="41" y="3607"/>
                  </a:lnTo>
                  <a:cubicBezTo>
                    <a:pt x="44" y="3634"/>
                    <a:pt x="47" y="3661"/>
                    <a:pt x="49" y="3688"/>
                  </a:cubicBezTo>
                  <a:lnTo>
                    <a:pt x="49" y="3688"/>
                  </a:lnTo>
                  <a:cubicBezTo>
                    <a:pt x="144" y="4541"/>
                    <a:pt x="371" y="5261"/>
                    <a:pt x="720" y="5451"/>
                  </a:cubicBezTo>
                  <a:lnTo>
                    <a:pt x="720" y="5451"/>
                  </a:lnTo>
                  <a:cubicBezTo>
                    <a:pt x="779" y="5482"/>
                    <a:pt x="842" y="5499"/>
                    <a:pt x="908" y="5499"/>
                  </a:cubicBezTo>
                  <a:lnTo>
                    <a:pt x="908" y="5499"/>
                  </a:lnTo>
                  <a:cubicBezTo>
                    <a:pt x="1505" y="5499"/>
                    <a:pt x="1817" y="4116"/>
                    <a:pt x="1817" y="2749"/>
                  </a:cubicBezTo>
                  <a:lnTo>
                    <a:pt x="1817" y="2749"/>
                  </a:lnTo>
                  <a:cubicBezTo>
                    <a:pt x="1817" y="1383"/>
                    <a:pt x="1505" y="0"/>
                    <a:pt x="9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3" name="Freeform 45">
              <a:extLst>
                <a:ext uri="{FF2B5EF4-FFF2-40B4-BE49-F238E27FC236}">
                  <a16:creationId xmlns:a16="http://schemas.microsoft.com/office/drawing/2014/main" id="{6C72643F-F614-4FDA-AD63-E637C25A7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4679" y="7129277"/>
              <a:ext cx="1243797" cy="3495973"/>
            </a:xfrm>
            <a:custGeom>
              <a:avLst/>
              <a:gdLst>
                <a:gd name="T0" fmla="*/ 366 w 1397"/>
                <a:gd name="T1" fmla="*/ 2070 h 3929"/>
                <a:gd name="T2" fmla="*/ 366 w 1397"/>
                <a:gd name="T3" fmla="*/ 3671 h 3929"/>
                <a:gd name="T4" fmla="*/ 366 w 1397"/>
                <a:gd name="T5" fmla="*/ 3671 h 3929"/>
                <a:gd name="T6" fmla="*/ 623 w 1397"/>
                <a:gd name="T7" fmla="*/ 3928 h 3929"/>
                <a:gd name="T8" fmla="*/ 773 w 1397"/>
                <a:gd name="T9" fmla="*/ 3928 h 3929"/>
                <a:gd name="T10" fmla="*/ 773 w 1397"/>
                <a:gd name="T11" fmla="*/ 3928 h 3929"/>
                <a:gd name="T12" fmla="*/ 1030 w 1397"/>
                <a:gd name="T13" fmla="*/ 3671 h 3929"/>
                <a:gd name="T14" fmla="*/ 1030 w 1397"/>
                <a:gd name="T15" fmla="*/ 2070 h 3929"/>
                <a:gd name="T16" fmla="*/ 1396 w 1397"/>
                <a:gd name="T17" fmla="*/ 2070 h 3929"/>
                <a:gd name="T18" fmla="*/ 1396 w 1397"/>
                <a:gd name="T19" fmla="*/ 0 h 3929"/>
                <a:gd name="T20" fmla="*/ 0 w 1397"/>
                <a:gd name="T21" fmla="*/ 0 h 3929"/>
                <a:gd name="T22" fmla="*/ 0 w 1397"/>
                <a:gd name="T23" fmla="*/ 2070 h 3929"/>
                <a:gd name="T24" fmla="*/ 366 w 1397"/>
                <a:gd name="T25" fmla="*/ 2070 h 3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97" h="3929">
                  <a:moveTo>
                    <a:pt x="366" y="2070"/>
                  </a:moveTo>
                  <a:lnTo>
                    <a:pt x="366" y="3671"/>
                  </a:lnTo>
                  <a:lnTo>
                    <a:pt x="366" y="3671"/>
                  </a:lnTo>
                  <a:cubicBezTo>
                    <a:pt x="366" y="3813"/>
                    <a:pt x="481" y="3928"/>
                    <a:pt x="623" y="3928"/>
                  </a:cubicBezTo>
                  <a:lnTo>
                    <a:pt x="773" y="3928"/>
                  </a:lnTo>
                  <a:lnTo>
                    <a:pt x="773" y="3928"/>
                  </a:lnTo>
                  <a:cubicBezTo>
                    <a:pt x="916" y="3928"/>
                    <a:pt x="1030" y="3813"/>
                    <a:pt x="1030" y="3671"/>
                  </a:cubicBezTo>
                  <a:lnTo>
                    <a:pt x="1030" y="2070"/>
                  </a:lnTo>
                  <a:lnTo>
                    <a:pt x="1396" y="2070"/>
                  </a:lnTo>
                  <a:lnTo>
                    <a:pt x="1396" y="0"/>
                  </a:lnTo>
                  <a:lnTo>
                    <a:pt x="0" y="0"/>
                  </a:lnTo>
                  <a:lnTo>
                    <a:pt x="0" y="2070"/>
                  </a:lnTo>
                  <a:lnTo>
                    <a:pt x="366" y="207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4" name="Freeform 46">
              <a:extLst>
                <a:ext uri="{FF2B5EF4-FFF2-40B4-BE49-F238E27FC236}">
                  <a16:creationId xmlns:a16="http://schemas.microsoft.com/office/drawing/2014/main" id="{795257C8-8755-4DD5-9102-7E82F1010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1858" y="8051335"/>
              <a:ext cx="6271870" cy="2573144"/>
            </a:xfrm>
            <a:custGeom>
              <a:avLst/>
              <a:gdLst>
                <a:gd name="T0" fmla="*/ 2071 w 7046"/>
                <a:gd name="T1" fmla="*/ 0 h 2894"/>
                <a:gd name="T2" fmla="*/ 674 w 7046"/>
                <a:gd name="T3" fmla="*/ 0 h 2894"/>
                <a:gd name="T4" fmla="*/ 0 w 7046"/>
                <a:gd name="T5" fmla="*/ 0 h 2894"/>
                <a:gd name="T6" fmla="*/ 0 w 7046"/>
                <a:gd name="T7" fmla="*/ 0 h 2894"/>
                <a:gd name="T8" fmla="*/ 674 w 7046"/>
                <a:gd name="T9" fmla="*/ 761 h 2894"/>
                <a:gd name="T10" fmla="*/ 674 w 7046"/>
                <a:gd name="T11" fmla="*/ 1035 h 2894"/>
                <a:gd name="T12" fmla="*/ 1041 w 7046"/>
                <a:gd name="T13" fmla="*/ 1035 h 2894"/>
                <a:gd name="T14" fmla="*/ 1041 w 7046"/>
                <a:gd name="T15" fmla="*/ 1720 h 2894"/>
                <a:gd name="T16" fmla="*/ 1041 w 7046"/>
                <a:gd name="T17" fmla="*/ 2636 h 2894"/>
                <a:gd name="T18" fmla="*/ 1041 w 7046"/>
                <a:gd name="T19" fmla="*/ 2636 h 2894"/>
                <a:gd name="T20" fmla="*/ 1297 w 7046"/>
                <a:gd name="T21" fmla="*/ 2893 h 2894"/>
                <a:gd name="T22" fmla="*/ 1448 w 7046"/>
                <a:gd name="T23" fmla="*/ 2893 h 2894"/>
                <a:gd name="T24" fmla="*/ 1448 w 7046"/>
                <a:gd name="T25" fmla="*/ 2893 h 2894"/>
                <a:gd name="T26" fmla="*/ 1701 w 7046"/>
                <a:gd name="T27" fmla="*/ 2682 h 2894"/>
                <a:gd name="T28" fmla="*/ 1701 w 7046"/>
                <a:gd name="T29" fmla="*/ 2682 h 2894"/>
                <a:gd name="T30" fmla="*/ 1705 w 7046"/>
                <a:gd name="T31" fmla="*/ 2636 h 2894"/>
                <a:gd name="T32" fmla="*/ 1705 w 7046"/>
                <a:gd name="T33" fmla="*/ 1035 h 2894"/>
                <a:gd name="T34" fmla="*/ 2071 w 7046"/>
                <a:gd name="T35" fmla="*/ 1035 h 2894"/>
                <a:gd name="T36" fmla="*/ 5948 w 7046"/>
                <a:gd name="T37" fmla="*/ 2702 h 2894"/>
                <a:gd name="T38" fmla="*/ 5948 w 7046"/>
                <a:gd name="T39" fmla="*/ 2702 h 2894"/>
                <a:gd name="T40" fmla="*/ 6136 w 7046"/>
                <a:gd name="T41" fmla="*/ 2750 h 2894"/>
                <a:gd name="T42" fmla="*/ 6136 w 7046"/>
                <a:gd name="T43" fmla="*/ 2750 h 2894"/>
                <a:gd name="T44" fmla="*/ 7045 w 7046"/>
                <a:gd name="T45" fmla="*/ 0 h 2894"/>
                <a:gd name="T46" fmla="*/ 2071 w 7046"/>
                <a:gd name="T47" fmla="*/ 0 h 2894"/>
                <a:gd name="connsiteX0" fmla="*/ 2939 w 9999"/>
                <a:gd name="connsiteY0" fmla="*/ 0 h 9997"/>
                <a:gd name="connsiteX1" fmla="*/ 957 w 9999"/>
                <a:gd name="connsiteY1" fmla="*/ 0 h 9997"/>
                <a:gd name="connsiteX2" fmla="*/ 0 w 9999"/>
                <a:gd name="connsiteY2" fmla="*/ 0 h 9997"/>
                <a:gd name="connsiteX3" fmla="*/ 27 w 9999"/>
                <a:gd name="connsiteY3" fmla="*/ 0 h 9997"/>
                <a:gd name="connsiteX4" fmla="*/ 957 w 9999"/>
                <a:gd name="connsiteY4" fmla="*/ 2630 h 9997"/>
                <a:gd name="connsiteX5" fmla="*/ 957 w 9999"/>
                <a:gd name="connsiteY5" fmla="*/ 3576 h 9997"/>
                <a:gd name="connsiteX6" fmla="*/ 1477 w 9999"/>
                <a:gd name="connsiteY6" fmla="*/ 3576 h 9997"/>
                <a:gd name="connsiteX7" fmla="*/ 1477 w 9999"/>
                <a:gd name="connsiteY7" fmla="*/ 5943 h 9997"/>
                <a:gd name="connsiteX8" fmla="*/ 1477 w 9999"/>
                <a:gd name="connsiteY8" fmla="*/ 9109 h 9997"/>
                <a:gd name="connsiteX9" fmla="*/ 1477 w 9999"/>
                <a:gd name="connsiteY9" fmla="*/ 9109 h 9997"/>
                <a:gd name="connsiteX10" fmla="*/ 1841 w 9999"/>
                <a:gd name="connsiteY10" fmla="*/ 9997 h 9997"/>
                <a:gd name="connsiteX11" fmla="*/ 2055 w 9999"/>
                <a:gd name="connsiteY11" fmla="*/ 9997 h 9997"/>
                <a:gd name="connsiteX12" fmla="*/ 2055 w 9999"/>
                <a:gd name="connsiteY12" fmla="*/ 9997 h 9997"/>
                <a:gd name="connsiteX13" fmla="*/ 2414 w 9999"/>
                <a:gd name="connsiteY13" fmla="*/ 9267 h 9997"/>
                <a:gd name="connsiteX14" fmla="*/ 2414 w 9999"/>
                <a:gd name="connsiteY14" fmla="*/ 9267 h 9997"/>
                <a:gd name="connsiteX15" fmla="*/ 2420 w 9999"/>
                <a:gd name="connsiteY15" fmla="*/ 9109 h 9997"/>
                <a:gd name="connsiteX16" fmla="*/ 2420 w 9999"/>
                <a:gd name="connsiteY16" fmla="*/ 3576 h 9997"/>
                <a:gd name="connsiteX17" fmla="*/ 2939 w 9999"/>
                <a:gd name="connsiteY17" fmla="*/ 3576 h 9997"/>
                <a:gd name="connsiteX18" fmla="*/ 8442 w 9999"/>
                <a:gd name="connsiteY18" fmla="*/ 9337 h 9997"/>
                <a:gd name="connsiteX19" fmla="*/ 8442 w 9999"/>
                <a:gd name="connsiteY19" fmla="*/ 9337 h 9997"/>
                <a:gd name="connsiteX20" fmla="*/ 8708 w 9999"/>
                <a:gd name="connsiteY20" fmla="*/ 9502 h 9997"/>
                <a:gd name="connsiteX21" fmla="*/ 8708 w 9999"/>
                <a:gd name="connsiteY21" fmla="*/ 9502 h 9997"/>
                <a:gd name="connsiteX22" fmla="*/ 9999 w 9999"/>
                <a:gd name="connsiteY22" fmla="*/ 0 h 9997"/>
                <a:gd name="connsiteX23" fmla="*/ 2939 w 9999"/>
                <a:gd name="connsiteY23" fmla="*/ 0 h 9997"/>
                <a:gd name="connsiteX0" fmla="*/ 2939 w 10000"/>
                <a:gd name="connsiteY0" fmla="*/ 0 h 10000"/>
                <a:gd name="connsiteX1" fmla="*/ 957 w 10000"/>
                <a:gd name="connsiteY1" fmla="*/ 0 h 10000"/>
                <a:gd name="connsiteX2" fmla="*/ 0 w 10000"/>
                <a:gd name="connsiteY2" fmla="*/ 0 h 10000"/>
                <a:gd name="connsiteX3" fmla="*/ 57 w 10000"/>
                <a:gd name="connsiteY3" fmla="*/ 30 h 10000"/>
                <a:gd name="connsiteX4" fmla="*/ 957 w 10000"/>
                <a:gd name="connsiteY4" fmla="*/ 2631 h 10000"/>
                <a:gd name="connsiteX5" fmla="*/ 957 w 10000"/>
                <a:gd name="connsiteY5" fmla="*/ 3577 h 10000"/>
                <a:gd name="connsiteX6" fmla="*/ 1477 w 10000"/>
                <a:gd name="connsiteY6" fmla="*/ 3577 h 10000"/>
                <a:gd name="connsiteX7" fmla="*/ 1477 w 10000"/>
                <a:gd name="connsiteY7" fmla="*/ 5945 h 10000"/>
                <a:gd name="connsiteX8" fmla="*/ 1477 w 10000"/>
                <a:gd name="connsiteY8" fmla="*/ 9112 h 10000"/>
                <a:gd name="connsiteX9" fmla="*/ 1477 w 10000"/>
                <a:gd name="connsiteY9" fmla="*/ 9112 h 10000"/>
                <a:gd name="connsiteX10" fmla="*/ 1841 w 10000"/>
                <a:gd name="connsiteY10" fmla="*/ 10000 h 10000"/>
                <a:gd name="connsiteX11" fmla="*/ 2055 w 10000"/>
                <a:gd name="connsiteY11" fmla="*/ 10000 h 10000"/>
                <a:gd name="connsiteX12" fmla="*/ 2055 w 10000"/>
                <a:gd name="connsiteY12" fmla="*/ 10000 h 10000"/>
                <a:gd name="connsiteX13" fmla="*/ 2414 w 10000"/>
                <a:gd name="connsiteY13" fmla="*/ 9270 h 10000"/>
                <a:gd name="connsiteX14" fmla="*/ 2414 w 10000"/>
                <a:gd name="connsiteY14" fmla="*/ 9270 h 10000"/>
                <a:gd name="connsiteX15" fmla="*/ 2420 w 10000"/>
                <a:gd name="connsiteY15" fmla="*/ 9112 h 10000"/>
                <a:gd name="connsiteX16" fmla="*/ 2420 w 10000"/>
                <a:gd name="connsiteY16" fmla="*/ 3577 h 10000"/>
                <a:gd name="connsiteX17" fmla="*/ 2939 w 10000"/>
                <a:gd name="connsiteY17" fmla="*/ 3577 h 10000"/>
                <a:gd name="connsiteX18" fmla="*/ 8443 w 10000"/>
                <a:gd name="connsiteY18" fmla="*/ 9340 h 10000"/>
                <a:gd name="connsiteX19" fmla="*/ 8443 w 10000"/>
                <a:gd name="connsiteY19" fmla="*/ 9340 h 10000"/>
                <a:gd name="connsiteX20" fmla="*/ 8709 w 10000"/>
                <a:gd name="connsiteY20" fmla="*/ 9505 h 10000"/>
                <a:gd name="connsiteX21" fmla="*/ 8709 w 10000"/>
                <a:gd name="connsiteY21" fmla="*/ 9505 h 10000"/>
                <a:gd name="connsiteX22" fmla="*/ 10000 w 10000"/>
                <a:gd name="connsiteY22" fmla="*/ 0 h 10000"/>
                <a:gd name="connsiteX23" fmla="*/ 2939 w 10000"/>
                <a:gd name="connsiteY23" fmla="*/ 0 h 10000"/>
                <a:gd name="connsiteX0" fmla="*/ 2952 w 10013"/>
                <a:gd name="connsiteY0" fmla="*/ 0 h 10000"/>
                <a:gd name="connsiteX1" fmla="*/ 970 w 10013"/>
                <a:gd name="connsiteY1" fmla="*/ 0 h 10000"/>
                <a:gd name="connsiteX2" fmla="*/ 13 w 10013"/>
                <a:gd name="connsiteY2" fmla="*/ 0 h 10000"/>
                <a:gd name="connsiteX3" fmla="*/ 70 w 10013"/>
                <a:gd name="connsiteY3" fmla="*/ 30 h 10000"/>
                <a:gd name="connsiteX4" fmla="*/ 970 w 10013"/>
                <a:gd name="connsiteY4" fmla="*/ 2631 h 10000"/>
                <a:gd name="connsiteX5" fmla="*/ 970 w 10013"/>
                <a:gd name="connsiteY5" fmla="*/ 3577 h 10000"/>
                <a:gd name="connsiteX6" fmla="*/ 1490 w 10013"/>
                <a:gd name="connsiteY6" fmla="*/ 3577 h 10000"/>
                <a:gd name="connsiteX7" fmla="*/ 1490 w 10013"/>
                <a:gd name="connsiteY7" fmla="*/ 5945 h 10000"/>
                <a:gd name="connsiteX8" fmla="*/ 1490 w 10013"/>
                <a:gd name="connsiteY8" fmla="*/ 9112 h 10000"/>
                <a:gd name="connsiteX9" fmla="*/ 1490 w 10013"/>
                <a:gd name="connsiteY9" fmla="*/ 9112 h 10000"/>
                <a:gd name="connsiteX10" fmla="*/ 1854 w 10013"/>
                <a:gd name="connsiteY10" fmla="*/ 10000 h 10000"/>
                <a:gd name="connsiteX11" fmla="*/ 2068 w 10013"/>
                <a:gd name="connsiteY11" fmla="*/ 10000 h 10000"/>
                <a:gd name="connsiteX12" fmla="*/ 2068 w 10013"/>
                <a:gd name="connsiteY12" fmla="*/ 10000 h 10000"/>
                <a:gd name="connsiteX13" fmla="*/ 2427 w 10013"/>
                <a:gd name="connsiteY13" fmla="*/ 9270 h 10000"/>
                <a:gd name="connsiteX14" fmla="*/ 2427 w 10013"/>
                <a:gd name="connsiteY14" fmla="*/ 9270 h 10000"/>
                <a:gd name="connsiteX15" fmla="*/ 2433 w 10013"/>
                <a:gd name="connsiteY15" fmla="*/ 9112 h 10000"/>
                <a:gd name="connsiteX16" fmla="*/ 2433 w 10013"/>
                <a:gd name="connsiteY16" fmla="*/ 3577 h 10000"/>
                <a:gd name="connsiteX17" fmla="*/ 2952 w 10013"/>
                <a:gd name="connsiteY17" fmla="*/ 3577 h 10000"/>
                <a:gd name="connsiteX18" fmla="*/ 8456 w 10013"/>
                <a:gd name="connsiteY18" fmla="*/ 9340 h 10000"/>
                <a:gd name="connsiteX19" fmla="*/ 8456 w 10013"/>
                <a:gd name="connsiteY19" fmla="*/ 9340 h 10000"/>
                <a:gd name="connsiteX20" fmla="*/ 8722 w 10013"/>
                <a:gd name="connsiteY20" fmla="*/ 9505 h 10000"/>
                <a:gd name="connsiteX21" fmla="*/ 8722 w 10013"/>
                <a:gd name="connsiteY21" fmla="*/ 9505 h 10000"/>
                <a:gd name="connsiteX22" fmla="*/ 10013 w 10013"/>
                <a:gd name="connsiteY22" fmla="*/ 0 h 10000"/>
                <a:gd name="connsiteX23" fmla="*/ 2952 w 10013"/>
                <a:gd name="connsiteY23" fmla="*/ 0 h 10000"/>
                <a:gd name="connsiteX0" fmla="*/ 2952 w 10013"/>
                <a:gd name="connsiteY0" fmla="*/ 0 h 10000"/>
                <a:gd name="connsiteX1" fmla="*/ 970 w 10013"/>
                <a:gd name="connsiteY1" fmla="*/ 0 h 10000"/>
                <a:gd name="connsiteX2" fmla="*/ 13 w 10013"/>
                <a:gd name="connsiteY2" fmla="*/ 0 h 10000"/>
                <a:gd name="connsiteX3" fmla="*/ 70 w 10013"/>
                <a:gd name="connsiteY3" fmla="*/ 30 h 10000"/>
                <a:gd name="connsiteX4" fmla="*/ 973 w 10013"/>
                <a:gd name="connsiteY4" fmla="*/ 3468 h 10000"/>
                <a:gd name="connsiteX5" fmla="*/ 970 w 10013"/>
                <a:gd name="connsiteY5" fmla="*/ 3577 h 10000"/>
                <a:gd name="connsiteX6" fmla="*/ 1490 w 10013"/>
                <a:gd name="connsiteY6" fmla="*/ 3577 h 10000"/>
                <a:gd name="connsiteX7" fmla="*/ 1490 w 10013"/>
                <a:gd name="connsiteY7" fmla="*/ 5945 h 10000"/>
                <a:gd name="connsiteX8" fmla="*/ 1490 w 10013"/>
                <a:gd name="connsiteY8" fmla="*/ 9112 h 10000"/>
                <a:gd name="connsiteX9" fmla="*/ 1490 w 10013"/>
                <a:gd name="connsiteY9" fmla="*/ 9112 h 10000"/>
                <a:gd name="connsiteX10" fmla="*/ 1854 w 10013"/>
                <a:gd name="connsiteY10" fmla="*/ 10000 h 10000"/>
                <a:gd name="connsiteX11" fmla="*/ 2068 w 10013"/>
                <a:gd name="connsiteY11" fmla="*/ 10000 h 10000"/>
                <a:gd name="connsiteX12" fmla="*/ 2068 w 10013"/>
                <a:gd name="connsiteY12" fmla="*/ 10000 h 10000"/>
                <a:gd name="connsiteX13" fmla="*/ 2427 w 10013"/>
                <a:gd name="connsiteY13" fmla="*/ 9270 h 10000"/>
                <a:gd name="connsiteX14" fmla="*/ 2427 w 10013"/>
                <a:gd name="connsiteY14" fmla="*/ 9270 h 10000"/>
                <a:gd name="connsiteX15" fmla="*/ 2433 w 10013"/>
                <a:gd name="connsiteY15" fmla="*/ 9112 h 10000"/>
                <a:gd name="connsiteX16" fmla="*/ 2433 w 10013"/>
                <a:gd name="connsiteY16" fmla="*/ 3577 h 10000"/>
                <a:gd name="connsiteX17" fmla="*/ 2952 w 10013"/>
                <a:gd name="connsiteY17" fmla="*/ 3577 h 10000"/>
                <a:gd name="connsiteX18" fmla="*/ 8456 w 10013"/>
                <a:gd name="connsiteY18" fmla="*/ 9340 h 10000"/>
                <a:gd name="connsiteX19" fmla="*/ 8456 w 10013"/>
                <a:gd name="connsiteY19" fmla="*/ 9340 h 10000"/>
                <a:gd name="connsiteX20" fmla="*/ 8722 w 10013"/>
                <a:gd name="connsiteY20" fmla="*/ 9505 h 10000"/>
                <a:gd name="connsiteX21" fmla="*/ 8722 w 10013"/>
                <a:gd name="connsiteY21" fmla="*/ 9505 h 10000"/>
                <a:gd name="connsiteX22" fmla="*/ 10013 w 10013"/>
                <a:gd name="connsiteY22" fmla="*/ 0 h 10000"/>
                <a:gd name="connsiteX23" fmla="*/ 2952 w 10013"/>
                <a:gd name="connsiteY23" fmla="*/ 0 h 10000"/>
                <a:gd name="connsiteX0" fmla="*/ 2947 w 10008"/>
                <a:gd name="connsiteY0" fmla="*/ 0 h 10000"/>
                <a:gd name="connsiteX1" fmla="*/ 965 w 10008"/>
                <a:gd name="connsiteY1" fmla="*/ 0 h 10000"/>
                <a:gd name="connsiteX2" fmla="*/ 8 w 10008"/>
                <a:gd name="connsiteY2" fmla="*/ 0 h 10000"/>
                <a:gd name="connsiteX3" fmla="*/ 65 w 10008"/>
                <a:gd name="connsiteY3" fmla="*/ 30 h 10000"/>
                <a:gd name="connsiteX4" fmla="*/ 968 w 10008"/>
                <a:gd name="connsiteY4" fmla="*/ 3468 h 10000"/>
                <a:gd name="connsiteX5" fmla="*/ 965 w 10008"/>
                <a:gd name="connsiteY5" fmla="*/ 3577 h 10000"/>
                <a:gd name="connsiteX6" fmla="*/ 1485 w 10008"/>
                <a:gd name="connsiteY6" fmla="*/ 3577 h 10000"/>
                <a:gd name="connsiteX7" fmla="*/ 1485 w 10008"/>
                <a:gd name="connsiteY7" fmla="*/ 5945 h 10000"/>
                <a:gd name="connsiteX8" fmla="*/ 1485 w 10008"/>
                <a:gd name="connsiteY8" fmla="*/ 9112 h 10000"/>
                <a:gd name="connsiteX9" fmla="*/ 1485 w 10008"/>
                <a:gd name="connsiteY9" fmla="*/ 9112 h 10000"/>
                <a:gd name="connsiteX10" fmla="*/ 1849 w 10008"/>
                <a:gd name="connsiteY10" fmla="*/ 10000 h 10000"/>
                <a:gd name="connsiteX11" fmla="*/ 2063 w 10008"/>
                <a:gd name="connsiteY11" fmla="*/ 10000 h 10000"/>
                <a:gd name="connsiteX12" fmla="*/ 2063 w 10008"/>
                <a:gd name="connsiteY12" fmla="*/ 10000 h 10000"/>
                <a:gd name="connsiteX13" fmla="*/ 2422 w 10008"/>
                <a:gd name="connsiteY13" fmla="*/ 9270 h 10000"/>
                <a:gd name="connsiteX14" fmla="*/ 2422 w 10008"/>
                <a:gd name="connsiteY14" fmla="*/ 9270 h 10000"/>
                <a:gd name="connsiteX15" fmla="*/ 2428 w 10008"/>
                <a:gd name="connsiteY15" fmla="*/ 9112 h 10000"/>
                <a:gd name="connsiteX16" fmla="*/ 2428 w 10008"/>
                <a:gd name="connsiteY16" fmla="*/ 3577 h 10000"/>
                <a:gd name="connsiteX17" fmla="*/ 2947 w 10008"/>
                <a:gd name="connsiteY17" fmla="*/ 3577 h 10000"/>
                <a:gd name="connsiteX18" fmla="*/ 8451 w 10008"/>
                <a:gd name="connsiteY18" fmla="*/ 9340 h 10000"/>
                <a:gd name="connsiteX19" fmla="*/ 8451 w 10008"/>
                <a:gd name="connsiteY19" fmla="*/ 9340 h 10000"/>
                <a:gd name="connsiteX20" fmla="*/ 8717 w 10008"/>
                <a:gd name="connsiteY20" fmla="*/ 9505 h 10000"/>
                <a:gd name="connsiteX21" fmla="*/ 8717 w 10008"/>
                <a:gd name="connsiteY21" fmla="*/ 9505 h 10000"/>
                <a:gd name="connsiteX22" fmla="*/ 10008 w 10008"/>
                <a:gd name="connsiteY22" fmla="*/ 0 h 10000"/>
                <a:gd name="connsiteX23" fmla="*/ 2947 w 10008"/>
                <a:gd name="connsiteY23" fmla="*/ 0 h 10000"/>
                <a:gd name="connsiteX0" fmla="*/ 2947 w 10008"/>
                <a:gd name="connsiteY0" fmla="*/ 0 h 10000"/>
                <a:gd name="connsiteX1" fmla="*/ 965 w 10008"/>
                <a:gd name="connsiteY1" fmla="*/ 0 h 10000"/>
                <a:gd name="connsiteX2" fmla="*/ 65 w 10008"/>
                <a:gd name="connsiteY2" fmla="*/ 30 h 10000"/>
                <a:gd name="connsiteX3" fmla="*/ 968 w 10008"/>
                <a:gd name="connsiteY3" fmla="*/ 3468 h 10000"/>
                <a:gd name="connsiteX4" fmla="*/ 965 w 10008"/>
                <a:gd name="connsiteY4" fmla="*/ 3577 h 10000"/>
                <a:gd name="connsiteX5" fmla="*/ 1485 w 10008"/>
                <a:gd name="connsiteY5" fmla="*/ 3577 h 10000"/>
                <a:gd name="connsiteX6" fmla="*/ 1485 w 10008"/>
                <a:gd name="connsiteY6" fmla="*/ 5945 h 10000"/>
                <a:gd name="connsiteX7" fmla="*/ 1485 w 10008"/>
                <a:gd name="connsiteY7" fmla="*/ 9112 h 10000"/>
                <a:gd name="connsiteX8" fmla="*/ 1485 w 10008"/>
                <a:gd name="connsiteY8" fmla="*/ 9112 h 10000"/>
                <a:gd name="connsiteX9" fmla="*/ 1849 w 10008"/>
                <a:gd name="connsiteY9" fmla="*/ 10000 h 10000"/>
                <a:gd name="connsiteX10" fmla="*/ 2063 w 10008"/>
                <a:gd name="connsiteY10" fmla="*/ 10000 h 10000"/>
                <a:gd name="connsiteX11" fmla="*/ 2063 w 10008"/>
                <a:gd name="connsiteY11" fmla="*/ 10000 h 10000"/>
                <a:gd name="connsiteX12" fmla="*/ 2422 w 10008"/>
                <a:gd name="connsiteY12" fmla="*/ 9270 h 10000"/>
                <a:gd name="connsiteX13" fmla="*/ 2422 w 10008"/>
                <a:gd name="connsiteY13" fmla="*/ 9270 h 10000"/>
                <a:gd name="connsiteX14" fmla="*/ 2428 w 10008"/>
                <a:gd name="connsiteY14" fmla="*/ 9112 h 10000"/>
                <a:gd name="connsiteX15" fmla="*/ 2428 w 10008"/>
                <a:gd name="connsiteY15" fmla="*/ 3577 h 10000"/>
                <a:gd name="connsiteX16" fmla="*/ 2947 w 10008"/>
                <a:gd name="connsiteY16" fmla="*/ 3577 h 10000"/>
                <a:gd name="connsiteX17" fmla="*/ 8451 w 10008"/>
                <a:gd name="connsiteY17" fmla="*/ 9340 h 10000"/>
                <a:gd name="connsiteX18" fmla="*/ 8451 w 10008"/>
                <a:gd name="connsiteY18" fmla="*/ 9340 h 10000"/>
                <a:gd name="connsiteX19" fmla="*/ 8717 w 10008"/>
                <a:gd name="connsiteY19" fmla="*/ 9505 h 10000"/>
                <a:gd name="connsiteX20" fmla="*/ 8717 w 10008"/>
                <a:gd name="connsiteY20" fmla="*/ 9505 h 10000"/>
                <a:gd name="connsiteX21" fmla="*/ 10008 w 10008"/>
                <a:gd name="connsiteY21" fmla="*/ 0 h 10000"/>
                <a:gd name="connsiteX22" fmla="*/ 2947 w 10008"/>
                <a:gd name="connsiteY22" fmla="*/ 0 h 10000"/>
                <a:gd name="connsiteX0" fmla="*/ 2952 w 10013"/>
                <a:gd name="connsiteY0" fmla="*/ 0 h 10000"/>
                <a:gd name="connsiteX1" fmla="*/ 970 w 10013"/>
                <a:gd name="connsiteY1" fmla="*/ 0 h 10000"/>
                <a:gd name="connsiteX2" fmla="*/ 64 w 10013"/>
                <a:gd name="connsiteY2" fmla="*/ 30 h 10000"/>
                <a:gd name="connsiteX3" fmla="*/ 973 w 10013"/>
                <a:gd name="connsiteY3" fmla="*/ 3468 h 10000"/>
                <a:gd name="connsiteX4" fmla="*/ 970 w 10013"/>
                <a:gd name="connsiteY4" fmla="*/ 3577 h 10000"/>
                <a:gd name="connsiteX5" fmla="*/ 1490 w 10013"/>
                <a:gd name="connsiteY5" fmla="*/ 3577 h 10000"/>
                <a:gd name="connsiteX6" fmla="*/ 1490 w 10013"/>
                <a:gd name="connsiteY6" fmla="*/ 5945 h 10000"/>
                <a:gd name="connsiteX7" fmla="*/ 1490 w 10013"/>
                <a:gd name="connsiteY7" fmla="*/ 9112 h 10000"/>
                <a:gd name="connsiteX8" fmla="*/ 1490 w 10013"/>
                <a:gd name="connsiteY8" fmla="*/ 9112 h 10000"/>
                <a:gd name="connsiteX9" fmla="*/ 1854 w 10013"/>
                <a:gd name="connsiteY9" fmla="*/ 10000 h 10000"/>
                <a:gd name="connsiteX10" fmla="*/ 2068 w 10013"/>
                <a:gd name="connsiteY10" fmla="*/ 10000 h 10000"/>
                <a:gd name="connsiteX11" fmla="*/ 2068 w 10013"/>
                <a:gd name="connsiteY11" fmla="*/ 10000 h 10000"/>
                <a:gd name="connsiteX12" fmla="*/ 2427 w 10013"/>
                <a:gd name="connsiteY12" fmla="*/ 9270 h 10000"/>
                <a:gd name="connsiteX13" fmla="*/ 2427 w 10013"/>
                <a:gd name="connsiteY13" fmla="*/ 9270 h 10000"/>
                <a:gd name="connsiteX14" fmla="*/ 2433 w 10013"/>
                <a:gd name="connsiteY14" fmla="*/ 9112 h 10000"/>
                <a:gd name="connsiteX15" fmla="*/ 2433 w 10013"/>
                <a:gd name="connsiteY15" fmla="*/ 3577 h 10000"/>
                <a:gd name="connsiteX16" fmla="*/ 2952 w 10013"/>
                <a:gd name="connsiteY16" fmla="*/ 3577 h 10000"/>
                <a:gd name="connsiteX17" fmla="*/ 8456 w 10013"/>
                <a:gd name="connsiteY17" fmla="*/ 9340 h 10000"/>
                <a:gd name="connsiteX18" fmla="*/ 8456 w 10013"/>
                <a:gd name="connsiteY18" fmla="*/ 9340 h 10000"/>
                <a:gd name="connsiteX19" fmla="*/ 8722 w 10013"/>
                <a:gd name="connsiteY19" fmla="*/ 9505 h 10000"/>
                <a:gd name="connsiteX20" fmla="*/ 8722 w 10013"/>
                <a:gd name="connsiteY20" fmla="*/ 9505 h 10000"/>
                <a:gd name="connsiteX21" fmla="*/ 10013 w 10013"/>
                <a:gd name="connsiteY21" fmla="*/ 0 h 10000"/>
                <a:gd name="connsiteX22" fmla="*/ 2952 w 10013"/>
                <a:gd name="connsiteY22" fmla="*/ 0 h 10000"/>
                <a:gd name="connsiteX0" fmla="*/ 2932 w 9993"/>
                <a:gd name="connsiteY0" fmla="*/ 0 h 10000"/>
                <a:gd name="connsiteX1" fmla="*/ 950 w 9993"/>
                <a:gd name="connsiteY1" fmla="*/ 0 h 10000"/>
                <a:gd name="connsiteX2" fmla="*/ 44 w 9993"/>
                <a:gd name="connsiteY2" fmla="*/ 30 h 10000"/>
                <a:gd name="connsiteX3" fmla="*/ 953 w 9993"/>
                <a:gd name="connsiteY3" fmla="*/ 3468 h 10000"/>
                <a:gd name="connsiteX4" fmla="*/ 950 w 9993"/>
                <a:gd name="connsiteY4" fmla="*/ 3577 h 10000"/>
                <a:gd name="connsiteX5" fmla="*/ 1470 w 9993"/>
                <a:gd name="connsiteY5" fmla="*/ 3577 h 10000"/>
                <a:gd name="connsiteX6" fmla="*/ 1470 w 9993"/>
                <a:gd name="connsiteY6" fmla="*/ 5945 h 10000"/>
                <a:gd name="connsiteX7" fmla="*/ 1470 w 9993"/>
                <a:gd name="connsiteY7" fmla="*/ 9112 h 10000"/>
                <a:gd name="connsiteX8" fmla="*/ 1470 w 9993"/>
                <a:gd name="connsiteY8" fmla="*/ 9112 h 10000"/>
                <a:gd name="connsiteX9" fmla="*/ 1834 w 9993"/>
                <a:gd name="connsiteY9" fmla="*/ 10000 h 10000"/>
                <a:gd name="connsiteX10" fmla="*/ 2048 w 9993"/>
                <a:gd name="connsiteY10" fmla="*/ 10000 h 10000"/>
                <a:gd name="connsiteX11" fmla="*/ 2048 w 9993"/>
                <a:gd name="connsiteY11" fmla="*/ 10000 h 10000"/>
                <a:gd name="connsiteX12" fmla="*/ 2407 w 9993"/>
                <a:gd name="connsiteY12" fmla="*/ 9270 h 10000"/>
                <a:gd name="connsiteX13" fmla="*/ 2407 w 9993"/>
                <a:gd name="connsiteY13" fmla="*/ 9270 h 10000"/>
                <a:gd name="connsiteX14" fmla="*/ 2413 w 9993"/>
                <a:gd name="connsiteY14" fmla="*/ 9112 h 10000"/>
                <a:gd name="connsiteX15" fmla="*/ 2413 w 9993"/>
                <a:gd name="connsiteY15" fmla="*/ 3577 h 10000"/>
                <a:gd name="connsiteX16" fmla="*/ 2932 w 9993"/>
                <a:gd name="connsiteY16" fmla="*/ 3577 h 10000"/>
                <a:gd name="connsiteX17" fmla="*/ 8436 w 9993"/>
                <a:gd name="connsiteY17" fmla="*/ 9340 h 10000"/>
                <a:gd name="connsiteX18" fmla="*/ 8436 w 9993"/>
                <a:gd name="connsiteY18" fmla="*/ 9340 h 10000"/>
                <a:gd name="connsiteX19" fmla="*/ 8702 w 9993"/>
                <a:gd name="connsiteY19" fmla="*/ 9505 h 10000"/>
                <a:gd name="connsiteX20" fmla="*/ 8702 w 9993"/>
                <a:gd name="connsiteY20" fmla="*/ 9505 h 10000"/>
                <a:gd name="connsiteX21" fmla="*/ 9993 w 9993"/>
                <a:gd name="connsiteY21" fmla="*/ 0 h 10000"/>
                <a:gd name="connsiteX22" fmla="*/ 2932 w 9993"/>
                <a:gd name="connsiteY22" fmla="*/ 0 h 10000"/>
                <a:gd name="connsiteX0" fmla="*/ 2943 w 10009"/>
                <a:gd name="connsiteY0" fmla="*/ 0 h 10000"/>
                <a:gd name="connsiteX1" fmla="*/ 960 w 10009"/>
                <a:gd name="connsiteY1" fmla="*/ 0 h 10000"/>
                <a:gd name="connsiteX2" fmla="*/ 53 w 10009"/>
                <a:gd name="connsiteY2" fmla="*/ 30 h 10000"/>
                <a:gd name="connsiteX3" fmla="*/ 963 w 10009"/>
                <a:gd name="connsiteY3" fmla="*/ 3468 h 10000"/>
                <a:gd name="connsiteX4" fmla="*/ 960 w 10009"/>
                <a:gd name="connsiteY4" fmla="*/ 3577 h 10000"/>
                <a:gd name="connsiteX5" fmla="*/ 1480 w 10009"/>
                <a:gd name="connsiteY5" fmla="*/ 3577 h 10000"/>
                <a:gd name="connsiteX6" fmla="*/ 1480 w 10009"/>
                <a:gd name="connsiteY6" fmla="*/ 5945 h 10000"/>
                <a:gd name="connsiteX7" fmla="*/ 1480 w 10009"/>
                <a:gd name="connsiteY7" fmla="*/ 9112 h 10000"/>
                <a:gd name="connsiteX8" fmla="*/ 1480 w 10009"/>
                <a:gd name="connsiteY8" fmla="*/ 9112 h 10000"/>
                <a:gd name="connsiteX9" fmla="*/ 1844 w 10009"/>
                <a:gd name="connsiteY9" fmla="*/ 10000 h 10000"/>
                <a:gd name="connsiteX10" fmla="*/ 2058 w 10009"/>
                <a:gd name="connsiteY10" fmla="*/ 10000 h 10000"/>
                <a:gd name="connsiteX11" fmla="*/ 2058 w 10009"/>
                <a:gd name="connsiteY11" fmla="*/ 10000 h 10000"/>
                <a:gd name="connsiteX12" fmla="*/ 2418 w 10009"/>
                <a:gd name="connsiteY12" fmla="*/ 9270 h 10000"/>
                <a:gd name="connsiteX13" fmla="*/ 2418 w 10009"/>
                <a:gd name="connsiteY13" fmla="*/ 9270 h 10000"/>
                <a:gd name="connsiteX14" fmla="*/ 2424 w 10009"/>
                <a:gd name="connsiteY14" fmla="*/ 9112 h 10000"/>
                <a:gd name="connsiteX15" fmla="*/ 2424 w 10009"/>
                <a:gd name="connsiteY15" fmla="*/ 3577 h 10000"/>
                <a:gd name="connsiteX16" fmla="*/ 2943 w 10009"/>
                <a:gd name="connsiteY16" fmla="*/ 3577 h 10000"/>
                <a:gd name="connsiteX17" fmla="*/ 8451 w 10009"/>
                <a:gd name="connsiteY17" fmla="*/ 9340 h 10000"/>
                <a:gd name="connsiteX18" fmla="*/ 8451 w 10009"/>
                <a:gd name="connsiteY18" fmla="*/ 9340 h 10000"/>
                <a:gd name="connsiteX19" fmla="*/ 8717 w 10009"/>
                <a:gd name="connsiteY19" fmla="*/ 9505 h 10000"/>
                <a:gd name="connsiteX20" fmla="*/ 8717 w 10009"/>
                <a:gd name="connsiteY20" fmla="*/ 9505 h 10000"/>
                <a:gd name="connsiteX21" fmla="*/ 10009 w 10009"/>
                <a:gd name="connsiteY21" fmla="*/ 0 h 10000"/>
                <a:gd name="connsiteX22" fmla="*/ 2943 w 10009"/>
                <a:gd name="connsiteY22" fmla="*/ 0 h 10000"/>
                <a:gd name="connsiteX0" fmla="*/ 2944 w 10010"/>
                <a:gd name="connsiteY0" fmla="*/ 0 h 10000"/>
                <a:gd name="connsiteX1" fmla="*/ 961 w 10010"/>
                <a:gd name="connsiteY1" fmla="*/ 0 h 10000"/>
                <a:gd name="connsiteX2" fmla="*/ 54 w 10010"/>
                <a:gd name="connsiteY2" fmla="*/ 30 h 10000"/>
                <a:gd name="connsiteX3" fmla="*/ 964 w 10010"/>
                <a:gd name="connsiteY3" fmla="*/ 3468 h 10000"/>
                <a:gd name="connsiteX4" fmla="*/ 961 w 10010"/>
                <a:gd name="connsiteY4" fmla="*/ 3577 h 10000"/>
                <a:gd name="connsiteX5" fmla="*/ 1481 w 10010"/>
                <a:gd name="connsiteY5" fmla="*/ 3577 h 10000"/>
                <a:gd name="connsiteX6" fmla="*/ 1481 w 10010"/>
                <a:gd name="connsiteY6" fmla="*/ 5945 h 10000"/>
                <a:gd name="connsiteX7" fmla="*/ 1481 w 10010"/>
                <a:gd name="connsiteY7" fmla="*/ 9112 h 10000"/>
                <a:gd name="connsiteX8" fmla="*/ 1481 w 10010"/>
                <a:gd name="connsiteY8" fmla="*/ 9112 h 10000"/>
                <a:gd name="connsiteX9" fmla="*/ 1845 w 10010"/>
                <a:gd name="connsiteY9" fmla="*/ 10000 h 10000"/>
                <a:gd name="connsiteX10" fmla="*/ 2059 w 10010"/>
                <a:gd name="connsiteY10" fmla="*/ 10000 h 10000"/>
                <a:gd name="connsiteX11" fmla="*/ 2059 w 10010"/>
                <a:gd name="connsiteY11" fmla="*/ 10000 h 10000"/>
                <a:gd name="connsiteX12" fmla="*/ 2419 w 10010"/>
                <a:gd name="connsiteY12" fmla="*/ 9270 h 10000"/>
                <a:gd name="connsiteX13" fmla="*/ 2419 w 10010"/>
                <a:gd name="connsiteY13" fmla="*/ 9270 h 10000"/>
                <a:gd name="connsiteX14" fmla="*/ 2425 w 10010"/>
                <a:gd name="connsiteY14" fmla="*/ 9112 h 10000"/>
                <a:gd name="connsiteX15" fmla="*/ 2425 w 10010"/>
                <a:gd name="connsiteY15" fmla="*/ 3577 h 10000"/>
                <a:gd name="connsiteX16" fmla="*/ 2944 w 10010"/>
                <a:gd name="connsiteY16" fmla="*/ 3577 h 10000"/>
                <a:gd name="connsiteX17" fmla="*/ 8452 w 10010"/>
                <a:gd name="connsiteY17" fmla="*/ 9340 h 10000"/>
                <a:gd name="connsiteX18" fmla="*/ 8452 w 10010"/>
                <a:gd name="connsiteY18" fmla="*/ 9340 h 10000"/>
                <a:gd name="connsiteX19" fmla="*/ 8718 w 10010"/>
                <a:gd name="connsiteY19" fmla="*/ 9505 h 10000"/>
                <a:gd name="connsiteX20" fmla="*/ 8718 w 10010"/>
                <a:gd name="connsiteY20" fmla="*/ 9505 h 10000"/>
                <a:gd name="connsiteX21" fmla="*/ 10010 w 10010"/>
                <a:gd name="connsiteY21" fmla="*/ 0 h 10000"/>
                <a:gd name="connsiteX22" fmla="*/ 2944 w 10010"/>
                <a:gd name="connsiteY22" fmla="*/ 0 h 10000"/>
                <a:gd name="connsiteX0" fmla="*/ 2945 w 10011"/>
                <a:gd name="connsiteY0" fmla="*/ 0 h 10000"/>
                <a:gd name="connsiteX1" fmla="*/ 962 w 10011"/>
                <a:gd name="connsiteY1" fmla="*/ 0 h 10000"/>
                <a:gd name="connsiteX2" fmla="*/ 55 w 10011"/>
                <a:gd name="connsiteY2" fmla="*/ 30 h 10000"/>
                <a:gd name="connsiteX3" fmla="*/ 950 w 10011"/>
                <a:gd name="connsiteY3" fmla="*/ 3446 h 10000"/>
                <a:gd name="connsiteX4" fmla="*/ 962 w 10011"/>
                <a:gd name="connsiteY4" fmla="*/ 3577 h 10000"/>
                <a:gd name="connsiteX5" fmla="*/ 1482 w 10011"/>
                <a:gd name="connsiteY5" fmla="*/ 3577 h 10000"/>
                <a:gd name="connsiteX6" fmla="*/ 1482 w 10011"/>
                <a:gd name="connsiteY6" fmla="*/ 5945 h 10000"/>
                <a:gd name="connsiteX7" fmla="*/ 1482 w 10011"/>
                <a:gd name="connsiteY7" fmla="*/ 9112 h 10000"/>
                <a:gd name="connsiteX8" fmla="*/ 1482 w 10011"/>
                <a:gd name="connsiteY8" fmla="*/ 9112 h 10000"/>
                <a:gd name="connsiteX9" fmla="*/ 1846 w 10011"/>
                <a:gd name="connsiteY9" fmla="*/ 10000 h 10000"/>
                <a:gd name="connsiteX10" fmla="*/ 2060 w 10011"/>
                <a:gd name="connsiteY10" fmla="*/ 10000 h 10000"/>
                <a:gd name="connsiteX11" fmla="*/ 2060 w 10011"/>
                <a:gd name="connsiteY11" fmla="*/ 10000 h 10000"/>
                <a:gd name="connsiteX12" fmla="*/ 2420 w 10011"/>
                <a:gd name="connsiteY12" fmla="*/ 9270 h 10000"/>
                <a:gd name="connsiteX13" fmla="*/ 2420 w 10011"/>
                <a:gd name="connsiteY13" fmla="*/ 9270 h 10000"/>
                <a:gd name="connsiteX14" fmla="*/ 2426 w 10011"/>
                <a:gd name="connsiteY14" fmla="*/ 9112 h 10000"/>
                <a:gd name="connsiteX15" fmla="*/ 2426 w 10011"/>
                <a:gd name="connsiteY15" fmla="*/ 3577 h 10000"/>
                <a:gd name="connsiteX16" fmla="*/ 2945 w 10011"/>
                <a:gd name="connsiteY16" fmla="*/ 3577 h 10000"/>
                <a:gd name="connsiteX17" fmla="*/ 8453 w 10011"/>
                <a:gd name="connsiteY17" fmla="*/ 9340 h 10000"/>
                <a:gd name="connsiteX18" fmla="*/ 8453 w 10011"/>
                <a:gd name="connsiteY18" fmla="*/ 9340 h 10000"/>
                <a:gd name="connsiteX19" fmla="*/ 8719 w 10011"/>
                <a:gd name="connsiteY19" fmla="*/ 9505 h 10000"/>
                <a:gd name="connsiteX20" fmla="*/ 8719 w 10011"/>
                <a:gd name="connsiteY20" fmla="*/ 9505 h 10000"/>
                <a:gd name="connsiteX21" fmla="*/ 10011 w 10011"/>
                <a:gd name="connsiteY21" fmla="*/ 0 h 10000"/>
                <a:gd name="connsiteX22" fmla="*/ 2945 w 10011"/>
                <a:gd name="connsiteY22" fmla="*/ 0 h 10000"/>
                <a:gd name="connsiteX0" fmla="*/ 2945 w 10011"/>
                <a:gd name="connsiteY0" fmla="*/ 0 h 10000"/>
                <a:gd name="connsiteX1" fmla="*/ 962 w 10011"/>
                <a:gd name="connsiteY1" fmla="*/ 0 h 10000"/>
                <a:gd name="connsiteX2" fmla="*/ 55 w 10011"/>
                <a:gd name="connsiteY2" fmla="*/ 30 h 10000"/>
                <a:gd name="connsiteX3" fmla="*/ 950 w 10011"/>
                <a:gd name="connsiteY3" fmla="*/ 3446 h 10000"/>
                <a:gd name="connsiteX4" fmla="*/ 962 w 10011"/>
                <a:gd name="connsiteY4" fmla="*/ 3577 h 10000"/>
                <a:gd name="connsiteX5" fmla="*/ 1482 w 10011"/>
                <a:gd name="connsiteY5" fmla="*/ 3577 h 10000"/>
                <a:gd name="connsiteX6" fmla="*/ 1482 w 10011"/>
                <a:gd name="connsiteY6" fmla="*/ 5945 h 10000"/>
                <a:gd name="connsiteX7" fmla="*/ 1482 w 10011"/>
                <a:gd name="connsiteY7" fmla="*/ 9112 h 10000"/>
                <a:gd name="connsiteX8" fmla="*/ 1482 w 10011"/>
                <a:gd name="connsiteY8" fmla="*/ 9112 h 10000"/>
                <a:gd name="connsiteX9" fmla="*/ 1846 w 10011"/>
                <a:gd name="connsiteY9" fmla="*/ 10000 h 10000"/>
                <a:gd name="connsiteX10" fmla="*/ 2060 w 10011"/>
                <a:gd name="connsiteY10" fmla="*/ 10000 h 10000"/>
                <a:gd name="connsiteX11" fmla="*/ 2060 w 10011"/>
                <a:gd name="connsiteY11" fmla="*/ 10000 h 10000"/>
                <a:gd name="connsiteX12" fmla="*/ 2420 w 10011"/>
                <a:gd name="connsiteY12" fmla="*/ 9270 h 10000"/>
                <a:gd name="connsiteX13" fmla="*/ 2420 w 10011"/>
                <a:gd name="connsiteY13" fmla="*/ 9270 h 10000"/>
                <a:gd name="connsiteX14" fmla="*/ 2426 w 10011"/>
                <a:gd name="connsiteY14" fmla="*/ 9112 h 10000"/>
                <a:gd name="connsiteX15" fmla="*/ 2426 w 10011"/>
                <a:gd name="connsiteY15" fmla="*/ 3577 h 10000"/>
                <a:gd name="connsiteX16" fmla="*/ 2945 w 10011"/>
                <a:gd name="connsiteY16" fmla="*/ 3577 h 10000"/>
                <a:gd name="connsiteX17" fmla="*/ 8453 w 10011"/>
                <a:gd name="connsiteY17" fmla="*/ 9340 h 10000"/>
                <a:gd name="connsiteX18" fmla="*/ 8453 w 10011"/>
                <a:gd name="connsiteY18" fmla="*/ 9340 h 10000"/>
                <a:gd name="connsiteX19" fmla="*/ 8719 w 10011"/>
                <a:gd name="connsiteY19" fmla="*/ 9505 h 10000"/>
                <a:gd name="connsiteX20" fmla="*/ 8719 w 10011"/>
                <a:gd name="connsiteY20" fmla="*/ 9505 h 10000"/>
                <a:gd name="connsiteX21" fmla="*/ 10011 w 10011"/>
                <a:gd name="connsiteY21" fmla="*/ 0 h 10000"/>
                <a:gd name="connsiteX22" fmla="*/ 2945 w 10011"/>
                <a:gd name="connsiteY22" fmla="*/ 0 h 10000"/>
                <a:gd name="connsiteX0" fmla="*/ 2945 w 10011"/>
                <a:gd name="connsiteY0" fmla="*/ 0 h 10000"/>
                <a:gd name="connsiteX1" fmla="*/ 962 w 10011"/>
                <a:gd name="connsiteY1" fmla="*/ 0 h 10000"/>
                <a:gd name="connsiteX2" fmla="*/ 55 w 10011"/>
                <a:gd name="connsiteY2" fmla="*/ 30 h 10000"/>
                <a:gd name="connsiteX3" fmla="*/ 965 w 10011"/>
                <a:gd name="connsiteY3" fmla="*/ 3476 h 10000"/>
                <a:gd name="connsiteX4" fmla="*/ 962 w 10011"/>
                <a:gd name="connsiteY4" fmla="*/ 3577 h 10000"/>
                <a:gd name="connsiteX5" fmla="*/ 1482 w 10011"/>
                <a:gd name="connsiteY5" fmla="*/ 3577 h 10000"/>
                <a:gd name="connsiteX6" fmla="*/ 1482 w 10011"/>
                <a:gd name="connsiteY6" fmla="*/ 5945 h 10000"/>
                <a:gd name="connsiteX7" fmla="*/ 1482 w 10011"/>
                <a:gd name="connsiteY7" fmla="*/ 9112 h 10000"/>
                <a:gd name="connsiteX8" fmla="*/ 1482 w 10011"/>
                <a:gd name="connsiteY8" fmla="*/ 9112 h 10000"/>
                <a:gd name="connsiteX9" fmla="*/ 1846 w 10011"/>
                <a:gd name="connsiteY9" fmla="*/ 10000 h 10000"/>
                <a:gd name="connsiteX10" fmla="*/ 2060 w 10011"/>
                <a:gd name="connsiteY10" fmla="*/ 10000 h 10000"/>
                <a:gd name="connsiteX11" fmla="*/ 2060 w 10011"/>
                <a:gd name="connsiteY11" fmla="*/ 10000 h 10000"/>
                <a:gd name="connsiteX12" fmla="*/ 2420 w 10011"/>
                <a:gd name="connsiteY12" fmla="*/ 9270 h 10000"/>
                <a:gd name="connsiteX13" fmla="*/ 2420 w 10011"/>
                <a:gd name="connsiteY13" fmla="*/ 9270 h 10000"/>
                <a:gd name="connsiteX14" fmla="*/ 2426 w 10011"/>
                <a:gd name="connsiteY14" fmla="*/ 9112 h 10000"/>
                <a:gd name="connsiteX15" fmla="*/ 2426 w 10011"/>
                <a:gd name="connsiteY15" fmla="*/ 3577 h 10000"/>
                <a:gd name="connsiteX16" fmla="*/ 2945 w 10011"/>
                <a:gd name="connsiteY16" fmla="*/ 3577 h 10000"/>
                <a:gd name="connsiteX17" fmla="*/ 8453 w 10011"/>
                <a:gd name="connsiteY17" fmla="*/ 9340 h 10000"/>
                <a:gd name="connsiteX18" fmla="*/ 8453 w 10011"/>
                <a:gd name="connsiteY18" fmla="*/ 9340 h 10000"/>
                <a:gd name="connsiteX19" fmla="*/ 8719 w 10011"/>
                <a:gd name="connsiteY19" fmla="*/ 9505 h 10000"/>
                <a:gd name="connsiteX20" fmla="*/ 8719 w 10011"/>
                <a:gd name="connsiteY20" fmla="*/ 9505 h 10000"/>
                <a:gd name="connsiteX21" fmla="*/ 10011 w 10011"/>
                <a:gd name="connsiteY21" fmla="*/ 0 h 10000"/>
                <a:gd name="connsiteX22" fmla="*/ 2945 w 10011"/>
                <a:gd name="connsiteY22" fmla="*/ 0 h 10000"/>
                <a:gd name="connsiteX0" fmla="*/ 2945 w 10011"/>
                <a:gd name="connsiteY0" fmla="*/ 0 h 10000"/>
                <a:gd name="connsiteX1" fmla="*/ 962 w 10011"/>
                <a:gd name="connsiteY1" fmla="*/ 0 h 10000"/>
                <a:gd name="connsiteX2" fmla="*/ 55 w 10011"/>
                <a:gd name="connsiteY2" fmla="*/ 30 h 10000"/>
                <a:gd name="connsiteX3" fmla="*/ 959 w 10011"/>
                <a:gd name="connsiteY3" fmla="*/ 3469 h 10000"/>
                <a:gd name="connsiteX4" fmla="*/ 962 w 10011"/>
                <a:gd name="connsiteY4" fmla="*/ 3577 h 10000"/>
                <a:gd name="connsiteX5" fmla="*/ 1482 w 10011"/>
                <a:gd name="connsiteY5" fmla="*/ 3577 h 10000"/>
                <a:gd name="connsiteX6" fmla="*/ 1482 w 10011"/>
                <a:gd name="connsiteY6" fmla="*/ 5945 h 10000"/>
                <a:gd name="connsiteX7" fmla="*/ 1482 w 10011"/>
                <a:gd name="connsiteY7" fmla="*/ 9112 h 10000"/>
                <a:gd name="connsiteX8" fmla="*/ 1482 w 10011"/>
                <a:gd name="connsiteY8" fmla="*/ 9112 h 10000"/>
                <a:gd name="connsiteX9" fmla="*/ 1846 w 10011"/>
                <a:gd name="connsiteY9" fmla="*/ 10000 h 10000"/>
                <a:gd name="connsiteX10" fmla="*/ 2060 w 10011"/>
                <a:gd name="connsiteY10" fmla="*/ 10000 h 10000"/>
                <a:gd name="connsiteX11" fmla="*/ 2060 w 10011"/>
                <a:gd name="connsiteY11" fmla="*/ 10000 h 10000"/>
                <a:gd name="connsiteX12" fmla="*/ 2420 w 10011"/>
                <a:gd name="connsiteY12" fmla="*/ 9270 h 10000"/>
                <a:gd name="connsiteX13" fmla="*/ 2420 w 10011"/>
                <a:gd name="connsiteY13" fmla="*/ 9270 h 10000"/>
                <a:gd name="connsiteX14" fmla="*/ 2426 w 10011"/>
                <a:gd name="connsiteY14" fmla="*/ 9112 h 10000"/>
                <a:gd name="connsiteX15" fmla="*/ 2426 w 10011"/>
                <a:gd name="connsiteY15" fmla="*/ 3577 h 10000"/>
                <a:gd name="connsiteX16" fmla="*/ 2945 w 10011"/>
                <a:gd name="connsiteY16" fmla="*/ 3577 h 10000"/>
                <a:gd name="connsiteX17" fmla="*/ 8453 w 10011"/>
                <a:gd name="connsiteY17" fmla="*/ 9340 h 10000"/>
                <a:gd name="connsiteX18" fmla="*/ 8453 w 10011"/>
                <a:gd name="connsiteY18" fmla="*/ 9340 h 10000"/>
                <a:gd name="connsiteX19" fmla="*/ 8719 w 10011"/>
                <a:gd name="connsiteY19" fmla="*/ 9505 h 10000"/>
                <a:gd name="connsiteX20" fmla="*/ 8719 w 10011"/>
                <a:gd name="connsiteY20" fmla="*/ 9505 h 10000"/>
                <a:gd name="connsiteX21" fmla="*/ 10011 w 10011"/>
                <a:gd name="connsiteY21" fmla="*/ 0 h 10000"/>
                <a:gd name="connsiteX22" fmla="*/ 2945 w 10011"/>
                <a:gd name="connsiteY2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011" h="10000">
                  <a:moveTo>
                    <a:pt x="2945" y="0"/>
                  </a:moveTo>
                  <a:lnTo>
                    <a:pt x="962" y="0"/>
                  </a:lnTo>
                  <a:lnTo>
                    <a:pt x="55" y="30"/>
                  </a:lnTo>
                  <a:cubicBezTo>
                    <a:pt x="-200" y="2095"/>
                    <a:pt x="496" y="3335"/>
                    <a:pt x="959" y="3469"/>
                  </a:cubicBezTo>
                  <a:cubicBezTo>
                    <a:pt x="958" y="3505"/>
                    <a:pt x="963" y="3541"/>
                    <a:pt x="962" y="3577"/>
                  </a:cubicBezTo>
                  <a:lnTo>
                    <a:pt x="1482" y="3577"/>
                  </a:lnTo>
                  <a:lnTo>
                    <a:pt x="1482" y="5945"/>
                  </a:lnTo>
                  <a:lnTo>
                    <a:pt x="1482" y="9112"/>
                  </a:lnTo>
                  <a:lnTo>
                    <a:pt x="1482" y="9112"/>
                  </a:lnTo>
                  <a:cubicBezTo>
                    <a:pt x="1482" y="9602"/>
                    <a:pt x="1646" y="10000"/>
                    <a:pt x="1846" y="10000"/>
                  </a:cubicBezTo>
                  <a:lnTo>
                    <a:pt x="2060" y="10000"/>
                  </a:lnTo>
                  <a:lnTo>
                    <a:pt x="2060" y="10000"/>
                  </a:lnTo>
                  <a:cubicBezTo>
                    <a:pt x="2240" y="10000"/>
                    <a:pt x="2390" y="9685"/>
                    <a:pt x="2420" y="9270"/>
                  </a:cubicBezTo>
                  <a:lnTo>
                    <a:pt x="2420" y="9270"/>
                  </a:lnTo>
                  <a:cubicBezTo>
                    <a:pt x="2423" y="9215"/>
                    <a:pt x="2426" y="9167"/>
                    <a:pt x="2426" y="9112"/>
                  </a:cubicBezTo>
                  <a:lnTo>
                    <a:pt x="2426" y="3577"/>
                  </a:lnTo>
                  <a:lnTo>
                    <a:pt x="2945" y="3577"/>
                  </a:lnTo>
                  <a:lnTo>
                    <a:pt x="8453" y="9340"/>
                  </a:lnTo>
                  <a:lnTo>
                    <a:pt x="8453" y="9340"/>
                  </a:lnTo>
                  <a:cubicBezTo>
                    <a:pt x="8536" y="9447"/>
                    <a:pt x="8626" y="9505"/>
                    <a:pt x="8719" y="9505"/>
                  </a:cubicBezTo>
                  <a:lnTo>
                    <a:pt x="8719" y="9505"/>
                  </a:lnTo>
                  <a:cubicBezTo>
                    <a:pt x="9568" y="9505"/>
                    <a:pt x="10011" y="4725"/>
                    <a:pt x="10011" y="0"/>
                  </a:cubicBezTo>
                  <a:lnTo>
                    <a:pt x="2945" y="0"/>
                  </a:lnTo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1FF7EE15-965B-40CE-8B91-A38D9967D8AA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COMMUNICATION SLIDE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6C504CC-D766-4379-8CC6-F61A718126C6}"/>
              </a:ext>
            </a:extLst>
          </p:cNvPr>
          <p:cNvSpPr txBox="1"/>
          <p:nvPr/>
        </p:nvSpPr>
        <p:spPr>
          <a:xfrm>
            <a:off x="1520827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C0EE8CB-4935-415A-840A-C398E6E08585}"/>
              </a:ext>
            </a:extLst>
          </p:cNvPr>
          <p:cNvSpPr txBox="1"/>
          <p:nvPr/>
        </p:nvSpPr>
        <p:spPr>
          <a:xfrm>
            <a:off x="12938760" y="3858304"/>
            <a:ext cx="6155758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A9A32A7-6F14-430E-9BD0-3DEF7F58278B}"/>
              </a:ext>
            </a:extLst>
          </p:cNvPr>
          <p:cNvSpPr txBox="1"/>
          <p:nvPr/>
        </p:nvSpPr>
        <p:spPr>
          <a:xfrm>
            <a:off x="12938761" y="4524406"/>
            <a:ext cx="6155758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A50A868-7AF0-46E7-90C7-D0166221D528}"/>
              </a:ext>
            </a:extLst>
          </p:cNvPr>
          <p:cNvSpPr txBox="1"/>
          <p:nvPr/>
        </p:nvSpPr>
        <p:spPr>
          <a:xfrm>
            <a:off x="16156522" y="7272032"/>
            <a:ext cx="6155758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F5F9BC7-B921-424E-8EBA-3974B2F1880C}"/>
              </a:ext>
            </a:extLst>
          </p:cNvPr>
          <p:cNvSpPr txBox="1"/>
          <p:nvPr/>
        </p:nvSpPr>
        <p:spPr>
          <a:xfrm>
            <a:off x="16156523" y="7938134"/>
            <a:ext cx="6155758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23B933B-959D-4569-9595-69F93D48E5D0}"/>
              </a:ext>
            </a:extLst>
          </p:cNvPr>
          <p:cNvSpPr txBox="1"/>
          <p:nvPr/>
        </p:nvSpPr>
        <p:spPr>
          <a:xfrm>
            <a:off x="12938760" y="10689982"/>
            <a:ext cx="6155758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9129BF6-D053-4B67-B01F-68E57F40B521}"/>
              </a:ext>
            </a:extLst>
          </p:cNvPr>
          <p:cNvSpPr txBox="1"/>
          <p:nvPr/>
        </p:nvSpPr>
        <p:spPr>
          <a:xfrm>
            <a:off x="12938761" y="11356084"/>
            <a:ext cx="6155758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reeform 2">
            <a:extLst>
              <a:ext uri="{FF2B5EF4-FFF2-40B4-BE49-F238E27FC236}">
                <a16:creationId xmlns:a16="http://schemas.microsoft.com/office/drawing/2014/main" id="{C4DBBBDE-7467-4DA1-AEC1-1485042F7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8181" y="3295867"/>
            <a:ext cx="7482406" cy="4288551"/>
          </a:xfrm>
          <a:custGeom>
            <a:avLst/>
            <a:gdLst>
              <a:gd name="T0" fmla="*/ 0 w 8408"/>
              <a:gd name="T1" fmla="*/ 4821 h 4822"/>
              <a:gd name="T2" fmla="*/ 5996 w 8408"/>
              <a:gd name="T3" fmla="*/ 4821 h 4822"/>
              <a:gd name="T4" fmla="*/ 5996 w 8408"/>
              <a:gd name="T5" fmla="*/ 4821 h 4822"/>
              <a:gd name="T6" fmla="*/ 8407 w 8408"/>
              <a:gd name="T7" fmla="*/ 2411 h 4822"/>
              <a:gd name="T8" fmla="*/ 8407 w 8408"/>
              <a:gd name="T9" fmla="*/ 2411 h 4822"/>
              <a:gd name="T10" fmla="*/ 8407 w 8408"/>
              <a:gd name="T11" fmla="*/ 2411 h 4822"/>
              <a:gd name="T12" fmla="*/ 5996 w 8408"/>
              <a:gd name="T13" fmla="*/ 0 h 4822"/>
              <a:gd name="T14" fmla="*/ 2669 w 8408"/>
              <a:gd name="T15" fmla="*/ 0 h 4822"/>
              <a:gd name="T16" fmla="*/ 2669 w 8408"/>
              <a:gd name="T17" fmla="*/ 0 h 4822"/>
              <a:gd name="T18" fmla="*/ 271 w 8408"/>
              <a:gd name="T19" fmla="*/ 2165 h 4822"/>
              <a:gd name="T20" fmla="*/ 0 w 8408"/>
              <a:gd name="T21" fmla="*/ 4821 h 4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408" h="4822">
                <a:moveTo>
                  <a:pt x="0" y="4821"/>
                </a:moveTo>
                <a:lnTo>
                  <a:pt x="5996" y="4821"/>
                </a:lnTo>
                <a:lnTo>
                  <a:pt x="5996" y="4821"/>
                </a:lnTo>
                <a:cubicBezTo>
                  <a:pt x="7328" y="4821"/>
                  <a:pt x="8407" y="3743"/>
                  <a:pt x="8407" y="2411"/>
                </a:cubicBezTo>
                <a:lnTo>
                  <a:pt x="8407" y="2411"/>
                </a:lnTo>
                <a:lnTo>
                  <a:pt x="8407" y="2411"/>
                </a:lnTo>
                <a:cubicBezTo>
                  <a:pt x="8407" y="1080"/>
                  <a:pt x="7328" y="0"/>
                  <a:pt x="5996" y="0"/>
                </a:cubicBezTo>
                <a:lnTo>
                  <a:pt x="2669" y="0"/>
                </a:lnTo>
                <a:lnTo>
                  <a:pt x="2669" y="0"/>
                </a:lnTo>
                <a:cubicBezTo>
                  <a:pt x="1433" y="0"/>
                  <a:pt x="397" y="936"/>
                  <a:pt x="271" y="2165"/>
                </a:cubicBezTo>
                <a:lnTo>
                  <a:pt x="0" y="482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73" name="Freeform 3">
            <a:extLst>
              <a:ext uri="{FF2B5EF4-FFF2-40B4-BE49-F238E27FC236}">
                <a16:creationId xmlns:a16="http://schemas.microsoft.com/office/drawing/2014/main" id="{ACD03F59-9908-417E-BC13-05FF837C6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299" y="8679118"/>
            <a:ext cx="7482406" cy="4292475"/>
          </a:xfrm>
          <a:custGeom>
            <a:avLst/>
            <a:gdLst>
              <a:gd name="T0" fmla="*/ 8408 w 8409"/>
              <a:gd name="T1" fmla="*/ 0 h 4823"/>
              <a:gd name="T2" fmla="*/ 2411 w 8409"/>
              <a:gd name="T3" fmla="*/ 0 h 4823"/>
              <a:gd name="T4" fmla="*/ 2411 w 8409"/>
              <a:gd name="T5" fmla="*/ 0 h 4823"/>
              <a:gd name="T6" fmla="*/ 0 w 8409"/>
              <a:gd name="T7" fmla="*/ 2411 h 4823"/>
              <a:gd name="T8" fmla="*/ 0 w 8409"/>
              <a:gd name="T9" fmla="*/ 2411 h 4823"/>
              <a:gd name="T10" fmla="*/ 0 w 8409"/>
              <a:gd name="T11" fmla="*/ 2411 h 4823"/>
              <a:gd name="T12" fmla="*/ 2411 w 8409"/>
              <a:gd name="T13" fmla="*/ 4822 h 4823"/>
              <a:gd name="T14" fmla="*/ 5738 w 8409"/>
              <a:gd name="T15" fmla="*/ 4822 h 4823"/>
              <a:gd name="T16" fmla="*/ 5738 w 8409"/>
              <a:gd name="T17" fmla="*/ 4822 h 4823"/>
              <a:gd name="T18" fmla="*/ 8136 w 8409"/>
              <a:gd name="T19" fmla="*/ 2656 h 4823"/>
              <a:gd name="T20" fmla="*/ 8408 w 8409"/>
              <a:gd name="T21" fmla="*/ 0 h 4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409" h="4823">
                <a:moveTo>
                  <a:pt x="8408" y="0"/>
                </a:moveTo>
                <a:lnTo>
                  <a:pt x="2411" y="0"/>
                </a:lnTo>
                <a:lnTo>
                  <a:pt x="2411" y="0"/>
                </a:lnTo>
                <a:cubicBezTo>
                  <a:pt x="1080" y="0"/>
                  <a:pt x="0" y="1079"/>
                  <a:pt x="0" y="2411"/>
                </a:cubicBezTo>
                <a:lnTo>
                  <a:pt x="0" y="2411"/>
                </a:lnTo>
                <a:lnTo>
                  <a:pt x="0" y="2411"/>
                </a:lnTo>
                <a:cubicBezTo>
                  <a:pt x="0" y="3742"/>
                  <a:pt x="1080" y="4822"/>
                  <a:pt x="2411" y="4822"/>
                </a:cubicBezTo>
                <a:lnTo>
                  <a:pt x="5738" y="4822"/>
                </a:lnTo>
                <a:lnTo>
                  <a:pt x="5738" y="4822"/>
                </a:lnTo>
                <a:cubicBezTo>
                  <a:pt x="6975" y="4822"/>
                  <a:pt x="8011" y="3886"/>
                  <a:pt x="8136" y="2656"/>
                </a:cubicBezTo>
                <a:lnTo>
                  <a:pt x="8408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74" name="Freeform 4">
            <a:extLst>
              <a:ext uri="{FF2B5EF4-FFF2-40B4-BE49-F238E27FC236}">
                <a16:creationId xmlns:a16="http://schemas.microsoft.com/office/drawing/2014/main" id="{16CC2CB3-0387-4AB6-98B1-0BADAA9D7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299" y="3295867"/>
            <a:ext cx="7482406" cy="4288551"/>
          </a:xfrm>
          <a:custGeom>
            <a:avLst/>
            <a:gdLst>
              <a:gd name="T0" fmla="*/ 8408 w 8409"/>
              <a:gd name="T1" fmla="*/ 4821 h 4822"/>
              <a:gd name="T2" fmla="*/ 2411 w 8409"/>
              <a:gd name="T3" fmla="*/ 4821 h 4822"/>
              <a:gd name="T4" fmla="*/ 2411 w 8409"/>
              <a:gd name="T5" fmla="*/ 4821 h 4822"/>
              <a:gd name="T6" fmla="*/ 0 w 8409"/>
              <a:gd name="T7" fmla="*/ 2411 h 4822"/>
              <a:gd name="T8" fmla="*/ 0 w 8409"/>
              <a:gd name="T9" fmla="*/ 2411 h 4822"/>
              <a:gd name="T10" fmla="*/ 0 w 8409"/>
              <a:gd name="T11" fmla="*/ 2411 h 4822"/>
              <a:gd name="T12" fmla="*/ 2411 w 8409"/>
              <a:gd name="T13" fmla="*/ 0 h 4822"/>
              <a:gd name="T14" fmla="*/ 5738 w 8409"/>
              <a:gd name="T15" fmla="*/ 0 h 4822"/>
              <a:gd name="T16" fmla="*/ 5738 w 8409"/>
              <a:gd name="T17" fmla="*/ 0 h 4822"/>
              <a:gd name="T18" fmla="*/ 8136 w 8409"/>
              <a:gd name="T19" fmla="*/ 2165 h 4822"/>
              <a:gd name="T20" fmla="*/ 8408 w 8409"/>
              <a:gd name="T21" fmla="*/ 4821 h 4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409" h="4822">
                <a:moveTo>
                  <a:pt x="8408" y="4821"/>
                </a:moveTo>
                <a:lnTo>
                  <a:pt x="2411" y="4821"/>
                </a:lnTo>
                <a:lnTo>
                  <a:pt x="2411" y="4821"/>
                </a:lnTo>
                <a:cubicBezTo>
                  <a:pt x="1080" y="4821"/>
                  <a:pt x="0" y="3743"/>
                  <a:pt x="0" y="2411"/>
                </a:cubicBezTo>
                <a:lnTo>
                  <a:pt x="0" y="2411"/>
                </a:lnTo>
                <a:lnTo>
                  <a:pt x="0" y="2411"/>
                </a:lnTo>
                <a:cubicBezTo>
                  <a:pt x="0" y="1080"/>
                  <a:pt x="1080" y="0"/>
                  <a:pt x="2411" y="0"/>
                </a:cubicBezTo>
                <a:lnTo>
                  <a:pt x="5738" y="0"/>
                </a:lnTo>
                <a:lnTo>
                  <a:pt x="5738" y="0"/>
                </a:lnTo>
                <a:cubicBezTo>
                  <a:pt x="6975" y="0"/>
                  <a:pt x="8011" y="936"/>
                  <a:pt x="8136" y="2165"/>
                </a:cubicBezTo>
                <a:lnTo>
                  <a:pt x="8408" y="482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75" name="Freeform 5">
            <a:extLst>
              <a:ext uri="{FF2B5EF4-FFF2-40B4-BE49-F238E27FC236}">
                <a16:creationId xmlns:a16="http://schemas.microsoft.com/office/drawing/2014/main" id="{5566559F-7D63-43BC-B171-ED732C14A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8181" y="8679118"/>
            <a:ext cx="7482406" cy="4292475"/>
          </a:xfrm>
          <a:custGeom>
            <a:avLst/>
            <a:gdLst>
              <a:gd name="T0" fmla="*/ 0 w 8408"/>
              <a:gd name="T1" fmla="*/ 0 h 4823"/>
              <a:gd name="T2" fmla="*/ 5996 w 8408"/>
              <a:gd name="T3" fmla="*/ 0 h 4823"/>
              <a:gd name="T4" fmla="*/ 5996 w 8408"/>
              <a:gd name="T5" fmla="*/ 0 h 4823"/>
              <a:gd name="T6" fmla="*/ 8407 w 8408"/>
              <a:gd name="T7" fmla="*/ 2411 h 4823"/>
              <a:gd name="T8" fmla="*/ 8407 w 8408"/>
              <a:gd name="T9" fmla="*/ 2411 h 4823"/>
              <a:gd name="T10" fmla="*/ 8407 w 8408"/>
              <a:gd name="T11" fmla="*/ 2411 h 4823"/>
              <a:gd name="T12" fmla="*/ 5996 w 8408"/>
              <a:gd name="T13" fmla="*/ 4822 h 4823"/>
              <a:gd name="T14" fmla="*/ 2669 w 8408"/>
              <a:gd name="T15" fmla="*/ 4822 h 4823"/>
              <a:gd name="T16" fmla="*/ 2669 w 8408"/>
              <a:gd name="T17" fmla="*/ 4822 h 4823"/>
              <a:gd name="T18" fmla="*/ 271 w 8408"/>
              <a:gd name="T19" fmla="*/ 2656 h 4823"/>
              <a:gd name="T20" fmla="*/ 0 w 8408"/>
              <a:gd name="T21" fmla="*/ 0 h 4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408" h="4823">
                <a:moveTo>
                  <a:pt x="0" y="0"/>
                </a:moveTo>
                <a:lnTo>
                  <a:pt x="5996" y="0"/>
                </a:lnTo>
                <a:lnTo>
                  <a:pt x="5996" y="0"/>
                </a:lnTo>
                <a:cubicBezTo>
                  <a:pt x="7328" y="0"/>
                  <a:pt x="8407" y="1079"/>
                  <a:pt x="8407" y="2411"/>
                </a:cubicBezTo>
                <a:lnTo>
                  <a:pt x="8407" y="2411"/>
                </a:lnTo>
                <a:lnTo>
                  <a:pt x="8407" y="2411"/>
                </a:lnTo>
                <a:cubicBezTo>
                  <a:pt x="8407" y="3742"/>
                  <a:pt x="7328" y="4822"/>
                  <a:pt x="5996" y="4822"/>
                </a:cubicBezTo>
                <a:lnTo>
                  <a:pt x="2669" y="4822"/>
                </a:lnTo>
                <a:lnTo>
                  <a:pt x="2669" y="4822"/>
                </a:lnTo>
                <a:cubicBezTo>
                  <a:pt x="1433" y="4822"/>
                  <a:pt x="397" y="3886"/>
                  <a:pt x="271" y="2656"/>
                </a:cubicBez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1293AE87-60DF-4A19-82F9-920279090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94179" y="6470100"/>
            <a:ext cx="1988403" cy="3330292"/>
          </a:xfrm>
          <a:custGeom>
            <a:avLst/>
            <a:gdLst>
              <a:gd name="connsiteX0" fmla="*/ 994647 w 1988403"/>
              <a:gd name="connsiteY0" fmla="*/ 1636164 h 3330292"/>
              <a:gd name="connsiteX1" fmla="*/ 1988403 w 1988403"/>
              <a:gd name="connsiteY1" fmla="*/ 2630041 h 3330292"/>
              <a:gd name="connsiteX2" fmla="*/ 1988403 w 1988403"/>
              <a:gd name="connsiteY2" fmla="*/ 3330292 h 3330292"/>
              <a:gd name="connsiteX3" fmla="*/ 0 w 1988403"/>
              <a:gd name="connsiteY3" fmla="*/ 3330292 h 3330292"/>
              <a:gd name="connsiteX4" fmla="*/ 0 w 1988403"/>
              <a:gd name="connsiteY4" fmla="*/ 2630041 h 3330292"/>
              <a:gd name="connsiteX5" fmla="*/ 994647 w 1988403"/>
              <a:gd name="connsiteY5" fmla="*/ 1636164 h 3330292"/>
              <a:gd name="connsiteX6" fmla="*/ 996609 w 1988403"/>
              <a:gd name="connsiteY6" fmla="*/ 0 h 3330292"/>
              <a:gd name="connsiteX7" fmla="*/ 1768677 w 1988403"/>
              <a:gd name="connsiteY7" fmla="*/ 771624 h 3330292"/>
              <a:gd name="connsiteX8" fmla="*/ 996609 w 1988403"/>
              <a:gd name="connsiteY8" fmla="*/ 1545029 h 3330292"/>
              <a:gd name="connsiteX9" fmla="*/ 223649 w 1988403"/>
              <a:gd name="connsiteY9" fmla="*/ 771624 h 3330292"/>
              <a:gd name="connsiteX10" fmla="*/ 996609 w 1988403"/>
              <a:gd name="connsiteY10" fmla="*/ 0 h 3330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8403" h="3330292">
                <a:moveTo>
                  <a:pt x="994647" y="1636164"/>
                </a:moveTo>
                <a:cubicBezTo>
                  <a:pt x="1543570" y="1636164"/>
                  <a:pt x="1988403" y="2081051"/>
                  <a:pt x="1988403" y="2630041"/>
                </a:cubicBezTo>
                <a:lnTo>
                  <a:pt x="1988403" y="3330292"/>
                </a:lnTo>
                <a:lnTo>
                  <a:pt x="0" y="3330292"/>
                </a:lnTo>
                <a:lnTo>
                  <a:pt x="0" y="2630041"/>
                </a:lnTo>
                <a:cubicBezTo>
                  <a:pt x="0" y="2081051"/>
                  <a:pt x="445723" y="1636164"/>
                  <a:pt x="994647" y="1636164"/>
                </a:cubicBezTo>
                <a:close/>
                <a:moveTo>
                  <a:pt x="996609" y="0"/>
                </a:moveTo>
                <a:cubicBezTo>
                  <a:pt x="1423161" y="0"/>
                  <a:pt x="1768677" y="346207"/>
                  <a:pt x="1768677" y="771624"/>
                </a:cubicBezTo>
                <a:cubicBezTo>
                  <a:pt x="1768677" y="1198821"/>
                  <a:pt x="1423161" y="1545029"/>
                  <a:pt x="996609" y="1545029"/>
                </a:cubicBezTo>
                <a:cubicBezTo>
                  <a:pt x="569165" y="1545029"/>
                  <a:pt x="223649" y="1198821"/>
                  <a:pt x="223649" y="771624"/>
                </a:cubicBezTo>
                <a:cubicBezTo>
                  <a:pt x="223649" y="346207"/>
                  <a:pt x="569165" y="0"/>
                  <a:pt x="9966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77" name="Freeform 8">
            <a:extLst>
              <a:ext uri="{FF2B5EF4-FFF2-40B4-BE49-F238E27FC236}">
                <a16:creationId xmlns:a16="http://schemas.microsoft.com/office/drawing/2014/main" id="{CCF817C1-7DB4-420B-A60E-75C64ECEC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338" y="3546981"/>
            <a:ext cx="2569991" cy="2318877"/>
          </a:xfrm>
          <a:custGeom>
            <a:avLst/>
            <a:gdLst>
              <a:gd name="T0" fmla="*/ 0 w 2890"/>
              <a:gd name="T1" fmla="*/ 2126 h 2605"/>
              <a:gd name="T2" fmla="*/ 0 w 2890"/>
              <a:gd name="T3" fmla="*/ 2126 h 2605"/>
              <a:gd name="T4" fmla="*/ 49 w 2890"/>
              <a:gd name="T5" fmla="*/ 2583 h 2605"/>
              <a:gd name="T6" fmla="*/ 49 w 2890"/>
              <a:gd name="T7" fmla="*/ 2583 h 2605"/>
              <a:gd name="T8" fmla="*/ 372 w 2890"/>
              <a:gd name="T9" fmla="*/ 2604 h 2605"/>
              <a:gd name="T10" fmla="*/ 372 w 2890"/>
              <a:gd name="T11" fmla="*/ 2604 h 2605"/>
              <a:gd name="T12" fmla="*/ 2889 w 2890"/>
              <a:gd name="T13" fmla="*/ 88 h 2605"/>
              <a:gd name="T14" fmla="*/ 2889 w 2890"/>
              <a:gd name="T15" fmla="*/ 88 h 2605"/>
              <a:gd name="T16" fmla="*/ 2887 w 2890"/>
              <a:gd name="T17" fmla="*/ 0 h 2605"/>
              <a:gd name="T18" fmla="*/ 2126 w 2890"/>
              <a:gd name="T19" fmla="*/ 0 h 2605"/>
              <a:gd name="T20" fmla="*/ 2126 w 2890"/>
              <a:gd name="T21" fmla="*/ 0 h 2605"/>
              <a:gd name="T22" fmla="*/ 0 w 2890"/>
              <a:gd name="T23" fmla="*/ 2126 h 2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90" h="2605">
                <a:moveTo>
                  <a:pt x="0" y="2126"/>
                </a:moveTo>
                <a:lnTo>
                  <a:pt x="0" y="2126"/>
                </a:lnTo>
                <a:cubicBezTo>
                  <a:pt x="0" y="2283"/>
                  <a:pt x="17" y="2436"/>
                  <a:pt x="49" y="2583"/>
                </a:cubicBezTo>
                <a:lnTo>
                  <a:pt x="49" y="2583"/>
                </a:lnTo>
                <a:cubicBezTo>
                  <a:pt x="156" y="2596"/>
                  <a:pt x="263" y="2604"/>
                  <a:pt x="372" y="2604"/>
                </a:cubicBezTo>
                <a:lnTo>
                  <a:pt x="372" y="2604"/>
                </a:lnTo>
                <a:cubicBezTo>
                  <a:pt x="1760" y="2604"/>
                  <a:pt x="2889" y="1475"/>
                  <a:pt x="2889" y="88"/>
                </a:cubicBezTo>
                <a:lnTo>
                  <a:pt x="2889" y="88"/>
                </a:lnTo>
                <a:cubicBezTo>
                  <a:pt x="2889" y="59"/>
                  <a:pt x="2888" y="30"/>
                  <a:pt x="2887" y="0"/>
                </a:cubicBezTo>
                <a:lnTo>
                  <a:pt x="2126" y="0"/>
                </a:lnTo>
                <a:lnTo>
                  <a:pt x="2126" y="0"/>
                </a:lnTo>
                <a:cubicBezTo>
                  <a:pt x="954" y="0"/>
                  <a:pt x="0" y="954"/>
                  <a:pt x="0" y="2126"/>
                </a:cubicBezTo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78" name="Freeform 9">
            <a:extLst>
              <a:ext uri="{FF2B5EF4-FFF2-40B4-BE49-F238E27FC236}">
                <a16:creationId xmlns:a16="http://schemas.microsoft.com/office/drawing/2014/main" id="{09D21BF8-D989-47B8-A25C-5F6A7BF36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2970" y="3546981"/>
            <a:ext cx="6823232" cy="3782401"/>
          </a:xfrm>
          <a:custGeom>
            <a:avLst/>
            <a:gdLst>
              <a:gd name="T0" fmla="*/ 7430 w 7670"/>
              <a:gd name="T1" fmla="*/ 1910 h 4251"/>
              <a:gd name="T2" fmla="*/ 7430 w 7670"/>
              <a:gd name="T3" fmla="*/ 1910 h 4251"/>
              <a:gd name="T4" fmla="*/ 6740 w 7670"/>
              <a:gd name="T5" fmla="*/ 549 h 4251"/>
              <a:gd name="T6" fmla="*/ 6740 w 7670"/>
              <a:gd name="T7" fmla="*/ 549 h 4251"/>
              <a:gd name="T8" fmla="*/ 5315 w 7670"/>
              <a:gd name="T9" fmla="*/ 0 h 4251"/>
              <a:gd name="T10" fmla="*/ 3035 w 7670"/>
              <a:gd name="T11" fmla="*/ 0 h 4251"/>
              <a:gd name="T12" fmla="*/ 3035 w 7670"/>
              <a:gd name="T13" fmla="*/ 0 h 4251"/>
              <a:gd name="T14" fmla="*/ 3036 w 7670"/>
              <a:gd name="T15" fmla="*/ 88 h 4251"/>
              <a:gd name="T16" fmla="*/ 3036 w 7670"/>
              <a:gd name="T17" fmla="*/ 88 h 4251"/>
              <a:gd name="T18" fmla="*/ 234 w 7670"/>
              <a:gd name="T19" fmla="*/ 2889 h 4251"/>
              <a:gd name="T20" fmla="*/ 234 w 7670"/>
              <a:gd name="T21" fmla="*/ 2889 h 4251"/>
              <a:gd name="T22" fmla="*/ 0 w 7670"/>
              <a:gd name="T23" fmla="*/ 2879 h 4251"/>
              <a:gd name="T24" fmla="*/ 0 w 7670"/>
              <a:gd name="T25" fmla="*/ 2879 h 4251"/>
              <a:gd name="T26" fmla="*/ 1988 w 7670"/>
              <a:gd name="T27" fmla="*/ 4250 h 4251"/>
              <a:gd name="T28" fmla="*/ 7669 w 7670"/>
              <a:gd name="T29" fmla="*/ 4250 h 4251"/>
              <a:gd name="T30" fmla="*/ 7430 w 7670"/>
              <a:gd name="T31" fmla="*/ 1910 h 4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670" h="4251">
                <a:moveTo>
                  <a:pt x="7430" y="1910"/>
                </a:moveTo>
                <a:lnTo>
                  <a:pt x="7430" y="1910"/>
                </a:lnTo>
                <a:cubicBezTo>
                  <a:pt x="7376" y="1386"/>
                  <a:pt x="7131" y="902"/>
                  <a:pt x="6740" y="549"/>
                </a:cubicBezTo>
                <a:lnTo>
                  <a:pt x="6740" y="549"/>
                </a:lnTo>
                <a:cubicBezTo>
                  <a:pt x="6348" y="196"/>
                  <a:pt x="5842" y="0"/>
                  <a:pt x="5315" y="0"/>
                </a:cubicBezTo>
                <a:lnTo>
                  <a:pt x="3035" y="0"/>
                </a:lnTo>
                <a:lnTo>
                  <a:pt x="3035" y="0"/>
                </a:lnTo>
                <a:cubicBezTo>
                  <a:pt x="3036" y="30"/>
                  <a:pt x="3036" y="59"/>
                  <a:pt x="3036" y="88"/>
                </a:cubicBezTo>
                <a:lnTo>
                  <a:pt x="3036" y="88"/>
                </a:lnTo>
                <a:cubicBezTo>
                  <a:pt x="3036" y="1633"/>
                  <a:pt x="1779" y="2889"/>
                  <a:pt x="234" y="2889"/>
                </a:cubicBezTo>
                <a:lnTo>
                  <a:pt x="234" y="2889"/>
                </a:lnTo>
                <a:cubicBezTo>
                  <a:pt x="156" y="2889"/>
                  <a:pt x="78" y="2886"/>
                  <a:pt x="0" y="2879"/>
                </a:cubicBezTo>
                <a:lnTo>
                  <a:pt x="0" y="2879"/>
                </a:lnTo>
                <a:cubicBezTo>
                  <a:pt x="305" y="3680"/>
                  <a:pt x="1081" y="4250"/>
                  <a:pt x="1988" y="4250"/>
                </a:cubicBezTo>
                <a:lnTo>
                  <a:pt x="7669" y="4250"/>
                </a:lnTo>
                <a:lnTo>
                  <a:pt x="7430" y="1910"/>
                </a:lnTo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79" name="Freeform 10">
            <a:extLst>
              <a:ext uri="{FF2B5EF4-FFF2-40B4-BE49-F238E27FC236}">
                <a16:creationId xmlns:a16="http://schemas.microsoft.com/office/drawing/2014/main" id="{DE00BC78-2BA0-41B5-919D-39B4C4A01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5557" y="3546981"/>
            <a:ext cx="2569991" cy="2318877"/>
          </a:xfrm>
          <a:custGeom>
            <a:avLst/>
            <a:gdLst>
              <a:gd name="T0" fmla="*/ 2889 w 2890"/>
              <a:gd name="T1" fmla="*/ 2126 h 2605"/>
              <a:gd name="T2" fmla="*/ 2889 w 2890"/>
              <a:gd name="T3" fmla="*/ 2126 h 2605"/>
              <a:gd name="T4" fmla="*/ 2839 w 2890"/>
              <a:gd name="T5" fmla="*/ 2583 h 2605"/>
              <a:gd name="T6" fmla="*/ 2839 w 2890"/>
              <a:gd name="T7" fmla="*/ 2583 h 2605"/>
              <a:gd name="T8" fmla="*/ 2517 w 2890"/>
              <a:gd name="T9" fmla="*/ 2604 h 2605"/>
              <a:gd name="T10" fmla="*/ 2517 w 2890"/>
              <a:gd name="T11" fmla="*/ 2604 h 2605"/>
              <a:gd name="T12" fmla="*/ 0 w 2890"/>
              <a:gd name="T13" fmla="*/ 88 h 2605"/>
              <a:gd name="T14" fmla="*/ 0 w 2890"/>
              <a:gd name="T15" fmla="*/ 88 h 2605"/>
              <a:gd name="T16" fmla="*/ 2 w 2890"/>
              <a:gd name="T17" fmla="*/ 0 h 2605"/>
              <a:gd name="T18" fmla="*/ 763 w 2890"/>
              <a:gd name="T19" fmla="*/ 0 h 2605"/>
              <a:gd name="T20" fmla="*/ 763 w 2890"/>
              <a:gd name="T21" fmla="*/ 0 h 2605"/>
              <a:gd name="T22" fmla="*/ 2889 w 2890"/>
              <a:gd name="T23" fmla="*/ 2126 h 2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90" h="2605">
                <a:moveTo>
                  <a:pt x="2889" y="2126"/>
                </a:moveTo>
                <a:lnTo>
                  <a:pt x="2889" y="2126"/>
                </a:lnTo>
                <a:cubicBezTo>
                  <a:pt x="2889" y="2283"/>
                  <a:pt x="2872" y="2436"/>
                  <a:pt x="2839" y="2583"/>
                </a:cubicBezTo>
                <a:lnTo>
                  <a:pt x="2839" y="2583"/>
                </a:lnTo>
                <a:cubicBezTo>
                  <a:pt x="2734" y="2596"/>
                  <a:pt x="2626" y="2604"/>
                  <a:pt x="2517" y="2604"/>
                </a:cubicBezTo>
                <a:lnTo>
                  <a:pt x="2517" y="2604"/>
                </a:lnTo>
                <a:cubicBezTo>
                  <a:pt x="1129" y="2604"/>
                  <a:pt x="0" y="1475"/>
                  <a:pt x="0" y="88"/>
                </a:cubicBezTo>
                <a:lnTo>
                  <a:pt x="0" y="88"/>
                </a:lnTo>
                <a:cubicBezTo>
                  <a:pt x="0" y="59"/>
                  <a:pt x="1" y="30"/>
                  <a:pt x="2" y="0"/>
                </a:cubicBezTo>
                <a:lnTo>
                  <a:pt x="763" y="0"/>
                </a:lnTo>
                <a:lnTo>
                  <a:pt x="763" y="0"/>
                </a:lnTo>
                <a:cubicBezTo>
                  <a:pt x="1935" y="0"/>
                  <a:pt x="2889" y="954"/>
                  <a:pt x="2889" y="2126"/>
                </a:cubicBezTo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80" name="Freeform 11">
            <a:extLst>
              <a:ext uri="{FF2B5EF4-FFF2-40B4-BE49-F238E27FC236}">
                <a16:creationId xmlns:a16="http://schemas.microsoft.com/office/drawing/2014/main" id="{F81E9CFA-024A-42ED-88F0-9E99602EC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90684" y="3546981"/>
            <a:ext cx="6823232" cy="3782401"/>
          </a:xfrm>
          <a:custGeom>
            <a:avLst/>
            <a:gdLst>
              <a:gd name="T0" fmla="*/ 238 w 7669"/>
              <a:gd name="T1" fmla="*/ 1910 h 4251"/>
              <a:gd name="T2" fmla="*/ 238 w 7669"/>
              <a:gd name="T3" fmla="*/ 1910 h 4251"/>
              <a:gd name="T4" fmla="*/ 928 w 7669"/>
              <a:gd name="T5" fmla="*/ 549 h 4251"/>
              <a:gd name="T6" fmla="*/ 928 w 7669"/>
              <a:gd name="T7" fmla="*/ 549 h 4251"/>
              <a:gd name="T8" fmla="*/ 2353 w 7669"/>
              <a:gd name="T9" fmla="*/ 0 h 4251"/>
              <a:gd name="T10" fmla="*/ 4633 w 7669"/>
              <a:gd name="T11" fmla="*/ 0 h 4251"/>
              <a:gd name="T12" fmla="*/ 4633 w 7669"/>
              <a:gd name="T13" fmla="*/ 0 h 4251"/>
              <a:gd name="T14" fmla="*/ 4632 w 7669"/>
              <a:gd name="T15" fmla="*/ 88 h 4251"/>
              <a:gd name="T16" fmla="*/ 4632 w 7669"/>
              <a:gd name="T17" fmla="*/ 88 h 4251"/>
              <a:gd name="T18" fmla="*/ 7434 w 7669"/>
              <a:gd name="T19" fmla="*/ 2889 h 4251"/>
              <a:gd name="T20" fmla="*/ 7434 w 7669"/>
              <a:gd name="T21" fmla="*/ 2889 h 4251"/>
              <a:gd name="T22" fmla="*/ 7668 w 7669"/>
              <a:gd name="T23" fmla="*/ 2879 h 4251"/>
              <a:gd name="T24" fmla="*/ 7668 w 7669"/>
              <a:gd name="T25" fmla="*/ 2879 h 4251"/>
              <a:gd name="T26" fmla="*/ 5680 w 7669"/>
              <a:gd name="T27" fmla="*/ 4250 h 4251"/>
              <a:gd name="T28" fmla="*/ 0 w 7669"/>
              <a:gd name="T29" fmla="*/ 4250 h 4251"/>
              <a:gd name="T30" fmla="*/ 238 w 7669"/>
              <a:gd name="T31" fmla="*/ 1910 h 4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669" h="4251">
                <a:moveTo>
                  <a:pt x="238" y="1910"/>
                </a:moveTo>
                <a:lnTo>
                  <a:pt x="238" y="1910"/>
                </a:lnTo>
                <a:cubicBezTo>
                  <a:pt x="292" y="1386"/>
                  <a:pt x="537" y="902"/>
                  <a:pt x="928" y="549"/>
                </a:cubicBezTo>
                <a:lnTo>
                  <a:pt x="928" y="549"/>
                </a:lnTo>
                <a:cubicBezTo>
                  <a:pt x="1319" y="196"/>
                  <a:pt x="1826" y="0"/>
                  <a:pt x="2353" y="0"/>
                </a:cubicBezTo>
                <a:lnTo>
                  <a:pt x="4633" y="0"/>
                </a:lnTo>
                <a:lnTo>
                  <a:pt x="4633" y="0"/>
                </a:lnTo>
                <a:cubicBezTo>
                  <a:pt x="4632" y="30"/>
                  <a:pt x="4632" y="59"/>
                  <a:pt x="4632" y="88"/>
                </a:cubicBezTo>
                <a:lnTo>
                  <a:pt x="4632" y="88"/>
                </a:lnTo>
                <a:cubicBezTo>
                  <a:pt x="4632" y="1633"/>
                  <a:pt x="5889" y="2889"/>
                  <a:pt x="7434" y="2889"/>
                </a:cubicBezTo>
                <a:lnTo>
                  <a:pt x="7434" y="2889"/>
                </a:lnTo>
                <a:cubicBezTo>
                  <a:pt x="7513" y="2889"/>
                  <a:pt x="7590" y="2886"/>
                  <a:pt x="7668" y="2879"/>
                </a:cubicBezTo>
                <a:lnTo>
                  <a:pt x="7668" y="2879"/>
                </a:lnTo>
                <a:cubicBezTo>
                  <a:pt x="7364" y="3680"/>
                  <a:pt x="6587" y="4250"/>
                  <a:pt x="5680" y="4250"/>
                </a:cubicBezTo>
                <a:lnTo>
                  <a:pt x="0" y="4250"/>
                </a:lnTo>
                <a:lnTo>
                  <a:pt x="238" y="1910"/>
                </a:lnTo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81" name="Freeform 12">
            <a:extLst>
              <a:ext uri="{FF2B5EF4-FFF2-40B4-BE49-F238E27FC236}">
                <a16:creationId xmlns:a16="http://schemas.microsoft.com/office/drawing/2014/main" id="{212604A7-4D89-4E50-9CAB-6F8578B36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108" y="10397677"/>
            <a:ext cx="2569993" cy="2318877"/>
          </a:xfrm>
          <a:custGeom>
            <a:avLst/>
            <a:gdLst>
              <a:gd name="T0" fmla="*/ 0 w 2890"/>
              <a:gd name="T1" fmla="*/ 478 h 2604"/>
              <a:gd name="T2" fmla="*/ 0 w 2890"/>
              <a:gd name="T3" fmla="*/ 478 h 2604"/>
              <a:gd name="T4" fmla="*/ 50 w 2890"/>
              <a:gd name="T5" fmla="*/ 20 h 2604"/>
              <a:gd name="T6" fmla="*/ 50 w 2890"/>
              <a:gd name="T7" fmla="*/ 20 h 2604"/>
              <a:gd name="T8" fmla="*/ 373 w 2890"/>
              <a:gd name="T9" fmla="*/ 0 h 2604"/>
              <a:gd name="T10" fmla="*/ 373 w 2890"/>
              <a:gd name="T11" fmla="*/ 0 h 2604"/>
              <a:gd name="T12" fmla="*/ 2889 w 2890"/>
              <a:gd name="T13" fmla="*/ 2516 h 2604"/>
              <a:gd name="T14" fmla="*/ 2889 w 2890"/>
              <a:gd name="T15" fmla="*/ 2516 h 2604"/>
              <a:gd name="T16" fmla="*/ 2888 w 2890"/>
              <a:gd name="T17" fmla="*/ 2603 h 2604"/>
              <a:gd name="T18" fmla="*/ 2126 w 2890"/>
              <a:gd name="T19" fmla="*/ 2603 h 2604"/>
              <a:gd name="T20" fmla="*/ 2126 w 2890"/>
              <a:gd name="T21" fmla="*/ 2603 h 2604"/>
              <a:gd name="T22" fmla="*/ 0 w 2890"/>
              <a:gd name="T23" fmla="*/ 478 h 2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90" h="2604">
                <a:moveTo>
                  <a:pt x="0" y="478"/>
                </a:moveTo>
                <a:lnTo>
                  <a:pt x="0" y="478"/>
                </a:lnTo>
                <a:cubicBezTo>
                  <a:pt x="0" y="321"/>
                  <a:pt x="17" y="168"/>
                  <a:pt x="50" y="20"/>
                </a:cubicBezTo>
                <a:lnTo>
                  <a:pt x="50" y="20"/>
                </a:lnTo>
                <a:cubicBezTo>
                  <a:pt x="156" y="8"/>
                  <a:pt x="263" y="0"/>
                  <a:pt x="373" y="0"/>
                </a:cubicBezTo>
                <a:lnTo>
                  <a:pt x="373" y="0"/>
                </a:lnTo>
                <a:cubicBezTo>
                  <a:pt x="1761" y="0"/>
                  <a:pt x="2889" y="1129"/>
                  <a:pt x="2889" y="2516"/>
                </a:cubicBezTo>
                <a:lnTo>
                  <a:pt x="2889" y="2516"/>
                </a:lnTo>
                <a:cubicBezTo>
                  <a:pt x="2889" y="2546"/>
                  <a:pt x="2888" y="2574"/>
                  <a:pt x="2888" y="2603"/>
                </a:cubicBezTo>
                <a:lnTo>
                  <a:pt x="2126" y="2603"/>
                </a:lnTo>
                <a:lnTo>
                  <a:pt x="2126" y="2603"/>
                </a:lnTo>
                <a:cubicBezTo>
                  <a:pt x="954" y="2603"/>
                  <a:pt x="0" y="1650"/>
                  <a:pt x="0" y="478"/>
                </a:cubicBezTo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82" name="Freeform 13">
            <a:extLst>
              <a:ext uri="{FF2B5EF4-FFF2-40B4-BE49-F238E27FC236}">
                <a16:creationId xmlns:a16="http://schemas.microsoft.com/office/drawing/2014/main" id="{83F4B928-84EE-4516-82DB-9E7E3BC3F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8665" y="8934154"/>
            <a:ext cx="6823232" cy="3782401"/>
          </a:xfrm>
          <a:custGeom>
            <a:avLst/>
            <a:gdLst>
              <a:gd name="T0" fmla="*/ 7429 w 7670"/>
              <a:gd name="T1" fmla="*/ 2341 h 4251"/>
              <a:gd name="T2" fmla="*/ 7429 w 7670"/>
              <a:gd name="T3" fmla="*/ 2341 h 4251"/>
              <a:gd name="T4" fmla="*/ 6740 w 7670"/>
              <a:gd name="T5" fmla="*/ 3703 h 4251"/>
              <a:gd name="T6" fmla="*/ 6740 w 7670"/>
              <a:gd name="T7" fmla="*/ 3703 h 4251"/>
              <a:gd name="T8" fmla="*/ 5315 w 7670"/>
              <a:gd name="T9" fmla="*/ 4250 h 4251"/>
              <a:gd name="T10" fmla="*/ 3036 w 7670"/>
              <a:gd name="T11" fmla="*/ 4250 h 4251"/>
              <a:gd name="T12" fmla="*/ 3036 w 7670"/>
              <a:gd name="T13" fmla="*/ 4250 h 4251"/>
              <a:gd name="T14" fmla="*/ 3036 w 7670"/>
              <a:gd name="T15" fmla="*/ 4163 h 4251"/>
              <a:gd name="T16" fmla="*/ 3036 w 7670"/>
              <a:gd name="T17" fmla="*/ 4163 h 4251"/>
              <a:gd name="T18" fmla="*/ 235 w 7670"/>
              <a:gd name="T19" fmla="*/ 1362 h 4251"/>
              <a:gd name="T20" fmla="*/ 235 w 7670"/>
              <a:gd name="T21" fmla="*/ 1362 h 4251"/>
              <a:gd name="T22" fmla="*/ 0 w 7670"/>
              <a:gd name="T23" fmla="*/ 1372 h 4251"/>
              <a:gd name="T24" fmla="*/ 0 w 7670"/>
              <a:gd name="T25" fmla="*/ 1372 h 4251"/>
              <a:gd name="T26" fmla="*/ 1988 w 7670"/>
              <a:gd name="T27" fmla="*/ 0 h 4251"/>
              <a:gd name="T28" fmla="*/ 7669 w 7670"/>
              <a:gd name="T29" fmla="*/ 0 h 4251"/>
              <a:gd name="T30" fmla="*/ 7429 w 7670"/>
              <a:gd name="T31" fmla="*/ 2341 h 4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670" h="4251">
                <a:moveTo>
                  <a:pt x="7429" y="2341"/>
                </a:moveTo>
                <a:lnTo>
                  <a:pt x="7429" y="2341"/>
                </a:lnTo>
                <a:cubicBezTo>
                  <a:pt x="7376" y="2865"/>
                  <a:pt x="7132" y="3349"/>
                  <a:pt x="6740" y="3703"/>
                </a:cubicBezTo>
                <a:lnTo>
                  <a:pt x="6740" y="3703"/>
                </a:lnTo>
                <a:cubicBezTo>
                  <a:pt x="6348" y="4056"/>
                  <a:pt x="5843" y="4250"/>
                  <a:pt x="5315" y="4250"/>
                </a:cubicBezTo>
                <a:lnTo>
                  <a:pt x="3036" y="4250"/>
                </a:lnTo>
                <a:lnTo>
                  <a:pt x="3036" y="4250"/>
                </a:lnTo>
                <a:cubicBezTo>
                  <a:pt x="3036" y="4221"/>
                  <a:pt x="3036" y="4193"/>
                  <a:pt x="3036" y="4163"/>
                </a:cubicBezTo>
                <a:lnTo>
                  <a:pt x="3036" y="4163"/>
                </a:lnTo>
                <a:cubicBezTo>
                  <a:pt x="3036" y="2619"/>
                  <a:pt x="1779" y="1362"/>
                  <a:pt x="235" y="1362"/>
                </a:cubicBezTo>
                <a:lnTo>
                  <a:pt x="235" y="1362"/>
                </a:lnTo>
                <a:cubicBezTo>
                  <a:pt x="156" y="1362"/>
                  <a:pt x="78" y="1365"/>
                  <a:pt x="0" y="1372"/>
                </a:cubicBezTo>
                <a:lnTo>
                  <a:pt x="0" y="1372"/>
                </a:lnTo>
                <a:cubicBezTo>
                  <a:pt x="305" y="571"/>
                  <a:pt x="1081" y="0"/>
                  <a:pt x="1988" y="0"/>
                </a:cubicBezTo>
                <a:lnTo>
                  <a:pt x="7669" y="0"/>
                </a:lnTo>
                <a:lnTo>
                  <a:pt x="7429" y="2341"/>
                </a:lnTo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83" name="Freeform 14">
            <a:extLst>
              <a:ext uri="{FF2B5EF4-FFF2-40B4-BE49-F238E27FC236}">
                <a16:creationId xmlns:a16="http://schemas.microsoft.com/office/drawing/2014/main" id="{971FE35D-4880-4846-85AA-BADA302A8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5557" y="10397677"/>
            <a:ext cx="2569991" cy="2318877"/>
          </a:xfrm>
          <a:custGeom>
            <a:avLst/>
            <a:gdLst>
              <a:gd name="T0" fmla="*/ 2889 w 2890"/>
              <a:gd name="T1" fmla="*/ 478 h 2604"/>
              <a:gd name="T2" fmla="*/ 2889 w 2890"/>
              <a:gd name="T3" fmla="*/ 478 h 2604"/>
              <a:gd name="T4" fmla="*/ 2839 w 2890"/>
              <a:gd name="T5" fmla="*/ 20 h 2604"/>
              <a:gd name="T6" fmla="*/ 2839 w 2890"/>
              <a:gd name="T7" fmla="*/ 20 h 2604"/>
              <a:gd name="T8" fmla="*/ 2517 w 2890"/>
              <a:gd name="T9" fmla="*/ 0 h 2604"/>
              <a:gd name="T10" fmla="*/ 2517 w 2890"/>
              <a:gd name="T11" fmla="*/ 0 h 2604"/>
              <a:gd name="T12" fmla="*/ 0 w 2890"/>
              <a:gd name="T13" fmla="*/ 2516 h 2604"/>
              <a:gd name="T14" fmla="*/ 0 w 2890"/>
              <a:gd name="T15" fmla="*/ 2516 h 2604"/>
              <a:gd name="T16" fmla="*/ 2 w 2890"/>
              <a:gd name="T17" fmla="*/ 2603 h 2604"/>
              <a:gd name="T18" fmla="*/ 763 w 2890"/>
              <a:gd name="T19" fmla="*/ 2603 h 2604"/>
              <a:gd name="T20" fmla="*/ 763 w 2890"/>
              <a:gd name="T21" fmla="*/ 2603 h 2604"/>
              <a:gd name="T22" fmla="*/ 2889 w 2890"/>
              <a:gd name="T23" fmla="*/ 478 h 2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90" h="2604">
                <a:moveTo>
                  <a:pt x="2889" y="478"/>
                </a:moveTo>
                <a:lnTo>
                  <a:pt x="2889" y="478"/>
                </a:lnTo>
                <a:cubicBezTo>
                  <a:pt x="2889" y="321"/>
                  <a:pt x="2872" y="168"/>
                  <a:pt x="2839" y="20"/>
                </a:cubicBezTo>
                <a:lnTo>
                  <a:pt x="2839" y="20"/>
                </a:lnTo>
                <a:cubicBezTo>
                  <a:pt x="2734" y="8"/>
                  <a:pt x="2626" y="0"/>
                  <a:pt x="2517" y="0"/>
                </a:cubicBezTo>
                <a:lnTo>
                  <a:pt x="2517" y="0"/>
                </a:lnTo>
                <a:cubicBezTo>
                  <a:pt x="1129" y="0"/>
                  <a:pt x="0" y="1129"/>
                  <a:pt x="0" y="2516"/>
                </a:cubicBezTo>
                <a:lnTo>
                  <a:pt x="0" y="2516"/>
                </a:lnTo>
                <a:cubicBezTo>
                  <a:pt x="0" y="2546"/>
                  <a:pt x="1" y="2574"/>
                  <a:pt x="2" y="2603"/>
                </a:cubicBezTo>
                <a:lnTo>
                  <a:pt x="763" y="2603"/>
                </a:lnTo>
                <a:lnTo>
                  <a:pt x="763" y="2603"/>
                </a:lnTo>
                <a:cubicBezTo>
                  <a:pt x="1935" y="2603"/>
                  <a:pt x="2889" y="1650"/>
                  <a:pt x="2889" y="478"/>
                </a:cubicBezTo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84" name="Freeform 15">
            <a:extLst>
              <a:ext uri="{FF2B5EF4-FFF2-40B4-BE49-F238E27FC236}">
                <a16:creationId xmlns:a16="http://schemas.microsoft.com/office/drawing/2014/main" id="{7F3BCE0F-32B6-4747-A366-75AB0A717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90684" y="8934154"/>
            <a:ext cx="6823232" cy="3782401"/>
          </a:xfrm>
          <a:custGeom>
            <a:avLst/>
            <a:gdLst>
              <a:gd name="T0" fmla="*/ 238 w 7669"/>
              <a:gd name="T1" fmla="*/ 2341 h 4251"/>
              <a:gd name="T2" fmla="*/ 238 w 7669"/>
              <a:gd name="T3" fmla="*/ 2341 h 4251"/>
              <a:gd name="T4" fmla="*/ 928 w 7669"/>
              <a:gd name="T5" fmla="*/ 3703 h 4251"/>
              <a:gd name="T6" fmla="*/ 928 w 7669"/>
              <a:gd name="T7" fmla="*/ 3703 h 4251"/>
              <a:gd name="T8" fmla="*/ 2353 w 7669"/>
              <a:gd name="T9" fmla="*/ 4250 h 4251"/>
              <a:gd name="T10" fmla="*/ 4633 w 7669"/>
              <a:gd name="T11" fmla="*/ 4250 h 4251"/>
              <a:gd name="T12" fmla="*/ 4633 w 7669"/>
              <a:gd name="T13" fmla="*/ 4250 h 4251"/>
              <a:gd name="T14" fmla="*/ 4632 w 7669"/>
              <a:gd name="T15" fmla="*/ 4163 h 4251"/>
              <a:gd name="T16" fmla="*/ 4632 w 7669"/>
              <a:gd name="T17" fmla="*/ 4163 h 4251"/>
              <a:gd name="T18" fmla="*/ 7434 w 7669"/>
              <a:gd name="T19" fmla="*/ 1362 h 4251"/>
              <a:gd name="T20" fmla="*/ 7434 w 7669"/>
              <a:gd name="T21" fmla="*/ 1362 h 4251"/>
              <a:gd name="T22" fmla="*/ 7668 w 7669"/>
              <a:gd name="T23" fmla="*/ 1372 h 4251"/>
              <a:gd name="T24" fmla="*/ 7668 w 7669"/>
              <a:gd name="T25" fmla="*/ 1372 h 4251"/>
              <a:gd name="T26" fmla="*/ 5680 w 7669"/>
              <a:gd name="T27" fmla="*/ 0 h 4251"/>
              <a:gd name="T28" fmla="*/ 0 w 7669"/>
              <a:gd name="T29" fmla="*/ 0 h 4251"/>
              <a:gd name="T30" fmla="*/ 238 w 7669"/>
              <a:gd name="T31" fmla="*/ 2341 h 4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669" h="4251">
                <a:moveTo>
                  <a:pt x="238" y="2341"/>
                </a:moveTo>
                <a:lnTo>
                  <a:pt x="238" y="2341"/>
                </a:lnTo>
                <a:cubicBezTo>
                  <a:pt x="292" y="2865"/>
                  <a:pt x="537" y="3349"/>
                  <a:pt x="928" y="3703"/>
                </a:cubicBezTo>
                <a:lnTo>
                  <a:pt x="928" y="3703"/>
                </a:lnTo>
                <a:cubicBezTo>
                  <a:pt x="1319" y="4056"/>
                  <a:pt x="1826" y="4250"/>
                  <a:pt x="2353" y="4250"/>
                </a:cubicBezTo>
                <a:lnTo>
                  <a:pt x="4633" y="4250"/>
                </a:lnTo>
                <a:lnTo>
                  <a:pt x="4633" y="4250"/>
                </a:lnTo>
                <a:cubicBezTo>
                  <a:pt x="4632" y="4221"/>
                  <a:pt x="4632" y="4193"/>
                  <a:pt x="4632" y="4163"/>
                </a:cubicBezTo>
                <a:lnTo>
                  <a:pt x="4632" y="4163"/>
                </a:lnTo>
                <a:cubicBezTo>
                  <a:pt x="4632" y="2619"/>
                  <a:pt x="5889" y="1362"/>
                  <a:pt x="7434" y="1362"/>
                </a:cubicBezTo>
                <a:lnTo>
                  <a:pt x="7434" y="1362"/>
                </a:lnTo>
                <a:cubicBezTo>
                  <a:pt x="7513" y="1362"/>
                  <a:pt x="7590" y="1365"/>
                  <a:pt x="7668" y="1372"/>
                </a:cubicBezTo>
                <a:lnTo>
                  <a:pt x="7668" y="1372"/>
                </a:lnTo>
                <a:cubicBezTo>
                  <a:pt x="7364" y="571"/>
                  <a:pt x="6587" y="0"/>
                  <a:pt x="5680" y="0"/>
                </a:cubicBezTo>
                <a:lnTo>
                  <a:pt x="0" y="0"/>
                </a:lnTo>
                <a:lnTo>
                  <a:pt x="238" y="2341"/>
                </a:lnTo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89A42E11-3A5E-4FE0-9E3D-D9EA3A00E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1763" y="4222641"/>
            <a:ext cx="972154" cy="967516"/>
          </a:xfrm>
          <a:custGeom>
            <a:avLst/>
            <a:gdLst>
              <a:gd name="connsiteX0" fmla="*/ 434862 w 972154"/>
              <a:gd name="connsiteY0" fmla="*/ 941716 h 967516"/>
              <a:gd name="connsiteX1" fmla="*/ 483493 w 972154"/>
              <a:gd name="connsiteY1" fmla="*/ 944213 h 967516"/>
              <a:gd name="connsiteX2" fmla="*/ 529471 w 972154"/>
              <a:gd name="connsiteY2" fmla="*/ 942549 h 967516"/>
              <a:gd name="connsiteX3" fmla="*/ 544503 w 972154"/>
              <a:gd name="connsiteY3" fmla="*/ 951703 h 967516"/>
              <a:gd name="connsiteX4" fmla="*/ 533008 w 972154"/>
              <a:gd name="connsiteY4" fmla="*/ 965019 h 967516"/>
              <a:gd name="connsiteX5" fmla="*/ 483493 w 972154"/>
              <a:gd name="connsiteY5" fmla="*/ 967516 h 967516"/>
              <a:gd name="connsiteX6" fmla="*/ 432209 w 972154"/>
              <a:gd name="connsiteY6" fmla="*/ 965019 h 967516"/>
              <a:gd name="connsiteX7" fmla="*/ 420714 w 972154"/>
              <a:gd name="connsiteY7" fmla="*/ 951703 h 967516"/>
              <a:gd name="connsiteX8" fmla="*/ 434862 w 972154"/>
              <a:gd name="connsiteY8" fmla="*/ 941716 h 967516"/>
              <a:gd name="connsiteX9" fmla="*/ 722083 w 972154"/>
              <a:gd name="connsiteY9" fmla="*/ 880629 h 967516"/>
              <a:gd name="connsiteX10" fmla="*/ 730208 w 972154"/>
              <a:gd name="connsiteY10" fmla="*/ 886005 h 967516"/>
              <a:gd name="connsiteX11" fmla="*/ 725816 w 972154"/>
              <a:gd name="connsiteY11" fmla="*/ 903558 h 967516"/>
              <a:gd name="connsiteX12" fmla="*/ 633581 w 972154"/>
              <a:gd name="connsiteY12" fmla="*/ 943930 h 967516"/>
              <a:gd name="connsiteX13" fmla="*/ 630067 w 972154"/>
              <a:gd name="connsiteY13" fmla="*/ 943930 h 967516"/>
              <a:gd name="connsiteX14" fmla="*/ 618647 w 972154"/>
              <a:gd name="connsiteY14" fmla="*/ 936031 h 967516"/>
              <a:gd name="connsiteX15" fmla="*/ 626553 w 972154"/>
              <a:gd name="connsiteY15" fmla="*/ 920233 h 967516"/>
              <a:gd name="connsiteX16" fmla="*/ 712640 w 972154"/>
              <a:gd name="connsiteY16" fmla="*/ 882494 h 967516"/>
              <a:gd name="connsiteX17" fmla="*/ 722083 w 972154"/>
              <a:gd name="connsiteY17" fmla="*/ 880629 h 967516"/>
              <a:gd name="connsiteX18" fmla="*/ 242255 w 972154"/>
              <a:gd name="connsiteY18" fmla="*/ 880164 h 967516"/>
              <a:gd name="connsiteX19" fmla="*/ 251698 w 972154"/>
              <a:gd name="connsiteY19" fmla="*/ 881571 h 967516"/>
              <a:gd name="connsiteX20" fmla="*/ 337785 w 972154"/>
              <a:gd name="connsiteY20" fmla="*/ 919686 h 967516"/>
              <a:gd name="connsiteX21" fmla="*/ 346569 w 972154"/>
              <a:gd name="connsiteY21" fmla="*/ 935279 h 967516"/>
              <a:gd name="connsiteX22" fmla="*/ 334271 w 972154"/>
              <a:gd name="connsiteY22" fmla="*/ 943941 h 967516"/>
              <a:gd name="connsiteX23" fmla="*/ 330757 w 972154"/>
              <a:gd name="connsiteY23" fmla="*/ 943075 h 967516"/>
              <a:gd name="connsiteX24" fmla="*/ 238522 w 972154"/>
              <a:gd name="connsiteY24" fmla="*/ 903227 h 967516"/>
              <a:gd name="connsiteX25" fmla="*/ 234129 w 972154"/>
              <a:gd name="connsiteY25" fmla="*/ 885902 h 967516"/>
              <a:gd name="connsiteX26" fmla="*/ 242255 w 972154"/>
              <a:gd name="connsiteY26" fmla="*/ 880164 h 967516"/>
              <a:gd name="connsiteX27" fmla="*/ 871052 w 972154"/>
              <a:gd name="connsiteY27" fmla="*/ 752235 h 967516"/>
              <a:gd name="connsiteX28" fmla="*/ 873668 w 972154"/>
              <a:gd name="connsiteY28" fmla="*/ 770291 h 967516"/>
              <a:gd name="connsiteX29" fmla="*/ 806529 w 972154"/>
              <a:gd name="connsiteY29" fmla="*/ 847028 h 967516"/>
              <a:gd name="connsiteX30" fmla="*/ 798682 w 972154"/>
              <a:gd name="connsiteY30" fmla="*/ 849736 h 967516"/>
              <a:gd name="connsiteX31" fmla="*/ 789963 w 972154"/>
              <a:gd name="connsiteY31" fmla="*/ 846125 h 967516"/>
              <a:gd name="connsiteX32" fmla="*/ 789963 w 972154"/>
              <a:gd name="connsiteY32" fmla="*/ 827167 h 967516"/>
              <a:gd name="connsiteX33" fmla="*/ 853613 w 972154"/>
              <a:gd name="connsiteY33" fmla="*/ 754944 h 967516"/>
              <a:gd name="connsiteX34" fmla="*/ 871052 w 972154"/>
              <a:gd name="connsiteY34" fmla="*/ 752235 h 967516"/>
              <a:gd name="connsiteX35" fmla="*/ 103152 w 972154"/>
              <a:gd name="connsiteY35" fmla="*/ 746380 h 967516"/>
              <a:gd name="connsiteX36" fmla="*/ 110963 w 972154"/>
              <a:gd name="connsiteY36" fmla="*/ 751861 h 967516"/>
              <a:gd name="connsiteX37" fmla="*/ 174329 w 972154"/>
              <a:gd name="connsiteY37" fmla="*/ 824346 h 967516"/>
              <a:gd name="connsiteX38" fmla="*/ 175209 w 972154"/>
              <a:gd name="connsiteY38" fmla="*/ 841348 h 967516"/>
              <a:gd name="connsiteX39" fmla="*/ 165528 w 972154"/>
              <a:gd name="connsiteY39" fmla="*/ 845822 h 967516"/>
              <a:gd name="connsiteX40" fmla="*/ 157607 w 972154"/>
              <a:gd name="connsiteY40" fmla="*/ 842243 h 967516"/>
              <a:gd name="connsiteX41" fmla="*/ 90721 w 972154"/>
              <a:gd name="connsiteY41" fmla="*/ 766179 h 967516"/>
              <a:gd name="connsiteX42" fmla="*/ 93362 w 972154"/>
              <a:gd name="connsiteY42" fmla="*/ 748282 h 967516"/>
              <a:gd name="connsiteX43" fmla="*/ 103152 w 972154"/>
              <a:gd name="connsiteY43" fmla="*/ 746380 h 967516"/>
              <a:gd name="connsiteX44" fmla="*/ 19266 w 972154"/>
              <a:gd name="connsiteY44" fmla="*/ 569925 h 967516"/>
              <a:gd name="connsiteX45" fmla="*/ 34199 w 972154"/>
              <a:gd name="connsiteY45" fmla="*/ 579763 h 967516"/>
              <a:gd name="connsiteX46" fmla="*/ 63187 w 972154"/>
              <a:gd name="connsiteY46" fmla="*/ 671883 h 967516"/>
              <a:gd name="connsiteX47" fmla="*/ 57038 w 972154"/>
              <a:gd name="connsiteY47" fmla="*/ 687982 h 967516"/>
              <a:gd name="connsiteX48" fmla="*/ 51768 w 972154"/>
              <a:gd name="connsiteY48" fmla="*/ 688876 h 967516"/>
              <a:gd name="connsiteX49" fmla="*/ 40348 w 972154"/>
              <a:gd name="connsiteY49" fmla="*/ 681721 h 967516"/>
              <a:gd name="connsiteX50" fmla="*/ 9604 w 972154"/>
              <a:gd name="connsiteY50" fmla="*/ 584235 h 967516"/>
              <a:gd name="connsiteX51" fmla="*/ 19266 w 972154"/>
              <a:gd name="connsiteY51" fmla="*/ 569925 h 967516"/>
              <a:gd name="connsiteX52" fmla="*/ 948996 w 972154"/>
              <a:gd name="connsiteY52" fmla="*/ 569031 h 967516"/>
              <a:gd name="connsiteX53" fmla="*/ 958659 w 972154"/>
              <a:gd name="connsiteY53" fmla="*/ 584235 h 967516"/>
              <a:gd name="connsiteX54" fmla="*/ 927914 w 972154"/>
              <a:gd name="connsiteY54" fmla="*/ 681721 h 967516"/>
              <a:gd name="connsiteX55" fmla="*/ 916495 w 972154"/>
              <a:gd name="connsiteY55" fmla="*/ 688876 h 967516"/>
              <a:gd name="connsiteX56" fmla="*/ 911224 w 972154"/>
              <a:gd name="connsiteY56" fmla="*/ 687982 h 967516"/>
              <a:gd name="connsiteX57" fmla="*/ 904197 w 972154"/>
              <a:gd name="connsiteY57" fmla="*/ 670989 h 967516"/>
              <a:gd name="connsiteX58" fmla="*/ 934063 w 972154"/>
              <a:gd name="connsiteY58" fmla="*/ 578869 h 967516"/>
              <a:gd name="connsiteX59" fmla="*/ 948996 w 972154"/>
              <a:gd name="connsiteY59" fmla="*/ 569031 h 967516"/>
              <a:gd name="connsiteX60" fmla="*/ 262657 w 972154"/>
              <a:gd name="connsiteY60" fmla="*/ 479126 h 967516"/>
              <a:gd name="connsiteX61" fmla="*/ 213719 w 972154"/>
              <a:gd name="connsiteY61" fmla="*/ 520112 h 967516"/>
              <a:gd name="connsiteX62" fmla="*/ 211050 w 972154"/>
              <a:gd name="connsiteY62" fmla="*/ 525458 h 967516"/>
              <a:gd name="connsiteX63" fmla="*/ 126521 w 972154"/>
              <a:gd name="connsiteY63" fmla="*/ 562880 h 967516"/>
              <a:gd name="connsiteX64" fmla="*/ 112285 w 972154"/>
              <a:gd name="connsiteY64" fmla="*/ 563771 h 967516"/>
              <a:gd name="connsiteX65" fmla="*/ 482432 w 972154"/>
              <a:gd name="connsiteY65" fmla="*/ 864036 h 967516"/>
              <a:gd name="connsiteX66" fmla="*/ 526921 w 972154"/>
              <a:gd name="connsiteY66" fmla="*/ 861363 h 967516"/>
              <a:gd name="connsiteX67" fmla="*/ 526032 w 972154"/>
              <a:gd name="connsiteY67" fmla="*/ 839979 h 967516"/>
              <a:gd name="connsiteX68" fmla="*/ 483322 w 972154"/>
              <a:gd name="connsiteY68" fmla="*/ 694747 h 967516"/>
              <a:gd name="connsiteX69" fmla="*/ 482432 w 972154"/>
              <a:gd name="connsiteY69" fmla="*/ 693856 h 967516"/>
              <a:gd name="connsiteX70" fmla="*/ 396124 w 972154"/>
              <a:gd name="connsiteY70" fmla="*/ 630595 h 967516"/>
              <a:gd name="connsiteX71" fmla="*/ 395234 w 972154"/>
              <a:gd name="connsiteY71" fmla="*/ 629704 h 967516"/>
              <a:gd name="connsiteX72" fmla="*/ 391675 w 972154"/>
              <a:gd name="connsiteY72" fmla="*/ 628813 h 967516"/>
              <a:gd name="connsiteX73" fmla="*/ 390785 w 972154"/>
              <a:gd name="connsiteY73" fmla="*/ 627922 h 967516"/>
              <a:gd name="connsiteX74" fmla="*/ 372990 w 972154"/>
              <a:gd name="connsiteY74" fmla="*/ 619903 h 967516"/>
              <a:gd name="connsiteX75" fmla="*/ 372100 w 972154"/>
              <a:gd name="connsiteY75" fmla="*/ 619012 h 967516"/>
              <a:gd name="connsiteX76" fmla="*/ 300028 w 972154"/>
              <a:gd name="connsiteY76" fmla="*/ 517439 h 967516"/>
              <a:gd name="connsiteX77" fmla="*/ 292910 w 972154"/>
              <a:gd name="connsiteY77" fmla="*/ 485363 h 967516"/>
              <a:gd name="connsiteX78" fmla="*/ 262657 w 972154"/>
              <a:gd name="connsiteY78" fmla="*/ 479126 h 967516"/>
              <a:gd name="connsiteX79" fmla="*/ 27092 w 972154"/>
              <a:gd name="connsiteY79" fmla="*/ 373734 h 967516"/>
              <a:gd name="connsiteX80" fmla="*/ 36434 w 972154"/>
              <a:gd name="connsiteY80" fmla="*/ 388872 h 967516"/>
              <a:gd name="connsiteX81" fmla="*/ 26158 w 972154"/>
              <a:gd name="connsiteY81" fmla="*/ 484153 h 967516"/>
              <a:gd name="connsiteX82" fmla="*/ 13079 w 972154"/>
              <a:gd name="connsiteY82" fmla="*/ 496620 h 967516"/>
              <a:gd name="connsiteX83" fmla="*/ 0 w 972154"/>
              <a:gd name="connsiteY83" fmla="*/ 484153 h 967516"/>
              <a:gd name="connsiteX84" fmla="*/ 11210 w 972154"/>
              <a:gd name="connsiteY84" fmla="*/ 383529 h 967516"/>
              <a:gd name="connsiteX85" fmla="*/ 27092 w 972154"/>
              <a:gd name="connsiteY85" fmla="*/ 373734 h 967516"/>
              <a:gd name="connsiteX86" fmla="*/ 945691 w 972154"/>
              <a:gd name="connsiteY86" fmla="*/ 372831 h 967516"/>
              <a:gd name="connsiteX87" fmla="*/ 961204 w 972154"/>
              <a:gd name="connsiteY87" fmla="*/ 382490 h 967516"/>
              <a:gd name="connsiteX88" fmla="*/ 972154 w 972154"/>
              <a:gd name="connsiteY88" fmla="*/ 481706 h 967516"/>
              <a:gd name="connsiteX89" fmla="*/ 972154 w 972154"/>
              <a:gd name="connsiteY89" fmla="*/ 483462 h 967516"/>
              <a:gd name="connsiteX90" fmla="*/ 958466 w 972154"/>
              <a:gd name="connsiteY90" fmla="*/ 496632 h 967516"/>
              <a:gd name="connsiteX91" fmla="*/ 945691 w 972154"/>
              <a:gd name="connsiteY91" fmla="*/ 483462 h 967516"/>
              <a:gd name="connsiteX92" fmla="*/ 945691 w 972154"/>
              <a:gd name="connsiteY92" fmla="*/ 482584 h 967516"/>
              <a:gd name="connsiteX93" fmla="*/ 934742 w 972154"/>
              <a:gd name="connsiteY93" fmla="*/ 387758 h 967516"/>
              <a:gd name="connsiteX94" fmla="*/ 945691 w 972154"/>
              <a:gd name="connsiteY94" fmla="*/ 372831 h 967516"/>
              <a:gd name="connsiteX95" fmla="*/ 616789 w 972154"/>
              <a:gd name="connsiteY95" fmla="*/ 352605 h 967516"/>
              <a:gd name="connsiteX96" fmla="*/ 644372 w 972154"/>
              <a:gd name="connsiteY96" fmla="*/ 403392 h 967516"/>
              <a:gd name="connsiteX97" fmla="*/ 645262 w 972154"/>
              <a:gd name="connsiteY97" fmla="*/ 404283 h 967516"/>
              <a:gd name="connsiteX98" fmla="*/ 854360 w 972154"/>
              <a:gd name="connsiteY98" fmla="*/ 554861 h 967516"/>
              <a:gd name="connsiteX99" fmla="*/ 861478 w 972154"/>
              <a:gd name="connsiteY99" fmla="*/ 484472 h 967516"/>
              <a:gd name="connsiteX100" fmla="*/ 853470 w 972154"/>
              <a:gd name="connsiteY100" fmla="*/ 409628 h 967516"/>
              <a:gd name="connsiteX101" fmla="*/ 771610 w 972154"/>
              <a:gd name="connsiteY101" fmla="*/ 428339 h 967516"/>
              <a:gd name="connsiteX102" fmla="*/ 616789 w 972154"/>
              <a:gd name="connsiteY102" fmla="*/ 352605 h 967516"/>
              <a:gd name="connsiteX103" fmla="*/ 100817 w 972154"/>
              <a:gd name="connsiteY103" fmla="*/ 193145 h 967516"/>
              <a:gd name="connsiteX104" fmla="*/ 109863 w 972154"/>
              <a:gd name="connsiteY104" fmla="*/ 195049 h 967516"/>
              <a:gd name="connsiteX105" fmla="*/ 112479 w 972154"/>
              <a:gd name="connsiteY105" fmla="*/ 212968 h 967516"/>
              <a:gd name="connsiteX106" fmla="*/ 65395 w 972154"/>
              <a:gd name="connsiteY106" fmla="*/ 296293 h 967516"/>
              <a:gd name="connsiteX107" fmla="*/ 54060 w 972154"/>
              <a:gd name="connsiteY107" fmla="*/ 304356 h 967516"/>
              <a:gd name="connsiteX108" fmla="*/ 48828 w 972154"/>
              <a:gd name="connsiteY108" fmla="*/ 302564 h 967516"/>
              <a:gd name="connsiteX109" fmla="*/ 42725 w 972154"/>
              <a:gd name="connsiteY109" fmla="*/ 286437 h 967516"/>
              <a:gd name="connsiteX110" fmla="*/ 92424 w 972154"/>
              <a:gd name="connsiteY110" fmla="*/ 198633 h 967516"/>
              <a:gd name="connsiteX111" fmla="*/ 100817 w 972154"/>
              <a:gd name="connsiteY111" fmla="*/ 193145 h 967516"/>
              <a:gd name="connsiteX112" fmla="*/ 817643 w 972154"/>
              <a:gd name="connsiteY112" fmla="*/ 191465 h 967516"/>
              <a:gd name="connsiteX113" fmla="*/ 825537 w 972154"/>
              <a:gd name="connsiteY113" fmla="*/ 192368 h 967516"/>
              <a:gd name="connsiteX114" fmla="*/ 836939 w 972154"/>
              <a:gd name="connsiteY114" fmla="*/ 196882 h 967516"/>
              <a:gd name="connsiteX115" fmla="*/ 849218 w 972154"/>
              <a:gd name="connsiteY115" fmla="*/ 210424 h 967516"/>
              <a:gd name="connsiteX116" fmla="*/ 850972 w 972154"/>
              <a:gd name="connsiteY116" fmla="*/ 212229 h 967516"/>
              <a:gd name="connsiteX117" fmla="*/ 851849 w 972154"/>
              <a:gd name="connsiteY117" fmla="*/ 215841 h 967516"/>
              <a:gd name="connsiteX118" fmla="*/ 849218 w 972154"/>
              <a:gd name="connsiteY118" fmla="*/ 223063 h 967516"/>
              <a:gd name="connsiteX119" fmla="*/ 841324 w 972154"/>
              <a:gd name="connsiteY119" fmla="*/ 226674 h 967516"/>
              <a:gd name="connsiteX120" fmla="*/ 836062 w 972154"/>
              <a:gd name="connsiteY120" fmla="*/ 224868 h 967516"/>
              <a:gd name="connsiteX121" fmla="*/ 831676 w 972154"/>
              <a:gd name="connsiteY121" fmla="*/ 220354 h 967516"/>
              <a:gd name="connsiteX122" fmla="*/ 827291 w 972154"/>
              <a:gd name="connsiteY122" fmla="*/ 215841 h 967516"/>
              <a:gd name="connsiteX123" fmla="*/ 820274 w 972154"/>
              <a:gd name="connsiteY123" fmla="*/ 212229 h 967516"/>
              <a:gd name="connsiteX124" fmla="*/ 817643 w 972154"/>
              <a:gd name="connsiteY124" fmla="*/ 212229 h 967516"/>
              <a:gd name="connsiteX125" fmla="*/ 810627 w 972154"/>
              <a:gd name="connsiteY125" fmla="*/ 214035 h 967516"/>
              <a:gd name="connsiteX126" fmla="*/ 805364 w 972154"/>
              <a:gd name="connsiteY126" fmla="*/ 216743 h 967516"/>
              <a:gd name="connsiteX127" fmla="*/ 801856 w 972154"/>
              <a:gd name="connsiteY127" fmla="*/ 222160 h 967516"/>
              <a:gd name="connsiteX128" fmla="*/ 800102 w 972154"/>
              <a:gd name="connsiteY128" fmla="*/ 229382 h 967516"/>
              <a:gd name="connsiteX129" fmla="*/ 800102 w 972154"/>
              <a:gd name="connsiteY129" fmla="*/ 254660 h 967516"/>
              <a:gd name="connsiteX130" fmla="*/ 801856 w 972154"/>
              <a:gd name="connsiteY130" fmla="*/ 261883 h 967516"/>
              <a:gd name="connsiteX131" fmla="*/ 805364 w 972154"/>
              <a:gd name="connsiteY131" fmla="*/ 266397 h 967516"/>
              <a:gd name="connsiteX132" fmla="*/ 810627 w 972154"/>
              <a:gd name="connsiteY132" fmla="*/ 270008 h 967516"/>
              <a:gd name="connsiteX133" fmla="*/ 817643 w 972154"/>
              <a:gd name="connsiteY133" fmla="*/ 271813 h 967516"/>
              <a:gd name="connsiteX134" fmla="*/ 823783 w 972154"/>
              <a:gd name="connsiteY134" fmla="*/ 271813 h 967516"/>
              <a:gd name="connsiteX135" fmla="*/ 829045 w 972154"/>
              <a:gd name="connsiteY135" fmla="*/ 267299 h 967516"/>
              <a:gd name="connsiteX136" fmla="*/ 833430 w 972154"/>
              <a:gd name="connsiteY136" fmla="*/ 261883 h 967516"/>
              <a:gd name="connsiteX137" fmla="*/ 834307 w 972154"/>
              <a:gd name="connsiteY137" fmla="*/ 255563 h 967516"/>
              <a:gd name="connsiteX138" fmla="*/ 830799 w 972154"/>
              <a:gd name="connsiteY138" fmla="*/ 255563 h 967516"/>
              <a:gd name="connsiteX139" fmla="*/ 822906 w 972154"/>
              <a:gd name="connsiteY139" fmla="*/ 252855 h 967516"/>
              <a:gd name="connsiteX140" fmla="*/ 820274 w 972154"/>
              <a:gd name="connsiteY140" fmla="*/ 244730 h 967516"/>
              <a:gd name="connsiteX141" fmla="*/ 822906 w 972154"/>
              <a:gd name="connsiteY141" fmla="*/ 237507 h 967516"/>
              <a:gd name="connsiteX142" fmla="*/ 830799 w 972154"/>
              <a:gd name="connsiteY142" fmla="*/ 233896 h 967516"/>
              <a:gd name="connsiteX143" fmla="*/ 843955 w 972154"/>
              <a:gd name="connsiteY143" fmla="*/ 233896 h 967516"/>
              <a:gd name="connsiteX144" fmla="*/ 850972 w 972154"/>
              <a:gd name="connsiteY144" fmla="*/ 237507 h 967516"/>
              <a:gd name="connsiteX145" fmla="*/ 854480 w 972154"/>
              <a:gd name="connsiteY145" fmla="*/ 244730 h 967516"/>
              <a:gd name="connsiteX146" fmla="*/ 854480 w 972154"/>
              <a:gd name="connsiteY146" fmla="*/ 254660 h 967516"/>
              <a:gd name="connsiteX147" fmla="*/ 850972 w 972154"/>
              <a:gd name="connsiteY147" fmla="*/ 270008 h 967516"/>
              <a:gd name="connsiteX148" fmla="*/ 843955 w 972154"/>
              <a:gd name="connsiteY148" fmla="*/ 281744 h 967516"/>
              <a:gd name="connsiteX149" fmla="*/ 831676 w 972154"/>
              <a:gd name="connsiteY149" fmla="*/ 289869 h 967516"/>
              <a:gd name="connsiteX150" fmla="*/ 817643 w 972154"/>
              <a:gd name="connsiteY150" fmla="*/ 292577 h 967516"/>
              <a:gd name="connsiteX151" fmla="*/ 802733 w 972154"/>
              <a:gd name="connsiteY151" fmla="*/ 289869 h 967516"/>
              <a:gd name="connsiteX152" fmla="*/ 791331 w 972154"/>
              <a:gd name="connsiteY152" fmla="*/ 281744 h 967516"/>
              <a:gd name="connsiteX153" fmla="*/ 783437 w 972154"/>
              <a:gd name="connsiteY153" fmla="*/ 270008 h 967516"/>
              <a:gd name="connsiteX154" fmla="*/ 780806 w 972154"/>
              <a:gd name="connsiteY154" fmla="*/ 255563 h 967516"/>
              <a:gd name="connsiteX155" fmla="*/ 780806 w 972154"/>
              <a:gd name="connsiteY155" fmla="*/ 230285 h 967516"/>
              <a:gd name="connsiteX156" fmla="*/ 782560 w 972154"/>
              <a:gd name="connsiteY156" fmla="*/ 215841 h 967516"/>
              <a:gd name="connsiteX157" fmla="*/ 791331 w 972154"/>
              <a:gd name="connsiteY157" fmla="*/ 203201 h 967516"/>
              <a:gd name="connsiteX158" fmla="*/ 802733 w 972154"/>
              <a:gd name="connsiteY158" fmla="*/ 195076 h 967516"/>
              <a:gd name="connsiteX159" fmla="*/ 817643 w 972154"/>
              <a:gd name="connsiteY159" fmla="*/ 191465 h 967516"/>
              <a:gd name="connsiteX160" fmla="*/ 703239 w 972154"/>
              <a:gd name="connsiteY160" fmla="*/ 171848 h 967516"/>
              <a:gd name="connsiteX161" fmla="*/ 750322 w 972154"/>
              <a:gd name="connsiteY161" fmla="*/ 171848 h 967516"/>
              <a:gd name="connsiteX162" fmla="*/ 758471 w 972154"/>
              <a:gd name="connsiteY162" fmla="*/ 175452 h 967516"/>
              <a:gd name="connsiteX163" fmla="*/ 762998 w 972154"/>
              <a:gd name="connsiteY163" fmla="*/ 185363 h 967516"/>
              <a:gd name="connsiteX164" fmla="*/ 758471 w 972154"/>
              <a:gd name="connsiteY164" fmla="*/ 193472 h 967516"/>
              <a:gd name="connsiteX165" fmla="*/ 750322 w 972154"/>
              <a:gd name="connsiteY165" fmla="*/ 197076 h 967516"/>
              <a:gd name="connsiteX166" fmla="*/ 715915 w 972154"/>
              <a:gd name="connsiteY166" fmla="*/ 197076 h 967516"/>
              <a:gd name="connsiteX167" fmla="*/ 715915 w 972154"/>
              <a:gd name="connsiteY167" fmla="*/ 207887 h 967516"/>
              <a:gd name="connsiteX168" fmla="*/ 729497 w 972154"/>
              <a:gd name="connsiteY168" fmla="*/ 207887 h 967516"/>
              <a:gd name="connsiteX169" fmla="*/ 745795 w 972154"/>
              <a:gd name="connsiteY169" fmla="*/ 212392 h 967516"/>
              <a:gd name="connsiteX170" fmla="*/ 758471 w 972154"/>
              <a:gd name="connsiteY170" fmla="*/ 220501 h 967516"/>
              <a:gd name="connsiteX171" fmla="*/ 768431 w 972154"/>
              <a:gd name="connsiteY171" fmla="*/ 234016 h 967516"/>
              <a:gd name="connsiteX172" fmla="*/ 772053 w 972154"/>
              <a:gd name="connsiteY172" fmla="*/ 249332 h 967516"/>
              <a:gd name="connsiteX173" fmla="*/ 769336 w 972154"/>
              <a:gd name="connsiteY173" fmla="*/ 267352 h 967516"/>
              <a:gd name="connsiteX174" fmla="*/ 759377 w 972154"/>
              <a:gd name="connsiteY174" fmla="*/ 280867 h 967516"/>
              <a:gd name="connsiteX175" fmla="*/ 745795 w 972154"/>
              <a:gd name="connsiteY175" fmla="*/ 289876 h 967516"/>
              <a:gd name="connsiteX176" fmla="*/ 729497 w 972154"/>
              <a:gd name="connsiteY176" fmla="*/ 292579 h 967516"/>
              <a:gd name="connsiteX177" fmla="*/ 718632 w 972154"/>
              <a:gd name="connsiteY177" fmla="*/ 291678 h 967516"/>
              <a:gd name="connsiteX178" fmla="*/ 707766 w 972154"/>
              <a:gd name="connsiteY178" fmla="*/ 287173 h 967516"/>
              <a:gd name="connsiteX179" fmla="*/ 697807 w 972154"/>
              <a:gd name="connsiteY179" fmla="*/ 279065 h 967516"/>
              <a:gd name="connsiteX180" fmla="*/ 692374 w 972154"/>
              <a:gd name="connsiteY180" fmla="*/ 270055 h 967516"/>
              <a:gd name="connsiteX181" fmla="*/ 691469 w 972154"/>
              <a:gd name="connsiteY181" fmla="*/ 263748 h 967516"/>
              <a:gd name="connsiteX182" fmla="*/ 693279 w 972154"/>
              <a:gd name="connsiteY182" fmla="*/ 257441 h 967516"/>
              <a:gd name="connsiteX183" fmla="*/ 697807 w 972154"/>
              <a:gd name="connsiteY183" fmla="*/ 253837 h 967516"/>
              <a:gd name="connsiteX184" fmla="*/ 704145 w 972154"/>
              <a:gd name="connsiteY184" fmla="*/ 252035 h 967516"/>
              <a:gd name="connsiteX185" fmla="*/ 712294 w 972154"/>
              <a:gd name="connsiteY185" fmla="*/ 255639 h 967516"/>
              <a:gd name="connsiteX186" fmla="*/ 716821 w 972154"/>
              <a:gd name="connsiteY186" fmla="*/ 259243 h 967516"/>
              <a:gd name="connsiteX187" fmla="*/ 719537 w 972154"/>
              <a:gd name="connsiteY187" fmla="*/ 262847 h 967516"/>
              <a:gd name="connsiteX188" fmla="*/ 723159 w 972154"/>
              <a:gd name="connsiteY188" fmla="*/ 266451 h 967516"/>
              <a:gd name="connsiteX189" fmla="*/ 729497 w 972154"/>
              <a:gd name="connsiteY189" fmla="*/ 267352 h 967516"/>
              <a:gd name="connsiteX190" fmla="*/ 742173 w 972154"/>
              <a:gd name="connsiteY190" fmla="*/ 262847 h 967516"/>
              <a:gd name="connsiteX191" fmla="*/ 746700 w 972154"/>
              <a:gd name="connsiteY191" fmla="*/ 249332 h 967516"/>
              <a:gd name="connsiteX192" fmla="*/ 742173 w 972154"/>
              <a:gd name="connsiteY192" fmla="*/ 238521 h 967516"/>
              <a:gd name="connsiteX193" fmla="*/ 729497 w 972154"/>
              <a:gd name="connsiteY193" fmla="*/ 234016 h 967516"/>
              <a:gd name="connsiteX194" fmla="*/ 703239 w 972154"/>
              <a:gd name="connsiteY194" fmla="*/ 234016 h 967516"/>
              <a:gd name="connsiteX195" fmla="*/ 695090 w 972154"/>
              <a:gd name="connsiteY195" fmla="*/ 229511 h 967516"/>
              <a:gd name="connsiteX196" fmla="*/ 690563 w 972154"/>
              <a:gd name="connsiteY196" fmla="*/ 221402 h 967516"/>
              <a:gd name="connsiteX197" fmla="*/ 690563 w 972154"/>
              <a:gd name="connsiteY197" fmla="*/ 185363 h 967516"/>
              <a:gd name="connsiteX198" fmla="*/ 693279 w 972154"/>
              <a:gd name="connsiteY198" fmla="*/ 175452 h 967516"/>
              <a:gd name="connsiteX199" fmla="*/ 703239 w 972154"/>
              <a:gd name="connsiteY199" fmla="*/ 171848 h 967516"/>
              <a:gd name="connsiteX200" fmla="*/ 350745 w 972154"/>
              <a:gd name="connsiteY200" fmla="*/ 129856 h 967516"/>
              <a:gd name="connsiteX201" fmla="*/ 111395 w 972154"/>
              <a:gd name="connsiteY201" fmla="*/ 409628 h 967516"/>
              <a:gd name="connsiteX202" fmla="*/ 203932 w 972154"/>
              <a:gd name="connsiteY202" fmla="*/ 384681 h 967516"/>
              <a:gd name="connsiteX203" fmla="*/ 247531 w 972154"/>
              <a:gd name="connsiteY203" fmla="*/ 316074 h 967516"/>
              <a:gd name="connsiteX204" fmla="*/ 270665 w 972154"/>
              <a:gd name="connsiteY204" fmla="*/ 269742 h 967516"/>
              <a:gd name="connsiteX205" fmla="*/ 283122 w 972154"/>
              <a:gd name="connsiteY205" fmla="*/ 255486 h 967516"/>
              <a:gd name="connsiteX206" fmla="*/ 351635 w 972154"/>
              <a:gd name="connsiteY206" fmla="*/ 133420 h 967516"/>
              <a:gd name="connsiteX207" fmla="*/ 350745 w 972154"/>
              <a:gd name="connsiteY207" fmla="*/ 129856 h 967516"/>
              <a:gd name="connsiteX208" fmla="*/ 770998 w 972154"/>
              <a:gd name="connsiteY208" fmla="*/ 107572 h 967516"/>
              <a:gd name="connsiteX209" fmla="*/ 648678 w 972154"/>
              <a:gd name="connsiteY209" fmla="*/ 231150 h 967516"/>
              <a:gd name="connsiteX210" fmla="*/ 770998 w 972154"/>
              <a:gd name="connsiteY210" fmla="*/ 352937 h 967516"/>
              <a:gd name="connsiteX211" fmla="*/ 892430 w 972154"/>
              <a:gd name="connsiteY211" fmla="*/ 231150 h 967516"/>
              <a:gd name="connsiteX212" fmla="*/ 770998 w 972154"/>
              <a:gd name="connsiteY212" fmla="*/ 107572 h 967516"/>
              <a:gd name="connsiteX213" fmla="*/ 482432 w 972154"/>
              <a:gd name="connsiteY213" fmla="*/ 105799 h 967516"/>
              <a:gd name="connsiteX214" fmla="*/ 376549 w 972154"/>
              <a:gd name="connsiteY214" fmla="*/ 120946 h 967516"/>
              <a:gd name="connsiteX215" fmla="*/ 376549 w 972154"/>
              <a:gd name="connsiteY215" fmla="*/ 132529 h 967516"/>
              <a:gd name="connsiteX216" fmla="*/ 376549 w 972154"/>
              <a:gd name="connsiteY216" fmla="*/ 133420 h 967516"/>
              <a:gd name="connsiteX217" fmla="*/ 376549 w 972154"/>
              <a:gd name="connsiteY217" fmla="*/ 134311 h 967516"/>
              <a:gd name="connsiteX218" fmla="*/ 302697 w 972154"/>
              <a:gd name="connsiteY218" fmla="*/ 273306 h 967516"/>
              <a:gd name="connsiteX219" fmla="*/ 290240 w 972154"/>
              <a:gd name="connsiteY219" fmla="*/ 285780 h 967516"/>
              <a:gd name="connsiteX220" fmla="*/ 271555 w 972154"/>
              <a:gd name="connsiteY220" fmla="*/ 322311 h 967516"/>
              <a:gd name="connsiteX221" fmla="*/ 221727 w 972154"/>
              <a:gd name="connsiteY221" fmla="*/ 401610 h 967516"/>
              <a:gd name="connsiteX222" fmla="*/ 138978 w 972154"/>
              <a:gd name="connsiteY222" fmla="*/ 439922 h 967516"/>
              <a:gd name="connsiteX223" fmla="*/ 107836 w 972154"/>
              <a:gd name="connsiteY223" fmla="*/ 434576 h 967516"/>
              <a:gd name="connsiteX224" fmla="*/ 104277 w 972154"/>
              <a:gd name="connsiteY224" fmla="*/ 484472 h 967516"/>
              <a:gd name="connsiteX225" fmla="*/ 107836 w 972154"/>
              <a:gd name="connsiteY225" fmla="*/ 538823 h 967516"/>
              <a:gd name="connsiteX226" fmla="*/ 125631 w 972154"/>
              <a:gd name="connsiteY226" fmla="*/ 537932 h 967516"/>
              <a:gd name="connsiteX227" fmla="*/ 126521 w 972154"/>
              <a:gd name="connsiteY227" fmla="*/ 537932 h 967516"/>
              <a:gd name="connsiteX228" fmla="*/ 187916 w 972154"/>
              <a:gd name="connsiteY228" fmla="*/ 515657 h 967516"/>
              <a:gd name="connsiteX229" fmla="*/ 189695 w 972154"/>
              <a:gd name="connsiteY229" fmla="*/ 510311 h 967516"/>
              <a:gd name="connsiteX230" fmla="*/ 260878 w 972154"/>
              <a:gd name="connsiteY230" fmla="*/ 454178 h 967516"/>
              <a:gd name="connsiteX231" fmla="*/ 310705 w 972154"/>
              <a:gd name="connsiteY231" fmla="*/ 466652 h 967516"/>
              <a:gd name="connsiteX232" fmla="*/ 324942 w 972154"/>
              <a:gd name="connsiteY232" fmla="*/ 518330 h 967516"/>
              <a:gd name="connsiteX233" fmla="*/ 383667 w 972154"/>
              <a:gd name="connsiteY233" fmla="*/ 597629 h 967516"/>
              <a:gd name="connsiteX234" fmla="*/ 401463 w 972154"/>
              <a:gd name="connsiteY234" fmla="*/ 604757 h 967516"/>
              <a:gd name="connsiteX235" fmla="*/ 408581 w 972154"/>
              <a:gd name="connsiteY235" fmla="*/ 607430 h 967516"/>
              <a:gd name="connsiteX236" fmla="*/ 502008 w 972154"/>
              <a:gd name="connsiteY236" fmla="*/ 677818 h 967516"/>
              <a:gd name="connsiteX237" fmla="*/ 551835 w 972154"/>
              <a:gd name="connsiteY237" fmla="*/ 839088 h 967516"/>
              <a:gd name="connsiteX238" fmla="*/ 551835 w 972154"/>
              <a:gd name="connsiteY238" fmla="*/ 857799 h 967516"/>
              <a:gd name="connsiteX239" fmla="*/ 849021 w 972154"/>
              <a:gd name="connsiteY239" fmla="*/ 580700 h 967516"/>
              <a:gd name="connsiteX240" fmla="*/ 624797 w 972154"/>
              <a:gd name="connsiteY240" fmla="*/ 420320 h 967516"/>
              <a:gd name="connsiteX241" fmla="*/ 593655 w 972154"/>
              <a:gd name="connsiteY241" fmla="*/ 315183 h 967516"/>
              <a:gd name="connsiteX242" fmla="*/ 574969 w 972154"/>
              <a:gd name="connsiteY242" fmla="*/ 231429 h 967516"/>
              <a:gd name="connsiteX243" fmla="*/ 605222 w 972154"/>
              <a:gd name="connsiteY243" fmla="*/ 126292 h 967516"/>
              <a:gd name="connsiteX244" fmla="*/ 482432 w 972154"/>
              <a:gd name="connsiteY244" fmla="*/ 105799 h 967516"/>
              <a:gd name="connsiteX245" fmla="*/ 770998 w 972154"/>
              <a:gd name="connsiteY245" fmla="*/ 81603 h 967516"/>
              <a:gd name="connsiteX246" fmla="*/ 917249 w 972154"/>
              <a:gd name="connsiteY246" fmla="*/ 231150 h 967516"/>
              <a:gd name="connsiteX247" fmla="*/ 770998 w 972154"/>
              <a:gd name="connsiteY247" fmla="*/ 378906 h 967516"/>
              <a:gd name="connsiteX248" fmla="*/ 623860 w 972154"/>
              <a:gd name="connsiteY248" fmla="*/ 231150 h 967516"/>
              <a:gd name="connsiteX249" fmla="*/ 770998 w 972154"/>
              <a:gd name="connsiteY249" fmla="*/ 81603 h 967516"/>
              <a:gd name="connsiteX250" fmla="*/ 254764 w 972154"/>
              <a:gd name="connsiteY250" fmla="*/ 60175 h 967516"/>
              <a:gd name="connsiteX251" fmla="*/ 262306 w 972154"/>
              <a:gd name="connsiteY251" fmla="*/ 66070 h 967516"/>
              <a:gd name="connsiteX252" fmla="*/ 257803 w 972154"/>
              <a:gd name="connsiteY252" fmla="*/ 83868 h 967516"/>
              <a:gd name="connsiteX253" fmla="*/ 178558 w 972154"/>
              <a:gd name="connsiteY253" fmla="*/ 139932 h 967516"/>
              <a:gd name="connsiteX254" fmla="*/ 170454 w 972154"/>
              <a:gd name="connsiteY254" fmla="*/ 143491 h 967516"/>
              <a:gd name="connsiteX255" fmla="*/ 161449 w 972154"/>
              <a:gd name="connsiteY255" fmla="*/ 139042 h 967516"/>
              <a:gd name="connsiteX256" fmla="*/ 162349 w 972154"/>
              <a:gd name="connsiteY256" fmla="*/ 121244 h 967516"/>
              <a:gd name="connsiteX257" fmla="*/ 245196 w 972154"/>
              <a:gd name="connsiteY257" fmla="*/ 61621 h 967516"/>
              <a:gd name="connsiteX258" fmla="*/ 254764 w 972154"/>
              <a:gd name="connsiteY258" fmla="*/ 60175 h 967516"/>
              <a:gd name="connsiteX259" fmla="*/ 771610 w 972154"/>
              <a:gd name="connsiteY259" fmla="*/ 59467 h 967516"/>
              <a:gd name="connsiteX260" fmla="*/ 599883 w 972154"/>
              <a:gd name="connsiteY260" fmla="*/ 231429 h 967516"/>
              <a:gd name="connsiteX261" fmla="*/ 771610 w 972154"/>
              <a:gd name="connsiteY261" fmla="*/ 401610 h 967516"/>
              <a:gd name="connsiteX262" fmla="*/ 942448 w 972154"/>
              <a:gd name="connsiteY262" fmla="*/ 231429 h 967516"/>
              <a:gd name="connsiteX263" fmla="*/ 771610 w 972154"/>
              <a:gd name="connsiteY263" fmla="*/ 59467 h 967516"/>
              <a:gd name="connsiteX264" fmla="*/ 771610 w 972154"/>
              <a:gd name="connsiteY264" fmla="*/ 34519 h 967516"/>
              <a:gd name="connsiteX265" fmla="*/ 968251 w 972154"/>
              <a:gd name="connsiteY265" fmla="*/ 231429 h 967516"/>
              <a:gd name="connsiteX266" fmla="*/ 876604 w 972154"/>
              <a:gd name="connsiteY266" fmla="*/ 396264 h 967516"/>
              <a:gd name="connsiteX267" fmla="*/ 886392 w 972154"/>
              <a:gd name="connsiteY267" fmla="*/ 484472 h 967516"/>
              <a:gd name="connsiteX268" fmla="*/ 878384 w 972154"/>
              <a:gd name="connsiteY268" fmla="*/ 567335 h 967516"/>
              <a:gd name="connsiteX269" fmla="*/ 879274 w 972154"/>
              <a:gd name="connsiteY269" fmla="*/ 567335 h 967516"/>
              <a:gd name="connsiteX270" fmla="*/ 877494 w 972154"/>
              <a:gd name="connsiteY270" fmla="*/ 570899 h 967516"/>
              <a:gd name="connsiteX271" fmla="*/ 482432 w 972154"/>
              <a:gd name="connsiteY271" fmla="*/ 888984 h 967516"/>
              <a:gd name="connsiteX272" fmla="*/ 78473 w 972154"/>
              <a:gd name="connsiteY272" fmla="*/ 484472 h 967516"/>
              <a:gd name="connsiteX273" fmla="*/ 482432 w 972154"/>
              <a:gd name="connsiteY273" fmla="*/ 79960 h 967516"/>
              <a:gd name="connsiteX274" fmla="*/ 620348 w 972154"/>
              <a:gd name="connsiteY274" fmla="*/ 104017 h 967516"/>
              <a:gd name="connsiteX275" fmla="*/ 771610 w 972154"/>
              <a:gd name="connsiteY275" fmla="*/ 34519 h 967516"/>
              <a:gd name="connsiteX276" fmla="*/ 536983 w 972154"/>
              <a:gd name="connsiteY276" fmla="*/ 4018 h 967516"/>
              <a:gd name="connsiteX277" fmla="*/ 635826 w 972154"/>
              <a:gd name="connsiteY277" fmla="*/ 24451 h 967516"/>
              <a:gd name="connsiteX278" fmla="*/ 643840 w 972154"/>
              <a:gd name="connsiteY278" fmla="*/ 40442 h 967516"/>
              <a:gd name="connsiteX279" fmla="*/ 632264 w 972154"/>
              <a:gd name="connsiteY279" fmla="*/ 49326 h 967516"/>
              <a:gd name="connsiteX280" fmla="*/ 627812 w 972154"/>
              <a:gd name="connsiteY280" fmla="*/ 48437 h 967516"/>
              <a:gd name="connsiteX281" fmla="*/ 534312 w 972154"/>
              <a:gd name="connsiteY281" fmla="*/ 28893 h 967516"/>
              <a:gd name="connsiteX282" fmla="*/ 522736 w 972154"/>
              <a:gd name="connsiteY282" fmla="*/ 14679 h 967516"/>
              <a:gd name="connsiteX283" fmla="*/ 536983 w 972154"/>
              <a:gd name="connsiteY283" fmla="*/ 4018 h 967516"/>
              <a:gd name="connsiteX284" fmla="*/ 435191 w 972154"/>
              <a:gd name="connsiteY284" fmla="*/ 96 h 967516"/>
              <a:gd name="connsiteX285" fmla="*/ 449438 w 972154"/>
              <a:gd name="connsiteY285" fmla="*/ 11645 h 967516"/>
              <a:gd name="connsiteX286" fmla="*/ 437862 w 972154"/>
              <a:gd name="connsiteY286" fmla="*/ 24971 h 967516"/>
              <a:gd name="connsiteX287" fmla="*/ 343472 w 972154"/>
              <a:gd name="connsiteY287" fmla="*/ 45404 h 967516"/>
              <a:gd name="connsiteX288" fmla="*/ 339910 w 972154"/>
              <a:gd name="connsiteY288" fmla="*/ 45404 h 967516"/>
              <a:gd name="connsiteX289" fmla="*/ 328334 w 972154"/>
              <a:gd name="connsiteY289" fmla="*/ 37408 h 967516"/>
              <a:gd name="connsiteX290" fmla="*/ 335457 w 972154"/>
              <a:gd name="connsiteY290" fmla="*/ 21417 h 967516"/>
              <a:gd name="connsiteX291" fmla="*/ 435191 w 972154"/>
              <a:gd name="connsiteY291" fmla="*/ 96 h 96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</a:cxnLst>
            <a:rect l="l" t="t" r="r" b="b"/>
            <a:pathLst>
              <a:path w="972154" h="967516">
                <a:moveTo>
                  <a:pt x="434862" y="941716"/>
                </a:moveTo>
                <a:cubicBezTo>
                  <a:pt x="450777" y="942549"/>
                  <a:pt x="467577" y="944213"/>
                  <a:pt x="483493" y="944213"/>
                </a:cubicBezTo>
                <a:cubicBezTo>
                  <a:pt x="499409" y="944213"/>
                  <a:pt x="514440" y="943381"/>
                  <a:pt x="529471" y="942549"/>
                </a:cubicBezTo>
                <a:cubicBezTo>
                  <a:pt x="536545" y="941716"/>
                  <a:pt x="543619" y="945878"/>
                  <a:pt x="544503" y="951703"/>
                </a:cubicBezTo>
                <a:cubicBezTo>
                  <a:pt x="544503" y="959194"/>
                  <a:pt x="540082" y="965019"/>
                  <a:pt x="533008" y="965019"/>
                </a:cubicBezTo>
                <a:cubicBezTo>
                  <a:pt x="516208" y="967516"/>
                  <a:pt x="500293" y="967516"/>
                  <a:pt x="483493" y="967516"/>
                </a:cubicBezTo>
                <a:cubicBezTo>
                  <a:pt x="466693" y="967516"/>
                  <a:pt x="449009" y="967516"/>
                  <a:pt x="432209" y="965019"/>
                </a:cubicBezTo>
                <a:cubicBezTo>
                  <a:pt x="425135" y="964187"/>
                  <a:pt x="419830" y="958361"/>
                  <a:pt x="420714" y="951703"/>
                </a:cubicBezTo>
                <a:cubicBezTo>
                  <a:pt x="421599" y="945878"/>
                  <a:pt x="427788" y="940884"/>
                  <a:pt x="434862" y="941716"/>
                </a:cubicBezTo>
                <a:close/>
                <a:moveTo>
                  <a:pt x="722083" y="880629"/>
                </a:moveTo>
                <a:cubicBezTo>
                  <a:pt x="725157" y="881398"/>
                  <a:pt x="728012" y="883372"/>
                  <a:pt x="730208" y="886005"/>
                </a:cubicBezTo>
                <a:cubicBezTo>
                  <a:pt x="732844" y="892149"/>
                  <a:pt x="731965" y="900047"/>
                  <a:pt x="725816" y="903558"/>
                </a:cubicBezTo>
                <a:cubicBezTo>
                  <a:pt x="695950" y="920233"/>
                  <a:pt x="665204" y="934276"/>
                  <a:pt x="633581" y="943930"/>
                </a:cubicBezTo>
                <a:cubicBezTo>
                  <a:pt x="632702" y="943930"/>
                  <a:pt x="630945" y="943930"/>
                  <a:pt x="630067" y="943930"/>
                </a:cubicBezTo>
                <a:cubicBezTo>
                  <a:pt x="624796" y="943930"/>
                  <a:pt x="619526" y="941297"/>
                  <a:pt x="618647" y="936031"/>
                </a:cubicBezTo>
                <a:cubicBezTo>
                  <a:pt x="616012" y="929010"/>
                  <a:pt x="619526" y="922866"/>
                  <a:pt x="626553" y="920233"/>
                </a:cubicBezTo>
                <a:cubicBezTo>
                  <a:pt x="656420" y="910579"/>
                  <a:pt x="685408" y="897414"/>
                  <a:pt x="712640" y="882494"/>
                </a:cubicBezTo>
                <a:cubicBezTo>
                  <a:pt x="715714" y="880300"/>
                  <a:pt x="719008" y="879862"/>
                  <a:pt x="722083" y="880629"/>
                </a:cubicBezTo>
                <a:close/>
                <a:moveTo>
                  <a:pt x="242255" y="880164"/>
                </a:moveTo>
                <a:cubicBezTo>
                  <a:pt x="245330" y="879406"/>
                  <a:pt x="248624" y="879839"/>
                  <a:pt x="251698" y="881571"/>
                </a:cubicBezTo>
                <a:cubicBezTo>
                  <a:pt x="278930" y="897164"/>
                  <a:pt x="307918" y="910157"/>
                  <a:pt x="337785" y="919686"/>
                </a:cubicBezTo>
                <a:cubicBezTo>
                  <a:pt x="344812" y="922285"/>
                  <a:pt x="348326" y="929215"/>
                  <a:pt x="346569" y="935279"/>
                </a:cubicBezTo>
                <a:cubicBezTo>
                  <a:pt x="343934" y="940476"/>
                  <a:pt x="339541" y="943941"/>
                  <a:pt x="334271" y="943941"/>
                </a:cubicBezTo>
                <a:cubicBezTo>
                  <a:pt x="332514" y="943941"/>
                  <a:pt x="331635" y="943941"/>
                  <a:pt x="330757" y="943075"/>
                </a:cubicBezTo>
                <a:cubicBezTo>
                  <a:pt x="299133" y="932680"/>
                  <a:pt x="268388" y="918820"/>
                  <a:pt x="238522" y="903227"/>
                </a:cubicBezTo>
                <a:cubicBezTo>
                  <a:pt x="233251" y="898896"/>
                  <a:pt x="231494" y="891966"/>
                  <a:pt x="234129" y="885902"/>
                </a:cubicBezTo>
                <a:cubicBezTo>
                  <a:pt x="236326" y="882870"/>
                  <a:pt x="239180" y="880921"/>
                  <a:pt x="242255" y="880164"/>
                </a:cubicBezTo>
                <a:close/>
                <a:moveTo>
                  <a:pt x="871052" y="752235"/>
                </a:moveTo>
                <a:cubicBezTo>
                  <a:pt x="877155" y="756749"/>
                  <a:pt x="878027" y="764874"/>
                  <a:pt x="873668" y="770291"/>
                </a:cubicBezTo>
                <a:cubicBezTo>
                  <a:pt x="853613" y="798278"/>
                  <a:pt x="831815" y="823556"/>
                  <a:pt x="806529" y="847028"/>
                </a:cubicBezTo>
                <a:cubicBezTo>
                  <a:pt x="804785" y="848834"/>
                  <a:pt x="801298" y="849736"/>
                  <a:pt x="798682" y="849736"/>
                </a:cubicBezTo>
                <a:cubicBezTo>
                  <a:pt x="796066" y="849736"/>
                  <a:pt x="791707" y="847931"/>
                  <a:pt x="789963" y="846125"/>
                </a:cubicBezTo>
                <a:cubicBezTo>
                  <a:pt x="784731" y="840709"/>
                  <a:pt x="784731" y="831681"/>
                  <a:pt x="789963" y="827167"/>
                </a:cubicBezTo>
                <a:cubicBezTo>
                  <a:pt x="814377" y="805500"/>
                  <a:pt x="835303" y="782027"/>
                  <a:pt x="853613" y="754944"/>
                </a:cubicBezTo>
                <a:cubicBezTo>
                  <a:pt x="857973" y="749527"/>
                  <a:pt x="865820" y="748624"/>
                  <a:pt x="871052" y="752235"/>
                </a:cubicBezTo>
                <a:close/>
                <a:moveTo>
                  <a:pt x="103152" y="746380"/>
                </a:moveTo>
                <a:cubicBezTo>
                  <a:pt x="106343" y="746939"/>
                  <a:pt x="109203" y="748729"/>
                  <a:pt x="110963" y="751861"/>
                </a:cubicBezTo>
                <a:cubicBezTo>
                  <a:pt x="129445" y="777812"/>
                  <a:pt x="150567" y="801079"/>
                  <a:pt x="174329" y="824346"/>
                </a:cubicBezTo>
                <a:cubicBezTo>
                  <a:pt x="179609" y="827925"/>
                  <a:pt x="179609" y="835979"/>
                  <a:pt x="175209" y="841348"/>
                </a:cubicBezTo>
                <a:cubicBezTo>
                  <a:pt x="172568" y="844928"/>
                  <a:pt x="169048" y="845822"/>
                  <a:pt x="165528" y="845822"/>
                </a:cubicBezTo>
                <a:cubicBezTo>
                  <a:pt x="162888" y="845822"/>
                  <a:pt x="159367" y="844928"/>
                  <a:pt x="157607" y="842243"/>
                </a:cubicBezTo>
                <a:cubicBezTo>
                  <a:pt x="132965" y="818976"/>
                  <a:pt x="110083" y="793920"/>
                  <a:pt x="90721" y="766179"/>
                </a:cubicBezTo>
                <a:cubicBezTo>
                  <a:pt x="86321" y="760810"/>
                  <a:pt x="88081" y="752756"/>
                  <a:pt x="93362" y="748282"/>
                </a:cubicBezTo>
                <a:cubicBezTo>
                  <a:pt x="96442" y="746492"/>
                  <a:pt x="99962" y="745821"/>
                  <a:pt x="103152" y="746380"/>
                </a:cubicBezTo>
                <a:close/>
                <a:moveTo>
                  <a:pt x="19266" y="569925"/>
                </a:moveTo>
                <a:cubicBezTo>
                  <a:pt x="26294" y="568136"/>
                  <a:pt x="32443" y="572608"/>
                  <a:pt x="34199" y="579763"/>
                </a:cubicBezTo>
                <a:cubicBezTo>
                  <a:pt x="40348" y="611066"/>
                  <a:pt x="50011" y="641474"/>
                  <a:pt x="63187" y="671883"/>
                </a:cubicBezTo>
                <a:cubicBezTo>
                  <a:pt x="65822" y="677249"/>
                  <a:pt x="63187" y="685298"/>
                  <a:pt x="57038" y="687982"/>
                </a:cubicBezTo>
                <a:cubicBezTo>
                  <a:pt x="55281" y="688876"/>
                  <a:pt x="52646" y="688876"/>
                  <a:pt x="51768" y="688876"/>
                </a:cubicBezTo>
                <a:cubicBezTo>
                  <a:pt x="47376" y="688876"/>
                  <a:pt x="42984" y="686193"/>
                  <a:pt x="40348" y="681721"/>
                </a:cubicBezTo>
                <a:cubicBezTo>
                  <a:pt x="27172" y="650418"/>
                  <a:pt x="16631" y="618221"/>
                  <a:pt x="9604" y="584235"/>
                </a:cubicBezTo>
                <a:cubicBezTo>
                  <a:pt x="7847" y="577080"/>
                  <a:pt x="12239" y="571714"/>
                  <a:pt x="19266" y="569925"/>
                </a:cubicBezTo>
                <a:close/>
                <a:moveTo>
                  <a:pt x="948996" y="569031"/>
                </a:moveTo>
                <a:cubicBezTo>
                  <a:pt x="956024" y="570819"/>
                  <a:pt x="960416" y="577974"/>
                  <a:pt x="958659" y="584235"/>
                </a:cubicBezTo>
                <a:cubicBezTo>
                  <a:pt x="951632" y="618221"/>
                  <a:pt x="941091" y="650418"/>
                  <a:pt x="927914" y="681721"/>
                </a:cubicBezTo>
                <a:cubicBezTo>
                  <a:pt x="925279" y="686193"/>
                  <a:pt x="920887" y="688876"/>
                  <a:pt x="916495" y="688876"/>
                </a:cubicBezTo>
                <a:cubicBezTo>
                  <a:pt x="913860" y="688876"/>
                  <a:pt x="912981" y="688876"/>
                  <a:pt x="911224" y="687982"/>
                </a:cubicBezTo>
                <a:cubicBezTo>
                  <a:pt x="904197" y="685298"/>
                  <a:pt x="902440" y="677249"/>
                  <a:pt x="904197" y="670989"/>
                </a:cubicBezTo>
                <a:cubicBezTo>
                  <a:pt x="917373" y="642369"/>
                  <a:pt x="927914" y="610172"/>
                  <a:pt x="934063" y="578869"/>
                </a:cubicBezTo>
                <a:cubicBezTo>
                  <a:pt x="935820" y="572608"/>
                  <a:pt x="942847" y="568136"/>
                  <a:pt x="948996" y="569031"/>
                </a:cubicBezTo>
                <a:close/>
                <a:moveTo>
                  <a:pt x="262657" y="479126"/>
                </a:moveTo>
                <a:cubicBezTo>
                  <a:pt x="230625" y="480908"/>
                  <a:pt x="225287" y="493382"/>
                  <a:pt x="213719" y="520112"/>
                </a:cubicBezTo>
                <a:lnTo>
                  <a:pt x="211050" y="525458"/>
                </a:lnTo>
                <a:cubicBezTo>
                  <a:pt x="195034" y="561989"/>
                  <a:pt x="132750" y="562880"/>
                  <a:pt x="126521" y="562880"/>
                </a:cubicBezTo>
                <a:cubicBezTo>
                  <a:pt x="122962" y="562880"/>
                  <a:pt x="117623" y="562880"/>
                  <a:pt x="112285" y="563771"/>
                </a:cubicBezTo>
                <a:cubicBezTo>
                  <a:pt x="148766" y="734842"/>
                  <a:pt x="300918" y="864036"/>
                  <a:pt x="482432" y="864036"/>
                </a:cubicBezTo>
                <a:cubicBezTo>
                  <a:pt x="498448" y="864036"/>
                  <a:pt x="512685" y="862254"/>
                  <a:pt x="526921" y="861363"/>
                </a:cubicBezTo>
                <a:cubicBezTo>
                  <a:pt x="526032" y="854235"/>
                  <a:pt x="526032" y="847107"/>
                  <a:pt x="526032" y="839979"/>
                </a:cubicBezTo>
                <a:cubicBezTo>
                  <a:pt x="524252" y="783847"/>
                  <a:pt x="523362" y="735733"/>
                  <a:pt x="483322" y="694747"/>
                </a:cubicBezTo>
                <a:lnTo>
                  <a:pt x="482432" y="693856"/>
                </a:lnTo>
                <a:cubicBezTo>
                  <a:pt x="466416" y="671581"/>
                  <a:pt x="435274" y="650197"/>
                  <a:pt x="396124" y="630595"/>
                </a:cubicBezTo>
                <a:lnTo>
                  <a:pt x="395234" y="629704"/>
                </a:lnTo>
                <a:cubicBezTo>
                  <a:pt x="394344" y="629704"/>
                  <a:pt x="393455" y="629704"/>
                  <a:pt x="391675" y="628813"/>
                </a:cubicBezTo>
                <a:lnTo>
                  <a:pt x="390785" y="627922"/>
                </a:lnTo>
                <a:cubicBezTo>
                  <a:pt x="385447" y="625249"/>
                  <a:pt x="379218" y="622576"/>
                  <a:pt x="372990" y="619903"/>
                </a:cubicBezTo>
                <a:lnTo>
                  <a:pt x="372100" y="619012"/>
                </a:lnTo>
                <a:cubicBezTo>
                  <a:pt x="328501" y="595847"/>
                  <a:pt x="299138" y="554861"/>
                  <a:pt x="300028" y="517439"/>
                </a:cubicBezTo>
                <a:cubicBezTo>
                  <a:pt x="300918" y="500510"/>
                  <a:pt x="298248" y="490709"/>
                  <a:pt x="292910" y="485363"/>
                </a:cubicBezTo>
                <a:cubicBezTo>
                  <a:pt x="287571" y="480908"/>
                  <a:pt x="277783" y="478235"/>
                  <a:pt x="262657" y="479126"/>
                </a:cubicBezTo>
                <a:close/>
                <a:moveTo>
                  <a:pt x="27092" y="373734"/>
                </a:moveTo>
                <a:cubicBezTo>
                  <a:pt x="33632" y="375515"/>
                  <a:pt x="38303" y="381748"/>
                  <a:pt x="36434" y="388872"/>
                </a:cubicBezTo>
                <a:cubicBezTo>
                  <a:pt x="30829" y="420039"/>
                  <a:pt x="26158" y="452096"/>
                  <a:pt x="26158" y="484153"/>
                </a:cubicBezTo>
                <a:cubicBezTo>
                  <a:pt x="26158" y="491277"/>
                  <a:pt x="20553" y="496620"/>
                  <a:pt x="13079" y="496620"/>
                </a:cubicBezTo>
                <a:cubicBezTo>
                  <a:pt x="5605" y="496620"/>
                  <a:pt x="0" y="491277"/>
                  <a:pt x="0" y="484153"/>
                </a:cubicBezTo>
                <a:cubicBezTo>
                  <a:pt x="0" y="450315"/>
                  <a:pt x="3737" y="416477"/>
                  <a:pt x="11210" y="383529"/>
                </a:cubicBezTo>
                <a:cubicBezTo>
                  <a:pt x="13079" y="376406"/>
                  <a:pt x="19618" y="371953"/>
                  <a:pt x="27092" y="373734"/>
                </a:cubicBezTo>
                <a:close/>
                <a:moveTo>
                  <a:pt x="945691" y="372831"/>
                </a:moveTo>
                <a:cubicBezTo>
                  <a:pt x="952079" y="371953"/>
                  <a:pt x="959379" y="375465"/>
                  <a:pt x="961204" y="382490"/>
                </a:cubicBezTo>
                <a:cubicBezTo>
                  <a:pt x="967591" y="414976"/>
                  <a:pt x="972154" y="448341"/>
                  <a:pt x="972154" y="481706"/>
                </a:cubicBezTo>
                <a:lnTo>
                  <a:pt x="972154" y="483462"/>
                </a:lnTo>
                <a:cubicBezTo>
                  <a:pt x="972154" y="490486"/>
                  <a:pt x="965766" y="496632"/>
                  <a:pt x="958466" y="496632"/>
                </a:cubicBezTo>
                <a:cubicBezTo>
                  <a:pt x="951166" y="496632"/>
                  <a:pt x="945691" y="490486"/>
                  <a:pt x="945691" y="483462"/>
                </a:cubicBezTo>
                <a:lnTo>
                  <a:pt x="945691" y="482584"/>
                </a:lnTo>
                <a:cubicBezTo>
                  <a:pt x="945691" y="450097"/>
                  <a:pt x="942042" y="418488"/>
                  <a:pt x="934742" y="387758"/>
                </a:cubicBezTo>
                <a:cubicBezTo>
                  <a:pt x="933829" y="380733"/>
                  <a:pt x="938392" y="374587"/>
                  <a:pt x="945691" y="372831"/>
                </a:cubicBezTo>
                <a:close/>
                <a:moveTo>
                  <a:pt x="616789" y="352605"/>
                </a:moveTo>
                <a:cubicBezTo>
                  <a:pt x="619458" y="368643"/>
                  <a:pt x="626577" y="384681"/>
                  <a:pt x="644372" y="403392"/>
                </a:cubicBezTo>
                <a:lnTo>
                  <a:pt x="645262" y="404283"/>
                </a:lnTo>
                <a:cubicBezTo>
                  <a:pt x="676404" y="444377"/>
                  <a:pt x="751145" y="497837"/>
                  <a:pt x="854360" y="554861"/>
                </a:cubicBezTo>
                <a:cubicBezTo>
                  <a:pt x="858809" y="532586"/>
                  <a:pt x="861478" y="508529"/>
                  <a:pt x="861478" y="484472"/>
                </a:cubicBezTo>
                <a:cubicBezTo>
                  <a:pt x="861478" y="459524"/>
                  <a:pt x="858809" y="433685"/>
                  <a:pt x="853470" y="409628"/>
                </a:cubicBezTo>
                <a:cubicBezTo>
                  <a:pt x="828556" y="421211"/>
                  <a:pt x="800083" y="428339"/>
                  <a:pt x="771610" y="428339"/>
                </a:cubicBezTo>
                <a:cubicBezTo>
                  <a:pt x="709326" y="428339"/>
                  <a:pt x="653270" y="398046"/>
                  <a:pt x="616789" y="352605"/>
                </a:cubicBezTo>
                <a:close/>
                <a:moveTo>
                  <a:pt x="100817" y="193145"/>
                </a:moveTo>
                <a:cubicBezTo>
                  <a:pt x="103977" y="192585"/>
                  <a:pt x="107247" y="193257"/>
                  <a:pt x="109863" y="195049"/>
                </a:cubicBezTo>
                <a:cubicBezTo>
                  <a:pt x="115094" y="199529"/>
                  <a:pt x="116838" y="207593"/>
                  <a:pt x="112479" y="212968"/>
                </a:cubicBezTo>
                <a:cubicBezTo>
                  <a:pt x="94168" y="238951"/>
                  <a:pt x="78474" y="267622"/>
                  <a:pt x="65395" y="296293"/>
                </a:cubicBezTo>
                <a:cubicBezTo>
                  <a:pt x="63651" y="301668"/>
                  <a:pt x="59291" y="304356"/>
                  <a:pt x="54060" y="304356"/>
                </a:cubicBezTo>
                <a:cubicBezTo>
                  <a:pt x="52316" y="304356"/>
                  <a:pt x="50572" y="303460"/>
                  <a:pt x="48828" y="302564"/>
                </a:cubicBezTo>
                <a:cubicBezTo>
                  <a:pt x="42725" y="299876"/>
                  <a:pt x="39237" y="292709"/>
                  <a:pt x="42725" y="286437"/>
                </a:cubicBezTo>
                <a:cubicBezTo>
                  <a:pt x="55803" y="255078"/>
                  <a:pt x="73242" y="225512"/>
                  <a:pt x="92424" y="198633"/>
                </a:cubicBezTo>
                <a:cubicBezTo>
                  <a:pt x="94604" y="195497"/>
                  <a:pt x="97656" y="193705"/>
                  <a:pt x="100817" y="193145"/>
                </a:cubicBezTo>
                <a:close/>
                <a:moveTo>
                  <a:pt x="817643" y="191465"/>
                </a:moveTo>
                <a:cubicBezTo>
                  <a:pt x="820274" y="191465"/>
                  <a:pt x="822906" y="192368"/>
                  <a:pt x="825537" y="192368"/>
                </a:cubicBezTo>
                <a:cubicBezTo>
                  <a:pt x="829045" y="193271"/>
                  <a:pt x="834307" y="195076"/>
                  <a:pt x="836939" y="196882"/>
                </a:cubicBezTo>
                <a:cubicBezTo>
                  <a:pt x="843078" y="200493"/>
                  <a:pt x="846586" y="205007"/>
                  <a:pt x="849218" y="210424"/>
                </a:cubicBezTo>
                <a:cubicBezTo>
                  <a:pt x="850095" y="211327"/>
                  <a:pt x="850972" y="212229"/>
                  <a:pt x="850972" y="212229"/>
                </a:cubicBezTo>
                <a:cubicBezTo>
                  <a:pt x="850972" y="214035"/>
                  <a:pt x="851849" y="214938"/>
                  <a:pt x="851849" y="215841"/>
                </a:cubicBezTo>
                <a:cubicBezTo>
                  <a:pt x="851849" y="218549"/>
                  <a:pt x="850095" y="221257"/>
                  <a:pt x="849218" y="223063"/>
                </a:cubicBezTo>
                <a:cubicBezTo>
                  <a:pt x="846586" y="225771"/>
                  <a:pt x="843955" y="226674"/>
                  <a:pt x="841324" y="226674"/>
                </a:cubicBezTo>
                <a:cubicBezTo>
                  <a:pt x="838693" y="226674"/>
                  <a:pt x="836939" y="225771"/>
                  <a:pt x="836062" y="224868"/>
                </a:cubicBezTo>
                <a:cubicBezTo>
                  <a:pt x="834307" y="223063"/>
                  <a:pt x="833430" y="222160"/>
                  <a:pt x="831676" y="220354"/>
                </a:cubicBezTo>
                <a:cubicBezTo>
                  <a:pt x="830799" y="218549"/>
                  <a:pt x="829045" y="216743"/>
                  <a:pt x="827291" y="215841"/>
                </a:cubicBezTo>
                <a:cubicBezTo>
                  <a:pt x="824660" y="214035"/>
                  <a:pt x="822906" y="213132"/>
                  <a:pt x="820274" y="212229"/>
                </a:cubicBezTo>
                <a:cubicBezTo>
                  <a:pt x="819397" y="212229"/>
                  <a:pt x="817643" y="212229"/>
                  <a:pt x="817643" y="212229"/>
                </a:cubicBezTo>
                <a:cubicBezTo>
                  <a:pt x="815012" y="212229"/>
                  <a:pt x="812381" y="212229"/>
                  <a:pt x="810627" y="214035"/>
                </a:cubicBezTo>
                <a:cubicBezTo>
                  <a:pt x="807995" y="214938"/>
                  <a:pt x="806241" y="215841"/>
                  <a:pt x="805364" y="216743"/>
                </a:cubicBezTo>
                <a:cubicBezTo>
                  <a:pt x="803610" y="218549"/>
                  <a:pt x="802733" y="220354"/>
                  <a:pt x="801856" y="222160"/>
                </a:cubicBezTo>
                <a:cubicBezTo>
                  <a:pt x="800979" y="224868"/>
                  <a:pt x="800102" y="227577"/>
                  <a:pt x="800102" y="229382"/>
                </a:cubicBezTo>
                <a:lnTo>
                  <a:pt x="800102" y="254660"/>
                </a:lnTo>
                <a:cubicBezTo>
                  <a:pt x="800102" y="257369"/>
                  <a:pt x="800979" y="260077"/>
                  <a:pt x="801856" y="261883"/>
                </a:cubicBezTo>
                <a:cubicBezTo>
                  <a:pt x="802733" y="263688"/>
                  <a:pt x="803610" y="265494"/>
                  <a:pt x="805364" y="266397"/>
                </a:cubicBezTo>
                <a:cubicBezTo>
                  <a:pt x="806241" y="268202"/>
                  <a:pt x="807995" y="270008"/>
                  <a:pt x="810627" y="270008"/>
                </a:cubicBezTo>
                <a:cubicBezTo>
                  <a:pt x="812381" y="271813"/>
                  <a:pt x="815012" y="271813"/>
                  <a:pt x="817643" y="271813"/>
                </a:cubicBezTo>
                <a:cubicBezTo>
                  <a:pt x="820274" y="271813"/>
                  <a:pt x="822906" y="271813"/>
                  <a:pt x="823783" y="271813"/>
                </a:cubicBezTo>
                <a:cubicBezTo>
                  <a:pt x="826414" y="270008"/>
                  <a:pt x="828168" y="269105"/>
                  <a:pt x="829045" y="267299"/>
                </a:cubicBezTo>
                <a:cubicBezTo>
                  <a:pt x="830799" y="266397"/>
                  <a:pt x="831676" y="264591"/>
                  <a:pt x="833430" y="261883"/>
                </a:cubicBezTo>
                <a:cubicBezTo>
                  <a:pt x="834307" y="260077"/>
                  <a:pt x="834307" y="258272"/>
                  <a:pt x="834307" y="255563"/>
                </a:cubicBezTo>
                <a:lnTo>
                  <a:pt x="830799" y="255563"/>
                </a:lnTo>
                <a:cubicBezTo>
                  <a:pt x="828168" y="255563"/>
                  <a:pt x="825537" y="254660"/>
                  <a:pt x="822906" y="252855"/>
                </a:cubicBezTo>
                <a:cubicBezTo>
                  <a:pt x="822028" y="250146"/>
                  <a:pt x="820274" y="248341"/>
                  <a:pt x="820274" y="244730"/>
                </a:cubicBezTo>
                <a:cubicBezTo>
                  <a:pt x="820274" y="242021"/>
                  <a:pt x="822028" y="239313"/>
                  <a:pt x="822906" y="237507"/>
                </a:cubicBezTo>
                <a:cubicBezTo>
                  <a:pt x="825537" y="234799"/>
                  <a:pt x="828168" y="233896"/>
                  <a:pt x="830799" y="233896"/>
                </a:cubicBezTo>
                <a:lnTo>
                  <a:pt x="843955" y="233896"/>
                </a:lnTo>
                <a:cubicBezTo>
                  <a:pt x="847463" y="233896"/>
                  <a:pt x="849218" y="234799"/>
                  <a:pt x="850972" y="237507"/>
                </a:cubicBezTo>
                <a:cubicBezTo>
                  <a:pt x="853603" y="239313"/>
                  <a:pt x="854480" y="242021"/>
                  <a:pt x="854480" y="244730"/>
                </a:cubicBezTo>
                <a:lnTo>
                  <a:pt x="854480" y="254660"/>
                </a:lnTo>
                <a:cubicBezTo>
                  <a:pt x="854480" y="260077"/>
                  <a:pt x="853603" y="265494"/>
                  <a:pt x="850972" y="270008"/>
                </a:cubicBezTo>
                <a:cubicBezTo>
                  <a:pt x="849218" y="274522"/>
                  <a:pt x="846586" y="278133"/>
                  <a:pt x="843955" y="281744"/>
                </a:cubicBezTo>
                <a:cubicBezTo>
                  <a:pt x="840447" y="285355"/>
                  <a:pt x="836062" y="287161"/>
                  <a:pt x="831676" y="289869"/>
                </a:cubicBezTo>
                <a:cubicBezTo>
                  <a:pt x="827291" y="291675"/>
                  <a:pt x="822906" y="292577"/>
                  <a:pt x="817643" y="292577"/>
                </a:cubicBezTo>
                <a:cubicBezTo>
                  <a:pt x="812381" y="292577"/>
                  <a:pt x="807995" y="291675"/>
                  <a:pt x="802733" y="289869"/>
                </a:cubicBezTo>
                <a:cubicBezTo>
                  <a:pt x="798348" y="288064"/>
                  <a:pt x="794839" y="285355"/>
                  <a:pt x="791331" y="281744"/>
                </a:cubicBezTo>
                <a:cubicBezTo>
                  <a:pt x="787823" y="279036"/>
                  <a:pt x="785191" y="275424"/>
                  <a:pt x="783437" y="270008"/>
                </a:cubicBezTo>
                <a:cubicBezTo>
                  <a:pt x="780806" y="266397"/>
                  <a:pt x="780806" y="260980"/>
                  <a:pt x="780806" y="255563"/>
                </a:cubicBezTo>
                <a:lnTo>
                  <a:pt x="780806" y="230285"/>
                </a:lnTo>
                <a:cubicBezTo>
                  <a:pt x="780806" y="224868"/>
                  <a:pt x="780806" y="220354"/>
                  <a:pt x="782560" y="215841"/>
                </a:cubicBezTo>
                <a:cubicBezTo>
                  <a:pt x="785191" y="211327"/>
                  <a:pt x="786946" y="206813"/>
                  <a:pt x="791331" y="203201"/>
                </a:cubicBezTo>
                <a:cubicBezTo>
                  <a:pt x="793962" y="199590"/>
                  <a:pt x="797470" y="196882"/>
                  <a:pt x="802733" y="195076"/>
                </a:cubicBezTo>
                <a:cubicBezTo>
                  <a:pt x="806241" y="193271"/>
                  <a:pt x="812381" y="191465"/>
                  <a:pt x="817643" y="191465"/>
                </a:cubicBezTo>
                <a:close/>
                <a:moveTo>
                  <a:pt x="703239" y="171848"/>
                </a:moveTo>
                <a:lnTo>
                  <a:pt x="750322" y="171848"/>
                </a:lnTo>
                <a:cubicBezTo>
                  <a:pt x="753038" y="171848"/>
                  <a:pt x="756660" y="173650"/>
                  <a:pt x="758471" y="175452"/>
                </a:cubicBezTo>
                <a:cubicBezTo>
                  <a:pt x="762093" y="178155"/>
                  <a:pt x="762998" y="180858"/>
                  <a:pt x="762998" y="185363"/>
                </a:cubicBezTo>
                <a:cubicBezTo>
                  <a:pt x="762998" y="188066"/>
                  <a:pt x="762093" y="190769"/>
                  <a:pt x="758471" y="193472"/>
                </a:cubicBezTo>
                <a:cubicBezTo>
                  <a:pt x="756660" y="196175"/>
                  <a:pt x="753038" y="197076"/>
                  <a:pt x="750322" y="197076"/>
                </a:cubicBezTo>
                <a:lnTo>
                  <a:pt x="715915" y="197076"/>
                </a:lnTo>
                <a:lnTo>
                  <a:pt x="715915" y="207887"/>
                </a:lnTo>
                <a:lnTo>
                  <a:pt x="729497" y="207887"/>
                </a:lnTo>
                <a:cubicBezTo>
                  <a:pt x="734930" y="207887"/>
                  <a:pt x="740362" y="209689"/>
                  <a:pt x="745795" y="212392"/>
                </a:cubicBezTo>
                <a:cubicBezTo>
                  <a:pt x="750322" y="213293"/>
                  <a:pt x="754849" y="216897"/>
                  <a:pt x="758471" y="220501"/>
                </a:cubicBezTo>
                <a:cubicBezTo>
                  <a:pt x="762998" y="224105"/>
                  <a:pt x="765715" y="228610"/>
                  <a:pt x="768431" y="234016"/>
                </a:cubicBezTo>
                <a:cubicBezTo>
                  <a:pt x="770242" y="239422"/>
                  <a:pt x="772053" y="244827"/>
                  <a:pt x="772053" y="249332"/>
                </a:cubicBezTo>
                <a:cubicBezTo>
                  <a:pt x="772053" y="256540"/>
                  <a:pt x="770242" y="261946"/>
                  <a:pt x="769336" y="267352"/>
                </a:cubicBezTo>
                <a:cubicBezTo>
                  <a:pt x="766620" y="271857"/>
                  <a:pt x="763904" y="276362"/>
                  <a:pt x="759377" y="280867"/>
                </a:cubicBezTo>
                <a:cubicBezTo>
                  <a:pt x="755755" y="284470"/>
                  <a:pt x="751228" y="287173"/>
                  <a:pt x="745795" y="289876"/>
                </a:cubicBezTo>
                <a:cubicBezTo>
                  <a:pt x="741268" y="292579"/>
                  <a:pt x="735835" y="292579"/>
                  <a:pt x="729497" y="292579"/>
                </a:cubicBezTo>
                <a:cubicBezTo>
                  <a:pt x="725875" y="292579"/>
                  <a:pt x="722254" y="292579"/>
                  <a:pt x="718632" y="291678"/>
                </a:cubicBezTo>
                <a:cubicBezTo>
                  <a:pt x="715010" y="289876"/>
                  <a:pt x="710483" y="288074"/>
                  <a:pt x="707766" y="287173"/>
                </a:cubicBezTo>
                <a:cubicBezTo>
                  <a:pt x="704145" y="284470"/>
                  <a:pt x="700523" y="281768"/>
                  <a:pt x="697807" y="279065"/>
                </a:cubicBezTo>
                <a:cubicBezTo>
                  <a:pt x="695090" y="276362"/>
                  <a:pt x="693279" y="273659"/>
                  <a:pt x="692374" y="270055"/>
                </a:cubicBezTo>
                <a:cubicBezTo>
                  <a:pt x="691469" y="267352"/>
                  <a:pt x="691469" y="266451"/>
                  <a:pt x="691469" y="263748"/>
                </a:cubicBezTo>
                <a:cubicBezTo>
                  <a:pt x="691469" y="261045"/>
                  <a:pt x="692374" y="260144"/>
                  <a:pt x="693279" y="257441"/>
                </a:cubicBezTo>
                <a:cubicBezTo>
                  <a:pt x="695090" y="255639"/>
                  <a:pt x="695090" y="254738"/>
                  <a:pt x="697807" y="253837"/>
                </a:cubicBezTo>
                <a:cubicBezTo>
                  <a:pt x="699618" y="252035"/>
                  <a:pt x="701428" y="252035"/>
                  <a:pt x="704145" y="252035"/>
                </a:cubicBezTo>
                <a:cubicBezTo>
                  <a:pt x="706861" y="252035"/>
                  <a:pt x="710483" y="252936"/>
                  <a:pt x="712294" y="255639"/>
                </a:cubicBezTo>
                <a:cubicBezTo>
                  <a:pt x="714105" y="256540"/>
                  <a:pt x="715915" y="258342"/>
                  <a:pt x="716821" y="259243"/>
                </a:cubicBezTo>
                <a:cubicBezTo>
                  <a:pt x="716821" y="260144"/>
                  <a:pt x="717726" y="261946"/>
                  <a:pt x="719537" y="262847"/>
                </a:cubicBezTo>
                <a:cubicBezTo>
                  <a:pt x="720443" y="264649"/>
                  <a:pt x="722254" y="265550"/>
                  <a:pt x="723159" y="266451"/>
                </a:cubicBezTo>
                <a:cubicBezTo>
                  <a:pt x="724970" y="267352"/>
                  <a:pt x="726781" y="267352"/>
                  <a:pt x="729497" y="267352"/>
                </a:cubicBezTo>
                <a:cubicBezTo>
                  <a:pt x="734024" y="267352"/>
                  <a:pt x="738551" y="266451"/>
                  <a:pt x="742173" y="262847"/>
                </a:cubicBezTo>
                <a:cubicBezTo>
                  <a:pt x="744890" y="260144"/>
                  <a:pt x="746700" y="254738"/>
                  <a:pt x="746700" y="249332"/>
                </a:cubicBezTo>
                <a:cubicBezTo>
                  <a:pt x="746700" y="244827"/>
                  <a:pt x="744890" y="241224"/>
                  <a:pt x="742173" y="238521"/>
                </a:cubicBezTo>
                <a:cubicBezTo>
                  <a:pt x="738551" y="234917"/>
                  <a:pt x="734024" y="234016"/>
                  <a:pt x="729497" y="234016"/>
                </a:cubicBezTo>
                <a:lnTo>
                  <a:pt x="703239" y="234016"/>
                </a:lnTo>
                <a:cubicBezTo>
                  <a:pt x="699618" y="234016"/>
                  <a:pt x="696901" y="232214"/>
                  <a:pt x="695090" y="229511"/>
                </a:cubicBezTo>
                <a:cubicBezTo>
                  <a:pt x="691469" y="227709"/>
                  <a:pt x="690563" y="224105"/>
                  <a:pt x="690563" y="221402"/>
                </a:cubicBezTo>
                <a:lnTo>
                  <a:pt x="690563" y="185363"/>
                </a:lnTo>
                <a:cubicBezTo>
                  <a:pt x="690563" y="180858"/>
                  <a:pt x="691469" y="178155"/>
                  <a:pt x="693279" y="175452"/>
                </a:cubicBezTo>
                <a:cubicBezTo>
                  <a:pt x="696901" y="173650"/>
                  <a:pt x="699618" y="171848"/>
                  <a:pt x="703239" y="171848"/>
                </a:cubicBezTo>
                <a:close/>
                <a:moveTo>
                  <a:pt x="350745" y="129856"/>
                </a:moveTo>
                <a:cubicBezTo>
                  <a:pt x="229735" y="174406"/>
                  <a:pt x="137198" y="279543"/>
                  <a:pt x="111395" y="409628"/>
                </a:cubicBezTo>
                <a:cubicBezTo>
                  <a:pt x="126521" y="415865"/>
                  <a:pt x="163002" y="424775"/>
                  <a:pt x="203932" y="384681"/>
                </a:cubicBezTo>
                <a:cubicBezTo>
                  <a:pt x="237743" y="351714"/>
                  <a:pt x="243082" y="333003"/>
                  <a:pt x="247531" y="316074"/>
                </a:cubicBezTo>
                <a:cubicBezTo>
                  <a:pt x="251090" y="301818"/>
                  <a:pt x="254649" y="287562"/>
                  <a:pt x="270665" y="269742"/>
                </a:cubicBezTo>
                <a:lnTo>
                  <a:pt x="283122" y="255486"/>
                </a:lnTo>
                <a:cubicBezTo>
                  <a:pt x="325831" y="208263"/>
                  <a:pt x="349855" y="165496"/>
                  <a:pt x="351635" y="133420"/>
                </a:cubicBezTo>
                <a:cubicBezTo>
                  <a:pt x="351635" y="131638"/>
                  <a:pt x="351635" y="129856"/>
                  <a:pt x="350745" y="129856"/>
                </a:cubicBezTo>
                <a:close/>
                <a:moveTo>
                  <a:pt x="770998" y="107572"/>
                </a:moveTo>
                <a:cubicBezTo>
                  <a:pt x="703633" y="107572"/>
                  <a:pt x="648678" y="162197"/>
                  <a:pt x="648678" y="231150"/>
                </a:cubicBezTo>
                <a:cubicBezTo>
                  <a:pt x="648678" y="298312"/>
                  <a:pt x="703633" y="352937"/>
                  <a:pt x="770998" y="352937"/>
                </a:cubicBezTo>
                <a:cubicBezTo>
                  <a:pt x="837475" y="352937"/>
                  <a:pt x="892430" y="298312"/>
                  <a:pt x="892430" y="231150"/>
                </a:cubicBezTo>
                <a:cubicBezTo>
                  <a:pt x="892430" y="162197"/>
                  <a:pt x="837475" y="107572"/>
                  <a:pt x="770998" y="107572"/>
                </a:cubicBezTo>
                <a:close/>
                <a:moveTo>
                  <a:pt x="482432" y="105799"/>
                </a:moveTo>
                <a:cubicBezTo>
                  <a:pt x="445952" y="105799"/>
                  <a:pt x="409471" y="111145"/>
                  <a:pt x="376549" y="120946"/>
                </a:cubicBezTo>
                <a:cubicBezTo>
                  <a:pt x="376549" y="125401"/>
                  <a:pt x="376549" y="128965"/>
                  <a:pt x="376549" y="132529"/>
                </a:cubicBezTo>
                <a:lnTo>
                  <a:pt x="376549" y="133420"/>
                </a:lnTo>
                <a:lnTo>
                  <a:pt x="376549" y="134311"/>
                </a:lnTo>
                <a:cubicBezTo>
                  <a:pt x="374769" y="172624"/>
                  <a:pt x="349855" y="219846"/>
                  <a:pt x="302697" y="273306"/>
                </a:cubicBezTo>
                <a:lnTo>
                  <a:pt x="290240" y="285780"/>
                </a:lnTo>
                <a:cubicBezTo>
                  <a:pt x="277783" y="300036"/>
                  <a:pt x="276004" y="309837"/>
                  <a:pt x="271555" y="322311"/>
                </a:cubicBezTo>
                <a:cubicBezTo>
                  <a:pt x="266216" y="342804"/>
                  <a:pt x="259988" y="365079"/>
                  <a:pt x="221727" y="401610"/>
                </a:cubicBezTo>
                <a:cubicBezTo>
                  <a:pt x="191475" y="431903"/>
                  <a:pt x="162112" y="439922"/>
                  <a:pt x="138978" y="439922"/>
                </a:cubicBezTo>
                <a:cubicBezTo>
                  <a:pt x="126521" y="439922"/>
                  <a:pt x="115844" y="437249"/>
                  <a:pt x="107836" y="434576"/>
                </a:cubicBezTo>
                <a:cubicBezTo>
                  <a:pt x="106056" y="451505"/>
                  <a:pt x="104277" y="467543"/>
                  <a:pt x="104277" y="484472"/>
                </a:cubicBezTo>
                <a:cubicBezTo>
                  <a:pt x="104277" y="502292"/>
                  <a:pt x="106056" y="521003"/>
                  <a:pt x="107836" y="538823"/>
                </a:cubicBezTo>
                <a:cubicBezTo>
                  <a:pt x="115844" y="537932"/>
                  <a:pt x="124742" y="537932"/>
                  <a:pt x="125631" y="537932"/>
                </a:cubicBezTo>
                <a:lnTo>
                  <a:pt x="126521" y="537932"/>
                </a:lnTo>
                <a:cubicBezTo>
                  <a:pt x="139868" y="537932"/>
                  <a:pt x="179908" y="533477"/>
                  <a:pt x="187916" y="515657"/>
                </a:cubicBezTo>
                <a:lnTo>
                  <a:pt x="189695" y="510311"/>
                </a:lnTo>
                <a:cubicBezTo>
                  <a:pt x="202152" y="481799"/>
                  <a:pt x="213719" y="455960"/>
                  <a:pt x="260878" y="454178"/>
                </a:cubicBezTo>
                <a:cubicBezTo>
                  <a:pt x="284902" y="452396"/>
                  <a:pt x="300028" y="456851"/>
                  <a:pt x="310705" y="466652"/>
                </a:cubicBezTo>
                <a:cubicBezTo>
                  <a:pt x="324052" y="480908"/>
                  <a:pt x="325831" y="501401"/>
                  <a:pt x="324942" y="518330"/>
                </a:cubicBezTo>
                <a:cubicBezTo>
                  <a:pt x="324942" y="545060"/>
                  <a:pt x="348966" y="578027"/>
                  <a:pt x="383667" y="597629"/>
                </a:cubicBezTo>
                <a:cubicBezTo>
                  <a:pt x="389896" y="599411"/>
                  <a:pt x="396124" y="602084"/>
                  <a:pt x="401463" y="604757"/>
                </a:cubicBezTo>
                <a:cubicBezTo>
                  <a:pt x="403242" y="605648"/>
                  <a:pt x="405912" y="606539"/>
                  <a:pt x="408581" y="607430"/>
                </a:cubicBezTo>
                <a:cubicBezTo>
                  <a:pt x="450400" y="629704"/>
                  <a:pt x="482432" y="652870"/>
                  <a:pt x="502008" y="677818"/>
                </a:cubicBezTo>
                <a:cubicBezTo>
                  <a:pt x="547386" y="725932"/>
                  <a:pt x="549166" y="781174"/>
                  <a:pt x="551835" y="839088"/>
                </a:cubicBezTo>
                <a:cubicBezTo>
                  <a:pt x="551835" y="845325"/>
                  <a:pt x="551835" y="851562"/>
                  <a:pt x="551835" y="857799"/>
                </a:cubicBezTo>
                <a:cubicBezTo>
                  <a:pt x="695979" y="830178"/>
                  <a:pt x="812540" y="721477"/>
                  <a:pt x="849021" y="580700"/>
                </a:cubicBezTo>
                <a:cubicBezTo>
                  <a:pt x="777839" y="542387"/>
                  <a:pt x="671065" y="477344"/>
                  <a:pt x="624797" y="420320"/>
                </a:cubicBezTo>
                <a:cubicBezTo>
                  <a:pt x="587426" y="380226"/>
                  <a:pt x="587426" y="344586"/>
                  <a:pt x="593655" y="315183"/>
                </a:cubicBezTo>
                <a:cubicBezTo>
                  <a:pt x="581198" y="289344"/>
                  <a:pt x="574969" y="260832"/>
                  <a:pt x="574969" y="231429"/>
                </a:cubicBezTo>
                <a:cubicBezTo>
                  <a:pt x="574969" y="192226"/>
                  <a:pt x="585647" y="156586"/>
                  <a:pt x="605222" y="126292"/>
                </a:cubicBezTo>
                <a:cubicBezTo>
                  <a:pt x="566072" y="112927"/>
                  <a:pt x="525142" y="105799"/>
                  <a:pt x="482432" y="105799"/>
                </a:cubicBezTo>
                <a:close/>
                <a:moveTo>
                  <a:pt x="770998" y="81603"/>
                </a:moveTo>
                <a:cubicBezTo>
                  <a:pt x="851657" y="81603"/>
                  <a:pt x="917249" y="148765"/>
                  <a:pt x="917249" y="231150"/>
                </a:cubicBezTo>
                <a:cubicBezTo>
                  <a:pt x="917249" y="311744"/>
                  <a:pt x="851657" y="378906"/>
                  <a:pt x="770998" y="378906"/>
                </a:cubicBezTo>
                <a:cubicBezTo>
                  <a:pt x="689452" y="378906"/>
                  <a:pt x="623860" y="311744"/>
                  <a:pt x="623860" y="231150"/>
                </a:cubicBezTo>
                <a:cubicBezTo>
                  <a:pt x="623860" y="148765"/>
                  <a:pt x="689452" y="81603"/>
                  <a:pt x="770998" y="81603"/>
                </a:cubicBezTo>
                <a:close/>
                <a:moveTo>
                  <a:pt x="254764" y="60175"/>
                </a:moveTo>
                <a:cubicBezTo>
                  <a:pt x="257803" y="60954"/>
                  <a:pt x="260505" y="62956"/>
                  <a:pt x="262306" y="66070"/>
                </a:cubicBezTo>
                <a:cubicBezTo>
                  <a:pt x="265908" y="72300"/>
                  <a:pt x="263206" y="80309"/>
                  <a:pt x="257803" y="83868"/>
                </a:cubicBezTo>
                <a:cubicBezTo>
                  <a:pt x="229887" y="99886"/>
                  <a:pt x="203773" y="118574"/>
                  <a:pt x="178558" y="139932"/>
                </a:cubicBezTo>
                <a:cubicBezTo>
                  <a:pt x="176757" y="141712"/>
                  <a:pt x="173155" y="143491"/>
                  <a:pt x="170454" y="143491"/>
                </a:cubicBezTo>
                <a:cubicBezTo>
                  <a:pt x="166852" y="143491"/>
                  <a:pt x="163250" y="141712"/>
                  <a:pt x="161449" y="139042"/>
                </a:cubicBezTo>
                <a:cubicBezTo>
                  <a:pt x="156946" y="133702"/>
                  <a:pt x="156946" y="125693"/>
                  <a:pt x="162349" y="121244"/>
                </a:cubicBezTo>
                <a:cubicBezTo>
                  <a:pt x="187563" y="98107"/>
                  <a:pt x="215479" y="78529"/>
                  <a:pt x="245196" y="61621"/>
                </a:cubicBezTo>
                <a:cubicBezTo>
                  <a:pt x="248348" y="59841"/>
                  <a:pt x="251725" y="59396"/>
                  <a:pt x="254764" y="60175"/>
                </a:cubicBezTo>
                <a:close/>
                <a:moveTo>
                  <a:pt x="771610" y="59467"/>
                </a:moveTo>
                <a:cubicBezTo>
                  <a:pt x="677294" y="59467"/>
                  <a:pt x="599883" y="136093"/>
                  <a:pt x="599883" y="231429"/>
                </a:cubicBezTo>
                <a:cubicBezTo>
                  <a:pt x="599883" y="325875"/>
                  <a:pt x="677294" y="401610"/>
                  <a:pt x="771610" y="401610"/>
                </a:cubicBezTo>
                <a:cubicBezTo>
                  <a:pt x="865927" y="401610"/>
                  <a:pt x="942448" y="325875"/>
                  <a:pt x="942448" y="231429"/>
                </a:cubicBezTo>
                <a:cubicBezTo>
                  <a:pt x="942448" y="136093"/>
                  <a:pt x="865927" y="59467"/>
                  <a:pt x="771610" y="59467"/>
                </a:cubicBezTo>
                <a:close/>
                <a:moveTo>
                  <a:pt x="771610" y="34519"/>
                </a:moveTo>
                <a:cubicBezTo>
                  <a:pt x="879274" y="34519"/>
                  <a:pt x="968251" y="121837"/>
                  <a:pt x="968251" y="231429"/>
                </a:cubicBezTo>
                <a:cubicBezTo>
                  <a:pt x="968251" y="300036"/>
                  <a:pt x="931770" y="361515"/>
                  <a:pt x="876604" y="396264"/>
                </a:cubicBezTo>
                <a:cubicBezTo>
                  <a:pt x="883722" y="424775"/>
                  <a:pt x="886392" y="454178"/>
                  <a:pt x="886392" y="484472"/>
                </a:cubicBezTo>
                <a:cubicBezTo>
                  <a:pt x="886392" y="512984"/>
                  <a:pt x="883722" y="540605"/>
                  <a:pt x="878384" y="567335"/>
                </a:cubicBezTo>
                <a:lnTo>
                  <a:pt x="879274" y="567335"/>
                </a:lnTo>
                <a:lnTo>
                  <a:pt x="877494" y="570899"/>
                </a:lnTo>
                <a:cubicBezTo>
                  <a:pt x="837454" y="751771"/>
                  <a:pt x="676404" y="888984"/>
                  <a:pt x="482432" y="888984"/>
                </a:cubicBezTo>
                <a:cubicBezTo>
                  <a:pt x="259988" y="888984"/>
                  <a:pt x="78473" y="708112"/>
                  <a:pt x="78473" y="484472"/>
                </a:cubicBezTo>
                <a:cubicBezTo>
                  <a:pt x="78473" y="261723"/>
                  <a:pt x="259988" y="79960"/>
                  <a:pt x="482432" y="79960"/>
                </a:cubicBezTo>
                <a:cubicBezTo>
                  <a:pt x="531370" y="79960"/>
                  <a:pt x="577639" y="88870"/>
                  <a:pt x="620348" y="104017"/>
                </a:cubicBezTo>
                <a:cubicBezTo>
                  <a:pt x="656829" y="62140"/>
                  <a:pt x="710216" y="34519"/>
                  <a:pt x="771610" y="34519"/>
                </a:cubicBezTo>
                <a:close/>
                <a:moveTo>
                  <a:pt x="536983" y="4018"/>
                </a:moveTo>
                <a:cubicBezTo>
                  <a:pt x="569931" y="6683"/>
                  <a:pt x="603769" y="13790"/>
                  <a:pt x="635826" y="24451"/>
                </a:cubicBezTo>
                <a:cubicBezTo>
                  <a:pt x="642950" y="26228"/>
                  <a:pt x="646512" y="33335"/>
                  <a:pt x="643840" y="40442"/>
                </a:cubicBezTo>
                <a:cubicBezTo>
                  <a:pt x="642950" y="45772"/>
                  <a:pt x="637607" y="49326"/>
                  <a:pt x="632264" y="49326"/>
                </a:cubicBezTo>
                <a:cubicBezTo>
                  <a:pt x="631374" y="49326"/>
                  <a:pt x="629593" y="48437"/>
                  <a:pt x="627812" y="48437"/>
                </a:cubicBezTo>
                <a:cubicBezTo>
                  <a:pt x="597536" y="38665"/>
                  <a:pt x="566369" y="31558"/>
                  <a:pt x="534312" y="28893"/>
                </a:cubicBezTo>
                <a:cubicBezTo>
                  <a:pt x="528078" y="28004"/>
                  <a:pt x="521845" y="20897"/>
                  <a:pt x="522736" y="14679"/>
                </a:cubicBezTo>
                <a:cubicBezTo>
                  <a:pt x="523626" y="7572"/>
                  <a:pt x="529859" y="3130"/>
                  <a:pt x="536983" y="4018"/>
                </a:cubicBezTo>
                <a:close/>
                <a:moveTo>
                  <a:pt x="435191" y="96"/>
                </a:moveTo>
                <a:cubicBezTo>
                  <a:pt x="442314" y="-792"/>
                  <a:pt x="448548" y="4538"/>
                  <a:pt x="449438" y="11645"/>
                </a:cubicBezTo>
                <a:cubicBezTo>
                  <a:pt x="450329" y="17864"/>
                  <a:pt x="444986" y="24082"/>
                  <a:pt x="437862" y="24971"/>
                </a:cubicBezTo>
                <a:cubicBezTo>
                  <a:pt x="405805" y="28524"/>
                  <a:pt x="373748" y="34743"/>
                  <a:pt x="343472" y="45404"/>
                </a:cubicBezTo>
                <a:cubicBezTo>
                  <a:pt x="342581" y="45404"/>
                  <a:pt x="340800" y="45404"/>
                  <a:pt x="339910" y="45404"/>
                </a:cubicBezTo>
                <a:cubicBezTo>
                  <a:pt x="334567" y="45404"/>
                  <a:pt x="329224" y="42739"/>
                  <a:pt x="328334" y="37408"/>
                </a:cubicBezTo>
                <a:cubicBezTo>
                  <a:pt x="325662" y="30301"/>
                  <a:pt x="329224" y="23194"/>
                  <a:pt x="335457" y="21417"/>
                </a:cubicBezTo>
                <a:cubicBezTo>
                  <a:pt x="367514" y="10757"/>
                  <a:pt x="401353" y="3650"/>
                  <a:pt x="435191" y="9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86" name="Freeform 33">
            <a:extLst>
              <a:ext uri="{FF2B5EF4-FFF2-40B4-BE49-F238E27FC236}">
                <a16:creationId xmlns:a16="http://schemas.microsoft.com/office/drawing/2014/main" id="{1FD13921-FABE-4916-9526-07A070CBE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8485" y="4186535"/>
            <a:ext cx="404135" cy="886745"/>
          </a:xfrm>
          <a:custGeom>
            <a:avLst/>
            <a:gdLst>
              <a:gd name="T0" fmla="*/ 228 w 456"/>
              <a:gd name="T1" fmla="*/ 683 h 998"/>
              <a:gd name="T2" fmla="*/ 28 w 456"/>
              <a:gd name="T3" fmla="*/ 323 h 998"/>
              <a:gd name="T4" fmla="*/ 57 w 456"/>
              <a:gd name="T5" fmla="*/ 455 h 998"/>
              <a:gd name="T6" fmla="*/ 228 w 456"/>
              <a:gd name="T7" fmla="*/ 626 h 998"/>
              <a:gd name="T8" fmla="*/ 398 w 456"/>
              <a:gd name="T9" fmla="*/ 455 h 998"/>
              <a:gd name="T10" fmla="*/ 426 w 456"/>
              <a:gd name="T11" fmla="*/ 323 h 998"/>
              <a:gd name="T12" fmla="*/ 426 w 456"/>
              <a:gd name="T13" fmla="*/ 485 h 998"/>
              <a:gd name="T14" fmla="*/ 85 w 456"/>
              <a:gd name="T15" fmla="*/ 195 h 998"/>
              <a:gd name="T16" fmla="*/ 114 w 456"/>
              <a:gd name="T17" fmla="*/ 294 h 998"/>
              <a:gd name="T18" fmla="*/ 85 w 456"/>
              <a:gd name="T19" fmla="*/ 195 h 998"/>
              <a:gd name="T20" fmla="*/ 114 w 456"/>
              <a:gd name="T21" fmla="*/ 167 h 998"/>
              <a:gd name="T22" fmla="*/ 86 w 456"/>
              <a:gd name="T23" fmla="*/ 167 h 998"/>
              <a:gd name="T24" fmla="*/ 370 w 456"/>
              <a:gd name="T25" fmla="*/ 167 h 998"/>
              <a:gd name="T26" fmla="*/ 342 w 456"/>
              <a:gd name="T27" fmla="*/ 86 h 998"/>
              <a:gd name="T28" fmla="*/ 370 w 456"/>
              <a:gd name="T29" fmla="*/ 167 h 998"/>
              <a:gd name="T30" fmla="*/ 370 w 456"/>
              <a:gd name="T31" fmla="*/ 195 h 998"/>
              <a:gd name="T32" fmla="*/ 342 w 456"/>
              <a:gd name="T33" fmla="*/ 294 h 998"/>
              <a:gd name="T34" fmla="*/ 163 w 456"/>
              <a:gd name="T35" fmla="*/ 294 h 998"/>
              <a:gd name="T36" fmla="*/ 142 w 456"/>
              <a:gd name="T37" fmla="*/ 195 h 998"/>
              <a:gd name="T38" fmla="*/ 163 w 456"/>
              <a:gd name="T39" fmla="*/ 294 h 998"/>
              <a:gd name="T40" fmla="*/ 192 w 456"/>
              <a:gd name="T41" fmla="*/ 167 h 998"/>
              <a:gd name="T42" fmla="*/ 192 w 456"/>
              <a:gd name="T43" fmla="*/ 32 h 998"/>
              <a:gd name="T44" fmla="*/ 213 w 456"/>
              <a:gd name="T45" fmla="*/ 167 h 998"/>
              <a:gd name="T46" fmla="*/ 241 w 456"/>
              <a:gd name="T47" fmla="*/ 167 h 998"/>
              <a:gd name="T48" fmla="*/ 241 w 456"/>
              <a:gd name="T49" fmla="*/ 29 h 998"/>
              <a:gd name="T50" fmla="*/ 263 w 456"/>
              <a:gd name="T51" fmla="*/ 167 h 998"/>
              <a:gd name="T52" fmla="*/ 263 w 456"/>
              <a:gd name="T53" fmla="*/ 195 h 998"/>
              <a:gd name="T54" fmla="*/ 241 w 456"/>
              <a:gd name="T55" fmla="*/ 294 h 998"/>
              <a:gd name="T56" fmla="*/ 192 w 456"/>
              <a:gd name="T57" fmla="*/ 195 h 998"/>
              <a:gd name="T58" fmla="*/ 213 w 456"/>
              <a:gd name="T59" fmla="*/ 294 h 998"/>
              <a:gd name="T60" fmla="*/ 192 w 456"/>
              <a:gd name="T61" fmla="*/ 195 h 998"/>
              <a:gd name="T62" fmla="*/ 313 w 456"/>
              <a:gd name="T63" fmla="*/ 195 h 998"/>
              <a:gd name="T64" fmla="*/ 292 w 456"/>
              <a:gd name="T65" fmla="*/ 294 h 998"/>
              <a:gd name="T66" fmla="*/ 313 w 456"/>
              <a:gd name="T67" fmla="*/ 167 h 998"/>
              <a:gd name="T68" fmla="*/ 292 w 456"/>
              <a:gd name="T69" fmla="*/ 44 h 998"/>
              <a:gd name="T70" fmla="*/ 313 w 456"/>
              <a:gd name="T71" fmla="*/ 57 h 998"/>
              <a:gd name="T72" fmla="*/ 142 w 456"/>
              <a:gd name="T73" fmla="*/ 57 h 998"/>
              <a:gd name="T74" fmla="*/ 163 w 456"/>
              <a:gd name="T75" fmla="*/ 44 h 998"/>
              <a:gd name="T76" fmla="*/ 142 w 456"/>
              <a:gd name="T77" fmla="*/ 167 h 998"/>
              <a:gd name="T78" fmla="*/ 85 w 456"/>
              <a:gd name="T79" fmla="*/ 323 h 998"/>
              <a:gd name="T80" fmla="*/ 370 w 456"/>
              <a:gd name="T81" fmla="*/ 455 h 998"/>
              <a:gd name="T82" fmla="*/ 228 w 456"/>
              <a:gd name="T83" fmla="*/ 597 h 998"/>
              <a:gd name="T84" fmla="*/ 85 w 456"/>
              <a:gd name="T85" fmla="*/ 455 h 998"/>
              <a:gd name="T86" fmla="*/ 441 w 456"/>
              <a:gd name="T87" fmla="*/ 205 h 998"/>
              <a:gd name="T88" fmla="*/ 426 w 456"/>
              <a:gd name="T89" fmla="*/ 219 h 998"/>
              <a:gd name="T90" fmla="*/ 398 w 456"/>
              <a:gd name="T91" fmla="*/ 294 h 998"/>
              <a:gd name="T92" fmla="*/ 398 w 456"/>
              <a:gd name="T93" fmla="*/ 170 h 998"/>
              <a:gd name="T94" fmla="*/ 228 w 456"/>
              <a:gd name="T95" fmla="*/ 0 h 998"/>
              <a:gd name="T96" fmla="*/ 57 w 456"/>
              <a:gd name="T97" fmla="*/ 294 h 998"/>
              <a:gd name="T98" fmla="*/ 28 w 456"/>
              <a:gd name="T99" fmla="*/ 219 h 998"/>
              <a:gd name="T100" fmla="*/ 15 w 456"/>
              <a:gd name="T101" fmla="*/ 205 h 998"/>
              <a:gd name="T102" fmla="*/ 0 w 456"/>
              <a:gd name="T103" fmla="*/ 219 h 998"/>
              <a:gd name="T104" fmla="*/ 0 w 456"/>
              <a:gd name="T105" fmla="*/ 485 h 998"/>
              <a:gd name="T106" fmla="*/ 213 w 456"/>
              <a:gd name="T107" fmla="*/ 968 h 998"/>
              <a:gd name="T108" fmla="*/ 127 w 456"/>
              <a:gd name="T109" fmla="*/ 968 h 998"/>
              <a:gd name="T110" fmla="*/ 114 w 456"/>
              <a:gd name="T111" fmla="*/ 982 h 998"/>
              <a:gd name="T112" fmla="*/ 327 w 456"/>
              <a:gd name="T113" fmla="*/ 997 h 998"/>
              <a:gd name="T114" fmla="*/ 342 w 456"/>
              <a:gd name="T115" fmla="*/ 982 h 998"/>
              <a:gd name="T116" fmla="*/ 327 w 456"/>
              <a:gd name="T117" fmla="*/ 968 h 998"/>
              <a:gd name="T118" fmla="*/ 241 w 456"/>
              <a:gd name="T119" fmla="*/ 711 h 998"/>
              <a:gd name="T120" fmla="*/ 455 w 456"/>
              <a:gd name="T121" fmla="*/ 485 h 998"/>
              <a:gd name="T122" fmla="*/ 455 w 456"/>
              <a:gd name="T123" fmla="*/ 219 h 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56" h="998">
                <a:moveTo>
                  <a:pt x="228" y="683"/>
                </a:moveTo>
                <a:lnTo>
                  <a:pt x="228" y="683"/>
                </a:lnTo>
                <a:cubicBezTo>
                  <a:pt x="118" y="683"/>
                  <a:pt x="28" y="594"/>
                  <a:pt x="28" y="485"/>
                </a:cubicBezTo>
                <a:lnTo>
                  <a:pt x="28" y="323"/>
                </a:lnTo>
                <a:lnTo>
                  <a:pt x="57" y="323"/>
                </a:lnTo>
                <a:lnTo>
                  <a:pt x="57" y="455"/>
                </a:lnTo>
                <a:lnTo>
                  <a:pt x="57" y="455"/>
                </a:lnTo>
                <a:cubicBezTo>
                  <a:pt x="57" y="550"/>
                  <a:pt x="133" y="626"/>
                  <a:pt x="228" y="626"/>
                </a:cubicBezTo>
                <a:lnTo>
                  <a:pt x="228" y="626"/>
                </a:lnTo>
                <a:cubicBezTo>
                  <a:pt x="322" y="626"/>
                  <a:pt x="398" y="550"/>
                  <a:pt x="398" y="455"/>
                </a:cubicBezTo>
                <a:lnTo>
                  <a:pt x="398" y="323"/>
                </a:lnTo>
                <a:lnTo>
                  <a:pt x="426" y="323"/>
                </a:lnTo>
                <a:lnTo>
                  <a:pt x="426" y="485"/>
                </a:lnTo>
                <a:lnTo>
                  <a:pt x="426" y="485"/>
                </a:lnTo>
                <a:cubicBezTo>
                  <a:pt x="426" y="594"/>
                  <a:pt x="337" y="683"/>
                  <a:pt x="228" y="683"/>
                </a:cubicBezTo>
                <a:close/>
                <a:moveTo>
                  <a:pt x="85" y="195"/>
                </a:moveTo>
                <a:lnTo>
                  <a:pt x="114" y="195"/>
                </a:lnTo>
                <a:lnTo>
                  <a:pt x="114" y="294"/>
                </a:lnTo>
                <a:lnTo>
                  <a:pt x="85" y="294"/>
                </a:lnTo>
                <a:lnTo>
                  <a:pt x="85" y="195"/>
                </a:lnTo>
                <a:close/>
                <a:moveTo>
                  <a:pt x="114" y="86"/>
                </a:moveTo>
                <a:lnTo>
                  <a:pt x="114" y="167"/>
                </a:lnTo>
                <a:lnTo>
                  <a:pt x="86" y="167"/>
                </a:lnTo>
                <a:lnTo>
                  <a:pt x="86" y="167"/>
                </a:lnTo>
                <a:cubicBezTo>
                  <a:pt x="86" y="136"/>
                  <a:pt x="97" y="108"/>
                  <a:pt x="114" y="86"/>
                </a:cubicBezTo>
                <a:close/>
                <a:moveTo>
                  <a:pt x="370" y="167"/>
                </a:moveTo>
                <a:lnTo>
                  <a:pt x="342" y="167"/>
                </a:lnTo>
                <a:lnTo>
                  <a:pt x="342" y="86"/>
                </a:lnTo>
                <a:lnTo>
                  <a:pt x="342" y="86"/>
                </a:lnTo>
                <a:cubicBezTo>
                  <a:pt x="359" y="108"/>
                  <a:pt x="369" y="136"/>
                  <a:pt x="370" y="167"/>
                </a:cubicBezTo>
                <a:close/>
                <a:moveTo>
                  <a:pt x="342" y="195"/>
                </a:moveTo>
                <a:lnTo>
                  <a:pt x="370" y="195"/>
                </a:lnTo>
                <a:lnTo>
                  <a:pt x="370" y="294"/>
                </a:lnTo>
                <a:lnTo>
                  <a:pt x="342" y="294"/>
                </a:lnTo>
                <a:lnTo>
                  <a:pt x="342" y="195"/>
                </a:lnTo>
                <a:close/>
                <a:moveTo>
                  <a:pt x="163" y="294"/>
                </a:moveTo>
                <a:lnTo>
                  <a:pt x="142" y="294"/>
                </a:lnTo>
                <a:lnTo>
                  <a:pt x="142" y="195"/>
                </a:lnTo>
                <a:lnTo>
                  <a:pt x="163" y="195"/>
                </a:lnTo>
                <a:lnTo>
                  <a:pt x="163" y="294"/>
                </a:lnTo>
                <a:close/>
                <a:moveTo>
                  <a:pt x="213" y="167"/>
                </a:moveTo>
                <a:lnTo>
                  <a:pt x="192" y="167"/>
                </a:lnTo>
                <a:lnTo>
                  <a:pt x="192" y="32"/>
                </a:lnTo>
                <a:lnTo>
                  <a:pt x="192" y="32"/>
                </a:lnTo>
                <a:cubicBezTo>
                  <a:pt x="199" y="31"/>
                  <a:pt x="206" y="29"/>
                  <a:pt x="213" y="29"/>
                </a:cubicBezTo>
                <a:lnTo>
                  <a:pt x="213" y="167"/>
                </a:lnTo>
                <a:close/>
                <a:moveTo>
                  <a:pt x="263" y="167"/>
                </a:moveTo>
                <a:lnTo>
                  <a:pt x="241" y="167"/>
                </a:lnTo>
                <a:lnTo>
                  <a:pt x="241" y="29"/>
                </a:lnTo>
                <a:lnTo>
                  <a:pt x="241" y="29"/>
                </a:lnTo>
                <a:cubicBezTo>
                  <a:pt x="249" y="29"/>
                  <a:pt x="256" y="31"/>
                  <a:pt x="263" y="32"/>
                </a:cubicBezTo>
                <a:lnTo>
                  <a:pt x="263" y="167"/>
                </a:lnTo>
                <a:close/>
                <a:moveTo>
                  <a:pt x="241" y="195"/>
                </a:moveTo>
                <a:lnTo>
                  <a:pt x="263" y="195"/>
                </a:lnTo>
                <a:lnTo>
                  <a:pt x="263" y="294"/>
                </a:lnTo>
                <a:lnTo>
                  <a:pt x="241" y="294"/>
                </a:lnTo>
                <a:lnTo>
                  <a:pt x="241" y="195"/>
                </a:lnTo>
                <a:close/>
                <a:moveTo>
                  <a:pt x="192" y="195"/>
                </a:moveTo>
                <a:lnTo>
                  <a:pt x="213" y="195"/>
                </a:lnTo>
                <a:lnTo>
                  <a:pt x="213" y="294"/>
                </a:lnTo>
                <a:lnTo>
                  <a:pt x="192" y="294"/>
                </a:lnTo>
                <a:lnTo>
                  <a:pt x="192" y="195"/>
                </a:lnTo>
                <a:close/>
                <a:moveTo>
                  <a:pt x="292" y="195"/>
                </a:moveTo>
                <a:lnTo>
                  <a:pt x="313" y="195"/>
                </a:lnTo>
                <a:lnTo>
                  <a:pt x="313" y="294"/>
                </a:lnTo>
                <a:lnTo>
                  <a:pt x="292" y="294"/>
                </a:lnTo>
                <a:lnTo>
                  <a:pt x="292" y="195"/>
                </a:lnTo>
                <a:close/>
                <a:moveTo>
                  <a:pt x="313" y="167"/>
                </a:moveTo>
                <a:lnTo>
                  <a:pt x="292" y="167"/>
                </a:lnTo>
                <a:lnTo>
                  <a:pt x="292" y="44"/>
                </a:lnTo>
                <a:lnTo>
                  <a:pt x="292" y="44"/>
                </a:lnTo>
                <a:cubicBezTo>
                  <a:pt x="299" y="47"/>
                  <a:pt x="307" y="51"/>
                  <a:pt x="313" y="57"/>
                </a:cubicBezTo>
                <a:lnTo>
                  <a:pt x="313" y="167"/>
                </a:lnTo>
                <a:close/>
                <a:moveTo>
                  <a:pt x="142" y="57"/>
                </a:moveTo>
                <a:lnTo>
                  <a:pt x="142" y="57"/>
                </a:lnTo>
                <a:cubicBezTo>
                  <a:pt x="149" y="51"/>
                  <a:pt x="156" y="47"/>
                  <a:pt x="163" y="44"/>
                </a:cubicBezTo>
                <a:lnTo>
                  <a:pt x="163" y="167"/>
                </a:lnTo>
                <a:lnTo>
                  <a:pt x="142" y="167"/>
                </a:lnTo>
                <a:lnTo>
                  <a:pt x="142" y="57"/>
                </a:lnTo>
                <a:close/>
                <a:moveTo>
                  <a:pt x="85" y="323"/>
                </a:moveTo>
                <a:lnTo>
                  <a:pt x="370" y="323"/>
                </a:lnTo>
                <a:lnTo>
                  <a:pt x="370" y="455"/>
                </a:lnTo>
                <a:lnTo>
                  <a:pt x="370" y="455"/>
                </a:lnTo>
                <a:cubicBezTo>
                  <a:pt x="370" y="534"/>
                  <a:pt x="307" y="597"/>
                  <a:pt x="228" y="597"/>
                </a:cubicBezTo>
                <a:lnTo>
                  <a:pt x="228" y="597"/>
                </a:lnTo>
                <a:cubicBezTo>
                  <a:pt x="149" y="597"/>
                  <a:pt x="85" y="534"/>
                  <a:pt x="85" y="455"/>
                </a:cubicBezTo>
                <a:lnTo>
                  <a:pt x="85" y="323"/>
                </a:lnTo>
                <a:close/>
                <a:moveTo>
                  <a:pt x="441" y="205"/>
                </a:moveTo>
                <a:lnTo>
                  <a:pt x="441" y="205"/>
                </a:lnTo>
                <a:cubicBezTo>
                  <a:pt x="433" y="205"/>
                  <a:pt x="426" y="212"/>
                  <a:pt x="426" y="219"/>
                </a:cubicBezTo>
                <a:lnTo>
                  <a:pt x="426" y="294"/>
                </a:lnTo>
                <a:lnTo>
                  <a:pt x="398" y="294"/>
                </a:lnTo>
                <a:lnTo>
                  <a:pt x="398" y="170"/>
                </a:lnTo>
                <a:lnTo>
                  <a:pt x="398" y="170"/>
                </a:lnTo>
                <a:cubicBezTo>
                  <a:pt x="398" y="76"/>
                  <a:pt x="322" y="0"/>
                  <a:pt x="228" y="0"/>
                </a:cubicBezTo>
                <a:lnTo>
                  <a:pt x="228" y="0"/>
                </a:lnTo>
                <a:cubicBezTo>
                  <a:pt x="133" y="0"/>
                  <a:pt x="57" y="76"/>
                  <a:pt x="57" y="170"/>
                </a:cubicBezTo>
                <a:lnTo>
                  <a:pt x="57" y="294"/>
                </a:lnTo>
                <a:lnTo>
                  <a:pt x="28" y="294"/>
                </a:lnTo>
                <a:lnTo>
                  <a:pt x="28" y="219"/>
                </a:lnTo>
                <a:lnTo>
                  <a:pt x="28" y="219"/>
                </a:lnTo>
                <a:cubicBezTo>
                  <a:pt x="28" y="212"/>
                  <a:pt x="22" y="205"/>
                  <a:pt x="15" y="205"/>
                </a:cubicBezTo>
                <a:lnTo>
                  <a:pt x="15" y="205"/>
                </a:lnTo>
                <a:cubicBezTo>
                  <a:pt x="7" y="205"/>
                  <a:pt x="0" y="212"/>
                  <a:pt x="0" y="219"/>
                </a:cubicBezTo>
                <a:lnTo>
                  <a:pt x="0" y="485"/>
                </a:lnTo>
                <a:lnTo>
                  <a:pt x="0" y="485"/>
                </a:lnTo>
                <a:cubicBezTo>
                  <a:pt x="0" y="605"/>
                  <a:pt x="94" y="704"/>
                  <a:pt x="213" y="711"/>
                </a:cubicBezTo>
                <a:lnTo>
                  <a:pt x="213" y="968"/>
                </a:lnTo>
                <a:lnTo>
                  <a:pt x="127" y="968"/>
                </a:lnTo>
                <a:lnTo>
                  <a:pt x="127" y="968"/>
                </a:lnTo>
                <a:cubicBezTo>
                  <a:pt x="120" y="968"/>
                  <a:pt x="114" y="974"/>
                  <a:pt x="114" y="982"/>
                </a:cubicBezTo>
                <a:lnTo>
                  <a:pt x="114" y="982"/>
                </a:lnTo>
                <a:cubicBezTo>
                  <a:pt x="114" y="991"/>
                  <a:pt x="120" y="997"/>
                  <a:pt x="127" y="997"/>
                </a:cubicBezTo>
                <a:lnTo>
                  <a:pt x="327" y="997"/>
                </a:lnTo>
                <a:lnTo>
                  <a:pt x="327" y="997"/>
                </a:lnTo>
                <a:cubicBezTo>
                  <a:pt x="335" y="997"/>
                  <a:pt x="342" y="991"/>
                  <a:pt x="342" y="982"/>
                </a:cubicBezTo>
                <a:lnTo>
                  <a:pt x="342" y="982"/>
                </a:lnTo>
                <a:cubicBezTo>
                  <a:pt x="342" y="974"/>
                  <a:pt x="335" y="968"/>
                  <a:pt x="327" y="968"/>
                </a:cubicBezTo>
                <a:lnTo>
                  <a:pt x="241" y="968"/>
                </a:lnTo>
                <a:lnTo>
                  <a:pt x="241" y="711"/>
                </a:lnTo>
                <a:lnTo>
                  <a:pt x="241" y="711"/>
                </a:lnTo>
                <a:cubicBezTo>
                  <a:pt x="360" y="704"/>
                  <a:pt x="455" y="605"/>
                  <a:pt x="455" y="485"/>
                </a:cubicBezTo>
                <a:lnTo>
                  <a:pt x="455" y="219"/>
                </a:lnTo>
                <a:lnTo>
                  <a:pt x="455" y="219"/>
                </a:lnTo>
                <a:cubicBezTo>
                  <a:pt x="455" y="212"/>
                  <a:pt x="449" y="205"/>
                  <a:pt x="441" y="2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582A430D-5526-463B-BAFE-DC31FCEBF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9227" y="11003033"/>
            <a:ext cx="917244" cy="943596"/>
          </a:xfrm>
          <a:custGeom>
            <a:avLst/>
            <a:gdLst>
              <a:gd name="connsiteX0" fmla="*/ 820045 w 917244"/>
              <a:gd name="connsiteY0" fmla="*/ 559968 h 943596"/>
              <a:gd name="connsiteX1" fmla="*/ 842715 w 917244"/>
              <a:gd name="connsiteY1" fmla="*/ 582638 h 943596"/>
              <a:gd name="connsiteX2" fmla="*/ 820045 w 917244"/>
              <a:gd name="connsiteY2" fmla="*/ 606180 h 943596"/>
              <a:gd name="connsiteX3" fmla="*/ 796503 w 917244"/>
              <a:gd name="connsiteY3" fmla="*/ 582638 h 943596"/>
              <a:gd name="connsiteX4" fmla="*/ 820045 w 917244"/>
              <a:gd name="connsiteY4" fmla="*/ 559968 h 943596"/>
              <a:gd name="connsiteX5" fmla="*/ 820045 w 917244"/>
              <a:gd name="connsiteY5" fmla="*/ 465800 h 943596"/>
              <a:gd name="connsiteX6" fmla="*/ 842715 w 917244"/>
              <a:gd name="connsiteY6" fmla="*/ 488470 h 943596"/>
              <a:gd name="connsiteX7" fmla="*/ 820045 w 917244"/>
              <a:gd name="connsiteY7" fmla="*/ 512012 h 943596"/>
              <a:gd name="connsiteX8" fmla="*/ 796503 w 917244"/>
              <a:gd name="connsiteY8" fmla="*/ 488470 h 943596"/>
              <a:gd name="connsiteX9" fmla="*/ 820045 w 917244"/>
              <a:gd name="connsiteY9" fmla="*/ 465800 h 943596"/>
              <a:gd name="connsiteX10" fmla="*/ 820045 w 917244"/>
              <a:gd name="connsiteY10" fmla="*/ 359863 h 943596"/>
              <a:gd name="connsiteX11" fmla="*/ 842715 w 917244"/>
              <a:gd name="connsiteY11" fmla="*/ 383405 h 943596"/>
              <a:gd name="connsiteX12" fmla="*/ 820045 w 917244"/>
              <a:gd name="connsiteY12" fmla="*/ 406075 h 943596"/>
              <a:gd name="connsiteX13" fmla="*/ 796503 w 917244"/>
              <a:gd name="connsiteY13" fmla="*/ 383405 h 943596"/>
              <a:gd name="connsiteX14" fmla="*/ 820045 w 917244"/>
              <a:gd name="connsiteY14" fmla="*/ 359863 h 943596"/>
              <a:gd name="connsiteX15" fmla="*/ 133674 w 917244"/>
              <a:gd name="connsiteY15" fmla="*/ 271034 h 943596"/>
              <a:gd name="connsiteX16" fmla="*/ 103403 w 917244"/>
              <a:gd name="connsiteY16" fmla="*/ 301342 h 943596"/>
              <a:gd name="connsiteX17" fmla="*/ 103403 w 917244"/>
              <a:gd name="connsiteY17" fmla="*/ 667711 h 943596"/>
              <a:gd name="connsiteX18" fmla="*/ 133674 w 917244"/>
              <a:gd name="connsiteY18" fmla="*/ 697127 h 943596"/>
              <a:gd name="connsiteX19" fmla="*/ 696361 w 917244"/>
              <a:gd name="connsiteY19" fmla="*/ 697127 h 943596"/>
              <a:gd name="connsiteX20" fmla="*/ 725742 w 917244"/>
              <a:gd name="connsiteY20" fmla="*/ 667711 h 943596"/>
              <a:gd name="connsiteX21" fmla="*/ 725742 w 917244"/>
              <a:gd name="connsiteY21" fmla="*/ 301342 h 943596"/>
              <a:gd name="connsiteX22" fmla="*/ 696361 w 917244"/>
              <a:gd name="connsiteY22" fmla="*/ 271034 h 943596"/>
              <a:gd name="connsiteX23" fmla="*/ 133674 w 917244"/>
              <a:gd name="connsiteY23" fmla="*/ 246075 h 943596"/>
              <a:gd name="connsiteX24" fmla="*/ 696361 w 917244"/>
              <a:gd name="connsiteY24" fmla="*/ 246075 h 943596"/>
              <a:gd name="connsiteX25" fmla="*/ 752452 w 917244"/>
              <a:gd name="connsiteY25" fmla="*/ 301342 h 943596"/>
              <a:gd name="connsiteX26" fmla="*/ 752452 w 917244"/>
              <a:gd name="connsiteY26" fmla="*/ 667711 h 943596"/>
              <a:gd name="connsiteX27" fmla="*/ 696361 w 917244"/>
              <a:gd name="connsiteY27" fmla="*/ 723870 h 943596"/>
              <a:gd name="connsiteX28" fmla="*/ 133674 w 917244"/>
              <a:gd name="connsiteY28" fmla="*/ 723870 h 943596"/>
              <a:gd name="connsiteX29" fmla="*/ 78474 w 917244"/>
              <a:gd name="connsiteY29" fmla="*/ 667711 h 943596"/>
              <a:gd name="connsiteX30" fmla="*/ 78474 w 917244"/>
              <a:gd name="connsiteY30" fmla="*/ 301342 h 943596"/>
              <a:gd name="connsiteX31" fmla="*/ 133674 w 917244"/>
              <a:gd name="connsiteY31" fmla="*/ 246075 h 943596"/>
              <a:gd name="connsiteX32" fmla="*/ 71311 w 917244"/>
              <a:gd name="connsiteY32" fmla="*/ 187651 h 943596"/>
              <a:gd name="connsiteX33" fmla="*/ 24959 w 917244"/>
              <a:gd name="connsiteY33" fmla="*/ 233951 h 943596"/>
              <a:gd name="connsiteX34" fmla="*/ 24959 w 917244"/>
              <a:gd name="connsiteY34" fmla="*/ 737024 h 943596"/>
              <a:gd name="connsiteX35" fmla="*/ 71311 w 917244"/>
              <a:gd name="connsiteY35" fmla="*/ 783325 h 943596"/>
              <a:gd name="connsiteX36" fmla="*/ 845041 w 917244"/>
              <a:gd name="connsiteY36" fmla="*/ 783325 h 943596"/>
              <a:gd name="connsiteX37" fmla="*/ 891393 w 917244"/>
              <a:gd name="connsiteY37" fmla="*/ 737024 h 943596"/>
              <a:gd name="connsiteX38" fmla="*/ 891393 w 917244"/>
              <a:gd name="connsiteY38" fmla="*/ 233951 h 943596"/>
              <a:gd name="connsiteX39" fmla="*/ 845041 w 917244"/>
              <a:gd name="connsiteY39" fmla="*/ 187651 h 943596"/>
              <a:gd name="connsiteX40" fmla="*/ 566035 w 917244"/>
              <a:gd name="connsiteY40" fmla="*/ 187651 h 943596"/>
              <a:gd name="connsiteX41" fmla="*/ 352100 w 917244"/>
              <a:gd name="connsiteY41" fmla="*/ 187651 h 943596"/>
              <a:gd name="connsiteX42" fmla="*/ 458176 w 917244"/>
              <a:gd name="connsiteY42" fmla="*/ 79023 h 943596"/>
              <a:gd name="connsiteX43" fmla="*/ 377059 w 917244"/>
              <a:gd name="connsiteY43" fmla="*/ 161829 h 943596"/>
              <a:gd name="connsiteX44" fmla="*/ 377059 w 917244"/>
              <a:gd name="connsiteY44" fmla="*/ 162720 h 943596"/>
              <a:gd name="connsiteX45" fmla="*/ 541076 w 917244"/>
              <a:gd name="connsiteY45" fmla="*/ 162720 h 943596"/>
              <a:gd name="connsiteX46" fmla="*/ 541076 w 917244"/>
              <a:gd name="connsiteY46" fmla="*/ 161829 h 943596"/>
              <a:gd name="connsiteX47" fmla="*/ 458176 w 917244"/>
              <a:gd name="connsiteY47" fmla="*/ 79023 h 943596"/>
              <a:gd name="connsiteX48" fmla="*/ 328033 w 917244"/>
              <a:gd name="connsiteY48" fmla="*/ 3339 h 943596"/>
              <a:gd name="connsiteX49" fmla="*/ 345860 w 917244"/>
              <a:gd name="connsiteY49" fmla="*/ 3339 h 943596"/>
              <a:gd name="connsiteX50" fmla="*/ 409149 w 917244"/>
              <a:gd name="connsiteY50" fmla="*/ 66557 h 943596"/>
              <a:gd name="connsiteX51" fmla="*/ 458176 w 917244"/>
              <a:gd name="connsiteY51" fmla="*/ 54091 h 943596"/>
              <a:gd name="connsiteX52" fmla="*/ 508985 w 917244"/>
              <a:gd name="connsiteY52" fmla="*/ 66557 h 943596"/>
              <a:gd name="connsiteX53" fmla="*/ 571383 w 917244"/>
              <a:gd name="connsiteY53" fmla="*/ 3339 h 943596"/>
              <a:gd name="connsiteX54" fmla="*/ 589211 w 917244"/>
              <a:gd name="connsiteY54" fmla="*/ 3339 h 943596"/>
              <a:gd name="connsiteX55" fmla="*/ 589211 w 917244"/>
              <a:gd name="connsiteY55" fmla="*/ 22037 h 943596"/>
              <a:gd name="connsiteX56" fmla="*/ 529487 w 917244"/>
              <a:gd name="connsiteY56" fmla="*/ 81694 h 943596"/>
              <a:gd name="connsiteX57" fmla="*/ 566035 w 917244"/>
              <a:gd name="connsiteY57" fmla="*/ 161829 h 943596"/>
              <a:gd name="connsiteX58" fmla="*/ 566035 w 917244"/>
              <a:gd name="connsiteY58" fmla="*/ 162720 h 943596"/>
              <a:gd name="connsiteX59" fmla="*/ 845041 w 917244"/>
              <a:gd name="connsiteY59" fmla="*/ 162720 h 943596"/>
              <a:gd name="connsiteX60" fmla="*/ 917244 w 917244"/>
              <a:gd name="connsiteY60" fmla="*/ 233951 h 943596"/>
              <a:gd name="connsiteX61" fmla="*/ 917244 w 917244"/>
              <a:gd name="connsiteY61" fmla="*/ 737024 h 943596"/>
              <a:gd name="connsiteX62" fmla="*/ 845041 w 917244"/>
              <a:gd name="connsiteY62" fmla="*/ 809146 h 943596"/>
              <a:gd name="connsiteX63" fmla="*/ 764815 w 917244"/>
              <a:gd name="connsiteY63" fmla="*/ 809146 h 943596"/>
              <a:gd name="connsiteX64" fmla="*/ 835236 w 917244"/>
              <a:gd name="connsiteY64" fmla="*/ 924897 h 943596"/>
              <a:gd name="connsiteX65" fmla="*/ 829887 w 917244"/>
              <a:gd name="connsiteY65" fmla="*/ 941815 h 943596"/>
              <a:gd name="connsiteX66" fmla="*/ 823647 w 917244"/>
              <a:gd name="connsiteY66" fmla="*/ 943596 h 943596"/>
              <a:gd name="connsiteX67" fmla="*/ 812059 w 917244"/>
              <a:gd name="connsiteY67" fmla="*/ 937363 h 943596"/>
              <a:gd name="connsiteX68" fmla="*/ 735399 w 917244"/>
              <a:gd name="connsiteY68" fmla="*/ 809146 h 943596"/>
              <a:gd name="connsiteX69" fmla="*/ 181844 w 917244"/>
              <a:gd name="connsiteY69" fmla="*/ 809146 h 943596"/>
              <a:gd name="connsiteX70" fmla="*/ 104293 w 917244"/>
              <a:gd name="connsiteY70" fmla="*/ 937363 h 943596"/>
              <a:gd name="connsiteX71" fmla="*/ 93596 w 917244"/>
              <a:gd name="connsiteY71" fmla="*/ 943596 h 943596"/>
              <a:gd name="connsiteX72" fmla="*/ 86465 w 917244"/>
              <a:gd name="connsiteY72" fmla="*/ 941815 h 943596"/>
              <a:gd name="connsiteX73" fmla="*/ 82899 w 917244"/>
              <a:gd name="connsiteY73" fmla="*/ 924897 h 943596"/>
              <a:gd name="connsiteX74" fmla="*/ 152428 w 917244"/>
              <a:gd name="connsiteY74" fmla="*/ 809146 h 943596"/>
              <a:gd name="connsiteX75" fmla="*/ 71311 w 917244"/>
              <a:gd name="connsiteY75" fmla="*/ 809146 h 943596"/>
              <a:gd name="connsiteX76" fmla="*/ 0 w 917244"/>
              <a:gd name="connsiteY76" fmla="*/ 737024 h 943596"/>
              <a:gd name="connsiteX77" fmla="*/ 0 w 917244"/>
              <a:gd name="connsiteY77" fmla="*/ 233951 h 943596"/>
              <a:gd name="connsiteX78" fmla="*/ 71311 w 917244"/>
              <a:gd name="connsiteY78" fmla="*/ 162720 h 943596"/>
              <a:gd name="connsiteX79" fmla="*/ 352100 w 917244"/>
              <a:gd name="connsiteY79" fmla="*/ 162720 h 943596"/>
              <a:gd name="connsiteX80" fmla="*/ 352100 w 917244"/>
              <a:gd name="connsiteY80" fmla="*/ 161829 h 943596"/>
              <a:gd name="connsiteX81" fmla="*/ 387756 w 917244"/>
              <a:gd name="connsiteY81" fmla="*/ 81694 h 943596"/>
              <a:gd name="connsiteX82" fmla="*/ 328033 w 917244"/>
              <a:gd name="connsiteY82" fmla="*/ 22037 h 943596"/>
              <a:gd name="connsiteX83" fmla="*/ 328033 w 917244"/>
              <a:gd name="connsiteY83" fmla="*/ 3339 h 943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917244" h="943596">
                <a:moveTo>
                  <a:pt x="820045" y="559968"/>
                </a:moveTo>
                <a:cubicBezTo>
                  <a:pt x="832252" y="559968"/>
                  <a:pt x="842715" y="569559"/>
                  <a:pt x="842715" y="582638"/>
                </a:cubicBezTo>
                <a:cubicBezTo>
                  <a:pt x="842715" y="595717"/>
                  <a:pt x="832252" y="606180"/>
                  <a:pt x="820045" y="606180"/>
                </a:cubicBezTo>
                <a:cubicBezTo>
                  <a:pt x="806966" y="606180"/>
                  <a:pt x="796503" y="595717"/>
                  <a:pt x="796503" y="582638"/>
                </a:cubicBezTo>
                <a:cubicBezTo>
                  <a:pt x="796503" y="569559"/>
                  <a:pt x="806966" y="559968"/>
                  <a:pt x="820045" y="559968"/>
                </a:cubicBezTo>
                <a:close/>
                <a:moveTo>
                  <a:pt x="820045" y="465800"/>
                </a:moveTo>
                <a:cubicBezTo>
                  <a:pt x="832252" y="465800"/>
                  <a:pt x="842715" y="476263"/>
                  <a:pt x="842715" y="488470"/>
                </a:cubicBezTo>
                <a:cubicBezTo>
                  <a:pt x="842715" y="501549"/>
                  <a:pt x="832252" y="512012"/>
                  <a:pt x="820045" y="512012"/>
                </a:cubicBezTo>
                <a:cubicBezTo>
                  <a:pt x="806966" y="512012"/>
                  <a:pt x="796503" y="501549"/>
                  <a:pt x="796503" y="488470"/>
                </a:cubicBezTo>
                <a:cubicBezTo>
                  <a:pt x="796503" y="476263"/>
                  <a:pt x="806966" y="465800"/>
                  <a:pt x="820045" y="465800"/>
                </a:cubicBezTo>
                <a:close/>
                <a:moveTo>
                  <a:pt x="820045" y="359863"/>
                </a:moveTo>
                <a:cubicBezTo>
                  <a:pt x="832252" y="359863"/>
                  <a:pt x="842715" y="370326"/>
                  <a:pt x="842715" y="383405"/>
                </a:cubicBezTo>
                <a:cubicBezTo>
                  <a:pt x="842715" y="395612"/>
                  <a:pt x="832252" y="406075"/>
                  <a:pt x="820045" y="406075"/>
                </a:cubicBezTo>
                <a:cubicBezTo>
                  <a:pt x="806966" y="406075"/>
                  <a:pt x="796503" y="395612"/>
                  <a:pt x="796503" y="383405"/>
                </a:cubicBezTo>
                <a:cubicBezTo>
                  <a:pt x="796503" y="370326"/>
                  <a:pt x="806966" y="359863"/>
                  <a:pt x="820045" y="359863"/>
                </a:cubicBezTo>
                <a:close/>
                <a:moveTo>
                  <a:pt x="133674" y="271034"/>
                </a:moveTo>
                <a:cubicBezTo>
                  <a:pt x="116758" y="271034"/>
                  <a:pt x="103403" y="284406"/>
                  <a:pt x="103403" y="301342"/>
                </a:cubicBezTo>
                <a:lnTo>
                  <a:pt x="103403" y="667711"/>
                </a:lnTo>
                <a:cubicBezTo>
                  <a:pt x="103403" y="684648"/>
                  <a:pt x="116758" y="697127"/>
                  <a:pt x="133674" y="697127"/>
                </a:cubicBezTo>
                <a:lnTo>
                  <a:pt x="696361" y="697127"/>
                </a:lnTo>
                <a:cubicBezTo>
                  <a:pt x="713277" y="697127"/>
                  <a:pt x="725742" y="684648"/>
                  <a:pt x="725742" y="667711"/>
                </a:cubicBezTo>
                <a:lnTo>
                  <a:pt x="725742" y="301342"/>
                </a:lnTo>
                <a:cubicBezTo>
                  <a:pt x="725742" y="284406"/>
                  <a:pt x="713277" y="271034"/>
                  <a:pt x="696361" y="271034"/>
                </a:cubicBezTo>
                <a:close/>
                <a:moveTo>
                  <a:pt x="133674" y="246075"/>
                </a:moveTo>
                <a:lnTo>
                  <a:pt x="696361" y="246075"/>
                </a:lnTo>
                <a:cubicBezTo>
                  <a:pt x="726632" y="246075"/>
                  <a:pt x="752452" y="271034"/>
                  <a:pt x="752452" y="301342"/>
                </a:cubicBezTo>
                <a:lnTo>
                  <a:pt x="752452" y="667711"/>
                </a:lnTo>
                <a:cubicBezTo>
                  <a:pt x="752452" y="698019"/>
                  <a:pt x="726632" y="723870"/>
                  <a:pt x="696361" y="723870"/>
                </a:cubicBezTo>
                <a:lnTo>
                  <a:pt x="133674" y="723870"/>
                </a:lnTo>
                <a:cubicBezTo>
                  <a:pt x="103403" y="723870"/>
                  <a:pt x="78474" y="698019"/>
                  <a:pt x="78474" y="667711"/>
                </a:cubicBezTo>
                <a:lnTo>
                  <a:pt x="78474" y="301342"/>
                </a:lnTo>
                <a:cubicBezTo>
                  <a:pt x="78474" y="271034"/>
                  <a:pt x="103403" y="246075"/>
                  <a:pt x="133674" y="246075"/>
                </a:cubicBezTo>
                <a:close/>
                <a:moveTo>
                  <a:pt x="71311" y="187651"/>
                </a:moveTo>
                <a:cubicBezTo>
                  <a:pt x="46352" y="187651"/>
                  <a:pt x="24959" y="208130"/>
                  <a:pt x="24959" y="233951"/>
                </a:cubicBezTo>
                <a:lnTo>
                  <a:pt x="24959" y="737024"/>
                </a:lnTo>
                <a:cubicBezTo>
                  <a:pt x="24959" y="761955"/>
                  <a:pt x="46352" y="783325"/>
                  <a:pt x="71311" y="783325"/>
                </a:cubicBezTo>
                <a:lnTo>
                  <a:pt x="845041" y="783325"/>
                </a:lnTo>
                <a:cubicBezTo>
                  <a:pt x="870891" y="783325"/>
                  <a:pt x="891393" y="761955"/>
                  <a:pt x="891393" y="737024"/>
                </a:cubicBezTo>
                <a:lnTo>
                  <a:pt x="891393" y="233951"/>
                </a:lnTo>
                <a:cubicBezTo>
                  <a:pt x="891393" y="208130"/>
                  <a:pt x="870891" y="187651"/>
                  <a:pt x="845041" y="187651"/>
                </a:cubicBezTo>
                <a:lnTo>
                  <a:pt x="566035" y="187651"/>
                </a:lnTo>
                <a:lnTo>
                  <a:pt x="352100" y="187651"/>
                </a:lnTo>
                <a:close/>
                <a:moveTo>
                  <a:pt x="458176" y="79023"/>
                </a:moveTo>
                <a:cubicBezTo>
                  <a:pt x="413606" y="79023"/>
                  <a:pt x="377059" y="116419"/>
                  <a:pt x="377059" y="161829"/>
                </a:cubicBezTo>
                <a:lnTo>
                  <a:pt x="377059" y="162720"/>
                </a:lnTo>
                <a:lnTo>
                  <a:pt x="541076" y="162720"/>
                </a:lnTo>
                <a:lnTo>
                  <a:pt x="541076" y="161829"/>
                </a:lnTo>
                <a:cubicBezTo>
                  <a:pt x="541076" y="116419"/>
                  <a:pt x="503637" y="79023"/>
                  <a:pt x="458176" y="79023"/>
                </a:cubicBezTo>
                <a:close/>
                <a:moveTo>
                  <a:pt x="328033" y="3339"/>
                </a:moveTo>
                <a:cubicBezTo>
                  <a:pt x="333381" y="-1113"/>
                  <a:pt x="340512" y="-1113"/>
                  <a:pt x="345860" y="3339"/>
                </a:cubicBezTo>
                <a:lnTo>
                  <a:pt x="409149" y="66557"/>
                </a:lnTo>
                <a:cubicBezTo>
                  <a:pt x="423412" y="58543"/>
                  <a:pt x="441239" y="54091"/>
                  <a:pt x="458176" y="54091"/>
                </a:cubicBezTo>
                <a:cubicBezTo>
                  <a:pt x="476895" y="54091"/>
                  <a:pt x="493832" y="58543"/>
                  <a:pt x="508985" y="66557"/>
                </a:cubicBezTo>
                <a:lnTo>
                  <a:pt x="571383" y="3339"/>
                </a:lnTo>
                <a:cubicBezTo>
                  <a:pt x="575840" y="-1113"/>
                  <a:pt x="583862" y="-1113"/>
                  <a:pt x="589211" y="3339"/>
                </a:cubicBezTo>
                <a:cubicBezTo>
                  <a:pt x="594559" y="8681"/>
                  <a:pt x="594559" y="16695"/>
                  <a:pt x="589211" y="22037"/>
                </a:cubicBezTo>
                <a:lnTo>
                  <a:pt x="529487" y="81694"/>
                </a:lnTo>
                <a:cubicBezTo>
                  <a:pt x="551772" y="101282"/>
                  <a:pt x="566035" y="129775"/>
                  <a:pt x="566035" y="161829"/>
                </a:cubicBezTo>
                <a:lnTo>
                  <a:pt x="566035" y="162720"/>
                </a:lnTo>
                <a:lnTo>
                  <a:pt x="845041" y="162720"/>
                </a:lnTo>
                <a:cubicBezTo>
                  <a:pt x="885154" y="162720"/>
                  <a:pt x="917244" y="194774"/>
                  <a:pt x="917244" y="233951"/>
                </a:cubicBezTo>
                <a:lnTo>
                  <a:pt x="917244" y="737024"/>
                </a:lnTo>
                <a:cubicBezTo>
                  <a:pt x="917244" y="777092"/>
                  <a:pt x="885154" y="809146"/>
                  <a:pt x="845041" y="809146"/>
                </a:cubicBezTo>
                <a:lnTo>
                  <a:pt x="764815" y="809146"/>
                </a:lnTo>
                <a:lnTo>
                  <a:pt x="835236" y="924897"/>
                </a:lnTo>
                <a:cubicBezTo>
                  <a:pt x="837910" y="930240"/>
                  <a:pt x="836127" y="938253"/>
                  <a:pt x="829887" y="941815"/>
                </a:cubicBezTo>
                <a:cubicBezTo>
                  <a:pt x="828104" y="942705"/>
                  <a:pt x="825430" y="943596"/>
                  <a:pt x="823647" y="943596"/>
                </a:cubicBezTo>
                <a:cubicBezTo>
                  <a:pt x="819191" y="943596"/>
                  <a:pt x="814734" y="941815"/>
                  <a:pt x="812059" y="937363"/>
                </a:cubicBezTo>
                <a:lnTo>
                  <a:pt x="735399" y="809146"/>
                </a:lnTo>
                <a:lnTo>
                  <a:pt x="181844" y="809146"/>
                </a:lnTo>
                <a:lnTo>
                  <a:pt x="104293" y="937363"/>
                </a:lnTo>
                <a:cubicBezTo>
                  <a:pt x="102510" y="941815"/>
                  <a:pt x="98053" y="943596"/>
                  <a:pt x="93596" y="943596"/>
                </a:cubicBezTo>
                <a:cubicBezTo>
                  <a:pt x="90922" y="943596"/>
                  <a:pt x="89139" y="942705"/>
                  <a:pt x="86465" y="941815"/>
                </a:cubicBezTo>
                <a:cubicBezTo>
                  <a:pt x="82008" y="938253"/>
                  <a:pt x="79334" y="930240"/>
                  <a:pt x="82899" y="924897"/>
                </a:cubicBezTo>
                <a:lnTo>
                  <a:pt x="152428" y="809146"/>
                </a:lnTo>
                <a:lnTo>
                  <a:pt x="71311" y="809146"/>
                </a:lnTo>
                <a:cubicBezTo>
                  <a:pt x="32090" y="809146"/>
                  <a:pt x="0" y="777092"/>
                  <a:pt x="0" y="737024"/>
                </a:cubicBezTo>
                <a:lnTo>
                  <a:pt x="0" y="233951"/>
                </a:lnTo>
                <a:cubicBezTo>
                  <a:pt x="0" y="194774"/>
                  <a:pt x="32090" y="162720"/>
                  <a:pt x="71311" y="162720"/>
                </a:cubicBezTo>
                <a:lnTo>
                  <a:pt x="352100" y="162720"/>
                </a:lnTo>
                <a:lnTo>
                  <a:pt x="352100" y="161829"/>
                </a:lnTo>
                <a:cubicBezTo>
                  <a:pt x="352100" y="129775"/>
                  <a:pt x="365471" y="101282"/>
                  <a:pt x="387756" y="81694"/>
                </a:cubicBezTo>
                <a:lnTo>
                  <a:pt x="328033" y="22037"/>
                </a:lnTo>
                <a:cubicBezTo>
                  <a:pt x="323576" y="16695"/>
                  <a:pt x="323576" y="8681"/>
                  <a:pt x="328033" y="33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AAB4404A-346F-4356-B371-7ABBDF573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15080" y="11072544"/>
            <a:ext cx="968252" cy="799534"/>
          </a:xfrm>
          <a:custGeom>
            <a:avLst/>
            <a:gdLst>
              <a:gd name="connsiteX0" fmla="*/ 37378 w 968252"/>
              <a:gd name="connsiteY0" fmla="*/ 664058 h 799534"/>
              <a:gd name="connsiteX1" fmla="*/ 28478 w 968252"/>
              <a:gd name="connsiteY1" fmla="*/ 667623 h 799534"/>
              <a:gd name="connsiteX2" fmla="*/ 24920 w 968252"/>
              <a:gd name="connsiteY2" fmla="*/ 676536 h 799534"/>
              <a:gd name="connsiteX3" fmla="*/ 122812 w 968252"/>
              <a:gd name="connsiteY3" fmla="*/ 773686 h 799534"/>
              <a:gd name="connsiteX4" fmla="*/ 845440 w 968252"/>
              <a:gd name="connsiteY4" fmla="*/ 773686 h 799534"/>
              <a:gd name="connsiteX5" fmla="*/ 942444 w 968252"/>
              <a:gd name="connsiteY5" fmla="*/ 676536 h 799534"/>
              <a:gd name="connsiteX6" fmla="*/ 939774 w 968252"/>
              <a:gd name="connsiteY6" fmla="*/ 667623 h 799534"/>
              <a:gd name="connsiteX7" fmla="*/ 929984 w 968252"/>
              <a:gd name="connsiteY7" fmla="*/ 664058 h 799534"/>
              <a:gd name="connsiteX8" fmla="*/ 562440 w 968252"/>
              <a:gd name="connsiteY8" fmla="*/ 664058 h 799534"/>
              <a:gd name="connsiteX9" fmla="*/ 483236 w 968252"/>
              <a:gd name="connsiteY9" fmla="*/ 717535 h 799534"/>
              <a:gd name="connsiteX10" fmla="*/ 404032 w 968252"/>
              <a:gd name="connsiteY10" fmla="*/ 664058 h 799534"/>
              <a:gd name="connsiteX11" fmla="*/ 131712 w 968252"/>
              <a:gd name="connsiteY11" fmla="*/ 608798 h 799534"/>
              <a:gd name="connsiteX12" fmla="*/ 131712 w 968252"/>
              <a:gd name="connsiteY12" fmla="*/ 638211 h 799534"/>
              <a:gd name="connsiteX13" fmla="*/ 404922 w 968252"/>
              <a:gd name="connsiteY13" fmla="*/ 638211 h 799534"/>
              <a:gd name="connsiteX14" fmla="*/ 427170 w 968252"/>
              <a:gd name="connsiteY14" fmla="*/ 654254 h 799534"/>
              <a:gd name="connsiteX15" fmla="*/ 483236 w 968252"/>
              <a:gd name="connsiteY15" fmla="*/ 692579 h 799534"/>
              <a:gd name="connsiteX16" fmla="*/ 538412 w 968252"/>
              <a:gd name="connsiteY16" fmla="*/ 654254 h 799534"/>
              <a:gd name="connsiteX17" fmla="*/ 561552 w 968252"/>
              <a:gd name="connsiteY17" fmla="*/ 638211 h 799534"/>
              <a:gd name="connsiteX18" fmla="*/ 835652 w 968252"/>
              <a:gd name="connsiteY18" fmla="*/ 638211 h 799534"/>
              <a:gd name="connsiteX19" fmla="*/ 835652 w 968252"/>
              <a:gd name="connsiteY19" fmla="*/ 608798 h 799534"/>
              <a:gd name="connsiteX20" fmla="*/ 484130 w 968252"/>
              <a:gd name="connsiteY20" fmla="*/ 319040 h 799534"/>
              <a:gd name="connsiteX21" fmla="*/ 433712 w 968252"/>
              <a:gd name="connsiteY21" fmla="*/ 370343 h 799534"/>
              <a:gd name="connsiteX22" fmla="*/ 484130 w 968252"/>
              <a:gd name="connsiteY22" fmla="*/ 421646 h 799534"/>
              <a:gd name="connsiteX23" fmla="*/ 535432 w 968252"/>
              <a:gd name="connsiteY23" fmla="*/ 370343 h 799534"/>
              <a:gd name="connsiteX24" fmla="*/ 484130 w 968252"/>
              <a:gd name="connsiteY24" fmla="*/ 319040 h 799534"/>
              <a:gd name="connsiteX25" fmla="*/ 484130 w 968252"/>
              <a:gd name="connsiteY25" fmla="*/ 294273 h 799534"/>
              <a:gd name="connsiteX26" fmla="*/ 560198 w 968252"/>
              <a:gd name="connsiteY26" fmla="*/ 370343 h 799534"/>
              <a:gd name="connsiteX27" fmla="*/ 484130 w 968252"/>
              <a:gd name="connsiteY27" fmla="*/ 446412 h 799534"/>
              <a:gd name="connsiteX28" fmla="*/ 408060 w 968252"/>
              <a:gd name="connsiteY28" fmla="*/ 370343 h 799534"/>
              <a:gd name="connsiteX29" fmla="*/ 484130 w 968252"/>
              <a:gd name="connsiteY29" fmla="*/ 294273 h 799534"/>
              <a:gd name="connsiteX30" fmla="*/ 482612 w 968252"/>
              <a:gd name="connsiteY30" fmla="*/ 200105 h 799534"/>
              <a:gd name="connsiteX31" fmla="*/ 591952 w 968252"/>
              <a:gd name="connsiteY31" fmla="*/ 256780 h 799534"/>
              <a:gd name="connsiteX32" fmla="*/ 589286 w 968252"/>
              <a:gd name="connsiteY32" fmla="*/ 274218 h 799534"/>
              <a:gd name="connsiteX33" fmla="*/ 571506 w 968252"/>
              <a:gd name="connsiteY33" fmla="*/ 270731 h 799534"/>
              <a:gd name="connsiteX34" fmla="*/ 482612 w 968252"/>
              <a:gd name="connsiteY34" fmla="*/ 224519 h 799534"/>
              <a:gd name="connsiteX35" fmla="*/ 393716 w 968252"/>
              <a:gd name="connsiteY35" fmla="*/ 270731 h 799534"/>
              <a:gd name="connsiteX36" fmla="*/ 383938 w 968252"/>
              <a:gd name="connsiteY36" fmla="*/ 275962 h 799534"/>
              <a:gd name="connsiteX37" fmla="*/ 376826 w 968252"/>
              <a:gd name="connsiteY37" fmla="*/ 274218 h 799534"/>
              <a:gd name="connsiteX38" fmla="*/ 373270 w 968252"/>
              <a:gd name="connsiteY38" fmla="*/ 256780 h 799534"/>
              <a:gd name="connsiteX39" fmla="*/ 482612 w 968252"/>
              <a:gd name="connsiteY39" fmla="*/ 200105 h 799534"/>
              <a:gd name="connsiteX40" fmla="*/ 163230 w 968252"/>
              <a:gd name="connsiteY40" fmla="*/ 153022 h 799534"/>
              <a:gd name="connsiteX41" fmla="*/ 283302 w 968252"/>
              <a:gd name="connsiteY41" fmla="*/ 153022 h 799534"/>
              <a:gd name="connsiteX42" fmla="*/ 295754 w 968252"/>
              <a:gd name="connsiteY42" fmla="*/ 164620 h 799534"/>
              <a:gd name="connsiteX43" fmla="*/ 283302 w 968252"/>
              <a:gd name="connsiteY43" fmla="*/ 178002 h 799534"/>
              <a:gd name="connsiteX44" fmla="*/ 163230 w 968252"/>
              <a:gd name="connsiteY44" fmla="*/ 178002 h 799534"/>
              <a:gd name="connsiteX45" fmla="*/ 135658 w 968252"/>
              <a:gd name="connsiteY45" fmla="*/ 205658 h 799534"/>
              <a:gd name="connsiteX46" fmla="*/ 135658 w 968252"/>
              <a:gd name="connsiteY46" fmla="*/ 503631 h 799534"/>
              <a:gd name="connsiteX47" fmla="*/ 163230 w 968252"/>
              <a:gd name="connsiteY47" fmla="*/ 530395 h 799534"/>
              <a:gd name="connsiteX48" fmla="*/ 808950 w 968252"/>
              <a:gd name="connsiteY48" fmla="*/ 530395 h 799534"/>
              <a:gd name="connsiteX49" fmla="*/ 837412 w 968252"/>
              <a:gd name="connsiteY49" fmla="*/ 503631 h 799534"/>
              <a:gd name="connsiteX50" fmla="*/ 837412 w 968252"/>
              <a:gd name="connsiteY50" fmla="*/ 205658 h 799534"/>
              <a:gd name="connsiteX51" fmla="*/ 808950 w 968252"/>
              <a:gd name="connsiteY51" fmla="*/ 178002 h 799534"/>
              <a:gd name="connsiteX52" fmla="*/ 687988 w 968252"/>
              <a:gd name="connsiteY52" fmla="*/ 178002 h 799534"/>
              <a:gd name="connsiteX53" fmla="*/ 674648 w 968252"/>
              <a:gd name="connsiteY53" fmla="*/ 164620 h 799534"/>
              <a:gd name="connsiteX54" fmla="*/ 687988 w 968252"/>
              <a:gd name="connsiteY54" fmla="*/ 153022 h 799534"/>
              <a:gd name="connsiteX55" fmla="*/ 808950 w 968252"/>
              <a:gd name="connsiteY55" fmla="*/ 153022 h 799534"/>
              <a:gd name="connsiteX56" fmla="*/ 862316 w 968252"/>
              <a:gd name="connsiteY56" fmla="*/ 205658 h 799534"/>
              <a:gd name="connsiteX57" fmla="*/ 862316 w 968252"/>
              <a:gd name="connsiteY57" fmla="*/ 503631 h 799534"/>
              <a:gd name="connsiteX58" fmla="*/ 808950 w 968252"/>
              <a:gd name="connsiteY58" fmla="*/ 556267 h 799534"/>
              <a:gd name="connsiteX59" fmla="*/ 163230 w 968252"/>
              <a:gd name="connsiteY59" fmla="*/ 556267 h 799534"/>
              <a:gd name="connsiteX60" fmla="*/ 109864 w 968252"/>
              <a:gd name="connsiteY60" fmla="*/ 503631 h 799534"/>
              <a:gd name="connsiteX61" fmla="*/ 109864 w 968252"/>
              <a:gd name="connsiteY61" fmla="*/ 205658 h 799534"/>
              <a:gd name="connsiteX62" fmla="*/ 163230 w 968252"/>
              <a:gd name="connsiteY62" fmla="*/ 153022 h 799534"/>
              <a:gd name="connsiteX63" fmla="*/ 481724 w 968252"/>
              <a:gd name="connsiteY63" fmla="*/ 102015 h 799534"/>
              <a:gd name="connsiteX64" fmla="*/ 641202 w 968252"/>
              <a:gd name="connsiteY64" fmla="*/ 164793 h 799534"/>
              <a:gd name="connsiteX65" fmla="*/ 641202 w 968252"/>
              <a:gd name="connsiteY65" fmla="*/ 182232 h 799534"/>
              <a:gd name="connsiteX66" fmla="*/ 623482 w 968252"/>
              <a:gd name="connsiteY66" fmla="*/ 182232 h 799534"/>
              <a:gd name="connsiteX67" fmla="*/ 481724 w 968252"/>
              <a:gd name="connsiteY67" fmla="*/ 126429 h 799534"/>
              <a:gd name="connsiteX68" fmla="*/ 340852 w 968252"/>
              <a:gd name="connsiteY68" fmla="*/ 182232 h 799534"/>
              <a:gd name="connsiteX69" fmla="*/ 331106 w 968252"/>
              <a:gd name="connsiteY69" fmla="*/ 185719 h 799534"/>
              <a:gd name="connsiteX70" fmla="*/ 322246 w 968252"/>
              <a:gd name="connsiteY70" fmla="*/ 182232 h 799534"/>
              <a:gd name="connsiteX71" fmla="*/ 323132 w 968252"/>
              <a:gd name="connsiteY71" fmla="*/ 164793 h 799534"/>
              <a:gd name="connsiteX72" fmla="*/ 481724 w 968252"/>
              <a:gd name="connsiteY72" fmla="*/ 102015 h 799534"/>
              <a:gd name="connsiteX73" fmla="*/ 113912 w 968252"/>
              <a:gd name="connsiteY73" fmla="*/ 98090 h 799534"/>
              <a:gd name="connsiteX74" fmla="*/ 226934 w 968252"/>
              <a:gd name="connsiteY74" fmla="*/ 98090 h 799534"/>
              <a:gd name="connsiteX75" fmla="*/ 239394 w 968252"/>
              <a:gd name="connsiteY75" fmla="*/ 110568 h 799534"/>
              <a:gd name="connsiteX76" fmla="*/ 226934 w 968252"/>
              <a:gd name="connsiteY76" fmla="*/ 123046 h 799534"/>
              <a:gd name="connsiteX77" fmla="*/ 113912 w 968252"/>
              <a:gd name="connsiteY77" fmla="*/ 123046 h 799534"/>
              <a:gd name="connsiteX78" fmla="*/ 79206 w 968252"/>
              <a:gd name="connsiteY78" fmla="*/ 157806 h 799534"/>
              <a:gd name="connsiteX79" fmla="*/ 79206 w 968252"/>
              <a:gd name="connsiteY79" fmla="*/ 559777 h 799534"/>
              <a:gd name="connsiteX80" fmla="*/ 104124 w 968252"/>
              <a:gd name="connsiteY80" fmla="*/ 583842 h 799534"/>
              <a:gd name="connsiteX81" fmla="*/ 865020 w 968252"/>
              <a:gd name="connsiteY81" fmla="*/ 583842 h 799534"/>
              <a:gd name="connsiteX82" fmla="*/ 888158 w 968252"/>
              <a:gd name="connsiteY82" fmla="*/ 559777 h 799534"/>
              <a:gd name="connsiteX83" fmla="*/ 888158 w 968252"/>
              <a:gd name="connsiteY83" fmla="*/ 157806 h 799534"/>
              <a:gd name="connsiteX84" fmla="*/ 855230 w 968252"/>
              <a:gd name="connsiteY84" fmla="*/ 123046 h 799534"/>
              <a:gd name="connsiteX85" fmla="*/ 739538 w 968252"/>
              <a:gd name="connsiteY85" fmla="*/ 123046 h 799534"/>
              <a:gd name="connsiteX86" fmla="*/ 727080 w 968252"/>
              <a:gd name="connsiteY86" fmla="*/ 110568 h 799534"/>
              <a:gd name="connsiteX87" fmla="*/ 739538 w 968252"/>
              <a:gd name="connsiteY87" fmla="*/ 98090 h 799534"/>
              <a:gd name="connsiteX88" fmla="*/ 855230 w 968252"/>
              <a:gd name="connsiteY88" fmla="*/ 98090 h 799534"/>
              <a:gd name="connsiteX89" fmla="*/ 913966 w 968252"/>
              <a:gd name="connsiteY89" fmla="*/ 157806 h 799534"/>
              <a:gd name="connsiteX90" fmla="*/ 913966 w 968252"/>
              <a:gd name="connsiteY90" fmla="*/ 559777 h 799534"/>
              <a:gd name="connsiteX91" fmla="*/ 865020 w 968252"/>
              <a:gd name="connsiteY91" fmla="*/ 608798 h 799534"/>
              <a:gd name="connsiteX92" fmla="*/ 860570 w 968252"/>
              <a:gd name="connsiteY92" fmla="*/ 608798 h 799534"/>
              <a:gd name="connsiteX93" fmla="*/ 860570 w 968252"/>
              <a:gd name="connsiteY93" fmla="*/ 638211 h 799534"/>
              <a:gd name="connsiteX94" fmla="*/ 929984 w 968252"/>
              <a:gd name="connsiteY94" fmla="*/ 638211 h 799534"/>
              <a:gd name="connsiteX95" fmla="*/ 956682 w 968252"/>
              <a:gd name="connsiteY95" fmla="*/ 649797 h 799534"/>
              <a:gd name="connsiteX96" fmla="*/ 968252 w 968252"/>
              <a:gd name="connsiteY96" fmla="*/ 676536 h 799534"/>
              <a:gd name="connsiteX97" fmla="*/ 845440 w 968252"/>
              <a:gd name="connsiteY97" fmla="*/ 799534 h 799534"/>
              <a:gd name="connsiteX98" fmla="*/ 122812 w 968252"/>
              <a:gd name="connsiteY98" fmla="*/ 799534 h 799534"/>
              <a:gd name="connsiteX99" fmla="*/ 0 w 968252"/>
              <a:gd name="connsiteY99" fmla="*/ 676536 h 799534"/>
              <a:gd name="connsiteX100" fmla="*/ 10680 w 968252"/>
              <a:gd name="connsiteY100" fmla="*/ 649797 h 799534"/>
              <a:gd name="connsiteX101" fmla="*/ 37378 w 968252"/>
              <a:gd name="connsiteY101" fmla="*/ 638211 h 799534"/>
              <a:gd name="connsiteX102" fmla="*/ 105904 w 968252"/>
              <a:gd name="connsiteY102" fmla="*/ 638211 h 799534"/>
              <a:gd name="connsiteX103" fmla="*/ 105904 w 968252"/>
              <a:gd name="connsiteY103" fmla="*/ 608798 h 799534"/>
              <a:gd name="connsiteX104" fmla="*/ 104124 w 968252"/>
              <a:gd name="connsiteY104" fmla="*/ 608798 h 799534"/>
              <a:gd name="connsiteX105" fmla="*/ 54288 w 968252"/>
              <a:gd name="connsiteY105" fmla="*/ 559777 h 799534"/>
              <a:gd name="connsiteX106" fmla="*/ 54288 w 968252"/>
              <a:gd name="connsiteY106" fmla="*/ 157806 h 799534"/>
              <a:gd name="connsiteX107" fmla="*/ 113912 w 968252"/>
              <a:gd name="connsiteY107" fmla="*/ 98090 h 799534"/>
              <a:gd name="connsiteX108" fmla="*/ 482168 w 968252"/>
              <a:gd name="connsiteY108" fmla="*/ 0 h 799534"/>
              <a:gd name="connsiteX109" fmla="*/ 691322 w 968252"/>
              <a:gd name="connsiteY109" fmla="*/ 75834 h 799534"/>
              <a:gd name="connsiteX110" fmla="*/ 693980 w 968252"/>
              <a:gd name="connsiteY110" fmla="*/ 94793 h 799534"/>
              <a:gd name="connsiteX111" fmla="*/ 684232 w 968252"/>
              <a:gd name="connsiteY111" fmla="*/ 99307 h 799534"/>
              <a:gd name="connsiteX112" fmla="*/ 675370 w 968252"/>
              <a:gd name="connsiteY112" fmla="*/ 96598 h 799534"/>
              <a:gd name="connsiteX113" fmla="*/ 482168 w 968252"/>
              <a:gd name="connsiteY113" fmla="*/ 25278 h 799534"/>
              <a:gd name="connsiteX114" fmla="*/ 288966 w 968252"/>
              <a:gd name="connsiteY114" fmla="*/ 96598 h 799534"/>
              <a:gd name="connsiteX115" fmla="*/ 271242 w 968252"/>
              <a:gd name="connsiteY115" fmla="*/ 94793 h 799534"/>
              <a:gd name="connsiteX116" fmla="*/ 273014 w 968252"/>
              <a:gd name="connsiteY116" fmla="*/ 75834 h 799534"/>
              <a:gd name="connsiteX117" fmla="*/ 482168 w 968252"/>
              <a:gd name="connsiteY117" fmla="*/ 0 h 799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968252" h="799534">
                <a:moveTo>
                  <a:pt x="37378" y="664058"/>
                </a:moveTo>
                <a:cubicBezTo>
                  <a:pt x="34708" y="664058"/>
                  <a:pt x="31148" y="664949"/>
                  <a:pt x="28478" y="667623"/>
                </a:cubicBezTo>
                <a:cubicBezTo>
                  <a:pt x="26700" y="669406"/>
                  <a:pt x="24920" y="672971"/>
                  <a:pt x="24920" y="676536"/>
                </a:cubicBezTo>
                <a:cubicBezTo>
                  <a:pt x="24920" y="730013"/>
                  <a:pt x="69416" y="773686"/>
                  <a:pt x="122812" y="773686"/>
                </a:cubicBezTo>
                <a:lnTo>
                  <a:pt x="845440" y="773686"/>
                </a:lnTo>
                <a:cubicBezTo>
                  <a:pt x="898836" y="773686"/>
                  <a:pt x="942444" y="730013"/>
                  <a:pt x="942444" y="676536"/>
                </a:cubicBezTo>
                <a:cubicBezTo>
                  <a:pt x="942444" y="672971"/>
                  <a:pt x="941554" y="669406"/>
                  <a:pt x="939774" y="667623"/>
                </a:cubicBezTo>
                <a:cubicBezTo>
                  <a:pt x="937104" y="664949"/>
                  <a:pt x="934434" y="664058"/>
                  <a:pt x="929984" y="664058"/>
                </a:cubicBezTo>
                <a:lnTo>
                  <a:pt x="562440" y="664058"/>
                </a:lnTo>
                <a:cubicBezTo>
                  <a:pt x="549092" y="696144"/>
                  <a:pt x="517944" y="717535"/>
                  <a:pt x="483236" y="717535"/>
                </a:cubicBezTo>
                <a:cubicBezTo>
                  <a:pt x="448530" y="717535"/>
                  <a:pt x="417382" y="696144"/>
                  <a:pt x="404032" y="664058"/>
                </a:cubicBezTo>
                <a:close/>
                <a:moveTo>
                  <a:pt x="131712" y="608798"/>
                </a:moveTo>
                <a:lnTo>
                  <a:pt x="131712" y="638211"/>
                </a:lnTo>
                <a:lnTo>
                  <a:pt x="404922" y="638211"/>
                </a:lnTo>
                <a:cubicBezTo>
                  <a:pt x="414712" y="638211"/>
                  <a:pt x="423610" y="645341"/>
                  <a:pt x="427170" y="654254"/>
                </a:cubicBezTo>
                <a:cubicBezTo>
                  <a:pt x="436960" y="677427"/>
                  <a:pt x="458318" y="692579"/>
                  <a:pt x="483236" y="692579"/>
                </a:cubicBezTo>
                <a:cubicBezTo>
                  <a:pt x="508154" y="692579"/>
                  <a:pt x="529514" y="677427"/>
                  <a:pt x="538412" y="654254"/>
                </a:cubicBezTo>
                <a:cubicBezTo>
                  <a:pt x="542862" y="645341"/>
                  <a:pt x="551762" y="638211"/>
                  <a:pt x="561552" y="638211"/>
                </a:cubicBezTo>
                <a:lnTo>
                  <a:pt x="835652" y="638211"/>
                </a:lnTo>
                <a:lnTo>
                  <a:pt x="835652" y="608798"/>
                </a:lnTo>
                <a:close/>
                <a:moveTo>
                  <a:pt x="484130" y="319040"/>
                </a:moveTo>
                <a:cubicBezTo>
                  <a:pt x="455824" y="319040"/>
                  <a:pt x="433712" y="342038"/>
                  <a:pt x="433712" y="370343"/>
                </a:cubicBezTo>
                <a:cubicBezTo>
                  <a:pt x="433712" y="398648"/>
                  <a:pt x="455824" y="421646"/>
                  <a:pt x="484130" y="421646"/>
                </a:cubicBezTo>
                <a:cubicBezTo>
                  <a:pt x="512434" y="421646"/>
                  <a:pt x="535432" y="398648"/>
                  <a:pt x="535432" y="370343"/>
                </a:cubicBezTo>
                <a:cubicBezTo>
                  <a:pt x="535432" y="342038"/>
                  <a:pt x="512434" y="319040"/>
                  <a:pt x="484130" y="319040"/>
                </a:cubicBezTo>
                <a:close/>
                <a:moveTo>
                  <a:pt x="484130" y="294273"/>
                </a:moveTo>
                <a:cubicBezTo>
                  <a:pt x="526586" y="294273"/>
                  <a:pt x="560198" y="327885"/>
                  <a:pt x="560198" y="370343"/>
                </a:cubicBezTo>
                <a:cubicBezTo>
                  <a:pt x="560198" y="411916"/>
                  <a:pt x="526586" y="446412"/>
                  <a:pt x="484130" y="446412"/>
                </a:cubicBezTo>
                <a:cubicBezTo>
                  <a:pt x="442558" y="446412"/>
                  <a:pt x="408060" y="411916"/>
                  <a:pt x="408060" y="370343"/>
                </a:cubicBezTo>
                <a:cubicBezTo>
                  <a:pt x="408060" y="327885"/>
                  <a:pt x="442558" y="294273"/>
                  <a:pt x="484130" y="294273"/>
                </a:cubicBezTo>
                <a:close/>
                <a:moveTo>
                  <a:pt x="482612" y="200105"/>
                </a:moveTo>
                <a:cubicBezTo>
                  <a:pt x="526170" y="200105"/>
                  <a:pt x="567062" y="221031"/>
                  <a:pt x="591952" y="256780"/>
                </a:cubicBezTo>
                <a:cubicBezTo>
                  <a:pt x="595508" y="262011"/>
                  <a:pt x="594620" y="269859"/>
                  <a:pt x="589286" y="274218"/>
                </a:cubicBezTo>
                <a:cubicBezTo>
                  <a:pt x="583062" y="277706"/>
                  <a:pt x="575062" y="275962"/>
                  <a:pt x="571506" y="270731"/>
                </a:cubicBezTo>
                <a:cubicBezTo>
                  <a:pt x="551060" y="241957"/>
                  <a:pt x="518170" y="224519"/>
                  <a:pt x="482612" y="224519"/>
                </a:cubicBezTo>
                <a:cubicBezTo>
                  <a:pt x="447052" y="224519"/>
                  <a:pt x="414162" y="241957"/>
                  <a:pt x="393716" y="270731"/>
                </a:cubicBezTo>
                <a:cubicBezTo>
                  <a:pt x="391938" y="274218"/>
                  <a:pt x="387494" y="275962"/>
                  <a:pt x="383938" y="275962"/>
                </a:cubicBezTo>
                <a:cubicBezTo>
                  <a:pt x="381270" y="275962"/>
                  <a:pt x="378604" y="275962"/>
                  <a:pt x="376826" y="274218"/>
                </a:cubicBezTo>
                <a:cubicBezTo>
                  <a:pt x="370602" y="269859"/>
                  <a:pt x="368824" y="262011"/>
                  <a:pt x="373270" y="256780"/>
                </a:cubicBezTo>
                <a:cubicBezTo>
                  <a:pt x="398160" y="221031"/>
                  <a:pt x="439052" y="200105"/>
                  <a:pt x="482612" y="200105"/>
                </a:cubicBezTo>
                <a:close/>
                <a:moveTo>
                  <a:pt x="163230" y="153022"/>
                </a:moveTo>
                <a:lnTo>
                  <a:pt x="283302" y="153022"/>
                </a:lnTo>
                <a:cubicBezTo>
                  <a:pt x="290416" y="153022"/>
                  <a:pt x="295754" y="158375"/>
                  <a:pt x="295754" y="164620"/>
                </a:cubicBezTo>
                <a:cubicBezTo>
                  <a:pt x="295754" y="172649"/>
                  <a:pt x="290416" y="178002"/>
                  <a:pt x="283302" y="178002"/>
                </a:cubicBezTo>
                <a:lnTo>
                  <a:pt x="163230" y="178002"/>
                </a:lnTo>
                <a:cubicBezTo>
                  <a:pt x="148110" y="178002"/>
                  <a:pt x="135658" y="190492"/>
                  <a:pt x="135658" y="205658"/>
                </a:cubicBezTo>
                <a:lnTo>
                  <a:pt x="135658" y="503631"/>
                </a:lnTo>
                <a:cubicBezTo>
                  <a:pt x="135658" y="518797"/>
                  <a:pt x="148110" y="530395"/>
                  <a:pt x="163230" y="530395"/>
                </a:cubicBezTo>
                <a:lnTo>
                  <a:pt x="808950" y="530395"/>
                </a:lnTo>
                <a:cubicBezTo>
                  <a:pt x="824960" y="530395"/>
                  <a:pt x="837412" y="518797"/>
                  <a:pt x="837412" y="503631"/>
                </a:cubicBezTo>
                <a:lnTo>
                  <a:pt x="837412" y="205658"/>
                </a:lnTo>
                <a:cubicBezTo>
                  <a:pt x="837412" y="190492"/>
                  <a:pt x="824960" y="178002"/>
                  <a:pt x="808950" y="178002"/>
                </a:cubicBezTo>
                <a:lnTo>
                  <a:pt x="687988" y="178002"/>
                </a:lnTo>
                <a:cubicBezTo>
                  <a:pt x="680874" y="178002"/>
                  <a:pt x="674648" y="172649"/>
                  <a:pt x="674648" y="164620"/>
                </a:cubicBezTo>
                <a:cubicBezTo>
                  <a:pt x="674648" y="158375"/>
                  <a:pt x="680874" y="153022"/>
                  <a:pt x="687988" y="153022"/>
                </a:cubicBezTo>
                <a:lnTo>
                  <a:pt x="808950" y="153022"/>
                </a:lnTo>
                <a:cubicBezTo>
                  <a:pt x="838302" y="153022"/>
                  <a:pt x="862316" y="176218"/>
                  <a:pt x="862316" y="205658"/>
                </a:cubicBezTo>
                <a:lnTo>
                  <a:pt x="862316" y="503631"/>
                </a:lnTo>
                <a:cubicBezTo>
                  <a:pt x="862316" y="532179"/>
                  <a:pt x="838302" y="556267"/>
                  <a:pt x="808950" y="556267"/>
                </a:cubicBezTo>
                <a:lnTo>
                  <a:pt x="163230" y="556267"/>
                </a:lnTo>
                <a:cubicBezTo>
                  <a:pt x="133878" y="556267"/>
                  <a:pt x="109864" y="532179"/>
                  <a:pt x="109864" y="503631"/>
                </a:cubicBezTo>
                <a:lnTo>
                  <a:pt x="109864" y="205658"/>
                </a:lnTo>
                <a:cubicBezTo>
                  <a:pt x="109864" y="176218"/>
                  <a:pt x="133878" y="153022"/>
                  <a:pt x="163230" y="153022"/>
                </a:cubicBezTo>
                <a:close/>
                <a:moveTo>
                  <a:pt x="481724" y="102015"/>
                </a:moveTo>
                <a:cubicBezTo>
                  <a:pt x="541084" y="102015"/>
                  <a:pt x="597788" y="123813"/>
                  <a:pt x="641202" y="164793"/>
                </a:cubicBezTo>
                <a:cubicBezTo>
                  <a:pt x="645632" y="170025"/>
                  <a:pt x="646516" y="177000"/>
                  <a:pt x="641202" y="182232"/>
                </a:cubicBezTo>
                <a:cubicBezTo>
                  <a:pt x="636772" y="186591"/>
                  <a:pt x="627912" y="187463"/>
                  <a:pt x="623482" y="182232"/>
                </a:cubicBezTo>
                <a:cubicBezTo>
                  <a:pt x="584498" y="146483"/>
                  <a:pt x="534882" y="126429"/>
                  <a:pt x="481724" y="126429"/>
                </a:cubicBezTo>
                <a:cubicBezTo>
                  <a:pt x="429450" y="126429"/>
                  <a:pt x="378064" y="146483"/>
                  <a:pt x="340852" y="182232"/>
                </a:cubicBezTo>
                <a:cubicBezTo>
                  <a:pt x="337308" y="184847"/>
                  <a:pt x="334650" y="185719"/>
                  <a:pt x="331106" y="185719"/>
                </a:cubicBezTo>
                <a:cubicBezTo>
                  <a:pt x="328448" y="185719"/>
                  <a:pt x="324904" y="184847"/>
                  <a:pt x="322246" y="182232"/>
                </a:cubicBezTo>
                <a:cubicBezTo>
                  <a:pt x="317816" y="177000"/>
                  <a:pt x="317816" y="170025"/>
                  <a:pt x="323132" y="164793"/>
                </a:cubicBezTo>
                <a:cubicBezTo>
                  <a:pt x="366546" y="123813"/>
                  <a:pt x="422362" y="102015"/>
                  <a:pt x="481724" y="102015"/>
                </a:cubicBezTo>
                <a:close/>
                <a:moveTo>
                  <a:pt x="113912" y="98090"/>
                </a:moveTo>
                <a:lnTo>
                  <a:pt x="226934" y="98090"/>
                </a:lnTo>
                <a:cubicBezTo>
                  <a:pt x="234054" y="98090"/>
                  <a:pt x="239394" y="103438"/>
                  <a:pt x="239394" y="110568"/>
                </a:cubicBezTo>
                <a:cubicBezTo>
                  <a:pt x="239394" y="117698"/>
                  <a:pt x="234054" y="123046"/>
                  <a:pt x="226934" y="123046"/>
                </a:cubicBezTo>
                <a:lnTo>
                  <a:pt x="113912" y="123046"/>
                </a:lnTo>
                <a:cubicBezTo>
                  <a:pt x="94334" y="123046"/>
                  <a:pt x="79206" y="138198"/>
                  <a:pt x="79206" y="157806"/>
                </a:cubicBezTo>
                <a:lnTo>
                  <a:pt x="79206" y="559777"/>
                </a:lnTo>
                <a:cubicBezTo>
                  <a:pt x="79206" y="573147"/>
                  <a:pt x="89884" y="583842"/>
                  <a:pt x="104124" y="583842"/>
                </a:cubicBezTo>
                <a:lnTo>
                  <a:pt x="865020" y="583842"/>
                </a:lnTo>
                <a:cubicBezTo>
                  <a:pt x="877478" y="583842"/>
                  <a:pt x="888158" y="573147"/>
                  <a:pt x="888158" y="559777"/>
                </a:cubicBezTo>
                <a:lnTo>
                  <a:pt x="888158" y="157806"/>
                </a:lnTo>
                <a:cubicBezTo>
                  <a:pt x="888158" y="138198"/>
                  <a:pt x="873028" y="123046"/>
                  <a:pt x="855230" y="123046"/>
                </a:cubicBezTo>
                <a:lnTo>
                  <a:pt x="739538" y="123046"/>
                </a:lnTo>
                <a:cubicBezTo>
                  <a:pt x="732418" y="123046"/>
                  <a:pt x="727080" y="117698"/>
                  <a:pt x="727080" y="110568"/>
                </a:cubicBezTo>
                <a:cubicBezTo>
                  <a:pt x="727080" y="103438"/>
                  <a:pt x="732418" y="98090"/>
                  <a:pt x="739538" y="98090"/>
                </a:cubicBezTo>
                <a:lnTo>
                  <a:pt x="855230" y="98090"/>
                </a:lnTo>
                <a:cubicBezTo>
                  <a:pt x="888158" y="98090"/>
                  <a:pt x="913966" y="124829"/>
                  <a:pt x="913966" y="157806"/>
                </a:cubicBezTo>
                <a:lnTo>
                  <a:pt x="913966" y="559777"/>
                </a:lnTo>
                <a:cubicBezTo>
                  <a:pt x="913966" y="587407"/>
                  <a:pt x="891718" y="608798"/>
                  <a:pt x="865020" y="608798"/>
                </a:cubicBezTo>
                <a:lnTo>
                  <a:pt x="860570" y="608798"/>
                </a:lnTo>
                <a:lnTo>
                  <a:pt x="860570" y="638211"/>
                </a:lnTo>
                <a:lnTo>
                  <a:pt x="929984" y="638211"/>
                </a:lnTo>
                <a:cubicBezTo>
                  <a:pt x="941554" y="638211"/>
                  <a:pt x="950454" y="641776"/>
                  <a:pt x="956682" y="649797"/>
                </a:cubicBezTo>
                <a:cubicBezTo>
                  <a:pt x="963802" y="656036"/>
                  <a:pt x="968252" y="665841"/>
                  <a:pt x="968252" y="676536"/>
                </a:cubicBezTo>
                <a:cubicBezTo>
                  <a:pt x="967362" y="743383"/>
                  <a:pt x="913076" y="799534"/>
                  <a:pt x="845440" y="799534"/>
                </a:cubicBezTo>
                <a:lnTo>
                  <a:pt x="122812" y="799534"/>
                </a:lnTo>
                <a:cubicBezTo>
                  <a:pt x="55178" y="799534"/>
                  <a:pt x="0" y="743383"/>
                  <a:pt x="0" y="676536"/>
                </a:cubicBezTo>
                <a:cubicBezTo>
                  <a:pt x="0" y="665841"/>
                  <a:pt x="3560" y="656036"/>
                  <a:pt x="10680" y="649797"/>
                </a:cubicBezTo>
                <a:cubicBezTo>
                  <a:pt x="18690" y="641776"/>
                  <a:pt x="27590" y="638211"/>
                  <a:pt x="37378" y="638211"/>
                </a:cubicBezTo>
                <a:lnTo>
                  <a:pt x="105904" y="638211"/>
                </a:lnTo>
                <a:lnTo>
                  <a:pt x="105904" y="608798"/>
                </a:lnTo>
                <a:lnTo>
                  <a:pt x="104124" y="608798"/>
                </a:lnTo>
                <a:cubicBezTo>
                  <a:pt x="75646" y="608798"/>
                  <a:pt x="54288" y="587407"/>
                  <a:pt x="54288" y="559777"/>
                </a:cubicBezTo>
                <a:lnTo>
                  <a:pt x="54288" y="157806"/>
                </a:lnTo>
                <a:cubicBezTo>
                  <a:pt x="54288" y="124829"/>
                  <a:pt x="80986" y="98090"/>
                  <a:pt x="113912" y="98090"/>
                </a:cubicBezTo>
                <a:close/>
                <a:moveTo>
                  <a:pt x="482168" y="0"/>
                </a:moveTo>
                <a:cubicBezTo>
                  <a:pt x="557498" y="0"/>
                  <a:pt x="632830" y="27084"/>
                  <a:pt x="691322" y="75834"/>
                </a:cubicBezTo>
                <a:cubicBezTo>
                  <a:pt x="696640" y="81251"/>
                  <a:pt x="697526" y="89376"/>
                  <a:pt x="693980" y="94793"/>
                </a:cubicBezTo>
                <a:cubicBezTo>
                  <a:pt x="690436" y="98404"/>
                  <a:pt x="687778" y="99307"/>
                  <a:pt x="684232" y="99307"/>
                </a:cubicBezTo>
                <a:cubicBezTo>
                  <a:pt x="680688" y="99307"/>
                  <a:pt x="678028" y="98404"/>
                  <a:pt x="675370" y="96598"/>
                </a:cubicBezTo>
                <a:cubicBezTo>
                  <a:pt x="620422" y="49653"/>
                  <a:pt x="553068" y="25278"/>
                  <a:pt x="482168" y="25278"/>
                </a:cubicBezTo>
                <a:cubicBezTo>
                  <a:pt x="410382" y="25278"/>
                  <a:pt x="343914" y="49653"/>
                  <a:pt x="288966" y="96598"/>
                </a:cubicBezTo>
                <a:cubicBezTo>
                  <a:pt x="282762" y="101112"/>
                  <a:pt x="275672" y="100209"/>
                  <a:pt x="271242" y="94793"/>
                </a:cubicBezTo>
                <a:cubicBezTo>
                  <a:pt x="266810" y="89376"/>
                  <a:pt x="267696" y="81251"/>
                  <a:pt x="273014" y="75834"/>
                </a:cubicBezTo>
                <a:cubicBezTo>
                  <a:pt x="331506" y="27084"/>
                  <a:pt x="405950" y="0"/>
                  <a:pt x="4821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89" name="Freeform 49">
            <a:extLst>
              <a:ext uri="{FF2B5EF4-FFF2-40B4-BE49-F238E27FC236}">
                <a16:creationId xmlns:a16="http://schemas.microsoft.com/office/drawing/2014/main" id="{67359F31-D1A0-4036-9F5A-61EB5B737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0137" y="5803079"/>
            <a:ext cx="4661299" cy="4661299"/>
          </a:xfrm>
          <a:custGeom>
            <a:avLst/>
            <a:gdLst>
              <a:gd name="T0" fmla="*/ 5239 w 5240"/>
              <a:gd name="T1" fmla="*/ 2618 h 5239"/>
              <a:gd name="T2" fmla="*/ 5239 w 5240"/>
              <a:gd name="T3" fmla="*/ 2618 h 5239"/>
              <a:gd name="T4" fmla="*/ 2620 w 5240"/>
              <a:gd name="T5" fmla="*/ 5238 h 5239"/>
              <a:gd name="T6" fmla="*/ 2620 w 5240"/>
              <a:gd name="T7" fmla="*/ 5238 h 5239"/>
              <a:gd name="T8" fmla="*/ 0 w 5240"/>
              <a:gd name="T9" fmla="*/ 2618 h 5239"/>
              <a:gd name="T10" fmla="*/ 0 w 5240"/>
              <a:gd name="T11" fmla="*/ 2618 h 5239"/>
              <a:gd name="T12" fmla="*/ 2620 w 5240"/>
              <a:gd name="T13" fmla="*/ 0 h 5239"/>
              <a:gd name="T14" fmla="*/ 2620 w 5240"/>
              <a:gd name="T15" fmla="*/ 0 h 5239"/>
              <a:gd name="T16" fmla="*/ 5239 w 5240"/>
              <a:gd name="T17" fmla="*/ 2618 h 5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40" h="5239">
                <a:moveTo>
                  <a:pt x="5239" y="2618"/>
                </a:moveTo>
                <a:lnTo>
                  <a:pt x="5239" y="2618"/>
                </a:lnTo>
                <a:cubicBezTo>
                  <a:pt x="5239" y="4065"/>
                  <a:pt x="4066" y="5238"/>
                  <a:pt x="2620" y="5238"/>
                </a:cubicBezTo>
                <a:lnTo>
                  <a:pt x="2620" y="5238"/>
                </a:lnTo>
                <a:cubicBezTo>
                  <a:pt x="1173" y="5238"/>
                  <a:pt x="0" y="4065"/>
                  <a:pt x="0" y="2618"/>
                </a:cubicBezTo>
                <a:lnTo>
                  <a:pt x="0" y="2618"/>
                </a:lnTo>
                <a:cubicBezTo>
                  <a:pt x="0" y="1173"/>
                  <a:pt x="1173" y="0"/>
                  <a:pt x="2620" y="0"/>
                </a:cubicBezTo>
                <a:lnTo>
                  <a:pt x="2620" y="0"/>
                </a:lnTo>
                <a:cubicBezTo>
                  <a:pt x="4066" y="0"/>
                  <a:pt x="5239" y="1173"/>
                  <a:pt x="5239" y="2618"/>
                </a:cubicBezTo>
              </a:path>
            </a:pathLst>
          </a:custGeom>
          <a:noFill/>
          <a:ln w="2540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4069135-7632-4A1B-B8C2-D57C028A4DD3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COMMUNICATION SLIDE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D41B78-5D62-4565-871E-DACF8E7BA64C}"/>
              </a:ext>
            </a:extLst>
          </p:cNvPr>
          <p:cNvSpPr txBox="1"/>
          <p:nvPr/>
        </p:nvSpPr>
        <p:spPr>
          <a:xfrm>
            <a:off x="1520827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89C85A4-5A79-4A92-B02B-E941C14B1DD9}"/>
              </a:ext>
            </a:extLst>
          </p:cNvPr>
          <p:cNvSpPr txBox="1"/>
          <p:nvPr/>
        </p:nvSpPr>
        <p:spPr>
          <a:xfrm>
            <a:off x="4236333" y="4504057"/>
            <a:ext cx="3601837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0731AD-E284-4CCD-938F-288EA591842A}"/>
              </a:ext>
            </a:extLst>
          </p:cNvPr>
          <p:cNvSpPr txBox="1"/>
          <p:nvPr/>
        </p:nvSpPr>
        <p:spPr>
          <a:xfrm>
            <a:off x="4236334" y="5154919"/>
            <a:ext cx="3601837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A619614-3549-4330-B5C2-507AEB44944C}"/>
              </a:ext>
            </a:extLst>
          </p:cNvPr>
          <p:cNvSpPr txBox="1"/>
          <p:nvPr/>
        </p:nvSpPr>
        <p:spPr>
          <a:xfrm>
            <a:off x="16623961" y="4504057"/>
            <a:ext cx="3601837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BBAC521-8F1F-40D2-842B-7C92CAC4CB0D}"/>
              </a:ext>
            </a:extLst>
          </p:cNvPr>
          <p:cNvSpPr txBox="1"/>
          <p:nvPr/>
        </p:nvSpPr>
        <p:spPr>
          <a:xfrm>
            <a:off x="16623962" y="5154919"/>
            <a:ext cx="3601837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CD8AD29-595E-4633-99BB-EFED035ADC2E}"/>
              </a:ext>
            </a:extLst>
          </p:cNvPr>
          <p:cNvSpPr txBox="1"/>
          <p:nvPr/>
        </p:nvSpPr>
        <p:spPr>
          <a:xfrm>
            <a:off x="4236333" y="9596705"/>
            <a:ext cx="3601837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416522D-5ED6-4CAA-B488-F5E07B107AF6}"/>
              </a:ext>
            </a:extLst>
          </p:cNvPr>
          <p:cNvSpPr txBox="1"/>
          <p:nvPr/>
        </p:nvSpPr>
        <p:spPr>
          <a:xfrm>
            <a:off x="4236334" y="10278047"/>
            <a:ext cx="3601837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6D8DF0D-A697-4153-AD78-DACDF1616A28}"/>
              </a:ext>
            </a:extLst>
          </p:cNvPr>
          <p:cNvSpPr txBox="1"/>
          <p:nvPr/>
        </p:nvSpPr>
        <p:spPr>
          <a:xfrm>
            <a:off x="16623961" y="9596705"/>
            <a:ext cx="3601837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F3004C7-269B-4364-A2AE-693448D8127D}"/>
              </a:ext>
            </a:extLst>
          </p:cNvPr>
          <p:cNvSpPr txBox="1"/>
          <p:nvPr/>
        </p:nvSpPr>
        <p:spPr>
          <a:xfrm>
            <a:off x="16623962" y="10278047"/>
            <a:ext cx="3601837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6B56FBB5-209D-452D-97B3-15D050098124}"/>
              </a:ext>
            </a:extLst>
          </p:cNvPr>
          <p:cNvGrpSpPr/>
          <p:nvPr/>
        </p:nvGrpSpPr>
        <p:grpSpPr>
          <a:xfrm>
            <a:off x="1483141" y="3574448"/>
            <a:ext cx="14176153" cy="9369682"/>
            <a:chOff x="1483141" y="3574448"/>
            <a:chExt cx="14176153" cy="9369682"/>
          </a:xfrm>
        </p:grpSpPr>
        <p:sp>
          <p:nvSpPr>
            <p:cNvPr id="70" name="Freeform 2">
              <a:extLst>
                <a:ext uri="{FF2B5EF4-FFF2-40B4-BE49-F238E27FC236}">
                  <a16:creationId xmlns:a16="http://schemas.microsoft.com/office/drawing/2014/main" id="{B7174386-E489-4F5A-BB73-076C2DE546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1739" y="9989619"/>
              <a:ext cx="1871583" cy="1867658"/>
            </a:xfrm>
            <a:custGeom>
              <a:avLst/>
              <a:gdLst>
                <a:gd name="T0" fmla="*/ 2101 w 2102"/>
                <a:gd name="T1" fmla="*/ 1049 h 2101"/>
                <a:gd name="T2" fmla="*/ 2101 w 2102"/>
                <a:gd name="T3" fmla="*/ 1049 h 2101"/>
                <a:gd name="T4" fmla="*/ 1051 w 2102"/>
                <a:gd name="T5" fmla="*/ 2100 h 2101"/>
                <a:gd name="T6" fmla="*/ 1051 w 2102"/>
                <a:gd name="T7" fmla="*/ 2100 h 2101"/>
                <a:gd name="T8" fmla="*/ 0 w 2102"/>
                <a:gd name="T9" fmla="*/ 1049 h 2101"/>
                <a:gd name="T10" fmla="*/ 0 w 2102"/>
                <a:gd name="T11" fmla="*/ 1049 h 2101"/>
                <a:gd name="T12" fmla="*/ 1051 w 2102"/>
                <a:gd name="T13" fmla="*/ 0 h 2101"/>
                <a:gd name="T14" fmla="*/ 1051 w 2102"/>
                <a:gd name="T15" fmla="*/ 0 h 2101"/>
                <a:gd name="T16" fmla="*/ 2101 w 2102"/>
                <a:gd name="T17" fmla="*/ 1049 h 2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2" h="2101">
                  <a:moveTo>
                    <a:pt x="2101" y="1049"/>
                  </a:moveTo>
                  <a:lnTo>
                    <a:pt x="2101" y="1049"/>
                  </a:lnTo>
                  <a:cubicBezTo>
                    <a:pt x="2101" y="1630"/>
                    <a:pt x="1630" y="2100"/>
                    <a:pt x="1051" y="2100"/>
                  </a:cubicBezTo>
                  <a:lnTo>
                    <a:pt x="1051" y="2100"/>
                  </a:lnTo>
                  <a:cubicBezTo>
                    <a:pt x="470" y="2100"/>
                    <a:pt x="0" y="1630"/>
                    <a:pt x="0" y="1049"/>
                  </a:cubicBezTo>
                  <a:lnTo>
                    <a:pt x="0" y="1049"/>
                  </a:lnTo>
                  <a:cubicBezTo>
                    <a:pt x="0" y="470"/>
                    <a:pt x="470" y="0"/>
                    <a:pt x="1051" y="0"/>
                  </a:cubicBezTo>
                  <a:lnTo>
                    <a:pt x="1051" y="0"/>
                  </a:lnTo>
                  <a:cubicBezTo>
                    <a:pt x="1630" y="0"/>
                    <a:pt x="2101" y="470"/>
                    <a:pt x="2101" y="104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1" name="Freeform 3">
              <a:extLst>
                <a:ext uri="{FF2B5EF4-FFF2-40B4-BE49-F238E27FC236}">
                  <a16:creationId xmlns:a16="http://schemas.microsoft.com/office/drawing/2014/main" id="{2D907D3A-132B-426D-A3FF-F4C7E3539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38403" y="7745290"/>
              <a:ext cx="1867658" cy="1867658"/>
            </a:xfrm>
            <a:custGeom>
              <a:avLst/>
              <a:gdLst>
                <a:gd name="T0" fmla="*/ 2100 w 2101"/>
                <a:gd name="T1" fmla="*/ 1050 h 2100"/>
                <a:gd name="T2" fmla="*/ 2100 w 2101"/>
                <a:gd name="T3" fmla="*/ 1050 h 2100"/>
                <a:gd name="T4" fmla="*/ 1051 w 2101"/>
                <a:gd name="T5" fmla="*/ 2099 h 2100"/>
                <a:gd name="T6" fmla="*/ 1051 w 2101"/>
                <a:gd name="T7" fmla="*/ 2099 h 2100"/>
                <a:gd name="T8" fmla="*/ 0 w 2101"/>
                <a:gd name="T9" fmla="*/ 1050 h 2100"/>
                <a:gd name="T10" fmla="*/ 0 w 2101"/>
                <a:gd name="T11" fmla="*/ 1050 h 2100"/>
                <a:gd name="T12" fmla="*/ 1051 w 2101"/>
                <a:gd name="T13" fmla="*/ 0 h 2100"/>
                <a:gd name="T14" fmla="*/ 1051 w 2101"/>
                <a:gd name="T15" fmla="*/ 0 h 2100"/>
                <a:gd name="T16" fmla="*/ 2100 w 2101"/>
                <a:gd name="T17" fmla="*/ 1050 h 2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1" h="2100">
                  <a:moveTo>
                    <a:pt x="2100" y="1050"/>
                  </a:moveTo>
                  <a:lnTo>
                    <a:pt x="2100" y="1050"/>
                  </a:lnTo>
                  <a:cubicBezTo>
                    <a:pt x="2100" y="1629"/>
                    <a:pt x="1630" y="2099"/>
                    <a:pt x="1051" y="2099"/>
                  </a:cubicBezTo>
                  <a:lnTo>
                    <a:pt x="1051" y="2099"/>
                  </a:lnTo>
                  <a:cubicBezTo>
                    <a:pt x="470" y="2099"/>
                    <a:pt x="0" y="1629"/>
                    <a:pt x="0" y="1050"/>
                  </a:cubicBezTo>
                  <a:lnTo>
                    <a:pt x="0" y="1050"/>
                  </a:lnTo>
                  <a:cubicBezTo>
                    <a:pt x="0" y="470"/>
                    <a:pt x="470" y="0"/>
                    <a:pt x="1051" y="0"/>
                  </a:cubicBezTo>
                  <a:lnTo>
                    <a:pt x="1051" y="0"/>
                  </a:lnTo>
                  <a:cubicBezTo>
                    <a:pt x="1630" y="0"/>
                    <a:pt x="2100" y="470"/>
                    <a:pt x="2100" y="105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2" name="Freeform 4">
              <a:extLst>
                <a:ext uri="{FF2B5EF4-FFF2-40B4-BE49-F238E27FC236}">
                  <a16:creationId xmlns:a16="http://schemas.microsoft.com/office/drawing/2014/main" id="{334755B1-E6B6-4365-B182-EBB4F1528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9981" y="3574448"/>
              <a:ext cx="1867658" cy="1867658"/>
            </a:xfrm>
            <a:custGeom>
              <a:avLst/>
              <a:gdLst>
                <a:gd name="T0" fmla="*/ 2100 w 2101"/>
                <a:gd name="T1" fmla="*/ 1049 h 2100"/>
                <a:gd name="T2" fmla="*/ 2100 w 2101"/>
                <a:gd name="T3" fmla="*/ 1049 h 2100"/>
                <a:gd name="T4" fmla="*/ 1049 w 2101"/>
                <a:gd name="T5" fmla="*/ 2099 h 2100"/>
                <a:gd name="T6" fmla="*/ 1049 w 2101"/>
                <a:gd name="T7" fmla="*/ 2099 h 2100"/>
                <a:gd name="T8" fmla="*/ 0 w 2101"/>
                <a:gd name="T9" fmla="*/ 1049 h 2100"/>
                <a:gd name="T10" fmla="*/ 0 w 2101"/>
                <a:gd name="T11" fmla="*/ 1049 h 2100"/>
                <a:gd name="T12" fmla="*/ 1049 w 2101"/>
                <a:gd name="T13" fmla="*/ 0 h 2100"/>
                <a:gd name="T14" fmla="*/ 1049 w 2101"/>
                <a:gd name="T15" fmla="*/ 0 h 2100"/>
                <a:gd name="T16" fmla="*/ 2100 w 2101"/>
                <a:gd name="T17" fmla="*/ 1049 h 2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1" h="2100">
                  <a:moveTo>
                    <a:pt x="2100" y="1049"/>
                  </a:moveTo>
                  <a:lnTo>
                    <a:pt x="2100" y="1049"/>
                  </a:lnTo>
                  <a:cubicBezTo>
                    <a:pt x="2100" y="1629"/>
                    <a:pt x="1629" y="2099"/>
                    <a:pt x="1049" y="2099"/>
                  </a:cubicBezTo>
                  <a:lnTo>
                    <a:pt x="1049" y="2099"/>
                  </a:lnTo>
                  <a:cubicBezTo>
                    <a:pt x="470" y="2099"/>
                    <a:pt x="0" y="1629"/>
                    <a:pt x="0" y="1049"/>
                  </a:cubicBezTo>
                  <a:lnTo>
                    <a:pt x="0" y="1049"/>
                  </a:lnTo>
                  <a:cubicBezTo>
                    <a:pt x="0" y="470"/>
                    <a:pt x="470" y="0"/>
                    <a:pt x="1049" y="0"/>
                  </a:cubicBezTo>
                  <a:lnTo>
                    <a:pt x="1049" y="0"/>
                  </a:lnTo>
                  <a:cubicBezTo>
                    <a:pt x="1629" y="0"/>
                    <a:pt x="2100" y="470"/>
                    <a:pt x="2100" y="104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3" name="Freeform 5">
              <a:extLst>
                <a:ext uri="{FF2B5EF4-FFF2-40B4-BE49-F238E27FC236}">
                  <a16:creationId xmlns:a16="http://schemas.microsoft.com/office/drawing/2014/main" id="{8A891EC2-7625-4490-AAEB-A21BE7415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0605" y="12273184"/>
              <a:ext cx="7325460" cy="670946"/>
            </a:xfrm>
            <a:custGeom>
              <a:avLst/>
              <a:gdLst>
                <a:gd name="T0" fmla="*/ 8232 w 8233"/>
                <a:gd name="T1" fmla="*/ 377 h 755"/>
                <a:gd name="T2" fmla="*/ 8232 w 8233"/>
                <a:gd name="T3" fmla="*/ 377 h 755"/>
                <a:gd name="T4" fmla="*/ 4116 w 8233"/>
                <a:gd name="T5" fmla="*/ 754 h 755"/>
                <a:gd name="T6" fmla="*/ 4116 w 8233"/>
                <a:gd name="T7" fmla="*/ 754 h 755"/>
                <a:gd name="T8" fmla="*/ 0 w 8233"/>
                <a:gd name="T9" fmla="*/ 377 h 755"/>
                <a:gd name="T10" fmla="*/ 0 w 8233"/>
                <a:gd name="T11" fmla="*/ 377 h 755"/>
                <a:gd name="T12" fmla="*/ 4116 w 8233"/>
                <a:gd name="T13" fmla="*/ 0 h 755"/>
                <a:gd name="T14" fmla="*/ 4116 w 8233"/>
                <a:gd name="T15" fmla="*/ 0 h 755"/>
                <a:gd name="T16" fmla="*/ 8232 w 8233"/>
                <a:gd name="T17" fmla="*/ 377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33" h="755">
                  <a:moveTo>
                    <a:pt x="8232" y="377"/>
                  </a:moveTo>
                  <a:lnTo>
                    <a:pt x="8232" y="377"/>
                  </a:lnTo>
                  <a:cubicBezTo>
                    <a:pt x="8232" y="585"/>
                    <a:pt x="6389" y="754"/>
                    <a:pt x="4116" y="754"/>
                  </a:cubicBezTo>
                  <a:lnTo>
                    <a:pt x="4116" y="754"/>
                  </a:lnTo>
                  <a:cubicBezTo>
                    <a:pt x="1842" y="754"/>
                    <a:pt x="0" y="585"/>
                    <a:pt x="0" y="377"/>
                  </a:cubicBezTo>
                  <a:lnTo>
                    <a:pt x="0" y="377"/>
                  </a:lnTo>
                  <a:cubicBezTo>
                    <a:pt x="0" y="169"/>
                    <a:pt x="1842" y="0"/>
                    <a:pt x="4116" y="0"/>
                  </a:cubicBezTo>
                  <a:lnTo>
                    <a:pt x="4116" y="0"/>
                  </a:lnTo>
                  <a:cubicBezTo>
                    <a:pt x="6389" y="0"/>
                    <a:pt x="8232" y="169"/>
                    <a:pt x="8232" y="377"/>
                  </a:cubicBezTo>
                </a:path>
              </a:pathLst>
            </a:custGeom>
            <a:solidFill>
              <a:schemeClr val="accent6">
                <a:alpha val="19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4661B477-0A4D-4AA2-AC2E-8211822ED2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3141" y="8741897"/>
              <a:ext cx="545386" cy="1130012"/>
            </a:xfrm>
            <a:custGeom>
              <a:avLst/>
              <a:gdLst>
                <a:gd name="T0" fmla="*/ 315 w 613"/>
                <a:gd name="T1" fmla="*/ 0 h 1272"/>
                <a:gd name="T2" fmla="*/ 612 w 613"/>
                <a:gd name="T3" fmla="*/ 1211 h 1272"/>
                <a:gd name="T4" fmla="*/ 486 w 613"/>
                <a:gd name="T5" fmla="*/ 1242 h 1272"/>
                <a:gd name="T6" fmla="*/ 486 w 613"/>
                <a:gd name="T7" fmla="*/ 1242 h 1272"/>
                <a:gd name="T8" fmla="*/ 222 w 613"/>
                <a:gd name="T9" fmla="*/ 1083 h 1272"/>
                <a:gd name="T10" fmla="*/ 29 w 613"/>
                <a:gd name="T11" fmla="*/ 296 h 1272"/>
                <a:gd name="T12" fmla="*/ 29 w 613"/>
                <a:gd name="T13" fmla="*/ 296 h 1272"/>
                <a:gd name="T14" fmla="*/ 189 w 613"/>
                <a:gd name="T15" fmla="*/ 31 h 1272"/>
                <a:gd name="T16" fmla="*/ 315 w 613"/>
                <a:gd name="T17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3" h="1272">
                  <a:moveTo>
                    <a:pt x="315" y="0"/>
                  </a:moveTo>
                  <a:lnTo>
                    <a:pt x="612" y="1211"/>
                  </a:lnTo>
                  <a:lnTo>
                    <a:pt x="486" y="1242"/>
                  </a:lnTo>
                  <a:lnTo>
                    <a:pt x="486" y="1242"/>
                  </a:lnTo>
                  <a:cubicBezTo>
                    <a:pt x="370" y="1271"/>
                    <a:pt x="251" y="1199"/>
                    <a:pt x="222" y="1083"/>
                  </a:cubicBezTo>
                  <a:lnTo>
                    <a:pt x="29" y="296"/>
                  </a:lnTo>
                  <a:lnTo>
                    <a:pt x="29" y="296"/>
                  </a:lnTo>
                  <a:cubicBezTo>
                    <a:pt x="0" y="178"/>
                    <a:pt x="72" y="60"/>
                    <a:pt x="189" y="31"/>
                  </a:cubicBezTo>
                  <a:lnTo>
                    <a:pt x="315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D0F41FE4-BA30-413D-88DB-2A23DDA06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1093" y="5057589"/>
              <a:ext cx="6870316" cy="5665754"/>
            </a:xfrm>
            <a:custGeom>
              <a:avLst/>
              <a:gdLst>
                <a:gd name="T0" fmla="*/ 6252 w 7721"/>
                <a:gd name="T1" fmla="*/ 252 h 6368"/>
                <a:gd name="T2" fmla="*/ 7674 w 7721"/>
                <a:gd name="T3" fmla="*/ 6031 h 6368"/>
                <a:gd name="T4" fmla="*/ 7674 w 7721"/>
                <a:gd name="T5" fmla="*/ 6031 h 6368"/>
                <a:gd name="T6" fmla="*/ 7426 w 7721"/>
                <a:gd name="T7" fmla="*/ 6287 h 6368"/>
                <a:gd name="T8" fmla="*/ 7426 w 7721"/>
                <a:gd name="T9" fmla="*/ 6287 h 6368"/>
                <a:gd name="T10" fmla="*/ 7296 w 7721"/>
                <a:gd name="T11" fmla="*/ 6218 h 6368"/>
                <a:gd name="T12" fmla="*/ 7296 w 7721"/>
                <a:gd name="T13" fmla="*/ 6218 h 6368"/>
                <a:gd name="T14" fmla="*/ 3841 w 7721"/>
                <a:gd name="T15" fmla="*/ 5282 h 6368"/>
                <a:gd name="T16" fmla="*/ 3841 w 7721"/>
                <a:gd name="T17" fmla="*/ 5282 h 6368"/>
                <a:gd name="T18" fmla="*/ 3788 w 7721"/>
                <a:gd name="T19" fmla="*/ 5281 h 6368"/>
                <a:gd name="T20" fmla="*/ 3788 w 7721"/>
                <a:gd name="T21" fmla="*/ 5281 h 6368"/>
                <a:gd name="T22" fmla="*/ 1504 w 7721"/>
                <a:gd name="T23" fmla="*/ 5597 h 6368"/>
                <a:gd name="T24" fmla="*/ 1504 w 7721"/>
                <a:gd name="T25" fmla="*/ 5597 h 6368"/>
                <a:gd name="T26" fmla="*/ 902 w 7721"/>
                <a:gd name="T27" fmla="*/ 5813 h 6368"/>
                <a:gd name="T28" fmla="*/ 902 w 7721"/>
                <a:gd name="T29" fmla="*/ 5813 h 6368"/>
                <a:gd name="T30" fmla="*/ 435 w 7721"/>
                <a:gd name="T31" fmla="*/ 5574 h 6368"/>
                <a:gd name="T32" fmla="*/ 50 w 7721"/>
                <a:gd name="T33" fmla="*/ 4013 h 6368"/>
                <a:gd name="T34" fmla="*/ 50 w 7721"/>
                <a:gd name="T35" fmla="*/ 4013 h 6368"/>
                <a:gd name="T36" fmla="*/ 354 w 7721"/>
                <a:gd name="T37" fmla="*/ 3585 h 6368"/>
                <a:gd name="T38" fmla="*/ 354 w 7721"/>
                <a:gd name="T39" fmla="*/ 3585 h 6368"/>
                <a:gd name="T40" fmla="*/ 988 w 7721"/>
                <a:gd name="T41" fmla="*/ 3497 h 6368"/>
                <a:gd name="T42" fmla="*/ 988 w 7721"/>
                <a:gd name="T43" fmla="*/ 3497 h 6368"/>
                <a:gd name="T44" fmla="*/ 3158 w 7721"/>
                <a:gd name="T45" fmla="*/ 2717 h 6368"/>
                <a:gd name="T46" fmla="*/ 3158 w 7721"/>
                <a:gd name="T47" fmla="*/ 2717 h 6368"/>
                <a:gd name="T48" fmla="*/ 3204 w 7721"/>
                <a:gd name="T49" fmla="*/ 2692 h 6368"/>
                <a:gd name="T50" fmla="*/ 3204 w 7721"/>
                <a:gd name="T51" fmla="*/ 2692 h 6368"/>
                <a:gd name="T52" fmla="*/ 5831 w 7721"/>
                <a:gd name="T53" fmla="*/ 261 h 6368"/>
                <a:gd name="T54" fmla="*/ 5831 w 7721"/>
                <a:gd name="T55" fmla="*/ 261 h 6368"/>
                <a:gd name="T56" fmla="*/ 5914 w 7721"/>
                <a:gd name="T57" fmla="*/ 140 h 6368"/>
                <a:gd name="T58" fmla="*/ 5914 w 7721"/>
                <a:gd name="T59" fmla="*/ 140 h 6368"/>
                <a:gd name="T60" fmla="*/ 6252 w 7721"/>
                <a:gd name="T61" fmla="*/ 252 h 6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721" h="6368">
                  <a:moveTo>
                    <a:pt x="6252" y="252"/>
                  </a:moveTo>
                  <a:lnTo>
                    <a:pt x="7674" y="6031"/>
                  </a:lnTo>
                  <a:lnTo>
                    <a:pt x="7674" y="6031"/>
                  </a:lnTo>
                  <a:cubicBezTo>
                    <a:pt x="7720" y="6217"/>
                    <a:pt x="7576" y="6367"/>
                    <a:pt x="7426" y="6287"/>
                  </a:cubicBezTo>
                  <a:lnTo>
                    <a:pt x="7426" y="6287"/>
                  </a:lnTo>
                  <a:cubicBezTo>
                    <a:pt x="7385" y="6264"/>
                    <a:pt x="7341" y="6241"/>
                    <a:pt x="7296" y="6218"/>
                  </a:cubicBezTo>
                  <a:lnTo>
                    <a:pt x="7296" y="6218"/>
                  </a:lnTo>
                  <a:cubicBezTo>
                    <a:pt x="6497" y="5803"/>
                    <a:pt x="5295" y="5329"/>
                    <a:pt x="3841" y="5282"/>
                  </a:cubicBezTo>
                  <a:lnTo>
                    <a:pt x="3841" y="5282"/>
                  </a:lnTo>
                  <a:cubicBezTo>
                    <a:pt x="3824" y="5282"/>
                    <a:pt x="3806" y="5282"/>
                    <a:pt x="3788" y="5281"/>
                  </a:cubicBezTo>
                  <a:lnTo>
                    <a:pt x="3788" y="5281"/>
                  </a:lnTo>
                  <a:cubicBezTo>
                    <a:pt x="2890" y="5259"/>
                    <a:pt x="2121" y="5406"/>
                    <a:pt x="1504" y="5597"/>
                  </a:cubicBezTo>
                  <a:lnTo>
                    <a:pt x="1504" y="5597"/>
                  </a:lnTo>
                  <a:cubicBezTo>
                    <a:pt x="1283" y="5665"/>
                    <a:pt x="1082" y="5739"/>
                    <a:pt x="902" y="5813"/>
                  </a:cubicBezTo>
                  <a:lnTo>
                    <a:pt x="902" y="5813"/>
                  </a:lnTo>
                  <a:cubicBezTo>
                    <a:pt x="706" y="5893"/>
                    <a:pt x="485" y="5780"/>
                    <a:pt x="435" y="5574"/>
                  </a:cubicBezTo>
                  <a:lnTo>
                    <a:pt x="50" y="4013"/>
                  </a:lnTo>
                  <a:lnTo>
                    <a:pt x="50" y="4013"/>
                  </a:lnTo>
                  <a:cubicBezTo>
                    <a:pt x="0" y="3807"/>
                    <a:pt x="143" y="3604"/>
                    <a:pt x="354" y="3585"/>
                  </a:cubicBezTo>
                  <a:lnTo>
                    <a:pt x="354" y="3585"/>
                  </a:lnTo>
                  <a:cubicBezTo>
                    <a:pt x="548" y="3566"/>
                    <a:pt x="760" y="3538"/>
                    <a:pt x="988" y="3497"/>
                  </a:cubicBezTo>
                  <a:lnTo>
                    <a:pt x="988" y="3497"/>
                  </a:lnTo>
                  <a:cubicBezTo>
                    <a:pt x="1622" y="3381"/>
                    <a:pt x="2373" y="3153"/>
                    <a:pt x="3158" y="2717"/>
                  </a:cubicBezTo>
                  <a:lnTo>
                    <a:pt x="3158" y="2717"/>
                  </a:lnTo>
                  <a:cubicBezTo>
                    <a:pt x="3174" y="2709"/>
                    <a:pt x="3189" y="2700"/>
                    <a:pt x="3204" y="2692"/>
                  </a:cubicBezTo>
                  <a:lnTo>
                    <a:pt x="3204" y="2692"/>
                  </a:lnTo>
                  <a:cubicBezTo>
                    <a:pt x="4471" y="1977"/>
                    <a:pt x="5316" y="1000"/>
                    <a:pt x="5831" y="261"/>
                  </a:cubicBezTo>
                  <a:lnTo>
                    <a:pt x="5831" y="261"/>
                  </a:lnTo>
                  <a:cubicBezTo>
                    <a:pt x="5860" y="221"/>
                    <a:pt x="5888" y="179"/>
                    <a:pt x="5914" y="140"/>
                  </a:cubicBezTo>
                  <a:lnTo>
                    <a:pt x="5914" y="140"/>
                  </a:lnTo>
                  <a:cubicBezTo>
                    <a:pt x="6009" y="0"/>
                    <a:pt x="6207" y="65"/>
                    <a:pt x="6252" y="25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815988E5-89C3-4F04-9204-C3EF4A59F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1077" y="4900643"/>
              <a:ext cx="2024605" cy="6097356"/>
            </a:xfrm>
            <a:custGeom>
              <a:avLst/>
              <a:gdLst>
                <a:gd name="T0" fmla="*/ 682 w 2275"/>
                <a:gd name="T1" fmla="*/ 156 h 6853"/>
                <a:gd name="T2" fmla="*/ 2251 w 2275"/>
                <a:gd name="T3" fmla="*/ 6534 h 6853"/>
                <a:gd name="T4" fmla="*/ 2251 w 2275"/>
                <a:gd name="T5" fmla="*/ 6534 h 6853"/>
                <a:gd name="T6" fmla="*/ 2119 w 2275"/>
                <a:gd name="T7" fmla="*/ 6752 h 6853"/>
                <a:gd name="T8" fmla="*/ 1811 w 2275"/>
                <a:gd name="T9" fmla="*/ 6827 h 6853"/>
                <a:gd name="T10" fmla="*/ 1811 w 2275"/>
                <a:gd name="T11" fmla="*/ 6827 h 6853"/>
                <a:gd name="T12" fmla="*/ 1593 w 2275"/>
                <a:gd name="T13" fmla="*/ 6696 h 6853"/>
                <a:gd name="T14" fmla="*/ 24 w 2275"/>
                <a:gd name="T15" fmla="*/ 317 h 6853"/>
                <a:gd name="T16" fmla="*/ 24 w 2275"/>
                <a:gd name="T17" fmla="*/ 317 h 6853"/>
                <a:gd name="T18" fmla="*/ 156 w 2275"/>
                <a:gd name="T19" fmla="*/ 99 h 6853"/>
                <a:gd name="T20" fmla="*/ 464 w 2275"/>
                <a:gd name="T21" fmla="*/ 24 h 6853"/>
                <a:gd name="T22" fmla="*/ 464 w 2275"/>
                <a:gd name="T23" fmla="*/ 24 h 6853"/>
                <a:gd name="T24" fmla="*/ 682 w 2275"/>
                <a:gd name="T25" fmla="*/ 156 h 6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5" h="6853">
                  <a:moveTo>
                    <a:pt x="682" y="156"/>
                  </a:moveTo>
                  <a:lnTo>
                    <a:pt x="2251" y="6534"/>
                  </a:lnTo>
                  <a:lnTo>
                    <a:pt x="2251" y="6534"/>
                  </a:lnTo>
                  <a:cubicBezTo>
                    <a:pt x="2274" y="6630"/>
                    <a:pt x="2215" y="6728"/>
                    <a:pt x="2119" y="6752"/>
                  </a:cubicBezTo>
                  <a:lnTo>
                    <a:pt x="1811" y="6827"/>
                  </a:lnTo>
                  <a:lnTo>
                    <a:pt x="1811" y="6827"/>
                  </a:lnTo>
                  <a:cubicBezTo>
                    <a:pt x="1714" y="6852"/>
                    <a:pt x="1617" y="6793"/>
                    <a:pt x="1593" y="6696"/>
                  </a:cubicBezTo>
                  <a:lnTo>
                    <a:pt x="24" y="317"/>
                  </a:lnTo>
                  <a:lnTo>
                    <a:pt x="24" y="317"/>
                  </a:lnTo>
                  <a:cubicBezTo>
                    <a:pt x="0" y="221"/>
                    <a:pt x="60" y="123"/>
                    <a:pt x="156" y="99"/>
                  </a:cubicBezTo>
                  <a:lnTo>
                    <a:pt x="464" y="24"/>
                  </a:lnTo>
                  <a:lnTo>
                    <a:pt x="464" y="24"/>
                  </a:lnTo>
                  <a:cubicBezTo>
                    <a:pt x="561" y="0"/>
                    <a:pt x="659" y="59"/>
                    <a:pt x="682" y="15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2EAC65F3-85EC-4CCC-B2C6-06C497637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0892" y="6929170"/>
              <a:ext cx="2746557" cy="3860874"/>
            </a:xfrm>
            <a:custGeom>
              <a:avLst/>
              <a:gdLst>
                <a:gd name="T0" fmla="*/ 2285 w 3087"/>
                <a:gd name="T1" fmla="*/ 387 h 4337"/>
                <a:gd name="T2" fmla="*/ 3027 w 3087"/>
                <a:gd name="T3" fmla="*/ 3401 h 4337"/>
                <a:gd name="T4" fmla="*/ 3027 w 3087"/>
                <a:gd name="T5" fmla="*/ 3401 h 4337"/>
                <a:gd name="T6" fmla="*/ 2698 w 3087"/>
                <a:gd name="T7" fmla="*/ 3943 h 4337"/>
                <a:gd name="T8" fmla="*/ 1341 w 3087"/>
                <a:gd name="T9" fmla="*/ 4277 h 4337"/>
                <a:gd name="T10" fmla="*/ 1341 w 3087"/>
                <a:gd name="T11" fmla="*/ 4277 h 4337"/>
                <a:gd name="T12" fmla="*/ 799 w 3087"/>
                <a:gd name="T13" fmla="*/ 3949 h 4337"/>
                <a:gd name="T14" fmla="*/ 59 w 3087"/>
                <a:gd name="T15" fmla="*/ 935 h 4337"/>
                <a:gd name="T16" fmla="*/ 59 w 3087"/>
                <a:gd name="T17" fmla="*/ 935 h 4337"/>
                <a:gd name="T18" fmla="*/ 387 w 3087"/>
                <a:gd name="T19" fmla="*/ 393 h 4337"/>
                <a:gd name="T20" fmla="*/ 1744 w 3087"/>
                <a:gd name="T21" fmla="*/ 59 h 4337"/>
                <a:gd name="T22" fmla="*/ 1744 w 3087"/>
                <a:gd name="T23" fmla="*/ 59 h 4337"/>
                <a:gd name="T24" fmla="*/ 2285 w 3087"/>
                <a:gd name="T25" fmla="*/ 387 h 4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87" h="4337">
                  <a:moveTo>
                    <a:pt x="2285" y="387"/>
                  </a:moveTo>
                  <a:lnTo>
                    <a:pt x="3027" y="3401"/>
                  </a:lnTo>
                  <a:lnTo>
                    <a:pt x="3027" y="3401"/>
                  </a:lnTo>
                  <a:cubicBezTo>
                    <a:pt x="3086" y="3641"/>
                    <a:pt x="2939" y="3884"/>
                    <a:pt x="2698" y="3943"/>
                  </a:cubicBezTo>
                  <a:lnTo>
                    <a:pt x="1341" y="4277"/>
                  </a:lnTo>
                  <a:lnTo>
                    <a:pt x="1341" y="4277"/>
                  </a:lnTo>
                  <a:cubicBezTo>
                    <a:pt x="1101" y="4336"/>
                    <a:pt x="858" y="4189"/>
                    <a:pt x="799" y="3949"/>
                  </a:cubicBezTo>
                  <a:lnTo>
                    <a:pt x="59" y="935"/>
                  </a:lnTo>
                  <a:lnTo>
                    <a:pt x="59" y="935"/>
                  </a:lnTo>
                  <a:cubicBezTo>
                    <a:pt x="0" y="695"/>
                    <a:pt x="146" y="452"/>
                    <a:pt x="387" y="393"/>
                  </a:cubicBezTo>
                  <a:lnTo>
                    <a:pt x="1744" y="59"/>
                  </a:lnTo>
                  <a:lnTo>
                    <a:pt x="1744" y="59"/>
                  </a:lnTo>
                  <a:cubicBezTo>
                    <a:pt x="1984" y="0"/>
                    <a:pt x="2226" y="147"/>
                    <a:pt x="2285" y="38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10530C40-3FD8-446D-9336-F7FF71FA0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1913" y="10487924"/>
              <a:ext cx="1663629" cy="2307108"/>
            </a:xfrm>
            <a:custGeom>
              <a:avLst/>
              <a:gdLst>
                <a:gd name="T0" fmla="*/ 1279 w 1869"/>
                <a:gd name="T1" fmla="*/ 954 h 2594"/>
                <a:gd name="T2" fmla="*/ 1279 w 1869"/>
                <a:gd name="T3" fmla="*/ 954 h 2594"/>
                <a:gd name="T4" fmla="*/ 1141 w 1869"/>
                <a:gd name="T5" fmla="*/ 0 h 2594"/>
                <a:gd name="T6" fmla="*/ 14 w 1869"/>
                <a:gd name="T7" fmla="*/ 278 h 2594"/>
                <a:gd name="T8" fmla="*/ 14 w 1869"/>
                <a:gd name="T9" fmla="*/ 278 h 2594"/>
                <a:gd name="T10" fmla="*/ 0 w 1869"/>
                <a:gd name="T11" fmla="*/ 280 h 2594"/>
                <a:gd name="T12" fmla="*/ 517 w 1869"/>
                <a:gd name="T13" fmla="*/ 2386 h 2594"/>
                <a:gd name="T14" fmla="*/ 517 w 1869"/>
                <a:gd name="T15" fmla="*/ 2386 h 2594"/>
                <a:gd name="T16" fmla="*/ 808 w 1869"/>
                <a:gd name="T17" fmla="*/ 2561 h 2594"/>
                <a:gd name="T18" fmla="*/ 1677 w 1869"/>
                <a:gd name="T19" fmla="*/ 2348 h 2594"/>
                <a:gd name="T20" fmla="*/ 1677 w 1869"/>
                <a:gd name="T21" fmla="*/ 2348 h 2594"/>
                <a:gd name="T22" fmla="*/ 1792 w 1869"/>
                <a:gd name="T23" fmla="*/ 2051 h 2594"/>
                <a:gd name="T24" fmla="*/ 1792 w 1869"/>
                <a:gd name="T25" fmla="*/ 2051 h 2594"/>
                <a:gd name="T26" fmla="*/ 1279 w 1869"/>
                <a:gd name="T27" fmla="*/ 954 h 2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69" h="2594">
                  <a:moveTo>
                    <a:pt x="1279" y="954"/>
                  </a:moveTo>
                  <a:lnTo>
                    <a:pt x="1279" y="954"/>
                  </a:lnTo>
                  <a:cubicBezTo>
                    <a:pt x="1181" y="605"/>
                    <a:pt x="1145" y="281"/>
                    <a:pt x="1141" y="0"/>
                  </a:cubicBezTo>
                  <a:lnTo>
                    <a:pt x="14" y="278"/>
                  </a:lnTo>
                  <a:lnTo>
                    <a:pt x="14" y="278"/>
                  </a:lnTo>
                  <a:cubicBezTo>
                    <a:pt x="9" y="279"/>
                    <a:pt x="4" y="279"/>
                    <a:pt x="0" y="280"/>
                  </a:cubicBezTo>
                  <a:lnTo>
                    <a:pt x="517" y="2386"/>
                  </a:lnTo>
                  <a:lnTo>
                    <a:pt x="517" y="2386"/>
                  </a:lnTo>
                  <a:cubicBezTo>
                    <a:pt x="548" y="2514"/>
                    <a:pt x="680" y="2593"/>
                    <a:pt x="808" y="2561"/>
                  </a:cubicBezTo>
                  <a:lnTo>
                    <a:pt x="1677" y="2348"/>
                  </a:lnTo>
                  <a:lnTo>
                    <a:pt x="1677" y="2348"/>
                  </a:lnTo>
                  <a:cubicBezTo>
                    <a:pt x="1808" y="2315"/>
                    <a:pt x="1868" y="2162"/>
                    <a:pt x="1792" y="2051"/>
                  </a:cubicBezTo>
                  <a:lnTo>
                    <a:pt x="1792" y="2051"/>
                  </a:lnTo>
                  <a:cubicBezTo>
                    <a:pt x="1614" y="1790"/>
                    <a:pt x="1411" y="1422"/>
                    <a:pt x="1279" y="95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9" name="Freeform 14">
              <a:extLst>
                <a:ext uri="{FF2B5EF4-FFF2-40B4-BE49-F238E27FC236}">
                  <a16:creationId xmlns:a16="http://schemas.microsoft.com/office/drawing/2014/main" id="{BEE718C0-3F1F-45BF-AD21-AD6A66624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6925" y="7753137"/>
              <a:ext cx="7258757" cy="3244862"/>
            </a:xfrm>
            <a:custGeom>
              <a:avLst/>
              <a:gdLst>
                <a:gd name="T0" fmla="*/ 7317 w 8159"/>
                <a:gd name="T1" fmla="*/ 0 h 3646"/>
                <a:gd name="T2" fmla="*/ 8135 w 8159"/>
                <a:gd name="T3" fmla="*/ 3327 h 3646"/>
                <a:gd name="T4" fmla="*/ 8135 w 8159"/>
                <a:gd name="T5" fmla="*/ 3327 h 3646"/>
                <a:gd name="T6" fmla="*/ 8003 w 8159"/>
                <a:gd name="T7" fmla="*/ 3545 h 3646"/>
                <a:gd name="T8" fmla="*/ 7695 w 8159"/>
                <a:gd name="T9" fmla="*/ 3620 h 3646"/>
                <a:gd name="T10" fmla="*/ 7695 w 8159"/>
                <a:gd name="T11" fmla="*/ 3620 h 3646"/>
                <a:gd name="T12" fmla="*/ 7477 w 8159"/>
                <a:gd name="T13" fmla="*/ 3489 h 3646"/>
                <a:gd name="T14" fmla="*/ 7403 w 8159"/>
                <a:gd name="T15" fmla="*/ 3189 h 3646"/>
                <a:gd name="T16" fmla="*/ 7403 w 8159"/>
                <a:gd name="T17" fmla="*/ 3189 h 3646"/>
                <a:gd name="T18" fmla="*/ 3948 w 8159"/>
                <a:gd name="T19" fmla="*/ 2253 h 3646"/>
                <a:gd name="T20" fmla="*/ 3948 w 8159"/>
                <a:gd name="T21" fmla="*/ 2253 h 3646"/>
                <a:gd name="T22" fmla="*/ 3895 w 8159"/>
                <a:gd name="T23" fmla="*/ 2252 h 3646"/>
                <a:gd name="T24" fmla="*/ 3951 w 8159"/>
                <a:gd name="T25" fmla="*/ 2477 h 3646"/>
                <a:gd name="T26" fmla="*/ 3951 w 8159"/>
                <a:gd name="T27" fmla="*/ 2477 h 3646"/>
                <a:gd name="T28" fmla="*/ 3622 w 8159"/>
                <a:gd name="T29" fmla="*/ 3019 h 3646"/>
                <a:gd name="T30" fmla="*/ 2265 w 8159"/>
                <a:gd name="T31" fmla="*/ 3353 h 3646"/>
                <a:gd name="T32" fmla="*/ 2265 w 8159"/>
                <a:gd name="T33" fmla="*/ 3353 h 3646"/>
                <a:gd name="T34" fmla="*/ 1723 w 8159"/>
                <a:gd name="T35" fmla="*/ 3025 h 3646"/>
                <a:gd name="T36" fmla="*/ 1611 w 8159"/>
                <a:gd name="T37" fmla="*/ 2568 h 3646"/>
                <a:gd name="T38" fmla="*/ 1611 w 8159"/>
                <a:gd name="T39" fmla="*/ 2568 h 3646"/>
                <a:gd name="T40" fmla="*/ 1009 w 8159"/>
                <a:gd name="T41" fmla="*/ 2784 h 3646"/>
                <a:gd name="T42" fmla="*/ 1009 w 8159"/>
                <a:gd name="T43" fmla="*/ 2784 h 3646"/>
                <a:gd name="T44" fmla="*/ 542 w 8159"/>
                <a:gd name="T45" fmla="*/ 2545 h 3646"/>
                <a:gd name="T46" fmla="*/ 486 w 8159"/>
                <a:gd name="T47" fmla="*/ 2321 h 3646"/>
                <a:gd name="T48" fmla="*/ 360 w 8159"/>
                <a:gd name="T49" fmla="*/ 2352 h 3646"/>
                <a:gd name="T50" fmla="*/ 360 w 8159"/>
                <a:gd name="T51" fmla="*/ 2352 h 3646"/>
                <a:gd name="T52" fmla="*/ 96 w 8159"/>
                <a:gd name="T53" fmla="*/ 2193 h 3646"/>
                <a:gd name="T54" fmla="*/ 0 w 8159"/>
                <a:gd name="T55" fmla="*/ 1799 h 3646"/>
                <a:gd name="T56" fmla="*/ 7317 w 8159"/>
                <a:gd name="T57" fmla="*/ 0 h 3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59" h="3646">
                  <a:moveTo>
                    <a:pt x="7317" y="0"/>
                  </a:moveTo>
                  <a:lnTo>
                    <a:pt x="8135" y="3327"/>
                  </a:lnTo>
                  <a:lnTo>
                    <a:pt x="8135" y="3327"/>
                  </a:lnTo>
                  <a:cubicBezTo>
                    <a:pt x="8158" y="3423"/>
                    <a:pt x="8099" y="3521"/>
                    <a:pt x="8003" y="3545"/>
                  </a:cubicBezTo>
                  <a:lnTo>
                    <a:pt x="7695" y="3620"/>
                  </a:lnTo>
                  <a:lnTo>
                    <a:pt x="7695" y="3620"/>
                  </a:lnTo>
                  <a:cubicBezTo>
                    <a:pt x="7598" y="3645"/>
                    <a:pt x="7501" y="3586"/>
                    <a:pt x="7477" y="3489"/>
                  </a:cubicBezTo>
                  <a:lnTo>
                    <a:pt x="7403" y="3189"/>
                  </a:lnTo>
                  <a:lnTo>
                    <a:pt x="7403" y="3189"/>
                  </a:lnTo>
                  <a:cubicBezTo>
                    <a:pt x="6604" y="2774"/>
                    <a:pt x="5402" y="2300"/>
                    <a:pt x="3948" y="2253"/>
                  </a:cubicBezTo>
                  <a:lnTo>
                    <a:pt x="3948" y="2253"/>
                  </a:lnTo>
                  <a:cubicBezTo>
                    <a:pt x="3931" y="2253"/>
                    <a:pt x="3913" y="2253"/>
                    <a:pt x="3895" y="2252"/>
                  </a:cubicBezTo>
                  <a:lnTo>
                    <a:pt x="3951" y="2477"/>
                  </a:lnTo>
                  <a:lnTo>
                    <a:pt x="3951" y="2477"/>
                  </a:lnTo>
                  <a:cubicBezTo>
                    <a:pt x="4010" y="2717"/>
                    <a:pt x="3863" y="2960"/>
                    <a:pt x="3622" y="3019"/>
                  </a:cubicBezTo>
                  <a:lnTo>
                    <a:pt x="2265" y="3353"/>
                  </a:lnTo>
                  <a:lnTo>
                    <a:pt x="2265" y="3353"/>
                  </a:lnTo>
                  <a:cubicBezTo>
                    <a:pt x="2025" y="3412"/>
                    <a:pt x="1782" y="3265"/>
                    <a:pt x="1723" y="3025"/>
                  </a:cubicBezTo>
                  <a:lnTo>
                    <a:pt x="1611" y="2568"/>
                  </a:lnTo>
                  <a:lnTo>
                    <a:pt x="1611" y="2568"/>
                  </a:lnTo>
                  <a:cubicBezTo>
                    <a:pt x="1390" y="2636"/>
                    <a:pt x="1189" y="2710"/>
                    <a:pt x="1009" y="2784"/>
                  </a:cubicBezTo>
                  <a:lnTo>
                    <a:pt x="1009" y="2784"/>
                  </a:lnTo>
                  <a:cubicBezTo>
                    <a:pt x="813" y="2864"/>
                    <a:pt x="592" y="2751"/>
                    <a:pt x="542" y="2545"/>
                  </a:cubicBezTo>
                  <a:lnTo>
                    <a:pt x="486" y="2321"/>
                  </a:lnTo>
                  <a:lnTo>
                    <a:pt x="360" y="2352"/>
                  </a:lnTo>
                  <a:lnTo>
                    <a:pt x="360" y="2352"/>
                  </a:lnTo>
                  <a:cubicBezTo>
                    <a:pt x="244" y="2381"/>
                    <a:pt x="125" y="2309"/>
                    <a:pt x="96" y="2193"/>
                  </a:cubicBezTo>
                  <a:lnTo>
                    <a:pt x="0" y="1799"/>
                  </a:lnTo>
                  <a:lnTo>
                    <a:pt x="7317" y="0"/>
                  </a:lnTo>
                </a:path>
              </a:pathLst>
            </a:custGeom>
            <a:solidFill>
              <a:srgbClr val="333333">
                <a:alpha val="2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0" name="Freeform 15">
              <a:extLst>
                <a:ext uri="{FF2B5EF4-FFF2-40B4-BE49-F238E27FC236}">
                  <a16:creationId xmlns:a16="http://schemas.microsoft.com/office/drawing/2014/main" id="{2C63F412-C766-451F-AD43-72897A94C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1927" y="4673071"/>
              <a:ext cx="1867658" cy="1867658"/>
            </a:xfrm>
            <a:custGeom>
              <a:avLst/>
              <a:gdLst>
                <a:gd name="T0" fmla="*/ 2100 w 2101"/>
                <a:gd name="T1" fmla="*/ 1049 h 2101"/>
                <a:gd name="T2" fmla="*/ 2100 w 2101"/>
                <a:gd name="T3" fmla="*/ 1049 h 2101"/>
                <a:gd name="T4" fmla="*/ 1050 w 2101"/>
                <a:gd name="T5" fmla="*/ 2100 h 2101"/>
                <a:gd name="T6" fmla="*/ 1050 w 2101"/>
                <a:gd name="T7" fmla="*/ 2100 h 2101"/>
                <a:gd name="T8" fmla="*/ 0 w 2101"/>
                <a:gd name="T9" fmla="*/ 1049 h 2101"/>
                <a:gd name="T10" fmla="*/ 0 w 2101"/>
                <a:gd name="T11" fmla="*/ 1049 h 2101"/>
                <a:gd name="T12" fmla="*/ 1050 w 2101"/>
                <a:gd name="T13" fmla="*/ 0 h 2101"/>
                <a:gd name="T14" fmla="*/ 1050 w 2101"/>
                <a:gd name="T15" fmla="*/ 0 h 2101"/>
                <a:gd name="T16" fmla="*/ 2100 w 2101"/>
                <a:gd name="T17" fmla="*/ 1049 h 2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1" h="2101">
                  <a:moveTo>
                    <a:pt x="2100" y="1049"/>
                  </a:moveTo>
                  <a:lnTo>
                    <a:pt x="2100" y="1049"/>
                  </a:lnTo>
                  <a:cubicBezTo>
                    <a:pt x="2100" y="1630"/>
                    <a:pt x="1630" y="2100"/>
                    <a:pt x="1050" y="2100"/>
                  </a:cubicBezTo>
                  <a:lnTo>
                    <a:pt x="1050" y="2100"/>
                  </a:lnTo>
                  <a:cubicBezTo>
                    <a:pt x="470" y="2100"/>
                    <a:pt x="0" y="1630"/>
                    <a:pt x="0" y="1049"/>
                  </a:cubicBezTo>
                  <a:lnTo>
                    <a:pt x="0" y="1049"/>
                  </a:lnTo>
                  <a:cubicBezTo>
                    <a:pt x="0" y="470"/>
                    <a:pt x="470" y="0"/>
                    <a:pt x="1050" y="0"/>
                  </a:cubicBezTo>
                  <a:lnTo>
                    <a:pt x="1050" y="0"/>
                  </a:lnTo>
                  <a:cubicBezTo>
                    <a:pt x="1630" y="0"/>
                    <a:pt x="2100" y="470"/>
                    <a:pt x="2100" y="104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1" name="Freeform 16">
              <a:extLst>
                <a:ext uri="{FF2B5EF4-FFF2-40B4-BE49-F238E27FC236}">
                  <a16:creationId xmlns:a16="http://schemas.microsoft.com/office/drawing/2014/main" id="{2F5ABC08-82C2-4C46-A51C-D030A3DC1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2798" y="4833940"/>
              <a:ext cx="1545919" cy="1545919"/>
            </a:xfrm>
            <a:custGeom>
              <a:avLst/>
              <a:gdLst>
                <a:gd name="T0" fmla="*/ 1736 w 1737"/>
                <a:gd name="T1" fmla="*/ 867 h 1736"/>
                <a:gd name="T2" fmla="*/ 1736 w 1737"/>
                <a:gd name="T3" fmla="*/ 867 h 1736"/>
                <a:gd name="T4" fmla="*/ 868 w 1737"/>
                <a:gd name="T5" fmla="*/ 1735 h 1736"/>
                <a:gd name="T6" fmla="*/ 868 w 1737"/>
                <a:gd name="T7" fmla="*/ 1735 h 1736"/>
                <a:gd name="T8" fmla="*/ 0 w 1737"/>
                <a:gd name="T9" fmla="*/ 867 h 1736"/>
                <a:gd name="T10" fmla="*/ 0 w 1737"/>
                <a:gd name="T11" fmla="*/ 867 h 1736"/>
                <a:gd name="T12" fmla="*/ 868 w 1737"/>
                <a:gd name="T13" fmla="*/ 0 h 1736"/>
                <a:gd name="T14" fmla="*/ 868 w 1737"/>
                <a:gd name="T15" fmla="*/ 0 h 1736"/>
                <a:gd name="T16" fmla="*/ 1736 w 1737"/>
                <a:gd name="T17" fmla="*/ 867 h 1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37" h="1736">
                  <a:moveTo>
                    <a:pt x="1736" y="867"/>
                  </a:moveTo>
                  <a:lnTo>
                    <a:pt x="1736" y="867"/>
                  </a:lnTo>
                  <a:cubicBezTo>
                    <a:pt x="1736" y="1347"/>
                    <a:pt x="1347" y="1735"/>
                    <a:pt x="868" y="1735"/>
                  </a:cubicBezTo>
                  <a:lnTo>
                    <a:pt x="868" y="1735"/>
                  </a:lnTo>
                  <a:cubicBezTo>
                    <a:pt x="389" y="1735"/>
                    <a:pt x="0" y="1347"/>
                    <a:pt x="0" y="867"/>
                  </a:cubicBezTo>
                  <a:lnTo>
                    <a:pt x="0" y="867"/>
                  </a:lnTo>
                  <a:cubicBezTo>
                    <a:pt x="0" y="389"/>
                    <a:pt x="389" y="0"/>
                    <a:pt x="868" y="0"/>
                  </a:cubicBezTo>
                  <a:lnTo>
                    <a:pt x="868" y="0"/>
                  </a:lnTo>
                  <a:cubicBezTo>
                    <a:pt x="1347" y="0"/>
                    <a:pt x="1736" y="389"/>
                    <a:pt x="1736" y="867"/>
                  </a:cubicBezTo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2" name="Freeform 17">
              <a:extLst>
                <a:ext uri="{FF2B5EF4-FFF2-40B4-BE49-F238E27FC236}">
                  <a16:creationId xmlns:a16="http://schemas.microsoft.com/office/drawing/2014/main" id="{7370DD41-0541-4DC3-9151-EECF5D133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74774" y="3735317"/>
              <a:ext cx="1545919" cy="1545919"/>
            </a:xfrm>
            <a:custGeom>
              <a:avLst/>
              <a:gdLst>
                <a:gd name="T0" fmla="*/ 1735 w 1736"/>
                <a:gd name="T1" fmla="*/ 867 h 1736"/>
                <a:gd name="T2" fmla="*/ 1735 w 1736"/>
                <a:gd name="T3" fmla="*/ 867 h 1736"/>
                <a:gd name="T4" fmla="*/ 867 w 1736"/>
                <a:gd name="T5" fmla="*/ 1735 h 1736"/>
                <a:gd name="T6" fmla="*/ 867 w 1736"/>
                <a:gd name="T7" fmla="*/ 1735 h 1736"/>
                <a:gd name="T8" fmla="*/ 0 w 1736"/>
                <a:gd name="T9" fmla="*/ 867 h 1736"/>
                <a:gd name="T10" fmla="*/ 0 w 1736"/>
                <a:gd name="T11" fmla="*/ 867 h 1736"/>
                <a:gd name="T12" fmla="*/ 867 w 1736"/>
                <a:gd name="T13" fmla="*/ 0 h 1736"/>
                <a:gd name="T14" fmla="*/ 867 w 1736"/>
                <a:gd name="T15" fmla="*/ 0 h 1736"/>
                <a:gd name="T16" fmla="*/ 1735 w 1736"/>
                <a:gd name="T17" fmla="*/ 867 h 1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36" h="1736">
                  <a:moveTo>
                    <a:pt x="1735" y="867"/>
                  </a:moveTo>
                  <a:lnTo>
                    <a:pt x="1735" y="867"/>
                  </a:lnTo>
                  <a:cubicBezTo>
                    <a:pt x="1735" y="1347"/>
                    <a:pt x="1346" y="1735"/>
                    <a:pt x="867" y="1735"/>
                  </a:cubicBezTo>
                  <a:lnTo>
                    <a:pt x="867" y="1735"/>
                  </a:lnTo>
                  <a:cubicBezTo>
                    <a:pt x="389" y="1735"/>
                    <a:pt x="0" y="1347"/>
                    <a:pt x="0" y="867"/>
                  </a:cubicBezTo>
                  <a:lnTo>
                    <a:pt x="0" y="867"/>
                  </a:lnTo>
                  <a:cubicBezTo>
                    <a:pt x="0" y="388"/>
                    <a:pt x="389" y="0"/>
                    <a:pt x="867" y="0"/>
                  </a:cubicBezTo>
                  <a:lnTo>
                    <a:pt x="867" y="0"/>
                  </a:lnTo>
                  <a:cubicBezTo>
                    <a:pt x="1346" y="0"/>
                    <a:pt x="1735" y="388"/>
                    <a:pt x="1735" y="867"/>
                  </a:cubicBezTo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3" name="Freeform 18">
              <a:extLst>
                <a:ext uri="{FF2B5EF4-FFF2-40B4-BE49-F238E27FC236}">
                  <a16:creationId xmlns:a16="http://schemas.microsoft.com/office/drawing/2014/main" id="{DEC2E1AB-4EA9-4869-9CD3-B64EC37D4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999" y="5100748"/>
              <a:ext cx="1004455" cy="1004455"/>
            </a:xfrm>
            <a:custGeom>
              <a:avLst/>
              <a:gdLst>
                <a:gd name="T0" fmla="*/ 1127 w 1128"/>
                <a:gd name="T1" fmla="*/ 565 h 1129"/>
                <a:gd name="T2" fmla="*/ 1127 w 1128"/>
                <a:gd name="T3" fmla="*/ 565 h 1129"/>
                <a:gd name="T4" fmla="*/ 564 w 1128"/>
                <a:gd name="T5" fmla="*/ 1128 h 1129"/>
                <a:gd name="T6" fmla="*/ 564 w 1128"/>
                <a:gd name="T7" fmla="*/ 1128 h 1129"/>
                <a:gd name="T8" fmla="*/ 0 w 1128"/>
                <a:gd name="T9" fmla="*/ 565 h 1129"/>
                <a:gd name="T10" fmla="*/ 0 w 1128"/>
                <a:gd name="T11" fmla="*/ 565 h 1129"/>
                <a:gd name="T12" fmla="*/ 564 w 1128"/>
                <a:gd name="T13" fmla="*/ 0 h 1129"/>
                <a:gd name="T14" fmla="*/ 564 w 1128"/>
                <a:gd name="T15" fmla="*/ 0 h 1129"/>
                <a:gd name="T16" fmla="*/ 1127 w 1128"/>
                <a:gd name="T17" fmla="*/ 565 h 1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8" h="1129">
                  <a:moveTo>
                    <a:pt x="1127" y="565"/>
                  </a:moveTo>
                  <a:lnTo>
                    <a:pt x="1127" y="565"/>
                  </a:lnTo>
                  <a:cubicBezTo>
                    <a:pt x="1127" y="875"/>
                    <a:pt x="875" y="1128"/>
                    <a:pt x="564" y="1128"/>
                  </a:cubicBezTo>
                  <a:lnTo>
                    <a:pt x="564" y="1128"/>
                  </a:lnTo>
                  <a:cubicBezTo>
                    <a:pt x="252" y="1128"/>
                    <a:pt x="0" y="875"/>
                    <a:pt x="0" y="565"/>
                  </a:cubicBezTo>
                  <a:lnTo>
                    <a:pt x="0" y="565"/>
                  </a:lnTo>
                  <a:cubicBezTo>
                    <a:pt x="0" y="253"/>
                    <a:pt x="252" y="0"/>
                    <a:pt x="564" y="0"/>
                  </a:cubicBezTo>
                  <a:lnTo>
                    <a:pt x="564" y="0"/>
                  </a:lnTo>
                  <a:cubicBezTo>
                    <a:pt x="875" y="0"/>
                    <a:pt x="1127" y="253"/>
                    <a:pt x="1127" y="56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4" name="Freeform 19">
              <a:extLst>
                <a:ext uri="{FF2B5EF4-FFF2-40B4-BE49-F238E27FC236}">
                  <a16:creationId xmlns:a16="http://schemas.microsoft.com/office/drawing/2014/main" id="{433CFDD7-7983-42FF-A2B9-39431864F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9098" y="6933095"/>
              <a:ext cx="616015" cy="616012"/>
            </a:xfrm>
            <a:custGeom>
              <a:avLst/>
              <a:gdLst>
                <a:gd name="T0" fmla="*/ 692 w 693"/>
                <a:gd name="T1" fmla="*/ 345 h 692"/>
                <a:gd name="T2" fmla="*/ 692 w 693"/>
                <a:gd name="T3" fmla="*/ 345 h 692"/>
                <a:gd name="T4" fmla="*/ 346 w 693"/>
                <a:gd name="T5" fmla="*/ 691 h 692"/>
                <a:gd name="T6" fmla="*/ 346 w 693"/>
                <a:gd name="T7" fmla="*/ 691 h 692"/>
                <a:gd name="T8" fmla="*/ 0 w 693"/>
                <a:gd name="T9" fmla="*/ 345 h 692"/>
                <a:gd name="T10" fmla="*/ 0 w 693"/>
                <a:gd name="T11" fmla="*/ 345 h 692"/>
                <a:gd name="T12" fmla="*/ 346 w 693"/>
                <a:gd name="T13" fmla="*/ 0 h 692"/>
                <a:gd name="T14" fmla="*/ 346 w 693"/>
                <a:gd name="T15" fmla="*/ 0 h 692"/>
                <a:gd name="T16" fmla="*/ 692 w 693"/>
                <a:gd name="T17" fmla="*/ 345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3" h="692">
                  <a:moveTo>
                    <a:pt x="692" y="345"/>
                  </a:moveTo>
                  <a:lnTo>
                    <a:pt x="692" y="345"/>
                  </a:lnTo>
                  <a:cubicBezTo>
                    <a:pt x="692" y="536"/>
                    <a:pt x="537" y="691"/>
                    <a:pt x="346" y="691"/>
                  </a:cubicBezTo>
                  <a:lnTo>
                    <a:pt x="346" y="691"/>
                  </a:lnTo>
                  <a:cubicBezTo>
                    <a:pt x="155" y="691"/>
                    <a:pt x="0" y="536"/>
                    <a:pt x="0" y="345"/>
                  </a:cubicBezTo>
                  <a:lnTo>
                    <a:pt x="0" y="345"/>
                  </a:lnTo>
                  <a:cubicBezTo>
                    <a:pt x="0" y="154"/>
                    <a:pt x="155" y="0"/>
                    <a:pt x="346" y="0"/>
                  </a:cubicBezTo>
                  <a:lnTo>
                    <a:pt x="346" y="0"/>
                  </a:lnTo>
                  <a:cubicBezTo>
                    <a:pt x="537" y="0"/>
                    <a:pt x="692" y="154"/>
                    <a:pt x="692" y="34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5" name="Freeform 20">
              <a:extLst>
                <a:ext uri="{FF2B5EF4-FFF2-40B4-BE49-F238E27FC236}">
                  <a16:creationId xmlns:a16="http://schemas.microsoft.com/office/drawing/2014/main" id="{F654DAB6-9A72-453D-8315-A7C476914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24190" y="8110191"/>
              <a:ext cx="616015" cy="616012"/>
            </a:xfrm>
            <a:custGeom>
              <a:avLst/>
              <a:gdLst>
                <a:gd name="T0" fmla="*/ 692 w 693"/>
                <a:gd name="T1" fmla="*/ 346 h 693"/>
                <a:gd name="T2" fmla="*/ 692 w 693"/>
                <a:gd name="T3" fmla="*/ 346 h 693"/>
                <a:gd name="T4" fmla="*/ 346 w 693"/>
                <a:gd name="T5" fmla="*/ 692 h 693"/>
                <a:gd name="T6" fmla="*/ 346 w 693"/>
                <a:gd name="T7" fmla="*/ 692 h 693"/>
                <a:gd name="T8" fmla="*/ 0 w 693"/>
                <a:gd name="T9" fmla="*/ 346 h 693"/>
                <a:gd name="T10" fmla="*/ 0 w 693"/>
                <a:gd name="T11" fmla="*/ 346 h 693"/>
                <a:gd name="T12" fmla="*/ 346 w 693"/>
                <a:gd name="T13" fmla="*/ 0 h 693"/>
                <a:gd name="T14" fmla="*/ 346 w 693"/>
                <a:gd name="T15" fmla="*/ 0 h 693"/>
                <a:gd name="T16" fmla="*/ 692 w 693"/>
                <a:gd name="T17" fmla="*/ 346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3" h="693">
                  <a:moveTo>
                    <a:pt x="692" y="346"/>
                  </a:moveTo>
                  <a:lnTo>
                    <a:pt x="692" y="346"/>
                  </a:lnTo>
                  <a:cubicBezTo>
                    <a:pt x="692" y="537"/>
                    <a:pt x="537" y="692"/>
                    <a:pt x="346" y="692"/>
                  </a:cubicBezTo>
                  <a:lnTo>
                    <a:pt x="346" y="692"/>
                  </a:lnTo>
                  <a:cubicBezTo>
                    <a:pt x="155" y="692"/>
                    <a:pt x="0" y="537"/>
                    <a:pt x="0" y="346"/>
                  </a:cubicBezTo>
                  <a:lnTo>
                    <a:pt x="0" y="346"/>
                  </a:lnTo>
                  <a:cubicBezTo>
                    <a:pt x="0" y="155"/>
                    <a:pt x="155" y="0"/>
                    <a:pt x="346" y="0"/>
                  </a:cubicBezTo>
                  <a:lnTo>
                    <a:pt x="346" y="0"/>
                  </a:lnTo>
                  <a:cubicBezTo>
                    <a:pt x="537" y="0"/>
                    <a:pt x="692" y="155"/>
                    <a:pt x="692" y="34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6" name="Freeform 21">
              <a:extLst>
                <a:ext uri="{FF2B5EF4-FFF2-40B4-BE49-F238E27FC236}">
                  <a16:creationId xmlns:a16="http://schemas.microsoft.com/office/drawing/2014/main" id="{970F589E-7CFD-4FA1-8A49-B07446EA2A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9098" y="9350065"/>
              <a:ext cx="616015" cy="616012"/>
            </a:xfrm>
            <a:custGeom>
              <a:avLst/>
              <a:gdLst>
                <a:gd name="T0" fmla="*/ 692 w 693"/>
                <a:gd name="T1" fmla="*/ 346 h 693"/>
                <a:gd name="T2" fmla="*/ 692 w 693"/>
                <a:gd name="T3" fmla="*/ 346 h 693"/>
                <a:gd name="T4" fmla="*/ 346 w 693"/>
                <a:gd name="T5" fmla="*/ 692 h 693"/>
                <a:gd name="T6" fmla="*/ 346 w 693"/>
                <a:gd name="T7" fmla="*/ 692 h 693"/>
                <a:gd name="T8" fmla="*/ 0 w 693"/>
                <a:gd name="T9" fmla="*/ 346 h 693"/>
                <a:gd name="T10" fmla="*/ 0 w 693"/>
                <a:gd name="T11" fmla="*/ 346 h 693"/>
                <a:gd name="T12" fmla="*/ 346 w 693"/>
                <a:gd name="T13" fmla="*/ 0 h 693"/>
                <a:gd name="T14" fmla="*/ 346 w 693"/>
                <a:gd name="T15" fmla="*/ 0 h 693"/>
                <a:gd name="T16" fmla="*/ 692 w 693"/>
                <a:gd name="T17" fmla="*/ 346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3" h="693">
                  <a:moveTo>
                    <a:pt x="692" y="346"/>
                  </a:moveTo>
                  <a:lnTo>
                    <a:pt x="692" y="346"/>
                  </a:lnTo>
                  <a:cubicBezTo>
                    <a:pt x="692" y="537"/>
                    <a:pt x="537" y="692"/>
                    <a:pt x="346" y="692"/>
                  </a:cubicBezTo>
                  <a:lnTo>
                    <a:pt x="346" y="692"/>
                  </a:lnTo>
                  <a:cubicBezTo>
                    <a:pt x="155" y="692"/>
                    <a:pt x="0" y="537"/>
                    <a:pt x="0" y="346"/>
                  </a:cubicBezTo>
                  <a:lnTo>
                    <a:pt x="0" y="346"/>
                  </a:lnTo>
                  <a:cubicBezTo>
                    <a:pt x="0" y="155"/>
                    <a:pt x="155" y="0"/>
                    <a:pt x="346" y="0"/>
                  </a:cubicBezTo>
                  <a:lnTo>
                    <a:pt x="346" y="0"/>
                  </a:lnTo>
                  <a:cubicBezTo>
                    <a:pt x="537" y="0"/>
                    <a:pt x="692" y="155"/>
                    <a:pt x="692" y="34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7" name="Freeform 22">
              <a:extLst>
                <a:ext uri="{FF2B5EF4-FFF2-40B4-BE49-F238E27FC236}">
                  <a16:creationId xmlns:a16="http://schemas.microsoft.com/office/drawing/2014/main" id="{CEFAE42C-5D8F-4B2F-8EEA-3D26880C9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0400" y="7553032"/>
              <a:ext cx="1118242" cy="1122165"/>
            </a:xfrm>
            <a:custGeom>
              <a:avLst/>
              <a:gdLst>
                <a:gd name="T0" fmla="*/ 1256 w 1257"/>
                <a:gd name="T1" fmla="*/ 629 h 1259"/>
                <a:gd name="T2" fmla="*/ 1256 w 1257"/>
                <a:gd name="T3" fmla="*/ 629 h 1259"/>
                <a:gd name="T4" fmla="*/ 628 w 1257"/>
                <a:gd name="T5" fmla="*/ 1258 h 1259"/>
                <a:gd name="T6" fmla="*/ 628 w 1257"/>
                <a:gd name="T7" fmla="*/ 1258 h 1259"/>
                <a:gd name="T8" fmla="*/ 0 w 1257"/>
                <a:gd name="T9" fmla="*/ 629 h 1259"/>
                <a:gd name="T10" fmla="*/ 0 w 1257"/>
                <a:gd name="T11" fmla="*/ 629 h 1259"/>
                <a:gd name="T12" fmla="*/ 628 w 1257"/>
                <a:gd name="T13" fmla="*/ 0 h 1259"/>
                <a:gd name="T14" fmla="*/ 628 w 1257"/>
                <a:gd name="T15" fmla="*/ 0 h 1259"/>
                <a:gd name="T16" fmla="*/ 1256 w 1257"/>
                <a:gd name="T17" fmla="*/ 629 h 1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57" h="1259">
                  <a:moveTo>
                    <a:pt x="1256" y="629"/>
                  </a:moveTo>
                  <a:lnTo>
                    <a:pt x="1256" y="629"/>
                  </a:lnTo>
                  <a:cubicBezTo>
                    <a:pt x="1256" y="976"/>
                    <a:pt x="976" y="1258"/>
                    <a:pt x="628" y="1258"/>
                  </a:cubicBezTo>
                  <a:lnTo>
                    <a:pt x="628" y="1258"/>
                  </a:lnTo>
                  <a:cubicBezTo>
                    <a:pt x="281" y="1258"/>
                    <a:pt x="0" y="976"/>
                    <a:pt x="0" y="629"/>
                  </a:cubicBezTo>
                  <a:lnTo>
                    <a:pt x="0" y="629"/>
                  </a:lnTo>
                  <a:cubicBezTo>
                    <a:pt x="0" y="282"/>
                    <a:pt x="281" y="0"/>
                    <a:pt x="628" y="0"/>
                  </a:cubicBezTo>
                  <a:lnTo>
                    <a:pt x="628" y="0"/>
                  </a:lnTo>
                  <a:cubicBezTo>
                    <a:pt x="976" y="0"/>
                    <a:pt x="1256" y="282"/>
                    <a:pt x="1256" y="62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8" name="Freeform 23">
              <a:extLst>
                <a:ext uri="{FF2B5EF4-FFF2-40B4-BE49-F238E27FC236}">
                  <a16:creationId xmlns:a16="http://schemas.microsoft.com/office/drawing/2014/main" id="{1C5B4A75-6CB7-400E-AD38-1388DECC5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55475" y="9000858"/>
              <a:ext cx="1043691" cy="1043692"/>
            </a:xfrm>
            <a:custGeom>
              <a:avLst/>
              <a:gdLst>
                <a:gd name="T0" fmla="*/ 1173 w 1174"/>
                <a:gd name="T1" fmla="*/ 587 h 1174"/>
                <a:gd name="T2" fmla="*/ 1173 w 1174"/>
                <a:gd name="T3" fmla="*/ 587 h 1174"/>
                <a:gd name="T4" fmla="*/ 587 w 1174"/>
                <a:gd name="T5" fmla="*/ 1173 h 1174"/>
                <a:gd name="T6" fmla="*/ 587 w 1174"/>
                <a:gd name="T7" fmla="*/ 1173 h 1174"/>
                <a:gd name="T8" fmla="*/ 0 w 1174"/>
                <a:gd name="T9" fmla="*/ 587 h 1174"/>
                <a:gd name="T10" fmla="*/ 0 w 1174"/>
                <a:gd name="T11" fmla="*/ 587 h 1174"/>
                <a:gd name="T12" fmla="*/ 587 w 1174"/>
                <a:gd name="T13" fmla="*/ 0 h 1174"/>
                <a:gd name="T14" fmla="*/ 587 w 1174"/>
                <a:gd name="T15" fmla="*/ 0 h 1174"/>
                <a:gd name="T16" fmla="*/ 1173 w 1174"/>
                <a:gd name="T17" fmla="*/ 587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4" h="1174">
                  <a:moveTo>
                    <a:pt x="1173" y="587"/>
                  </a:moveTo>
                  <a:lnTo>
                    <a:pt x="1173" y="587"/>
                  </a:lnTo>
                  <a:cubicBezTo>
                    <a:pt x="1173" y="911"/>
                    <a:pt x="910" y="1173"/>
                    <a:pt x="587" y="1173"/>
                  </a:cubicBezTo>
                  <a:lnTo>
                    <a:pt x="587" y="1173"/>
                  </a:lnTo>
                  <a:cubicBezTo>
                    <a:pt x="262" y="1173"/>
                    <a:pt x="0" y="911"/>
                    <a:pt x="0" y="587"/>
                  </a:cubicBezTo>
                  <a:lnTo>
                    <a:pt x="0" y="587"/>
                  </a:lnTo>
                  <a:cubicBezTo>
                    <a:pt x="0" y="263"/>
                    <a:pt x="262" y="0"/>
                    <a:pt x="587" y="0"/>
                  </a:cubicBezTo>
                  <a:lnTo>
                    <a:pt x="587" y="0"/>
                  </a:lnTo>
                  <a:cubicBezTo>
                    <a:pt x="910" y="0"/>
                    <a:pt x="1173" y="263"/>
                    <a:pt x="1173" y="58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9" name="Freeform 24">
              <a:extLst>
                <a:ext uri="{FF2B5EF4-FFF2-40B4-BE49-F238E27FC236}">
                  <a16:creationId xmlns:a16="http://schemas.microsoft.com/office/drawing/2014/main" id="{A38984F9-865D-4E49-9DAF-4782D5CEF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4998" y="6666286"/>
              <a:ext cx="890668" cy="890668"/>
            </a:xfrm>
            <a:custGeom>
              <a:avLst/>
              <a:gdLst>
                <a:gd name="T0" fmla="*/ 1001 w 1002"/>
                <a:gd name="T1" fmla="*/ 500 h 1001"/>
                <a:gd name="T2" fmla="*/ 1001 w 1002"/>
                <a:gd name="T3" fmla="*/ 500 h 1001"/>
                <a:gd name="T4" fmla="*/ 500 w 1002"/>
                <a:gd name="T5" fmla="*/ 1000 h 1001"/>
                <a:gd name="T6" fmla="*/ 500 w 1002"/>
                <a:gd name="T7" fmla="*/ 1000 h 1001"/>
                <a:gd name="T8" fmla="*/ 0 w 1002"/>
                <a:gd name="T9" fmla="*/ 500 h 1001"/>
                <a:gd name="T10" fmla="*/ 0 w 1002"/>
                <a:gd name="T11" fmla="*/ 500 h 1001"/>
                <a:gd name="T12" fmla="*/ 500 w 1002"/>
                <a:gd name="T13" fmla="*/ 0 h 1001"/>
                <a:gd name="T14" fmla="*/ 500 w 1002"/>
                <a:gd name="T15" fmla="*/ 0 h 1001"/>
                <a:gd name="T16" fmla="*/ 1001 w 1002"/>
                <a:gd name="T17" fmla="*/ 500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2" h="1001">
                  <a:moveTo>
                    <a:pt x="1001" y="500"/>
                  </a:moveTo>
                  <a:lnTo>
                    <a:pt x="1001" y="500"/>
                  </a:lnTo>
                  <a:cubicBezTo>
                    <a:pt x="1001" y="776"/>
                    <a:pt x="777" y="1000"/>
                    <a:pt x="500" y="1000"/>
                  </a:cubicBezTo>
                  <a:lnTo>
                    <a:pt x="500" y="1000"/>
                  </a:lnTo>
                  <a:cubicBezTo>
                    <a:pt x="224" y="1000"/>
                    <a:pt x="0" y="776"/>
                    <a:pt x="0" y="500"/>
                  </a:cubicBezTo>
                  <a:lnTo>
                    <a:pt x="0" y="500"/>
                  </a:lnTo>
                  <a:cubicBezTo>
                    <a:pt x="0" y="223"/>
                    <a:pt x="224" y="0"/>
                    <a:pt x="500" y="0"/>
                  </a:cubicBezTo>
                  <a:lnTo>
                    <a:pt x="500" y="0"/>
                  </a:lnTo>
                  <a:cubicBezTo>
                    <a:pt x="777" y="0"/>
                    <a:pt x="1001" y="223"/>
                    <a:pt x="1001" y="50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0" name="Freeform 25">
              <a:extLst>
                <a:ext uri="{FF2B5EF4-FFF2-40B4-BE49-F238E27FC236}">
                  <a16:creationId xmlns:a16="http://schemas.microsoft.com/office/drawing/2014/main" id="{405811ED-301E-43D8-95F4-672438F3B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92061" y="6540730"/>
              <a:ext cx="1067233" cy="1067233"/>
            </a:xfrm>
            <a:custGeom>
              <a:avLst/>
              <a:gdLst>
                <a:gd name="T0" fmla="*/ 1197 w 1198"/>
                <a:gd name="T1" fmla="*/ 599 h 1199"/>
                <a:gd name="T2" fmla="*/ 1197 w 1198"/>
                <a:gd name="T3" fmla="*/ 599 h 1199"/>
                <a:gd name="T4" fmla="*/ 599 w 1198"/>
                <a:gd name="T5" fmla="*/ 1198 h 1199"/>
                <a:gd name="T6" fmla="*/ 599 w 1198"/>
                <a:gd name="T7" fmla="*/ 1198 h 1199"/>
                <a:gd name="T8" fmla="*/ 0 w 1198"/>
                <a:gd name="T9" fmla="*/ 599 h 1199"/>
                <a:gd name="T10" fmla="*/ 0 w 1198"/>
                <a:gd name="T11" fmla="*/ 599 h 1199"/>
                <a:gd name="T12" fmla="*/ 599 w 1198"/>
                <a:gd name="T13" fmla="*/ 0 h 1199"/>
                <a:gd name="T14" fmla="*/ 599 w 1198"/>
                <a:gd name="T15" fmla="*/ 0 h 1199"/>
                <a:gd name="T16" fmla="*/ 1197 w 1198"/>
                <a:gd name="T17" fmla="*/ 599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8" h="1199">
                  <a:moveTo>
                    <a:pt x="1197" y="599"/>
                  </a:moveTo>
                  <a:lnTo>
                    <a:pt x="1197" y="599"/>
                  </a:lnTo>
                  <a:cubicBezTo>
                    <a:pt x="1197" y="929"/>
                    <a:pt x="929" y="1198"/>
                    <a:pt x="599" y="1198"/>
                  </a:cubicBezTo>
                  <a:lnTo>
                    <a:pt x="599" y="1198"/>
                  </a:lnTo>
                  <a:cubicBezTo>
                    <a:pt x="267" y="1198"/>
                    <a:pt x="0" y="929"/>
                    <a:pt x="0" y="599"/>
                  </a:cubicBezTo>
                  <a:lnTo>
                    <a:pt x="0" y="599"/>
                  </a:lnTo>
                  <a:cubicBezTo>
                    <a:pt x="0" y="269"/>
                    <a:pt x="267" y="0"/>
                    <a:pt x="599" y="0"/>
                  </a:cubicBezTo>
                  <a:lnTo>
                    <a:pt x="599" y="0"/>
                  </a:lnTo>
                  <a:cubicBezTo>
                    <a:pt x="929" y="0"/>
                    <a:pt x="1197" y="269"/>
                    <a:pt x="1197" y="59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1" name="Freeform 26">
              <a:extLst>
                <a:ext uri="{FF2B5EF4-FFF2-40B4-BE49-F238E27FC236}">
                  <a16:creationId xmlns:a16="http://schemas.microsoft.com/office/drawing/2014/main" id="{9EBF2BF4-260A-40F1-BB7B-ABC7DFF74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31400" y="5791311"/>
              <a:ext cx="1867658" cy="1867658"/>
            </a:xfrm>
            <a:custGeom>
              <a:avLst/>
              <a:gdLst>
                <a:gd name="T0" fmla="*/ 2099 w 2100"/>
                <a:gd name="T1" fmla="*/ 1049 h 2100"/>
                <a:gd name="T2" fmla="*/ 2099 w 2100"/>
                <a:gd name="T3" fmla="*/ 1049 h 2100"/>
                <a:gd name="T4" fmla="*/ 1049 w 2100"/>
                <a:gd name="T5" fmla="*/ 2099 h 2100"/>
                <a:gd name="T6" fmla="*/ 1049 w 2100"/>
                <a:gd name="T7" fmla="*/ 2099 h 2100"/>
                <a:gd name="T8" fmla="*/ 0 w 2100"/>
                <a:gd name="T9" fmla="*/ 1049 h 2100"/>
                <a:gd name="T10" fmla="*/ 0 w 2100"/>
                <a:gd name="T11" fmla="*/ 1049 h 2100"/>
                <a:gd name="T12" fmla="*/ 1049 w 2100"/>
                <a:gd name="T13" fmla="*/ 0 h 2100"/>
                <a:gd name="T14" fmla="*/ 1049 w 2100"/>
                <a:gd name="T15" fmla="*/ 0 h 2100"/>
                <a:gd name="T16" fmla="*/ 2099 w 2100"/>
                <a:gd name="T17" fmla="*/ 1049 h 2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0" h="2100">
                  <a:moveTo>
                    <a:pt x="2099" y="1049"/>
                  </a:moveTo>
                  <a:lnTo>
                    <a:pt x="2099" y="1049"/>
                  </a:lnTo>
                  <a:cubicBezTo>
                    <a:pt x="2099" y="1629"/>
                    <a:pt x="1629" y="2099"/>
                    <a:pt x="1049" y="2099"/>
                  </a:cubicBezTo>
                  <a:lnTo>
                    <a:pt x="1049" y="2099"/>
                  </a:lnTo>
                  <a:cubicBezTo>
                    <a:pt x="470" y="2099"/>
                    <a:pt x="0" y="1629"/>
                    <a:pt x="0" y="1049"/>
                  </a:cubicBezTo>
                  <a:lnTo>
                    <a:pt x="0" y="1049"/>
                  </a:lnTo>
                  <a:cubicBezTo>
                    <a:pt x="0" y="470"/>
                    <a:pt x="470" y="0"/>
                    <a:pt x="1049" y="0"/>
                  </a:cubicBezTo>
                  <a:lnTo>
                    <a:pt x="1049" y="0"/>
                  </a:lnTo>
                  <a:cubicBezTo>
                    <a:pt x="1629" y="0"/>
                    <a:pt x="2099" y="470"/>
                    <a:pt x="2099" y="104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2" name="Freeform 27">
              <a:extLst>
                <a:ext uri="{FF2B5EF4-FFF2-40B4-BE49-F238E27FC236}">
                  <a16:creationId xmlns:a16="http://schemas.microsoft.com/office/drawing/2014/main" id="{55D53310-BD39-4B2F-8F92-0C6694838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74029" y="7607963"/>
              <a:ext cx="1867658" cy="1867658"/>
            </a:xfrm>
            <a:custGeom>
              <a:avLst/>
              <a:gdLst>
                <a:gd name="T0" fmla="*/ 2100 w 2101"/>
                <a:gd name="T1" fmla="*/ 1050 h 2101"/>
                <a:gd name="T2" fmla="*/ 2100 w 2101"/>
                <a:gd name="T3" fmla="*/ 1050 h 2101"/>
                <a:gd name="T4" fmla="*/ 1050 w 2101"/>
                <a:gd name="T5" fmla="*/ 2100 h 2101"/>
                <a:gd name="T6" fmla="*/ 1050 w 2101"/>
                <a:gd name="T7" fmla="*/ 2100 h 2101"/>
                <a:gd name="T8" fmla="*/ 0 w 2101"/>
                <a:gd name="T9" fmla="*/ 1050 h 2101"/>
                <a:gd name="T10" fmla="*/ 0 w 2101"/>
                <a:gd name="T11" fmla="*/ 1050 h 2101"/>
                <a:gd name="T12" fmla="*/ 1050 w 2101"/>
                <a:gd name="T13" fmla="*/ 0 h 2101"/>
                <a:gd name="T14" fmla="*/ 1050 w 2101"/>
                <a:gd name="T15" fmla="*/ 0 h 2101"/>
                <a:gd name="T16" fmla="*/ 2100 w 2101"/>
                <a:gd name="T17" fmla="*/ 1050 h 2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1" h="2101">
                  <a:moveTo>
                    <a:pt x="2100" y="1050"/>
                  </a:moveTo>
                  <a:lnTo>
                    <a:pt x="2100" y="1050"/>
                  </a:lnTo>
                  <a:cubicBezTo>
                    <a:pt x="2100" y="1630"/>
                    <a:pt x="1630" y="2100"/>
                    <a:pt x="1050" y="2100"/>
                  </a:cubicBezTo>
                  <a:lnTo>
                    <a:pt x="1050" y="2100"/>
                  </a:lnTo>
                  <a:cubicBezTo>
                    <a:pt x="470" y="2100"/>
                    <a:pt x="0" y="1630"/>
                    <a:pt x="0" y="1050"/>
                  </a:cubicBezTo>
                  <a:lnTo>
                    <a:pt x="0" y="1050"/>
                  </a:lnTo>
                  <a:cubicBezTo>
                    <a:pt x="0" y="470"/>
                    <a:pt x="470" y="0"/>
                    <a:pt x="1050" y="0"/>
                  </a:cubicBezTo>
                  <a:lnTo>
                    <a:pt x="1050" y="0"/>
                  </a:lnTo>
                  <a:cubicBezTo>
                    <a:pt x="1630" y="0"/>
                    <a:pt x="2100" y="470"/>
                    <a:pt x="2100" y="105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3" name="Freeform 28">
              <a:extLst>
                <a:ext uri="{FF2B5EF4-FFF2-40B4-BE49-F238E27FC236}">
                  <a16:creationId xmlns:a16="http://schemas.microsoft.com/office/drawing/2014/main" id="{96B046B6-A19E-46DD-80E1-23A515FD3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34478" y="4610293"/>
              <a:ext cx="1867658" cy="1867658"/>
            </a:xfrm>
            <a:custGeom>
              <a:avLst/>
              <a:gdLst>
                <a:gd name="T0" fmla="*/ 2100 w 2101"/>
                <a:gd name="T1" fmla="*/ 1050 h 2100"/>
                <a:gd name="T2" fmla="*/ 2100 w 2101"/>
                <a:gd name="T3" fmla="*/ 1050 h 2100"/>
                <a:gd name="T4" fmla="*/ 1050 w 2101"/>
                <a:gd name="T5" fmla="*/ 2099 h 2100"/>
                <a:gd name="T6" fmla="*/ 1050 w 2101"/>
                <a:gd name="T7" fmla="*/ 2099 h 2100"/>
                <a:gd name="T8" fmla="*/ 0 w 2101"/>
                <a:gd name="T9" fmla="*/ 1050 h 2100"/>
                <a:gd name="T10" fmla="*/ 0 w 2101"/>
                <a:gd name="T11" fmla="*/ 1050 h 2100"/>
                <a:gd name="T12" fmla="*/ 1050 w 2101"/>
                <a:gd name="T13" fmla="*/ 0 h 2100"/>
                <a:gd name="T14" fmla="*/ 1050 w 2101"/>
                <a:gd name="T15" fmla="*/ 0 h 2100"/>
                <a:gd name="T16" fmla="*/ 2100 w 2101"/>
                <a:gd name="T17" fmla="*/ 1050 h 2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1" h="2100">
                  <a:moveTo>
                    <a:pt x="2100" y="1050"/>
                  </a:moveTo>
                  <a:lnTo>
                    <a:pt x="2100" y="1050"/>
                  </a:lnTo>
                  <a:cubicBezTo>
                    <a:pt x="2100" y="1629"/>
                    <a:pt x="1630" y="2099"/>
                    <a:pt x="1050" y="2099"/>
                  </a:cubicBezTo>
                  <a:lnTo>
                    <a:pt x="1050" y="2099"/>
                  </a:lnTo>
                  <a:cubicBezTo>
                    <a:pt x="470" y="2099"/>
                    <a:pt x="0" y="1629"/>
                    <a:pt x="0" y="1050"/>
                  </a:cubicBezTo>
                  <a:lnTo>
                    <a:pt x="0" y="1050"/>
                  </a:lnTo>
                  <a:cubicBezTo>
                    <a:pt x="0" y="470"/>
                    <a:pt x="470" y="0"/>
                    <a:pt x="1050" y="0"/>
                  </a:cubicBezTo>
                  <a:lnTo>
                    <a:pt x="1050" y="0"/>
                  </a:lnTo>
                  <a:cubicBezTo>
                    <a:pt x="1630" y="0"/>
                    <a:pt x="2100" y="470"/>
                    <a:pt x="2100" y="105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4" name="Freeform 29">
              <a:extLst>
                <a:ext uri="{FF2B5EF4-FFF2-40B4-BE49-F238E27FC236}">
                  <a16:creationId xmlns:a16="http://schemas.microsoft.com/office/drawing/2014/main" id="{02AEC4A4-6879-4500-B235-07993F8AC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99271" y="4775086"/>
              <a:ext cx="1541997" cy="1545919"/>
            </a:xfrm>
            <a:custGeom>
              <a:avLst/>
              <a:gdLst>
                <a:gd name="T0" fmla="*/ 1734 w 1735"/>
                <a:gd name="T1" fmla="*/ 868 h 1736"/>
                <a:gd name="T2" fmla="*/ 1734 w 1735"/>
                <a:gd name="T3" fmla="*/ 868 h 1736"/>
                <a:gd name="T4" fmla="*/ 867 w 1735"/>
                <a:gd name="T5" fmla="*/ 1735 h 1736"/>
                <a:gd name="T6" fmla="*/ 867 w 1735"/>
                <a:gd name="T7" fmla="*/ 1735 h 1736"/>
                <a:gd name="T8" fmla="*/ 0 w 1735"/>
                <a:gd name="T9" fmla="*/ 868 h 1736"/>
                <a:gd name="T10" fmla="*/ 0 w 1735"/>
                <a:gd name="T11" fmla="*/ 868 h 1736"/>
                <a:gd name="T12" fmla="*/ 867 w 1735"/>
                <a:gd name="T13" fmla="*/ 0 h 1736"/>
                <a:gd name="T14" fmla="*/ 867 w 1735"/>
                <a:gd name="T15" fmla="*/ 0 h 1736"/>
                <a:gd name="T16" fmla="*/ 1734 w 1735"/>
                <a:gd name="T17" fmla="*/ 868 h 1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35" h="1736">
                  <a:moveTo>
                    <a:pt x="1734" y="868"/>
                  </a:moveTo>
                  <a:lnTo>
                    <a:pt x="1734" y="868"/>
                  </a:lnTo>
                  <a:cubicBezTo>
                    <a:pt x="1734" y="1347"/>
                    <a:pt x="1346" y="1735"/>
                    <a:pt x="867" y="1735"/>
                  </a:cubicBezTo>
                  <a:lnTo>
                    <a:pt x="867" y="1735"/>
                  </a:lnTo>
                  <a:cubicBezTo>
                    <a:pt x="388" y="1735"/>
                    <a:pt x="0" y="1347"/>
                    <a:pt x="0" y="868"/>
                  </a:cubicBezTo>
                  <a:lnTo>
                    <a:pt x="0" y="868"/>
                  </a:lnTo>
                  <a:cubicBezTo>
                    <a:pt x="0" y="388"/>
                    <a:pt x="388" y="0"/>
                    <a:pt x="867" y="0"/>
                  </a:cubicBezTo>
                  <a:lnTo>
                    <a:pt x="867" y="0"/>
                  </a:lnTo>
                  <a:cubicBezTo>
                    <a:pt x="1346" y="0"/>
                    <a:pt x="1734" y="388"/>
                    <a:pt x="1734" y="868"/>
                  </a:cubicBezTo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5" name="Freeform 30">
              <a:extLst>
                <a:ext uri="{FF2B5EF4-FFF2-40B4-BE49-F238E27FC236}">
                  <a16:creationId xmlns:a16="http://schemas.microsoft.com/office/drawing/2014/main" id="{4E4C0ED0-B40E-47E5-8F12-99B8270DE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6194" y="5952182"/>
              <a:ext cx="1545919" cy="1541994"/>
            </a:xfrm>
            <a:custGeom>
              <a:avLst/>
              <a:gdLst>
                <a:gd name="T0" fmla="*/ 1735 w 1736"/>
                <a:gd name="T1" fmla="*/ 867 h 1735"/>
                <a:gd name="T2" fmla="*/ 1735 w 1736"/>
                <a:gd name="T3" fmla="*/ 867 h 1735"/>
                <a:gd name="T4" fmla="*/ 867 w 1736"/>
                <a:gd name="T5" fmla="*/ 1734 h 1735"/>
                <a:gd name="T6" fmla="*/ 867 w 1736"/>
                <a:gd name="T7" fmla="*/ 1734 h 1735"/>
                <a:gd name="T8" fmla="*/ 0 w 1736"/>
                <a:gd name="T9" fmla="*/ 867 h 1735"/>
                <a:gd name="T10" fmla="*/ 0 w 1736"/>
                <a:gd name="T11" fmla="*/ 867 h 1735"/>
                <a:gd name="T12" fmla="*/ 867 w 1736"/>
                <a:gd name="T13" fmla="*/ 0 h 1735"/>
                <a:gd name="T14" fmla="*/ 867 w 1736"/>
                <a:gd name="T15" fmla="*/ 0 h 1735"/>
                <a:gd name="T16" fmla="*/ 1735 w 1736"/>
                <a:gd name="T17" fmla="*/ 867 h 1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36" h="1735">
                  <a:moveTo>
                    <a:pt x="1735" y="867"/>
                  </a:moveTo>
                  <a:lnTo>
                    <a:pt x="1735" y="867"/>
                  </a:lnTo>
                  <a:cubicBezTo>
                    <a:pt x="1735" y="1346"/>
                    <a:pt x="1346" y="1734"/>
                    <a:pt x="867" y="1734"/>
                  </a:cubicBezTo>
                  <a:lnTo>
                    <a:pt x="867" y="1734"/>
                  </a:lnTo>
                  <a:cubicBezTo>
                    <a:pt x="389" y="1734"/>
                    <a:pt x="0" y="1346"/>
                    <a:pt x="0" y="867"/>
                  </a:cubicBezTo>
                  <a:lnTo>
                    <a:pt x="0" y="867"/>
                  </a:lnTo>
                  <a:cubicBezTo>
                    <a:pt x="0" y="389"/>
                    <a:pt x="389" y="0"/>
                    <a:pt x="867" y="0"/>
                  </a:cubicBezTo>
                  <a:lnTo>
                    <a:pt x="867" y="0"/>
                  </a:lnTo>
                  <a:cubicBezTo>
                    <a:pt x="1346" y="0"/>
                    <a:pt x="1735" y="389"/>
                    <a:pt x="1735" y="867"/>
                  </a:cubicBezTo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6" name="Freeform 31">
              <a:extLst>
                <a:ext uri="{FF2B5EF4-FFF2-40B4-BE49-F238E27FC236}">
                  <a16:creationId xmlns:a16="http://schemas.microsoft.com/office/drawing/2014/main" id="{28572D81-9B74-42CA-B6BE-D671365A1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4900" y="7768832"/>
              <a:ext cx="1545919" cy="1541997"/>
            </a:xfrm>
            <a:custGeom>
              <a:avLst/>
              <a:gdLst>
                <a:gd name="T0" fmla="*/ 1735 w 1736"/>
                <a:gd name="T1" fmla="*/ 867 h 1735"/>
                <a:gd name="T2" fmla="*/ 1735 w 1736"/>
                <a:gd name="T3" fmla="*/ 867 h 1735"/>
                <a:gd name="T4" fmla="*/ 868 w 1736"/>
                <a:gd name="T5" fmla="*/ 1734 h 1735"/>
                <a:gd name="T6" fmla="*/ 868 w 1736"/>
                <a:gd name="T7" fmla="*/ 1734 h 1735"/>
                <a:gd name="T8" fmla="*/ 0 w 1736"/>
                <a:gd name="T9" fmla="*/ 867 h 1735"/>
                <a:gd name="T10" fmla="*/ 0 w 1736"/>
                <a:gd name="T11" fmla="*/ 867 h 1735"/>
                <a:gd name="T12" fmla="*/ 868 w 1736"/>
                <a:gd name="T13" fmla="*/ 0 h 1735"/>
                <a:gd name="T14" fmla="*/ 868 w 1736"/>
                <a:gd name="T15" fmla="*/ 0 h 1735"/>
                <a:gd name="T16" fmla="*/ 1735 w 1736"/>
                <a:gd name="T17" fmla="*/ 867 h 1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36" h="1735">
                  <a:moveTo>
                    <a:pt x="1735" y="867"/>
                  </a:moveTo>
                  <a:lnTo>
                    <a:pt x="1735" y="867"/>
                  </a:lnTo>
                  <a:cubicBezTo>
                    <a:pt x="1735" y="1346"/>
                    <a:pt x="1347" y="1734"/>
                    <a:pt x="868" y="1734"/>
                  </a:cubicBezTo>
                  <a:lnTo>
                    <a:pt x="868" y="1734"/>
                  </a:lnTo>
                  <a:cubicBezTo>
                    <a:pt x="389" y="1734"/>
                    <a:pt x="0" y="1346"/>
                    <a:pt x="0" y="867"/>
                  </a:cubicBezTo>
                  <a:lnTo>
                    <a:pt x="0" y="867"/>
                  </a:lnTo>
                  <a:cubicBezTo>
                    <a:pt x="0" y="387"/>
                    <a:pt x="389" y="0"/>
                    <a:pt x="868" y="0"/>
                  </a:cubicBezTo>
                  <a:lnTo>
                    <a:pt x="868" y="0"/>
                  </a:lnTo>
                  <a:cubicBezTo>
                    <a:pt x="1347" y="0"/>
                    <a:pt x="1735" y="387"/>
                    <a:pt x="1735" y="867"/>
                  </a:cubicBezTo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7" name="Freeform 32">
              <a:extLst>
                <a:ext uri="{FF2B5EF4-FFF2-40B4-BE49-F238E27FC236}">
                  <a16:creationId xmlns:a16="http://schemas.microsoft.com/office/drawing/2014/main" id="{70E4D0B2-EEAF-4CB5-9069-C9E2B359B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03196" y="7910083"/>
              <a:ext cx="1545919" cy="1545919"/>
            </a:xfrm>
            <a:custGeom>
              <a:avLst/>
              <a:gdLst>
                <a:gd name="T0" fmla="*/ 1736 w 1737"/>
                <a:gd name="T1" fmla="*/ 868 h 1736"/>
                <a:gd name="T2" fmla="*/ 1736 w 1737"/>
                <a:gd name="T3" fmla="*/ 868 h 1736"/>
                <a:gd name="T4" fmla="*/ 869 w 1737"/>
                <a:gd name="T5" fmla="*/ 1735 h 1736"/>
                <a:gd name="T6" fmla="*/ 869 w 1737"/>
                <a:gd name="T7" fmla="*/ 1735 h 1736"/>
                <a:gd name="T8" fmla="*/ 0 w 1737"/>
                <a:gd name="T9" fmla="*/ 868 h 1736"/>
                <a:gd name="T10" fmla="*/ 0 w 1737"/>
                <a:gd name="T11" fmla="*/ 868 h 1736"/>
                <a:gd name="T12" fmla="*/ 869 w 1737"/>
                <a:gd name="T13" fmla="*/ 0 h 1736"/>
                <a:gd name="T14" fmla="*/ 869 w 1737"/>
                <a:gd name="T15" fmla="*/ 0 h 1736"/>
                <a:gd name="T16" fmla="*/ 1736 w 1737"/>
                <a:gd name="T17" fmla="*/ 868 h 1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37" h="1736">
                  <a:moveTo>
                    <a:pt x="1736" y="868"/>
                  </a:moveTo>
                  <a:lnTo>
                    <a:pt x="1736" y="868"/>
                  </a:lnTo>
                  <a:cubicBezTo>
                    <a:pt x="1736" y="1347"/>
                    <a:pt x="1347" y="1735"/>
                    <a:pt x="869" y="1735"/>
                  </a:cubicBezTo>
                  <a:lnTo>
                    <a:pt x="869" y="1735"/>
                  </a:lnTo>
                  <a:cubicBezTo>
                    <a:pt x="389" y="1735"/>
                    <a:pt x="0" y="1347"/>
                    <a:pt x="0" y="868"/>
                  </a:cubicBezTo>
                  <a:lnTo>
                    <a:pt x="0" y="868"/>
                  </a:lnTo>
                  <a:cubicBezTo>
                    <a:pt x="0" y="388"/>
                    <a:pt x="389" y="0"/>
                    <a:pt x="869" y="0"/>
                  </a:cubicBezTo>
                  <a:lnTo>
                    <a:pt x="869" y="0"/>
                  </a:lnTo>
                  <a:cubicBezTo>
                    <a:pt x="1347" y="0"/>
                    <a:pt x="1736" y="388"/>
                    <a:pt x="1736" y="868"/>
                  </a:cubicBezTo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8" name="Freeform 33">
              <a:extLst>
                <a:ext uri="{FF2B5EF4-FFF2-40B4-BE49-F238E27FC236}">
                  <a16:creationId xmlns:a16="http://schemas.microsoft.com/office/drawing/2014/main" id="{118D7757-78F6-4863-BC9B-B0FB2B655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6532" y="10150490"/>
              <a:ext cx="1545919" cy="1545919"/>
            </a:xfrm>
            <a:custGeom>
              <a:avLst/>
              <a:gdLst>
                <a:gd name="T0" fmla="*/ 1736 w 1737"/>
                <a:gd name="T1" fmla="*/ 867 h 1737"/>
                <a:gd name="T2" fmla="*/ 1736 w 1737"/>
                <a:gd name="T3" fmla="*/ 867 h 1737"/>
                <a:gd name="T4" fmla="*/ 869 w 1737"/>
                <a:gd name="T5" fmla="*/ 1736 h 1737"/>
                <a:gd name="T6" fmla="*/ 869 w 1737"/>
                <a:gd name="T7" fmla="*/ 1736 h 1737"/>
                <a:gd name="T8" fmla="*/ 0 w 1737"/>
                <a:gd name="T9" fmla="*/ 867 h 1737"/>
                <a:gd name="T10" fmla="*/ 0 w 1737"/>
                <a:gd name="T11" fmla="*/ 867 h 1737"/>
                <a:gd name="T12" fmla="*/ 869 w 1737"/>
                <a:gd name="T13" fmla="*/ 0 h 1737"/>
                <a:gd name="T14" fmla="*/ 869 w 1737"/>
                <a:gd name="T15" fmla="*/ 0 h 1737"/>
                <a:gd name="T16" fmla="*/ 1736 w 1737"/>
                <a:gd name="T17" fmla="*/ 867 h 1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37" h="1737">
                  <a:moveTo>
                    <a:pt x="1736" y="867"/>
                  </a:moveTo>
                  <a:lnTo>
                    <a:pt x="1736" y="867"/>
                  </a:lnTo>
                  <a:cubicBezTo>
                    <a:pt x="1736" y="1347"/>
                    <a:pt x="1347" y="1736"/>
                    <a:pt x="869" y="1736"/>
                  </a:cubicBezTo>
                  <a:lnTo>
                    <a:pt x="869" y="1736"/>
                  </a:lnTo>
                  <a:cubicBezTo>
                    <a:pt x="389" y="1736"/>
                    <a:pt x="0" y="1347"/>
                    <a:pt x="0" y="867"/>
                  </a:cubicBezTo>
                  <a:lnTo>
                    <a:pt x="0" y="867"/>
                  </a:lnTo>
                  <a:cubicBezTo>
                    <a:pt x="0" y="389"/>
                    <a:pt x="389" y="0"/>
                    <a:pt x="869" y="0"/>
                  </a:cubicBezTo>
                  <a:lnTo>
                    <a:pt x="869" y="0"/>
                  </a:lnTo>
                  <a:cubicBezTo>
                    <a:pt x="1347" y="0"/>
                    <a:pt x="1736" y="389"/>
                    <a:pt x="1736" y="867"/>
                  </a:cubicBezTo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9" name="Freeform 34">
              <a:extLst>
                <a:ext uri="{FF2B5EF4-FFF2-40B4-BE49-F238E27FC236}">
                  <a16:creationId xmlns:a16="http://schemas.microsoft.com/office/drawing/2014/main" id="{29A8E2A0-D555-4B4E-9E2A-7E2374EA5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3879" y="5143909"/>
              <a:ext cx="423754" cy="929904"/>
            </a:xfrm>
            <a:custGeom>
              <a:avLst/>
              <a:gdLst>
                <a:gd name="T0" fmla="*/ 238 w 476"/>
                <a:gd name="T1" fmla="*/ 714 h 1043"/>
                <a:gd name="T2" fmla="*/ 30 w 476"/>
                <a:gd name="T3" fmla="*/ 337 h 1043"/>
                <a:gd name="T4" fmla="*/ 59 w 476"/>
                <a:gd name="T5" fmla="*/ 476 h 1043"/>
                <a:gd name="T6" fmla="*/ 238 w 476"/>
                <a:gd name="T7" fmla="*/ 655 h 1043"/>
                <a:gd name="T8" fmla="*/ 416 w 476"/>
                <a:gd name="T9" fmla="*/ 476 h 1043"/>
                <a:gd name="T10" fmla="*/ 446 w 476"/>
                <a:gd name="T11" fmla="*/ 337 h 1043"/>
                <a:gd name="T12" fmla="*/ 446 w 476"/>
                <a:gd name="T13" fmla="*/ 507 h 1043"/>
                <a:gd name="T14" fmla="*/ 89 w 476"/>
                <a:gd name="T15" fmla="*/ 204 h 1043"/>
                <a:gd name="T16" fmla="*/ 118 w 476"/>
                <a:gd name="T17" fmla="*/ 308 h 1043"/>
                <a:gd name="T18" fmla="*/ 89 w 476"/>
                <a:gd name="T19" fmla="*/ 204 h 1043"/>
                <a:gd name="T20" fmla="*/ 118 w 476"/>
                <a:gd name="T21" fmla="*/ 174 h 1043"/>
                <a:gd name="T22" fmla="*/ 89 w 476"/>
                <a:gd name="T23" fmla="*/ 174 h 1043"/>
                <a:gd name="T24" fmla="*/ 386 w 476"/>
                <a:gd name="T25" fmla="*/ 174 h 1043"/>
                <a:gd name="T26" fmla="*/ 357 w 476"/>
                <a:gd name="T27" fmla="*/ 89 h 1043"/>
                <a:gd name="T28" fmla="*/ 386 w 476"/>
                <a:gd name="T29" fmla="*/ 174 h 1043"/>
                <a:gd name="T30" fmla="*/ 387 w 476"/>
                <a:gd name="T31" fmla="*/ 204 h 1043"/>
                <a:gd name="T32" fmla="*/ 357 w 476"/>
                <a:gd name="T33" fmla="*/ 308 h 1043"/>
                <a:gd name="T34" fmla="*/ 170 w 476"/>
                <a:gd name="T35" fmla="*/ 308 h 1043"/>
                <a:gd name="T36" fmla="*/ 148 w 476"/>
                <a:gd name="T37" fmla="*/ 204 h 1043"/>
                <a:gd name="T38" fmla="*/ 170 w 476"/>
                <a:gd name="T39" fmla="*/ 308 h 1043"/>
                <a:gd name="T40" fmla="*/ 200 w 476"/>
                <a:gd name="T41" fmla="*/ 174 h 1043"/>
                <a:gd name="T42" fmla="*/ 200 w 476"/>
                <a:gd name="T43" fmla="*/ 34 h 1043"/>
                <a:gd name="T44" fmla="*/ 223 w 476"/>
                <a:gd name="T45" fmla="*/ 174 h 1043"/>
                <a:gd name="T46" fmla="*/ 253 w 476"/>
                <a:gd name="T47" fmla="*/ 174 h 1043"/>
                <a:gd name="T48" fmla="*/ 253 w 476"/>
                <a:gd name="T49" fmla="*/ 30 h 1043"/>
                <a:gd name="T50" fmla="*/ 275 w 476"/>
                <a:gd name="T51" fmla="*/ 174 h 1043"/>
                <a:gd name="T52" fmla="*/ 275 w 476"/>
                <a:gd name="T53" fmla="*/ 204 h 1043"/>
                <a:gd name="T54" fmla="*/ 253 w 476"/>
                <a:gd name="T55" fmla="*/ 308 h 1043"/>
                <a:gd name="T56" fmla="*/ 200 w 476"/>
                <a:gd name="T57" fmla="*/ 204 h 1043"/>
                <a:gd name="T58" fmla="*/ 223 w 476"/>
                <a:gd name="T59" fmla="*/ 308 h 1043"/>
                <a:gd name="T60" fmla="*/ 200 w 476"/>
                <a:gd name="T61" fmla="*/ 204 h 1043"/>
                <a:gd name="T62" fmla="*/ 327 w 476"/>
                <a:gd name="T63" fmla="*/ 204 h 1043"/>
                <a:gd name="T64" fmla="*/ 305 w 476"/>
                <a:gd name="T65" fmla="*/ 308 h 1043"/>
                <a:gd name="T66" fmla="*/ 327 w 476"/>
                <a:gd name="T67" fmla="*/ 174 h 1043"/>
                <a:gd name="T68" fmla="*/ 305 w 476"/>
                <a:gd name="T69" fmla="*/ 45 h 1043"/>
                <a:gd name="T70" fmla="*/ 327 w 476"/>
                <a:gd name="T71" fmla="*/ 59 h 1043"/>
                <a:gd name="T72" fmla="*/ 148 w 476"/>
                <a:gd name="T73" fmla="*/ 59 h 1043"/>
                <a:gd name="T74" fmla="*/ 170 w 476"/>
                <a:gd name="T75" fmla="*/ 45 h 1043"/>
                <a:gd name="T76" fmla="*/ 148 w 476"/>
                <a:gd name="T77" fmla="*/ 174 h 1043"/>
                <a:gd name="T78" fmla="*/ 89 w 476"/>
                <a:gd name="T79" fmla="*/ 337 h 1043"/>
                <a:gd name="T80" fmla="*/ 387 w 476"/>
                <a:gd name="T81" fmla="*/ 476 h 1043"/>
                <a:gd name="T82" fmla="*/ 238 w 476"/>
                <a:gd name="T83" fmla="*/ 625 h 1043"/>
                <a:gd name="T84" fmla="*/ 89 w 476"/>
                <a:gd name="T85" fmla="*/ 476 h 1043"/>
                <a:gd name="T86" fmla="*/ 461 w 476"/>
                <a:gd name="T87" fmla="*/ 215 h 1043"/>
                <a:gd name="T88" fmla="*/ 446 w 476"/>
                <a:gd name="T89" fmla="*/ 229 h 1043"/>
                <a:gd name="T90" fmla="*/ 416 w 476"/>
                <a:gd name="T91" fmla="*/ 308 h 1043"/>
                <a:gd name="T92" fmla="*/ 416 w 476"/>
                <a:gd name="T93" fmla="*/ 178 h 1043"/>
                <a:gd name="T94" fmla="*/ 238 w 476"/>
                <a:gd name="T95" fmla="*/ 0 h 1043"/>
                <a:gd name="T96" fmla="*/ 59 w 476"/>
                <a:gd name="T97" fmla="*/ 308 h 1043"/>
                <a:gd name="T98" fmla="*/ 30 w 476"/>
                <a:gd name="T99" fmla="*/ 229 h 1043"/>
                <a:gd name="T100" fmla="*/ 15 w 476"/>
                <a:gd name="T101" fmla="*/ 215 h 1043"/>
                <a:gd name="T102" fmla="*/ 0 w 476"/>
                <a:gd name="T103" fmla="*/ 229 h 1043"/>
                <a:gd name="T104" fmla="*/ 0 w 476"/>
                <a:gd name="T105" fmla="*/ 507 h 1043"/>
                <a:gd name="T106" fmla="*/ 223 w 476"/>
                <a:gd name="T107" fmla="*/ 1012 h 1043"/>
                <a:gd name="T108" fmla="*/ 134 w 476"/>
                <a:gd name="T109" fmla="*/ 1012 h 1043"/>
                <a:gd name="T110" fmla="*/ 118 w 476"/>
                <a:gd name="T111" fmla="*/ 1027 h 1043"/>
                <a:gd name="T112" fmla="*/ 342 w 476"/>
                <a:gd name="T113" fmla="*/ 1042 h 1043"/>
                <a:gd name="T114" fmla="*/ 357 w 476"/>
                <a:gd name="T115" fmla="*/ 1027 h 1043"/>
                <a:gd name="T116" fmla="*/ 342 w 476"/>
                <a:gd name="T117" fmla="*/ 1012 h 1043"/>
                <a:gd name="T118" fmla="*/ 253 w 476"/>
                <a:gd name="T119" fmla="*/ 744 h 1043"/>
                <a:gd name="T120" fmla="*/ 475 w 476"/>
                <a:gd name="T121" fmla="*/ 507 h 1043"/>
                <a:gd name="T122" fmla="*/ 475 w 476"/>
                <a:gd name="T123" fmla="*/ 229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6" h="1043">
                  <a:moveTo>
                    <a:pt x="238" y="714"/>
                  </a:moveTo>
                  <a:lnTo>
                    <a:pt x="238" y="714"/>
                  </a:lnTo>
                  <a:cubicBezTo>
                    <a:pt x="124" y="714"/>
                    <a:pt x="30" y="621"/>
                    <a:pt x="30" y="507"/>
                  </a:cubicBezTo>
                  <a:lnTo>
                    <a:pt x="30" y="337"/>
                  </a:lnTo>
                  <a:lnTo>
                    <a:pt x="59" y="337"/>
                  </a:lnTo>
                  <a:lnTo>
                    <a:pt x="59" y="476"/>
                  </a:lnTo>
                  <a:lnTo>
                    <a:pt x="59" y="476"/>
                  </a:lnTo>
                  <a:cubicBezTo>
                    <a:pt x="59" y="574"/>
                    <a:pt x="139" y="655"/>
                    <a:pt x="238" y="655"/>
                  </a:cubicBezTo>
                  <a:lnTo>
                    <a:pt x="238" y="655"/>
                  </a:lnTo>
                  <a:cubicBezTo>
                    <a:pt x="337" y="655"/>
                    <a:pt x="416" y="574"/>
                    <a:pt x="416" y="476"/>
                  </a:cubicBezTo>
                  <a:lnTo>
                    <a:pt x="416" y="337"/>
                  </a:lnTo>
                  <a:lnTo>
                    <a:pt x="446" y="337"/>
                  </a:lnTo>
                  <a:lnTo>
                    <a:pt x="446" y="507"/>
                  </a:lnTo>
                  <a:lnTo>
                    <a:pt x="446" y="507"/>
                  </a:lnTo>
                  <a:cubicBezTo>
                    <a:pt x="446" y="621"/>
                    <a:pt x="353" y="714"/>
                    <a:pt x="238" y="714"/>
                  </a:cubicBezTo>
                  <a:close/>
                  <a:moveTo>
                    <a:pt x="89" y="204"/>
                  </a:moveTo>
                  <a:lnTo>
                    <a:pt x="118" y="204"/>
                  </a:lnTo>
                  <a:lnTo>
                    <a:pt x="118" y="308"/>
                  </a:lnTo>
                  <a:lnTo>
                    <a:pt x="89" y="308"/>
                  </a:lnTo>
                  <a:lnTo>
                    <a:pt x="89" y="204"/>
                  </a:lnTo>
                  <a:close/>
                  <a:moveTo>
                    <a:pt x="118" y="89"/>
                  </a:moveTo>
                  <a:lnTo>
                    <a:pt x="118" y="174"/>
                  </a:lnTo>
                  <a:lnTo>
                    <a:pt x="89" y="174"/>
                  </a:lnTo>
                  <a:lnTo>
                    <a:pt x="89" y="174"/>
                  </a:lnTo>
                  <a:cubicBezTo>
                    <a:pt x="90" y="143"/>
                    <a:pt x="100" y="113"/>
                    <a:pt x="118" y="89"/>
                  </a:cubicBezTo>
                  <a:close/>
                  <a:moveTo>
                    <a:pt x="386" y="174"/>
                  </a:moveTo>
                  <a:lnTo>
                    <a:pt x="357" y="174"/>
                  </a:lnTo>
                  <a:lnTo>
                    <a:pt x="357" y="89"/>
                  </a:lnTo>
                  <a:lnTo>
                    <a:pt x="357" y="89"/>
                  </a:lnTo>
                  <a:cubicBezTo>
                    <a:pt x="375" y="113"/>
                    <a:pt x="386" y="143"/>
                    <a:pt x="386" y="174"/>
                  </a:cubicBezTo>
                  <a:close/>
                  <a:moveTo>
                    <a:pt x="357" y="204"/>
                  </a:moveTo>
                  <a:lnTo>
                    <a:pt x="387" y="204"/>
                  </a:lnTo>
                  <a:lnTo>
                    <a:pt x="387" y="308"/>
                  </a:lnTo>
                  <a:lnTo>
                    <a:pt x="357" y="308"/>
                  </a:lnTo>
                  <a:lnTo>
                    <a:pt x="357" y="204"/>
                  </a:lnTo>
                  <a:close/>
                  <a:moveTo>
                    <a:pt x="170" y="308"/>
                  </a:moveTo>
                  <a:lnTo>
                    <a:pt x="148" y="308"/>
                  </a:lnTo>
                  <a:lnTo>
                    <a:pt x="148" y="204"/>
                  </a:lnTo>
                  <a:lnTo>
                    <a:pt x="170" y="204"/>
                  </a:lnTo>
                  <a:lnTo>
                    <a:pt x="170" y="308"/>
                  </a:lnTo>
                  <a:close/>
                  <a:moveTo>
                    <a:pt x="223" y="174"/>
                  </a:moveTo>
                  <a:lnTo>
                    <a:pt x="200" y="174"/>
                  </a:lnTo>
                  <a:lnTo>
                    <a:pt x="200" y="34"/>
                  </a:lnTo>
                  <a:lnTo>
                    <a:pt x="200" y="34"/>
                  </a:lnTo>
                  <a:cubicBezTo>
                    <a:pt x="208" y="32"/>
                    <a:pt x="215" y="30"/>
                    <a:pt x="223" y="30"/>
                  </a:cubicBezTo>
                  <a:lnTo>
                    <a:pt x="223" y="174"/>
                  </a:lnTo>
                  <a:close/>
                  <a:moveTo>
                    <a:pt x="275" y="174"/>
                  </a:moveTo>
                  <a:lnTo>
                    <a:pt x="253" y="174"/>
                  </a:lnTo>
                  <a:lnTo>
                    <a:pt x="253" y="30"/>
                  </a:lnTo>
                  <a:lnTo>
                    <a:pt x="253" y="30"/>
                  </a:lnTo>
                  <a:cubicBezTo>
                    <a:pt x="261" y="30"/>
                    <a:pt x="268" y="32"/>
                    <a:pt x="275" y="34"/>
                  </a:cubicBezTo>
                  <a:lnTo>
                    <a:pt x="275" y="174"/>
                  </a:lnTo>
                  <a:close/>
                  <a:moveTo>
                    <a:pt x="253" y="204"/>
                  </a:moveTo>
                  <a:lnTo>
                    <a:pt x="275" y="204"/>
                  </a:lnTo>
                  <a:lnTo>
                    <a:pt x="275" y="308"/>
                  </a:lnTo>
                  <a:lnTo>
                    <a:pt x="253" y="308"/>
                  </a:lnTo>
                  <a:lnTo>
                    <a:pt x="253" y="204"/>
                  </a:lnTo>
                  <a:close/>
                  <a:moveTo>
                    <a:pt x="200" y="204"/>
                  </a:moveTo>
                  <a:lnTo>
                    <a:pt x="223" y="204"/>
                  </a:lnTo>
                  <a:lnTo>
                    <a:pt x="223" y="308"/>
                  </a:lnTo>
                  <a:lnTo>
                    <a:pt x="200" y="308"/>
                  </a:lnTo>
                  <a:lnTo>
                    <a:pt x="200" y="204"/>
                  </a:lnTo>
                  <a:close/>
                  <a:moveTo>
                    <a:pt x="305" y="204"/>
                  </a:moveTo>
                  <a:lnTo>
                    <a:pt x="327" y="204"/>
                  </a:lnTo>
                  <a:lnTo>
                    <a:pt x="327" y="308"/>
                  </a:lnTo>
                  <a:lnTo>
                    <a:pt x="305" y="308"/>
                  </a:lnTo>
                  <a:lnTo>
                    <a:pt x="305" y="204"/>
                  </a:lnTo>
                  <a:close/>
                  <a:moveTo>
                    <a:pt x="327" y="174"/>
                  </a:moveTo>
                  <a:lnTo>
                    <a:pt x="305" y="174"/>
                  </a:lnTo>
                  <a:lnTo>
                    <a:pt x="305" y="45"/>
                  </a:lnTo>
                  <a:lnTo>
                    <a:pt x="305" y="45"/>
                  </a:lnTo>
                  <a:cubicBezTo>
                    <a:pt x="313" y="50"/>
                    <a:pt x="321" y="54"/>
                    <a:pt x="327" y="59"/>
                  </a:cubicBezTo>
                  <a:lnTo>
                    <a:pt x="327" y="174"/>
                  </a:lnTo>
                  <a:close/>
                  <a:moveTo>
                    <a:pt x="148" y="59"/>
                  </a:moveTo>
                  <a:lnTo>
                    <a:pt x="148" y="59"/>
                  </a:lnTo>
                  <a:cubicBezTo>
                    <a:pt x="155" y="54"/>
                    <a:pt x="163" y="50"/>
                    <a:pt x="170" y="45"/>
                  </a:cubicBezTo>
                  <a:lnTo>
                    <a:pt x="170" y="174"/>
                  </a:lnTo>
                  <a:lnTo>
                    <a:pt x="148" y="174"/>
                  </a:lnTo>
                  <a:lnTo>
                    <a:pt x="148" y="59"/>
                  </a:lnTo>
                  <a:close/>
                  <a:moveTo>
                    <a:pt x="89" y="337"/>
                  </a:moveTo>
                  <a:lnTo>
                    <a:pt x="387" y="337"/>
                  </a:lnTo>
                  <a:lnTo>
                    <a:pt x="387" y="476"/>
                  </a:lnTo>
                  <a:lnTo>
                    <a:pt x="387" y="476"/>
                  </a:lnTo>
                  <a:cubicBezTo>
                    <a:pt x="387" y="558"/>
                    <a:pt x="320" y="625"/>
                    <a:pt x="238" y="625"/>
                  </a:cubicBezTo>
                  <a:lnTo>
                    <a:pt x="238" y="625"/>
                  </a:lnTo>
                  <a:cubicBezTo>
                    <a:pt x="156" y="625"/>
                    <a:pt x="89" y="558"/>
                    <a:pt x="89" y="476"/>
                  </a:cubicBezTo>
                  <a:lnTo>
                    <a:pt x="89" y="337"/>
                  </a:lnTo>
                  <a:close/>
                  <a:moveTo>
                    <a:pt x="461" y="215"/>
                  </a:moveTo>
                  <a:lnTo>
                    <a:pt x="461" y="215"/>
                  </a:lnTo>
                  <a:cubicBezTo>
                    <a:pt x="452" y="215"/>
                    <a:pt x="446" y="221"/>
                    <a:pt x="446" y="229"/>
                  </a:cubicBezTo>
                  <a:lnTo>
                    <a:pt x="446" y="308"/>
                  </a:lnTo>
                  <a:lnTo>
                    <a:pt x="416" y="308"/>
                  </a:lnTo>
                  <a:lnTo>
                    <a:pt x="416" y="178"/>
                  </a:lnTo>
                  <a:lnTo>
                    <a:pt x="416" y="178"/>
                  </a:lnTo>
                  <a:cubicBezTo>
                    <a:pt x="416" y="79"/>
                    <a:pt x="337" y="0"/>
                    <a:pt x="238" y="0"/>
                  </a:cubicBezTo>
                  <a:lnTo>
                    <a:pt x="238" y="0"/>
                  </a:lnTo>
                  <a:cubicBezTo>
                    <a:pt x="139" y="0"/>
                    <a:pt x="59" y="79"/>
                    <a:pt x="59" y="178"/>
                  </a:cubicBezTo>
                  <a:lnTo>
                    <a:pt x="59" y="308"/>
                  </a:lnTo>
                  <a:lnTo>
                    <a:pt x="30" y="308"/>
                  </a:lnTo>
                  <a:lnTo>
                    <a:pt x="30" y="229"/>
                  </a:lnTo>
                  <a:lnTo>
                    <a:pt x="30" y="229"/>
                  </a:lnTo>
                  <a:cubicBezTo>
                    <a:pt x="30" y="221"/>
                    <a:pt x="23" y="215"/>
                    <a:pt x="15" y="215"/>
                  </a:cubicBezTo>
                  <a:lnTo>
                    <a:pt x="15" y="215"/>
                  </a:lnTo>
                  <a:cubicBezTo>
                    <a:pt x="7" y="215"/>
                    <a:pt x="0" y="221"/>
                    <a:pt x="0" y="229"/>
                  </a:cubicBezTo>
                  <a:lnTo>
                    <a:pt x="0" y="507"/>
                  </a:lnTo>
                  <a:lnTo>
                    <a:pt x="0" y="507"/>
                  </a:lnTo>
                  <a:cubicBezTo>
                    <a:pt x="0" y="632"/>
                    <a:pt x="98" y="736"/>
                    <a:pt x="223" y="744"/>
                  </a:cubicBezTo>
                  <a:lnTo>
                    <a:pt x="223" y="1012"/>
                  </a:lnTo>
                  <a:lnTo>
                    <a:pt x="134" y="1012"/>
                  </a:lnTo>
                  <a:lnTo>
                    <a:pt x="134" y="1012"/>
                  </a:lnTo>
                  <a:cubicBezTo>
                    <a:pt x="125" y="1012"/>
                    <a:pt x="118" y="1019"/>
                    <a:pt x="118" y="1027"/>
                  </a:cubicBezTo>
                  <a:lnTo>
                    <a:pt x="118" y="1027"/>
                  </a:lnTo>
                  <a:cubicBezTo>
                    <a:pt x="118" y="1035"/>
                    <a:pt x="125" y="1042"/>
                    <a:pt x="134" y="1042"/>
                  </a:cubicBezTo>
                  <a:lnTo>
                    <a:pt x="342" y="1042"/>
                  </a:lnTo>
                  <a:lnTo>
                    <a:pt x="342" y="1042"/>
                  </a:lnTo>
                  <a:cubicBezTo>
                    <a:pt x="350" y="1042"/>
                    <a:pt x="357" y="1035"/>
                    <a:pt x="357" y="1027"/>
                  </a:cubicBezTo>
                  <a:lnTo>
                    <a:pt x="357" y="1027"/>
                  </a:lnTo>
                  <a:cubicBezTo>
                    <a:pt x="357" y="1019"/>
                    <a:pt x="350" y="1012"/>
                    <a:pt x="342" y="1012"/>
                  </a:cubicBezTo>
                  <a:lnTo>
                    <a:pt x="253" y="1012"/>
                  </a:lnTo>
                  <a:lnTo>
                    <a:pt x="253" y="744"/>
                  </a:lnTo>
                  <a:lnTo>
                    <a:pt x="253" y="744"/>
                  </a:lnTo>
                  <a:cubicBezTo>
                    <a:pt x="377" y="736"/>
                    <a:pt x="475" y="632"/>
                    <a:pt x="475" y="507"/>
                  </a:cubicBezTo>
                  <a:lnTo>
                    <a:pt x="475" y="229"/>
                  </a:lnTo>
                  <a:lnTo>
                    <a:pt x="475" y="229"/>
                  </a:lnTo>
                  <a:cubicBezTo>
                    <a:pt x="475" y="221"/>
                    <a:pt x="469" y="215"/>
                    <a:pt x="461" y="2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F76230A-2AF9-41E6-98B7-7240A7D56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04007" y="5123190"/>
              <a:ext cx="734035" cy="843797"/>
            </a:xfrm>
            <a:custGeom>
              <a:avLst/>
              <a:gdLst>
                <a:gd name="connsiteX0" fmla="*/ 372519 w 734035"/>
                <a:gd name="connsiteY0" fmla="*/ 214758 h 843797"/>
                <a:gd name="connsiteX1" fmla="*/ 509085 w 734035"/>
                <a:gd name="connsiteY1" fmla="*/ 309159 h 843797"/>
                <a:gd name="connsiteX2" fmla="*/ 523366 w 734035"/>
                <a:gd name="connsiteY2" fmla="*/ 473914 h 843797"/>
                <a:gd name="connsiteX3" fmla="*/ 510870 w 734035"/>
                <a:gd name="connsiteY3" fmla="*/ 482820 h 843797"/>
                <a:gd name="connsiteX4" fmla="*/ 506407 w 734035"/>
                <a:gd name="connsiteY4" fmla="*/ 481929 h 843797"/>
                <a:gd name="connsiteX5" fmla="*/ 497481 w 734035"/>
                <a:gd name="connsiteY5" fmla="*/ 465008 h 843797"/>
                <a:gd name="connsiteX6" fmla="*/ 485878 w 734035"/>
                <a:gd name="connsiteY6" fmla="*/ 322517 h 843797"/>
                <a:gd name="connsiteX7" fmla="*/ 368949 w 734035"/>
                <a:gd name="connsiteY7" fmla="*/ 240585 h 843797"/>
                <a:gd name="connsiteX8" fmla="*/ 357346 w 734035"/>
                <a:gd name="connsiteY8" fmla="*/ 225445 h 843797"/>
                <a:gd name="connsiteX9" fmla="*/ 372519 w 734035"/>
                <a:gd name="connsiteY9" fmla="*/ 214758 h 843797"/>
                <a:gd name="connsiteX10" fmla="*/ 366798 w 734035"/>
                <a:gd name="connsiteY10" fmla="*/ 115777 h 843797"/>
                <a:gd name="connsiteX11" fmla="*/ 594191 w 734035"/>
                <a:gd name="connsiteY11" fmla="*/ 261777 h 843797"/>
                <a:gd name="connsiteX12" fmla="*/ 606675 w 734035"/>
                <a:gd name="connsiteY12" fmla="*/ 530629 h 843797"/>
                <a:gd name="connsiteX13" fmla="*/ 594191 w 734035"/>
                <a:gd name="connsiteY13" fmla="*/ 537751 h 843797"/>
                <a:gd name="connsiteX14" fmla="*/ 588840 w 734035"/>
                <a:gd name="connsiteY14" fmla="*/ 536861 h 843797"/>
                <a:gd name="connsiteX15" fmla="*/ 582598 w 734035"/>
                <a:gd name="connsiteY15" fmla="*/ 519946 h 843797"/>
                <a:gd name="connsiteX16" fmla="*/ 571005 w 734035"/>
                <a:gd name="connsiteY16" fmla="*/ 274240 h 843797"/>
                <a:gd name="connsiteX17" fmla="*/ 364123 w 734035"/>
                <a:gd name="connsiteY17" fmla="*/ 142484 h 843797"/>
                <a:gd name="connsiteX18" fmla="*/ 352530 w 734035"/>
                <a:gd name="connsiteY18" fmla="*/ 127350 h 843797"/>
                <a:gd name="connsiteX19" fmla="*/ 366798 w 734035"/>
                <a:gd name="connsiteY19" fmla="*/ 115777 h 843797"/>
                <a:gd name="connsiteX20" fmla="*/ 154199 w 734035"/>
                <a:gd name="connsiteY20" fmla="*/ 26323 h 843797"/>
                <a:gd name="connsiteX21" fmla="*/ 116787 w 734035"/>
                <a:gd name="connsiteY21" fmla="*/ 36997 h 843797"/>
                <a:gd name="connsiteX22" fmla="*/ 72250 w 734035"/>
                <a:gd name="connsiteY22" fmla="*/ 62793 h 843797"/>
                <a:gd name="connsiteX23" fmla="*/ 30385 w 734035"/>
                <a:gd name="connsiteY23" fmla="*/ 168647 h 843797"/>
                <a:gd name="connsiteX24" fmla="*/ 391138 w 734035"/>
                <a:gd name="connsiteY24" fmla="*/ 793094 h 843797"/>
                <a:gd name="connsiteX25" fmla="*/ 503372 w 734035"/>
                <a:gd name="connsiteY25" fmla="*/ 809105 h 843797"/>
                <a:gd name="connsiteX26" fmla="*/ 548800 w 734035"/>
                <a:gd name="connsiteY26" fmla="*/ 782419 h 843797"/>
                <a:gd name="connsiteX27" fmla="*/ 576413 w 734035"/>
                <a:gd name="connsiteY27" fmla="*/ 681014 h 843797"/>
                <a:gd name="connsiteX28" fmla="*/ 541674 w 734035"/>
                <a:gd name="connsiteY28" fmla="*/ 621415 h 843797"/>
                <a:gd name="connsiteX29" fmla="*/ 496246 w 734035"/>
                <a:gd name="connsiteY29" fmla="*/ 586724 h 843797"/>
                <a:gd name="connsiteX30" fmla="*/ 439238 w 734035"/>
                <a:gd name="connsiteY30" fmla="*/ 593840 h 843797"/>
                <a:gd name="connsiteX31" fmla="*/ 437457 w 734035"/>
                <a:gd name="connsiteY31" fmla="*/ 595619 h 843797"/>
                <a:gd name="connsiteX32" fmla="*/ 400936 w 734035"/>
                <a:gd name="connsiteY32" fmla="*/ 591172 h 843797"/>
                <a:gd name="connsiteX33" fmla="*/ 211207 w 734035"/>
                <a:gd name="connsiteY33" fmla="*/ 260268 h 843797"/>
                <a:gd name="connsiteX34" fmla="*/ 225459 w 734035"/>
                <a:gd name="connsiteY34" fmla="*/ 225577 h 843797"/>
                <a:gd name="connsiteX35" fmla="*/ 226349 w 734035"/>
                <a:gd name="connsiteY35" fmla="*/ 224687 h 843797"/>
                <a:gd name="connsiteX36" fmla="*/ 261089 w 734035"/>
                <a:gd name="connsiteY36" fmla="*/ 180211 h 843797"/>
                <a:gd name="connsiteX37" fmla="*/ 253072 w 734035"/>
                <a:gd name="connsiteY37" fmla="*/ 123281 h 843797"/>
                <a:gd name="connsiteX38" fmla="*/ 219223 w 734035"/>
                <a:gd name="connsiteY38" fmla="*/ 63683 h 843797"/>
                <a:gd name="connsiteX39" fmla="*/ 154199 w 734035"/>
                <a:gd name="connsiteY39" fmla="*/ 26323 h 843797"/>
                <a:gd name="connsiteX40" fmla="*/ 350224 w 734035"/>
                <a:gd name="connsiteY40" fmla="*/ 12872 h 843797"/>
                <a:gd name="connsiteX41" fmla="*/ 680450 w 734035"/>
                <a:gd name="connsiteY41" fmla="*/ 208042 h 843797"/>
                <a:gd name="connsiteX42" fmla="*/ 685805 w 734035"/>
                <a:gd name="connsiteY42" fmla="*/ 590398 h 843797"/>
                <a:gd name="connsiteX43" fmla="*/ 673310 w 734035"/>
                <a:gd name="connsiteY43" fmla="*/ 596608 h 843797"/>
                <a:gd name="connsiteX44" fmla="*/ 667063 w 734035"/>
                <a:gd name="connsiteY44" fmla="*/ 595721 h 843797"/>
                <a:gd name="connsiteX45" fmla="*/ 661708 w 734035"/>
                <a:gd name="connsiteY45" fmla="*/ 577091 h 843797"/>
                <a:gd name="connsiteX46" fmla="*/ 657245 w 734035"/>
                <a:gd name="connsiteY46" fmla="*/ 220462 h 843797"/>
                <a:gd name="connsiteX47" fmla="*/ 349331 w 734035"/>
                <a:gd name="connsiteY47" fmla="*/ 39486 h 843797"/>
                <a:gd name="connsiteX48" fmla="*/ 336836 w 734035"/>
                <a:gd name="connsiteY48" fmla="*/ 25292 h 843797"/>
                <a:gd name="connsiteX49" fmla="*/ 350224 w 734035"/>
                <a:gd name="connsiteY49" fmla="*/ 12872 h 843797"/>
                <a:gd name="connsiteX50" fmla="*/ 141923 w 734035"/>
                <a:gd name="connsiteY50" fmla="*/ 805 h 843797"/>
                <a:gd name="connsiteX51" fmla="*/ 242383 w 734035"/>
                <a:gd name="connsiteY51" fmla="*/ 50340 h 843797"/>
                <a:gd name="connsiteX52" fmla="*/ 276231 w 734035"/>
                <a:gd name="connsiteY52" fmla="*/ 109938 h 843797"/>
                <a:gd name="connsiteX53" fmla="*/ 239711 w 734035"/>
                <a:gd name="connsiteY53" fmla="*/ 247815 h 843797"/>
                <a:gd name="connsiteX54" fmla="*/ 237929 w 734035"/>
                <a:gd name="connsiteY54" fmla="*/ 247815 h 843797"/>
                <a:gd name="connsiteX55" fmla="*/ 237038 w 734035"/>
                <a:gd name="connsiteY55" fmla="*/ 253152 h 843797"/>
                <a:gd name="connsiteX56" fmla="*/ 417860 w 734035"/>
                <a:gd name="connsiteY56" fmla="*/ 571602 h 843797"/>
                <a:gd name="connsiteX57" fmla="*/ 423205 w 734035"/>
                <a:gd name="connsiteY57" fmla="*/ 572492 h 843797"/>
                <a:gd name="connsiteX58" fmla="*/ 426768 w 734035"/>
                <a:gd name="connsiteY58" fmla="*/ 571602 h 843797"/>
                <a:gd name="connsiteX59" fmla="*/ 502481 w 734035"/>
                <a:gd name="connsiteY59" fmla="*/ 560928 h 843797"/>
                <a:gd name="connsiteX60" fmla="*/ 564834 w 734035"/>
                <a:gd name="connsiteY60" fmla="*/ 607183 h 843797"/>
                <a:gd name="connsiteX61" fmla="*/ 598682 w 734035"/>
                <a:gd name="connsiteY61" fmla="*/ 667671 h 843797"/>
                <a:gd name="connsiteX62" fmla="*/ 561271 w 734035"/>
                <a:gd name="connsiteY62" fmla="*/ 805547 h 843797"/>
                <a:gd name="connsiteX63" fmla="*/ 516733 w 734035"/>
                <a:gd name="connsiteY63" fmla="*/ 831343 h 843797"/>
                <a:gd name="connsiteX64" fmla="*/ 463288 w 734035"/>
                <a:gd name="connsiteY64" fmla="*/ 843797 h 843797"/>
                <a:gd name="connsiteX65" fmla="*/ 373323 w 734035"/>
                <a:gd name="connsiteY65" fmla="*/ 811774 h 843797"/>
                <a:gd name="connsiteX66" fmla="*/ 4553 w 734035"/>
                <a:gd name="connsiteY66" fmla="*/ 175763 h 843797"/>
                <a:gd name="connsiteX67" fmla="*/ 58889 w 734035"/>
                <a:gd name="connsiteY67" fmla="*/ 39666 h 843797"/>
                <a:gd name="connsiteX68" fmla="*/ 104317 w 734035"/>
                <a:gd name="connsiteY68" fmla="*/ 13870 h 843797"/>
                <a:gd name="connsiteX69" fmla="*/ 141923 w 734035"/>
                <a:gd name="connsiteY69" fmla="*/ 805 h 843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734035" h="843797">
                  <a:moveTo>
                    <a:pt x="372519" y="214758"/>
                  </a:moveTo>
                  <a:cubicBezTo>
                    <a:pt x="430537" y="223664"/>
                    <a:pt x="480522" y="258396"/>
                    <a:pt x="509085" y="309159"/>
                  </a:cubicBezTo>
                  <a:cubicBezTo>
                    <a:pt x="538540" y="359921"/>
                    <a:pt x="543895" y="419589"/>
                    <a:pt x="523366" y="473914"/>
                  </a:cubicBezTo>
                  <a:cubicBezTo>
                    <a:pt x="520688" y="479257"/>
                    <a:pt x="516225" y="482820"/>
                    <a:pt x="510870" y="482820"/>
                  </a:cubicBezTo>
                  <a:cubicBezTo>
                    <a:pt x="509085" y="482820"/>
                    <a:pt x="508192" y="482820"/>
                    <a:pt x="506407" y="481929"/>
                  </a:cubicBezTo>
                  <a:cubicBezTo>
                    <a:pt x="499266" y="479257"/>
                    <a:pt x="495696" y="471242"/>
                    <a:pt x="497481" y="465008"/>
                  </a:cubicBezTo>
                  <a:cubicBezTo>
                    <a:pt x="516225" y="417808"/>
                    <a:pt x="511762" y="365265"/>
                    <a:pt x="485878" y="322517"/>
                  </a:cubicBezTo>
                  <a:cubicBezTo>
                    <a:pt x="460885" y="278879"/>
                    <a:pt x="418041" y="248600"/>
                    <a:pt x="368949" y="240585"/>
                  </a:cubicBezTo>
                  <a:cubicBezTo>
                    <a:pt x="360916" y="238804"/>
                    <a:pt x="356453" y="232570"/>
                    <a:pt x="357346" y="225445"/>
                  </a:cubicBezTo>
                  <a:cubicBezTo>
                    <a:pt x="359131" y="217430"/>
                    <a:pt x="365379" y="212977"/>
                    <a:pt x="372519" y="214758"/>
                  </a:cubicBezTo>
                  <a:close/>
                  <a:moveTo>
                    <a:pt x="366798" y="115777"/>
                  </a:moveTo>
                  <a:cubicBezTo>
                    <a:pt x="462214" y="124679"/>
                    <a:pt x="546929" y="178984"/>
                    <a:pt x="594191" y="261777"/>
                  </a:cubicBezTo>
                  <a:cubicBezTo>
                    <a:pt x="641453" y="343679"/>
                    <a:pt x="645911" y="444276"/>
                    <a:pt x="606675" y="530629"/>
                  </a:cubicBezTo>
                  <a:cubicBezTo>
                    <a:pt x="604000" y="535080"/>
                    <a:pt x="599541" y="537751"/>
                    <a:pt x="594191" y="537751"/>
                  </a:cubicBezTo>
                  <a:cubicBezTo>
                    <a:pt x="593299" y="537751"/>
                    <a:pt x="591515" y="537751"/>
                    <a:pt x="588840" y="536861"/>
                  </a:cubicBezTo>
                  <a:cubicBezTo>
                    <a:pt x="582598" y="534190"/>
                    <a:pt x="579923" y="525288"/>
                    <a:pt x="582598" y="519946"/>
                  </a:cubicBezTo>
                  <a:cubicBezTo>
                    <a:pt x="619159" y="440715"/>
                    <a:pt x="614701" y="349020"/>
                    <a:pt x="571005" y="274240"/>
                  </a:cubicBezTo>
                  <a:cubicBezTo>
                    <a:pt x="528202" y="199460"/>
                    <a:pt x="450621" y="150496"/>
                    <a:pt x="364123" y="142484"/>
                  </a:cubicBezTo>
                  <a:cubicBezTo>
                    <a:pt x="357880" y="141594"/>
                    <a:pt x="352530" y="134472"/>
                    <a:pt x="352530" y="127350"/>
                  </a:cubicBezTo>
                  <a:cubicBezTo>
                    <a:pt x="353422" y="120228"/>
                    <a:pt x="359664" y="114887"/>
                    <a:pt x="366798" y="115777"/>
                  </a:cubicBezTo>
                  <a:close/>
                  <a:moveTo>
                    <a:pt x="154199" y="26323"/>
                  </a:moveTo>
                  <a:cubicBezTo>
                    <a:pt x="141728" y="26323"/>
                    <a:pt x="129258" y="29881"/>
                    <a:pt x="116787" y="36997"/>
                  </a:cubicBezTo>
                  <a:lnTo>
                    <a:pt x="72250" y="62793"/>
                  </a:lnTo>
                  <a:cubicBezTo>
                    <a:pt x="47309" y="77026"/>
                    <a:pt x="15242" y="116165"/>
                    <a:pt x="30385" y="168647"/>
                  </a:cubicBezTo>
                  <a:cubicBezTo>
                    <a:pt x="95409" y="407040"/>
                    <a:pt x="240601" y="658776"/>
                    <a:pt x="391138" y="793094"/>
                  </a:cubicBezTo>
                  <a:cubicBezTo>
                    <a:pt x="421423" y="821559"/>
                    <a:pt x="480213" y="822448"/>
                    <a:pt x="503372" y="809105"/>
                  </a:cubicBezTo>
                  <a:lnTo>
                    <a:pt x="548800" y="782419"/>
                  </a:lnTo>
                  <a:cubicBezTo>
                    <a:pt x="584430" y="761960"/>
                    <a:pt x="596901" y="716595"/>
                    <a:pt x="576413" y="681014"/>
                  </a:cubicBezTo>
                  <a:lnTo>
                    <a:pt x="541674" y="621415"/>
                  </a:lnTo>
                  <a:cubicBezTo>
                    <a:pt x="531876" y="603625"/>
                    <a:pt x="515843" y="592061"/>
                    <a:pt x="496246" y="586724"/>
                  </a:cubicBezTo>
                  <a:cubicBezTo>
                    <a:pt x="476650" y="581387"/>
                    <a:pt x="457053" y="584055"/>
                    <a:pt x="439238" y="593840"/>
                  </a:cubicBezTo>
                  <a:lnTo>
                    <a:pt x="437457" y="595619"/>
                  </a:lnTo>
                  <a:cubicBezTo>
                    <a:pt x="425877" y="601846"/>
                    <a:pt x="410734" y="600067"/>
                    <a:pt x="400936" y="591172"/>
                  </a:cubicBezTo>
                  <a:cubicBezTo>
                    <a:pt x="312752" y="509335"/>
                    <a:pt x="247727" y="395476"/>
                    <a:pt x="211207" y="260268"/>
                  </a:cubicBezTo>
                  <a:cubicBezTo>
                    <a:pt x="207644" y="246036"/>
                    <a:pt x="213879" y="232693"/>
                    <a:pt x="225459" y="225577"/>
                  </a:cubicBezTo>
                  <a:lnTo>
                    <a:pt x="226349" y="224687"/>
                  </a:lnTo>
                  <a:cubicBezTo>
                    <a:pt x="243274" y="214903"/>
                    <a:pt x="255744" y="198891"/>
                    <a:pt x="261089" y="180211"/>
                  </a:cubicBezTo>
                  <a:cubicBezTo>
                    <a:pt x="266433" y="160641"/>
                    <a:pt x="262870" y="141072"/>
                    <a:pt x="253072" y="123281"/>
                  </a:cubicBezTo>
                  <a:lnTo>
                    <a:pt x="219223" y="63683"/>
                  </a:lnTo>
                  <a:cubicBezTo>
                    <a:pt x="204971" y="39666"/>
                    <a:pt x="180031" y="26323"/>
                    <a:pt x="154199" y="26323"/>
                  </a:cubicBezTo>
                  <a:close/>
                  <a:moveTo>
                    <a:pt x="350224" y="12872"/>
                  </a:moveTo>
                  <a:cubicBezTo>
                    <a:pt x="488562" y="16420"/>
                    <a:pt x="611727" y="89165"/>
                    <a:pt x="680450" y="208042"/>
                  </a:cubicBezTo>
                  <a:cubicBezTo>
                    <a:pt x="750065" y="326031"/>
                    <a:pt x="751851" y="468860"/>
                    <a:pt x="685805" y="590398"/>
                  </a:cubicBezTo>
                  <a:cubicBezTo>
                    <a:pt x="683128" y="593947"/>
                    <a:pt x="678665" y="596608"/>
                    <a:pt x="673310" y="596608"/>
                  </a:cubicBezTo>
                  <a:cubicBezTo>
                    <a:pt x="672418" y="596608"/>
                    <a:pt x="669740" y="595721"/>
                    <a:pt x="667063" y="595721"/>
                  </a:cubicBezTo>
                  <a:cubicBezTo>
                    <a:pt x="661708" y="591285"/>
                    <a:pt x="659030" y="584188"/>
                    <a:pt x="661708" y="577091"/>
                  </a:cubicBezTo>
                  <a:cubicBezTo>
                    <a:pt x="724183" y="464425"/>
                    <a:pt x="721505" y="331354"/>
                    <a:pt x="657245" y="220462"/>
                  </a:cubicBezTo>
                  <a:cubicBezTo>
                    <a:pt x="593877" y="110457"/>
                    <a:pt x="478744" y="42147"/>
                    <a:pt x="349331" y="39486"/>
                  </a:cubicBezTo>
                  <a:cubicBezTo>
                    <a:pt x="342191" y="39486"/>
                    <a:pt x="336836" y="33276"/>
                    <a:pt x="336836" y="25292"/>
                  </a:cubicBezTo>
                  <a:cubicBezTo>
                    <a:pt x="337729" y="18195"/>
                    <a:pt x="343976" y="12872"/>
                    <a:pt x="350224" y="12872"/>
                  </a:cubicBezTo>
                  <a:close/>
                  <a:moveTo>
                    <a:pt x="141923" y="805"/>
                  </a:moveTo>
                  <a:cubicBezTo>
                    <a:pt x="180922" y="-4199"/>
                    <a:pt x="221673" y="14314"/>
                    <a:pt x="242383" y="50340"/>
                  </a:cubicBezTo>
                  <a:lnTo>
                    <a:pt x="276231" y="109938"/>
                  </a:lnTo>
                  <a:cubicBezTo>
                    <a:pt x="304735" y="157973"/>
                    <a:pt x="287811" y="220240"/>
                    <a:pt x="239711" y="247815"/>
                  </a:cubicBezTo>
                  <a:lnTo>
                    <a:pt x="237929" y="247815"/>
                  </a:lnTo>
                  <a:cubicBezTo>
                    <a:pt x="236148" y="248705"/>
                    <a:pt x="236148" y="251373"/>
                    <a:pt x="237038" y="253152"/>
                  </a:cubicBezTo>
                  <a:cubicBezTo>
                    <a:pt x="271778" y="383023"/>
                    <a:pt x="334130" y="493324"/>
                    <a:pt x="417860" y="571602"/>
                  </a:cubicBezTo>
                  <a:cubicBezTo>
                    <a:pt x="419642" y="571602"/>
                    <a:pt x="422314" y="573381"/>
                    <a:pt x="423205" y="572492"/>
                  </a:cubicBezTo>
                  <a:lnTo>
                    <a:pt x="426768" y="571602"/>
                  </a:lnTo>
                  <a:cubicBezTo>
                    <a:pt x="449927" y="557370"/>
                    <a:pt x="476650" y="554701"/>
                    <a:pt x="502481" y="560928"/>
                  </a:cubicBezTo>
                  <a:cubicBezTo>
                    <a:pt x="529204" y="568044"/>
                    <a:pt x="550582" y="584945"/>
                    <a:pt x="564834" y="607183"/>
                  </a:cubicBezTo>
                  <a:lnTo>
                    <a:pt x="598682" y="667671"/>
                  </a:lnTo>
                  <a:cubicBezTo>
                    <a:pt x="626295" y="715705"/>
                    <a:pt x="610262" y="777082"/>
                    <a:pt x="561271" y="805547"/>
                  </a:cubicBezTo>
                  <a:lnTo>
                    <a:pt x="516733" y="831343"/>
                  </a:lnTo>
                  <a:cubicBezTo>
                    <a:pt x="502481" y="839349"/>
                    <a:pt x="483776" y="843797"/>
                    <a:pt x="463288" y="843797"/>
                  </a:cubicBezTo>
                  <a:cubicBezTo>
                    <a:pt x="430331" y="843797"/>
                    <a:pt x="394701" y="834012"/>
                    <a:pt x="373323" y="811774"/>
                  </a:cubicBezTo>
                  <a:cubicBezTo>
                    <a:pt x="219223" y="674787"/>
                    <a:pt x="71359" y="419493"/>
                    <a:pt x="4553" y="175763"/>
                  </a:cubicBezTo>
                  <a:cubicBezTo>
                    <a:pt x="-12371" y="113496"/>
                    <a:pt x="20587" y="61014"/>
                    <a:pt x="58889" y="39666"/>
                  </a:cubicBezTo>
                  <a:lnTo>
                    <a:pt x="104317" y="13870"/>
                  </a:lnTo>
                  <a:cubicBezTo>
                    <a:pt x="116120" y="6754"/>
                    <a:pt x="128924" y="2473"/>
                    <a:pt x="141923" y="80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72B771F-A77E-463B-9616-A03289BC6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9079" y="6383784"/>
              <a:ext cx="1015334" cy="673979"/>
            </a:xfrm>
            <a:custGeom>
              <a:avLst/>
              <a:gdLst>
                <a:gd name="connsiteX0" fmla="*/ 198207 w 1015334"/>
                <a:gd name="connsiteY0" fmla="*/ 549311 h 673979"/>
                <a:gd name="connsiteX1" fmla="*/ 223070 w 1015334"/>
                <a:gd name="connsiteY1" fmla="*/ 564025 h 673979"/>
                <a:gd name="connsiteX2" fmla="*/ 914809 w 1015334"/>
                <a:gd name="connsiteY2" fmla="*/ 564025 h 673979"/>
                <a:gd name="connsiteX3" fmla="*/ 929017 w 1015334"/>
                <a:gd name="connsiteY3" fmla="*/ 577819 h 673979"/>
                <a:gd name="connsiteX4" fmla="*/ 914809 w 1015334"/>
                <a:gd name="connsiteY4" fmla="*/ 591613 h 673979"/>
                <a:gd name="connsiteX5" fmla="*/ 223070 w 1015334"/>
                <a:gd name="connsiteY5" fmla="*/ 591613 h 673979"/>
                <a:gd name="connsiteX6" fmla="*/ 198207 w 1015334"/>
                <a:gd name="connsiteY6" fmla="*/ 607246 h 673979"/>
                <a:gd name="connsiteX7" fmla="*/ 174231 w 1015334"/>
                <a:gd name="connsiteY7" fmla="*/ 591613 h 673979"/>
                <a:gd name="connsiteX8" fmla="*/ 99641 w 1015334"/>
                <a:gd name="connsiteY8" fmla="*/ 591613 h 673979"/>
                <a:gd name="connsiteX9" fmla="*/ 86321 w 1015334"/>
                <a:gd name="connsiteY9" fmla="*/ 577819 h 673979"/>
                <a:gd name="connsiteX10" fmla="*/ 99641 w 1015334"/>
                <a:gd name="connsiteY10" fmla="*/ 564025 h 673979"/>
                <a:gd name="connsiteX11" fmla="*/ 174231 w 1015334"/>
                <a:gd name="connsiteY11" fmla="*/ 564025 h 673979"/>
                <a:gd name="connsiteX12" fmla="*/ 198207 w 1015334"/>
                <a:gd name="connsiteY12" fmla="*/ 549311 h 673979"/>
                <a:gd name="connsiteX13" fmla="*/ 403441 w 1015334"/>
                <a:gd name="connsiteY13" fmla="*/ 236603 h 673979"/>
                <a:gd name="connsiteX14" fmla="*/ 403441 w 1015334"/>
                <a:gd name="connsiteY14" fmla="*/ 447005 h 673979"/>
                <a:gd name="connsiteX15" fmla="*/ 614924 w 1015334"/>
                <a:gd name="connsiteY15" fmla="*/ 341356 h 673979"/>
                <a:gd name="connsiteX16" fmla="*/ 412364 w 1015334"/>
                <a:gd name="connsiteY16" fmla="*/ 211534 h 673979"/>
                <a:gd name="connsiteX17" fmla="*/ 629202 w 1015334"/>
                <a:gd name="connsiteY17" fmla="*/ 319868 h 673979"/>
                <a:gd name="connsiteX18" fmla="*/ 642587 w 1015334"/>
                <a:gd name="connsiteY18" fmla="*/ 341356 h 673979"/>
                <a:gd name="connsiteX19" fmla="*/ 629202 w 1015334"/>
                <a:gd name="connsiteY19" fmla="*/ 364635 h 673979"/>
                <a:gd name="connsiteX20" fmla="*/ 412364 w 1015334"/>
                <a:gd name="connsiteY20" fmla="*/ 472074 h 673979"/>
                <a:gd name="connsiteX21" fmla="*/ 401656 w 1015334"/>
                <a:gd name="connsiteY21" fmla="*/ 473865 h 673979"/>
                <a:gd name="connsiteX22" fmla="*/ 387379 w 1015334"/>
                <a:gd name="connsiteY22" fmla="*/ 471179 h 673979"/>
                <a:gd name="connsiteX23" fmla="*/ 376671 w 1015334"/>
                <a:gd name="connsiteY23" fmla="*/ 449691 h 673979"/>
                <a:gd name="connsiteX24" fmla="*/ 376671 w 1015334"/>
                <a:gd name="connsiteY24" fmla="*/ 234812 h 673979"/>
                <a:gd name="connsiteX25" fmla="*/ 387379 w 1015334"/>
                <a:gd name="connsiteY25" fmla="*/ 212429 h 673979"/>
                <a:gd name="connsiteX26" fmla="*/ 412364 w 1015334"/>
                <a:gd name="connsiteY26" fmla="*/ 211534 h 673979"/>
                <a:gd name="connsiteX27" fmla="*/ 280110 w 1015334"/>
                <a:gd name="connsiteY27" fmla="*/ 70625 h 673979"/>
                <a:gd name="connsiteX28" fmla="*/ 297337 w 1015334"/>
                <a:gd name="connsiteY28" fmla="*/ 87398 h 673979"/>
                <a:gd name="connsiteX29" fmla="*/ 280110 w 1015334"/>
                <a:gd name="connsiteY29" fmla="*/ 105054 h 673979"/>
                <a:gd name="connsiteX30" fmla="*/ 262884 w 1015334"/>
                <a:gd name="connsiteY30" fmla="*/ 87398 h 673979"/>
                <a:gd name="connsiteX31" fmla="*/ 280110 w 1015334"/>
                <a:gd name="connsiteY31" fmla="*/ 70625 h 673979"/>
                <a:gd name="connsiteX32" fmla="*/ 197713 w 1015334"/>
                <a:gd name="connsiteY32" fmla="*/ 70625 h 673979"/>
                <a:gd name="connsiteX33" fmla="*/ 214939 w 1015334"/>
                <a:gd name="connsiteY33" fmla="*/ 87398 h 673979"/>
                <a:gd name="connsiteX34" fmla="*/ 197713 w 1015334"/>
                <a:gd name="connsiteY34" fmla="*/ 105054 h 673979"/>
                <a:gd name="connsiteX35" fmla="*/ 180488 w 1015334"/>
                <a:gd name="connsiteY35" fmla="*/ 87398 h 673979"/>
                <a:gd name="connsiteX36" fmla="*/ 197713 w 1015334"/>
                <a:gd name="connsiteY36" fmla="*/ 70625 h 673979"/>
                <a:gd name="connsiteX37" fmla="*/ 111393 w 1015334"/>
                <a:gd name="connsiteY37" fmla="*/ 70625 h 673979"/>
                <a:gd name="connsiteX38" fmla="*/ 128619 w 1015334"/>
                <a:gd name="connsiteY38" fmla="*/ 87398 h 673979"/>
                <a:gd name="connsiteX39" fmla="*/ 111393 w 1015334"/>
                <a:gd name="connsiteY39" fmla="*/ 105054 h 673979"/>
                <a:gd name="connsiteX40" fmla="*/ 94168 w 1015334"/>
                <a:gd name="connsiteY40" fmla="*/ 87398 h 673979"/>
                <a:gd name="connsiteX41" fmla="*/ 111393 w 1015334"/>
                <a:gd name="connsiteY41" fmla="*/ 70625 h 673979"/>
                <a:gd name="connsiteX42" fmla="*/ 58834 w 1015334"/>
                <a:gd name="connsiteY42" fmla="*/ 26674 h 673979"/>
                <a:gd name="connsiteX43" fmla="*/ 26743 w 1015334"/>
                <a:gd name="connsiteY43" fmla="*/ 58684 h 673979"/>
                <a:gd name="connsiteX44" fmla="*/ 26743 w 1015334"/>
                <a:gd name="connsiteY44" fmla="*/ 616184 h 673979"/>
                <a:gd name="connsiteX45" fmla="*/ 58834 w 1015334"/>
                <a:gd name="connsiteY45" fmla="*/ 648194 h 673979"/>
                <a:gd name="connsiteX46" fmla="*/ 956499 w 1015334"/>
                <a:gd name="connsiteY46" fmla="*/ 648194 h 673979"/>
                <a:gd name="connsiteX47" fmla="*/ 988591 w 1015334"/>
                <a:gd name="connsiteY47" fmla="*/ 616184 h 673979"/>
                <a:gd name="connsiteX48" fmla="*/ 988591 w 1015334"/>
                <a:gd name="connsiteY48" fmla="*/ 58684 h 673979"/>
                <a:gd name="connsiteX49" fmla="*/ 956499 w 1015334"/>
                <a:gd name="connsiteY49" fmla="*/ 26674 h 673979"/>
                <a:gd name="connsiteX50" fmla="*/ 58834 w 1015334"/>
                <a:gd name="connsiteY50" fmla="*/ 0 h 673979"/>
                <a:gd name="connsiteX51" fmla="*/ 956499 w 1015334"/>
                <a:gd name="connsiteY51" fmla="*/ 0 h 673979"/>
                <a:gd name="connsiteX52" fmla="*/ 1015334 w 1015334"/>
                <a:gd name="connsiteY52" fmla="*/ 58684 h 673979"/>
                <a:gd name="connsiteX53" fmla="*/ 1015334 w 1015334"/>
                <a:gd name="connsiteY53" fmla="*/ 616184 h 673979"/>
                <a:gd name="connsiteX54" fmla="*/ 956499 w 1015334"/>
                <a:gd name="connsiteY54" fmla="*/ 673979 h 673979"/>
                <a:gd name="connsiteX55" fmla="*/ 58834 w 1015334"/>
                <a:gd name="connsiteY55" fmla="*/ 673979 h 673979"/>
                <a:gd name="connsiteX56" fmla="*/ 0 w 1015334"/>
                <a:gd name="connsiteY56" fmla="*/ 616184 h 673979"/>
                <a:gd name="connsiteX57" fmla="*/ 0 w 1015334"/>
                <a:gd name="connsiteY57" fmla="*/ 58684 h 673979"/>
                <a:gd name="connsiteX58" fmla="*/ 58834 w 1015334"/>
                <a:gd name="connsiteY58" fmla="*/ 0 h 673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015334" h="673979">
                  <a:moveTo>
                    <a:pt x="198207" y="549311"/>
                  </a:moveTo>
                  <a:cubicBezTo>
                    <a:pt x="208863" y="549311"/>
                    <a:pt x="217743" y="554829"/>
                    <a:pt x="223070" y="564025"/>
                  </a:cubicBezTo>
                  <a:lnTo>
                    <a:pt x="914809" y="564025"/>
                  </a:lnTo>
                  <a:cubicBezTo>
                    <a:pt x="922801" y="564025"/>
                    <a:pt x="929017" y="570462"/>
                    <a:pt x="929017" y="577819"/>
                  </a:cubicBezTo>
                  <a:cubicBezTo>
                    <a:pt x="929017" y="586095"/>
                    <a:pt x="922801" y="591613"/>
                    <a:pt x="914809" y="591613"/>
                  </a:cubicBezTo>
                  <a:lnTo>
                    <a:pt x="223070" y="591613"/>
                  </a:lnTo>
                  <a:cubicBezTo>
                    <a:pt x="217743" y="600808"/>
                    <a:pt x="208863" y="607246"/>
                    <a:pt x="198207" y="607246"/>
                  </a:cubicBezTo>
                  <a:cubicBezTo>
                    <a:pt x="187551" y="607246"/>
                    <a:pt x="178671" y="600808"/>
                    <a:pt x="174231" y="591613"/>
                  </a:cubicBezTo>
                  <a:lnTo>
                    <a:pt x="99641" y="591613"/>
                  </a:lnTo>
                  <a:cubicBezTo>
                    <a:pt x="92537" y="591613"/>
                    <a:pt x="86321" y="586095"/>
                    <a:pt x="86321" y="577819"/>
                  </a:cubicBezTo>
                  <a:cubicBezTo>
                    <a:pt x="86321" y="570462"/>
                    <a:pt x="92537" y="564025"/>
                    <a:pt x="99641" y="564025"/>
                  </a:cubicBezTo>
                  <a:lnTo>
                    <a:pt x="174231" y="564025"/>
                  </a:lnTo>
                  <a:cubicBezTo>
                    <a:pt x="178671" y="554829"/>
                    <a:pt x="187551" y="549311"/>
                    <a:pt x="198207" y="549311"/>
                  </a:cubicBezTo>
                  <a:close/>
                  <a:moveTo>
                    <a:pt x="403441" y="236603"/>
                  </a:moveTo>
                  <a:lnTo>
                    <a:pt x="403441" y="447005"/>
                  </a:lnTo>
                  <a:lnTo>
                    <a:pt x="614924" y="341356"/>
                  </a:lnTo>
                  <a:close/>
                  <a:moveTo>
                    <a:pt x="412364" y="211534"/>
                  </a:moveTo>
                  <a:lnTo>
                    <a:pt x="629202" y="319868"/>
                  </a:lnTo>
                  <a:cubicBezTo>
                    <a:pt x="637233" y="323450"/>
                    <a:pt x="642587" y="332403"/>
                    <a:pt x="642587" y="341356"/>
                  </a:cubicBezTo>
                  <a:cubicBezTo>
                    <a:pt x="642587" y="352100"/>
                    <a:pt x="637233" y="360158"/>
                    <a:pt x="629202" y="364635"/>
                  </a:cubicBezTo>
                  <a:lnTo>
                    <a:pt x="412364" y="472074"/>
                  </a:lnTo>
                  <a:cubicBezTo>
                    <a:pt x="408795" y="472970"/>
                    <a:pt x="405226" y="473865"/>
                    <a:pt x="401656" y="473865"/>
                  </a:cubicBezTo>
                  <a:cubicBezTo>
                    <a:pt x="397195" y="473865"/>
                    <a:pt x="391841" y="472970"/>
                    <a:pt x="387379" y="471179"/>
                  </a:cubicBezTo>
                  <a:cubicBezTo>
                    <a:pt x="380240" y="466702"/>
                    <a:pt x="376671" y="458644"/>
                    <a:pt x="376671" y="449691"/>
                  </a:cubicBezTo>
                  <a:lnTo>
                    <a:pt x="376671" y="234812"/>
                  </a:lnTo>
                  <a:cubicBezTo>
                    <a:pt x="376671" y="224963"/>
                    <a:pt x="380240" y="217801"/>
                    <a:pt x="387379" y="212429"/>
                  </a:cubicBezTo>
                  <a:cubicBezTo>
                    <a:pt x="395410" y="207952"/>
                    <a:pt x="404333" y="207952"/>
                    <a:pt x="412364" y="211534"/>
                  </a:cubicBezTo>
                  <a:close/>
                  <a:moveTo>
                    <a:pt x="280110" y="70625"/>
                  </a:moveTo>
                  <a:cubicBezTo>
                    <a:pt x="289585" y="70625"/>
                    <a:pt x="297337" y="77688"/>
                    <a:pt x="297337" y="87398"/>
                  </a:cubicBezTo>
                  <a:cubicBezTo>
                    <a:pt x="297337" y="97109"/>
                    <a:pt x="289585" y="105054"/>
                    <a:pt x="280110" y="105054"/>
                  </a:cubicBezTo>
                  <a:cubicBezTo>
                    <a:pt x="271497" y="105054"/>
                    <a:pt x="262884" y="97109"/>
                    <a:pt x="262884" y="87398"/>
                  </a:cubicBezTo>
                  <a:cubicBezTo>
                    <a:pt x="262884" y="77688"/>
                    <a:pt x="271497" y="70625"/>
                    <a:pt x="280110" y="70625"/>
                  </a:cubicBezTo>
                  <a:close/>
                  <a:moveTo>
                    <a:pt x="197713" y="70625"/>
                  </a:moveTo>
                  <a:cubicBezTo>
                    <a:pt x="207187" y="70625"/>
                    <a:pt x="214939" y="77688"/>
                    <a:pt x="214939" y="87398"/>
                  </a:cubicBezTo>
                  <a:cubicBezTo>
                    <a:pt x="214939" y="97109"/>
                    <a:pt x="207187" y="105054"/>
                    <a:pt x="197713" y="105054"/>
                  </a:cubicBezTo>
                  <a:cubicBezTo>
                    <a:pt x="188239" y="105054"/>
                    <a:pt x="180488" y="97109"/>
                    <a:pt x="180488" y="87398"/>
                  </a:cubicBezTo>
                  <a:cubicBezTo>
                    <a:pt x="180488" y="77688"/>
                    <a:pt x="188239" y="70625"/>
                    <a:pt x="197713" y="70625"/>
                  </a:cubicBezTo>
                  <a:close/>
                  <a:moveTo>
                    <a:pt x="111393" y="70625"/>
                  </a:moveTo>
                  <a:cubicBezTo>
                    <a:pt x="120867" y="70625"/>
                    <a:pt x="128619" y="77688"/>
                    <a:pt x="128619" y="87398"/>
                  </a:cubicBezTo>
                  <a:cubicBezTo>
                    <a:pt x="128619" y="97109"/>
                    <a:pt x="120867" y="105054"/>
                    <a:pt x="111393" y="105054"/>
                  </a:cubicBezTo>
                  <a:cubicBezTo>
                    <a:pt x="101919" y="105054"/>
                    <a:pt x="94168" y="97109"/>
                    <a:pt x="94168" y="87398"/>
                  </a:cubicBezTo>
                  <a:cubicBezTo>
                    <a:pt x="94168" y="77688"/>
                    <a:pt x="101919" y="70625"/>
                    <a:pt x="111393" y="70625"/>
                  </a:cubicBezTo>
                  <a:close/>
                  <a:moveTo>
                    <a:pt x="58834" y="26674"/>
                  </a:moveTo>
                  <a:cubicBezTo>
                    <a:pt x="41006" y="26674"/>
                    <a:pt x="26743" y="40901"/>
                    <a:pt x="26743" y="58684"/>
                  </a:cubicBezTo>
                  <a:lnTo>
                    <a:pt x="26743" y="616184"/>
                  </a:lnTo>
                  <a:cubicBezTo>
                    <a:pt x="26743" y="633078"/>
                    <a:pt x="41006" y="648194"/>
                    <a:pt x="58834" y="648194"/>
                  </a:cubicBezTo>
                  <a:lnTo>
                    <a:pt x="956499" y="648194"/>
                  </a:lnTo>
                  <a:cubicBezTo>
                    <a:pt x="973437" y="648194"/>
                    <a:pt x="988591" y="633078"/>
                    <a:pt x="988591" y="616184"/>
                  </a:cubicBezTo>
                  <a:lnTo>
                    <a:pt x="988591" y="58684"/>
                  </a:lnTo>
                  <a:cubicBezTo>
                    <a:pt x="988591" y="40901"/>
                    <a:pt x="973437" y="26674"/>
                    <a:pt x="956499" y="26674"/>
                  </a:cubicBezTo>
                  <a:close/>
                  <a:moveTo>
                    <a:pt x="58834" y="0"/>
                  </a:moveTo>
                  <a:lnTo>
                    <a:pt x="956499" y="0"/>
                  </a:lnTo>
                  <a:cubicBezTo>
                    <a:pt x="988591" y="0"/>
                    <a:pt x="1015334" y="26674"/>
                    <a:pt x="1015334" y="58684"/>
                  </a:cubicBezTo>
                  <a:lnTo>
                    <a:pt x="1015334" y="616184"/>
                  </a:lnTo>
                  <a:cubicBezTo>
                    <a:pt x="1015334" y="648194"/>
                    <a:pt x="988591" y="673979"/>
                    <a:pt x="956499" y="673979"/>
                  </a:cubicBezTo>
                  <a:lnTo>
                    <a:pt x="58834" y="673979"/>
                  </a:lnTo>
                  <a:cubicBezTo>
                    <a:pt x="25851" y="673979"/>
                    <a:pt x="0" y="648194"/>
                    <a:pt x="0" y="616184"/>
                  </a:cubicBezTo>
                  <a:lnTo>
                    <a:pt x="0" y="58684"/>
                  </a:lnTo>
                  <a:cubicBezTo>
                    <a:pt x="0" y="26674"/>
                    <a:pt x="25851" y="0"/>
                    <a:pt x="5883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1D06A03-1017-4246-9461-F23A50C89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93545" y="8270033"/>
              <a:ext cx="956482" cy="824102"/>
            </a:xfrm>
            <a:custGeom>
              <a:avLst/>
              <a:gdLst>
                <a:gd name="connsiteX0" fmla="*/ 329791 w 956482"/>
                <a:gd name="connsiteY0" fmla="*/ 472093 h 824102"/>
                <a:gd name="connsiteX1" fmla="*/ 43557 w 956482"/>
                <a:gd name="connsiteY1" fmla="*/ 797367 h 824102"/>
                <a:gd name="connsiteX2" fmla="*/ 44446 w 956482"/>
                <a:gd name="connsiteY2" fmla="*/ 797367 h 824102"/>
                <a:gd name="connsiteX3" fmla="*/ 907591 w 956482"/>
                <a:gd name="connsiteY3" fmla="*/ 797367 h 824102"/>
                <a:gd name="connsiteX4" fmla="*/ 623136 w 956482"/>
                <a:gd name="connsiteY4" fmla="*/ 473875 h 824102"/>
                <a:gd name="connsiteX5" fmla="*/ 514687 w 956482"/>
                <a:gd name="connsiteY5" fmla="*/ 536257 h 824102"/>
                <a:gd name="connsiteX6" fmla="*/ 479130 w 956482"/>
                <a:gd name="connsiteY6" fmla="*/ 546059 h 824102"/>
                <a:gd name="connsiteX7" fmla="*/ 440906 w 956482"/>
                <a:gd name="connsiteY7" fmla="*/ 536257 h 824102"/>
                <a:gd name="connsiteX8" fmla="*/ 382084 w 956482"/>
                <a:gd name="connsiteY8" fmla="*/ 428705 h 824102"/>
                <a:gd name="connsiteX9" fmla="*/ 578327 w 956482"/>
                <a:gd name="connsiteY9" fmla="*/ 428705 h 824102"/>
                <a:gd name="connsiteX10" fmla="*/ 591587 w 956482"/>
                <a:gd name="connsiteY10" fmla="*/ 441994 h 824102"/>
                <a:gd name="connsiteX11" fmla="*/ 578327 w 956482"/>
                <a:gd name="connsiteY11" fmla="*/ 455283 h 824102"/>
                <a:gd name="connsiteX12" fmla="*/ 382084 w 956482"/>
                <a:gd name="connsiteY12" fmla="*/ 455283 h 824102"/>
                <a:gd name="connsiteX13" fmla="*/ 368824 w 956482"/>
                <a:gd name="connsiteY13" fmla="*/ 441994 h 824102"/>
                <a:gd name="connsiteX14" fmla="*/ 382084 w 956482"/>
                <a:gd name="connsiteY14" fmla="*/ 428705 h 824102"/>
                <a:gd name="connsiteX15" fmla="*/ 327247 w 956482"/>
                <a:gd name="connsiteY15" fmla="*/ 373774 h 824102"/>
                <a:gd name="connsiteX16" fmla="*/ 637081 w 956482"/>
                <a:gd name="connsiteY16" fmla="*/ 373774 h 824102"/>
                <a:gd name="connsiteX17" fmla="*/ 650436 w 956482"/>
                <a:gd name="connsiteY17" fmla="*/ 386177 h 824102"/>
                <a:gd name="connsiteX18" fmla="*/ 637081 w 956482"/>
                <a:gd name="connsiteY18" fmla="*/ 400352 h 824102"/>
                <a:gd name="connsiteX19" fmla="*/ 327247 w 956482"/>
                <a:gd name="connsiteY19" fmla="*/ 400352 h 824102"/>
                <a:gd name="connsiteX20" fmla="*/ 313892 w 956482"/>
                <a:gd name="connsiteY20" fmla="*/ 386177 h 824102"/>
                <a:gd name="connsiteX21" fmla="*/ 327247 w 956482"/>
                <a:gd name="connsiteY21" fmla="*/ 373774 h 824102"/>
                <a:gd name="connsiteX22" fmla="*/ 214409 w 956482"/>
                <a:gd name="connsiteY22" fmla="*/ 314918 h 824102"/>
                <a:gd name="connsiteX23" fmla="*/ 327946 w 956482"/>
                <a:gd name="connsiteY23" fmla="*/ 314918 h 824102"/>
                <a:gd name="connsiteX24" fmla="*/ 340462 w 956482"/>
                <a:gd name="connsiteY24" fmla="*/ 327793 h 824102"/>
                <a:gd name="connsiteX25" fmla="*/ 327946 w 956482"/>
                <a:gd name="connsiteY25" fmla="*/ 341527 h 824102"/>
                <a:gd name="connsiteX26" fmla="*/ 214409 w 956482"/>
                <a:gd name="connsiteY26" fmla="*/ 341527 h 824102"/>
                <a:gd name="connsiteX27" fmla="*/ 200105 w 956482"/>
                <a:gd name="connsiteY27" fmla="*/ 327793 h 824102"/>
                <a:gd name="connsiteX28" fmla="*/ 214409 w 956482"/>
                <a:gd name="connsiteY28" fmla="*/ 314918 h 824102"/>
                <a:gd name="connsiteX29" fmla="*/ 929814 w 956482"/>
                <a:gd name="connsiteY29" fmla="*/ 296534 h 824102"/>
                <a:gd name="connsiteX30" fmla="*/ 646248 w 956482"/>
                <a:gd name="connsiteY30" fmla="*/ 459617 h 824102"/>
                <a:gd name="connsiteX31" fmla="*/ 929814 w 956482"/>
                <a:gd name="connsiteY31" fmla="*/ 782217 h 824102"/>
                <a:gd name="connsiteX32" fmla="*/ 929814 w 956482"/>
                <a:gd name="connsiteY32" fmla="*/ 778653 h 824102"/>
                <a:gd name="connsiteX33" fmla="*/ 26668 w 956482"/>
                <a:gd name="connsiteY33" fmla="*/ 296534 h 824102"/>
                <a:gd name="connsiteX34" fmla="*/ 26668 w 956482"/>
                <a:gd name="connsiteY34" fmla="*/ 777761 h 824102"/>
                <a:gd name="connsiteX35" fmla="*/ 306679 w 956482"/>
                <a:gd name="connsiteY35" fmla="*/ 458726 h 824102"/>
                <a:gd name="connsiteX36" fmla="*/ 165340 w 956482"/>
                <a:gd name="connsiteY36" fmla="*/ 287623 h 824102"/>
                <a:gd name="connsiteX37" fmla="*/ 139561 w 956482"/>
                <a:gd name="connsiteY37" fmla="*/ 312575 h 824102"/>
                <a:gd name="connsiteX38" fmla="*/ 139561 w 956482"/>
                <a:gd name="connsiteY38" fmla="*/ 331290 h 824102"/>
                <a:gd name="connsiteX39" fmla="*/ 334235 w 956482"/>
                <a:gd name="connsiteY39" fmla="*/ 444467 h 824102"/>
                <a:gd name="connsiteX40" fmla="*/ 454240 w 956482"/>
                <a:gd name="connsiteY40" fmla="*/ 513087 h 824102"/>
                <a:gd name="connsiteX41" fmla="*/ 502242 w 956482"/>
                <a:gd name="connsiteY41" fmla="*/ 513087 h 824102"/>
                <a:gd name="connsiteX42" fmla="*/ 817810 w 956482"/>
                <a:gd name="connsiteY42" fmla="*/ 331290 h 824102"/>
                <a:gd name="connsiteX43" fmla="*/ 817810 w 956482"/>
                <a:gd name="connsiteY43" fmla="*/ 312575 h 824102"/>
                <a:gd name="connsiteX44" fmla="*/ 791142 w 956482"/>
                <a:gd name="connsiteY44" fmla="*/ 287623 h 824102"/>
                <a:gd name="connsiteX45" fmla="*/ 479130 w 956482"/>
                <a:gd name="connsiteY45" fmla="*/ 26512 h 824102"/>
                <a:gd name="connsiteX46" fmla="*/ 459574 w 956482"/>
                <a:gd name="connsiteY46" fmla="*/ 31859 h 824102"/>
                <a:gd name="connsiteX47" fmla="*/ 39113 w 956482"/>
                <a:gd name="connsiteY47" fmla="*/ 274255 h 824102"/>
                <a:gd name="connsiteX48" fmla="*/ 112893 w 956482"/>
                <a:gd name="connsiteY48" fmla="*/ 316140 h 824102"/>
                <a:gd name="connsiteX49" fmla="*/ 112893 w 956482"/>
                <a:gd name="connsiteY49" fmla="*/ 312575 h 824102"/>
                <a:gd name="connsiteX50" fmla="*/ 165340 w 956482"/>
                <a:gd name="connsiteY50" fmla="*/ 260888 h 824102"/>
                <a:gd name="connsiteX51" fmla="*/ 791142 w 956482"/>
                <a:gd name="connsiteY51" fmla="*/ 260888 h 824102"/>
                <a:gd name="connsiteX52" fmla="*/ 844478 w 956482"/>
                <a:gd name="connsiteY52" fmla="*/ 312575 h 824102"/>
                <a:gd name="connsiteX53" fmla="*/ 844478 w 956482"/>
                <a:gd name="connsiteY53" fmla="*/ 316140 h 824102"/>
                <a:gd name="connsiteX54" fmla="*/ 917369 w 956482"/>
                <a:gd name="connsiteY54" fmla="*/ 274255 h 824102"/>
                <a:gd name="connsiteX55" fmla="*/ 496908 w 956482"/>
                <a:gd name="connsiteY55" fmla="*/ 31859 h 824102"/>
                <a:gd name="connsiteX56" fmla="*/ 479130 w 956482"/>
                <a:gd name="connsiteY56" fmla="*/ 26512 h 824102"/>
                <a:gd name="connsiteX57" fmla="*/ 478574 w 956482"/>
                <a:gd name="connsiteY57" fmla="*/ 0 h 824102"/>
                <a:gd name="connsiteX58" fmla="*/ 509353 w 956482"/>
                <a:gd name="connsiteY58" fmla="*/ 8689 h 824102"/>
                <a:gd name="connsiteX59" fmla="*/ 937815 w 956482"/>
                <a:gd name="connsiteY59" fmla="*/ 255541 h 824102"/>
                <a:gd name="connsiteX60" fmla="*/ 951149 w 956482"/>
                <a:gd name="connsiteY60" fmla="*/ 269799 h 824102"/>
                <a:gd name="connsiteX61" fmla="*/ 956482 w 956482"/>
                <a:gd name="connsiteY61" fmla="*/ 288514 h 824102"/>
                <a:gd name="connsiteX62" fmla="*/ 956482 w 956482"/>
                <a:gd name="connsiteY62" fmla="*/ 778653 h 824102"/>
                <a:gd name="connsiteX63" fmla="*/ 912036 w 956482"/>
                <a:gd name="connsiteY63" fmla="*/ 824102 h 824102"/>
                <a:gd name="connsiteX64" fmla="*/ 44446 w 956482"/>
                <a:gd name="connsiteY64" fmla="*/ 824102 h 824102"/>
                <a:gd name="connsiteX65" fmla="*/ 14223 w 956482"/>
                <a:gd name="connsiteY65" fmla="*/ 811626 h 824102"/>
                <a:gd name="connsiteX66" fmla="*/ 13334 w 956482"/>
                <a:gd name="connsiteY66" fmla="*/ 810734 h 824102"/>
                <a:gd name="connsiteX67" fmla="*/ 12445 w 956482"/>
                <a:gd name="connsiteY67" fmla="*/ 810734 h 824102"/>
                <a:gd name="connsiteX68" fmla="*/ 11556 w 956482"/>
                <a:gd name="connsiteY68" fmla="*/ 809843 h 824102"/>
                <a:gd name="connsiteX69" fmla="*/ 0 w 956482"/>
                <a:gd name="connsiteY69" fmla="*/ 778653 h 824102"/>
                <a:gd name="connsiteX70" fmla="*/ 0 w 956482"/>
                <a:gd name="connsiteY70" fmla="*/ 288514 h 824102"/>
                <a:gd name="connsiteX71" fmla="*/ 5334 w 956482"/>
                <a:gd name="connsiteY71" fmla="*/ 269799 h 824102"/>
                <a:gd name="connsiteX72" fmla="*/ 5334 w 956482"/>
                <a:gd name="connsiteY72" fmla="*/ 268908 h 824102"/>
                <a:gd name="connsiteX73" fmla="*/ 18667 w 956482"/>
                <a:gd name="connsiteY73" fmla="*/ 255541 h 824102"/>
                <a:gd name="connsiteX74" fmla="*/ 447129 w 956482"/>
                <a:gd name="connsiteY74" fmla="*/ 8689 h 824102"/>
                <a:gd name="connsiteX75" fmla="*/ 478574 w 956482"/>
                <a:gd name="connsiteY75" fmla="*/ 0 h 824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956482" h="824102">
                  <a:moveTo>
                    <a:pt x="329791" y="472093"/>
                  </a:moveTo>
                  <a:lnTo>
                    <a:pt x="43557" y="797367"/>
                  </a:lnTo>
                  <a:lnTo>
                    <a:pt x="44446" y="797367"/>
                  </a:lnTo>
                  <a:lnTo>
                    <a:pt x="907591" y="797367"/>
                  </a:lnTo>
                  <a:lnTo>
                    <a:pt x="623136" y="473875"/>
                  </a:lnTo>
                  <a:lnTo>
                    <a:pt x="514687" y="536257"/>
                  </a:lnTo>
                  <a:cubicBezTo>
                    <a:pt x="503131" y="543386"/>
                    <a:pt x="490686" y="546059"/>
                    <a:pt x="479130" y="546059"/>
                  </a:cubicBezTo>
                  <a:cubicBezTo>
                    <a:pt x="465796" y="546059"/>
                    <a:pt x="452462" y="543386"/>
                    <a:pt x="440906" y="536257"/>
                  </a:cubicBezTo>
                  <a:close/>
                  <a:moveTo>
                    <a:pt x="382084" y="428705"/>
                  </a:moveTo>
                  <a:lnTo>
                    <a:pt x="578327" y="428705"/>
                  </a:lnTo>
                  <a:cubicBezTo>
                    <a:pt x="585399" y="428705"/>
                    <a:pt x="591587" y="434907"/>
                    <a:pt x="591587" y="441994"/>
                  </a:cubicBezTo>
                  <a:cubicBezTo>
                    <a:pt x="591587" y="449082"/>
                    <a:pt x="585399" y="455283"/>
                    <a:pt x="578327" y="455283"/>
                  </a:cubicBezTo>
                  <a:lnTo>
                    <a:pt x="382084" y="455283"/>
                  </a:lnTo>
                  <a:cubicBezTo>
                    <a:pt x="374128" y="455283"/>
                    <a:pt x="368824" y="449082"/>
                    <a:pt x="368824" y="441994"/>
                  </a:cubicBezTo>
                  <a:cubicBezTo>
                    <a:pt x="368824" y="434907"/>
                    <a:pt x="374128" y="428705"/>
                    <a:pt x="382084" y="428705"/>
                  </a:cubicBezTo>
                  <a:close/>
                  <a:moveTo>
                    <a:pt x="327247" y="373774"/>
                  </a:moveTo>
                  <a:lnTo>
                    <a:pt x="637081" y="373774"/>
                  </a:lnTo>
                  <a:cubicBezTo>
                    <a:pt x="645094" y="373774"/>
                    <a:pt x="650436" y="379976"/>
                    <a:pt x="650436" y="386177"/>
                  </a:cubicBezTo>
                  <a:cubicBezTo>
                    <a:pt x="650436" y="394151"/>
                    <a:pt x="645094" y="400352"/>
                    <a:pt x="637081" y="400352"/>
                  </a:cubicBezTo>
                  <a:lnTo>
                    <a:pt x="327247" y="400352"/>
                  </a:lnTo>
                  <a:cubicBezTo>
                    <a:pt x="319234" y="400352"/>
                    <a:pt x="313892" y="394151"/>
                    <a:pt x="313892" y="386177"/>
                  </a:cubicBezTo>
                  <a:cubicBezTo>
                    <a:pt x="313892" y="379976"/>
                    <a:pt x="319234" y="373774"/>
                    <a:pt x="327247" y="373774"/>
                  </a:cubicBezTo>
                  <a:close/>
                  <a:moveTo>
                    <a:pt x="214409" y="314918"/>
                  </a:moveTo>
                  <a:lnTo>
                    <a:pt x="327946" y="314918"/>
                  </a:lnTo>
                  <a:cubicBezTo>
                    <a:pt x="335098" y="314918"/>
                    <a:pt x="340462" y="320926"/>
                    <a:pt x="340462" y="327793"/>
                  </a:cubicBezTo>
                  <a:cubicBezTo>
                    <a:pt x="340462" y="335518"/>
                    <a:pt x="335098" y="341527"/>
                    <a:pt x="327946" y="341527"/>
                  </a:cubicBezTo>
                  <a:lnTo>
                    <a:pt x="214409" y="341527"/>
                  </a:lnTo>
                  <a:cubicBezTo>
                    <a:pt x="206363" y="341527"/>
                    <a:pt x="200105" y="335518"/>
                    <a:pt x="200105" y="327793"/>
                  </a:cubicBezTo>
                  <a:cubicBezTo>
                    <a:pt x="200105" y="320926"/>
                    <a:pt x="206363" y="314918"/>
                    <a:pt x="214409" y="314918"/>
                  </a:cubicBezTo>
                  <a:close/>
                  <a:moveTo>
                    <a:pt x="929814" y="296534"/>
                  </a:moveTo>
                  <a:lnTo>
                    <a:pt x="646248" y="459617"/>
                  </a:lnTo>
                  <a:lnTo>
                    <a:pt x="929814" y="782217"/>
                  </a:lnTo>
                  <a:cubicBezTo>
                    <a:pt x="929814" y="781326"/>
                    <a:pt x="929814" y="780435"/>
                    <a:pt x="929814" y="778653"/>
                  </a:cubicBezTo>
                  <a:close/>
                  <a:moveTo>
                    <a:pt x="26668" y="296534"/>
                  </a:moveTo>
                  <a:lnTo>
                    <a:pt x="26668" y="777761"/>
                  </a:lnTo>
                  <a:lnTo>
                    <a:pt x="306679" y="458726"/>
                  </a:lnTo>
                  <a:close/>
                  <a:moveTo>
                    <a:pt x="165340" y="287623"/>
                  </a:moveTo>
                  <a:cubicBezTo>
                    <a:pt x="150228" y="287623"/>
                    <a:pt x="139561" y="299208"/>
                    <a:pt x="139561" y="312575"/>
                  </a:cubicBezTo>
                  <a:lnTo>
                    <a:pt x="139561" y="331290"/>
                  </a:lnTo>
                  <a:lnTo>
                    <a:pt x="334235" y="444467"/>
                  </a:lnTo>
                  <a:lnTo>
                    <a:pt x="454240" y="513087"/>
                  </a:lnTo>
                  <a:cubicBezTo>
                    <a:pt x="469352" y="521998"/>
                    <a:pt x="488019" y="521998"/>
                    <a:pt x="502242" y="513087"/>
                  </a:cubicBezTo>
                  <a:lnTo>
                    <a:pt x="817810" y="331290"/>
                  </a:lnTo>
                  <a:lnTo>
                    <a:pt x="817810" y="312575"/>
                  </a:lnTo>
                  <a:cubicBezTo>
                    <a:pt x="817810" y="299208"/>
                    <a:pt x="806254" y="287623"/>
                    <a:pt x="791142" y="287623"/>
                  </a:cubicBezTo>
                  <a:close/>
                  <a:moveTo>
                    <a:pt x="479130" y="26512"/>
                  </a:moveTo>
                  <a:cubicBezTo>
                    <a:pt x="472019" y="26512"/>
                    <a:pt x="465796" y="28294"/>
                    <a:pt x="459574" y="31859"/>
                  </a:cubicBezTo>
                  <a:lnTo>
                    <a:pt x="39113" y="274255"/>
                  </a:lnTo>
                  <a:lnTo>
                    <a:pt x="112893" y="316140"/>
                  </a:lnTo>
                  <a:lnTo>
                    <a:pt x="112893" y="312575"/>
                  </a:lnTo>
                  <a:cubicBezTo>
                    <a:pt x="112893" y="284058"/>
                    <a:pt x="136005" y="260888"/>
                    <a:pt x="165340" y="260888"/>
                  </a:cubicBezTo>
                  <a:lnTo>
                    <a:pt x="791142" y="260888"/>
                  </a:lnTo>
                  <a:cubicBezTo>
                    <a:pt x="820477" y="260888"/>
                    <a:pt x="844478" y="284058"/>
                    <a:pt x="844478" y="312575"/>
                  </a:cubicBezTo>
                  <a:lnTo>
                    <a:pt x="844478" y="316140"/>
                  </a:lnTo>
                  <a:lnTo>
                    <a:pt x="917369" y="274255"/>
                  </a:lnTo>
                  <a:lnTo>
                    <a:pt x="496908" y="31859"/>
                  </a:lnTo>
                  <a:cubicBezTo>
                    <a:pt x="490686" y="28294"/>
                    <a:pt x="484464" y="26512"/>
                    <a:pt x="479130" y="26512"/>
                  </a:cubicBezTo>
                  <a:close/>
                  <a:moveTo>
                    <a:pt x="478574" y="0"/>
                  </a:moveTo>
                  <a:cubicBezTo>
                    <a:pt x="489353" y="0"/>
                    <a:pt x="500020" y="2896"/>
                    <a:pt x="509353" y="8689"/>
                  </a:cubicBezTo>
                  <a:lnTo>
                    <a:pt x="937815" y="255541"/>
                  </a:lnTo>
                  <a:cubicBezTo>
                    <a:pt x="944037" y="259105"/>
                    <a:pt x="948482" y="263561"/>
                    <a:pt x="951149" y="269799"/>
                  </a:cubicBezTo>
                  <a:cubicBezTo>
                    <a:pt x="955593" y="275146"/>
                    <a:pt x="956482" y="281385"/>
                    <a:pt x="956482" y="288514"/>
                  </a:cubicBezTo>
                  <a:lnTo>
                    <a:pt x="956482" y="778653"/>
                  </a:lnTo>
                  <a:cubicBezTo>
                    <a:pt x="956482" y="804496"/>
                    <a:pt x="936926" y="824102"/>
                    <a:pt x="912036" y="824102"/>
                  </a:cubicBezTo>
                  <a:lnTo>
                    <a:pt x="44446" y="824102"/>
                  </a:lnTo>
                  <a:cubicBezTo>
                    <a:pt x="32890" y="824102"/>
                    <a:pt x="23112" y="819646"/>
                    <a:pt x="14223" y="811626"/>
                  </a:cubicBezTo>
                  <a:cubicBezTo>
                    <a:pt x="13334" y="811626"/>
                    <a:pt x="13334" y="810734"/>
                    <a:pt x="13334" y="810734"/>
                  </a:cubicBezTo>
                  <a:lnTo>
                    <a:pt x="12445" y="810734"/>
                  </a:lnTo>
                  <a:cubicBezTo>
                    <a:pt x="11556" y="809843"/>
                    <a:pt x="11556" y="809843"/>
                    <a:pt x="11556" y="809843"/>
                  </a:cubicBezTo>
                  <a:cubicBezTo>
                    <a:pt x="4445" y="800932"/>
                    <a:pt x="0" y="791129"/>
                    <a:pt x="0" y="778653"/>
                  </a:cubicBezTo>
                  <a:lnTo>
                    <a:pt x="0" y="288514"/>
                  </a:lnTo>
                  <a:cubicBezTo>
                    <a:pt x="0" y="281385"/>
                    <a:pt x="2667" y="275146"/>
                    <a:pt x="5334" y="269799"/>
                  </a:cubicBezTo>
                  <a:cubicBezTo>
                    <a:pt x="5334" y="269799"/>
                    <a:pt x="5334" y="269799"/>
                    <a:pt x="5334" y="268908"/>
                  </a:cubicBezTo>
                  <a:cubicBezTo>
                    <a:pt x="8000" y="263561"/>
                    <a:pt x="13334" y="259105"/>
                    <a:pt x="18667" y="255541"/>
                  </a:cubicBezTo>
                  <a:lnTo>
                    <a:pt x="447129" y="8689"/>
                  </a:lnTo>
                  <a:cubicBezTo>
                    <a:pt x="456907" y="2896"/>
                    <a:pt x="467796" y="0"/>
                    <a:pt x="47857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2A17C0EF-F8CE-4111-B573-F7555BB793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9418" y="10610860"/>
              <a:ext cx="1015334" cy="625591"/>
            </a:xfrm>
            <a:custGeom>
              <a:avLst/>
              <a:gdLst>
                <a:gd name="connsiteX0" fmla="*/ 627356 w 1015334"/>
                <a:gd name="connsiteY0" fmla="*/ 516618 h 625591"/>
                <a:gd name="connsiteX1" fmla="*/ 650470 w 1015334"/>
                <a:gd name="connsiteY1" fmla="*/ 540588 h 625591"/>
                <a:gd name="connsiteX2" fmla="*/ 627356 w 1015334"/>
                <a:gd name="connsiteY2" fmla="*/ 562846 h 625591"/>
                <a:gd name="connsiteX3" fmla="*/ 604242 w 1015334"/>
                <a:gd name="connsiteY3" fmla="*/ 540588 h 625591"/>
                <a:gd name="connsiteX4" fmla="*/ 627356 w 1015334"/>
                <a:gd name="connsiteY4" fmla="*/ 516618 h 625591"/>
                <a:gd name="connsiteX5" fmla="*/ 506578 w 1015334"/>
                <a:gd name="connsiteY5" fmla="*/ 516618 h 625591"/>
                <a:gd name="connsiteX6" fmla="*/ 528836 w 1015334"/>
                <a:gd name="connsiteY6" fmla="*/ 540588 h 625591"/>
                <a:gd name="connsiteX7" fmla="*/ 506578 w 1015334"/>
                <a:gd name="connsiteY7" fmla="*/ 562846 h 625591"/>
                <a:gd name="connsiteX8" fmla="*/ 482608 w 1015334"/>
                <a:gd name="connsiteY8" fmla="*/ 540588 h 625591"/>
                <a:gd name="connsiteX9" fmla="*/ 506578 w 1015334"/>
                <a:gd name="connsiteY9" fmla="*/ 516618 h 625591"/>
                <a:gd name="connsiteX10" fmla="*/ 388012 w 1015334"/>
                <a:gd name="connsiteY10" fmla="*/ 516618 h 625591"/>
                <a:gd name="connsiteX11" fmla="*/ 411126 w 1015334"/>
                <a:gd name="connsiteY11" fmla="*/ 540588 h 625591"/>
                <a:gd name="connsiteX12" fmla="*/ 388012 w 1015334"/>
                <a:gd name="connsiteY12" fmla="*/ 562846 h 625591"/>
                <a:gd name="connsiteX13" fmla="*/ 364898 w 1015334"/>
                <a:gd name="connsiteY13" fmla="*/ 540588 h 625591"/>
                <a:gd name="connsiteX14" fmla="*/ 388012 w 1015334"/>
                <a:gd name="connsiteY14" fmla="*/ 516618 h 625591"/>
                <a:gd name="connsiteX15" fmla="*/ 627356 w 1015334"/>
                <a:gd name="connsiteY15" fmla="*/ 426375 h 625591"/>
                <a:gd name="connsiteX16" fmla="*/ 650470 w 1015334"/>
                <a:gd name="connsiteY16" fmla="*/ 450345 h 625591"/>
                <a:gd name="connsiteX17" fmla="*/ 627356 w 1015334"/>
                <a:gd name="connsiteY17" fmla="*/ 472603 h 625591"/>
                <a:gd name="connsiteX18" fmla="*/ 604242 w 1015334"/>
                <a:gd name="connsiteY18" fmla="*/ 450345 h 625591"/>
                <a:gd name="connsiteX19" fmla="*/ 627356 w 1015334"/>
                <a:gd name="connsiteY19" fmla="*/ 426375 h 625591"/>
                <a:gd name="connsiteX20" fmla="*/ 506578 w 1015334"/>
                <a:gd name="connsiteY20" fmla="*/ 426375 h 625591"/>
                <a:gd name="connsiteX21" fmla="*/ 528836 w 1015334"/>
                <a:gd name="connsiteY21" fmla="*/ 450345 h 625591"/>
                <a:gd name="connsiteX22" fmla="*/ 506578 w 1015334"/>
                <a:gd name="connsiteY22" fmla="*/ 472603 h 625591"/>
                <a:gd name="connsiteX23" fmla="*/ 482608 w 1015334"/>
                <a:gd name="connsiteY23" fmla="*/ 450345 h 625591"/>
                <a:gd name="connsiteX24" fmla="*/ 506578 w 1015334"/>
                <a:gd name="connsiteY24" fmla="*/ 426375 h 625591"/>
                <a:gd name="connsiteX25" fmla="*/ 388012 w 1015334"/>
                <a:gd name="connsiteY25" fmla="*/ 426375 h 625591"/>
                <a:gd name="connsiteX26" fmla="*/ 411126 w 1015334"/>
                <a:gd name="connsiteY26" fmla="*/ 450345 h 625591"/>
                <a:gd name="connsiteX27" fmla="*/ 388012 w 1015334"/>
                <a:gd name="connsiteY27" fmla="*/ 472603 h 625591"/>
                <a:gd name="connsiteX28" fmla="*/ 364898 w 1015334"/>
                <a:gd name="connsiteY28" fmla="*/ 450345 h 625591"/>
                <a:gd name="connsiteX29" fmla="*/ 388012 w 1015334"/>
                <a:gd name="connsiteY29" fmla="*/ 426375 h 625591"/>
                <a:gd name="connsiteX30" fmla="*/ 627356 w 1015334"/>
                <a:gd name="connsiteY30" fmla="*/ 340055 h 625591"/>
                <a:gd name="connsiteX31" fmla="*/ 650470 w 1015334"/>
                <a:gd name="connsiteY31" fmla="*/ 363169 h 625591"/>
                <a:gd name="connsiteX32" fmla="*/ 627356 w 1015334"/>
                <a:gd name="connsiteY32" fmla="*/ 386283 h 625591"/>
                <a:gd name="connsiteX33" fmla="*/ 604242 w 1015334"/>
                <a:gd name="connsiteY33" fmla="*/ 363169 h 625591"/>
                <a:gd name="connsiteX34" fmla="*/ 627356 w 1015334"/>
                <a:gd name="connsiteY34" fmla="*/ 340055 h 625591"/>
                <a:gd name="connsiteX35" fmla="*/ 506578 w 1015334"/>
                <a:gd name="connsiteY35" fmla="*/ 340055 h 625591"/>
                <a:gd name="connsiteX36" fmla="*/ 528836 w 1015334"/>
                <a:gd name="connsiteY36" fmla="*/ 363169 h 625591"/>
                <a:gd name="connsiteX37" fmla="*/ 506578 w 1015334"/>
                <a:gd name="connsiteY37" fmla="*/ 386283 h 625591"/>
                <a:gd name="connsiteX38" fmla="*/ 482608 w 1015334"/>
                <a:gd name="connsiteY38" fmla="*/ 363169 h 625591"/>
                <a:gd name="connsiteX39" fmla="*/ 506578 w 1015334"/>
                <a:gd name="connsiteY39" fmla="*/ 340055 h 625591"/>
                <a:gd name="connsiteX40" fmla="*/ 388012 w 1015334"/>
                <a:gd name="connsiteY40" fmla="*/ 340055 h 625591"/>
                <a:gd name="connsiteX41" fmla="*/ 411126 w 1015334"/>
                <a:gd name="connsiteY41" fmla="*/ 363169 h 625591"/>
                <a:gd name="connsiteX42" fmla="*/ 388012 w 1015334"/>
                <a:gd name="connsiteY42" fmla="*/ 386283 h 625591"/>
                <a:gd name="connsiteX43" fmla="*/ 364898 w 1015334"/>
                <a:gd name="connsiteY43" fmla="*/ 363169 h 625591"/>
                <a:gd name="connsiteX44" fmla="*/ 388012 w 1015334"/>
                <a:gd name="connsiteY44" fmla="*/ 340055 h 625591"/>
                <a:gd name="connsiteX45" fmla="*/ 338007 w 1015334"/>
                <a:gd name="connsiteY45" fmla="*/ 237234 h 625591"/>
                <a:gd name="connsiteX46" fmla="*/ 281157 w 1015334"/>
                <a:gd name="connsiteY46" fmla="*/ 279002 h 625591"/>
                <a:gd name="connsiteX47" fmla="*/ 196771 w 1015334"/>
                <a:gd name="connsiteY47" fmla="*/ 552719 h 625591"/>
                <a:gd name="connsiteX48" fmla="*/ 202101 w 1015334"/>
                <a:gd name="connsiteY48" fmla="*/ 584712 h 625591"/>
                <a:gd name="connsiteX49" fmla="*/ 230525 w 1015334"/>
                <a:gd name="connsiteY49" fmla="*/ 598931 h 625591"/>
                <a:gd name="connsiteX50" fmla="*/ 784810 w 1015334"/>
                <a:gd name="connsiteY50" fmla="*/ 598931 h 625591"/>
                <a:gd name="connsiteX51" fmla="*/ 814123 w 1015334"/>
                <a:gd name="connsiteY51" fmla="*/ 584712 h 625591"/>
                <a:gd name="connsiteX52" fmla="*/ 819453 w 1015334"/>
                <a:gd name="connsiteY52" fmla="*/ 552719 h 625591"/>
                <a:gd name="connsiteX53" fmla="*/ 735067 w 1015334"/>
                <a:gd name="connsiteY53" fmla="*/ 279002 h 625591"/>
                <a:gd name="connsiteX54" fmla="*/ 679105 w 1015334"/>
                <a:gd name="connsiteY54" fmla="*/ 237234 h 625591"/>
                <a:gd name="connsiteX55" fmla="*/ 338007 w 1015334"/>
                <a:gd name="connsiteY55" fmla="*/ 210573 h 625591"/>
                <a:gd name="connsiteX56" fmla="*/ 679105 w 1015334"/>
                <a:gd name="connsiteY56" fmla="*/ 210573 h 625591"/>
                <a:gd name="connsiteX57" fmla="*/ 760827 w 1015334"/>
                <a:gd name="connsiteY57" fmla="*/ 271004 h 625591"/>
                <a:gd name="connsiteX58" fmla="*/ 844325 w 1015334"/>
                <a:gd name="connsiteY58" fmla="*/ 545609 h 625591"/>
                <a:gd name="connsiteX59" fmla="*/ 835442 w 1015334"/>
                <a:gd name="connsiteY59" fmla="*/ 599819 h 625591"/>
                <a:gd name="connsiteX60" fmla="*/ 784810 w 1015334"/>
                <a:gd name="connsiteY60" fmla="*/ 625591 h 625591"/>
                <a:gd name="connsiteX61" fmla="*/ 230525 w 1015334"/>
                <a:gd name="connsiteY61" fmla="*/ 625591 h 625591"/>
                <a:gd name="connsiteX62" fmla="*/ 179894 w 1015334"/>
                <a:gd name="connsiteY62" fmla="*/ 599819 h 625591"/>
                <a:gd name="connsiteX63" fmla="*/ 171011 w 1015334"/>
                <a:gd name="connsiteY63" fmla="*/ 545609 h 625591"/>
                <a:gd name="connsiteX64" fmla="*/ 255397 w 1015334"/>
                <a:gd name="connsiteY64" fmla="*/ 271004 h 625591"/>
                <a:gd name="connsiteX65" fmla="*/ 338007 w 1015334"/>
                <a:gd name="connsiteY65" fmla="*/ 210573 h 625591"/>
                <a:gd name="connsiteX66" fmla="*/ 498204 w 1015334"/>
                <a:gd name="connsiteY66" fmla="*/ 26484 h 625591"/>
                <a:gd name="connsiteX67" fmla="*/ 85502 w 1015334"/>
                <a:gd name="connsiteY67" fmla="*/ 88578 h 625591"/>
                <a:gd name="connsiteX68" fmla="*/ 26719 w 1015334"/>
                <a:gd name="connsiteY68" fmla="*/ 162468 h 625591"/>
                <a:gd name="connsiteX69" fmla="*/ 26719 w 1015334"/>
                <a:gd name="connsiteY69" fmla="*/ 206980 h 625591"/>
                <a:gd name="connsiteX70" fmla="*/ 89064 w 1015334"/>
                <a:gd name="connsiteY70" fmla="*/ 270187 h 625591"/>
                <a:gd name="connsiteX71" fmla="*/ 148738 w 1015334"/>
                <a:gd name="connsiteY71" fmla="*/ 270187 h 625591"/>
                <a:gd name="connsiteX72" fmla="*/ 210192 w 1015334"/>
                <a:gd name="connsiteY72" fmla="*/ 206980 h 625591"/>
                <a:gd name="connsiteX73" fmla="*/ 210192 w 1015334"/>
                <a:gd name="connsiteY73" fmla="*/ 205199 h 625591"/>
                <a:gd name="connsiteX74" fmla="*/ 232458 w 1015334"/>
                <a:gd name="connsiteY74" fmla="*/ 177602 h 625591"/>
                <a:gd name="connsiteX75" fmla="*/ 499651 w 1015334"/>
                <a:gd name="connsiteY75" fmla="*/ 150005 h 625591"/>
                <a:gd name="connsiteX76" fmla="*/ 783767 w 1015334"/>
                <a:gd name="connsiteY76" fmla="*/ 179383 h 625591"/>
                <a:gd name="connsiteX77" fmla="*/ 806033 w 1015334"/>
                <a:gd name="connsiteY77" fmla="*/ 206090 h 625591"/>
                <a:gd name="connsiteX78" fmla="*/ 806033 w 1015334"/>
                <a:gd name="connsiteY78" fmla="*/ 206980 h 625591"/>
                <a:gd name="connsiteX79" fmla="*/ 868378 w 1015334"/>
                <a:gd name="connsiteY79" fmla="*/ 270187 h 625591"/>
                <a:gd name="connsiteX80" fmla="*/ 927161 w 1015334"/>
                <a:gd name="connsiteY80" fmla="*/ 270187 h 625591"/>
                <a:gd name="connsiteX81" fmla="*/ 988615 w 1015334"/>
                <a:gd name="connsiteY81" fmla="*/ 206980 h 625591"/>
                <a:gd name="connsiteX82" fmla="*/ 988615 w 1015334"/>
                <a:gd name="connsiteY82" fmla="*/ 162468 h 625591"/>
                <a:gd name="connsiteX83" fmla="*/ 928942 w 1015334"/>
                <a:gd name="connsiteY83" fmla="*/ 88578 h 625591"/>
                <a:gd name="connsiteX84" fmla="*/ 498204 w 1015334"/>
                <a:gd name="connsiteY84" fmla="*/ 26484 h 625591"/>
                <a:gd name="connsiteX85" fmla="*/ 497870 w 1015334"/>
                <a:gd name="connsiteY85" fmla="*/ 0 h 625591"/>
                <a:gd name="connsiteX86" fmla="*/ 936067 w 1015334"/>
                <a:gd name="connsiteY86" fmla="*/ 62761 h 625591"/>
                <a:gd name="connsiteX87" fmla="*/ 1015334 w 1015334"/>
                <a:gd name="connsiteY87" fmla="*/ 162468 h 625591"/>
                <a:gd name="connsiteX88" fmla="*/ 1015334 w 1015334"/>
                <a:gd name="connsiteY88" fmla="*/ 206980 h 625591"/>
                <a:gd name="connsiteX89" fmla="*/ 927161 w 1015334"/>
                <a:gd name="connsiteY89" fmla="*/ 296004 h 625591"/>
                <a:gd name="connsiteX90" fmla="*/ 868378 w 1015334"/>
                <a:gd name="connsiteY90" fmla="*/ 296004 h 625591"/>
                <a:gd name="connsiteX91" fmla="*/ 779314 w 1015334"/>
                <a:gd name="connsiteY91" fmla="*/ 206980 h 625591"/>
                <a:gd name="connsiteX92" fmla="*/ 779314 w 1015334"/>
                <a:gd name="connsiteY92" fmla="*/ 206090 h 625591"/>
                <a:gd name="connsiteX93" fmla="*/ 778423 w 1015334"/>
                <a:gd name="connsiteY93" fmla="*/ 206090 h 625591"/>
                <a:gd name="connsiteX94" fmla="*/ 237802 w 1015334"/>
                <a:gd name="connsiteY94" fmla="*/ 203419 h 625591"/>
                <a:gd name="connsiteX95" fmla="*/ 236911 w 1015334"/>
                <a:gd name="connsiteY95" fmla="*/ 205199 h 625591"/>
                <a:gd name="connsiteX96" fmla="*/ 236911 w 1015334"/>
                <a:gd name="connsiteY96" fmla="*/ 206980 h 625591"/>
                <a:gd name="connsiteX97" fmla="*/ 148738 w 1015334"/>
                <a:gd name="connsiteY97" fmla="*/ 296004 h 625591"/>
                <a:gd name="connsiteX98" fmla="*/ 89064 w 1015334"/>
                <a:gd name="connsiteY98" fmla="*/ 296004 h 625591"/>
                <a:gd name="connsiteX99" fmla="*/ 0 w 1015334"/>
                <a:gd name="connsiteY99" fmla="*/ 206980 h 625591"/>
                <a:gd name="connsiteX100" fmla="*/ 0 w 1015334"/>
                <a:gd name="connsiteY100" fmla="*/ 162468 h 625591"/>
                <a:gd name="connsiteX101" fmla="*/ 78377 w 1015334"/>
                <a:gd name="connsiteY101" fmla="*/ 62761 h 625591"/>
                <a:gd name="connsiteX102" fmla="*/ 497870 w 1015334"/>
                <a:gd name="connsiteY102" fmla="*/ 0 h 62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1015334" h="625591">
                  <a:moveTo>
                    <a:pt x="627356" y="516618"/>
                  </a:moveTo>
                  <a:cubicBezTo>
                    <a:pt x="640197" y="516618"/>
                    <a:pt x="650470" y="527747"/>
                    <a:pt x="650470" y="540588"/>
                  </a:cubicBezTo>
                  <a:cubicBezTo>
                    <a:pt x="650470" y="552573"/>
                    <a:pt x="640197" y="562846"/>
                    <a:pt x="627356" y="562846"/>
                  </a:cubicBezTo>
                  <a:cubicBezTo>
                    <a:pt x="614515" y="562846"/>
                    <a:pt x="604242" y="552573"/>
                    <a:pt x="604242" y="540588"/>
                  </a:cubicBezTo>
                  <a:cubicBezTo>
                    <a:pt x="604242" y="527747"/>
                    <a:pt x="614515" y="516618"/>
                    <a:pt x="627356" y="516618"/>
                  </a:cubicBezTo>
                  <a:close/>
                  <a:moveTo>
                    <a:pt x="506578" y="516618"/>
                  </a:moveTo>
                  <a:cubicBezTo>
                    <a:pt x="518563" y="516618"/>
                    <a:pt x="528836" y="527747"/>
                    <a:pt x="528836" y="540588"/>
                  </a:cubicBezTo>
                  <a:cubicBezTo>
                    <a:pt x="528836" y="552573"/>
                    <a:pt x="518563" y="562846"/>
                    <a:pt x="506578" y="562846"/>
                  </a:cubicBezTo>
                  <a:cubicBezTo>
                    <a:pt x="492881" y="562846"/>
                    <a:pt x="482608" y="552573"/>
                    <a:pt x="482608" y="540588"/>
                  </a:cubicBezTo>
                  <a:cubicBezTo>
                    <a:pt x="482608" y="527747"/>
                    <a:pt x="492881" y="516618"/>
                    <a:pt x="506578" y="516618"/>
                  </a:cubicBezTo>
                  <a:close/>
                  <a:moveTo>
                    <a:pt x="388012" y="516618"/>
                  </a:moveTo>
                  <a:cubicBezTo>
                    <a:pt x="400853" y="516618"/>
                    <a:pt x="411126" y="527747"/>
                    <a:pt x="411126" y="540588"/>
                  </a:cubicBezTo>
                  <a:cubicBezTo>
                    <a:pt x="411126" y="552573"/>
                    <a:pt x="400853" y="562846"/>
                    <a:pt x="388012" y="562846"/>
                  </a:cubicBezTo>
                  <a:cubicBezTo>
                    <a:pt x="375171" y="562846"/>
                    <a:pt x="364898" y="552573"/>
                    <a:pt x="364898" y="540588"/>
                  </a:cubicBezTo>
                  <a:cubicBezTo>
                    <a:pt x="364898" y="527747"/>
                    <a:pt x="375171" y="516618"/>
                    <a:pt x="388012" y="516618"/>
                  </a:cubicBezTo>
                  <a:close/>
                  <a:moveTo>
                    <a:pt x="627356" y="426375"/>
                  </a:moveTo>
                  <a:cubicBezTo>
                    <a:pt x="640197" y="426375"/>
                    <a:pt x="650470" y="437504"/>
                    <a:pt x="650470" y="450345"/>
                  </a:cubicBezTo>
                  <a:cubicBezTo>
                    <a:pt x="650470" y="462330"/>
                    <a:pt x="640197" y="472603"/>
                    <a:pt x="627356" y="472603"/>
                  </a:cubicBezTo>
                  <a:cubicBezTo>
                    <a:pt x="614515" y="472603"/>
                    <a:pt x="604242" y="462330"/>
                    <a:pt x="604242" y="450345"/>
                  </a:cubicBezTo>
                  <a:cubicBezTo>
                    <a:pt x="604242" y="437504"/>
                    <a:pt x="614515" y="426375"/>
                    <a:pt x="627356" y="426375"/>
                  </a:cubicBezTo>
                  <a:close/>
                  <a:moveTo>
                    <a:pt x="506578" y="426375"/>
                  </a:moveTo>
                  <a:cubicBezTo>
                    <a:pt x="518563" y="426375"/>
                    <a:pt x="528836" y="437504"/>
                    <a:pt x="528836" y="450345"/>
                  </a:cubicBezTo>
                  <a:cubicBezTo>
                    <a:pt x="528836" y="462330"/>
                    <a:pt x="518563" y="472603"/>
                    <a:pt x="506578" y="472603"/>
                  </a:cubicBezTo>
                  <a:cubicBezTo>
                    <a:pt x="492881" y="472603"/>
                    <a:pt x="482608" y="462330"/>
                    <a:pt x="482608" y="450345"/>
                  </a:cubicBezTo>
                  <a:cubicBezTo>
                    <a:pt x="482608" y="437504"/>
                    <a:pt x="492881" y="426375"/>
                    <a:pt x="506578" y="426375"/>
                  </a:cubicBezTo>
                  <a:close/>
                  <a:moveTo>
                    <a:pt x="388012" y="426375"/>
                  </a:moveTo>
                  <a:cubicBezTo>
                    <a:pt x="400853" y="426375"/>
                    <a:pt x="411126" y="437504"/>
                    <a:pt x="411126" y="450345"/>
                  </a:cubicBezTo>
                  <a:cubicBezTo>
                    <a:pt x="411126" y="462330"/>
                    <a:pt x="400853" y="472603"/>
                    <a:pt x="388012" y="472603"/>
                  </a:cubicBezTo>
                  <a:cubicBezTo>
                    <a:pt x="375171" y="472603"/>
                    <a:pt x="364898" y="462330"/>
                    <a:pt x="364898" y="450345"/>
                  </a:cubicBezTo>
                  <a:cubicBezTo>
                    <a:pt x="364898" y="437504"/>
                    <a:pt x="375171" y="426375"/>
                    <a:pt x="388012" y="426375"/>
                  </a:cubicBezTo>
                  <a:close/>
                  <a:moveTo>
                    <a:pt x="627356" y="340055"/>
                  </a:moveTo>
                  <a:cubicBezTo>
                    <a:pt x="640197" y="340055"/>
                    <a:pt x="650470" y="350328"/>
                    <a:pt x="650470" y="363169"/>
                  </a:cubicBezTo>
                  <a:cubicBezTo>
                    <a:pt x="650470" y="376010"/>
                    <a:pt x="640197" y="386283"/>
                    <a:pt x="627356" y="386283"/>
                  </a:cubicBezTo>
                  <a:cubicBezTo>
                    <a:pt x="614515" y="386283"/>
                    <a:pt x="604242" y="376010"/>
                    <a:pt x="604242" y="363169"/>
                  </a:cubicBezTo>
                  <a:cubicBezTo>
                    <a:pt x="604242" y="350328"/>
                    <a:pt x="614515" y="340055"/>
                    <a:pt x="627356" y="340055"/>
                  </a:cubicBezTo>
                  <a:close/>
                  <a:moveTo>
                    <a:pt x="506578" y="340055"/>
                  </a:moveTo>
                  <a:cubicBezTo>
                    <a:pt x="518563" y="340055"/>
                    <a:pt x="528836" y="350328"/>
                    <a:pt x="528836" y="363169"/>
                  </a:cubicBezTo>
                  <a:cubicBezTo>
                    <a:pt x="528836" y="376010"/>
                    <a:pt x="518563" y="386283"/>
                    <a:pt x="506578" y="386283"/>
                  </a:cubicBezTo>
                  <a:cubicBezTo>
                    <a:pt x="492881" y="386283"/>
                    <a:pt x="482608" y="376010"/>
                    <a:pt x="482608" y="363169"/>
                  </a:cubicBezTo>
                  <a:cubicBezTo>
                    <a:pt x="482608" y="350328"/>
                    <a:pt x="492881" y="340055"/>
                    <a:pt x="506578" y="340055"/>
                  </a:cubicBezTo>
                  <a:close/>
                  <a:moveTo>
                    <a:pt x="388012" y="340055"/>
                  </a:moveTo>
                  <a:cubicBezTo>
                    <a:pt x="400853" y="340055"/>
                    <a:pt x="411126" y="350328"/>
                    <a:pt x="411126" y="363169"/>
                  </a:cubicBezTo>
                  <a:cubicBezTo>
                    <a:pt x="411126" y="376010"/>
                    <a:pt x="400853" y="386283"/>
                    <a:pt x="388012" y="386283"/>
                  </a:cubicBezTo>
                  <a:cubicBezTo>
                    <a:pt x="375171" y="386283"/>
                    <a:pt x="364898" y="376010"/>
                    <a:pt x="364898" y="363169"/>
                  </a:cubicBezTo>
                  <a:cubicBezTo>
                    <a:pt x="364898" y="350328"/>
                    <a:pt x="375171" y="340055"/>
                    <a:pt x="388012" y="340055"/>
                  </a:cubicBezTo>
                  <a:close/>
                  <a:moveTo>
                    <a:pt x="338007" y="237234"/>
                  </a:moveTo>
                  <a:cubicBezTo>
                    <a:pt x="311359" y="237234"/>
                    <a:pt x="288263" y="253230"/>
                    <a:pt x="281157" y="279002"/>
                  </a:cubicBezTo>
                  <a:lnTo>
                    <a:pt x="196771" y="552719"/>
                  </a:lnTo>
                  <a:cubicBezTo>
                    <a:pt x="193218" y="563383"/>
                    <a:pt x="194994" y="575825"/>
                    <a:pt x="202101" y="584712"/>
                  </a:cubicBezTo>
                  <a:cubicBezTo>
                    <a:pt x="208319" y="593598"/>
                    <a:pt x="218978" y="598931"/>
                    <a:pt x="230525" y="598931"/>
                  </a:cubicBezTo>
                  <a:lnTo>
                    <a:pt x="784810" y="598931"/>
                  </a:lnTo>
                  <a:cubicBezTo>
                    <a:pt x="796358" y="598931"/>
                    <a:pt x="807017" y="593598"/>
                    <a:pt x="814123" y="584712"/>
                  </a:cubicBezTo>
                  <a:cubicBezTo>
                    <a:pt x="821230" y="575825"/>
                    <a:pt x="823006" y="563383"/>
                    <a:pt x="819453" y="552719"/>
                  </a:cubicBezTo>
                  <a:lnTo>
                    <a:pt x="735067" y="279002"/>
                  </a:lnTo>
                  <a:cubicBezTo>
                    <a:pt x="727072" y="253230"/>
                    <a:pt x="704865" y="237234"/>
                    <a:pt x="679105" y="237234"/>
                  </a:cubicBezTo>
                  <a:close/>
                  <a:moveTo>
                    <a:pt x="338007" y="210573"/>
                  </a:moveTo>
                  <a:lnTo>
                    <a:pt x="679105" y="210573"/>
                  </a:lnTo>
                  <a:cubicBezTo>
                    <a:pt x="716413" y="210573"/>
                    <a:pt x="749279" y="234568"/>
                    <a:pt x="760827" y="271004"/>
                  </a:cubicBezTo>
                  <a:lnTo>
                    <a:pt x="844325" y="545609"/>
                  </a:lnTo>
                  <a:cubicBezTo>
                    <a:pt x="850543" y="564272"/>
                    <a:pt x="847878" y="583823"/>
                    <a:pt x="835442" y="599819"/>
                  </a:cubicBezTo>
                  <a:cubicBezTo>
                    <a:pt x="823006" y="615816"/>
                    <a:pt x="805241" y="625591"/>
                    <a:pt x="784810" y="625591"/>
                  </a:cubicBezTo>
                  <a:lnTo>
                    <a:pt x="230525" y="625591"/>
                  </a:lnTo>
                  <a:cubicBezTo>
                    <a:pt x="210983" y="625591"/>
                    <a:pt x="192330" y="615816"/>
                    <a:pt x="179894" y="599819"/>
                  </a:cubicBezTo>
                  <a:cubicBezTo>
                    <a:pt x="169234" y="583823"/>
                    <a:pt x="164793" y="564272"/>
                    <a:pt x="171011" y="545609"/>
                  </a:cubicBezTo>
                  <a:lnTo>
                    <a:pt x="255397" y="271004"/>
                  </a:lnTo>
                  <a:cubicBezTo>
                    <a:pt x="266945" y="234568"/>
                    <a:pt x="299811" y="210573"/>
                    <a:pt x="338007" y="210573"/>
                  </a:cubicBezTo>
                  <a:close/>
                  <a:moveTo>
                    <a:pt x="498204" y="26484"/>
                  </a:moveTo>
                  <a:cubicBezTo>
                    <a:pt x="357371" y="26484"/>
                    <a:pt x="219544" y="47182"/>
                    <a:pt x="85502" y="88578"/>
                  </a:cubicBezTo>
                  <a:cubicBezTo>
                    <a:pt x="52548" y="97481"/>
                    <a:pt x="26719" y="139322"/>
                    <a:pt x="26719" y="162468"/>
                  </a:cubicBezTo>
                  <a:lnTo>
                    <a:pt x="26719" y="206980"/>
                  </a:lnTo>
                  <a:cubicBezTo>
                    <a:pt x="26719" y="241699"/>
                    <a:pt x="55220" y="270187"/>
                    <a:pt x="89064" y="270187"/>
                  </a:cubicBezTo>
                  <a:lnTo>
                    <a:pt x="148738" y="270187"/>
                  </a:lnTo>
                  <a:cubicBezTo>
                    <a:pt x="182582" y="270187"/>
                    <a:pt x="210192" y="241699"/>
                    <a:pt x="210192" y="206980"/>
                  </a:cubicBezTo>
                  <a:lnTo>
                    <a:pt x="210192" y="205199"/>
                  </a:lnTo>
                  <a:cubicBezTo>
                    <a:pt x="210192" y="191846"/>
                    <a:pt x="219098" y="180273"/>
                    <a:pt x="232458" y="177602"/>
                  </a:cubicBezTo>
                  <a:cubicBezTo>
                    <a:pt x="318851" y="158907"/>
                    <a:pt x="407915" y="150005"/>
                    <a:pt x="499651" y="150005"/>
                  </a:cubicBezTo>
                  <a:cubicBezTo>
                    <a:pt x="593169" y="150005"/>
                    <a:pt x="688468" y="159797"/>
                    <a:pt x="783767" y="179383"/>
                  </a:cubicBezTo>
                  <a:cubicBezTo>
                    <a:pt x="796236" y="182053"/>
                    <a:pt x="806033" y="193626"/>
                    <a:pt x="806033" y="206090"/>
                  </a:cubicBezTo>
                  <a:lnTo>
                    <a:pt x="806033" y="206980"/>
                  </a:lnTo>
                  <a:cubicBezTo>
                    <a:pt x="806033" y="241699"/>
                    <a:pt x="833643" y="270187"/>
                    <a:pt x="868378" y="270187"/>
                  </a:cubicBezTo>
                  <a:lnTo>
                    <a:pt x="927161" y="270187"/>
                  </a:lnTo>
                  <a:cubicBezTo>
                    <a:pt x="961005" y="270187"/>
                    <a:pt x="988615" y="241699"/>
                    <a:pt x="988615" y="206980"/>
                  </a:cubicBezTo>
                  <a:lnTo>
                    <a:pt x="988615" y="162468"/>
                  </a:lnTo>
                  <a:cubicBezTo>
                    <a:pt x="988615" y="138432"/>
                    <a:pt x="973474" y="99261"/>
                    <a:pt x="928942" y="88578"/>
                  </a:cubicBezTo>
                  <a:cubicBezTo>
                    <a:pt x="782877" y="47182"/>
                    <a:pt x="639038" y="26484"/>
                    <a:pt x="498204" y="26484"/>
                  </a:cubicBezTo>
                  <a:close/>
                  <a:moveTo>
                    <a:pt x="497870" y="0"/>
                  </a:moveTo>
                  <a:cubicBezTo>
                    <a:pt x="641264" y="0"/>
                    <a:pt x="787775" y="20920"/>
                    <a:pt x="936067" y="62761"/>
                  </a:cubicBezTo>
                  <a:cubicBezTo>
                    <a:pt x="990396" y="76115"/>
                    <a:pt x="1015334" y="124188"/>
                    <a:pt x="1015334" y="162468"/>
                  </a:cubicBezTo>
                  <a:lnTo>
                    <a:pt x="1015334" y="206980"/>
                  </a:lnTo>
                  <a:cubicBezTo>
                    <a:pt x="1015334" y="255943"/>
                    <a:pt x="975255" y="296004"/>
                    <a:pt x="927161" y="296004"/>
                  </a:cubicBezTo>
                  <a:lnTo>
                    <a:pt x="868378" y="296004"/>
                  </a:lnTo>
                  <a:cubicBezTo>
                    <a:pt x="819393" y="296004"/>
                    <a:pt x="779314" y="255943"/>
                    <a:pt x="779314" y="206980"/>
                  </a:cubicBezTo>
                  <a:lnTo>
                    <a:pt x="779314" y="206090"/>
                  </a:lnTo>
                  <a:cubicBezTo>
                    <a:pt x="779314" y="206090"/>
                    <a:pt x="779314" y="206090"/>
                    <a:pt x="778423" y="206090"/>
                  </a:cubicBezTo>
                  <a:cubicBezTo>
                    <a:pt x="593169" y="167809"/>
                    <a:pt x="411478" y="166919"/>
                    <a:pt x="237802" y="203419"/>
                  </a:cubicBezTo>
                  <a:cubicBezTo>
                    <a:pt x="236911" y="203419"/>
                    <a:pt x="236911" y="204309"/>
                    <a:pt x="236911" y="205199"/>
                  </a:cubicBezTo>
                  <a:lnTo>
                    <a:pt x="236911" y="206980"/>
                  </a:lnTo>
                  <a:cubicBezTo>
                    <a:pt x="236911" y="255943"/>
                    <a:pt x="196832" y="296004"/>
                    <a:pt x="148738" y="296004"/>
                  </a:cubicBezTo>
                  <a:lnTo>
                    <a:pt x="89064" y="296004"/>
                  </a:lnTo>
                  <a:cubicBezTo>
                    <a:pt x="40079" y="296004"/>
                    <a:pt x="0" y="255943"/>
                    <a:pt x="0" y="206980"/>
                  </a:cubicBezTo>
                  <a:lnTo>
                    <a:pt x="0" y="162468"/>
                  </a:lnTo>
                  <a:cubicBezTo>
                    <a:pt x="0" y="126859"/>
                    <a:pt x="34735" y="74334"/>
                    <a:pt x="78377" y="62761"/>
                  </a:cubicBezTo>
                  <a:cubicBezTo>
                    <a:pt x="214200" y="20920"/>
                    <a:pt x="354476" y="0"/>
                    <a:pt x="4978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D94D128B-16A7-4F3E-9E30-3E854DA71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41050" y="8063107"/>
              <a:ext cx="536652" cy="956482"/>
            </a:xfrm>
            <a:custGeom>
              <a:avLst/>
              <a:gdLst>
                <a:gd name="connsiteX0" fmla="*/ 268318 w 536652"/>
                <a:gd name="connsiteY0" fmla="*/ 882820 h 956482"/>
                <a:gd name="connsiteX1" fmla="*/ 285523 w 536652"/>
                <a:gd name="connsiteY1" fmla="*/ 899548 h 956482"/>
                <a:gd name="connsiteX2" fmla="*/ 268318 w 536652"/>
                <a:gd name="connsiteY2" fmla="*/ 917205 h 956482"/>
                <a:gd name="connsiteX3" fmla="*/ 251114 w 536652"/>
                <a:gd name="connsiteY3" fmla="*/ 899548 h 956482"/>
                <a:gd name="connsiteX4" fmla="*/ 268318 w 536652"/>
                <a:gd name="connsiteY4" fmla="*/ 882820 h 956482"/>
                <a:gd name="connsiteX5" fmla="*/ 123170 w 536652"/>
                <a:gd name="connsiteY5" fmla="*/ 116909 h 956482"/>
                <a:gd name="connsiteX6" fmla="*/ 85654 w 536652"/>
                <a:gd name="connsiteY6" fmla="*/ 154242 h 956482"/>
                <a:gd name="connsiteX7" fmla="*/ 85654 w 536652"/>
                <a:gd name="connsiteY7" fmla="*/ 802237 h 956482"/>
                <a:gd name="connsiteX8" fmla="*/ 123170 w 536652"/>
                <a:gd name="connsiteY8" fmla="*/ 839570 h 956482"/>
                <a:gd name="connsiteX9" fmla="*/ 413478 w 536652"/>
                <a:gd name="connsiteY9" fmla="*/ 839570 h 956482"/>
                <a:gd name="connsiteX10" fmla="*/ 451888 w 536652"/>
                <a:gd name="connsiteY10" fmla="*/ 802237 h 956482"/>
                <a:gd name="connsiteX11" fmla="*/ 451888 w 536652"/>
                <a:gd name="connsiteY11" fmla="*/ 154242 h 956482"/>
                <a:gd name="connsiteX12" fmla="*/ 413478 w 536652"/>
                <a:gd name="connsiteY12" fmla="*/ 116909 h 956482"/>
                <a:gd name="connsiteX13" fmla="*/ 123170 w 536652"/>
                <a:gd name="connsiteY13" fmla="*/ 90242 h 956482"/>
                <a:gd name="connsiteX14" fmla="*/ 413478 w 536652"/>
                <a:gd name="connsiteY14" fmla="*/ 90242 h 956482"/>
                <a:gd name="connsiteX15" fmla="*/ 477793 w 536652"/>
                <a:gd name="connsiteY15" fmla="*/ 154242 h 956482"/>
                <a:gd name="connsiteX16" fmla="*/ 477793 w 536652"/>
                <a:gd name="connsiteY16" fmla="*/ 802237 h 956482"/>
                <a:gd name="connsiteX17" fmla="*/ 413478 w 536652"/>
                <a:gd name="connsiteY17" fmla="*/ 866236 h 956482"/>
                <a:gd name="connsiteX18" fmla="*/ 123170 w 536652"/>
                <a:gd name="connsiteY18" fmla="*/ 866236 h 956482"/>
                <a:gd name="connsiteX19" fmla="*/ 58856 w 536652"/>
                <a:gd name="connsiteY19" fmla="*/ 802237 h 956482"/>
                <a:gd name="connsiteX20" fmla="*/ 58856 w 536652"/>
                <a:gd name="connsiteY20" fmla="*/ 154242 h 956482"/>
                <a:gd name="connsiteX21" fmla="*/ 123170 w 536652"/>
                <a:gd name="connsiteY21" fmla="*/ 90242 h 956482"/>
                <a:gd name="connsiteX22" fmla="*/ 327474 w 536652"/>
                <a:gd name="connsiteY22" fmla="*/ 47084 h 956482"/>
                <a:gd name="connsiteX23" fmla="*/ 358260 w 536652"/>
                <a:gd name="connsiteY23" fmla="*/ 47084 h 956482"/>
                <a:gd name="connsiteX24" fmla="*/ 371843 w 536652"/>
                <a:gd name="connsiteY24" fmla="*/ 59901 h 956482"/>
                <a:gd name="connsiteX25" fmla="*/ 358260 w 536652"/>
                <a:gd name="connsiteY25" fmla="*/ 73633 h 956482"/>
                <a:gd name="connsiteX26" fmla="*/ 327474 w 536652"/>
                <a:gd name="connsiteY26" fmla="*/ 73633 h 956482"/>
                <a:gd name="connsiteX27" fmla="*/ 313892 w 536652"/>
                <a:gd name="connsiteY27" fmla="*/ 59901 h 956482"/>
                <a:gd name="connsiteX28" fmla="*/ 327474 w 536652"/>
                <a:gd name="connsiteY28" fmla="*/ 47084 h 956482"/>
                <a:gd name="connsiteX29" fmla="*/ 177277 w 536652"/>
                <a:gd name="connsiteY29" fmla="*/ 47084 h 956482"/>
                <a:gd name="connsiteX30" fmla="*/ 268235 w 536652"/>
                <a:gd name="connsiteY30" fmla="*/ 47084 h 956482"/>
                <a:gd name="connsiteX31" fmla="*/ 281611 w 536652"/>
                <a:gd name="connsiteY31" fmla="*/ 59901 h 956482"/>
                <a:gd name="connsiteX32" fmla="*/ 268235 w 536652"/>
                <a:gd name="connsiteY32" fmla="*/ 73633 h 956482"/>
                <a:gd name="connsiteX33" fmla="*/ 177277 w 536652"/>
                <a:gd name="connsiteY33" fmla="*/ 73633 h 956482"/>
                <a:gd name="connsiteX34" fmla="*/ 164793 w 536652"/>
                <a:gd name="connsiteY34" fmla="*/ 59901 h 956482"/>
                <a:gd name="connsiteX35" fmla="*/ 177277 w 536652"/>
                <a:gd name="connsiteY35" fmla="*/ 47084 h 956482"/>
                <a:gd name="connsiteX36" fmla="*/ 78317 w 536652"/>
                <a:gd name="connsiteY36" fmla="*/ 25779 h 956482"/>
                <a:gd name="connsiteX37" fmla="*/ 26699 w 536652"/>
                <a:gd name="connsiteY37" fmla="*/ 77337 h 956482"/>
                <a:gd name="connsiteX38" fmla="*/ 26699 w 536652"/>
                <a:gd name="connsiteY38" fmla="*/ 878257 h 956482"/>
                <a:gd name="connsiteX39" fmla="*/ 78317 w 536652"/>
                <a:gd name="connsiteY39" fmla="*/ 929814 h 956482"/>
                <a:gd name="connsiteX40" fmla="*/ 459225 w 536652"/>
                <a:gd name="connsiteY40" fmla="*/ 929814 h 956482"/>
                <a:gd name="connsiteX41" fmla="*/ 510843 w 536652"/>
                <a:gd name="connsiteY41" fmla="*/ 878257 h 956482"/>
                <a:gd name="connsiteX42" fmla="*/ 510843 w 536652"/>
                <a:gd name="connsiteY42" fmla="*/ 77337 h 956482"/>
                <a:gd name="connsiteX43" fmla="*/ 459225 w 536652"/>
                <a:gd name="connsiteY43" fmla="*/ 25779 h 956482"/>
                <a:gd name="connsiteX44" fmla="*/ 78317 w 536652"/>
                <a:gd name="connsiteY44" fmla="*/ 0 h 956482"/>
                <a:gd name="connsiteX45" fmla="*/ 459225 w 536652"/>
                <a:gd name="connsiteY45" fmla="*/ 0 h 956482"/>
                <a:gd name="connsiteX46" fmla="*/ 536652 w 536652"/>
                <a:gd name="connsiteY46" fmla="*/ 77337 h 956482"/>
                <a:gd name="connsiteX47" fmla="*/ 536652 w 536652"/>
                <a:gd name="connsiteY47" fmla="*/ 878257 h 956482"/>
                <a:gd name="connsiteX48" fmla="*/ 459225 w 536652"/>
                <a:gd name="connsiteY48" fmla="*/ 956482 h 956482"/>
                <a:gd name="connsiteX49" fmla="*/ 78317 w 536652"/>
                <a:gd name="connsiteY49" fmla="*/ 956482 h 956482"/>
                <a:gd name="connsiteX50" fmla="*/ 0 w 536652"/>
                <a:gd name="connsiteY50" fmla="*/ 878257 h 956482"/>
                <a:gd name="connsiteX51" fmla="*/ 0 w 536652"/>
                <a:gd name="connsiteY51" fmla="*/ 77337 h 956482"/>
                <a:gd name="connsiteX52" fmla="*/ 78317 w 536652"/>
                <a:gd name="connsiteY52" fmla="*/ 0 h 956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36652" h="956482">
                  <a:moveTo>
                    <a:pt x="268318" y="882820"/>
                  </a:moveTo>
                  <a:cubicBezTo>
                    <a:pt x="278279" y="882820"/>
                    <a:pt x="285523" y="890255"/>
                    <a:pt x="285523" y="899548"/>
                  </a:cubicBezTo>
                  <a:cubicBezTo>
                    <a:pt x="285523" y="909770"/>
                    <a:pt x="278279" y="917205"/>
                    <a:pt x="268318" y="917205"/>
                  </a:cubicBezTo>
                  <a:cubicBezTo>
                    <a:pt x="258358" y="917205"/>
                    <a:pt x="251114" y="909770"/>
                    <a:pt x="251114" y="899548"/>
                  </a:cubicBezTo>
                  <a:cubicBezTo>
                    <a:pt x="251114" y="890255"/>
                    <a:pt x="258358" y="882820"/>
                    <a:pt x="268318" y="882820"/>
                  </a:cubicBezTo>
                  <a:close/>
                  <a:moveTo>
                    <a:pt x="123170" y="116909"/>
                  </a:moveTo>
                  <a:cubicBezTo>
                    <a:pt x="102626" y="116909"/>
                    <a:pt x="85654" y="133797"/>
                    <a:pt x="85654" y="154242"/>
                  </a:cubicBezTo>
                  <a:lnTo>
                    <a:pt x="85654" y="802237"/>
                  </a:lnTo>
                  <a:cubicBezTo>
                    <a:pt x="85654" y="823570"/>
                    <a:pt x="102626" y="839570"/>
                    <a:pt x="123170" y="839570"/>
                  </a:cubicBezTo>
                  <a:lnTo>
                    <a:pt x="413478" y="839570"/>
                  </a:lnTo>
                  <a:cubicBezTo>
                    <a:pt x="434023" y="839570"/>
                    <a:pt x="451888" y="823570"/>
                    <a:pt x="451888" y="802237"/>
                  </a:cubicBezTo>
                  <a:lnTo>
                    <a:pt x="451888" y="154242"/>
                  </a:lnTo>
                  <a:cubicBezTo>
                    <a:pt x="451888" y="133797"/>
                    <a:pt x="434023" y="116909"/>
                    <a:pt x="413478" y="116909"/>
                  </a:cubicBezTo>
                  <a:close/>
                  <a:moveTo>
                    <a:pt x="123170" y="90242"/>
                  </a:moveTo>
                  <a:lnTo>
                    <a:pt x="413478" y="90242"/>
                  </a:lnTo>
                  <a:cubicBezTo>
                    <a:pt x="449209" y="90242"/>
                    <a:pt x="477793" y="119575"/>
                    <a:pt x="477793" y="154242"/>
                  </a:cubicBezTo>
                  <a:lnTo>
                    <a:pt x="477793" y="802237"/>
                  </a:lnTo>
                  <a:cubicBezTo>
                    <a:pt x="477793" y="837792"/>
                    <a:pt x="449209" y="866236"/>
                    <a:pt x="413478" y="866236"/>
                  </a:cubicBezTo>
                  <a:lnTo>
                    <a:pt x="123170" y="866236"/>
                  </a:lnTo>
                  <a:cubicBezTo>
                    <a:pt x="88333" y="866236"/>
                    <a:pt x="58856" y="837792"/>
                    <a:pt x="58856" y="802237"/>
                  </a:cubicBezTo>
                  <a:lnTo>
                    <a:pt x="58856" y="154242"/>
                  </a:lnTo>
                  <a:cubicBezTo>
                    <a:pt x="58856" y="119575"/>
                    <a:pt x="88333" y="90242"/>
                    <a:pt x="123170" y="90242"/>
                  </a:cubicBezTo>
                  <a:close/>
                  <a:moveTo>
                    <a:pt x="327474" y="47084"/>
                  </a:moveTo>
                  <a:lnTo>
                    <a:pt x="358260" y="47084"/>
                  </a:lnTo>
                  <a:cubicBezTo>
                    <a:pt x="365504" y="47084"/>
                    <a:pt x="371843" y="52577"/>
                    <a:pt x="371843" y="59901"/>
                  </a:cubicBezTo>
                  <a:cubicBezTo>
                    <a:pt x="371843" y="68140"/>
                    <a:pt x="365504" y="73633"/>
                    <a:pt x="358260" y="73633"/>
                  </a:cubicBezTo>
                  <a:lnTo>
                    <a:pt x="327474" y="73633"/>
                  </a:lnTo>
                  <a:cubicBezTo>
                    <a:pt x="320230" y="73633"/>
                    <a:pt x="313892" y="68140"/>
                    <a:pt x="313892" y="59901"/>
                  </a:cubicBezTo>
                  <a:cubicBezTo>
                    <a:pt x="313892" y="52577"/>
                    <a:pt x="320230" y="47084"/>
                    <a:pt x="327474" y="47084"/>
                  </a:cubicBezTo>
                  <a:close/>
                  <a:moveTo>
                    <a:pt x="177277" y="47084"/>
                  </a:moveTo>
                  <a:lnTo>
                    <a:pt x="268235" y="47084"/>
                  </a:lnTo>
                  <a:cubicBezTo>
                    <a:pt x="275369" y="47084"/>
                    <a:pt x="281611" y="52577"/>
                    <a:pt x="281611" y="59901"/>
                  </a:cubicBezTo>
                  <a:cubicBezTo>
                    <a:pt x="281611" y="68140"/>
                    <a:pt x="275369" y="73633"/>
                    <a:pt x="268235" y="73633"/>
                  </a:cubicBezTo>
                  <a:lnTo>
                    <a:pt x="177277" y="73633"/>
                  </a:lnTo>
                  <a:cubicBezTo>
                    <a:pt x="170143" y="73633"/>
                    <a:pt x="164793" y="68140"/>
                    <a:pt x="164793" y="59901"/>
                  </a:cubicBezTo>
                  <a:cubicBezTo>
                    <a:pt x="164793" y="52577"/>
                    <a:pt x="170143" y="47084"/>
                    <a:pt x="177277" y="47084"/>
                  </a:cubicBezTo>
                  <a:close/>
                  <a:moveTo>
                    <a:pt x="78317" y="25779"/>
                  </a:moveTo>
                  <a:cubicBezTo>
                    <a:pt x="49838" y="25779"/>
                    <a:pt x="26699" y="49780"/>
                    <a:pt x="26699" y="77337"/>
                  </a:cubicBezTo>
                  <a:lnTo>
                    <a:pt x="26699" y="878257"/>
                  </a:lnTo>
                  <a:cubicBezTo>
                    <a:pt x="26699" y="906702"/>
                    <a:pt x="49838" y="929814"/>
                    <a:pt x="78317" y="929814"/>
                  </a:cubicBezTo>
                  <a:lnTo>
                    <a:pt x="459225" y="929814"/>
                  </a:lnTo>
                  <a:cubicBezTo>
                    <a:pt x="487704" y="929814"/>
                    <a:pt x="510843" y="906702"/>
                    <a:pt x="510843" y="878257"/>
                  </a:cubicBezTo>
                  <a:lnTo>
                    <a:pt x="510843" y="77337"/>
                  </a:lnTo>
                  <a:cubicBezTo>
                    <a:pt x="510843" y="49780"/>
                    <a:pt x="487704" y="25779"/>
                    <a:pt x="459225" y="25779"/>
                  </a:cubicBezTo>
                  <a:close/>
                  <a:moveTo>
                    <a:pt x="78317" y="0"/>
                  </a:moveTo>
                  <a:lnTo>
                    <a:pt x="459225" y="0"/>
                  </a:lnTo>
                  <a:cubicBezTo>
                    <a:pt x="501943" y="0"/>
                    <a:pt x="536652" y="35557"/>
                    <a:pt x="536652" y="77337"/>
                  </a:cubicBezTo>
                  <a:lnTo>
                    <a:pt x="536652" y="878257"/>
                  </a:lnTo>
                  <a:cubicBezTo>
                    <a:pt x="536652" y="920925"/>
                    <a:pt x="501943" y="956482"/>
                    <a:pt x="459225" y="956482"/>
                  </a:cubicBezTo>
                  <a:lnTo>
                    <a:pt x="78317" y="956482"/>
                  </a:lnTo>
                  <a:cubicBezTo>
                    <a:pt x="34709" y="956482"/>
                    <a:pt x="0" y="920925"/>
                    <a:pt x="0" y="878257"/>
                  </a:cubicBezTo>
                  <a:lnTo>
                    <a:pt x="0" y="77337"/>
                  </a:lnTo>
                  <a:cubicBezTo>
                    <a:pt x="0" y="35557"/>
                    <a:pt x="34709" y="0"/>
                    <a:pt x="7831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973B9195-B6BB-43DA-AB5C-145FDE801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65124" y="4015234"/>
              <a:ext cx="956481" cy="986533"/>
            </a:xfrm>
            <a:custGeom>
              <a:avLst/>
              <a:gdLst>
                <a:gd name="connsiteX0" fmla="*/ 860794 w 956481"/>
                <a:gd name="connsiteY0" fmla="*/ 587211 h 986533"/>
                <a:gd name="connsiteX1" fmla="*/ 885851 w 956481"/>
                <a:gd name="connsiteY1" fmla="*/ 612267 h 986533"/>
                <a:gd name="connsiteX2" fmla="*/ 860794 w 956481"/>
                <a:gd name="connsiteY2" fmla="*/ 637322 h 986533"/>
                <a:gd name="connsiteX3" fmla="*/ 835737 w 956481"/>
                <a:gd name="connsiteY3" fmla="*/ 612267 h 986533"/>
                <a:gd name="connsiteX4" fmla="*/ 860794 w 956481"/>
                <a:gd name="connsiteY4" fmla="*/ 587211 h 986533"/>
                <a:gd name="connsiteX5" fmla="*/ 860794 w 956481"/>
                <a:gd name="connsiteY5" fmla="*/ 489119 h 986533"/>
                <a:gd name="connsiteX6" fmla="*/ 885851 w 956481"/>
                <a:gd name="connsiteY6" fmla="*/ 514176 h 986533"/>
                <a:gd name="connsiteX7" fmla="*/ 860794 w 956481"/>
                <a:gd name="connsiteY7" fmla="*/ 539233 h 986533"/>
                <a:gd name="connsiteX8" fmla="*/ 835737 w 956481"/>
                <a:gd name="connsiteY8" fmla="*/ 514176 h 986533"/>
                <a:gd name="connsiteX9" fmla="*/ 860794 w 956481"/>
                <a:gd name="connsiteY9" fmla="*/ 489119 h 986533"/>
                <a:gd name="connsiteX10" fmla="*/ 860794 w 956481"/>
                <a:gd name="connsiteY10" fmla="*/ 375334 h 986533"/>
                <a:gd name="connsiteX11" fmla="*/ 885851 w 956481"/>
                <a:gd name="connsiteY11" fmla="*/ 401284 h 986533"/>
                <a:gd name="connsiteX12" fmla="*/ 860794 w 956481"/>
                <a:gd name="connsiteY12" fmla="*/ 425445 h 986533"/>
                <a:gd name="connsiteX13" fmla="*/ 835737 w 956481"/>
                <a:gd name="connsiteY13" fmla="*/ 401284 h 986533"/>
                <a:gd name="connsiteX14" fmla="*/ 860794 w 956481"/>
                <a:gd name="connsiteY14" fmla="*/ 375334 h 986533"/>
                <a:gd name="connsiteX15" fmla="*/ 144108 w 956481"/>
                <a:gd name="connsiteY15" fmla="*/ 283384 h 986533"/>
                <a:gd name="connsiteX16" fmla="*/ 112992 w 956481"/>
                <a:gd name="connsiteY16" fmla="*/ 315360 h 986533"/>
                <a:gd name="connsiteX17" fmla="*/ 112992 w 956481"/>
                <a:gd name="connsiteY17" fmla="*/ 696416 h 986533"/>
                <a:gd name="connsiteX18" fmla="*/ 144108 w 956481"/>
                <a:gd name="connsiteY18" fmla="*/ 728393 h 986533"/>
                <a:gd name="connsiteX19" fmla="*/ 729978 w 956481"/>
                <a:gd name="connsiteY19" fmla="*/ 728393 h 986533"/>
                <a:gd name="connsiteX20" fmla="*/ 761983 w 956481"/>
                <a:gd name="connsiteY20" fmla="*/ 696416 h 986533"/>
                <a:gd name="connsiteX21" fmla="*/ 761983 w 956481"/>
                <a:gd name="connsiteY21" fmla="*/ 315360 h 986533"/>
                <a:gd name="connsiteX22" fmla="*/ 729978 w 956481"/>
                <a:gd name="connsiteY22" fmla="*/ 283384 h 986533"/>
                <a:gd name="connsiteX23" fmla="*/ 144108 w 956481"/>
                <a:gd name="connsiteY23" fmla="*/ 257625 h 986533"/>
                <a:gd name="connsiteX24" fmla="*/ 729978 w 956481"/>
                <a:gd name="connsiteY24" fmla="*/ 257625 h 986533"/>
                <a:gd name="connsiteX25" fmla="*/ 787765 w 956481"/>
                <a:gd name="connsiteY25" fmla="*/ 315360 h 986533"/>
                <a:gd name="connsiteX26" fmla="*/ 787765 w 956481"/>
                <a:gd name="connsiteY26" fmla="*/ 696416 h 986533"/>
                <a:gd name="connsiteX27" fmla="*/ 729978 w 956481"/>
                <a:gd name="connsiteY27" fmla="*/ 755040 h 986533"/>
                <a:gd name="connsiteX28" fmla="*/ 144108 w 956481"/>
                <a:gd name="connsiteY28" fmla="*/ 755040 h 986533"/>
                <a:gd name="connsiteX29" fmla="*/ 86321 w 956481"/>
                <a:gd name="connsiteY29" fmla="*/ 696416 h 986533"/>
                <a:gd name="connsiteX30" fmla="*/ 86321 w 956481"/>
                <a:gd name="connsiteY30" fmla="*/ 315360 h 986533"/>
                <a:gd name="connsiteX31" fmla="*/ 144108 w 956481"/>
                <a:gd name="connsiteY31" fmla="*/ 257625 h 986533"/>
                <a:gd name="connsiteX32" fmla="*/ 74739 w 956481"/>
                <a:gd name="connsiteY32" fmla="*/ 195525 h 986533"/>
                <a:gd name="connsiteX33" fmla="*/ 26692 w 956481"/>
                <a:gd name="connsiteY33" fmla="*/ 244518 h 986533"/>
                <a:gd name="connsiteX34" fmla="*/ 26692 w 956481"/>
                <a:gd name="connsiteY34" fmla="*/ 770966 h 986533"/>
                <a:gd name="connsiteX35" fmla="*/ 74739 w 956481"/>
                <a:gd name="connsiteY35" fmla="*/ 819068 h 986533"/>
                <a:gd name="connsiteX36" fmla="*/ 881742 w 956481"/>
                <a:gd name="connsiteY36" fmla="*/ 819068 h 986533"/>
                <a:gd name="connsiteX37" fmla="*/ 929789 w 956481"/>
                <a:gd name="connsiteY37" fmla="*/ 770966 h 986533"/>
                <a:gd name="connsiteX38" fmla="*/ 929789 w 956481"/>
                <a:gd name="connsiteY38" fmla="*/ 244518 h 986533"/>
                <a:gd name="connsiteX39" fmla="*/ 881742 w 956481"/>
                <a:gd name="connsiteY39" fmla="*/ 195525 h 986533"/>
                <a:gd name="connsiteX40" fmla="*/ 589904 w 956481"/>
                <a:gd name="connsiteY40" fmla="*/ 195525 h 986533"/>
                <a:gd name="connsiteX41" fmla="*/ 365687 w 956481"/>
                <a:gd name="connsiteY41" fmla="*/ 195525 h 986533"/>
                <a:gd name="connsiteX42" fmla="*/ 477796 w 956481"/>
                <a:gd name="connsiteY42" fmla="*/ 83287 h 986533"/>
                <a:gd name="connsiteX43" fmla="*/ 392380 w 956481"/>
                <a:gd name="connsiteY43" fmla="*/ 168802 h 986533"/>
                <a:gd name="connsiteX44" fmla="*/ 564102 w 956481"/>
                <a:gd name="connsiteY44" fmla="*/ 168802 h 986533"/>
                <a:gd name="connsiteX45" fmla="*/ 477796 w 956481"/>
                <a:gd name="connsiteY45" fmla="*/ 83287 h 986533"/>
                <a:gd name="connsiteX46" fmla="*/ 350673 w 956481"/>
                <a:gd name="connsiteY46" fmla="*/ 0 h 986533"/>
                <a:gd name="connsiteX47" fmla="*/ 360349 w 956481"/>
                <a:gd name="connsiteY47" fmla="*/ 4009 h 986533"/>
                <a:gd name="connsiteX48" fmla="*/ 426190 w 956481"/>
                <a:gd name="connsiteY48" fmla="*/ 69035 h 986533"/>
                <a:gd name="connsiteX49" fmla="*/ 477796 w 956481"/>
                <a:gd name="connsiteY49" fmla="*/ 56564 h 986533"/>
                <a:gd name="connsiteX50" fmla="*/ 530291 w 956481"/>
                <a:gd name="connsiteY50" fmla="*/ 69035 h 986533"/>
                <a:gd name="connsiteX51" fmla="*/ 596132 w 956481"/>
                <a:gd name="connsiteY51" fmla="*/ 4009 h 986533"/>
                <a:gd name="connsiteX52" fmla="*/ 604696 w 956481"/>
                <a:gd name="connsiteY52" fmla="*/ 0 h 986533"/>
                <a:gd name="connsiteX53" fmla="*/ 613928 w 956481"/>
                <a:gd name="connsiteY53" fmla="*/ 4009 h 986533"/>
                <a:gd name="connsiteX54" fmla="*/ 613928 w 956481"/>
                <a:gd name="connsiteY54" fmla="*/ 22715 h 986533"/>
                <a:gd name="connsiteX55" fmla="*/ 552535 w 956481"/>
                <a:gd name="connsiteY55" fmla="*/ 84178 h 986533"/>
                <a:gd name="connsiteX56" fmla="*/ 589904 w 956481"/>
                <a:gd name="connsiteY56" fmla="*/ 168802 h 986533"/>
                <a:gd name="connsiteX57" fmla="*/ 881742 w 956481"/>
                <a:gd name="connsiteY57" fmla="*/ 168802 h 986533"/>
                <a:gd name="connsiteX58" fmla="*/ 956481 w 956481"/>
                <a:gd name="connsiteY58" fmla="*/ 244518 h 986533"/>
                <a:gd name="connsiteX59" fmla="*/ 956481 w 956481"/>
                <a:gd name="connsiteY59" fmla="*/ 770966 h 986533"/>
                <a:gd name="connsiteX60" fmla="*/ 881742 w 956481"/>
                <a:gd name="connsiteY60" fmla="*/ 845791 h 986533"/>
                <a:gd name="connsiteX61" fmla="*/ 798106 w 956481"/>
                <a:gd name="connsiteY61" fmla="*/ 845791 h 986533"/>
                <a:gd name="connsiteX62" fmla="*/ 870176 w 956481"/>
                <a:gd name="connsiteY62" fmla="*/ 966936 h 986533"/>
                <a:gd name="connsiteX63" fmla="*/ 865727 w 956481"/>
                <a:gd name="connsiteY63" fmla="*/ 984752 h 986533"/>
                <a:gd name="connsiteX64" fmla="*/ 858609 w 956481"/>
                <a:gd name="connsiteY64" fmla="*/ 986533 h 986533"/>
                <a:gd name="connsiteX65" fmla="*/ 847042 w 956481"/>
                <a:gd name="connsiteY65" fmla="*/ 980298 h 986533"/>
                <a:gd name="connsiteX66" fmla="*/ 766075 w 956481"/>
                <a:gd name="connsiteY66" fmla="*/ 845791 h 986533"/>
                <a:gd name="connsiteX67" fmla="*/ 189517 w 956481"/>
                <a:gd name="connsiteY67" fmla="*/ 845791 h 986533"/>
                <a:gd name="connsiteX68" fmla="*/ 109439 w 956481"/>
                <a:gd name="connsiteY68" fmla="*/ 980298 h 986533"/>
                <a:gd name="connsiteX69" fmla="*/ 97872 w 956481"/>
                <a:gd name="connsiteY69" fmla="*/ 986533 h 986533"/>
                <a:gd name="connsiteX70" fmla="*/ 90754 w 956481"/>
                <a:gd name="connsiteY70" fmla="*/ 984752 h 986533"/>
                <a:gd name="connsiteX71" fmla="*/ 86306 w 956481"/>
                <a:gd name="connsiteY71" fmla="*/ 966936 h 986533"/>
                <a:gd name="connsiteX72" fmla="*/ 159265 w 956481"/>
                <a:gd name="connsiteY72" fmla="*/ 845791 h 986533"/>
                <a:gd name="connsiteX73" fmla="*/ 74739 w 956481"/>
                <a:gd name="connsiteY73" fmla="*/ 845791 h 986533"/>
                <a:gd name="connsiteX74" fmla="*/ 0 w 956481"/>
                <a:gd name="connsiteY74" fmla="*/ 770966 h 986533"/>
                <a:gd name="connsiteX75" fmla="*/ 0 w 956481"/>
                <a:gd name="connsiteY75" fmla="*/ 244518 h 986533"/>
                <a:gd name="connsiteX76" fmla="*/ 74739 w 956481"/>
                <a:gd name="connsiteY76" fmla="*/ 168802 h 986533"/>
                <a:gd name="connsiteX77" fmla="*/ 365687 w 956481"/>
                <a:gd name="connsiteY77" fmla="*/ 168802 h 986533"/>
                <a:gd name="connsiteX78" fmla="*/ 403946 w 956481"/>
                <a:gd name="connsiteY78" fmla="*/ 84178 h 986533"/>
                <a:gd name="connsiteX79" fmla="*/ 341664 w 956481"/>
                <a:gd name="connsiteY79" fmla="*/ 22715 h 986533"/>
                <a:gd name="connsiteX80" fmla="*/ 341664 w 956481"/>
                <a:gd name="connsiteY80" fmla="*/ 4009 h 986533"/>
                <a:gd name="connsiteX81" fmla="*/ 350673 w 956481"/>
                <a:gd name="connsiteY81" fmla="*/ 0 h 986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56481" h="986533">
                  <a:moveTo>
                    <a:pt x="860794" y="587211"/>
                  </a:moveTo>
                  <a:cubicBezTo>
                    <a:pt x="874217" y="587211"/>
                    <a:pt x="885851" y="598844"/>
                    <a:pt x="885851" y="612267"/>
                  </a:cubicBezTo>
                  <a:cubicBezTo>
                    <a:pt x="885851" y="625689"/>
                    <a:pt x="874217" y="637322"/>
                    <a:pt x="860794" y="637322"/>
                  </a:cubicBezTo>
                  <a:cubicBezTo>
                    <a:pt x="847371" y="637322"/>
                    <a:pt x="835737" y="625689"/>
                    <a:pt x="835737" y="612267"/>
                  </a:cubicBezTo>
                  <a:cubicBezTo>
                    <a:pt x="835737" y="598844"/>
                    <a:pt x="847371" y="587211"/>
                    <a:pt x="860794" y="587211"/>
                  </a:cubicBezTo>
                  <a:close/>
                  <a:moveTo>
                    <a:pt x="860794" y="489119"/>
                  </a:moveTo>
                  <a:cubicBezTo>
                    <a:pt x="874217" y="489119"/>
                    <a:pt x="885851" y="500752"/>
                    <a:pt x="885851" y="514176"/>
                  </a:cubicBezTo>
                  <a:cubicBezTo>
                    <a:pt x="885851" y="528494"/>
                    <a:pt x="874217" y="539233"/>
                    <a:pt x="860794" y="539233"/>
                  </a:cubicBezTo>
                  <a:cubicBezTo>
                    <a:pt x="847371" y="539233"/>
                    <a:pt x="835737" y="528494"/>
                    <a:pt x="835737" y="514176"/>
                  </a:cubicBezTo>
                  <a:cubicBezTo>
                    <a:pt x="835737" y="500752"/>
                    <a:pt x="847371" y="489119"/>
                    <a:pt x="860794" y="489119"/>
                  </a:cubicBezTo>
                  <a:close/>
                  <a:moveTo>
                    <a:pt x="860794" y="375334"/>
                  </a:moveTo>
                  <a:cubicBezTo>
                    <a:pt x="874217" y="375334"/>
                    <a:pt x="885851" y="386967"/>
                    <a:pt x="885851" y="401284"/>
                  </a:cubicBezTo>
                  <a:cubicBezTo>
                    <a:pt x="885851" y="414707"/>
                    <a:pt x="874217" y="425445"/>
                    <a:pt x="860794" y="425445"/>
                  </a:cubicBezTo>
                  <a:cubicBezTo>
                    <a:pt x="847371" y="425445"/>
                    <a:pt x="835737" y="414707"/>
                    <a:pt x="835737" y="401284"/>
                  </a:cubicBezTo>
                  <a:cubicBezTo>
                    <a:pt x="835737" y="386967"/>
                    <a:pt x="847371" y="375334"/>
                    <a:pt x="860794" y="375334"/>
                  </a:cubicBezTo>
                  <a:close/>
                  <a:moveTo>
                    <a:pt x="144108" y="283384"/>
                  </a:moveTo>
                  <a:cubicBezTo>
                    <a:pt x="126327" y="283384"/>
                    <a:pt x="112992" y="297596"/>
                    <a:pt x="112992" y="315360"/>
                  </a:cubicBezTo>
                  <a:lnTo>
                    <a:pt x="112992" y="696416"/>
                  </a:lnTo>
                  <a:cubicBezTo>
                    <a:pt x="112992" y="713293"/>
                    <a:pt x="126327" y="728393"/>
                    <a:pt x="144108" y="728393"/>
                  </a:cubicBezTo>
                  <a:lnTo>
                    <a:pt x="729978" y="728393"/>
                  </a:lnTo>
                  <a:cubicBezTo>
                    <a:pt x="747759" y="728393"/>
                    <a:pt x="761983" y="713293"/>
                    <a:pt x="761983" y="696416"/>
                  </a:cubicBezTo>
                  <a:lnTo>
                    <a:pt x="761983" y="315360"/>
                  </a:lnTo>
                  <a:cubicBezTo>
                    <a:pt x="761983" y="297596"/>
                    <a:pt x="747759" y="283384"/>
                    <a:pt x="729978" y="283384"/>
                  </a:cubicBezTo>
                  <a:close/>
                  <a:moveTo>
                    <a:pt x="144108" y="257625"/>
                  </a:moveTo>
                  <a:lnTo>
                    <a:pt x="729978" y="257625"/>
                  </a:lnTo>
                  <a:cubicBezTo>
                    <a:pt x="761983" y="257625"/>
                    <a:pt x="787765" y="283384"/>
                    <a:pt x="787765" y="315360"/>
                  </a:cubicBezTo>
                  <a:lnTo>
                    <a:pt x="787765" y="696416"/>
                  </a:lnTo>
                  <a:cubicBezTo>
                    <a:pt x="787765" y="728393"/>
                    <a:pt x="761983" y="755040"/>
                    <a:pt x="729978" y="755040"/>
                  </a:cubicBezTo>
                  <a:lnTo>
                    <a:pt x="144108" y="755040"/>
                  </a:lnTo>
                  <a:cubicBezTo>
                    <a:pt x="112103" y="755040"/>
                    <a:pt x="86321" y="728393"/>
                    <a:pt x="86321" y="696416"/>
                  </a:cubicBezTo>
                  <a:lnTo>
                    <a:pt x="86321" y="315360"/>
                  </a:lnTo>
                  <a:cubicBezTo>
                    <a:pt x="86321" y="283384"/>
                    <a:pt x="112103" y="257625"/>
                    <a:pt x="144108" y="257625"/>
                  </a:cubicBezTo>
                  <a:close/>
                  <a:moveTo>
                    <a:pt x="74739" y="195525"/>
                  </a:moveTo>
                  <a:cubicBezTo>
                    <a:pt x="48046" y="195525"/>
                    <a:pt x="26692" y="217794"/>
                    <a:pt x="26692" y="244518"/>
                  </a:cubicBezTo>
                  <a:lnTo>
                    <a:pt x="26692" y="770966"/>
                  </a:lnTo>
                  <a:cubicBezTo>
                    <a:pt x="26692" y="797689"/>
                    <a:pt x="48046" y="819068"/>
                    <a:pt x="74739" y="819068"/>
                  </a:cubicBezTo>
                  <a:lnTo>
                    <a:pt x="881742" y="819068"/>
                  </a:lnTo>
                  <a:cubicBezTo>
                    <a:pt x="909324" y="819068"/>
                    <a:pt x="929789" y="797689"/>
                    <a:pt x="929789" y="770966"/>
                  </a:cubicBezTo>
                  <a:lnTo>
                    <a:pt x="929789" y="244518"/>
                  </a:lnTo>
                  <a:cubicBezTo>
                    <a:pt x="929789" y="217794"/>
                    <a:pt x="909324" y="195525"/>
                    <a:pt x="881742" y="195525"/>
                  </a:cubicBezTo>
                  <a:lnTo>
                    <a:pt x="589904" y="195525"/>
                  </a:lnTo>
                  <a:lnTo>
                    <a:pt x="365687" y="195525"/>
                  </a:lnTo>
                  <a:close/>
                  <a:moveTo>
                    <a:pt x="477796" y="83287"/>
                  </a:moveTo>
                  <a:cubicBezTo>
                    <a:pt x="430639" y="83287"/>
                    <a:pt x="392380" y="121591"/>
                    <a:pt x="392380" y="168802"/>
                  </a:cubicBezTo>
                  <a:lnTo>
                    <a:pt x="564102" y="168802"/>
                  </a:lnTo>
                  <a:cubicBezTo>
                    <a:pt x="564102" y="121591"/>
                    <a:pt x="524952" y="83287"/>
                    <a:pt x="477796" y="83287"/>
                  </a:cubicBezTo>
                  <a:close/>
                  <a:moveTo>
                    <a:pt x="350673" y="0"/>
                  </a:moveTo>
                  <a:cubicBezTo>
                    <a:pt x="354121" y="0"/>
                    <a:pt x="357680" y="1336"/>
                    <a:pt x="360349" y="4009"/>
                  </a:cubicBezTo>
                  <a:lnTo>
                    <a:pt x="426190" y="69035"/>
                  </a:lnTo>
                  <a:cubicBezTo>
                    <a:pt x="441316" y="61018"/>
                    <a:pt x="459111" y="56564"/>
                    <a:pt x="477796" y="56564"/>
                  </a:cubicBezTo>
                  <a:cubicBezTo>
                    <a:pt x="496480" y="56564"/>
                    <a:pt x="514276" y="61018"/>
                    <a:pt x="530291" y="69035"/>
                  </a:cubicBezTo>
                  <a:lnTo>
                    <a:pt x="596132" y="4009"/>
                  </a:lnTo>
                  <a:cubicBezTo>
                    <a:pt x="598356" y="1336"/>
                    <a:pt x="601471" y="0"/>
                    <a:pt x="604696" y="0"/>
                  </a:cubicBezTo>
                  <a:cubicBezTo>
                    <a:pt x="607922" y="0"/>
                    <a:pt x="611259" y="1336"/>
                    <a:pt x="613928" y="4009"/>
                  </a:cubicBezTo>
                  <a:cubicBezTo>
                    <a:pt x="619266" y="9353"/>
                    <a:pt x="619266" y="17370"/>
                    <a:pt x="613928" y="22715"/>
                  </a:cubicBezTo>
                  <a:lnTo>
                    <a:pt x="552535" y="84178"/>
                  </a:lnTo>
                  <a:cubicBezTo>
                    <a:pt x="574778" y="104666"/>
                    <a:pt x="589904" y="135843"/>
                    <a:pt x="589904" y="168802"/>
                  </a:cubicBezTo>
                  <a:lnTo>
                    <a:pt x="881742" y="168802"/>
                  </a:lnTo>
                  <a:cubicBezTo>
                    <a:pt x="923560" y="168802"/>
                    <a:pt x="956481" y="202651"/>
                    <a:pt x="956481" y="244518"/>
                  </a:cubicBezTo>
                  <a:lnTo>
                    <a:pt x="956481" y="770966"/>
                  </a:lnTo>
                  <a:cubicBezTo>
                    <a:pt x="956481" y="811942"/>
                    <a:pt x="923560" y="845791"/>
                    <a:pt x="881742" y="845791"/>
                  </a:cubicBezTo>
                  <a:lnTo>
                    <a:pt x="798106" y="845791"/>
                  </a:lnTo>
                  <a:lnTo>
                    <a:pt x="870176" y="966936"/>
                  </a:lnTo>
                  <a:cubicBezTo>
                    <a:pt x="873734" y="973172"/>
                    <a:pt x="871955" y="982080"/>
                    <a:pt x="865727" y="984752"/>
                  </a:cubicBezTo>
                  <a:cubicBezTo>
                    <a:pt x="863058" y="985643"/>
                    <a:pt x="860388" y="986533"/>
                    <a:pt x="858609" y="986533"/>
                  </a:cubicBezTo>
                  <a:cubicBezTo>
                    <a:pt x="854160" y="986533"/>
                    <a:pt x="850601" y="984752"/>
                    <a:pt x="847042" y="980298"/>
                  </a:cubicBezTo>
                  <a:lnTo>
                    <a:pt x="766075" y="845791"/>
                  </a:lnTo>
                  <a:lnTo>
                    <a:pt x="189517" y="845791"/>
                  </a:lnTo>
                  <a:lnTo>
                    <a:pt x="109439" y="980298"/>
                  </a:lnTo>
                  <a:cubicBezTo>
                    <a:pt x="106770" y="984752"/>
                    <a:pt x="102321" y="986533"/>
                    <a:pt x="97872" y="986533"/>
                  </a:cubicBezTo>
                  <a:cubicBezTo>
                    <a:pt x="95203" y="986533"/>
                    <a:pt x="93424" y="985643"/>
                    <a:pt x="90754" y="984752"/>
                  </a:cubicBezTo>
                  <a:cubicBezTo>
                    <a:pt x="84526" y="982080"/>
                    <a:pt x="82747" y="973172"/>
                    <a:pt x="86306" y="966936"/>
                  </a:cubicBezTo>
                  <a:lnTo>
                    <a:pt x="159265" y="845791"/>
                  </a:lnTo>
                  <a:lnTo>
                    <a:pt x="74739" y="845791"/>
                  </a:lnTo>
                  <a:cubicBezTo>
                    <a:pt x="33810" y="845791"/>
                    <a:pt x="0" y="811942"/>
                    <a:pt x="0" y="770966"/>
                  </a:cubicBezTo>
                  <a:lnTo>
                    <a:pt x="0" y="244518"/>
                  </a:lnTo>
                  <a:cubicBezTo>
                    <a:pt x="0" y="202651"/>
                    <a:pt x="33810" y="168802"/>
                    <a:pt x="74739" y="168802"/>
                  </a:cubicBezTo>
                  <a:lnTo>
                    <a:pt x="365687" y="168802"/>
                  </a:lnTo>
                  <a:cubicBezTo>
                    <a:pt x="365687" y="135843"/>
                    <a:pt x="380813" y="104666"/>
                    <a:pt x="403946" y="84178"/>
                  </a:cubicBezTo>
                  <a:lnTo>
                    <a:pt x="341664" y="22715"/>
                  </a:lnTo>
                  <a:cubicBezTo>
                    <a:pt x="336326" y="17370"/>
                    <a:pt x="336326" y="9353"/>
                    <a:pt x="341664" y="4009"/>
                  </a:cubicBezTo>
                  <a:cubicBezTo>
                    <a:pt x="343889" y="1336"/>
                    <a:pt x="347225" y="0"/>
                    <a:pt x="35067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sp>
        <p:nvSpPr>
          <p:cNvPr id="106" name="Freeform 6">
            <a:extLst>
              <a:ext uri="{FF2B5EF4-FFF2-40B4-BE49-F238E27FC236}">
                <a16:creationId xmlns:a16="http://schemas.microsoft.com/office/drawing/2014/main" id="{080651F3-66E1-4E7A-9D28-8DA0CF953014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18862758" y="461441"/>
            <a:ext cx="2679192" cy="834847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7" name="Freeform 6">
            <a:extLst>
              <a:ext uri="{FF2B5EF4-FFF2-40B4-BE49-F238E27FC236}">
                <a16:creationId xmlns:a16="http://schemas.microsoft.com/office/drawing/2014/main" id="{F6F41783-FAF5-4BEB-8E62-0EA6BA3A92B2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18862758" y="3953522"/>
            <a:ext cx="2679192" cy="834847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8" name="Freeform 6">
            <a:extLst>
              <a:ext uri="{FF2B5EF4-FFF2-40B4-BE49-F238E27FC236}">
                <a16:creationId xmlns:a16="http://schemas.microsoft.com/office/drawing/2014/main" id="{70724C68-53B7-4D75-93E8-64FADAC180F8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18862758" y="7445602"/>
            <a:ext cx="2679192" cy="834847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8C2CE46-0CE6-4F5B-B5E3-BD6B0B7F201D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COMMUNICATION SLIDE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4845C11-9A9A-4A34-BF3E-E45D7FCF68AB}"/>
              </a:ext>
            </a:extLst>
          </p:cNvPr>
          <p:cNvSpPr txBox="1"/>
          <p:nvPr/>
        </p:nvSpPr>
        <p:spPr>
          <a:xfrm>
            <a:off x="1520827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813592D-7777-4616-B34B-C5C337A93E44}"/>
              </a:ext>
            </a:extLst>
          </p:cNvPr>
          <p:cNvSpPr txBox="1"/>
          <p:nvPr/>
        </p:nvSpPr>
        <p:spPr>
          <a:xfrm>
            <a:off x="17075101" y="3760585"/>
            <a:ext cx="6203997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C93DFB9-6846-4E5A-B0A7-E2B1058F9324}"/>
              </a:ext>
            </a:extLst>
          </p:cNvPr>
          <p:cNvSpPr txBox="1"/>
          <p:nvPr/>
        </p:nvSpPr>
        <p:spPr>
          <a:xfrm>
            <a:off x="17075102" y="4441927"/>
            <a:ext cx="6203998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EC4AB80-6418-44E6-A2D7-55F3E122163A}"/>
              </a:ext>
            </a:extLst>
          </p:cNvPr>
          <p:cNvSpPr txBox="1"/>
          <p:nvPr/>
        </p:nvSpPr>
        <p:spPr>
          <a:xfrm>
            <a:off x="17075101" y="7253560"/>
            <a:ext cx="6203997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15C4F95-7AAC-482C-B406-2EA2715105D8}"/>
              </a:ext>
            </a:extLst>
          </p:cNvPr>
          <p:cNvSpPr txBox="1"/>
          <p:nvPr/>
        </p:nvSpPr>
        <p:spPr>
          <a:xfrm>
            <a:off x="17075102" y="7934902"/>
            <a:ext cx="6203998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DBAD82D-C15E-4BBC-89CF-8947192E853A}"/>
              </a:ext>
            </a:extLst>
          </p:cNvPr>
          <p:cNvSpPr txBox="1"/>
          <p:nvPr/>
        </p:nvSpPr>
        <p:spPr>
          <a:xfrm>
            <a:off x="17075101" y="10741716"/>
            <a:ext cx="6203997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0A2426C-FDB8-4EB2-BF54-B44EEF61A94E}"/>
              </a:ext>
            </a:extLst>
          </p:cNvPr>
          <p:cNvSpPr txBox="1"/>
          <p:nvPr/>
        </p:nvSpPr>
        <p:spPr>
          <a:xfrm>
            <a:off x="17075102" y="11423058"/>
            <a:ext cx="6203998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Freeform 2">
            <a:extLst>
              <a:ext uri="{FF2B5EF4-FFF2-40B4-BE49-F238E27FC236}">
                <a16:creationId xmlns:a16="http://schemas.microsoft.com/office/drawing/2014/main" id="{82E15343-238C-4E18-9798-B2BC902CF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831" y="3292293"/>
            <a:ext cx="6499677" cy="2319660"/>
          </a:xfrm>
          <a:prstGeom prst="roundRect">
            <a:avLst/>
          </a:pr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0" name="Freeform 3">
            <a:extLst>
              <a:ext uri="{FF2B5EF4-FFF2-40B4-BE49-F238E27FC236}">
                <a16:creationId xmlns:a16="http://schemas.microsoft.com/office/drawing/2014/main" id="{A6D680AB-4DBE-4EE1-ADBF-79DC3D836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831" y="6966695"/>
            <a:ext cx="6499677" cy="2319660"/>
          </a:xfrm>
          <a:prstGeom prst="roundRect">
            <a:avLst/>
          </a:pr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1" name="Freeform 4">
            <a:extLst>
              <a:ext uri="{FF2B5EF4-FFF2-40B4-BE49-F238E27FC236}">
                <a16:creationId xmlns:a16="http://schemas.microsoft.com/office/drawing/2014/main" id="{7C290F4A-F542-4400-8233-518FB40BE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831" y="10637238"/>
            <a:ext cx="6499677" cy="2319658"/>
          </a:xfrm>
          <a:prstGeom prst="roundRect">
            <a:avLst/>
          </a:pr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2" name="Freeform 5">
            <a:extLst>
              <a:ext uri="{FF2B5EF4-FFF2-40B4-BE49-F238E27FC236}">
                <a16:creationId xmlns:a16="http://schemas.microsoft.com/office/drawing/2014/main" id="{1721347A-4B1D-4C23-8A6C-B5AB425E6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8844" y="3292293"/>
            <a:ext cx="6499677" cy="2319660"/>
          </a:xfrm>
          <a:prstGeom prst="roundRect">
            <a:avLst/>
          </a:pr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3" name="Freeform 6">
            <a:extLst>
              <a:ext uri="{FF2B5EF4-FFF2-40B4-BE49-F238E27FC236}">
                <a16:creationId xmlns:a16="http://schemas.microsoft.com/office/drawing/2014/main" id="{549AAE9D-3FDC-4AFD-A92E-2E1EBF26B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8844" y="6966695"/>
            <a:ext cx="6499677" cy="2319660"/>
          </a:xfrm>
          <a:prstGeom prst="roundRect">
            <a:avLst/>
          </a:pr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4" name="Freeform 7">
            <a:extLst>
              <a:ext uri="{FF2B5EF4-FFF2-40B4-BE49-F238E27FC236}">
                <a16:creationId xmlns:a16="http://schemas.microsoft.com/office/drawing/2014/main" id="{AEC26F50-67F4-4B0D-AB1D-F3EA7D9A0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8844" y="10637238"/>
            <a:ext cx="6499677" cy="2319658"/>
          </a:xfrm>
          <a:prstGeom prst="roundRect">
            <a:avLst/>
          </a:pr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B681783-891B-44CD-9CCB-F8FD6EDE02FF}"/>
              </a:ext>
            </a:extLst>
          </p:cNvPr>
          <p:cNvGrpSpPr/>
          <p:nvPr/>
        </p:nvGrpSpPr>
        <p:grpSpPr>
          <a:xfrm>
            <a:off x="8336878" y="4345983"/>
            <a:ext cx="7703893" cy="7572664"/>
            <a:chOff x="8336878" y="4345983"/>
            <a:chExt cx="7703893" cy="7572664"/>
          </a:xfrm>
        </p:grpSpPr>
        <p:sp>
          <p:nvSpPr>
            <p:cNvPr id="106" name="Freeform 8">
              <a:extLst>
                <a:ext uri="{FF2B5EF4-FFF2-40B4-BE49-F238E27FC236}">
                  <a16:creationId xmlns:a16="http://schemas.microsoft.com/office/drawing/2014/main" id="{4040A659-FF36-400A-9722-56E3312CE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6878" y="4345983"/>
              <a:ext cx="7703893" cy="7572664"/>
            </a:xfrm>
            <a:custGeom>
              <a:avLst/>
              <a:gdLst>
                <a:gd name="T0" fmla="*/ 8558 w 8804"/>
                <a:gd name="T1" fmla="*/ 2872 h 8651"/>
                <a:gd name="T2" fmla="*/ 7894 w 8804"/>
                <a:gd name="T3" fmla="*/ 3869 h 8651"/>
                <a:gd name="T4" fmla="*/ 6046 w 8804"/>
                <a:gd name="T5" fmla="*/ 3375 h 8651"/>
                <a:gd name="T6" fmla="*/ 6541 w 8804"/>
                <a:gd name="T7" fmla="*/ 1527 h 8651"/>
                <a:gd name="T8" fmla="*/ 7734 w 8804"/>
                <a:gd name="T9" fmla="*/ 1450 h 8651"/>
                <a:gd name="T10" fmla="*/ 5223 w 8804"/>
                <a:gd name="T11" fmla="*/ 0 h 8651"/>
                <a:gd name="T12" fmla="*/ 5753 w 8804"/>
                <a:gd name="T13" fmla="*/ 1073 h 8651"/>
                <a:gd name="T14" fmla="*/ 4402 w 8804"/>
                <a:gd name="T15" fmla="*/ 2427 h 8651"/>
                <a:gd name="T16" fmla="*/ 3050 w 8804"/>
                <a:gd name="T17" fmla="*/ 1073 h 8651"/>
                <a:gd name="T18" fmla="*/ 3580 w 8804"/>
                <a:gd name="T19" fmla="*/ 0 h 8651"/>
                <a:gd name="T20" fmla="*/ 1069 w 8804"/>
                <a:gd name="T21" fmla="*/ 1450 h 8651"/>
                <a:gd name="T22" fmla="*/ 2262 w 8804"/>
                <a:gd name="T23" fmla="*/ 1527 h 8651"/>
                <a:gd name="T24" fmla="*/ 2757 w 8804"/>
                <a:gd name="T25" fmla="*/ 3375 h 8651"/>
                <a:gd name="T26" fmla="*/ 909 w 8804"/>
                <a:gd name="T27" fmla="*/ 3870 h 8651"/>
                <a:gd name="T28" fmla="*/ 245 w 8804"/>
                <a:gd name="T29" fmla="*/ 2872 h 8651"/>
                <a:gd name="T30" fmla="*/ 0 w 8804"/>
                <a:gd name="T31" fmla="*/ 4324 h 8651"/>
                <a:gd name="T32" fmla="*/ 245 w 8804"/>
                <a:gd name="T33" fmla="*/ 5776 h 8651"/>
                <a:gd name="T34" fmla="*/ 909 w 8804"/>
                <a:gd name="T35" fmla="*/ 4779 h 8651"/>
                <a:gd name="T36" fmla="*/ 2757 w 8804"/>
                <a:gd name="T37" fmla="*/ 5274 h 8651"/>
                <a:gd name="T38" fmla="*/ 2262 w 8804"/>
                <a:gd name="T39" fmla="*/ 7121 h 8651"/>
                <a:gd name="T40" fmla="*/ 1069 w 8804"/>
                <a:gd name="T41" fmla="*/ 7199 h 8651"/>
                <a:gd name="T42" fmla="*/ 3580 w 8804"/>
                <a:gd name="T43" fmla="*/ 8649 h 8651"/>
                <a:gd name="T44" fmla="*/ 3050 w 8804"/>
                <a:gd name="T45" fmla="*/ 7576 h 8651"/>
                <a:gd name="T46" fmla="*/ 4402 w 8804"/>
                <a:gd name="T47" fmla="*/ 6223 h 8651"/>
                <a:gd name="T48" fmla="*/ 5753 w 8804"/>
                <a:gd name="T49" fmla="*/ 7576 h 8651"/>
                <a:gd name="T50" fmla="*/ 5223 w 8804"/>
                <a:gd name="T51" fmla="*/ 8650 h 8651"/>
                <a:gd name="T52" fmla="*/ 7734 w 8804"/>
                <a:gd name="T53" fmla="*/ 7199 h 8651"/>
                <a:gd name="T54" fmla="*/ 6541 w 8804"/>
                <a:gd name="T55" fmla="*/ 7121 h 8651"/>
                <a:gd name="T56" fmla="*/ 6046 w 8804"/>
                <a:gd name="T57" fmla="*/ 5274 h 8651"/>
                <a:gd name="T58" fmla="*/ 7894 w 8804"/>
                <a:gd name="T59" fmla="*/ 4779 h 8651"/>
                <a:gd name="T60" fmla="*/ 8558 w 8804"/>
                <a:gd name="T61" fmla="*/ 5775 h 8651"/>
                <a:gd name="T62" fmla="*/ 8803 w 8804"/>
                <a:gd name="T63" fmla="*/ 4324 h 8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804" h="8651">
                  <a:moveTo>
                    <a:pt x="8558" y="2872"/>
                  </a:moveTo>
                  <a:lnTo>
                    <a:pt x="8558" y="2872"/>
                  </a:lnTo>
                  <a:cubicBezTo>
                    <a:pt x="8505" y="3276"/>
                    <a:pt x="8272" y="3651"/>
                    <a:pt x="7894" y="3869"/>
                  </a:cubicBezTo>
                  <a:lnTo>
                    <a:pt x="7894" y="3869"/>
                  </a:lnTo>
                  <a:cubicBezTo>
                    <a:pt x="7248" y="4243"/>
                    <a:pt x="6418" y="4021"/>
                    <a:pt x="6046" y="3375"/>
                  </a:cubicBezTo>
                  <a:lnTo>
                    <a:pt x="6046" y="3375"/>
                  </a:lnTo>
                  <a:cubicBezTo>
                    <a:pt x="5672" y="2729"/>
                    <a:pt x="5894" y="1901"/>
                    <a:pt x="6541" y="1527"/>
                  </a:cubicBezTo>
                  <a:lnTo>
                    <a:pt x="6541" y="1527"/>
                  </a:lnTo>
                  <a:cubicBezTo>
                    <a:pt x="6919" y="1310"/>
                    <a:pt x="7359" y="1295"/>
                    <a:pt x="7734" y="1450"/>
                  </a:cubicBezTo>
                  <a:lnTo>
                    <a:pt x="7734" y="1450"/>
                  </a:lnTo>
                  <a:cubicBezTo>
                    <a:pt x="7097" y="712"/>
                    <a:pt x="6220" y="188"/>
                    <a:pt x="5223" y="0"/>
                  </a:cubicBezTo>
                  <a:lnTo>
                    <a:pt x="5223" y="0"/>
                  </a:lnTo>
                  <a:cubicBezTo>
                    <a:pt x="5545" y="248"/>
                    <a:pt x="5753" y="637"/>
                    <a:pt x="5753" y="1073"/>
                  </a:cubicBezTo>
                  <a:lnTo>
                    <a:pt x="5753" y="1073"/>
                  </a:lnTo>
                  <a:cubicBezTo>
                    <a:pt x="5753" y="1819"/>
                    <a:pt x="5147" y="2427"/>
                    <a:pt x="4402" y="2427"/>
                  </a:cubicBezTo>
                  <a:lnTo>
                    <a:pt x="4402" y="2427"/>
                  </a:lnTo>
                  <a:cubicBezTo>
                    <a:pt x="3656" y="2427"/>
                    <a:pt x="3050" y="1819"/>
                    <a:pt x="3050" y="1073"/>
                  </a:cubicBezTo>
                  <a:lnTo>
                    <a:pt x="3050" y="1073"/>
                  </a:lnTo>
                  <a:cubicBezTo>
                    <a:pt x="3050" y="637"/>
                    <a:pt x="3257" y="248"/>
                    <a:pt x="3580" y="0"/>
                  </a:cubicBezTo>
                  <a:lnTo>
                    <a:pt x="3580" y="0"/>
                  </a:lnTo>
                  <a:cubicBezTo>
                    <a:pt x="2583" y="188"/>
                    <a:pt x="1706" y="712"/>
                    <a:pt x="1069" y="1450"/>
                  </a:cubicBezTo>
                  <a:lnTo>
                    <a:pt x="1069" y="1450"/>
                  </a:lnTo>
                  <a:cubicBezTo>
                    <a:pt x="1444" y="1295"/>
                    <a:pt x="1884" y="1310"/>
                    <a:pt x="2262" y="1527"/>
                  </a:cubicBezTo>
                  <a:lnTo>
                    <a:pt x="2262" y="1527"/>
                  </a:lnTo>
                  <a:cubicBezTo>
                    <a:pt x="2909" y="1901"/>
                    <a:pt x="3130" y="2729"/>
                    <a:pt x="2757" y="3375"/>
                  </a:cubicBezTo>
                  <a:lnTo>
                    <a:pt x="2757" y="3375"/>
                  </a:lnTo>
                  <a:cubicBezTo>
                    <a:pt x="2384" y="4021"/>
                    <a:pt x="1555" y="4243"/>
                    <a:pt x="909" y="3870"/>
                  </a:cubicBezTo>
                  <a:lnTo>
                    <a:pt x="909" y="3870"/>
                  </a:lnTo>
                  <a:cubicBezTo>
                    <a:pt x="531" y="3651"/>
                    <a:pt x="298" y="3276"/>
                    <a:pt x="245" y="2872"/>
                  </a:cubicBezTo>
                  <a:lnTo>
                    <a:pt x="245" y="2872"/>
                  </a:lnTo>
                  <a:cubicBezTo>
                    <a:pt x="86" y="3327"/>
                    <a:pt x="0" y="3815"/>
                    <a:pt x="0" y="4324"/>
                  </a:cubicBezTo>
                  <a:lnTo>
                    <a:pt x="0" y="4324"/>
                  </a:lnTo>
                  <a:cubicBezTo>
                    <a:pt x="0" y="4833"/>
                    <a:pt x="86" y="5321"/>
                    <a:pt x="245" y="5776"/>
                  </a:cubicBezTo>
                  <a:lnTo>
                    <a:pt x="245" y="5776"/>
                  </a:lnTo>
                  <a:cubicBezTo>
                    <a:pt x="298" y="5372"/>
                    <a:pt x="531" y="4997"/>
                    <a:pt x="909" y="4779"/>
                  </a:cubicBezTo>
                  <a:lnTo>
                    <a:pt x="909" y="4779"/>
                  </a:lnTo>
                  <a:cubicBezTo>
                    <a:pt x="1555" y="4405"/>
                    <a:pt x="2384" y="4627"/>
                    <a:pt x="2757" y="5274"/>
                  </a:cubicBezTo>
                  <a:lnTo>
                    <a:pt x="2757" y="5274"/>
                  </a:lnTo>
                  <a:cubicBezTo>
                    <a:pt x="3130" y="5920"/>
                    <a:pt x="2909" y="6748"/>
                    <a:pt x="2262" y="7121"/>
                  </a:cubicBezTo>
                  <a:lnTo>
                    <a:pt x="2262" y="7121"/>
                  </a:lnTo>
                  <a:cubicBezTo>
                    <a:pt x="1884" y="7340"/>
                    <a:pt x="1444" y="7354"/>
                    <a:pt x="1069" y="7199"/>
                  </a:cubicBezTo>
                  <a:lnTo>
                    <a:pt x="1069" y="7199"/>
                  </a:lnTo>
                  <a:cubicBezTo>
                    <a:pt x="1706" y="7937"/>
                    <a:pt x="2583" y="8461"/>
                    <a:pt x="3580" y="8649"/>
                  </a:cubicBezTo>
                  <a:lnTo>
                    <a:pt x="3580" y="8649"/>
                  </a:lnTo>
                  <a:cubicBezTo>
                    <a:pt x="3257" y="8402"/>
                    <a:pt x="3050" y="8013"/>
                    <a:pt x="3050" y="7576"/>
                  </a:cubicBezTo>
                  <a:lnTo>
                    <a:pt x="3050" y="7576"/>
                  </a:lnTo>
                  <a:cubicBezTo>
                    <a:pt x="3050" y="6830"/>
                    <a:pt x="3656" y="6223"/>
                    <a:pt x="4402" y="6223"/>
                  </a:cubicBezTo>
                  <a:lnTo>
                    <a:pt x="4402" y="6223"/>
                  </a:lnTo>
                  <a:cubicBezTo>
                    <a:pt x="5147" y="6223"/>
                    <a:pt x="5753" y="6830"/>
                    <a:pt x="5753" y="7576"/>
                  </a:cubicBezTo>
                  <a:lnTo>
                    <a:pt x="5753" y="7576"/>
                  </a:lnTo>
                  <a:cubicBezTo>
                    <a:pt x="5753" y="8013"/>
                    <a:pt x="5545" y="8402"/>
                    <a:pt x="5223" y="8650"/>
                  </a:cubicBezTo>
                  <a:lnTo>
                    <a:pt x="5223" y="8650"/>
                  </a:lnTo>
                  <a:cubicBezTo>
                    <a:pt x="6220" y="8461"/>
                    <a:pt x="7097" y="7937"/>
                    <a:pt x="7734" y="7199"/>
                  </a:cubicBezTo>
                  <a:lnTo>
                    <a:pt x="7734" y="7199"/>
                  </a:lnTo>
                  <a:cubicBezTo>
                    <a:pt x="7359" y="7354"/>
                    <a:pt x="6919" y="7340"/>
                    <a:pt x="6541" y="7121"/>
                  </a:cubicBezTo>
                  <a:lnTo>
                    <a:pt x="6541" y="7121"/>
                  </a:lnTo>
                  <a:cubicBezTo>
                    <a:pt x="5894" y="6748"/>
                    <a:pt x="5672" y="5920"/>
                    <a:pt x="6046" y="5274"/>
                  </a:cubicBezTo>
                  <a:lnTo>
                    <a:pt x="6046" y="5274"/>
                  </a:lnTo>
                  <a:cubicBezTo>
                    <a:pt x="6418" y="4627"/>
                    <a:pt x="7248" y="4405"/>
                    <a:pt x="7894" y="4779"/>
                  </a:cubicBezTo>
                  <a:lnTo>
                    <a:pt x="7894" y="4779"/>
                  </a:lnTo>
                  <a:cubicBezTo>
                    <a:pt x="8272" y="4997"/>
                    <a:pt x="8505" y="5372"/>
                    <a:pt x="8558" y="5775"/>
                  </a:cubicBezTo>
                  <a:lnTo>
                    <a:pt x="8558" y="5775"/>
                  </a:lnTo>
                  <a:cubicBezTo>
                    <a:pt x="8717" y="5321"/>
                    <a:pt x="8803" y="4833"/>
                    <a:pt x="8803" y="4324"/>
                  </a:cubicBezTo>
                  <a:lnTo>
                    <a:pt x="8803" y="4324"/>
                  </a:lnTo>
                  <a:cubicBezTo>
                    <a:pt x="8803" y="3815"/>
                    <a:pt x="8717" y="3327"/>
                    <a:pt x="8558" y="2872"/>
                  </a:cubicBezTo>
                </a:path>
              </a:pathLst>
            </a:custGeom>
            <a:solidFill>
              <a:schemeClr val="accent6">
                <a:alpha val="1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7" name="Freeform 9">
              <a:extLst>
                <a:ext uri="{FF2B5EF4-FFF2-40B4-BE49-F238E27FC236}">
                  <a16:creationId xmlns:a16="http://schemas.microsoft.com/office/drawing/2014/main" id="{AF204A63-A9AA-4E5D-8087-E75BDBA702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55137" y="4450192"/>
              <a:ext cx="1667376" cy="1667376"/>
            </a:xfrm>
            <a:custGeom>
              <a:avLst/>
              <a:gdLst>
                <a:gd name="T0" fmla="*/ 0 w 1906"/>
                <a:gd name="T1" fmla="*/ 952 h 1906"/>
                <a:gd name="T2" fmla="*/ 0 w 1906"/>
                <a:gd name="T3" fmla="*/ 952 h 1906"/>
                <a:gd name="T4" fmla="*/ 953 w 1906"/>
                <a:gd name="T5" fmla="*/ 1905 h 1906"/>
                <a:gd name="T6" fmla="*/ 953 w 1906"/>
                <a:gd name="T7" fmla="*/ 1905 h 1906"/>
                <a:gd name="T8" fmla="*/ 1905 w 1906"/>
                <a:gd name="T9" fmla="*/ 952 h 1906"/>
                <a:gd name="T10" fmla="*/ 1905 w 1906"/>
                <a:gd name="T11" fmla="*/ 952 h 1906"/>
                <a:gd name="T12" fmla="*/ 953 w 1906"/>
                <a:gd name="T13" fmla="*/ 0 h 1906"/>
                <a:gd name="T14" fmla="*/ 953 w 1906"/>
                <a:gd name="T15" fmla="*/ 0 h 1906"/>
                <a:gd name="T16" fmla="*/ 0 w 1906"/>
                <a:gd name="T17" fmla="*/ 952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6" h="1906">
                  <a:moveTo>
                    <a:pt x="0" y="952"/>
                  </a:moveTo>
                  <a:lnTo>
                    <a:pt x="0" y="952"/>
                  </a:lnTo>
                  <a:cubicBezTo>
                    <a:pt x="0" y="1479"/>
                    <a:pt x="426" y="1905"/>
                    <a:pt x="953" y="1905"/>
                  </a:cubicBezTo>
                  <a:lnTo>
                    <a:pt x="953" y="1905"/>
                  </a:lnTo>
                  <a:cubicBezTo>
                    <a:pt x="1478" y="1905"/>
                    <a:pt x="1905" y="1479"/>
                    <a:pt x="1905" y="952"/>
                  </a:cubicBezTo>
                  <a:lnTo>
                    <a:pt x="1905" y="952"/>
                  </a:lnTo>
                  <a:cubicBezTo>
                    <a:pt x="1905" y="426"/>
                    <a:pt x="1478" y="0"/>
                    <a:pt x="953" y="0"/>
                  </a:cubicBezTo>
                  <a:lnTo>
                    <a:pt x="953" y="0"/>
                  </a:lnTo>
                  <a:cubicBezTo>
                    <a:pt x="426" y="0"/>
                    <a:pt x="0" y="426"/>
                    <a:pt x="0" y="95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8" name="Freeform 10">
              <a:extLst>
                <a:ext uri="{FF2B5EF4-FFF2-40B4-BE49-F238E27FC236}">
                  <a16:creationId xmlns:a16="http://schemas.microsoft.com/office/drawing/2014/main" id="{162BE90B-81CC-446D-8925-016B371C9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4262" y="4639317"/>
              <a:ext cx="1289128" cy="1289128"/>
            </a:xfrm>
            <a:custGeom>
              <a:avLst/>
              <a:gdLst>
                <a:gd name="T0" fmla="*/ 0 w 1471"/>
                <a:gd name="T1" fmla="*/ 735 h 1473"/>
                <a:gd name="T2" fmla="*/ 0 w 1471"/>
                <a:gd name="T3" fmla="*/ 735 h 1473"/>
                <a:gd name="T4" fmla="*/ 736 w 1471"/>
                <a:gd name="T5" fmla="*/ 1472 h 1473"/>
                <a:gd name="T6" fmla="*/ 736 w 1471"/>
                <a:gd name="T7" fmla="*/ 1472 h 1473"/>
                <a:gd name="T8" fmla="*/ 1470 w 1471"/>
                <a:gd name="T9" fmla="*/ 735 h 1473"/>
                <a:gd name="T10" fmla="*/ 1470 w 1471"/>
                <a:gd name="T11" fmla="*/ 735 h 1473"/>
                <a:gd name="T12" fmla="*/ 736 w 1471"/>
                <a:gd name="T13" fmla="*/ 0 h 1473"/>
                <a:gd name="T14" fmla="*/ 736 w 1471"/>
                <a:gd name="T15" fmla="*/ 0 h 1473"/>
                <a:gd name="T16" fmla="*/ 0 w 1471"/>
                <a:gd name="T17" fmla="*/ 735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1" h="1473">
                  <a:moveTo>
                    <a:pt x="0" y="735"/>
                  </a:moveTo>
                  <a:lnTo>
                    <a:pt x="0" y="735"/>
                  </a:lnTo>
                  <a:cubicBezTo>
                    <a:pt x="0" y="1142"/>
                    <a:pt x="329" y="1472"/>
                    <a:pt x="736" y="1472"/>
                  </a:cubicBezTo>
                  <a:lnTo>
                    <a:pt x="736" y="1472"/>
                  </a:lnTo>
                  <a:cubicBezTo>
                    <a:pt x="1141" y="1472"/>
                    <a:pt x="1470" y="1142"/>
                    <a:pt x="1470" y="735"/>
                  </a:cubicBezTo>
                  <a:lnTo>
                    <a:pt x="1470" y="735"/>
                  </a:lnTo>
                  <a:cubicBezTo>
                    <a:pt x="1470" y="329"/>
                    <a:pt x="1141" y="0"/>
                    <a:pt x="736" y="0"/>
                  </a:cubicBezTo>
                  <a:lnTo>
                    <a:pt x="736" y="0"/>
                  </a:lnTo>
                  <a:cubicBezTo>
                    <a:pt x="329" y="0"/>
                    <a:pt x="0" y="329"/>
                    <a:pt x="0" y="735"/>
                  </a:cubicBezTo>
                </a:path>
              </a:pathLst>
            </a:custGeom>
            <a:solidFill>
              <a:srgbClr val="1A1A1A">
                <a:alpha val="1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9" name="Freeform 11">
              <a:extLst>
                <a:ext uri="{FF2B5EF4-FFF2-40B4-BE49-F238E27FC236}">
                  <a16:creationId xmlns:a16="http://schemas.microsoft.com/office/drawing/2014/main" id="{D2DA7E17-C4B9-4982-9B1E-2393068F8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9158" y="5874064"/>
              <a:ext cx="1664208" cy="166420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0" name="Freeform 12">
              <a:extLst>
                <a:ext uri="{FF2B5EF4-FFF2-40B4-BE49-F238E27FC236}">
                  <a16:creationId xmlns:a16="http://schemas.microsoft.com/office/drawing/2014/main" id="{9697729C-7390-4D42-9409-3EB2A25AC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9158" y="8722496"/>
              <a:ext cx="1664208" cy="16642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1" name="Freeform 13">
              <a:extLst>
                <a:ext uri="{FF2B5EF4-FFF2-40B4-BE49-F238E27FC236}">
                  <a16:creationId xmlns:a16="http://schemas.microsoft.com/office/drawing/2014/main" id="{98DD9C2B-7D72-46F7-A5B9-516666FB5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55137" y="10143201"/>
              <a:ext cx="1667376" cy="1667376"/>
            </a:xfrm>
            <a:custGeom>
              <a:avLst/>
              <a:gdLst>
                <a:gd name="T0" fmla="*/ 1905 w 1906"/>
                <a:gd name="T1" fmla="*/ 953 h 1907"/>
                <a:gd name="T2" fmla="*/ 1905 w 1906"/>
                <a:gd name="T3" fmla="*/ 953 h 1907"/>
                <a:gd name="T4" fmla="*/ 953 w 1906"/>
                <a:gd name="T5" fmla="*/ 0 h 1907"/>
                <a:gd name="T6" fmla="*/ 953 w 1906"/>
                <a:gd name="T7" fmla="*/ 0 h 1907"/>
                <a:gd name="T8" fmla="*/ 0 w 1906"/>
                <a:gd name="T9" fmla="*/ 953 h 1907"/>
                <a:gd name="T10" fmla="*/ 0 w 1906"/>
                <a:gd name="T11" fmla="*/ 953 h 1907"/>
                <a:gd name="T12" fmla="*/ 953 w 1906"/>
                <a:gd name="T13" fmla="*/ 1906 h 1907"/>
                <a:gd name="T14" fmla="*/ 953 w 1906"/>
                <a:gd name="T15" fmla="*/ 1906 h 1907"/>
                <a:gd name="T16" fmla="*/ 1905 w 1906"/>
                <a:gd name="T17" fmla="*/ 953 h 1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6" h="1907">
                  <a:moveTo>
                    <a:pt x="1905" y="953"/>
                  </a:moveTo>
                  <a:lnTo>
                    <a:pt x="1905" y="953"/>
                  </a:lnTo>
                  <a:cubicBezTo>
                    <a:pt x="1905" y="427"/>
                    <a:pt x="1478" y="0"/>
                    <a:pt x="953" y="0"/>
                  </a:cubicBezTo>
                  <a:lnTo>
                    <a:pt x="953" y="0"/>
                  </a:lnTo>
                  <a:cubicBezTo>
                    <a:pt x="426" y="0"/>
                    <a:pt x="0" y="427"/>
                    <a:pt x="0" y="953"/>
                  </a:cubicBezTo>
                  <a:lnTo>
                    <a:pt x="0" y="953"/>
                  </a:lnTo>
                  <a:cubicBezTo>
                    <a:pt x="0" y="1480"/>
                    <a:pt x="426" y="1906"/>
                    <a:pt x="953" y="1906"/>
                  </a:cubicBezTo>
                  <a:lnTo>
                    <a:pt x="953" y="1906"/>
                  </a:lnTo>
                  <a:cubicBezTo>
                    <a:pt x="1478" y="1906"/>
                    <a:pt x="1905" y="1480"/>
                    <a:pt x="1905" y="95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2" name="Freeform 14">
              <a:extLst>
                <a:ext uri="{FF2B5EF4-FFF2-40B4-BE49-F238E27FC236}">
                  <a16:creationId xmlns:a16="http://schemas.microsoft.com/office/drawing/2014/main" id="{5B2BF6F9-1DAC-4930-A605-A000AB71E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26111" y="8718637"/>
              <a:ext cx="1664208" cy="166420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3" name="Freeform 15">
              <a:extLst>
                <a:ext uri="{FF2B5EF4-FFF2-40B4-BE49-F238E27FC236}">
                  <a16:creationId xmlns:a16="http://schemas.microsoft.com/office/drawing/2014/main" id="{AFFC0483-71E9-4E60-B0E8-2329A27D1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24631" y="5874064"/>
              <a:ext cx="1664208" cy="166420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4" name="Freeform 16">
              <a:extLst>
                <a:ext uri="{FF2B5EF4-FFF2-40B4-BE49-F238E27FC236}">
                  <a16:creationId xmlns:a16="http://schemas.microsoft.com/office/drawing/2014/main" id="{69218B18-5A5B-4D83-84AF-B06BDFCA1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9163" y="5970901"/>
              <a:ext cx="1470532" cy="1470534"/>
            </a:xfrm>
            <a:custGeom>
              <a:avLst/>
              <a:gdLst>
                <a:gd name="T0" fmla="*/ 472 w 1681"/>
                <a:gd name="T1" fmla="*/ 1476 h 1681"/>
                <a:gd name="T2" fmla="*/ 472 w 1681"/>
                <a:gd name="T3" fmla="*/ 1476 h 1681"/>
                <a:gd name="T4" fmla="*/ 1477 w 1681"/>
                <a:gd name="T5" fmla="*/ 1207 h 1681"/>
                <a:gd name="T6" fmla="*/ 1477 w 1681"/>
                <a:gd name="T7" fmla="*/ 1207 h 1681"/>
                <a:gd name="T8" fmla="*/ 1208 w 1681"/>
                <a:gd name="T9" fmla="*/ 203 h 1681"/>
                <a:gd name="T10" fmla="*/ 1208 w 1681"/>
                <a:gd name="T11" fmla="*/ 203 h 1681"/>
                <a:gd name="T12" fmla="*/ 203 w 1681"/>
                <a:gd name="T13" fmla="*/ 473 h 1681"/>
                <a:gd name="T14" fmla="*/ 203 w 1681"/>
                <a:gd name="T15" fmla="*/ 473 h 1681"/>
                <a:gd name="T16" fmla="*/ 472 w 1681"/>
                <a:gd name="T17" fmla="*/ 1476 h 1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81" h="1681">
                  <a:moveTo>
                    <a:pt x="472" y="1476"/>
                  </a:moveTo>
                  <a:lnTo>
                    <a:pt x="472" y="1476"/>
                  </a:lnTo>
                  <a:cubicBezTo>
                    <a:pt x="824" y="1680"/>
                    <a:pt x="1274" y="1559"/>
                    <a:pt x="1477" y="1207"/>
                  </a:cubicBezTo>
                  <a:lnTo>
                    <a:pt x="1477" y="1207"/>
                  </a:lnTo>
                  <a:cubicBezTo>
                    <a:pt x="1680" y="856"/>
                    <a:pt x="1559" y="407"/>
                    <a:pt x="1208" y="203"/>
                  </a:cubicBezTo>
                  <a:lnTo>
                    <a:pt x="1208" y="203"/>
                  </a:lnTo>
                  <a:cubicBezTo>
                    <a:pt x="856" y="0"/>
                    <a:pt x="406" y="120"/>
                    <a:pt x="203" y="473"/>
                  </a:cubicBezTo>
                  <a:lnTo>
                    <a:pt x="203" y="473"/>
                  </a:lnTo>
                  <a:cubicBezTo>
                    <a:pt x="0" y="824"/>
                    <a:pt x="120" y="1273"/>
                    <a:pt x="472" y="1476"/>
                  </a:cubicBezTo>
                </a:path>
              </a:pathLst>
            </a:custGeom>
            <a:solidFill>
              <a:srgbClr val="1A1A1A">
                <a:alpha val="1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5" name="Freeform 17">
              <a:extLst>
                <a:ext uri="{FF2B5EF4-FFF2-40B4-BE49-F238E27FC236}">
                  <a16:creationId xmlns:a16="http://schemas.microsoft.com/office/drawing/2014/main" id="{EFC5985F-65D3-4CDB-8A69-23BEC969E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9163" y="8815476"/>
              <a:ext cx="1470532" cy="1470531"/>
            </a:xfrm>
            <a:custGeom>
              <a:avLst/>
              <a:gdLst>
                <a:gd name="T0" fmla="*/ 1208 w 1681"/>
                <a:gd name="T1" fmla="*/ 1477 h 1681"/>
                <a:gd name="T2" fmla="*/ 1208 w 1681"/>
                <a:gd name="T3" fmla="*/ 1477 h 1681"/>
                <a:gd name="T4" fmla="*/ 1477 w 1681"/>
                <a:gd name="T5" fmla="*/ 472 h 1681"/>
                <a:gd name="T6" fmla="*/ 1477 w 1681"/>
                <a:gd name="T7" fmla="*/ 472 h 1681"/>
                <a:gd name="T8" fmla="*/ 472 w 1681"/>
                <a:gd name="T9" fmla="*/ 203 h 1681"/>
                <a:gd name="T10" fmla="*/ 472 w 1681"/>
                <a:gd name="T11" fmla="*/ 203 h 1681"/>
                <a:gd name="T12" fmla="*/ 203 w 1681"/>
                <a:gd name="T13" fmla="*/ 1208 h 1681"/>
                <a:gd name="T14" fmla="*/ 203 w 1681"/>
                <a:gd name="T15" fmla="*/ 1208 h 1681"/>
                <a:gd name="T16" fmla="*/ 1208 w 1681"/>
                <a:gd name="T17" fmla="*/ 1477 h 1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81" h="1681">
                  <a:moveTo>
                    <a:pt x="1208" y="1477"/>
                  </a:moveTo>
                  <a:lnTo>
                    <a:pt x="1208" y="1477"/>
                  </a:lnTo>
                  <a:cubicBezTo>
                    <a:pt x="1559" y="1273"/>
                    <a:pt x="1680" y="824"/>
                    <a:pt x="1477" y="472"/>
                  </a:cubicBezTo>
                  <a:lnTo>
                    <a:pt x="1477" y="472"/>
                  </a:lnTo>
                  <a:cubicBezTo>
                    <a:pt x="1274" y="121"/>
                    <a:pt x="824" y="0"/>
                    <a:pt x="472" y="203"/>
                  </a:cubicBezTo>
                  <a:lnTo>
                    <a:pt x="472" y="203"/>
                  </a:lnTo>
                  <a:cubicBezTo>
                    <a:pt x="120" y="406"/>
                    <a:pt x="0" y="856"/>
                    <a:pt x="203" y="1208"/>
                  </a:cubicBezTo>
                  <a:lnTo>
                    <a:pt x="203" y="1208"/>
                  </a:lnTo>
                  <a:cubicBezTo>
                    <a:pt x="406" y="1560"/>
                    <a:pt x="856" y="1680"/>
                    <a:pt x="1208" y="1477"/>
                  </a:cubicBezTo>
                </a:path>
              </a:pathLst>
            </a:custGeom>
            <a:solidFill>
              <a:srgbClr val="1A1A1A">
                <a:alpha val="1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6" name="Freeform 18">
              <a:extLst>
                <a:ext uri="{FF2B5EF4-FFF2-40B4-BE49-F238E27FC236}">
                  <a16:creationId xmlns:a16="http://schemas.microsoft.com/office/drawing/2014/main" id="{128F2DEF-9011-4DB4-B7AD-156A97016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4262" y="10332323"/>
              <a:ext cx="1289128" cy="1289128"/>
            </a:xfrm>
            <a:custGeom>
              <a:avLst/>
              <a:gdLst>
                <a:gd name="T0" fmla="*/ 1470 w 1471"/>
                <a:gd name="T1" fmla="*/ 735 h 1471"/>
                <a:gd name="T2" fmla="*/ 1470 w 1471"/>
                <a:gd name="T3" fmla="*/ 735 h 1471"/>
                <a:gd name="T4" fmla="*/ 736 w 1471"/>
                <a:gd name="T5" fmla="*/ 0 h 1471"/>
                <a:gd name="T6" fmla="*/ 736 w 1471"/>
                <a:gd name="T7" fmla="*/ 0 h 1471"/>
                <a:gd name="T8" fmla="*/ 0 w 1471"/>
                <a:gd name="T9" fmla="*/ 735 h 1471"/>
                <a:gd name="T10" fmla="*/ 0 w 1471"/>
                <a:gd name="T11" fmla="*/ 735 h 1471"/>
                <a:gd name="T12" fmla="*/ 736 w 1471"/>
                <a:gd name="T13" fmla="*/ 1470 h 1471"/>
                <a:gd name="T14" fmla="*/ 736 w 1471"/>
                <a:gd name="T15" fmla="*/ 1470 h 1471"/>
                <a:gd name="T16" fmla="*/ 1470 w 1471"/>
                <a:gd name="T17" fmla="*/ 735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1" h="1471">
                  <a:moveTo>
                    <a:pt x="1470" y="735"/>
                  </a:moveTo>
                  <a:lnTo>
                    <a:pt x="1470" y="735"/>
                  </a:lnTo>
                  <a:cubicBezTo>
                    <a:pt x="1470" y="329"/>
                    <a:pt x="1141" y="0"/>
                    <a:pt x="736" y="0"/>
                  </a:cubicBezTo>
                  <a:lnTo>
                    <a:pt x="736" y="0"/>
                  </a:lnTo>
                  <a:cubicBezTo>
                    <a:pt x="329" y="0"/>
                    <a:pt x="0" y="329"/>
                    <a:pt x="0" y="735"/>
                  </a:cubicBezTo>
                  <a:lnTo>
                    <a:pt x="0" y="735"/>
                  </a:lnTo>
                  <a:cubicBezTo>
                    <a:pt x="0" y="1141"/>
                    <a:pt x="329" y="1470"/>
                    <a:pt x="736" y="1470"/>
                  </a:cubicBezTo>
                  <a:lnTo>
                    <a:pt x="736" y="1470"/>
                  </a:lnTo>
                  <a:cubicBezTo>
                    <a:pt x="1141" y="1470"/>
                    <a:pt x="1470" y="1141"/>
                    <a:pt x="1470" y="735"/>
                  </a:cubicBezTo>
                </a:path>
              </a:pathLst>
            </a:custGeom>
            <a:solidFill>
              <a:srgbClr val="1A1A1A">
                <a:alpha val="1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7" name="Freeform 19">
              <a:extLst>
                <a:ext uri="{FF2B5EF4-FFF2-40B4-BE49-F238E27FC236}">
                  <a16:creationId xmlns:a16="http://schemas.microsoft.com/office/drawing/2014/main" id="{79B1A03D-51FD-4D89-9DC4-D001AFEE3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14097" y="8815476"/>
              <a:ext cx="1470532" cy="1470531"/>
            </a:xfrm>
            <a:custGeom>
              <a:avLst/>
              <a:gdLst>
                <a:gd name="T0" fmla="*/ 1208 w 1682"/>
                <a:gd name="T1" fmla="*/ 203 h 1681"/>
                <a:gd name="T2" fmla="*/ 1208 w 1682"/>
                <a:gd name="T3" fmla="*/ 203 h 1681"/>
                <a:gd name="T4" fmla="*/ 204 w 1682"/>
                <a:gd name="T5" fmla="*/ 472 h 1681"/>
                <a:gd name="T6" fmla="*/ 204 w 1682"/>
                <a:gd name="T7" fmla="*/ 472 h 1681"/>
                <a:gd name="T8" fmla="*/ 473 w 1682"/>
                <a:gd name="T9" fmla="*/ 1477 h 1681"/>
                <a:gd name="T10" fmla="*/ 473 w 1682"/>
                <a:gd name="T11" fmla="*/ 1477 h 1681"/>
                <a:gd name="T12" fmla="*/ 1478 w 1682"/>
                <a:gd name="T13" fmla="*/ 1208 h 1681"/>
                <a:gd name="T14" fmla="*/ 1478 w 1682"/>
                <a:gd name="T15" fmla="*/ 1208 h 1681"/>
                <a:gd name="T16" fmla="*/ 1208 w 1682"/>
                <a:gd name="T17" fmla="*/ 203 h 1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82" h="1681">
                  <a:moveTo>
                    <a:pt x="1208" y="203"/>
                  </a:moveTo>
                  <a:lnTo>
                    <a:pt x="1208" y="203"/>
                  </a:lnTo>
                  <a:cubicBezTo>
                    <a:pt x="857" y="0"/>
                    <a:pt x="407" y="121"/>
                    <a:pt x="204" y="472"/>
                  </a:cubicBezTo>
                  <a:lnTo>
                    <a:pt x="204" y="472"/>
                  </a:lnTo>
                  <a:cubicBezTo>
                    <a:pt x="0" y="824"/>
                    <a:pt x="122" y="1273"/>
                    <a:pt x="473" y="1477"/>
                  </a:cubicBezTo>
                  <a:lnTo>
                    <a:pt x="473" y="1477"/>
                  </a:lnTo>
                  <a:cubicBezTo>
                    <a:pt x="825" y="1680"/>
                    <a:pt x="1275" y="1560"/>
                    <a:pt x="1478" y="1208"/>
                  </a:cubicBezTo>
                  <a:lnTo>
                    <a:pt x="1478" y="1208"/>
                  </a:lnTo>
                  <a:cubicBezTo>
                    <a:pt x="1681" y="856"/>
                    <a:pt x="1561" y="406"/>
                    <a:pt x="1208" y="203"/>
                  </a:cubicBezTo>
                </a:path>
              </a:pathLst>
            </a:custGeom>
            <a:solidFill>
              <a:srgbClr val="1A1A1A">
                <a:alpha val="1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8" name="Freeform 20">
              <a:extLst>
                <a:ext uri="{FF2B5EF4-FFF2-40B4-BE49-F238E27FC236}">
                  <a16:creationId xmlns:a16="http://schemas.microsoft.com/office/drawing/2014/main" id="{2B85029D-14E9-48CA-A430-A924D889C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14097" y="5970901"/>
              <a:ext cx="1470532" cy="1470534"/>
            </a:xfrm>
            <a:custGeom>
              <a:avLst/>
              <a:gdLst>
                <a:gd name="T0" fmla="*/ 473 w 1682"/>
                <a:gd name="T1" fmla="*/ 203 h 1681"/>
                <a:gd name="T2" fmla="*/ 473 w 1682"/>
                <a:gd name="T3" fmla="*/ 203 h 1681"/>
                <a:gd name="T4" fmla="*/ 204 w 1682"/>
                <a:gd name="T5" fmla="*/ 1207 h 1681"/>
                <a:gd name="T6" fmla="*/ 204 w 1682"/>
                <a:gd name="T7" fmla="*/ 1207 h 1681"/>
                <a:gd name="T8" fmla="*/ 1208 w 1682"/>
                <a:gd name="T9" fmla="*/ 1476 h 1681"/>
                <a:gd name="T10" fmla="*/ 1208 w 1682"/>
                <a:gd name="T11" fmla="*/ 1476 h 1681"/>
                <a:gd name="T12" fmla="*/ 1478 w 1682"/>
                <a:gd name="T13" fmla="*/ 473 h 1681"/>
                <a:gd name="T14" fmla="*/ 1478 w 1682"/>
                <a:gd name="T15" fmla="*/ 473 h 1681"/>
                <a:gd name="T16" fmla="*/ 473 w 1682"/>
                <a:gd name="T17" fmla="*/ 203 h 1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82" h="1681">
                  <a:moveTo>
                    <a:pt x="473" y="203"/>
                  </a:moveTo>
                  <a:lnTo>
                    <a:pt x="473" y="203"/>
                  </a:lnTo>
                  <a:cubicBezTo>
                    <a:pt x="122" y="407"/>
                    <a:pt x="0" y="856"/>
                    <a:pt x="204" y="1207"/>
                  </a:cubicBezTo>
                  <a:lnTo>
                    <a:pt x="204" y="1207"/>
                  </a:lnTo>
                  <a:cubicBezTo>
                    <a:pt x="407" y="1559"/>
                    <a:pt x="857" y="1680"/>
                    <a:pt x="1208" y="1476"/>
                  </a:cubicBezTo>
                  <a:lnTo>
                    <a:pt x="1208" y="1476"/>
                  </a:lnTo>
                  <a:cubicBezTo>
                    <a:pt x="1561" y="1273"/>
                    <a:pt x="1681" y="824"/>
                    <a:pt x="1478" y="473"/>
                  </a:cubicBezTo>
                  <a:lnTo>
                    <a:pt x="1478" y="473"/>
                  </a:lnTo>
                  <a:cubicBezTo>
                    <a:pt x="1275" y="120"/>
                    <a:pt x="825" y="0"/>
                    <a:pt x="473" y="203"/>
                  </a:cubicBezTo>
                </a:path>
              </a:pathLst>
            </a:custGeom>
            <a:solidFill>
              <a:srgbClr val="1A1A1A">
                <a:alpha val="1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9" name="Freeform 21">
              <a:extLst>
                <a:ext uri="{FF2B5EF4-FFF2-40B4-BE49-F238E27FC236}">
                  <a16:creationId xmlns:a16="http://schemas.microsoft.com/office/drawing/2014/main" id="{096F6D0F-8649-41B9-81DF-55E0CC1A6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4082" y="6337570"/>
              <a:ext cx="3585628" cy="3585628"/>
            </a:xfrm>
            <a:custGeom>
              <a:avLst/>
              <a:gdLst>
                <a:gd name="T0" fmla="*/ 4095 w 4096"/>
                <a:gd name="T1" fmla="*/ 2046 h 4095"/>
                <a:gd name="T2" fmla="*/ 4095 w 4096"/>
                <a:gd name="T3" fmla="*/ 2046 h 4095"/>
                <a:gd name="T4" fmla="*/ 2048 w 4096"/>
                <a:gd name="T5" fmla="*/ 4094 h 4095"/>
                <a:gd name="T6" fmla="*/ 2048 w 4096"/>
                <a:gd name="T7" fmla="*/ 4094 h 4095"/>
                <a:gd name="T8" fmla="*/ 0 w 4096"/>
                <a:gd name="T9" fmla="*/ 2046 h 4095"/>
                <a:gd name="T10" fmla="*/ 0 w 4096"/>
                <a:gd name="T11" fmla="*/ 2046 h 4095"/>
                <a:gd name="T12" fmla="*/ 2048 w 4096"/>
                <a:gd name="T13" fmla="*/ 0 h 4095"/>
                <a:gd name="T14" fmla="*/ 2048 w 4096"/>
                <a:gd name="T15" fmla="*/ 0 h 4095"/>
                <a:gd name="T16" fmla="*/ 4095 w 4096"/>
                <a:gd name="T17" fmla="*/ 2046 h 4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96" h="4095">
                  <a:moveTo>
                    <a:pt x="4095" y="2046"/>
                  </a:moveTo>
                  <a:lnTo>
                    <a:pt x="4095" y="2046"/>
                  </a:lnTo>
                  <a:cubicBezTo>
                    <a:pt x="4095" y="3177"/>
                    <a:pt x="3177" y="4094"/>
                    <a:pt x="2048" y="4094"/>
                  </a:cubicBezTo>
                  <a:lnTo>
                    <a:pt x="2048" y="4094"/>
                  </a:lnTo>
                  <a:cubicBezTo>
                    <a:pt x="917" y="4094"/>
                    <a:pt x="0" y="3177"/>
                    <a:pt x="0" y="2046"/>
                  </a:cubicBezTo>
                  <a:lnTo>
                    <a:pt x="0" y="2046"/>
                  </a:lnTo>
                  <a:cubicBezTo>
                    <a:pt x="0" y="915"/>
                    <a:pt x="917" y="0"/>
                    <a:pt x="2048" y="0"/>
                  </a:cubicBezTo>
                  <a:lnTo>
                    <a:pt x="2048" y="0"/>
                  </a:lnTo>
                  <a:cubicBezTo>
                    <a:pt x="3177" y="0"/>
                    <a:pt x="4095" y="915"/>
                    <a:pt x="4095" y="2046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20" name="Freeform 22">
              <a:extLst>
                <a:ext uri="{FF2B5EF4-FFF2-40B4-BE49-F238E27FC236}">
                  <a16:creationId xmlns:a16="http://schemas.microsoft.com/office/drawing/2014/main" id="{2890A1E1-AAE9-4A14-B29C-8A5D1E71B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6719" y="4928791"/>
              <a:ext cx="324212" cy="710179"/>
            </a:xfrm>
            <a:custGeom>
              <a:avLst/>
              <a:gdLst>
                <a:gd name="T0" fmla="*/ 185 w 370"/>
                <a:gd name="T1" fmla="*/ 557 h 813"/>
                <a:gd name="T2" fmla="*/ 23 w 370"/>
                <a:gd name="T3" fmla="*/ 262 h 813"/>
                <a:gd name="T4" fmla="*/ 46 w 370"/>
                <a:gd name="T5" fmla="*/ 371 h 813"/>
                <a:gd name="T6" fmla="*/ 185 w 370"/>
                <a:gd name="T7" fmla="*/ 510 h 813"/>
                <a:gd name="T8" fmla="*/ 323 w 370"/>
                <a:gd name="T9" fmla="*/ 371 h 813"/>
                <a:gd name="T10" fmla="*/ 346 w 370"/>
                <a:gd name="T11" fmla="*/ 262 h 813"/>
                <a:gd name="T12" fmla="*/ 346 w 370"/>
                <a:gd name="T13" fmla="*/ 394 h 813"/>
                <a:gd name="T14" fmla="*/ 69 w 370"/>
                <a:gd name="T15" fmla="*/ 159 h 813"/>
                <a:gd name="T16" fmla="*/ 92 w 370"/>
                <a:gd name="T17" fmla="*/ 239 h 813"/>
                <a:gd name="T18" fmla="*/ 69 w 370"/>
                <a:gd name="T19" fmla="*/ 159 h 813"/>
                <a:gd name="T20" fmla="*/ 92 w 370"/>
                <a:gd name="T21" fmla="*/ 135 h 813"/>
                <a:gd name="T22" fmla="*/ 69 w 370"/>
                <a:gd name="T23" fmla="*/ 135 h 813"/>
                <a:gd name="T24" fmla="*/ 300 w 370"/>
                <a:gd name="T25" fmla="*/ 135 h 813"/>
                <a:gd name="T26" fmla="*/ 277 w 370"/>
                <a:gd name="T27" fmla="*/ 69 h 813"/>
                <a:gd name="T28" fmla="*/ 300 w 370"/>
                <a:gd name="T29" fmla="*/ 135 h 813"/>
                <a:gd name="T30" fmla="*/ 300 w 370"/>
                <a:gd name="T31" fmla="*/ 159 h 813"/>
                <a:gd name="T32" fmla="*/ 277 w 370"/>
                <a:gd name="T33" fmla="*/ 239 h 813"/>
                <a:gd name="T34" fmla="*/ 133 w 370"/>
                <a:gd name="T35" fmla="*/ 239 h 813"/>
                <a:gd name="T36" fmla="*/ 115 w 370"/>
                <a:gd name="T37" fmla="*/ 159 h 813"/>
                <a:gd name="T38" fmla="*/ 133 w 370"/>
                <a:gd name="T39" fmla="*/ 239 h 813"/>
                <a:gd name="T40" fmla="*/ 156 w 370"/>
                <a:gd name="T41" fmla="*/ 135 h 813"/>
                <a:gd name="T42" fmla="*/ 156 w 370"/>
                <a:gd name="T43" fmla="*/ 27 h 813"/>
                <a:gd name="T44" fmla="*/ 174 w 370"/>
                <a:gd name="T45" fmla="*/ 135 h 813"/>
                <a:gd name="T46" fmla="*/ 196 w 370"/>
                <a:gd name="T47" fmla="*/ 135 h 813"/>
                <a:gd name="T48" fmla="*/ 196 w 370"/>
                <a:gd name="T49" fmla="*/ 23 h 813"/>
                <a:gd name="T50" fmla="*/ 213 w 370"/>
                <a:gd name="T51" fmla="*/ 135 h 813"/>
                <a:gd name="T52" fmla="*/ 213 w 370"/>
                <a:gd name="T53" fmla="*/ 159 h 813"/>
                <a:gd name="T54" fmla="*/ 196 w 370"/>
                <a:gd name="T55" fmla="*/ 239 h 813"/>
                <a:gd name="T56" fmla="*/ 156 w 370"/>
                <a:gd name="T57" fmla="*/ 159 h 813"/>
                <a:gd name="T58" fmla="*/ 174 w 370"/>
                <a:gd name="T59" fmla="*/ 239 h 813"/>
                <a:gd name="T60" fmla="*/ 156 w 370"/>
                <a:gd name="T61" fmla="*/ 159 h 813"/>
                <a:gd name="T62" fmla="*/ 254 w 370"/>
                <a:gd name="T63" fmla="*/ 159 h 813"/>
                <a:gd name="T64" fmla="*/ 236 w 370"/>
                <a:gd name="T65" fmla="*/ 239 h 813"/>
                <a:gd name="T66" fmla="*/ 254 w 370"/>
                <a:gd name="T67" fmla="*/ 135 h 813"/>
                <a:gd name="T68" fmla="*/ 236 w 370"/>
                <a:gd name="T69" fmla="*/ 36 h 813"/>
                <a:gd name="T70" fmla="*/ 254 w 370"/>
                <a:gd name="T71" fmla="*/ 46 h 813"/>
                <a:gd name="T72" fmla="*/ 115 w 370"/>
                <a:gd name="T73" fmla="*/ 46 h 813"/>
                <a:gd name="T74" fmla="*/ 133 w 370"/>
                <a:gd name="T75" fmla="*/ 36 h 813"/>
                <a:gd name="T76" fmla="*/ 115 w 370"/>
                <a:gd name="T77" fmla="*/ 135 h 813"/>
                <a:gd name="T78" fmla="*/ 69 w 370"/>
                <a:gd name="T79" fmla="*/ 262 h 813"/>
                <a:gd name="T80" fmla="*/ 300 w 370"/>
                <a:gd name="T81" fmla="*/ 371 h 813"/>
                <a:gd name="T82" fmla="*/ 185 w 370"/>
                <a:gd name="T83" fmla="*/ 487 h 813"/>
                <a:gd name="T84" fmla="*/ 69 w 370"/>
                <a:gd name="T85" fmla="*/ 371 h 813"/>
                <a:gd name="T86" fmla="*/ 358 w 370"/>
                <a:gd name="T87" fmla="*/ 167 h 813"/>
                <a:gd name="T88" fmla="*/ 346 w 370"/>
                <a:gd name="T89" fmla="*/ 178 h 813"/>
                <a:gd name="T90" fmla="*/ 323 w 370"/>
                <a:gd name="T91" fmla="*/ 239 h 813"/>
                <a:gd name="T92" fmla="*/ 323 w 370"/>
                <a:gd name="T93" fmla="*/ 139 h 813"/>
                <a:gd name="T94" fmla="*/ 185 w 370"/>
                <a:gd name="T95" fmla="*/ 0 h 813"/>
                <a:gd name="T96" fmla="*/ 46 w 370"/>
                <a:gd name="T97" fmla="*/ 239 h 813"/>
                <a:gd name="T98" fmla="*/ 23 w 370"/>
                <a:gd name="T99" fmla="*/ 178 h 813"/>
                <a:gd name="T100" fmla="*/ 11 w 370"/>
                <a:gd name="T101" fmla="*/ 167 h 813"/>
                <a:gd name="T102" fmla="*/ 0 w 370"/>
                <a:gd name="T103" fmla="*/ 178 h 813"/>
                <a:gd name="T104" fmla="*/ 0 w 370"/>
                <a:gd name="T105" fmla="*/ 394 h 813"/>
                <a:gd name="T106" fmla="*/ 174 w 370"/>
                <a:gd name="T107" fmla="*/ 788 h 813"/>
                <a:gd name="T108" fmla="*/ 104 w 370"/>
                <a:gd name="T109" fmla="*/ 788 h 813"/>
                <a:gd name="T110" fmla="*/ 92 w 370"/>
                <a:gd name="T111" fmla="*/ 799 h 813"/>
                <a:gd name="T112" fmla="*/ 265 w 370"/>
                <a:gd name="T113" fmla="*/ 812 h 813"/>
                <a:gd name="T114" fmla="*/ 277 w 370"/>
                <a:gd name="T115" fmla="*/ 799 h 813"/>
                <a:gd name="T116" fmla="*/ 265 w 370"/>
                <a:gd name="T117" fmla="*/ 788 h 813"/>
                <a:gd name="T118" fmla="*/ 196 w 370"/>
                <a:gd name="T119" fmla="*/ 579 h 813"/>
                <a:gd name="T120" fmla="*/ 369 w 370"/>
                <a:gd name="T121" fmla="*/ 394 h 813"/>
                <a:gd name="T122" fmla="*/ 369 w 370"/>
                <a:gd name="T123" fmla="*/ 178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70" h="813">
                  <a:moveTo>
                    <a:pt x="185" y="557"/>
                  </a:moveTo>
                  <a:lnTo>
                    <a:pt x="185" y="557"/>
                  </a:lnTo>
                  <a:cubicBezTo>
                    <a:pt x="95" y="557"/>
                    <a:pt x="23" y="484"/>
                    <a:pt x="23" y="394"/>
                  </a:cubicBezTo>
                  <a:lnTo>
                    <a:pt x="23" y="262"/>
                  </a:lnTo>
                  <a:lnTo>
                    <a:pt x="46" y="262"/>
                  </a:lnTo>
                  <a:lnTo>
                    <a:pt x="46" y="371"/>
                  </a:lnTo>
                  <a:lnTo>
                    <a:pt x="46" y="371"/>
                  </a:lnTo>
                  <a:cubicBezTo>
                    <a:pt x="46" y="447"/>
                    <a:pt x="108" y="510"/>
                    <a:pt x="185" y="510"/>
                  </a:cubicBezTo>
                  <a:lnTo>
                    <a:pt x="185" y="510"/>
                  </a:lnTo>
                  <a:cubicBezTo>
                    <a:pt x="260" y="510"/>
                    <a:pt x="323" y="447"/>
                    <a:pt x="323" y="371"/>
                  </a:cubicBezTo>
                  <a:lnTo>
                    <a:pt x="323" y="262"/>
                  </a:lnTo>
                  <a:lnTo>
                    <a:pt x="346" y="262"/>
                  </a:lnTo>
                  <a:lnTo>
                    <a:pt x="346" y="394"/>
                  </a:lnTo>
                  <a:lnTo>
                    <a:pt x="346" y="394"/>
                  </a:lnTo>
                  <a:cubicBezTo>
                    <a:pt x="346" y="484"/>
                    <a:pt x="274" y="557"/>
                    <a:pt x="185" y="557"/>
                  </a:cubicBezTo>
                  <a:close/>
                  <a:moveTo>
                    <a:pt x="69" y="159"/>
                  </a:moveTo>
                  <a:lnTo>
                    <a:pt x="92" y="159"/>
                  </a:lnTo>
                  <a:lnTo>
                    <a:pt x="92" y="239"/>
                  </a:lnTo>
                  <a:lnTo>
                    <a:pt x="69" y="239"/>
                  </a:lnTo>
                  <a:lnTo>
                    <a:pt x="69" y="159"/>
                  </a:lnTo>
                  <a:close/>
                  <a:moveTo>
                    <a:pt x="92" y="69"/>
                  </a:moveTo>
                  <a:lnTo>
                    <a:pt x="92" y="135"/>
                  </a:lnTo>
                  <a:lnTo>
                    <a:pt x="69" y="135"/>
                  </a:lnTo>
                  <a:lnTo>
                    <a:pt x="69" y="135"/>
                  </a:lnTo>
                  <a:cubicBezTo>
                    <a:pt x="69" y="111"/>
                    <a:pt x="78" y="88"/>
                    <a:pt x="92" y="69"/>
                  </a:cubicBezTo>
                  <a:close/>
                  <a:moveTo>
                    <a:pt x="300" y="135"/>
                  </a:moveTo>
                  <a:lnTo>
                    <a:pt x="277" y="135"/>
                  </a:lnTo>
                  <a:lnTo>
                    <a:pt x="277" y="69"/>
                  </a:lnTo>
                  <a:lnTo>
                    <a:pt x="277" y="69"/>
                  </a:lnTo>
                  <a:cubicBezTo>
                    <a:pt x="291" y="88"/>
                    <a:pt x="300" y="111"/>
                    <a:pt x="300" y="135"/>
                  </a:cubicBezTo>
                  <a:close/>
                  <a:moveTo>
                    <a:pt x="277" y="159"/>
                  </a:moveTo>
                  <a:lnTo>
                    <a:pt x="300" y="159"/>
                  </a:lnTo>
                  <a:lnTo>
                    <a:pt x="300" y="239"/>
                  </a:lnTo>
                  <a:lnTo>
                    <a:pt x="277" y="239"/>
                  </a:lnTo>
                  <a:lnTo>
                    <a:pt x="277" y="159"/>
                  </a:lnTo>
                  <a:close/>
                  <a:moveTo>
                    <a:pt x="133" y="239"/>
                  </a:moveTo>
                  <a:lnTo>
                    <a:pt x="115" y="239"/>
                  </a:lnTo>
                  <a:lnTo>
                    <a:pt x="115" y="159"/>
                  </a:lnTo>
                  <a:lnTo>
                    <a:pt x="133" y="159"/>
                  </a:lnTo>
                  <a:lnTo>
                    <a:pt x="133" y="239"/>
                  </a:lnTo>
                  <a:close/>
                  <a:moveTo>
                    <a:pt x="174" y="135"/>
                  </a:moveTo>
                  <a:lnTo>
                    <a:pt x="156" y="135"/>
                  </a:lnTo>
                  <a:lnTo>
                    <a:pt x="156" y="27"/>
                  </a:lnTo>
                  <a:lnTo>
                    <a:pt x="156" y="27"/>
                  </a:lnTo>
                  <a:cubicBezTo>
                    <a:pt x="162" y="25"/>
                    <a:pt x="167" y="24"/>
                    <a:pt x="174" y="23"/>
                  </a:cubicBezTo>
                  <a:lnTo>
                    <a:pt x="174" y="135"/>
                  </a:lnTo>
                  <a:close/>
                  <a:moveTo>
                    <a:pt x="213" y="135"/>
                  </a:moveTo>
                  <a:lnTo>
                    <a:pt x="196" y="135"/>
                  </a:lnTo>
                  <a:lnTo>
                    <a:pt x="196" y="23"/>
                  </a:lnTo>
                  <a:lnTo>
                    <a:pt x="196" y="23"/>
                  </a:lnTo>
                  <a:cubicBezTo>
                    <a:pt x="201" y="24"/>
                    <a:pt x="207" y="25"/>
                    <a:pt x="213" y="27"/>
                  </a:cubicBezTo>
                  <a:lnTo>
                    <a:pt x="213" y="135"/>
                  </a:lnTo>
                  <a:close/>
                  <a:moveTo>
                    <a:pt x="196" y="159"/>
                  </a:moveTo>
                  <a:lnTo>
                    <a:pt x="213" y="159"/>
                  </a:lnTo>
                  <a:lnTo>
                    <a:pt x="213" y="239"/>
                  </a:lnTo>
                  <a:lnTo>
                    <a:pt x="196" y="239"/>
                  </a:lnTo>
                  <a:lnTo>
                    <a:pt x="196" y="159"/>
                  </a:lnTo>
                  <a:close/>
                  <a:moveTo>
                    <a:pt x="156" y="159"/>
                  </a:moveTo>
                  <a:lnTo>
                    <a:pt x="174" y="159"/>
                  </a:lnTo>
                  <a:lnTo>
                    <a:pt x="174" y="239"/>
                  </a:lnTo>
                  <a:lnTo>
                    <a:pt x="156" y="239"/>
                  </a:lnTo>
                  <a:lnTo>
                    <a:pt x="156" y="159"/>
                  </a:lnTo>
                  <a:close/>
                  <a:moveTo>
                    <a:pt x="236" y="159"/>
                  </a:moveTo>
                  <a:lnTo>
                    <a:pt x="254" y="159"/>
                  </a:lnTo>
                  <a:lnTo>
                    <a:pt x="254" y="239"/>
                  </a:lnTo>
                  <a:lnTo>
                    <a:pt x="236" y="239"/>
                  </a:lnTo>
                  <a:lnTo>
                    <a:pt x="236" y="159"/>
                  </a:lnTo>
                  <a:close/>
                  <a:moveTo>
                    <a:pt x="254" y="135"/>
                  </a:moveTo>
                  <a:lnTo>
                    <a:pt x="236" y="135"/>
                  </a:lnTo>
                  <a:lnTo>
                    <a:pt x="236" y="36"/>
                  </a:lnTo>
                  <a:lnTo>
                    <a:pt x="236" y="36"/>
                  </a:lnTo>
                  <a:cubicBezTo>
                    <a:pt x="242" y="38"/>
                    <a:pt x="248" y="42"/>
                    <a:pt x="254" y="46"/>
                  </a:cubicBezTo>
                  <a:lnTo>
                    <a:pt x="254" y="135"/>
                  </a:lnTo>
                  <a:close/>
                  <a:moveTo>
                    <a:pt x="115" y="46"/>
                  </a:moveTo>
                  <a:lnTo>
                    <a:pt x="115" y="46"/>
                  </a:lnTo>
                  <a:cubicBezTo>
                    <a:pt x="120" y="42"/>
                    <a:pt x="127" y="38"/>
                    <a:pt x="133" y="36"/>
                  </a:cubicBezTo>
                  <a:lnTo>
                    <a:pt x="133" y="135"/>
                  </a:lnTo>
                  <a:lnTo>
                    <a:pt x="115" y="135"/>
                  </a:lnTo>
                  <a:lnTo>
                    <a:pt x="115" y="46"/>
                  </a:lnTo>
                  <a:close/>
                  <a:moveTo>
                    <a:pt x="69" y="262"/>
                  </a:moveTo>
                  <a:lnTo>
                    <a:pt x="300" y="262"/>
                  </a:lnTo>
                  <a:lnTo>
                    <a:pt x="300" y="371"/>
                  </a:lnTo>
                  <a:lnTo>
                    <a:pt x="300" y="371"/>
                  </a:lnTo>
                  <a:cubicBezTo>
                    <a:pt x="300" y="435"/>
                    <a:pt x="248" y="487"/>
                    <a:pt x="185" y="487"/>
                  </a:cubicBezTo>
                  <a:lnTo>
                    <a:pt x="185" y="487"/>
                  </a:lnTo>
                  <a:cubicBezTo>
                    <a:pt x="120" y="487"/>
                    <a:pt x="69" y="435"/>
                    <a:pt x="69" y="371"/>
                  </a:cubicBezTo>
                  <a:lnTo>
                    <a:pt x="69" y="262"/>
                  </a:lnTo>
                  <a:close/>
                  <a:moveTo>
                    <a:pt x="358" y="167"/>
                  </a:moveTo>
                  <a:lnTo>
                    <a:pt x="358" y="167"/>
                  </a:lnTo>
                  <a:cubicBezTo>
                    <a:pt x="351" y="167"/>
                    <a:pt x="346" y="172"/>
                    <a:pt x="346" y="178"/>
                  </a:cubicBezTo>
                  <a:lnTo>
                    <a:pt x="346" y="239"/>
                  </a:lnTo>
                  <a:lnTo>
                    <a:pt x="323" y="239"/>
                  </a:lnTo>
                  <a:lnTo>
                    <a:pt x="323" y="139"/>
                  </a:lnTo>
                  <a:lnTo>
                    <a:pt x="323" y="139"/>
                  </a:lnTo>
                  <a:cubicBezTo>
                    <a:pt x="323" y="61"/>
                    <a:pt x="260" y="0"/>
                    <a:pt x="185" y="0"/>
                  </a:cubicBezTo>
                  <a:lnTo>
                    <a:pt x="185" y="0"/>
                  </a:lnTo>
                  <a:cubicBezTo>
                    <a:pt x="108" y="0"/>
                    <a:pt x="46" y="61"/>
                    <a:pt x="46" y="139"/>
                  </a:cubicBezTo>
                  <a:lnTo>
                    <a:pt x="46" y="239"/>
                  </a:lnTo>
                  <a:lnTo>
                    <a:pt x="23" y="239"/>
                  </a:lnTo>
                  <a:lnTo>
                    <a:pt x="23" y="178"/>
                  </a:lnTo>
                  <a:lnTo>
                    <a:pt x="23" y="178"/>
                  </a:lnTo>
                  <a:cubicBezTo>
                    <a:pt x="23" y="172"/>
                    <a:pt x="18" y="167"/>
                    <a:pt x="11" y="167"/>
                  </a:cubicBezTo>
                  <a:lnTo>
                    <a:pt x="11" y="167"/>
                  </a:lnTo>
                  <a:cubicBezTo>
                    <a:pt x="5" y="167"/>
                    <a:pt x="0" y="172"/>
                    <a:pt x="0" y="178"/>
                  </a:cubicBezTo>
                  <a:lnTo>
                    <a:pt x="0" y="394"/>
                  </a:lnTo>
                  <a:lnTo>
                    <a:pt x="0" y="394"/>
                  </a:lnTo>
                  <a:cubicBezTo>
                    <a:pt x="0" y="492"/>
                    <a:pt x="76" y="573"/>
                    <a:pt x="174" y="579"/>
                  </a:cubicBezTo>
                  <a:lnTo>
                    <a:pt x="174" y="788"/>
                  </a:lnTo>
                  <a:lnTo>
                    <a:pt x="104" y="788"/>
                  </a:lnTo>
                  <a:lnTo>
                    <a:pt x="104" y="788"/>
                  </a:lnTo>
                  <a:cubicBezTo>
                    <a:pt x="97" y="788"/>
                    <a:pt x="92" y="793"/>
                    <a:pt x="92" y="799"/>
                  </a:cubicBezTo>
                  <a:lnTo>
                    <a:pt x="92" y="799"/>
                  </a:lnTo>
                  <a:cubicBezTo>
                    <a:pt x="92" y="806"/>
                    <a:pt x="97" y="812"/>
                    <a:pt x="104" y="812"/>
                  </a:cubicBezTo>
                  <a:lnTo>
                    <a:pt x="265" y="812"/>
                  </a:lnTo>
                  <a:lnTo>
                    <a:pt x="265" y="812"/>
                  </a:lnTo>
                  <a:cubicBezTo>
                    <a:pt x="272" y="812"/>
                    <a:pt x="277" y="806"/>
                    <a:pt x="277" y="799"/>
                  </a:cubicBezTo>
                  <a:lnTo>
                    <a:pt x="277" y="799"/>
                  </a:lnTo>
                  <a:cubicBezTo>
                    <a:pt x="277" y="793"/>
                    <a:pt x="272" y="788"/>
                    <a:pt x="265" y="788"/>
                  </a:cubicBezTo>
                  <a:lnTo>
                    <a:pt x="196" y="788"/>
                  </a:lnTo>
                  <a:lnTo>
                    <a:pt x="196" y="579"/>
                  </a:lnTo>
                  <a:lnTo>
                    <a:pt x="196" y="579"/>
                  </a:lnTo>
                  <a:cubicBezTo>
                    <a:pt x="292" y="573"/>
                    <a:pt x="369" y="492"/>
                    <a:pt x="369" y="394"/>
                  </a:cubicBezTo>
                  <a:lnTo>
                    <a:pt x="369" y="178"/>
                  </a:lnTo>
                  <a:lnTo>
                    <a:pt x="369" y="178"/>
                  </a:lnTo>
                  <a:cubicBezTo>
                    <a:pt x="369" y="172"/>
                    <a:pt x="364" y="167"/>
                    <a:pt x="358" y="16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058D9A18-362D-489C-8D28-85E42E15DE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71394" y="6383317"/>
              <a:ext cx="558771" cy="648116"/>
            </a:xfrm>
            <a:custGeom>
              <a:avLst/>
              <a:gdLst>
                <a:gd name="connsiteX0" fmla="*/ 285241 w 558771"/>
                <a:gd name="connsiteY0" fmla="*/ 163555 h 648116"/>
                <a:gd name="connsiteX1" fmla="*/ 388864 w 558771"/>
                <a:gd name="connsiteY1" fmla="*/ 236546 h 648116"/>
                <a:gd name="connsiteX2" fmla="*/ 399314 w 558771"/>
                <a:gd name="connsiteY2" fmla="*/ 363182 h 648116"/>
                <a:gd name="connsiteX3" fmla="*/ 389735 w 558771"/>
                <a:gd name="connsiteY3" fmla="*/ 370218 h 648116"/>
                <a:gd name="connsiteX4" fmla="*/ 386252 w 558771"/>
                <a:gd name="connsiteY4" fmla="*/ 369338 h 648116"/>
                <a:gd name="connsiteX5" fmla="*/ 380157 w 558771"/>
                <a:gd name="connsiteY5" fmla="*/ 356147 h 648116"/>
                <a:gd name="connsiteX6" fmla="*/ 371449 w 558771"/>
                <a:gd name="connsiteY6" fmla="*/ 246220 h 648116"/>
                <a:gd name="connsiteX7" fmla="*/ 281758 w 558771"/>
                <a:gd name="connsiteY7" fmla="*/ 183781 h 648116"/>
                <a:gd name="connsiteX8" fmla="*/ 273050 w 558771"/>
                <a:gd name="connsiteY8" fmla="*/ 172349 h 648116"/>
                <a:gd name="connsiteX9" fmla="*/ 285241 w 558771"/>
                <a:gd name="connsiteY9" fmla="*/ 163555 h 648116"/>
                <a:gd name="connsiteX10" fmla="*/ 280629 w 558771"/>
                <a:gd name="connsiteY10" fmla="*/ 86353 h 648116"/>
                <a:gd name="connsiteX11" fmla="*/ 455595 w 558771"/>
                <a:gd name="connsiteY11" fmla="*/ 197039 h 648116"/>
                <a:gd name="connsiteX12" fmla="*/ 464387 w 558771"/>
                <a:gd name="connsiteY12" fmla="*/ 402722 h 648116"/>
                <a:gd name="connsiteX13" fmla="*/ 455595 w 558771"/>
                <a:gd name="connsiteY13" fmla="*/ 408823 h 648116"/>
                <a:gd name="connsiteX14" fmla="*/ 451199 w 558771"/>
                <a:gd name="connsiteY14" fmla="*/ 407080 h 648116"/>
                <a:gd name="connsiteX15" fmla="*/ 445923 w 558771"/>
                <a:gd name="connsiteY15" fmla="*/ 394007 h 648116"/>
                <a:gd name="connsiteX16" fmla="*/ 437131 w 558771"/>
                <a:gd name="connsiteY16" fmla="*/ 207498 h 648116"/>
                <a:gd name="connsiteX17" fmla="*/ 278871 w 558771"/>
                <a:gd name="connsiteY17" fmla="*/ 107270 h 648116"/>
                <a:gd name="connsiteX18" fmla="*/ 269199 w 558771"/>
                <a:gd name="connsiteY18" fmla="*/ 95940 h 648116"/>
                <a:gd name="connsiteX19" fmla="*/ 280629 w 558771"/>
                <a:gd name="connsiteY19" fmla="*/ 86353 h 648116"/>
                <a:gd name="connsiteX20" fmla="*/ 118220 w 558771"/>
                <a:gd name="connsiteY20" fmla="*/ 20585 h 648116"/>
                <a:gd name="connsiteX21" fmla="*/ 89335 w 558771"/>
                <a:gd name="connsiteY21" fmla="*/ 27606 h 648116"/>
                <a:gd name="connsiteX22" fmla="*/ 55197 w 558771"/>
                <a:gd name="connsiteY22" fmla="*/ 48670 h 648116"/>
                <a:gd name="connsiteX23" fmla="*/ 22811 w 558771"/>
                <a:gd name="connsiteY23" fmla="*/ 129415 h 648116"/>
                <a:gd name="connsiteX24" fmla="*/ 22811 w 558771"/>
                <a:gd name="connsiteY24" fmla="*/ 130293 h 648116"/>
                <a:gd name="connsiteX25" fmla="*/ 299410 w 558771"/>
                <a:gd name="connsiteY25" fmla="*/ 608621 h 648116"/>
                <a:gd name="connsiteX26" fmla="*/ 384315 w 558771"/>
                <a:gd name="connsiteY26" fmla="*/ 620908 h 648116"/>
                <a:gd name="connsiteX27" fmla="*/ 419328 w 558771"/>
                <a:gd name="connsiteY27" fmla="*/ 600722 h 648116"/>
                <a:gd name="connsiteX28" fmla="*/ 440336 w 558771"/>
                <a:gd name="connsiteY28" fmla="*/ 522609 h 648116"/>
                <a:gd name="connsiteX29" fmla="*/ 414951 w 558771"/>
                <a:gd name="connsiteY29" fmla="*/ 476971 h 648116"/>
                <a:gd name="connsiteX30" fmla="*/ 379064 w 558771"/>
                <a:gd name="connsiteY30" fmla="*/ 451519 h 648116"/>
                <a:gd name="connsiteX31" fmla="*/ 336173 w 558771"/>
                <a:gd name="connsiteY31" fmla="*/ 457662 h 648116"/>
                <a:gd name="connsiteX32" fmla="*/ 334422 w 558771"/>
                <a:gd name="connsiteY32" fmla="*/ 457662 h 648116"/>
                <a:gd name="connsiteX33" fmla="*/ 306412 w 558771"/>
                <a:gd name="connsiteY33" fmla="*/ 454152 h 648116"/>
                <a:gd name="connsiteX34" fmla="*/ 161986 w 558771"/>
                <a:gd name="connsiteY34" fmla="*/ 200506 h 648116"/>
                <a:gd name="connsiteX35" fmla="*/ 172489 w 558771"/>
                <a:gd name="connsiteY35" fmla="*/ 173299 h 648116"/>
                <a:gd name="connsiteX36" fmla="*/ 173365 w 558771"/>
                <a:gd name="connsiteY36" fmla="*/ 173299 h 648116"/>
                <a:gd name="connsiteX37" fmla="*/ 199624 w 558771"/>
                <a:gd name="connsiteY37" fmla="*/ 139069 h 648116"/>
                <a:gd name="connsiteX38" fmla="*/ 193497 w 558771"/>
                <a:gd name="connsiteY38" fmla="*/ 95186 h 648116"/>
                <a:gd name="connsiteX39" fmla="*/ 167237 w 558771"/>
                <a:gd name="connsiteY39" fmla="*/ 49548 h 648116"/>
                <a:gd name="connsiteX40" fmla="*/ 118220 w 558771"/>
                <a:gd name="connsiteY40" fmla="*/ 20585 h 648116"/>
                <a:gd name="connsiteX41" fmla="*/ 267203 w 558771"/>
                <a:gd name="connsiteY41" fmla="*/ 13024 h 648116"/>
                <a:gd name="connsiteX42" fmla="*/ 518304 w 558771"/>
                <a:gd name="connsiteY42" fmla="*/ 162967 h 648116"/>
                <a:gd name="connsiteX43" fmla="*/ 522664 w 558771"/>
                <a:gd name="connsiteY43" fmla="*/ 457591 h 648116"/>
                <a:gd name="connsiteX44" fmla="*/ 513073 w 558771"/>
                <a:gd name="connsiteY44" fmla="*/ 462852 h 648116"/>
                <a:gd name="connsiteX45" fmla="*/ 508714 w 558771"/>
                <a:gd name="connsiteY45" fmla="*/ 461099 h 648116"/>
                <a:gd name="connsiteX46" fmla="*/ 504354 w 558771"/>
                <a:gd name="connsiteY46" fmla="*/ 447069 h 648116"/>
                <a:gd name="connsiteX47" fmla="*/ 500867 w 558771"/>
                <a:gd name="connsiteY47" fmla="*/ 173489 h 648116"/>
                <a:gd name="connsiteX48" fmla="*/ 266331 w 558771"/>
                <a:gd name="connsiteY48" fmla="*/ 33191 h 648116"/>
                <a:gd name="connsiteX49" fmla="*/ 256740 w 558771"/>
                <a:gd name="connsiteY49" fmla="*/ 23546 h 648116"/>
                <a:gd name="connsiteX50" fmla="*/ 267203 w 558771"/>
                <a:gd name="connsiteY50" fmla="*/ 13024 h 648116"/>
                <a:gd name="connsiteX51" fmla="*/ 107949 w 558771"/>
                <a:gd name="connsiteY51" fmla="*/ 508 h 648116"/>
                <a:gd name="connsiteX52" fmla="*/ 185619 w 558771"/>
                <a:gd name="connsiteY52" fmla="*/ 39016 h 648116"/>
                <a:gd name="connsiteX53" fmla="*/ 211003 w 558771"/>
                <a:gd name="connsiteY53" fmla="*/ 85532 h 648116"/>
                <a:gd name="connsiteX54" fmla="*/ 182993 w 558771"/>
                <a:gd name="connsiteY54" fmla="*/ 190852 h 648116"/>
                <a:gd name="connsiteX55" fmla="*/ 182118 w 558771"/>
                <a:gd name="connsiteY55" fmla="*/ 191730 h 648116"/>
                <a:gd name="connsiteX56" fmla="*/ 181243 w 558771"/>
                <a:gd name="connsiteY56" fmla="*/ 195240 h 648116"/>
                <a:gd name="connsiteX57" fmla="*/ 319542 w 558771"/>
                <a:gd name="connsiteY57" fmla="*/ 439231 h 648116"/>
                <a:gd name="connsiteX58" fmla="*/ 323919 w 558771"/>
                <a:gd name="connsiteY58" fmla="*/ 440109 h 648116"/>
                <a:gd name="connsiteX59" fmla="*/ 325669 w 558771"/>
                <a:gd name="connsiteY59" fmla="*/ 439231 h 648116"/>
                <a:gd name="connsiteX60" fmla="*/ 384315 w 558771"/>
                <a:gd name="connsiteY60" fmla="*/ 431332 h 648116"/>
                <a:gd name="connsiteX61" fmla="*/ 431582 w 558771"/>
                <a:gd name="connsiteY61" fmla="*/ 468194 h 648116"/>
                <a:gd name="connsiteX62" fmla="*/ 457842 w 558771"/>
                <a:gd name="connsiteY62" fmla="*/ 512955 h 648116"/>
                <a:gd name="connsiteX63" fmla="*/ 429832 w 558771"/>
                <a:gd name="connsiteY63" fmla="*/ 618275 h 648116"/>
                <a:gd name="connsiteX64" fmla="*/ 395694 w 558771"/>
                <a:gd name="connsiteY64" fmla="*/ 638461 h 648116"/>
                <a:gd name="connsiteX65" fmla="*/ 353679 w 558771"/>
                <a:gd name="connsiteY65" fmla="*/ 648116 h 648116"/>
                <a:gd name="connsiteX66" fmla="*/ 285405 w 558771"/>
                <a:gd name="connsiteY66" fmla="*/ 623541 h 648116"/>
                <a:gd name="connsiteX67" fmla="*/ 3554 w 558771"/>
                <a:gd name="connsiteY67" fmla="*/ 135559 h 648116"/>
                <a:gd name="connsiteX68" fmla="*/ 44693 w 558771"/>
                <a:gd name="connsiteY68" fmla="*/ 31117 h 648116"/>
                <a:gd name="connsiteX69" fmla="*/ 78831 w 558771"/>
                <a:gd name="connsiteY69" fmla="*/ 10053 h 648116"/>
                <a:gd name="connsiteX70" fmla="*/ 107949 w 558771"/>
                <a:gd name="connsiteY70" fmla="*/ 508 h 648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558771" h="648116">
                  <a:moveTo>
                    <a:pt x="285241" y="163555"/>
                  </a:moveTo>
                  <a:cubicBezTo>
                    <a:pt x="328780" y="171469"/>
                    <a:pt x="366224" y="196973"/>
                    <a:pt x="388864" y="236546"/>
                  </a:cubicBezTo>
                  <a:cubicBezTo>
                    <a:pt x="410634" y="274361"/>
                    <a:pt x="414117" y="320970"/>
                    <a:pt x="399314" y="363182"/>
                  </a:cubicBezTo>
                  <a:cubicBezTo>
                    <a:pt x="397572" y="367580"/>
                    <a:pt x="394089" y="370218"/>
                    <a:pt x="389735" y="370218"/>
                  </a:cubicBezTo>
                  <a:cubicBezTo>
                    <a:pt x="388864" y="370218"/>
                    <a:pt x="387123" y="369338"/>
                    <a:pt x="386252" y="369338"/>
                  </a:cubicBezTo>
                  <a:cubicBezTo>
                    <a:pt x="381027" y="367580"/>
                    <a:pt x="377544" y="361424"/>
                    <a:pt x="380157" y="356147"/>
                  </a:cubicBezTo>
                  <a:cubicBezTo>
                    <a:pt x="393218" y="320091"/>
                    <a:pt x="389735" y="280517"/>
                    <a:pt x="371449" y="246220"/>
                  </a:cubicBezTo>
                  <a:cubicBezTo>
                    <a:pt x="352291" y="212802"/>
                    <a:pt x="319201" y="189937"/>
                    <a:pt x="281758" y="183781"/>
                  </a:cubicBezTo>
                  <a:cubicBezTo>
                    <a:pt x="275662" y="182902"/>
                    <a:pt x="272179" y="177625"/>
                    <a:pt x="273050" y="172349"/>
                  </a:cubicBezTo>
                  <a:cubicBezTo>
                    <a:pt x="273921" y="166193"/>
                    <a:pt x="279145" y="162675"/>
                    <a:pt x="285241" y="163555"/>
                  </a:cubicBezTo>
                  <a:close/>
                  <a:moveTo>
                    <a:pt x="280629" y="86353"/>
                  </a:moveTo>
                  <a:cubicBezTo>
                    <a:pt x="353605" y="93326"/>
                    <a:pt x="418667" y="135159"/>
                    <a:pt x="455595" y="197039"/>
                  </a:cubicBezTo>
                  <a:cubicBezTo>
                    <a:pt x="491643" y="260661"/>
                    <a:pt x="495160" y="337357"/>
                    <a:pt x="464387" y="402722"/>
                  </a:cubicBezTo>
                  <a:cubicBezTo>
                    <a:pt x="462628" y="406208"/>
                    <a:pt x="459112" y="408823"/>
                    <a:pt x="455595" y="408823"/>
                  </a:cubicBezTo>
                  <a:cubicBezTo>
                    <a:pt x="453836" y="408823"/>
                    <a:pt x="452078" y="407951"/>
                    <a:pt x="451199" y="407080"/>
                  </a:cubicBezTo>
                  <a:cubicBezTo>
                    <a:pt x="445923" y="405337"/>
                    <a:pt x="443286" y="399236"/>
                    <a:pt x="445923" y="394007"/>
                  </a:cubicBezTo>
                  <a:cubicBezTo>
                    <a:pt x="474058" y="334742"/>
                    <a:pt x="470542" y="265019"/>
                    <a:pt x="437131" y="207498"/>
                  </a:cubicBezTo>
                  <a:cubicBezTo>
                    <a:pt x="403720" y="149976"/>
                    <a:pt x="344812" y="113371"/>
                    <a:pt x="278871" y="107270"/>
                  </a:cubicBezTo>
                  <a:cubicBezTo>
                    <a:pt x="272716" y="106399"/>
                    <a:pt x="268320" y="101169"/>
                    <a:pt x="269199" y="95940"/>
                  </a:cubicBezTo>
                  <a:cubicBezTo>
                    <a:pt x="270078" y="90711"/>
                    <a:pt x="274475" y="85482"/>
                    <a:pt x="280629" y="86353"/>
                  </a:cubicBezTo>
                  <a:close/>
                  <a:moveTo>
                    <a:pt x="118220" y="20585"/>
                  </a:moveTo>
                  <a:cubicBezTo>
                    <a:pt x="108591" y="20585"/>
                    <a:pt x="98088" y="23218"/>
                    <a:pt x="89335" y="27606"/>
                  </a:cubicBezTo>
                  <a:lnTo>
                    <a:pt x="55197" y="48670"/>
                  </a:lnTo>
                  <a:cubicBezTo>
                    <a:pt x="35940" y="59202"/>
                    <a:pt x="11432" y="89920"/>
                    <a:pt x="22811" y="129415"/>
                  </a:cubicBezTo>
                  <a:lnTo>
                    <a:pt x="22811" y="130293"/>
                  </a:lnTo>
                  <a:cubicBezTo>
                    <a:pt x="72704" y="313725"/>
                    <a:pt x="183868" y="505056"/>
                    <a:pt x="299410" y="608621"/>
                  </a:cubicBezTo>
                  <a:cubicBezTo>
                    <a:pt x="322168" y="631440"/>
                    <a:pt x="366809" y="631440"/>
                    <a:pt x="384315" y="620908"/>
                  </a:cubicBezTo>
                  <a:lnTo>
                    <a:pt x="419328" y="600722"/>
                  </a:lnTo>
                  <a:cubicBezTo>
                    <a:pt x="447338" y="584924"/>
                    <a:pt x="456091" y="549817"/>
                    <a:pt x="440336" y="522609"/>
                  </a:cubicBezTo>
                  <a:lnTo>
                    <a:pt x="414951" y="476971"/>
                  </a:lnTo>
                  <a:cubicBezTo>
                    <a:pt x="407074" y="464684"/>
                    <a:pt x="393944" y="455029"/>
                    <a:pt x="379064" y="451519"/>
                  </a:cubicBezTo>
                  <a:cubicBezTo>
                    <a:pt x="365058" y="447130"/>
                    <a:pt x="350178" y="449763"/>
                    <a:pt x="336173" y="457662"/>
                  </a:cubicBezTo>
                  <a:lnTo>
                    <a:pt x="334422" y="457662"/>
                  </a:lnTo>
                  <a:cubicBezTo>
                    <a:pt x="325669" y="463806"/>
                    <a:pt x="313415" y="462051"/>
                    <a:pt x="306412" y="454152"/>
                  </a:cubicBezTo>
                  <a:cubicBezTo>
                    <a:pt x="239013" y="391837"/>
                    <a:pt x="189120" y="303193"/>
                    <a:pt x="161986" y="200506"/>
                  </a:cubicBezTo>
                  <a:cubicBezTo>
                    <a:pt x="158484" y="189975"/>
                    <a:pt x="162861" y="179443"/>
                    <a:pt x="172489" y="173299"/>
                  </a:cubicBezTo>
                  <a:lnTo>
                    <a:pt x="173365" y="173299"/>
                  </a:lnTo>
                  <a:cubicBezTo>
                    <a:pt x="185619" y="165400"/>
                    <a:pt x="196123" y="153112"/>
                    <a:pt x="199624" y="139069"/>
                  </a:cubicBezTo>
                  <a:cubicBezTo>
                    <a:pt x="203125" y="123271"/>
                    <a:pt x="201375" y="108351"/>
                    <a:pt x="193497" y="95186"/>
                  </a:cubicBezTo>
                  <a:lnTo>
                    <a:pt x="167237" y="49548"/>
                  </a:lnTo>
                  <a:cubicBezTo>
                    <a:pt x="156734" y="31117"/>
                    <a:pt x="137477" y="20585"/>
                    <a:pt x="118220" y="20585"/>
                  </a:cubicBezTo>
                  <a:close/>
                  <a:moveTo>
                    <a:pt x="267203" y="13024"/>
                  </a:moveTo>
                  <a:cubicBezTo>
                    <a:pt x="371828" y="15654"/>
                    <a:pt x="465992" y="71773"/>
                    <a:pt x="518304" y="162967"/>
                  </a:cubicBezTo>
                  <a:cubicBezTo>
                    <a:pt x="570617" y="254160"/>
                    <a:pt x="572361" y="363767"/>
                    <a:pt x="522664" y="457591"/>
                  </a:cubicBezTo>
                  <a:cubicBezTo>
                    <a:pt x="520048" y="460222"/>
                    <a:pt x="517433" y="462852"/>
                    <a:pt x="513073" y="462852"/>
                  </a:cubicBezTo>
                  <a:cubicBezTo>
                    <a:pt x="512201" y="462852"/>
                    <a:pt x="510458" y="461976"/>
                    <a:pt x="508714" y="461099"/>
                  </a:cubicBezTo>
                  <a:cubicBezTo>
                    <a:pt x="503482" y="459345"/>
                    <a:pt x="501739" y="453207"/>
                    <a:pt x="504354" y="447069"/>
                  </a:cubicBezTo>
                  <a:cubicBezTo>
                    <a:pt x="551436" y="361137"/>
                    <a:pt x="549692" y="258544"/>
                    <a:pt x="500867" y="173489"/>
                  </a:cubicBezTo>
                  <a:cubicBezTo>
                    <a:pt x="452041" y="88433"/>
                    <a:pt x="364853" y="35822"/>
                    <a:pt x="266331" y="33191"/>
                  </a:cubicBezTo>
                  <a:cubicBezTo>
                    <a:pt x="261099" y="33191"/>
                    <a:pt x="256740" y="28807"/>
                    <a:pt x="256740" y="23546"/>
                  </a:cubicBezTo>
                  <a:cubicBezTo>
                    <a:pt x="256740" y="17408"/>
                    <a:pt x="261971" y="12147"/>
                    <a:pt x="267203" y="13024"/>
                  </a:cubicBezTo>
                  <a:close/>
                  <a:moveTo>
                    <a:pt x="107949" y="508"/>
                  </a:moveTo>
                  <a:cubicBezTo>
                    <a:pt x="138024" y="-2948"/>
                    <a:pt x="169207" y="11369"/>
                    <a:pt x="185619" y="39016"/>
                  </a:cubicBezTo>
                  <a:lnTo>
                    <a:pt x="211003" y="85532"/>
                  </a:lnTo>
                  <a:cubicBezTo>
                    <a:pt x="232886" y="121516"/>
                    <a:pt x="220632" y="168911"/>
                    <a:pt x="182993" y="190852"/>
                  </a:cubicBezTo>
                  <a:lnTo>
                    <a:pt x="182118" y="191730"/>
                  </a:lnTo>
                  <a:cubicBezTo>
                    <a:pt x="181243" y="191730"/>
                    <a:pt x="180367" y="193485"/>
                    <a:pt x="181243" y="195240"/>
                  </a:cubicBezTo>
                  <a:cubicBezTo>
                    <a:pt x="208377" y="295294"/>
                    <a:pt x="255644" y="379550"/>
                    <a:pt x="319542" y="439231"/>
                  </a:cubicBezTo>
                  <a:cubicBezTo>
                    <a:pt x="320418" y="440109"/>
                    <a:pt x="323043" y="440987"/>
                    <a:pt x="323919" y="440109"/>
                  </a:cubicBezTo>
                  <a:lnTo>
                    <a:pt x="325669" y="439231"/>
                  </a:lnTo>
                  <a:cubicBezTo>
                    <a:pt x="344051" y="428699"/>
                    <a:pt x="365058" y="426066"/>
                    <a:pt x="384315" y="431332"/>
                  </a:cubicBezTo>
                  <a:cubicBezTo>
                    <a:pt x="404448" y="436598"/>
                    <a:pt x="421079" y="449763"/>
                    <a:pt x="431582" y="468194"/>
                  </a:cubicBezTo>
                  <a:lnTo>
                    <a:pt x="457842" y="512955"/>
                  </a:lnTo>
                  <a:cubicBezTo>
                    <a:pt x="479725" y="549817"/>
                    <a:pt x="467470" y="597211"/>
                    <a:pt x="429832" y="618275"/>
                  </a:cubicBezTo>
                  <a:lnTo>
                    <a:pt x="395694" y="638461"/>
                  </a:lnTo>
                  <a:cubicBezTo>
                    <a:pt x="384315" y="644605"/>
                    <a:pt x="369435" y="648116"/>
                    <a:pt x="353679" y="648116"/>
                  </a:cubicBezTo>
                  <a:cubicBezTo>
                    <a:pt x="329171" y="648116"/>
                    <a:pt x="302036" y="640217"/>
                    <a:pt x="285405" y="623541"/>
                  </a:cubicBezTo>
                  <a:cubicBezTo>
                    <a:pt x="167237" y="518221"/>
                    <a:pt x="54322" y="322502"/>
                    <a:pt x="3554" y="135559"/>
                  </a:cubicBezTo>
                  <a:cubicBezTo>
                    <a:pt x="-9576" y="87287"/>
                    <a:pt x="15808" y="47792"/>
                    <a:pt x="44693" y="31117"/>
                  </a:cubicBezTo>
                  <a:lnTo>
                    <a:pt x="78831" y="10053"/>
                  </a:lnTo>
                  <a:cubicBezTo>
                    <a:pt x="88022" y="4787"/>
                    <a:pt x="97924" y="1660"/>
                    <a:pt x="107949" y="50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39E32F7C-D074-4D6A-8D50-0D88B0C49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65324" y="9294074"/>
              <a:ext cx="774920" cy="516321"/>
            </a:xfrm>
            <a:custGeom>
              <a:avLst/>
              <a:gdLst>
                <a:gd name="connsiteX0" fmla="*/ 147627 w 774920"/>
                <a:gd name="connsiteY0" fmla="*/ 420703 h 516321"/>
                <a:gd name="connsiteX1" fmla="*/ 166029 w 774920"/>
                <a:gd name="connsiteY1" fmla="*/ 431967 h 516321"/>
                <a:gd name="connsiteX2" fmla="*/ 698788 w 774920"/>
                <a:gd name="connsiteY2" fmla="*/ 431967 h 516321"/>
                <a:gd name="connsiteX3" fmla="*/ 709303 w 774920"/>
                <a:gd name="connsiteY3" fmla="*/ 441499 h 516321"/>
                <a:gd name="connsiteX4" fmla="*/ 698788 w 774920"/>
                <a:gd name="connsiteY4" fmla="*/ 451030 h 516321"/>
                <a:gd name="connsiteX5" fmla="*/ 166029 w 774920"/>
                <a:gd name="connsiteY5" fmla="*/ 451030 h 516321"/>
                <a:gd name="connsiteX6" fmla="*/ 147627 w 774920"/>
                <a:gd name="connsiteY6" fmla="*/ 462295 h 516321"/>
                <a:gd name="connsiteX7" fmla="*/ 128350 w 774920"/>
                <a:gd name="connsiteY7" fmla="*/ 451030 h 516321"/>
                <a:gd name="connsiteX8" fmla="*/ 71394 w 774920"/>
                <a:gd name="connsiteY8" fmla="*/ 451030 h 516321"/>
                <a:gd name="connsiteX9" fmla="*/ 61755 w 774920"/>
                <a:gd name="connsiteY9" fmla="*/ 441499 h 516321"/>
                <a:gd name="connsiteX10" fmla="*/ 71394 w 774920"/>
                <a:gd name="connsiteY10" fmla="*/ 431967 h 516321"/>
                <a:gd name="connsiteX11" fmla="*/ 128350 w 774920"/>
                <a:gd name="connsiteY11" fmla="*/ 431967 h 516321"/>
                <a:gd name="connsiteX12" fmla="*/ 147627 w 774920"/>
                <a:gd name="connsiteY12" fmla="*/ 420703 h 516321"/>
                <a:gd name="connsiteX13" fmla="*/ 306508 w 774920"/>
                <a:gd name="connsiteY13" fmla="*/ 179316 h 516321"/>
                <a:gd name="connsiteX14" fmla="*/ 306508 w 774920"/>
                <a:gd name="connsiteY14" fmla="*/ 340860 h 516321"/>
                <a:gd name="connsiteX15" fmla="*/ 466677 w 774920"/>
                <a:gd name="connsiteY15" fmla="*/ 260088 h 516321"/>
                <a:gd name="connsiteX16" fmla="*/ 313472 w 774920"/>
                <a:gd name="connsiteY16" fmla="*/ 160879 h 516321"/>
                <a:gd name="connsiteX17" fmla="*/ 478864 w 774920"/>
                <a:gd name="connsiteY17" fmla="*/ 242529 h 516321"/>
                <a:gd name="connsiteX18" fmla="*/ 489310 w 774920"/>
                <a:gd name="connsiteY18" fmla="*/ 260088 h 516321"/>
                <a:gd name="connsiteX19" fmla="*/ 478864 w 774920"/>
                <a:gd name="connsiteY19" fmla="*/ 276769 h 516321"/>
                <a:gd name="connsiteX20" fmla="*/ 313472 w 774920"/>
                <a:gd name="connsiteY20" fmla="*/ 359297 h 516321"/>
                <a:gd name="connsiteX21" fmla="*/ 304767 w 774920"/>
                <a:gd name="connsiteY21" fmla="*/ 361931 h 516321"/>
                <a:gd name="connsiteX22" fmla="*/ 295191 w 774920"/>
                <a:gd name="connsiteY22" fmla="*/ 358419 h 516321"/>
                <a:gd name="connsiteX23" fmla="*/ 285616 w 774920"/>
                <a:gd name="connsiteY23" fmla="*/ 341738 h 516321"/>
                <a:gd name="connsiteX24" fmla="*/ 285616 w 774920"/>
                <a:gd name="connsiteY24" fmla="*/ 177560 h 516321"/>
                <a:gd name="connsiteX25" fmla="*/ 295191 w 774920"/>
                <a:gd name="connsiteY25" fmla="*/ 161757 h 516321"/>
                <a:gd name="connsiteX26" fmla="*/ 313472 w 774920"/>
                <a:gd name="connsiteY26" fmla="*/ 160879 h 516321"/>
                <a:gd name="connsiteX27" fmla="*/ 214213 w 774920"/>
                <a:gd name="connsiteY27" fmla="*/ 50175 h 516321"/>
                <a:gd name="connsiteX28" fmla="*/ 226878 w 774920"/>
                <a:gd name="connsiteY28" fmla="*/ 62840 h 516321"/>
                <a:gd name="connsiteX29" fmla="*/ 214213 w 774920"/>
                <a:gd name="connsiteY29" fmla="*/ 76350 h 516321"/>
                <a:gd name="connsiteX30" fmla="*/ 200703 w 774920"/>
                <a:gd name="connsiteY30" fmla="*/ 62840 h 516321"/>
                <a:gd name="connsiteX31" fmla="*/ 214213 w 774920"/>
                <a:gd name="connsiteY31" fmla="*/ 50175 h 516321"/>
                <a:gd name="connsiteX32" fmla="*/ 148598 w 774920"/>
                <a:gd name="connsiteY32" fmla="*/ 50175 h 516321"/>
                <a:gd name="connsiteX33" fmla="*/ 161262 w 774920"/>
                <a:gd name="connsiteY33" fmla="*/ 62840 h 516321"/>
                <a:gd name="connsiteX34" fmla="*/ 148598 w 774920"/>
                <a:gd name="connsiteY34" fmla="*/ 76350 h 516321"/>
                <a:gd name="connsiteX35" fmla="*/ 135090 w 774920"/>
                <a:gd name="connsiteY35" fmla="*/ 62840 h 516321"/>
                <a:gd name="connsiteX36" fmla="*/ 148598 w 774920"/>
                <a:gd name="connsiteY36" fmla="*/ 50175 h 516321"/>
                <a:gd name="connsiteX37" fmla="*/ 82139 w 774920"/>
                <a:gd name="connsiteY37" fmla="*/ 50175 h 516321"/>
                <a:gd name="connsiteX38" fmla="*/ 95649 w 774920"/>
                <a:gd name="connsiteY38" fmla="*/ 62840 h 516321"/>
                <a:gd name="connsiteX39" fmla="*/ 82139 w 774920"/>
                <a:gd name="connsiteY39" fmla="*/ 76350 h 516321"/>
                <a:gd name="connsiteX40" fmla="*/ 69474 w 774920"/>
                <a:gd name="connsiteY40" fmla="*/ 62840 h 516321"/>
                <a:gd name="connsiteX41" fmla="*/ 82139 w 774920"/>
                <a:gd name="connsiteY41" fmla="*/ 50175 h 516321"/>
                <a:gd name="connsiteX42" fmla="*/ 43682 w 774920"/>
                <a:gd name="connsiteY42" fmla="*/ 20967 h 516321"/>
                <a:gd name="connsiteX43" fmla="*/ 19220 w 774920"/>
                <a:gd name="connsiteY43" fmla="*/ 45429 h 516321"/>
                <a:gd name="connsiteX44" fmla="*/ 19220 w 774920"/>
                <a:gd name="connsiteY44" fmla="*/ 472639 h 516321"/>
                <a:gd name="connsiteX45" fmla="*/ 43682 w 774920"/>
                <a:gd name="connsiteY45" fmla="*/ 497101 h 516321"/>
                <a:gd name="connsiteX46" fmla="*/ 730365 w 774920"/>
                <a:gd name="connsiteY46" fmla="*/ 497101 h 516321"/>
                <a:gd name="connsiteX47" fmla="*/ 753953 w 774920"/>
                <a:gd name="connsiteY47" fmla="*/ 472639 h 516321"/>
                <a:gd name="connsiteX48" fmla="*/ 753953 w 774920"/>
                <a:gd name="connsiteY48" fmla="*/ 45429 h 516321"/>
                <a:gd name="connsiteX49" fmla="*/ 730365 w 774920"/>
                <a:gd name="connsiteY49" fmla="*/ 20967 h 516321"/>
                <a:gd name="connsiteX50" fmla="*/ 43682 w 774920"/>
                <a:gd name="connsiteY50" fmla="*/ 0 h 516321"/>
                <a:gd name="connsiteX51" fmla="*/ 730365 w 774920"/>
                <a:gd name="connsiteY51" fmla="*/ 0 h 516321"/>
                <a:gd name="connsiteX52" fmla="*/ 774920 w 774920"/>
                <a:gd name="connsiteY52" fmla="*/ 45429 h 516321"/>
                <a:gd name="connsiteX53" fmla="*/ 774920 w 774920"/>
                <a:gd name="connsiteY53" fmla="*/ 472639 h 516321"/>
                <a:gd name="connsiteX54" fmla="*/ 730365 w 774920"/>
                <a:gd name="connsiteY54" fmla="*/ 516321 h 516321"/>
                <a:gd name="connsiteX55" fmla="*/ 43682 w 774920"/>
                <a:gd name="connsiteY55" fmla="*/ 516321 h 516321"/>
                <a:gd name="connsiteX56" fmla="*/ 0 w 774920"/>
                <a:gd name="connsiteY56" fmla="*/ 472639 h 516321"/>
                <a:gd name="connsiteX57" fmla="*/ 0 w 774920"/>
                <a:gd name="connsiteY57" fmla="*/ 45429 h 516321"/>
                <a:gd name="connsiteX58" fmla="*/ 43682 w 774920"/>
                <a:gd name="connsiteY58" fmla="*/ 0 h 516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774920" h="516321">
                  <a:moveTo>
                    <a:pt x="147627" y="420703"/>
                  </a:moveTo>
                  <a:cubicBezTo>
                    <a:pt x="154637" y="420703"/>
                    <a:pt x="162524" y="425035"/>
                    <a:pt x="166029" y="431967"/>
                  </a:cubicBezTo>
                  <a:lnTo>
                    <a:pt x="698788" y="431967"/>
                  </a:lnTo>
                  <a:cubicBezTo>
                    <a:pt x="704921" y="431967"/>
                    <a:pt x="709303" y="436300"/>
                    <a:pt x="709303" y="441499"/>
                  </a:cubicBezTo>
                  <a:cubicBezTo>
                    <a:pt x="709303" y="446698"/>
                    <a:pt x="704921" y="451030"/>
                    <a:pt x="698788" y="451030"/>
                  </a:cubicBezTo>
                  <a:lnTo>
                    <a:pt x="166029" y="451030"/>
                  </a:lnTo>
                  <a:cubicBezTo>
                    <a:pt x="162524" y="457962"/>
                    <a:pt x="154637" y="462295"/>
                    <a:pt x="147627" y="462295"/>
                  </a:cubicBezTo>
                  <a:cubicBezTo>
                    <a:pt x="138865" y="462295"/>
                    <a:pt x="130979" y="457962"/>
                    <a:pt x="128350" y="451030"/>
                  </a:cubicBezTo>
                  <a:lnTo>
                    <a:pt x="71394" y="451030"/>
                  </a:lnTo>
                  <a:cubicBezTo>
                    <a:pt x="65260" y="451030"/>
                    <a:pt x="61755" y="446698"/>
                    <a:pt x="61755" y="441499"/>
                  </a:cubicBezTo>
                  <a:cubicBezTo>
                    <a:pt x="61755" y="436300"/>
                    <a:pt x="65260" y="431967"/>
                    <a:pt x="71394" y="431967"/>
                  </a:cubicBezTo>
                  <a:lnTo>
                    <a:pt x="128350" y="431967"/>
                  </a:lnTo>
                  <a:cubicBezTo>
                    <a:pt x="130979" y="425035"/>
                    <a:pt x="138865" y="420703"/>
                    <a:pt x="147627" y="420703"/>
                  </a:cubicBezTo>
                  <a:close/>
                  <a:moveTo>
                    <a:pt x="306508" y="179316"/>
                  </a:moveTo>
                  <a:lnTo>
                    <a:pt x="306508" y="340860"/>
                  </a:lnTo>
                  <a:lnTo>
                    <a:pt x="466677" y="260088"/>
                  </a:lnTo>
                  <a:close/>
                  <a:moveTo>
                    <a:pt x="313472" y="160879"/>
                  </a:moveTo>
                  <a:lnTo>
                    <a:pt x="478864" y="242529"/>
                  </a:lnTo>
                  <a:cubicBezTo>
                    <a:pt x="484957" y="246041"/>
                    <a:pt x="489310" y="252186"/>
                    <a:pt x="489310" y="260088"/>
                  </a:cubicBezTo>
                  <a:cubicBezTo>
                    <a:pt x="489310" y="267112"/>
                    <a:pt x="484957" y="274135"/>
                    <a:pt x="478864" y="276769"/>
                  </a:cubicBezTo>
                  <a:lnTo>
                    <a:pt x="313472" y="359297"/>
                  </a:lnTo>
                  <a:cubicBezTo>
                    <a:pt x="310860" y="361053"/>
                    <a:pt x="308249" y="361931"/>
                    <a:pt x="304767" y="361931"/>
                  </a:cubicBezTo>
                  <a:cubicBezTo>
                    <a:pt x="302155" y="361931"/>
                    <a:pt x="297803" y="360175"/>
                    <a:pt x="295191" y="358419"/>
                  </a:cubicBezTo>
                  <a:cubicBezTo>
                    <a:pt x="289098" y="354907"/>
                    <a:pt x="285616" y="348762"/>
                    <a:pt x="285616" y="341738"/>
                  </a:cubicBezTo>
                  <a:lnTo>
                    <a:pt x="285616" y="177560"/>
                  </a:lnTo>
                  <a:cubicBezTo>
                    <a:pt x="285616" y="171414"/>
                    <a:pt x="289098" y="165269"/>
                    <a:pt x="295191" y="161757"/>
                  </a:cubicBezTo>
                  <a:cubicBezTo>
                    <a:pt x="300414" y="158245"/>
                    <a:pt x="307378" y="158245"/>
                    <a:pt x="313472" y="160879"/>
                  </a:cubicBezTo>
                  <a:close/>
                  <a:moveTo>
                    <a:pt x="214213" y="50175"/>
                  </a:moveTo>
                  <a:cubicBezTo>
                    <a:pt x="220967" y="50175"/>
                    <a:pt x="226878" y="56085"/>
                    <a:pt x="226878" y="62840"/>
                  </a:cubicBezTo>
                  <a:cubicBezTo>
                    <a:pt x="226878" y="70439"/>
                    <a:pt x="220967" y="76350"/>
                    <a:pt x="214213" y="76350"/>
                  </a:cubicBezTo>
                  <a:cubicBezTo>
                    <a:pt x="206613" y="76350"/>
                    <a:pt x="200703" y="70439"/>
                    <a:pt x="200703" y="62840"/>
                  </a:cubicBezTo>
                  <a:cubicBezTo>
                    <a:pt x="200703" y="56085"/>
                    <a:pt x="206613" y="50175"/>
                    <a:pt x="214213" y="50175"/>
                  </a:cubicBezTo>
                  <a:close/>
                  <a:moveTo>
                    <a:pt x="148598" y="50175"/>
                  </a:moveTo>
                  <a:cubicBezTo>
                    <a:pt x="155352" y="50175"/>
                    <a:pt x="161262" y="56085"/>
                    <a:pt x="161262" y="62840"/>
                  </a:cubicBezTo>
                  <a:cubicBezTo>
                    <a:pt x="161262" y="70439"/>
                    <a:pt x="155352" y="76350"/>
                    <a:pt x="148598" y="76350"/>
                  </a:cubicBezTo>
                  <a:cubicBezTo>
                    <a:pt x="141000" y="76350"/>
                    <a:pt x="135090" y="70439"/>
                    <a:pt x="135090" y="62840"/>
                  </a:cubicBezTo>
                  <a:cubicBezTo>
                    <a:pt x="135090" y="56085"/>
                    <a:pt x="141000" y="50175"/>
                    <a:pt x="148598" y="50175"/>
                  </a:cubicBezTo>
                  <a:close/>
                  <a:moveTo>
                    <a:pt x="82139" y="50175"/>
                  </a:moveTo>
                  <a:cubicBezTo>
                    <a:pt x="89738" y="50175"/>
                    <a:pt x="95649" y="56085"/>
                    <a:pt x="95649" y="62840"/>
                  </a:cubicBezTo>
                  <a:cubicBezTo>
                    <a:pt x="95649" y="70439"/>
                    <a:pt x="89738" y="76350"/>
                    <a:pt x="82139" y="76350"/>
                  </a:cubicBezTo>
                  <a:cubicBezTo>
                    <a:pt x="75384" y="76350"/>
                    <a:pt x="69474" y="70439"/>
                    <a:pt x="69474" y="62840"/>
                  </a:cubicBezTo>
                  <a:cubicBezTo>
                    <a:pt x="69474" y="56085"/>
                    <a:pt x="75384" y="50175"/>
                    <a:pt x="82139" y="50175"/>
                  </a:cubicBezTo>
                  <a:close/>
                  <a:moveTo>
                    <a:pt x="43682" y="20967"/>
                  </a:moveTo>
                  <a:cubicBezTo>
                    <a:pt x="30577" y="20967"/>
                    <a:pt x="19220" y="31451"/>
                    <a:pt x="19220" y="45429"/>
                  </a:cubicBezTo>
                  <a:lnTo>
                    <a:pt x="19220" y="472639"/>
                  </a:lnTo>
                  <a:cubicBezTo>
                    <a:pt x="19220" y="485744"/>
                    <a:pt x="30577" y="497101"/>
                    <a:pt x="43682" y="497101"/>
                  </a:cubicBezTo>
                  <a:lnTo>
                    <a:pt x="730365" y="497101"/>
                  </a:lnTo>
                  <a:cubicBezTo>
                    <a:pt x="743469" y="497101"/>
                    <a:pt x="753953" y="485744"/>
                    <a:pt x="753953" y="472639"/>
                  </a:cubicBezTo>
                  <a:lnTo>
                    <a:pt x="753953" y="45429"/>
                  </a:lnTo>
                  <a:cubicBezTo>
                    <a:pt x="753953" y="31451"/>
                    <a:pt x="743469" y="20967"/>
                    <a:pt x="730365" y="20967"/>
                  </a:cubicBezTo>
                  <a:close/>
                  <a:moveTo>
                    <a:pt x="43682" y="0"/>
                  </a:moveTo>
                  <a:lnTo>
                    <a:pt x="730365" y="0"/>
                  </a:lnTo>
                  <a:cubicBezTo>
                    <a:pt x="753953" y="0"/>
                    <a:pt x="774920" y="20094"/>
                    <a:pt x="774920" y="45429"/>
                  </a:cubicBezTo>
                  <a:lnTo>
                    <a:pt x="774920" y="472639"/>
                  </a:lnTo>
                  <a:cubicBezTo>
                    <a:pt x="774920" y="497101"/>
                    <a:pt x="753953" y="516321"/>
                    <a:pt x="730365" y="516321"/>
                  </a:cubicBezTo>
                  <a:lnTo>
                    <a:pt x="43682" y="516321"/>
                  </a:lnTo>
                  <a:cubicBezTo>
                    <a:pt x="19220" y="516321"/>
                    <a:pt x="0" y="497101"/>
                    <a:pt x="0" y="472639"/>
                  </a:cubicBezTo>
                  <a:lnTo>
                    <a:pt x="0" y="45429"/>
                  </a:lnTo>
                  <a:cubicBezTo>
                    <a:pt x="0" y="20094"/>
                    <a:pt x="19220" y="0"/>
                    <a:pt x="436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8C677F3D-6E9D-4C40-AC49-2229F4872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2157" y="10658721"/>
              <a:ext cx="732462" cy="629925"/>
            </a:xfrm>
            <a:custGeom>
              <a:avLst/>
              <a:gdLst>
                <a:gd name="connsiteX0" fmla="*/ 252905 w 732462"/>
                <a:gd name="connsiteY0" fmla="*/ 360644 h 629925"/>
                <a:gd name="connsiteX1" fmla="*/ 34129 w 732462"/>
                <a:gd name="connsiteY1" fmla="*/ 609816 h 629925"/>
                <a:gd name="connsiteX2" fmla="*/ 695708 w 732462"/>
                <a:gd name="connsiteY2" fmla="*/ 609816 h 629925"/>
                <a:gd name="connsiteX3" fmla="*/ 476932 w 732462"/>
                <a:gd name="connsiteY3" fmla="*/ 362392 h 629925"/>
                <a:gd name="connsiteX4" fmla="*/ 393797 w 732462"/>
                <a:gd name="connsiteY4" fmla="*/ 410478 h 629925"/>
                <a:gd name="connsiteX5" fmla="*/ 366668 w 732462"/>
                <a:gd name="connsiteY5" fmla="*/ 417473 h 629925"/>
                <a:gd name="connsiteX6" fmla="*/ 338665 w 732462"/>
                <a:gd name="connsiteY6" fmla="*/ 410478 h 629925"/>
                <a:gd name="connsiteX7" fmla="*/ 292151 w 732462"/>
                <a:gd name="connsiteY7" fmla="*/ 329745 h 629925"/>
                <a:gd name="connsiteX8" fmla="*/ 440315 w 732462"/>
                <a:gd name="connsiteY8" fmla="*/ 329745 h 629925"/>
                <a:gd name="connsiteX9" fmla="*/ 450713 w 732462"/>
                <a:gd name="connsiteY9" fmla="*/ 340861 h 629925"/>
                <a:gd name="connsiteX10" fmla="*/ 440315 w 732462"/>
                <a:gd name="connsiteY10" fmla="*/ 351977 h 629925"/>
                <a:gd name="connsiteX11" fmla="*/ 292151 w 732462"/>
                <a:gd name="connsiteY11" fmla="*/ 351977 h 629925"/>
                <a:gd name="connsiteX12" fmla="*/ 281754 w 732462"/>
                <a:gd name="connsiteY12" fmla="*/ 340861 h 629925"/>
                <a:gd name="connsiteX13" fmla="*/ 292151 w 732462"/>
                <a:gd name="connsiteY13" fmla="*/ 329745 h 629925"/>
                <a:gd name="connsiteX14" fmla="*/ 245113 w 732462"/>
                <a:gd name="connsiteY14" fmla="*/ 287290 h 629925"/>
                <a:gd name="connsiteX15" fmla="*/ 483482 w 732462"/>
                <a:gd name="connsiteY15" fmla="*/ 287290 h 629925"/>
                <a:gd name="connsiteX16" fmla="*/ 493157 w 732462"/>
                <a:gd name="connsiteY16" fmla="*/ 298406 h 629925"/>
                <a:gd name="connsiteX17" fmla="*/ 483482 w 732462"/>
                <a:gd name="connsiteY17" fmla="*/ 309522 h 629925"/>
                <a:gd name="connsiteX18" fmla="*/ 245113 w 732462"/>
                <a:gd name="connsiteY18" fmla="*/ 309522 h 629925"/>
                <a:gd name="connsiteX19" fmla="*/ 235438 w 732462"/>
                <a:gd name="connsiteY19" fmla="*/ 298406 h 629925"/>
                <a:gd name="connsiteX20" fmla="*/ 245113 w 732462"/>
                <a:gd name="connsiteY20" fmla="*/ 287290 h 629925"/>
                <a:gd name="connsiteX21" fmla="*/ 160270 w 732462"/>
                <a:gd name="connsiteY21" fmla="*/ 244833 h 629925"/>
                <a:gd name="connsiteX22" fmla="*/ 247967 w 732462"/>
                <a:gd name="connsiteY22" fmla="*/ 244833 h 629925"/>
                <a:gd name="connsiteX23" fmla="*/ 257711 w 732462"/>
                <a:gd name="connsiteY23" fmla="*/ 254483 h 629925"/>
                <a:gd name="connsiteX24" fmla="*/ 247967 w 732462"/>
                <a:gd name="connsiteY24" fmla="*/ 263329 h 629925"/>
                <a:gd name="connsiteX25" fmla="*/ 160270 w 732462"/>
                <a:gd name="connsiteY25" fmla="*/ 263329 h 629925"/>
                <a:gd name="connsiteX26" fmla="*/ 150526 w 732462"/>
                <a:gd name="connsiteY26" fmla="*/ 254483 h 629925"/>
                <a:gd name="connsiteX27" fmla="*/ 160270 w 732462"/>
                <a:gd name="connsiteY27" fmla="*/ 244833 h 629925"/>
                <a:gd name="connsiteX28" fmla="*/ 712334 w 732462"/>
                <a:gd name="connsiteY28" fmla="*/ 226878 h 629925"/>
                <a:gd name="connsiteX29" fmla="*/ 495309 w 732462"/>
                <a:gd name="connsiteY29" fmla="*/ 351901 h 629925"/>
                <a:gd name="connsiteX30" fmla="*/ 712334 w 732462"/>
                <a:gd name="connsiteY30" fmla="*/ 598450 h 629925"/>
                <a:gd name="connsiteX31" fmla="*/ 712334 w 732462"/>
                <a:gd name="connsiteY31" fmla="*/ 595827 h 629925"/>
                <a:gd name="connsiteX32" fmla="*/ 20127 w 732462"/>
                <a:gd name="connsiteY32" fmla="*/ 226878 h 629925"/>
                <a:gd name="connsiteX33" fmla="*/ 20127 w 732462"/>
                <a:gd name="connsiteY33" fmla="*/ 594079 h 629925"/>
                <a:gd name="connsiteX34" fmla="*/ 235403 w 732462"/>
                <a:gd name="connsiteY34" fmla="*/ 351027 h 629925"/>
                <a:gd name="connsiteX35" fmla="*/ 126015 w 732462"/>
                <a:gd name="connsiteY35" fmla="*/ 219009 h 629925"/>
                <a:gd name="connsiteX36" fmla="*/ 106763 w 732462"/>
                <a:gd name="connsiteY36" fmla="*/ 239118 h 629925"/>
                <a:gd name="connsiteX37" fmla="*/ 106763 w 732462"/>
                <a:gd name="connsiteY37" fmla="*/ 253981 h 629925"/>
                <a:gd name="connsiteX38" fmla="*/ 255530 w 732462"/>
                <a:gd name="connsiteY38" fmla="*/ 339661 h 629925"/>
                <a:gd name="connsiteX39" fmla="*/ 256405 w 732462"/>
                <a:gd name="connsiteY39" fmla="*/ 339661 h 629925"/>
                <a:gd name="connsiteX40" fmla="*/ 348291 w 732462"/>
                <a:gd name="connsiteY40" fmla="*/ 392992 h 629925"/>
                <a:gd name="connsiteX41" fmla="*/ 384171 w 732462"/>
                <a:gd name="connsiteY41" fmla="*/ 392992 h 629925"/>
                <a:gd name="connsiteX42" fmla="*/ 625699 w 732462"/>
                <a:gd name="connsiteY42" fmla="*/ 253981 h 629925"/>
                <a:gd name="connsiteX43" fmla="*/ 625699 w 732462"/>
                <a:gd name="connsiteY43" fmla="*/ 239118 h 629925"/>
                <a:gd name="connsiteX44" fmla="*/ 606447 w 732462"/>
                <a:gd name="connsiteY44" fmla="*/ 219009 h 629925"/>
                <a:gd name="connsiteX45" fmla="*/ 366668 w 732462"/>
                <a:gd name="connsiteY45" fmla="*/ 20546 h 629925"/>
                <a:gd name="connsiteX46" fmla="*/ 352667 w 732462"/>
                <a:gd name="connsiteY46" fmla="*/ 24917 h 629925"/>
                <a:gd name="connsiteX47" fmla="*/ 29754 w 732462"/>
                <a:gd name="connsiteY47" fmla="*/ 209392 h 629925"/>
                <a:gd name="connsiteX48" fmla="*/ 86635 w 732462"/>
                <a:gd name="connsiteY48" fmla="*/ 241741 h 629925"/>
                <a:gd name="connsiteX49" fmla="*/ 86635 w 732462"/>
                <a:gd name="connsiteY49" fmla="*/ 239118 h 629925"/>
                <a:gd name="connsiteX50" fmla="*/ 126015 w 732462"/>
                <a:gd name="connsiteY50" fmla="*/ 199775 h 629925"/>
                <a:gd name="connsiteX51" fmla="*/ 606447 w 732462"/>
                <a:gd name="connsiteY51" fmla="*/ 199775 h 629925"/>
                <a:gd name="connsiteX52" fmla="*/ 645827 w 732462"/>
                <a:gd name="connsiteY52" fmla="*/ 239118 h 629925"/>
                <a:gd name="connsiteX53" fmla="*/ 645827 w 732462"/>
                <a:gd name="connsiteY53" fmla="*/ 241741 h 629925"/>
                <a:gd name="connsiteX54" fmla="*/ 701833 w 732462"/>
                <a:gd name="connsiteY54" fmla="*/ 209392 h 629925"/>
                <a:gd name="connsiteX55" fmla="*/ 379795 w 732462"/>
                <a:gd name="connsiteY55" fmla="*/ 24917 h 629925"/>
                <a:gd name="connsiteX56" fmla="*/ 366668 w 732462"/>
                <a:gd name="connsiteY56" fmla="*/ 20546 h 629925"/>
                <a:gd name="connsiteX57" fmla="*/ 366231 w 732462"/>
                <a:gd name="connsiteY57" fmla="*/ 0 h 629925"/>
                <a:gd name="connsiteX58" fmla="*/ 390296 w 732462"/>
                <a:gd name="connsiteY58" fmla="*/ 6557 h 629925"/>
                <a:gd name="connsiteX59" fmla="*/ 718460 w 732462"/>
                <a:gd name="connsiteY59" fmla="*/ 195403 h 629925"/>
                <a:gd name="connsiteX60" fmla="*/ 728086 w 732462"/>
                <a:gd name="connsiteY60" fmla="*/ 205020 h 629925"/>
                <a:gd name="connsiteX61" fmla="*/ 728962 w 732462"/>
                <a:gd name="connsiteY61" fmla="*/ 205020 h 629925"/>
                <a:gd name="connsiteX62" fmla="*/ 728962 w 732462"/>
                <a:gd name="connsiteY62" fmla="*/ 206769 h 629925"/>
                <a:gd name="connsiteX63" fmla="*/ 732462 w 732462"/>
                <a:gd name="connsiteY63" fmla="*/ 219883 h 629925"/>
                <a:gd name="connsiteX64" fmla="*/ 732462 w 732462"/>
                <a:gd name="connsiteY64" fmla="*/ 595827 h 629925"/>
                <a:gd name="connsiteX65" fmla="*/ 698333 w 732462"/>
                <a:gd name="connsiteY65" fmla="*/ 629925 h 629925"/>
                <a:gd name="connsiteX66" fmla="*/ 34129 w 732462"/>
                <a:gd name="connsiteY66" fmla="*/ 629925 h 629925"/>
                <a:gd name="connsiteX67" fmla="*/ 10501 w 732462"/>
                <a:gd name="connsiteY67" fmla="*/ 621182 h 629925"/>
                <a:gd name="connsiteX68" fmla="*/ 10501 w 732462"/>
                <a:gd name="connsiteY68" fmla="*/ 620308 h 629925"/>
                <a:gd name="connsiteX69" fmla="*/ 9626 w 732462"/>
                <a:gd name="connsiteY69" fmla="*/ 619433 h 629925"/>
                <a:gd name="connsiteX70" fmla="*/ 8751 w 732462"/>
                <a:gd name="connsiteY70" fmla="*/ 618559 h 629925"/>
                <a:gd name="connsiteX71" fmla="*/ 0 w 732462"/>
                <a:gd name="connsiteY71" fmla="*/ 595827 h 629925"/>
                <a:gd name="connsiteX72" fmla="*/ 0 w 732462"/>
                <a:gd name="connsiteY72" fmla="*/ 219883 h 629925"/>
                <a:gd name="connsiteX73" fmla="*/ 3500 w 732462"/>
                <a:gd name="connsiteY73" fmla="*/ 206769 h 629925"/>
                <a:gd name="connsiteX74" fmla="*/ 3500 w 732462"/>
                <a:gd name="connsiteY74" fmla="*/ 205020 h 629925"/>
                <a:gd name="connsiteX75" fmla="*/ 4376 w 732462"/>
                <a:gd name="connsiteY75" fmla="*/ 205020 h 629925"/>
                <a:gd name="connsiteX76" fmla="*/ 14002 w 732462"/>
                <a:gd name="connsiteY76" fmla="*/ 195403 h 629925"/>
                <a:gd name="connsiteX77" fmla="*/ 342166 w 732462"/>
                <a:gd name="connsiteY77" fmla="*/ 6557 h 629925"/>
                <a:gd name="connsiteX78" fmla="*/ 366231 w 732462"/>
                <a:gd name="connsiteY78" fmla="*/ 0 h 629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732462" h="629925">
                  <a:moveTo>
                    <a:pt x="252905" y="360644"/>
                  </a:moveTo>
                  <a:lnTo>
                    <a:pt x="34129" y="609816"/>
                  </a:lnTo>
                  <a:lnTo>
                    <a:pt x="695708" y="609816"/>
                  </a:lnTo>
                  <a:lnTo>
                    <a:pt x="476932" y="362392"/>
                  </a:lnTo>
                  <a:lnTo>
                    <a:pt x="393797" y="410478"/>
                  </a:lnTo>
                  <a:cubicBezTo>
                    <a:pt x="385921" y="414850"/>
                    <a:pt x="376295" y="417473"/>
                    <a:pt x="366668" y="417473"/>
                  </a:cubicBezTo>
                  <a:cubicBezTo>
                    <a:pt x="357042" y="417473"/>
                    <a:pt x="346541" y="414850"/>
                    <a:pt x="338665" y="410478"/>
                  </a:cubicBezTo>
                  <a:close/>
                  <a:moveTo>
                    <a:pt x="292151" y="329745"/>
                  </a:moveTo>
                  <a:lnTo>
                    <a:pt x="440315" y="329745"/>
                  </a:lnTo>
                  <a:cubicBezTo>
                    <a:pt x="446380" y="329745"/>
                    <a:pt x="450713" y="335303"/>
                    <a:pt x="450713" y="340861"/>
                  </a:cubicBezTo>
                  <a:cubicBezTo>
                    <a:pt x="450713" y="347345"/>
                    <a:pt x="446380" y="351977"/>
                    <a:pt x="440315" y="351977"/>
                  </a:cubicBezTo>
                  <a:lnTo>
                    <a:pt x="292151" y="351977"/>
                  </a:lnTo>
                  <a:cubicBezTo>
                    <a:pt x="286086" y="351977"/>
                    <a:pt x="281754" y="347345"/>
                    <a:pt x="281754" y="340861"/>
                  </a:cubicBezTo>
                  <a:cubicBezTo>
                    <a:pt x="281754" y="335303"/>
                    <a:pt x="286086" y="329745"/>
                    <a:pt x="292151" y="329745"/>
                  </a:cubicBezTo>
                  <a:close/>
                  <a:moveTo>
                    <a:pt x="245113" y="287290"/>
                  </a:moveTo>
                  <a:lnTo>
                    <a:pt x="483482" y="287290"/>
                  </a:lnTo>
                  <a:cubicBezTo>
                    <a:pt x="488759" y="287290"/>
                    <a:pt x="493157" y="291922"/>
                    <a:pt x="493157" y="298406"/>
                  </a:cubicBezTo>
                  <a:cubicBezTo>
                    <a:pt x="493157" y="303964"/>
                    <a:pt x="488759" y="309522"/>
                    <a:pt x="483482" y="309522"/>
                  </a:cubicBezTo>
                  <a:lnTo>
                    <a:pt x="245113" y="309522"/>
                  </a:lnTo>
                  <a:cubicBezTo>
                    <a:pt x="239836" y="309522"/>
                    <a:pt x="235438" y="303964"/>
                    <a:pt x="235438" y="298406"/>
                  </a:cubicBezTo>
                  <a:cubicBezTo>
                    <a:pt x="235438" y="291922"/>
                    <a:pt x="239836" y="287290"/>
                    <a:pt x="245113" y="287290"/>
                  </a:cubicBezTo>
                  <a:close/>
                  <a:moveTo>
                    <a:pt x="160270" y="244833"/>
                  </a:moveTo>
                  <a:lnTo>
                    <a:pt x="247967" y="244833"/>
                  </a:lnTo>
                  <a:cubicBezTo>
                    <a:pt x="253282" y="244833"/>
                    <a:pt x="257711" y="249658"/>
                    <a:pt x="257711" y="254483"/>
                  </a:cubicBezTo>
                  <a:cubicBezTo>
                    <a:pt x="257711" y="259308"/>
                    <a:pt x="253282" y="263329"/>
                    <a:pt x="247967" y="263329"/>
                  </a:cubicBezTo>
                  <a:lnTo>
                    <a:pt x="160270" y="263329"/>
                  </a:lnTo>
                  <a:cubicBezTo>
                    <a:pt x="154955" y="263329"/>
                    <a:pt x="150526" y="259308"/>
                    <a:pt x="150526" y="254483"/>
                  </a:cubicBezTo>
                  <a:cubicBezTo>
                    <a:pt x="150526" y="249658"/>
                    <a:pt x="154955" y="244833"/>
                    <a:pt x="160270" y="244833"/>
                  </a:cubicBezTo>
                  <a:close/>
                  <a:moveTo>
                    <a:pt x="712334" y="226878"/>
                  </a:moveTo>
                  <a:lnTo>
                    <a:pt x="495309" y="351901"/>
                  </a:lnTo>
                  <a:lnTo>
                    <a:pt x="712334" y="598450"/>
                  </a:lnTo>
                  <a:cubicBezTo>
                    <a:pt x="712334" y="597576"/>
                    <a:pt x="712334" y="596702"/>
                    <a:pt x="712334" y="595827"/>
                  </a:cubicBezTo>
                  <a:close/>
                  <a:moveTo>
                    <a:pt x="20127" y="226878"/>
                  </a:moveTo>
                  <a:lnTo>
                    <a:pt x="20127" y="594079"/>
                  </a:lnTo>
                  <a:lnTo>
                    <a:pt x="235403" y="351027"/>
                  </a:lnTo>
                  <a:close/>
                  <a:moveTo>
                    <a:pt x="126015" y="219009"/>
                  </a:moveTo>
                  <a:cubicBezTo>
                    <a:pt x="115514" y="219009"/>
                    <a:pt x="106763" y="228626"/>
                    <a:pt x="106763" y="239118"/>
                  </a:cubicBezTo>
                  <a:lnTo>
                    <a:pt x="106763" y="253981"/>
                  </a:lnTo>
                  <a:lnTo>
                    <a:pt x="255530" y="339661"/>
                  </a:lnTo>
                  <a:lnTo>
                    <a:pt x="256405" y="339661"/>
                  </a:lnTo>
                  <a:lnTo>
                    <a:pt x="348291" y="392992"/>
                  </a:lnTo>
                  <a:cubicBezTo>
                    <a:pt x="359668" y="399113"/>
                    <a:pt x="373669" y="399113"/>
                    <a:pt x="384171" y="392992"/>
                  </a:cubicBezTo>
                  <a:lnTo>
                    <a:pt x="625699" y="253981"/>
                  </a:lnTo>
                  <a:lnTo>
                    <a:pt x="625699" y="239118"/>
                  </a:lnTo>
                  <a:cubicBezTo>
                    <a:pt x="625699" y="228626"/>
                    <a:pt x="616948" y="219009"/>
                    <a:pt x="606447" y="219009"/>
                  </a:cubicBezTo>
                  <a:close/>
                  <a:moveTo>
                    <a:pt x="366668" y="20546"/>
                  </a:moveTo>
                  <a:cubicBezTo>
                    <a:pt x="362293" y="20546"/>
                    <a:pt x="357042" y="21420"/>
                    <a:pt x="352667" y="24917"/>
                  </a:cubicBezTo>
                  <a:lnTo>
                    <a:pt x="29754" y="209392"/>
                  </a:lnTo>
                  <a:lnTo>
                    <a:pt x="86635" y="241741"/>
                  </a:lnTo>
                  <a:lnTo>
                    <a:pt x="86635" y="239118"/>
                  </a:lnTo>
                  <a:cubicBezTo>
                    <a:pt x="86635" y="217260"/>
                    <a:pt x="104137" y="199775"/>
                    <a:pt x="126015" y="199775"/>
                  </a:cubicBezTo>
                  <a:lnTo>
                    <a:pt x="606447" y="199775"/>
                  </a:lnTo>
                  <a:cubicBezTo>
                    <a:pt x="628325" y="199775"/>
                    <a:pt x="645827" y="217260"/>
                    <a:pt x="645827" y="239118"/>
                  </a:cubicBezTo>
                  <a:lnTo>
                    <a:pt x="645827" y="241741"/>
                  </a:lnTo>
                  <a:lnTo>
                    <a:pt x="701833" y="209392"/>
                  </a:lnTo>
                  <a:lnTo>
                    <a:pt x="379795" y="24917"/>
                  </a:lnTo>
                  <a:cubicBezTo>
                    <a:pt x="376295" y="21420"/>
                    <a:pt x="371044" y="20546"/>
                    <a:pt x="366668" y="20546"/>
                  </a:cubicBezTo>
                  <a:close/>
                  <a:moveTo>
                    <a:pt x="366231" y="0"/>
                  </a:moveTo>
                  <a:cubicBezTo>
                    <a:pt x="374545" y="0"/>
                    <a:pt x="382858" y="2186"/>
                    <a:pt x="390296" y="6557"/>
                  </a:cubicBezTo>
                  <a:lnTo>
                    <a:pt x="718460" y="195403"/>
                  </a:lnTo>
                  <a:cubicBezTo>
                    <a:pt x="721961" y="198026"/>
                    <a:pt x="726336" y="201523"/>
                    <a:pt x="728086" y="205020"/>
                  </a:cubicBezTo>
                  <a:lnTo>
                    <a:pt x="728962" y="205020"/>
                  </a:lnTo>
                  <a:cubicBezTo>
                    <a:pt x="728962" y="206769"/>
                    <a:pt x="728962" y="206769"/>
                    <a:pt x="728962" y="206769"/>
                  </a:cubicBezTo>
                  <a:cubicBezTo>
                    <a:pt x="731587" y="210266"/>
                    <a:pt x="732462" y="215512"/>
                    <a:pt x="732462" y="219883"/>
                  </a:cubicBezTo>
                  <a:lnTo>
                    <a:pt x="732462" y="595827"/>
                  </a:lnTo>
                  <a:cubicBezTo>
                    <a:pt x="732462" y="615062"/>
                    <a:pt x="716710" y="629925"/>
                    <a:pt x="698333" y="629925"/>
                  </a:cubicBezTo>
                  <a:lnTo>
                    <a:pt x="34129" y="629925"/>
                  </a:lnTo>
                  <a:cubicBezTo>
                    <a:pt x="25378" y="629925"/>
                    <a:pt x="16627" y="626428"/>
                    <a:pt x="10501" y="621182"/>
                  </a:cubicBezTo>
                  <a:cubicBezTo>
                    <a:pt x="10501" y="620308"/>
                    <a:pt x="10501" y="620308"/>
                    <a:pt x="10501" y="620308"/>
                  </a:cubicBezTo>
                  <a:cubicBezTo>
                    <a:pt x="10501" y="619433"/>
                    <a:pt x="9626" y="619433"/>
                    <a:pt x="9626" y="619433"/>
                  </a:cubicBezTo>
                  <a:cubicBezTo>
                    <a:pt x="9626" y="619433"/>
                    <a:pt x="9626" y="618559"/>
                    <a:pt x="8751" y="618559"/>
                  </a:cubicBezTo>
                  <a:cubicBezTo>
                    <a:pt x="3500" y="612439"/>
                    <a:pt x="0" y="604570"/>
                    <a:pt x="0" y="595827"/>
                  </a:cubicBezTo>
                  <a:lnTo>
                    <a:pt x="0" y="219883"/>
                  </a:lnTo>
                  <a:cubicBezTo>
                    <a:pt x="0" y="215512"/>
                    <a:pt x="875" y="210266"/>
                    <a:pt x="3500" y="206769"/>
                  </a:cubicBezTo>
                  <a:cubicBezTo>
                    <a:pt x="3500" y="206769"/>
                    <a:pt x="3500" y="206769"/>
                    <a:pt x="3500" y="205020"/>
                  </a:cubicBezTo>
                  <a:lnTo>
                    <a:pt x="4376" y="205020"/>
                  </a:lnTo>
                  <a:cubicBezTo>
                    <a:pt x="6126" y="201523"/>
                    <a:pt x="10501" y="198026"/>
                    <a:pt x="14002" y="195403"/>
                  </a:cubicBezTo>
                  <a:lnTo>
                    <a:pt x="342166" y="6557"/>
                  </a:lnTo>
                  <a:cubicBezTo>
                    <a:pt x="349604" y="2186"/>
                    <a:pt x="357918" y="0"/>
                    <a:pt x="3662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653914A-E57D-45D7-A9DB-12B09A60B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6533" y="9314004"/>
              <a:ext cx="778776" cy="480948"/>
            </a:xfrm>
            <a:custGeom>
              <a:avLst/>
              <a:gdLst>
                <a:gd name="connsiteX0" fmla="*/ 478149 w 778776"/>
                <a:gd name="connsiteY0" fmla="*/ 396914 h 480948"/>
                <a:gd name="connsiteX1" fmla="*/ 496998 w 778776"/>
                <a:gd name="connsiteY1" fmla="*/ 415335 h 480948"/>
                <a:gd name="connsiteX2" fmla="*/ 478149 w 778776"/>
                <a:gd name="connsiteY2" fmla="*/ 434634 h 480948"/>
                <a:gd name="connsiteX3" fmla="*/ 459299 w 778776"/>
                <a:gd name="connsiteY3" fmla="*/ 415335 h 480948"/>
                <a:gd name="connsiteX4" fmla="*/ 478149 w 778776"/>
                <a:gd name="connsiteY4" fmla="*/ 396914 h 480948"/>
                <a:gd name="connsiteX5" fmla="*/ 385047 w 778776"/>
                <a:gd name="connsiteY5" fmla="*/ 396914 h 480948"/>
                <a:gd name="connsiteX6" fmla="*/ 404345 w 778776"/>
                <a:gd name="connsiteY6" fmla="*/ 415335 h 480948"/>
                <a:gd name="connsiteX7" fmla="*/ 385047 w 778776"/>
                <a:gd name="connsiteY7" fmla="*/ 434634 h 480948"/>
                <a:gd name="connsiteX8" fmla="*/ 366667 w 778776"/>
                <a:gd name="connsiteY8" fmla="*/ 415335 h 480948"/>
                <a:gd name="connsiteX9" fmla="*/ 385047 w 778776"/>
                <a:gd name="connsiteY9" fmla="*/ 396914 h 480948"/>
                <a:gd name="connsiteX10" fmla="*/ 296746 w 778776"/>
                <a:gd name="connsiteY10" fmla="*/ 396914 h 480948"/>
                <a:gd name="connsiteX11" fmla="*/ 315595 w 778776"/>
                <a:gd name="connsiteY11" fmla="*/ 415335 h 480948"/>
                <a:gd name="connsiteX12" fmla="*/ 296746 w 778776"/>
                <a:gd name="connsiteY12" fmla="*/ 434634 h 480948"/>
                <a:gd name="connsiteX13" fmla="*/ 277896 w 778776"/>
                <a:gd name="connsiteY13" fmla="*/ 415335 h 480948"/>
                <a:gd name="connsiteX14" fmla="*/ 296746 w 778776"/>
                <a:gd name="connsiteY14" fmla="*/ 396914 h 480948"/>
                <a:gd name="connsiteX15" fmla="*/ 478149 w 778776"/>
                <a:gd name="connsiteY15" fmla="*/ 327440 h 480948"/>
                <a:gd name="connsiteX16" fmla="*/ 496998 w 778776"/>
                <a:gd name="connsiteY16" fmla="*/ 346290 h 480948"/>
                <a:gd name="connsiteX17" fmla="*/ 478149 w 778776"/>
                <a:gd name="connsiteY17" fmla="*/ 365139 h 480948"/>
                <a:gd name="connsiteX18" fmla="*/ 459299 w 778776"/>
                <a:gd name="connsiteY18" fmla="*/ 346290 h 480948"/>
                <a:gd name="connsiteX19" fmla="*/ 478149 w 778776"/>
                <a:gd name="connsiteY19" fmla="*/ 327440 h 480948"/>
                <a:gd name="connsiteX20" fmla="*/ 385047 w 778776"/>
                <a:gd name="connsiteY20" fmla="*/ 327440 h 480948"/>
                <a:gd name="connsiteX21" fmla="*/ 404345 w 778776"/>
                <a:gd name="connsiteY21" fmla="*/ 346290 h 480948"/>
                <a:gd name="connsiteX22" fmla="*/ 385047 w 778776"/>
                <a:gd name="connsiteY22" fmla="*/ 365139 h 480948"/>
                <a:gd name="connsiteX23" fmla="*/ 366667 w 778776"/>
                <a:gd name="connsiteY23" fmla="*/ 346290 h 480948"/>
                <a:gd name="connsiteX24" fmla="*/ 385047 w 778776"/>
                <a:gd name="connsiteY24" fmla="*/ 327440 h 480948"/>
                <a:gd name="connsiteX25" fmla="*/ 296746 w 778776"/>
                <a:gd name="connsiteY25" fmla="*/ 327440 h 480948"/>
                <a:gd name="connsiteX26" fmla="*/ 315595 w 778776"/>
                <a:gd name="connsiteY26" fmla="*/ 346290 h 480948"/>
                <a:gd name="connsiteX27" fmla="*/ 296746 w 778776"/>
                <a:gd name="connsiteY27" fmla="*/ 365139 h 480948"/>
                <a:gd name="connsiteX28" fmla="*/ 277896 w 778776"/>
                <a:gd name="connsiteY28" fmla="*/ 346290 h 480948"/>
                <a:gd name="connsiteX29" fmla="*/ 296746 w 778776"/>
                <a:gd name="connsiteY29" fmla="*/ 327440 h 480948"/>
                <a:gd name="connsiteX30" fmla="*/ 478149 w 778776"/>
                <a:gd name="connsiteY30" fmla="*/ 257966 h 480948"/>
                <a:gd name="connsiteX31" fmla="*/ 496998 w 778776"/>
                <a:gd name="connsiteY31" fmla="*/ 277264 h 480948"/>
                <a:gd name="connsiteX32" fmla="*/ 478149 w 778776"/>
                <a:gd name="connsiteY32" fmla="*/ 295644 h 480948"/>
                <a:gd name="connsiteX33" fmla="*/ 459299 w 778776"/>
                <a:gd name="connsiteY33" fmla="*/ 277264 h 480948"/>
                <a:gd name="connsiteX34" fmla="*/ 478149 w 778776"/>
                <a:gd name="connsiteY34" fmla="*/ 257966 h 480948"/>
                <a:gd name="connsiteX35" fmla="*/ 385047 w 778776"/>
                <a:gd name="connsiteY35" fmla="*/ 257966 h 480948"/>
                <a:gd name="connsiteX36" fmla="*/ 404345 w 778776"/>
                <a:gd name="connsiteY36" fmla="*/ 277264 h 480948"/>
                <a:gd name="connsiteX37" fmla="*/ 385047 w 778776"/>
                <a:gd name="connsiteY37" fmla="*/ 295644 h 480948"/>
                <a:gd name="connsiteX38" fmla="*/ 366667 w 778776"/>
                <a:gd name="connsiteY38" fmla="*/ 277264 h 480948"/>
                <a:gd name="connsiteX39" fmla="*/ 385047 w 778776"/>
                <a:gd name="connsiteY39" fmla="*/ 257966 h 480948"/>
                <a:gd name="connsiteX40" fmla="*/ 296746 w 778776"/>
                <a:gd name="connsiteY40" fmla="*/ 257966 h 480948"/>
                <a:gd name="connsiteX41" fmla="*/ 315595 w 778776"/>
                <a:gd name="connsiteY41" fmla="*/ 277264 h 480948"/>
                <a:gd name="connsiteX42" fmla="*/ 296746 w 778776"/>
                <a:gd name="connsiteY42" fmla="*/ 295644 h 480948"/>
                <a:gd name="connsiteX43" fmla="*/ 277896 w 778776"/>
                <a:gd name="connsiteY43" fmla="*/ 277264 h 480948"/>
                <a:gd name="connsiteX44" fmla="*/ 296746 w 778776"/>
                <a:gd name="connsiteY44" fmla="*/ 257966 h 480948"/>
                <a:gd name="connsiteX45" fmla="*/ 257020 w 778776"/>
                <a:gd name="connsiteY45" fmla="*/ 181660 h 480948"/>
                <a:gd name="connsiteX46" fmla="*/ 212223 w 778776"/>
                <a:gd name="connsiteY46" fmla="*/ 214134 h 480948"/>
                <a:gd name="connsiteX47" fmla="*/ 147225 w 778776"/>
                <a:gd name="connsiteY47" fmla="*/ 424777 h 480948"/>
                <a:gd name="connsiteX48" fmla="*/ 151617 w 778776"/>
                <a:gd name="connsiteY48" fmla="*/ 449352 h 480948"/>
                <a:gd name="connsiteX49" fmla="*/ 174454 w 778776"/>
                <a:gd name="connsiteY49" fmla="*/ 459884 h 480948"/>
                <a:gd name="connsiteX50" fmla="*/ 601337 w 778776"/>
                <a:gd name="connsiteY50" fmla="*/ 459884 h 480948"/>
                <a:gd name="connsiteX51" fmla="*/ 623296 w 778776"/>
                <a:gd name="connsiteY51" fmla="*/ 449352 h 480948"/>
                <a:gd name="connsiteX52" fmla="*/ 627688 w 778776"/>
                <a:gd name="connsiteY52" fmla="*/ 424777 h 480948"/>
                <a:gd name="connsiteX53" fmla="*/ 562689 w 778776"/>
                <a:gd name="connsiteY53" fmla="*/ 214134 h 480948"/>
                <a:gd name="connsiteX54" fmla="*/ 518771 w 778776"/>
                <a:gd name="connsiteY54" fmla="*/ 181660 h 480948"/>
                <a:gd name="connsiteX55" fmla="*/ 257020 w 778776"/>
                <a:gd name="connsiteY55" fmla="*/ 161473 h 480948"/>
                <a:gd name="connsiteX56" fmla="*/ 518771 w 778776"/>
                <a:gd name="connsiteY56" fmla="*/ 161473 h 480948"/>
                <a:gd name="connsiteX57" fmla="*/ 582013 w 778776"/>
                <a:gd name="connsiteY57" fmla="*/ 207990 h 480948"/>
                <a:gd name="connsiteX58" fmla="*/ 647012 w 778776"/>
                <a:gd name="connsiteY58" fmla="*/ 418633 h 480948"/>
                <a:gd name="connsiteX59" fmla="*/ 639985 w 778776"/>
                <a:gd name="connsiteY59" fmla="*/ 461639 h 480948"/>
                <a:gd name="connsiteX60" fmla="*/ 601337 w 778776"/>
                <a:gd name="connsiteY60" fmla="*/ 480948 h 480948"/>
                <a:gd name="connsiteX61" fmla="*/ 174454 w 778776"/>
                <a:gd name="connsiteY61" fmla="*/ 480948 h 480948"/>
                <a:gd name="connsiteX62" fmla="*/ 134928 w 778776"/>
                <a:gd name="connsiteY62" fmla="*/ 461639 h 480948"/>
                <a:gd name="connsiteX63" fmla="*/ 128779 w 778776"/>
                <a:gd name="connsiteY63" fmla="*/ 418633 h 480948"/>
                <a:gd name="connsiteX64" fmla="*/ 193778 w 778776"/>
                <a:gd name="connsiteY64" fmla="*/ 207990 h 480948"/>
                <a:gd name="connsiteX65" fmla="*/ 257020 w 778776"/>
                <a:gd name="connsiteY65" fmla="*/ 161473 h 480948"/>
                <a:gd name="connsiteX66" fmla="*/ 382043 w 778776"/>
                <a:gd name="connsiteY66" fmla="*/ 20010 h 480948"/>
                <a:gd name="connsiteX67" fmla="*/ 65775 w 778776"/>
                <a:gd name="connsiteY67" fmla="*/ 67898 h 480948"/>
                <a:gd name="connsiteX68" fmla="*/ 20171 w 778776"/>
                <a:gd name="connsiteY68" fmla="*/ 124752 h 480948"/>
                <a:gd name="connsiteX69" fmla="*/ 20171 w 778776"/>
                <a:gd name="connsiteY69" fmla="*/ 158864 h 480948"/>
                <a:gd name="connsiteX70" fmla="*/ 67529 w 778776"/>
                <a:gd name="connsiteY70" fmla="*/ 206097 h 480948"/>
                <a:gd name="connsiteX71" fmla="*/ 113133 w 778776"/>
                <a:gd name="connsiteY71" fmla="*/ 206097 h 480948"/>
                <a:gd name="connsiteX72" fmla="*/ 161368 w 778776"/>
                <a:gd name="connsiteY72" fmla="*/ 158864 h 480948"/>
                <a:gd name="connsiteX73" fmla="*/ 161368 w 778776"/>
                <a:gd name="connsiteY73" fmla="*/ 157115 h 480948"/>
                <a:gd name="connsiteX74" fmla="*/ 177154 w 778776"/>
                <a:gd name="connsiteY74" fmla="*/ 136123 h 480948"/>
                <a:gd name="connsiteX75" fmla="*/ 382372 w 778776"/>
                <a:gd name="connsiteY75" fmla="*/ 114256 h 480948"/>
                <a:gd name="connsiteX76" fmla="*/ 600745 w 778776"/>
                <a:gd name="connsiteY76" fmla="*/ 137872 h 480948"/>
                <a:gd name="connsiteX77" fmla="*/ 618285 w 778776"/>
                <a:gd name="connsiteY77" fmla="*/ 157990 h 480948"/>
                <a:gd name="connsiteX78" fmla="*/ 618285 w 778776"/>
                <a:gd name="connsiteY78" fmla="*/ 158864 h 480948"/>
                <a:gd name="connsiteX79" fmla="*/ 665643 w 778776"/>
                <a:gd name="connsiteY79" fmla="*/ 206097 h 480948"/>
                <a:gd name="connsiteX80" fmla="*/ 710370 w 778776"/>
                <a:gd name="connsiteY80" fmla="*/ 206097 h 480948"/>
                <a:gd name="connsiteX81" fmla="*/ 758605 w 778776"/>
                <a:gd name="connsiteY81" fmla="*/ 158864 h 480948"/>
                <a:gd name="connsiteX82" fmla="*/ 758605 w 778776"/>
                <a:gd name="connsiteY82" fmla="*/ 124752 h 480948"/>
                <a:gd name="connsiteX83" fmla="*/ 713001 w 778776"/>
                <a:gd name="connsiteY83" fmla="*/ 67898 h 480948"/>
                <a:gd name="connsiteX84" fmla="*/ 712124 w 778776"/>
                <a:gd name="connsiteY84" fmla="*/ 67898 h 480948"/>
                <a:gd name="connsiteX85" fmla="*/ 382043 w 778776"/>
                <a:gd name="connsiteY85" fmla="*/ 20010 h 480948"/>
                <a:gd name="connsiteX86" fmla="*/ 381605 w 778776"/>
                <a:gd name="connsiteY86" fmla="*/ 1 h 480948"/>
                <a:gd name="connsiteX87" fmla="*/ 717386 w 778776"/>
                <a:gd name="connsiteY87" fmla="*/ 47780 h 480948"/>
                <a:gd name="connsiteX88" fmla="*/ 778776 w 778776"/>
                <a:gd name="connsiteY88" fmla="*/ 124752 h 480948"/>
                <a:gd name="connsiteX89" fmla="*/ 778776 w 778776"/>
                <a:gd name="connsiteY89" fmla="*/ 158864 h 480948"/>
                <a:gd name="connsiteX90" fmla="*/ 710370 w 778776"/>
                <a:gd name="connsiteY90" fmla="*/ 226214 h 480948"/>
                <a:gd name="connsiteX91" fmla="*/ 665643 w 778776"/>
                <a:gd name="connsiteY91" fmla="*/ 226214 h 480948"/>
                <a:gd name="connsiteX92" fmla="*/ 597237 w 778776"/>
                <a:gd name="connsiteY92" fmla="*/ 158864 h 480948"/>
                <a:gd name="connsiteX93" fmla="*/ 597237 w 778776"/>
                <a:gd name="connsiteY93" fmla="*/ 157990 h 480948"/>
                <a:gd name="connsiteX94" fmla="*/ 596360 w 778776"/>
                <a:gd name="connsiteY94" fmla="*/ 157115 h 480948"/>
                <a:gd name="connsiteX95" fmla="*/ 181539 w 778776"/>
                <a:gd name="connsiteY95" fmla="*/ 155366 h 480948"/>
                <a:gd name="connsiteX96" fmla="*/ 181539 w 778776"/>
                <a:gd name="connsiteY96" fmla="*/ 157115 h 480948"/>
                <a:gd name="connsiteX97" fmla="*/ 181539 w 778776"/>
                <a:gd name="connsiteY97" fmla="*/ 158864 h 480948"/>
                <a:gd name="connsiteX98" fmla="*/ 113133 w 778776"/>
                <a:gd name="connsiteY98" fmla="*/ 226214 h 480948"/>
                <a:gd name="connsiteX99" fmla="*/ 67529 w 778776"/>
                <a:gd name="connsiteY99" fmla="*/ 226214 h 480948"/>
                <a:gd name="connsiteX100" fmla="*/ 0 w 778776"/>
                <a:gd name="connsiteY100" fmla="*/ 158864 h 480948"/>
                <a:gd name="connsiteX101" fmla="*/ 0 w 778776"/>
                <a:gd name="connsiteY101" fmla="*/ 124752 h 480948"/>
                <a:gd name="connsiteX102" fmla="*/ 59636 w 778776"/>
                <a:gd name="connsiteY102" fmla="*/ 48655 h 480948"/>
                <a:gd name="connsiteX103" fmla="*/ 381605 w 778776"/>
                <a:gd name="connsiteY103" fmla="*/ 1 h 480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778776" h="480948">
                  <a:moveTo>
                    <a:pt x="478149" y="396914"/>
                  </a:moveTo>
                  <a:cubicBezTo>
                    <a:pt x="488022" y="396914"/>
                    <a:pt x="496998" y="405686"/>
                    <a:pt x="496998" y="415335"/>
                  </a:cubicBezTo>
                  <a:cubicBezTo>
                    <a:pt x="496998" y="425862"/>
                    <a:pt x="488022" y="434634"/>
                    <a:pt x="478149" y="434634"/>
                  </a:cubicBezTo>
                  <a:cubicBezTo>
                    <a:pt x="467377" y="434634"/>
                    <a:pt x="459299" y="425862"/>
                    <a:pt x="459299" y="415335"/>
                  </a:cubicBezTo>
                  <a:cubicBezTo>
                    <a:pt x="459299" y="405686"/>
                    <a:pt x="467377" y="396914"/>
                    <a:pt x="478149" y="396914"/>
                  </a:cubicBezTo>
                  <a:close/>
                  <a:moveTo>
                    <a:pt x="385047" y="396914"/>
                  </a:moveTo>
                  <a:cubicBezTo>
                    <a:pt x="396993" y="396914"/>
                    <a:pt x="404345" y="405686"/>
                    <a:pt x="404345" y="415335"/>
                  </a:cubicBezTo>
                  <a:cubicBezTo>
                    <a:pt x="404345" y="425862"/>
                    <a:pt x="396993" y="434634"/>
                    <a:pt x="385047" y="434634"/>
                  </a:cubicBezTo>
                  <a:cubicBezTo>
                    <a:pt x="374938" y="434634"/>
                    <a:pt x="366667" y="425862"/>
                    <a:pt x="366667" y="415335"/>
                  </a:cubicBezTo>
                  <a:cubicBezTo>
                    <a:pt x="366667" y="405686"/>
                    <a:pt x="374938" y="396914"/>
                    <a:pt x="385047" y="396914"/>
                  </a:cubicBezTo>
                  <a:close/>
                  <a:moveTo>
                    <a:pt x="296746" y="396914"/>
                  </a:moveTo>
                  <a:cubicBezTo>
                    <a:pt x="307517" y="396914"/>
                    <a:pt x="315595" y="405686"/>
                    <a:pt x="315595" y="415335"/>
                  </a:cubicBezTo>
                  <a:cubicBezTo>
                    <a:pt x="315595" y="425862"/>
                    <a:pt x="307517" y="434634"/>
                    <a:pt x="296746" y="434634"/>
                  </a:cubicBezTo>
                  <a:cubicBezTo>
                    <a:pt x="285974" y="434634"/>
                    <a:pt x="277896" y="425862"/>
                    <a:pt x="277896" y="415335"/>
                  </a:cubicBezTo>
                  <a:cubicBezTo>
                    <a:pt x="277896" y="405686"/>
                    <a:pt x="285974" y="396914"/>
                    <a:pt x="296746" y="396914"/>
                  </a:cubicBezTo>
                  <a:close/>
                  <a:moveTo>
                    <a:pt x="478149" y="327440"/>
                  </a:moveTo>
                  <a:cubicBezTo>
                    <a:pt x="488022" y="327440"/>
                    <a:pt x="496998" y="336416"/>
                    <a:pt x="496998" y="346290"/>
                  </a:cubicBezTo>
                  <a:cubicBezTo>
                    <a:pt x="496998" y="356163"/>
                    <a:pt x="488022" y="365139"/>
                    <a:pt x="478149" y="365139"/>
                  </a:cubicBezTo>
                  <a:cubicBezTo>
                    <a:pt x="467377" y="365139"/>
                    <a:pt x="459299" y="356163"/>
                    <a:pt x="459299" y="346290"/>
                  </a:cubicBezTo>
                  <a:cubicBezTo>
                    <a:pt x="459299" y="336416"/>
                    <a:pt x="467377" y="327440"/>
                    <a:pt x="478149" y="327440"/>
                  </a:cubicBezTo>
                  <a:close/>
                  <a:moveTo>
                    <a:pt x="385047" y="327440"/>
                  </a:moveTo>
                  <a:cubicBezTo>
                    <a:pt x="396993" y="327440"/>
                    <a:pt x="404345" y="336416"/>
                    <a:pt x="404345" y="346290"/>
                  </a:cubicBezTo>
                  <a:cubicBezTo>
                    <a:pt x="404345" y="356163"/>
                    <a:pt x="396993" y="365139"/>
                    <a:pt x="385047" y="365139"/>
                  </a:cubicBezTo>
                  <a:cubicBezTo>
                    <a:pt x="374938" y="365139"/>
                    <a:pt x="366667" y="356163"/>
                    <a:pt x="366667" y="346290"/>
                  </a:cubicBezTo>
                  <a:cubicBezTo>
                    <a:pt x="366667" y="336416"/>
                    <a:pt x="374938" y="327440"/>
                    <a:pt x="385047" y="327440"/>
                  </a:cubicBezTo>
                  <a:close/>
                  <a:moveTo>
                    <a:pt x="296746" y="327440"/>
                  </a:moveTo>
                  <a:cubicBezTo>
                    <a:pt x="307517" y="327440"/>
                    <a:pt x="315595" y="336416"/>
                    <a:pt x="315595" y="346290"/>
                  </a:cubicBezTo>
                  <a:cubicBezTo>
                    <a:pt x="315595" y="356163"/>
                    <a:pt x="307517" y="365139"/>
                    <a:pt x="296746" y="365139"/>
                  </a:cubicBezTo>
                  <a:cubicBezTo>
                    <a:pt x="285974" y="365139"/>
                    <a:pt x="277896" y="356163"/>
                    <a:pt x="277896" y="346290"/>
                  </a:cubicBezTo>
                  <a:cubicBezTo>
                    <a:pt x="277896" y="336416"/>
                    <a:pt x="285974" y="327440"/>
                    <a:pt x="296746" y="327440"/>
                  </a:cubicBezTo>
                  <a:close/>
                  <a:moveTo>
                    <a:pt x="478149" y="257966"/>
                  </a:moveTo>
                  <a:cubicBezTo>
                    <a:pt x="488022" y="257966"/>
                    <a:pt x="496998" y="266237"/>
                    <a:pt x="496998" y="277264"/>
                  </a:cubicBezTo>
                  <a:cubicBezTo>
                    <a:pt x="496998" y="287373"/>
                    <a:pt x="488022" y="295644"/>
                    <a:pt x="478149" y="295644"/>
                  </a:cubicBezTo>
                  <a:cubicBezTo>
                    <a:pt x="467377" y="295644"/>
                    <a:pt x="459299" y="287373"/>
                    <a:pt x="459299" y="277264"/>
                  </a:cubicBezTo>
                  <a:cubicBezTo>
                    <a:pt x="459299" y="266237"/>
                    <a:pt x="467377" y="257966"/>
                    <a:pt x="478149" y="257966"/>
                  </a:cubicBezTo>
                  <a:close/>
                  <a:moveTo>
                    <a:pt x="385047" y="257966"/>
                  </a:moveTo>
                  <a:cubicBezTo>
                    <a:pt x="396993" y="257966"/>
                    <a:pt x="404345" y="266237"/>
                    <a:pt x="404345" y="277264"/>
                  </a:cubicBezTo>
                  <a:cubicBezTo>
                    <a:pt x="404345" y="287373"/>
                    <a:pt x="396993" y="295644"/>
                    <a:pt x="385047" y="295644"/>
                  </a:cubicBezTo>
                  <a:cubicBezTo>
                    <a:pt x="374938" y="295644"/>
                    <a:pt x="366667" y="287373"/>
                    <a:pt x="366667" y="277264"/>
                  </a:cubicBezTo>
                  <a:cubicBezTo>
                    <a:pt x="366667" y="266237"/>
                    <a:pt x="374938" y="257966"/>
                    <a:pt x="385047" y="257966"/>
                  </a:cubicBezTo>
                  <a:close/>
                  <a:moveTo>
                    <a:pt x="296746" y="257966"/>
                  </a:moveTo>
                  <a:cubicBezTo>
                    <a:pt x="307517" y="257966"/>
                    <a:pt x="315595" y="266237"/>
                    <a:pt x="315595" y="277264"/>
                  </a:cubicBezTo>
                  <a:cubicBezTo>
                    <a:pt x="315595" y="287373"/>
                    <a:pt x="307517" y="295644"/>
                    <a:pt x="296746" y="295644"/>
                  </a:cubicBezTo>
                  <a:cubicBezTo>
                    <a:pt x="285974" y="295644"/>
                    <a:pt x="277896" y="287373"/>
                    <a:pt x="277896" y="277264"/>
                  </a:cubicBezTo>
                  <a:cubicBezTo>
                    <a:pt x="277896" y="266237"/>
                    <a:pt x="285974" y="257966"/>
                    <a:pt x="296746" y="257966"/>
                  </a:cubicBezTo>
                  <a:close/>
                  <a:moveTo>
                    <a:pt x="257020" y="181660"/>
                  </a:moveTo>
                  <a:cubicBezTo>
                    <a:pt x="235939" y="181660"/>
                    <a:pt x="218372" y="194825"/>
                    <a:pt x="212223" y="214134"/>
                  </a:cubicBezTo>
                  <a:lnTo>
                    <a:pt x="147225" y="424777"/>
                  </a:lnTo>
                  <a:cubicBezTo>
                    <a:pt x="145468" y="433554"/>
                    <a:pt x="147225" y="442330"/>
                    <a:pt x="151617" y="449352"/>
                  </a:cubicBezTo>
                  <a:cubicBezTo>
                    <a:pt x="157765" y="456373"/>
                    <a:pt x="164792" y="459884"/>
                    <a:pt x="174454" y="459884"/>
                  </a:cubicBezTo>
                  <a:lnTo>
                    <a:pt x="601337" y="459884"/>
                  </a:lnTo>
                  <a:cubicBezTo>
                    <a:pt x="610121" y="459884"/>
                    <a:pt x="618904" y="456373"/>
                    <a:pt x="623296" y="449352"/>
                  </a:cubicBezTo>
                  <a:cubicBezTo>
                    <a:pt x="628566" y="442330"/>
                    <a:pt x="629445" y="433554"/>
                    <a:pt x="627688" y="424777"/>
                  </a:cubicBezTo>
                  <a:lnTo>
                    <a:pt x="562689" y="214134"/>
                  </a:lnTo>
                  <a:cubicBezTo>
                    <a:pt x="556541" y="194825"/>
                    <a:pt x="538973" y="181660"/>
                    <a:pt x="518771" y="181660"/>
                  </a:cubicBezTo>
                  <a:close/>
                  <a:moveTo>
                    <a:pt x="257020" y="161473"/>
                  </a:moveTo>
                  <a:lnTo>
                    <a:pt x="518771" y="161473"/>
                  </a:lnTo>
                  <a:cubicBezTo>
                    <a:pt x="547757" y="161473"/>
                    <a:pt x="573230" y="179904"/>
                    <a:pt x="582013" y="207990"/>
                  </a:cubicBezTo>
                  <a:lnTo>
                    <a:pt x="647012" y="418633"/>
                  </a:lnTo>
                  <a:cubicBezTo>
                    <a:pt x="651404" y="433554"/>
                    <a:pt x="648769" y="448474"/>
                    <a:pt x="639985" y="461639"/>
                  </a:cubicBezTo>
                  <a:cubicBezTo>
                    <a:pt x="630323" y="473927"/>
                    <a:pt x="617148" y="480948"/>
                    <a:pt x="601337" y="480948"/>
                  </a:cubicBezTo>
                  <a:lnTo>
                    <a:pt x="174454" y="480948"/>
                  </a:lnTo>
                  <a:cubicBezTo>
                    <a:pt x="159522" y="480948"/>
                    <a:pt x="144590" y="473927"/>
                    <a:pt x="134928" y="461639"/>
                  </a:cubicBezTo>
                  <a:cubicBezTo>
                    <a:pt x="127022" y="448474"/>
                    <a:pt x="123509" y="433554"/>
                    <a:pt x="128779" y="418633"/>
                  </a:cubicBezTo>
                  <a:lnTo>
                    <a:pt x="193778" y="207990"/>
                  </a:lnTo>
                  <a:cubicBezTo>
                    <a:pt x="201683" y="179904"/>
                    <a:pt x="227156" y="161473"/>
                    <a:pt x="257020" y="161473"/>
                  </a:cubicBezTo>
                  <a:close/>
                  <a:moveTo>
                    <a:pt x="382043" y="20010"/>
                  </a:moveTo>
                  <a:cubicBezTo>
                    <a:pt x="274063" y="20010"/>
                    <a:pt x="168384" y="35973"/>
                    <a:pt x="65775" y="67898"/>
                  </a:cubicBezTo>
                  <a:cubicBezTo>
                    <a:pt x="39465" y="74021"/>
                    <a:pt x="20171" y="107258"/>
                    <a:pt x="20171" y="124752"/>
                  </a:cubicBezTo>
                  <a:lnTo>
                    <a:pt x="20171" y="158864"/>
                  </a:lnTo>
                  <a:cubicBezTo>
                    <a:pt x="20171" y="185105"/>
                    <a:pt x="41219" y="206097"/>
                    <a:pt x="67529" y="206097"/>
                  </a:cubicBezTo>
                  <a:lnTo>
                    <a:pt x="113133" y="206097"/>
                  </a:lnTo>
                  <a:cubicBezTo>
                    <a:pt x="139443" y="206097"/>
                    <a:pt x="161368" y="185105"/>
                    <a:pt x="161368" y="158864"/>
                  </a:cubicBezTo>
                  <a:lnTo>
                    <a:pt x="161368" y="157115"/>
                  </a:lnTo>
                  <a:cubicBezTo>
                    <a:pt x="161368" y="146619"/>
                    <a:pt x="167507" y="138747"/>
                    <a:pt x="177154" y="136123"/>
                  </a:cubicBezTo>
                  <a:cubicBezTo>
                    <a:pt x="244683" y="121253"/>
                    <a:pt x="313089" y="114256"/>
                    <a:pt x="382372" y="114256"/>
                  </a:cubicBezTo>
                  <a:cubicBezTo>
                    <a:pt x="454286" y="114256"/>
                    <a:pt x="527077" y="122128"/>
                    <a:pt x="600745" y="137872"/>
                  </a:cubicBezTo>
                  <a:cubicBezTo>
                    <a:pt x="610392" y="138747"/>
                    <a:pt x="618285" y="148368"/>
                    <a:pt x="618285" y="157990"/>
                  </a:cubicBezTo>
                  <a:lnTo>
                    <a:pt x="618285" y="158864"/>
                  </a:lnTo>
                  <a:cubicBezTo>
                    <a:pt x="618285" y="185105"/>
                    <a:pt x="638456" y="206097"/>
                    <a:pt x="665643" y="206097"/>
                  </a:cubicBezTo>
                  <a:lnTo>
                    <a:pt x="710370" y="206097"/>
                  </a:lnTo>
                  <a:cubicBezTo>
                    <a:pt x="737557" y="206097"/>
                    <a:pt x="758605" y="185105"/>
                    <a:pt x="758605" y="158864"/>
                  </a:cubicBezTo>
                  <a:lnTo>
                    <a:pt x="758605" y="124752"/>
                  </a:lnTo>
                  <a:cubicBezTo>
                    <a:pt x="758605" y="106384"/>
                    <a:pt x="746327" y="75770"/>
                    <a:pt x="713001" y="67898"/>
                  </a:cubicBezTo>
                  <a:lnTo>
                    <a:pt x="712124" y="67898"/>
                  </a:lnTo>
                  <a:cubicBezTo>
                    <a:pt x="600307" y="35973"/>
                    <a:pt x="490024" y="20010"/>
                    <a:pt x="382043" y="20010"/>
                  </a:cubicBezTo>
                  <a:close/>
                  <a:moveTo>
                    <a:pt x="381605" y="1"/>
                  </a:moveTo>
                  <a:cubicBezTo>
                    <a:pt x="491559" y="-108"/>
                    <a:pt x="603814" y="15855"/>
                    <a:pt x="717386" y="47780"/>
                  </a:cubicBezTo>
                  <a:cubicBezTo>
                    <a:pt x="759482" y="58276"/>
                    <a:pt x="778776" y="95013"/>
                    <a:pt x="778776" y="124752"/>
                  </a:cubicBezTo>
                  <a:lnTo>
                    <a:pt x="778776" y="158864"/>
                  </a:lnTo>
                  <a:cubicBezTo>
                    <a:pt x="778776" y="196475"/>
                    <a:pt x="748081" y="226214"/>
                    <a:pt x="710370" y="226214"/>
                  </a:cubicBezTo>
                  <a:lnTo>
                    <a:pt x="665643" y="226214"/>
                  </a:lnTo>
                  <a:cubicBezTo>
                    <a:pt x="627932" y="226214"/>
                    <a:pt x="597237" y="196475"/>
                    <a:pt x="597237" y="158864"/>
                  </a:cubicBezTo>
                  <a:lnTo>
                    <a:pt x="597237" y="157990"/>
                  </a:lnTo>
                  <a:cubicBezTo>
                    <a:pt x="597237" y="157115"/>
                    <a:pt x="597237" y="157115"/>
                    <a:pt x="596360" y="157115"/>
                  </a:cubicBezTo>
                  <a:cubicBezTo>
                    <a:pt x="454286" y="128251"/>
                    <a:pt x="314843" y="127376"/>
                    <a:pt x="181539" y="155366"/>
                  </a:cubicBezTo>
                  <a:lnTo>
                    <a:pt x="181539" y="157115"/>
                  </a:lnTo>
                  <a:lnTo>
                    <a:pt x="181539" y="158864"/>
                  </a:lnTo>
                  <a:cubicBezTo>
                    <a:pt x="181539" y="196475"/>
                    <a:pt x="150844" y="226214"/>
                    <a:pt x="113133" y="226214"/>
                  </a:cubicBezTo>
                  <a:lnTo>
                    <a:pt x="67529" y="226214"/>
                  </a:lnTo>
                  <a:cubicBezTo>
                    <a:pt x="30695" y="226214"/>
                    <a:pt x="0" y="196475"/>
                    <a:pt x="0" y="158864"/>
                  </a:cubicBezTo>
                  <a:lnTo>
                    <a:pt x="0" y="124752"/>
                  </a:lnTo>
                  <a:cubicBezTo>
                    <a:pt x="0" y="95888"/>
                    <a:pt x="25433" y="56527"/>
                    <a:pt x="59636" y="48655"/>
                  </a:cubicBezTo>
                  <a:cubicBezTo>
                    <a:pt x="163999" y="16292"/>
                    <a:pt x="271651" y="111"/>
                    <a:pt x="38160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25" name="Freeform 48">
              <a:extLst>
                <a:ext uri="{FF2B5EF4-FFF2-40B4-BE49-F238E27FC236}">
                  <a16:creationId xmlns:a16="http://schemas.microsoft.com/office/drawing/2014/main" id="{D384C3B6-BEC9-4BB0-BEEB-5D116FC46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06358" y="6295113"/>
              <a:ext cx="436141" cy="822110"/>
            </a:xfrm>
            <a:custGeom>
              <a:avLst/>
              <a:gdLst>
                <a:gd name="T0" fmla="*/ 373 w 497"/>
                <a:gd name="T1" fmla="*/ 610 h 938"/>
                <a:gd name="T2" fmla="*/ 87 w 497"/>
                <a:gd name="T3" fmla="*/ 700 h 938"/>
                <a:gd name="T4" fmla="*/ 236 w 497"/>
                <a:gd name="T5" fmla="*/ 782 h 938"/>
                <a:gd name="T6" fmla="*/ 236 w 497"/>
                <a:gd name="T7" fmla="*/ 510 h 938"/>
                <a:gd name="T8" fmla="*/ 222 w 497"/>
                <a:gd name="T9" fmla="*/ 356 h 938"/>
                <a:gd name="T10" fmla="*/ 92 w 497"/>
                <a:gd name="T11" fmla="*/ 179 h 938"/>
                <a:gd name="T12" fmla="*/ 403 w 497"/>
                <a:gd name="T13" fmla="*/ 179 h 938"/>
                <a:gd name="T14" fmla="*/ 260 w 497"/>
                <a:gd name="T15" fmla="*/ 313 h 938"/>
                <a:gd name="T16" fmla="*/ 382 w 497"/>
                <a:gd name="T17" fmla="*/ 179 h 938"/>
                <a:gd name="T18" fmla="*/ 113 w 497"/>
                <a:gd name="T19" fmla="*/ 179 h 938"/>
                <a:gd name="T20" fmla="*/ 236 w 497"/>
                <a:gd name="T21" fmla="*/ 334 h 938"/>
                <a:gd name="T22" fmla="*/ 321 w 497"/>
                <a:gd name="T23" fmla="*/ 476 h 938"/>
                <a:gd name="T24" fmla="*/ 260 w 497"/>
                <a:gd name="T25" fmla="*/ 357 h 938"/>
                <a:gd name="T26" fmla="*/ 260 w 497"/>
                <a:gd name="T27" fmla="*/ 538 h 938"/>
                <a:gd name="T28" fmla="*/ 260 w 497"/>
                <a:gd name="T29" fmla="*/ 647 h 938"/>
                <a:gd name="T30" fmla="*/ 260 w 497"/>
                <a:gd name="T31" fmla="*/ 268 h 938"/>
                <a:gd name="T32" fmla="*/ 247 w 497"/>
                <a:gd name="T33" fmla="*/ 89 h 938"/>
                <a:gd name="T34" fmla="*/ 158 w 497"/>
                <a:gd name="T35" fmla="*/ 179 h 938"/>
                <a:gd name="T36" fmla="*/ 236 w 497"/>
                <a:gd name="T37" fmla="*/ 290 h 938"/>
                <a:gd name="T38" fmla="*/ 247 w 497"/>
                <a:gd name="T39" fmla="*/ 68 h 938"/>
                <a:gd name="T40" fmla="*/ 359 w 497"/>
                <a:gd name="T41" fmla="*/ 179 h 938"/>
                <a:gd name="T42" fmla="*/ 260 w 497"/>
                <a:gd name="T43" fmla="*/ 223 h 938"/>
                <a:gd name="T44" fmla="*/ 293 w 497"/>
                <a:gd name="T45" fmla="*/ 179 h 938"/>
                <a:gd name="T46" fmla="*/ 202 w 497"/>
                <a:gd name="T47" fmla="*/ 179 h 938"/>
                <a:gd name="T48" fmla="*/ 236 w 497"/>
                <a:gd name="T49" fmla="*/ 244 h 938"/>
                <a:gd name="T50" fmla="*/ 182 w 497"/>
                <a:gd name="T51" fmla="*/ 179 h 938"/>
                <a:gd name="T52" fmla="*/ 314 w 497"/>
                <a:gd name="T53" fmla="*/ 179 h 938"/>
                <a:gd name="T54" fmla="*/ 260 w 497"/>
                <a:gd name="T55" fmla="*/ 223 h 938"/>
                <a:gd name="T56" fmla="*/ 226 w 497"/>
                <a:gd name="T57" fmla="*/ 179 h 938"/>
                <a:gd name="T58" fmla="*/ 247 w 497"/>
                <a:gd name="T59" fmla="*/ 158 h 938"/>
                <a:gd name="T60" fmla="*/ 247 w 497"/>
                <a:gd name="T61" fmla="*/ 201 h 938"/>
                <a:gd name="T62" fmla="*/ 236 w 497"/>
                <a:gd name="T63" fmla="*/ 645 h 938"/>
                <a:gd name="T64" fmla="*/ 493 w 497"/>
                <a:gd name="T65" fmla="*/ 854 h 938"/>
                <a:gd name="T66" fmla="*/ 427 w 497"/>
                <a:gd name="T67" fmla="*/ 179 h 938"/>
                <a:gd name="T68" fmla="*/ 247 w 497"/>
                <a:gd name="T69" fmla="*/ 0 h 938"/>
                <a:gd name="T70" fmla="*/ 199 w 497"/>
                <a:gd name="T71" fmla="*/ 352 h 938"/>
                <a:gd name="T72" fmla="*/ 9 w 497"/>
                <a:gd name="T73" fmla="*/ 869 h 938"/>
                <a:gd name="T74" fmla="*/ 13 w 497"/>
                <a:gd name="T75" fmla="*/ 870 h 938"/>
                <a:gd name="T76" fmla="*/ 236 w 497"/>
                <a:gd name="T77" fmla="*/ 808 h 938"/>
                <a:gd name="T78" fmla="*/ 247 w 497"/>
                <a:gd name="T79" fmla="*/ 937 h 938"/>
                <a:gd name="T80" fmla="*/ 260 w 497"/>
                <a:gd name="T81" fmla="*/ 810 h 938"/>
                <a:gd name="T82" fmla="*/ 471 w 497"/>
                <a:gd name="T83" fmla="*/ 863 h 938"/>
                <a:gd name="T84" fmla="*/ 487 w 497"/>
                <a:gd name="T85" fmla="*/ 869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97" h="938">
                  <a:moveTo>
                    <a:pt x="260" y="783"/>
                  </a:moveTo>
                  <a:lnTo>
                    <a:pt x="260" y="673"/>
                  </a:lnTo>
                  <a:lnTo>
                    <a:pt x="373" y="610"/>
                  </a:lnTo>
                  <a:lnTo>
                    <a:pt x="408" y="699"/>
                  </a:lnTo>
                  <a:lnTo>
                    <a:pt x="260" y="783"/>
                  </a:lnTo>
                  <a:close/>
                  <a:moveTo>
                    <a:pt x="87" y="700"/>
                  </a:moveTo>
                  <a:lnTo>
                    <a:pt x="122" y="611"/>
                  </a:lnTo>
                  <a:lnTo>
                    <a:pt x="236" y="673"/>
                  </a:lnTo>
                  <a:lnTo>
                    <a:pt x="236" y="782"/>
                  </a:lnTo>
                  <a:lnTo>
                    <a:pt x="87" y="700"/>
                  </a:lnTo>
                  <a:close/>
                  <a:moveTo>
                    <a:pt x="236" y="357"/>
                  </a:moveTo>
                  <a:lnTo>
                    <a:pt x="236" y="510"/>
                  </a:lnTo>
                  <a:lnTo>
                    <a:pt x="175" y="476"/>
                  </a:lnTo>
                  <a:lnTo>
                    <a:pt x="222" y="356"/>
                  </a:lnTo>
                  <a:lnTo>
                    <a:pt x="222" y="356"/>
                  </a:lnTo>
                  <a:cubicBezTo>
                    <a:pt x="227" y="357"/>
                    <a:pt x="231" y="357"/>
                    <a:pt x="236" y="357"/>
                  </a:cubicBezTo>
                  <a:close/>
                  <a:moveTo>
                    <a:pt x="92" y="179"/>
                  </a:moveTo>
                  <a:lnTo>
                    <a:pt x="92" y="179"/>
                  </a:lnTo>
                  <a:cubicBezTo>
                    <a:pt x="92" y="93"/>
                    <a:pt x="162" y="24"/>
                    <a:pt x="247" y="24"/>
                  </a:cubicBezTo>
                  <a:lnTo>
                    <a:pt x="247" y="24"/>
                  </a:lnTo>
                  <a:cubicBezTo>
                    <a:pt x="334" y="24"/>
                    <a:pt x="403" y="93"/>
                    <a:pt x="403" y="179"/>
                  </a:cubicBezTo>
                  <a:lnTo>
                    <a:pt x="403" y="179"/>
                  </a:lnTo>
                  <a:cubicBezTo>
                    <a:pt x="403" y="261"/>
                    <a:pt x="340" y="328"/>
                    <a:pt x="260" y="334"/>
                  </a:cubicBezTo>
                  <a:lnTo>
                    <a:pt x="260" y="313"/>
                  </a:lnTo>
                  <a:lnTo>
                    <a:pt x="260" y="313"/>
                  </a:lnTo>
                  <a:cubicBezTo>
                    <a:pt x="328" y="307"/>
                    <a:pt x="382" y="250"/>
                    <a:pt x="382" y="179"/>
                  </a:cubicBezTo>
                  <a:lnTo>
                    <a:pt x="382" y="179"/>
                  </a:lnTo>
                  <a:cubicBezTo>
                    <a:pt x="382" y="105"/>
                    <a:pt x="321" y="45"/>
                    <a:pt x="247" y="45"/>
                  </a:cubicBezTo>
                  <a:lnTo>
                    <a:pt x="247" y="45"/>
                  </a:lnTo>
                  <a:cubicBezTo>
                    <a:pt x="173" y="45"/>
                    <a:pt x="113" y="105"/>
                    <a:pt x="113" y="179"/>
                  </a:cubicBezTo>
                  <a:lnTo>
                    <a:pt x="113" y="179"/>
                  </a:lnTo>
                  <a:cubicBezTo>
                    <a:pt x="113" y="250"/>
                    <a:pt x="168" y="307"/>
                    <a:pt x="236" y="313"/>
                  </a:cubicBezTo>
                  <a:lnTo>
                    <a:pt x="236" y="334"/>
                  </a:lnTo>
                  <a:lnTo>
                    <a:pt x="236" y="334"/>
                  </a:lnTo>
                  <a:cubicBezTo>
                    <a:pt x="155" y="328"/>
                    <a:pt x="92" y="261"/>
                    <a:pt x="92" y="179"/>
                  </a:cubicBezTo>
                  <a:close/>
                  <a:moveTo>
                    <a:pt x="321" y="476"/>
                  </a:moveTo>
                  <a:lnTo>
                    <a:pt x="260" y="511"/>
                  </a:lnTo>
                  <a:lnTo>
                    <a:pt x="260" y="357"/>
                  </a:lnTo>
                  <a:lnTo>
                    <a:pt x="260" y="357"/>
                  </a:lnTo>
                  <a:cubicBezTo>
                    <a:pt x="264" y="357"/>
                    <a:pt x="269" y="357"/>
                    <a:pt x="274" y="356"/>
                  </a:cubicBezTo>
                  <a:lnTo>
                    <a:pt x="321" y="476"/>
                  </a:lnTo>
                  <a:close/>
                  <a:moveTo>
                    <a:pt x="260" y="538"/>
                  </a:moveTo>
                  <a:lnTo>
                    <a:pt x="329" y="498"/>
                  </a:lnTo>
                  <a:lnTo>
                    <a:pt x="364" y="588"/>
                  </a:lnTo>
                  <a:lnTo>
                    <a:pt x="260" y="647"/>
                  </a:lnTo>
                  <a:lnTo>
                    <a:pt x="260" y="538"/>
                  </a:lnTo>
                  <a:close/>
                  <a:moveTo>
                    <a:pt x="260" y="268"/>
                  </a:moveTo>
                  <a:lnTo>
                    <a:pt x="260" y="268"/>
                  </a:lnTo>
                  <a:cubicBezTo>
                    <a:pt x="303" y="263"/>
                    <a:pt x="337" y="224"/>
                    <a:pt x="337" y="179"/>
                  </a:cubicBezTo>
                  <a:lnTo>
                    <a:pt x="337" y="179"/>
                  </a:lnTo>
                  <a:cubicBezTo>
                    <a:pt x="337" y="130"/>
                    <a:pt x="297" y="89"/>
                    <a:pt x="247" y="89"/>
                  </a:cubicBezTo>
                  <a:lnTo>
                    <a:pt x="247" y="89"/>
                  </a:lnTo>
                  <a:cubicBezTo>
                    <a:pt x="198" y="89"/>
                    <a:pt x="158" y="130"/>
                    <a:pt x="158" y="179"/>
                  </a:cubicBezTo>
                  <a:lnTo>
                    <a:pt x="158" y="179"/>
                  </a:lnTo>
                  <a:cubicBezTo>
                    <a:pt x="158" y="224"/>
                    <a:pt x="192" y="263"/>
                    <a:pt x="236" y="268"/>
                  </a:cubicBezTo>
                  <a:lnTo>
                    <a:pt x="236" y="290"/>
                  </a:lnTo>
                  <a:lnTo>
                    <a:pt x="236" y="290"/>
                  </a:lnTo>
                  <a:cubicBezTo>
                    <a:pt x="180" y="283"/>
                    <a:pt x="136" y="237"/>
                    <a:pt x="136" y="179"/>
                  </a:cubicBezTo>
                  <a:lnTo>
                    <a:pt x="136" y="179"/>
                  </a:lnTo>
                  <a:cubicBezTo>
                    <a:pt x="136" y="118"/>
                    <a:pt x="187" y="68"/>
                    <a:pt x="247" y="68"/>
                  </a:cubicBezTo>
                  <a:lnTo>
                    <a:pt x="247" y="68"/>
                  </a:lnTo>
                  <a:cubicBezTo>
                    <a:pt x="310" y="68"/>
                    <a:pt x="359" y="118"/>
                    <a:pt x="359" y="179"/>
                  </a:cubicBezTo>
                  <a:lnTo>
                    <a:pt x="359" y="179"/>
                  </a:lnTo>
                  <a:cubicBezTo>
                    <a:pt x="359" y="237"/>
                    <a:pt x="315" y="283"/>
                    <a:pt x="260" y="290"/>
                  </a:cubicBezTo>
                  <a:lnTo>
                    <a:pt x="260" y="268"/>
                  </a:lnTo>
                  <a:close/>
                  <a:moveTo>
                    <a:pt x="260" y="223"/>
                  </a:moveTo>
                  <a:lnTo>
                    <a:pt x="260" y="223"/>
                  </a:lnTo>
                  <a:cubicBezTo>
                    <a:pt x="279" y="218"/>
                    <a:pt x="293" y="200"/>
                    <a:pt x="293" y="179"/>
                  </a:cubicBezTo>
                  <a:lnTo>
                    <a:pt x="293" y="179"/>
                  </a:lnTo>
                  <a:cubicBezTo>
                    <a:pt x="293" y="154"/>
                    <a:pt x="273" y="134"/>
                    <a:pt x="247" y="134"/>
                  </a:cubicBezTo>
                  <a:lnTo>
                    <a:pt x="247" y="134"/>
                  </a:lnTo>
                  <a:cubicBezTo>
                    <a:pt x="223" y="134"/>
                    <a:pt x="202" y="154"/>
                    <a:pt x="202" y="179"/>
                  </a:cubicBezTo>
                  <a:lnTo>
                    <a:pt x="202" y="179"/>
                  </a:lnTo>
                  <a:cubicBezTo>
                    <a:pt x="202" y="200"/>
                    <a:pt x="217" y="218"/>
                    <a:pt x="236" y="223"/>
                  </a:cubicBezTo>
                  <a:lnTo>
                    <a:pt x="236" y="244"/>
                  </a:lnTo>
                  <a:lnTo>
                    <a:pt x="236" y="244"/>
                  </a:lnTo>
                  <a:cubicBezTo>
                    <a:pt x="205" y="239"/>
                    <a:pt x="182" y="212"/>
                    <a:pt x="182" y="179"/>
                  </a:cubicBezTo>
                  <a:lnTo>
                    <a:pt x="182" y="179"/>
                  </a:lnTo>
                  <a:cubicBezTo>
                    <a:pt x="182" y="143"/>
                    <a:pt x="211" y="113"/>
                    <a:pt x="247" y="113"/>
                  </a:cubicBezTo>
                  <a:lnTo>
                    <a:pt x="247" y="113"/>
                  </a:lnTo>
                  <a:cubicBezTo>
                    <a:pt x="284" y="113"/>
                    <a:pt x="314" y="143"/>
                    <a:pt x="314" y="179"/>
                  </a:cubicBezTo>
                  <a:lnTo>
                    <a:pt x="314" y="179"/>
                  </a:lnTo>
                  <a:cubicBezTo>
                    <a:pt x="314" y="212"/>
                    <a:pt x="290" y="239"/>
                    <a:pt x="260" y="244"/>
                  </a:cubicBezTo>
                  <a:lnTo>
                    <a:pt x="260" y="223"/>
                  </a:lnTo>
                  <a:close/>
                  <a:moveTo>
                    <a:pt x="247" y="201"/>
                  </a:moveTo>
                  <a:lnTo>
                    <a:pt x="247" y="201"/>
                  </a:lnTo>
                  <a:cubicBezTo>
                    <a:pt x="236" y="201"/>
                    <a:pt x="226" y="191"/>
                    <a:pt x="226" y="179"/>
                  </a:cubicBezTo>
                  <a:lnTo>
                    <a:pt x="226" y="179"/>
                  </a:lnTo>
                  <a:cubicBezTo>
                    <a:pt x="226" y="167"/>
                    <a:pt x="236" y="158"/>
                    <a:pt x="247" y="158"/>
                  </a:cubicBezTo>
                  <a:lnTo>
                    <a:pt x="247" y="158"/>
                  </a:lnTo>
                  <a:cubicBezTo>
                    <a:pt x="260" y="158"/>
                    <a:pt x="269" y="167"/>
                    <a:pt x="269" y="179"/>
                  </a:cubicBezTo>
                  <a:lnTo>
                    <a:pt x="269" y="179"/>
                  </a:lnTo>
                  <a:cubicBezTo>
                    <a:pt x="269" y="191"/>
                    <a:pt x="260" y="201"/>
                    <a:pt x="247" y="201"/>
                  </a:cubicBezTo>
                  <a:close/>
                  <a:moveTo>
                    <a:pt x="167" y="498"/>
                  </a:moveTo>
                  <a:lnTo>
                    <a:pt x="236" y="537"/>
                  </a:lnTo>
                  <a:lnTo>
                    <a:pt x="236" y="645"/>
                  </a:lnTo>
                  <a:lnTo>
                    <a:pt x="131" y="589"/>
                  </a:lnTo>
                  <a:lnTo>
                    <a:pt x="167" y="498"/>
                  </a:lnTo>
                  <a:close/>
                  <a:moveTo>
                    <a:pt x="493" y="854"/>
                  </a:moveTo>
                  <a:lnTo>
                    <a:pt x="297" y="352"/>
                  </a:lnTo>
                  <a:lnTo>
                    <a:pt x="297" y="352"/>
                  </a:lnTo>
                  <a:cubicBezTo>
                    <a:pt x="372" y="330"/>
                    <a:pt x="427" y="261"/>
                    <a:pt x="427" y="179"/>
                  </a:cubicBezTo>
                  <a:lnTo>
                    <a:pt x="427" y="179"/>
                  </a:lnTo>
                  <a:cubicBezTo>
                    <a:pt x="427" y="81"/>
                    <a:pt x="347" y="0"/>
                    <a:pt x="247" y="0"/>
                  </a:cubicBezTo>
                  <a:lnTo>
                    <a:pt x="247" y="0"/>
                  </a:lnTo>
                  <a:cubicBezTo>
                    <a:pt x="149" y="0"/>
                    <a:pt x="69" y="81"/>
                    <a:pt x="69" y="179"/>
                  </a:cubicBezTo>
                  <a:lnTo>
                    <a:pt x="69" y="179"/>
                  </a:lnTo>
                  <a:cubicBezTo>
                    <a:pt x="69" y="261"/>
                    <a:pt x="124" y="330"/>
                    <a:pt x="199" y="352"/>
                  </a:cubicBezTo>
                  <a:lnTo>
                    <a:pt x="2" y="854"/>
                  </a:lnTo>
                  <a:lnTo>
                    <a:pt x="2" y="854"/>
                  </a:lnTo>
                  <a:cubicBezTo>
                    <a:pt x="0" y="861"/>
                    <a:pt x="3" y="868"/>
                    <a:pt x="9" y="869"/>
                  </a:cubicBezTo>
                  <a:lnTo>
                    <a:pt x="9" y="869"/>
                  </a:lnTo>
                  <a:cubicBezTo>
                    <a:pt x="10" y="870"/>
                    <a:pt x="12" y="870"/>
                    <a:pt x="13" y="870"/>
                  </a:cubicBezTo>
                  <a:lnTo>
                    <a:pt x="13" y="870"/>
                  </a:lnTo>
                  <a:cubicBezTo>
                    <a:pt x="18" y="870"/>
                    <a:pt x="22" y="868"/>
                    <a:pt x="24" y="863"/>
                  </a:cubicBezTo>
                  <a:lnTo>
                    <a:pt x="79" y="722"/>
                  </a:lnTo>
                  <a:lnTo>
                    <a:pt x="236" y="808"/>
                  </a:lnTo>
                  <a:lnTo>
                    <a:pt x="236" y="926"/>
                  </a:lnTo>
                  <a:lnTo>
                    <a:pt x="236" y="926"/>
                  </a:lnTo>
                  <a:cubicBezTo>
                    <a:pt x="236" y="932"/>
                    <a:pt x="242" y="937"/>
                    <a:pt x="247" y="937"/>
                  </a:cubicBezTo>
                  <a:lnTo>
                    <a:pt x="247" y="937"/>
                  </a:lnTo>
                  <a:cubicBezTo>
                    <a:pt x="254" y="937"/>
                    <a:pt x="260" y="932"/>
                    <a:pt x="260" y="926"/>
                  </a:cubicBezTo>
                  <a:lnTo>
                    <a:pt x="260" y="810"/>
                  </a:lnTo>
                  <a:lnTo>
                    <a:pt x="416" y="720"/>
                  </a:lnTo>
                  <a:lnTo>
                    <a:pt x="471" y="863"/>
                  </a:lnTo>
                  <a:lnTo>
                    <a:pt x="471" y="863"/>
                  </a:lnTo>
                  <a:cubicBezTo>
                    <a:pt x="474" y="868"/>
                    <a:pt x="478" y="870"/>
                    <a:pt x="483" y="870"/>
                  </a:cubicBezTo>
                  <a:lnTo>
                    <a:pt x="483" y="870"/>
                  </a:lnTo>
                  <a:cubicBezTo>
                    <a:pt x="483" y="870"/>
                    <a:pt x="485" y="870"/>
                    <a:pt x="487" y="869"/>
                  </a:cubicBezTo>
                  <a:lnTo>
                    <a:pt x="487" y="869"/>
                  </a:lnTo>
                  <a:cubicBezTo>
                    <a:pt x="493" y="868"/>
                    <a:pt x="496" y="861"/>
                    <a:pt x="493" y="85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286B2FA7-8F1B-44BC-A578-92B4F0EEB580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COMMUNICATION SLIDE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524A857-9CD5-427E-8D1E-1E2EF3C06451}"/>
              </a:ext>
            </a:extLst>
          </p:cNvPr>
          <p:cNvSpPr txBox="1"/>
          <p:nvPr/>
        </p:nvSpPr>
        <p:spPr>
          <a:xfrm>
            <a:off x="1520827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B4D1F59-D027-492C-B8B4-42D906451BF6}"/>
              </a:ext>
            </a:extLst>
          </p:cNvPr>
          <p:cNvSpPr txBox="1"/>
          <p:nvPr/>
        </p:nvSpPr>
        <p:spPr>
          <a:xfrm>
            <a:off x="16282352" y="3579539"/>
            <a:ext cx="6203997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accent4"/>
                </a:solidFill>
                <a:latin typeface="Montserrat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5014522-C73F-4869-94BB-52677E644E25}"/>
              </a:ext>
            </a:extLst>
          </p:cNvPr>
          <p:cNvSpPr txBox="1"/>
          <p:nvPr/>
        </p:nvSpPr>
        <p:spPr>
          <a:xfrm>
            <a:off x="16282353" y="4260881"/>
            <a:ext cx="6203998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9886F8C-A171-44EC-9ADB-20BD563C6B00}"/>
              </a:ext>
            </a:extLst>
          </p:cNvPr>
          <p:cNvSpPr txBox="1"/>
          <p:nvPr/>
        </p:nvSpPr>
        <p:spPr>
          <a:xfrm>
            <a:off x="16282352" y="7250959"/>
            <a:ext cx="6203997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accent5"/>
                </a:solidFill>
                <a:latin typeface="Montserrat" pitchFamily="2" charset="77"/>
                <a:cs typeface="Poppins" pitchFamily="2" charset="77"/>
              </a:rPr>
              <a:t>TITLE 05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C8DF4E0-14CE-4CDF-AA27-D3EBDA81326F}"/>
              </a:ext>
            </a:extLst>
          </p:cNvPr>
          <p:cNvSpPr txBox="1"/>
          <p:nvPr/>
        </p:nvSpPr>
        <p:spPr>
          <a:xfrm>
            <a:off x="16282353" y="7932301"/>
            <a:ext cx="6203998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6053DD7-723F-40D2-B2B5-424F042ED7C5}"/>
              </a:ext>
            </a:extLst>
          </p:cNvPr>
          <p:cNvSpPr txBox="1"/>
          <p:nvPr/>
        </p:nvSpPr>
        <p:spPr>
          <a:xfrm>
            <a:off x="16282352" y="10922379"/>
            <a:ext cx="6203997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accent6"/>
                </a:solidFill>
                <a:latin typeface="Montserrat" pitchFamily="2" charset="77"/>
                <a:cs typeface="Poppins" pitchFamily="2" charset="77"/>
              </a:rPr>
              <a:t>TITLE 06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E21F654-536B-466E-A209-F202A11D98AE}"/>
              </a:ext>
            </a:extLst>
          </p:cNvPr>
          <p:cNvSpPr txBox="1"/>
          <p:nvPr/>
        </p:nvSpPr>
        <p:spPr>
          <a:xfrm>
            <a:off x="16282353" y="11603721"/>
            <a:ext cx="6203998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F2A5627-D6B8-4C90-8A82-464BC72CD7A3}"/>
              </a:ext>
            </a:extLst>
          </p:cNvPr>
          <p:cNvSpPr txBox="1"/>
          <p:nvPr/>
        </p:nvSpPr>
        <p:spPr>
          <a:xfrm>
            <a:off x="1860238" y="3579539"/>
            <a:ext cx="6203997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accent1"/>
                </a:solidFill>
                <a:latin typeface="Montserrat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0399902-9CDC-43D2-965D-70B455DF7C71}"/>
              </a:ext>
            </a:extLst>
          </p:cNvPr>
          <p:cNvSpPr txBox="1"/>
          <p:nvPr/>
        </p:nvSpPr>
        <p:spPr>
          <a:xfrm>
            <a:off x="1860239" y="4260881"/>
            <a:ext cx="6203998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5F89160-1DED-4CE9-9DDB-B5953655D889}"/>
              </a:ext>
            </a:extLst>
          </p:cNvPr>
          <p:cNvSpPr txBox="1"/>
          <p:nvPr/>
        </p:nvSpPr>
        <p:spPr>
          <a:xfrm>
            <a:off x="1860238" y="7250959"/>
            <a:ext cx="6203997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accent2"/>
                </a:solidFill>
                <a:latin typeface="Montserrat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8ECDB53-759D-4C13-90CA-A854FEA77B54}"/>
              </a:ext>
            </a:extLst>
          </p:cNvPr>
          <p:cNvSpPr txBox="1"/>
          <p:nvPr/>
        </p:nvSpPr>
        <p:spPr>
          <a:xfrm>
            <a:off x="1860239" y="7932301"/>
            <a:ext cx="6203998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02F60C9-C42C-458D-83A9-9C47F35E1427}"/>
              </a:ext>
            </a:extLst>
          </p:cNvPr>
          <p:cNvSpPr txBox="1"/>
          <p:nvPr/>
        </p:nvSpPr>
        <p:spPr>
          <a:xfrm>
            <a:off x="1860238" y="10928475"/>
            <a:ext cx="6203997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accent3"/>
                </a:solidFill>
                <a:latin typeface="Montserrat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EA0F734-B317-4A82-A698-DDACC813C74E}"/>
              </a:ext>
            </a:extLst>
          </p:cNvPr>
          <p:cNvSpPr txBox="1"/>
          <p:nvPr/>
        </p:nvSpPr>
        <p:spPr>
          <a:xfrm>
            <a:off x="1860239" y="11609817"/>
            <a:ext cx="6203998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85F36E5-7E7A-458D-AF87-81EFC50490EA}"/>
              </a:ext>
            </a:extLst>
          </p:cNvPr>
          <p:cNvSpPr txBox="1"/>
          <p:nvPr/>
        </p:nvSpPr>
        <p:spPr>
          <a:xfrm>
            <a:off x="10558272" y="7591494"/>
            <a:ext cx="3261106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YOUR TITLE HERE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>
            <a:extLst>
              <a:ext uri="{FF2B5EF4-FFF2-40B4-BE49-F238E27FC236}">
                <a16:creationId xmlns:a16="http://schemas.microsoft.com/office/drawing/2014/main" id="{C749157E-94B9-4FDF-8F8E-C2200511097C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COMMUNICATION SLIDE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B829F5C-36FC-42D5-9740-0C2BF1310336}"/>
              </a:ext>
            </a:extLst>
          </p:cNvPr>
          <p:cNvSpPr txBox="1"/>
          <p:nvPr/>
        </p:nvSpPr>
        <p:spPr>
          <a:xfrm>
            <a:off x="1520827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B4686E0-C3B6-4D91-8252-683661A05D51}"/>
              </a:ext>
            </a:extLst>
          </p:cNvPr>
          <p:cNvSpPr txBox="1"/>
          <p:nvPr/>
        </p:nvSpPr>
        <p:spPr>
          <a:xfrm>
            <a:off x="1674785" y="4581173"/>
            <a:ext cx="4278475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017B94E-27F3-4283-8B0C-C03D2CFB1481}"/>
              </a:ext>
            </a:extLst>
          </p:cNvPr>
          <p:cNvSpPr txBox="1"/>
          <p:nvPr/>
        </p:nvSpPr>
        <p:spPr>
          <a:xfrm>
            <a:off x="1674786" y="5262515"/>
            <a:ext cx="4278476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BDF7664-C4A4-4252-81F0-D4BB68F09DA2}"/>
              </a:ext>
            </a:extLst>
          </p:cNvPr>
          <p:cNvSpPr txBox="1"/>
          <p:nvPr/>
        </p:nvSpPr>
        <p:spPr>
          <a:xfrm>
            <a:off x="1674785" y="9415816"/>
            <a:ext cx="4278475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A9E03EF-EF70-480C-9F9C-A824090D1A83}"/>
              </a:ext>
            </a:extLst>
          </p:cNvPr>
          <p:cNvSpPr txBox="1"/>
          <p:nvPr/>
        </p:nvSpPr>
        <p:spPr>
          <a:xfrm>
            <a:off x="1674786" y="10097158"/>
            <a:ext cx="4278476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8B13494-0D9C-4914-96CF-CDDDC0485E19}"/>
              </a:ext>
            </a:extLst>
          </p:cNvPr>
          <p:cNvSpPr txBox="1"/>
          <p:nvPr/>
        </p:nvSpPr>
        <p:spPr>
          <a:xfrm>
            <a:off x="18424387" y="4581173"/>
            <a:ext cx="4278475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D1DF55E-EC7C-4513-B220-247305FBCF83}"/>
              </a:ext>
            </a:extLst>
          </p:cNvPr>
          <p:cNvSpPr txBox="1"/>
          <p:nvPr/>
        </p:nvSpPr>
        <p:spPr>
          <a:xfrm>
            <a:off x="18424388" y="5262515"/>
            <a:ext cx="4278476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9427F1A-4338-427A-959D-ACB5E4AD68EA}"/>
              </a:ext>
            </a:extLst>
          </p:cNvPr>
          <p:cNvSpPr txBox="1"/>
          <p:nvPr/>
        </p:nvSpPr>
        <p:spPr>
          <a:xfrm>
            <a:off x="18424387" y="9415816"/>
            <a:ext cx="4278475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673DA26-6CC7-4BAB-B440-6935022306C5}"/>
              </a:ext>
            </a:extLst>
          </p:cNvPr>
          <p:cNvSpPr txBox="1"/>
          <p:nvPr/>
        </p:nvSpPr>
        <p:spPr>
          <a:xfrm>
            <a:off x="18424388" y="10097158"/>
            <a:ext cx="4278476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2" name="Freeform 2">
            <a:extLst>
              <a:ext uri="{FF2B5EF4-FFF2-40B4-BE49-F238E27FC236}">
                <a16:creationId xmlns:a16="http://schemas.microsoft.com/office/drawing/2014/main" id="{298A2C92-4A43-464A-85E1-825AD612A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60882" y="3291946"/>
            <a:ext cx="4151224" cy="3751012"/>
          </a:xfrm>
          <a:custGeom>
            <a:avLst/>
            <a:gdLst>
              <a:gd name="T0" fmla="*/ 888 w 4665"/>
              <a:gd name="T1" fmla="*/ 0 h 4216"/>
              <a:gd name="T2" fmla="*/ 888 w 4665"/>
              <a:gd name="T3" fmla="*/ 1882 h 4216"/>
              <a:gd name="T4" fmla="*/ 742 w 4665"/>
              <a:gd name="T5" fmla="*/ 1882 h 4216"/>
              <a:gd name="T6" fmla="*/ 742 w 4665"/>
              <a:gd name="T7" fmla="*/ 1882 h 4216"/>
              <a:gd name="T8" fmla="*/ 438 w 4665"/>
              <a:gd name="T9" fmla="*/ 1620 h 4216"/>
              <a:gd name="T10" fmla="*/ 307 w 4665"/>
              <a:gd name="T11" fmla="*/ 1620 h 4216"/>
              <a:gd name="T12" fmla="*/ 307 w 4665"/>
              <a:gd name="T13" fmla="*/ 1620 h 4216"/>
              <a:gd name="T14" fmla="*/ 0 w 4665"/>
              <a:gd name="T15" fmla="*/ 1928 h 4216"/>
              <a:gd name="T16" fmla="*/ 0 w 4665"/>
              <a:gd name="T17" fmla="*/ 2288 h 4216"/>
              <a:gd name="T18" fmla="*/ 0 w 4665"/>
              <a:gd name="T19" fmla="*/ 2288 h 4216"/>
              <a:gd name="T20" fmla="*/ 307 w 4665"/>
              <a:gd name="T21" fmla="*/ 2595 h 4216"/>
              <a:gd name="T22" fmla="*/ 438 w 4665"/>
              <a:gd name="T23" fmla="*/ 2595 h 4216"/>
              <a:gd name="T24" fmla="*/ 438 w 4665"/>
              <a:gd name="T25" fmla="*/ 2595 h 4216"/>
              <a:gd name="T26" fmla="*/ 742 w 4665"/>
              <a:gd name="T27" fmla="*/ 2334 h 4216"/>
              <a:gd name="T28" fmla="*/ 888 w 4665"/>
              <a:gd name="T29" fmla="*/ 2334 h 4216"/>
              <a:gd name="T30" fmla="*/ 888 w 4665"/>
              <a:gd name="T31" fmla="*/ 4215 h 4216"/>
              <a:gd name="T32" fmla="*/ 2550 w 4665"/>
              <a:gd name="T33" fmla="*/ 4215 h 4216"/>
              <a:gd name="T34" fmla="*/ 2550 w 4665"/>
              <a:gd name="T35" fmla="*/ 4069 h 4216"/>
              <a:gd name="T36" fmla="*/ 2550 w 4665"/>
              <a:gd name="T37" fmla="*/ 4069 h 4216"/>
              <a:gd name="T38" fmla="*/ 2288 w 4665"/>
              <a:gd name="T39" fmla="*/ 3766 h 4216"/>
              <a:gd name="T40" fmla="*/ 2288 w 4665"/>
              <a:gd name="T41" fmla="*/ 3635 h 4216"/>
              <a:gd name="T42" fmla="*/ 2288 w 4665"/>
              <a:gd name="T43" fmla="*/ 3635 h 4216"/>
              <a:gd name="T44" fmla="*/ 2595 w 4665"/>
              <a:gd name="T45" fmla="*/ 3328 h 4216"/>
              <a:gd name="T46" fmla="*/ 2956 w 4665"/>
              <a:gd name="T47" fmla="*/ 3328 h 4216"/>
              <a:gd name="T48" fmla="*/ 2956 w 4665"/>
              <a:gd name="T49" fmla="*/ 3328 h 4216"/>
              <a:gd name="T50" fmla="*/ 3264 w 4665"/>
              <a:gd name="T51" fmla="*/ 3635 h 4216"/>
              <a:gd name="T52" fmla="*/ 3264 w 4665"/>
              <a:gd name="T53" fmla="*/ 3766 h 4216"/>
              <a:gd name="T54" fmla="*/ 3264 w 4665"/>
              <a:gd name="T55" fmla="*/ 3766 h 4216"/>
              <a:gd name="T56" fmla="*/ 3001 w 4665"/>
              <a:gd name="T57" fmla="*/ 4069 h 4216"/>
              <a:gd name="T58" fmla="*/ 3001 w 4665"/>
              <a:gd name="T59" fmla="*/ 4215 h 4216"/>
              <a:gd name="T60" fmla="*/ 4664 w 4665"/>
              <a:gd name="T61" fmla="*/ 4215 h 4216"/>
              <a:gd name="T62" fmla="*/ 4664 w 4665"/>
              <a:gd name="T63" fmla="*/ 796 h 4216"/>
              <a:gd name="T64" fmla="*/ 4664 w 4665"/>
              <a:gd name="T65" fmla="*/ 796 h 4216"/>
              <a:gd name="T66" fmla="*/ 3868 w 4665"/>
              <a:gd name="T67" fmla="*/ 0 h 4216"/>
              <a:gd name="T68" fmla="*/ 888 w 4665"/>
              <a:gd name="T69" fmla="*/ 0 h 4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665" h="4216">
                <a:moveTo>
                  <a:pt x="888" y="0"/>
                </a:moveTo>
                <a:lnTo>
                  <a:pt x="888" y="1882"/>
                </a:lnTo>
                <a:lnTo>
                  <a:pt x="742" y="1882"/>
                </a:lnTo>
                <a:lnTo>
                  <a:pt x="742" y="1882"/>
                </a:lnTo>
                <a:cubicBezTo>
                  <a:pt x="720" y="1734"/>
                  <a:pt x="592" y="1620"/>
                  <a:pt x="438" y="1620"/>
                </a:cubicBezTo>
                <a:lnTo>
                  <a:pt x="307" y="1620"/>
                </a:lnTo>
                <a:lnTo>
                  <a:pt x="307" y="1620"/>
                </a:lnTo>
                <a:cubicBezTo>
                  <a:pt x="138" y="1620"/>
                  <a:pt x="0" y="1758"/>
                  <a:pt x="0" y="1928"/>
                </a:cubicBezTo>
                <a:lnTo>
                  <a:pt x="0" y="2288"/>
                </a:lnTo>
                <a:lnTo>
                  <a:pt x="0" y="2288"/>
                </a:lnTo>
                <a:cubicBezTo>
                  <a:pt x="0" y="2458"/>
                  <a:pt x="138" y="2595"/>
                  <a:pt x="307" y="2595"/>
                </a:cubicBezTo>
                <a:lnTo>
                  <a:pt x="438" y="2595"/>
                </a:lnTo>
                <a:lnTo>
                  <a:pt x="438" y="2595"/>
                </a:lnTo>
                <a:cubicBezTo>
                  <a:pt x="592" y="2595"/>
                  <a:pt x="720" y="2483"/>
                  <a:pt x="742" y="2334"/>
                </a:cubicBezTo>
                <a:lnTo>
                  <a:pt x="888" y="2334"/>
                </a:lnTo>
                <a:lnTo>
                  <a:pt x="888" y="4215"/>
                </a:lnTo>
                <a:lnTo>
                  <a:pt x="2550" y="4215"/>
                </a:lnTo>
                <a:lnTo>
                  <a:pt x="2550" y="4069"/>
                </a:lnTo>
                <a:lnTo>
                  <a:pt x="2550" y="4069"/>
                </a:lnTo>
                <a:cubicBezTo>
                  <a:pt x="2401" y="4047"/>
                  <a:pt x="2288" y="3920"/>
                  <a:pt x="2288" y="3766"/>
                </a:cubicBezTo>
                <a:lnTo>
                  <a:pt x="2288" y="3635"/>
                </a:lnTo>
                <a:lnTo>
                  <a:pt x="2288" y="3635"/>
                </a:lnTo>
                <a:cubicBezTo>
                  <a:pt x="2288" y="3466"/>
                  <a:pt x="2425" y="3328"/>
                  <a:pt x="2595" y="3328"/>
                </a:cubicBezTo>
                <a:lnTo>
                  <a:pt x="2956" y="3328"/>
                </a:lnTo>
                <a:lnTo>
                  <a:pt x="2956" y="3328"/>
                </a:lnTo>
                <a:cubicBezTo>
                  <a:pt x="3126" y="3328"/>
                  <a:pt x="3264" y="3466"/>
                  <a:pt x="3264" y="3635"/>
                </a:cubicBezTo>
                <a:lnTo>
                  <a:pt x="3264" y="3766"/>
                </a:lnTo>
                <a:lnTo>
                  <a:pt x="3264" y="3766"/>
                </a:lnTo>
                <a:cubicBezTo>
                  <a:pt x="3264" y="3920"/>
                  <a:pt x="3150" y="4047"/>
                  <a:pt x="3001" y="4069"/>
                </a:cubicBezTo>
                <a:lnTo>
                  <a:pt x="3001" y="4215"/>
                </a:lnTo>
                <a:lnTo>
                  <a:pt x="4664" y="4215"/>
                </a:lnTo>
                <a:lnTo>
                  <a:pt x="4664" y="796"/>
                </a:lnTo>
                <a:lnTo>
                  <a:pt x="4664" y="796"/>
                </a:lnTo>
                <a:cubicBezTo>
                  <a:pt x="4664" y="357"/>
                  <a:pt x="4307" y="0"/>
                  <a:pt x="3868" y="0"/>
                </a:cubicBezTo>
                <a:lnTo>
                  <a:pt x="888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83" name="Freeform 3">
            <a:extLst>
              <a:ext uri="{FF2B5EF4-FFF2-40B4-BE49-F238E27FC236}">
                <a16:creationId xmlns:a16="http://schemas.microsoft.com/office/drawing/2014/main" id="{1B33AA5E-CBFD-4E60-95CD-17AF8416B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81562" y="7235215"/>
            <a:ext cx="3751012" cy="4151224"/>
          </a:xfrm>
          <a:custGeom>
            <a:avLst/>
            <a:gdLst>
              <a:gd name="T0" fmla="*/ 4215 w 4216"/>
              <a:gd name="T1" fmla="*/ 887 h 4665"/>
              <a:gd name="T2" fmla="*/ 2333 w 4216"/>
              <a:gd name="T3" fmla="*/ 887 h 4665"/>
              <a:gd name="T4" fmla="*/ 2333 w 4216"/>
              <a:gd name="T5" fmla="*/ 741 h 4665"/>
              <a:gd name="T6" fmla="*/ 2333 w 4216"/>
              <a:gd name="T7" fmla="*/ 741 h 4665"/>
              <a:gd name="T8" fmla="*/ 2595 w 4216"/>
              <a:gd name="T9" fmla="*/ 438 h 4665"/>
              <a:gd name="T10" fmla="*/ 2595 w 4216"/>
              <a:gd name="T11" fmla="*/ 307 h 4665"/>
              <a:gd name="T12" fmla="*/ 2595 w 4216"/>
              <a:gd name="T13" fmla="*/ 307 h 4665"/>
              <a:gd name="T14" fmla="*/ 2288 w 4216"/>
              <a:gd name="T15" fmla="*/ 0 h 4665"/>
              <a:gd name="T16" fmla="*/ 1927 w 4216"/>
              <a:gd name="T17" fmla="*/ 0 h 4665"/>
              <a:gd name="T18" fmla="*/ 1927 w 4216"/>
              <a:gd name="T19" fmla="*/ 0 h 4665"/>
              <a:gd name="T20" fmla="*/ 1619 w 4216"/>
              <a:gd name="T21" fmla="*/ 307 h 4665"/>
              <a:gd name="T22" fmla="*/ 1619 w 4216"/>
              <a:gd name="T23" fmla="*/ 438 h 4665"/>
              <a:gd name="T24" fmla="*/ 1619 w 4216"/>
              <a:gd name="T25" fmla="*/ 438 h 4665"/>
              <a:gd name="T26" fmla="*/ 1881 w 4216"/>
              <a:gd name="T27" fmla="*/ 741 h 4665"/>
              <a:gd name="T28" fmla="*/ 1881 w 4216"/>
              <a:gd name="T29" fmla="*/ 887 h 4665"/>
              <a:gd name="T30" fmla="*/ 0 w 4216"/>
              <a:gd name="T31" fmla="*/ 887 h 4665"/>
              <a:gd name="T32" fmla="*/ 0 w 4216"/>
              <a:gd name="T33" fmla="*/ 2550 h 4665"/>
              <a:gd name="T34" fmla="*/ 146 w 4216"/>
              <a:gd name="T35" fmla="*/ 2550 h 4665"/>
              <a:gd name="T36" fmla="*/ 146 w 4216"/>
              <a:gd name="T37" fmla="*/ 2550 h 4665"/>
              <a:gd name="T38" fmla="*/ 450 w 4216"/>
              <a:gd name="T39" fmla="*/ 2288 h 4665"/>
              <a:gd name="T40" fmla="*/ 580 w 4216"/>
              <a:gd name="T41" fmla="*/ 2288 h 4665"/>
              <a:gd name="T42" fmla="*/ 580 w 4216"/>
              <a:gd name="T43" fmla="*/ 2288 h 4665"/>
              <a:gd name="T44" fmla="*/ 887 w 4216"/>
              <a:gd name="T45" fmla="*/ 2596 h 4665"/>
              <a:gd name="T46" fmla="*/ 887 w 4216"/>
              <a:gd name="T47" fmla="*/ 2956 h 4665"/>
              <a:gd name="T48" fmla="*/ 887 w 4216"/>
              <a:gd name="T49" fmla="*/ 2956 h 4665"/>
              <a:gd name="T50" fmla="*/ 580 w 4216"/>
              <a:gd name="T51" fmla="*/ 3263 h 4665"/>
              <a:gd name="T52" fmla="*/ 450 w 4216"/>
              <a:gd name="T53" fmla="*/ 3263 h 4665"/>
              <a:gd name="T54" fmla="*/ 450 w 4216"/>
              <a:gd name="T55" fmla="*/ 3263 h 4665"/>
              <a:gd name="T56" fmla="*/ 146 w 4216"/>
              <a:gd name="T57" fmla="*/ 3003 h 4665"/>
              <a:gd name="T58" fmla="*/ 0 w 4216"/>
              <a:gd name="T59" fmla="*/ 3003 h 4665"/>
              <a:gd name="T60" fmla="*/ 0 w 4216"/>
              <a:gd name="T61" fmla="*/ 4664 h 4665"/>
              <a:gd name="T62" fmla="*/ 3420 w 4216"/>
              <a:gd name="T63" fmla="*/ 4664 h 4665"/>
              <a:gd name="T64" fmla="*/ 3420 w 4216"/>
              <a:gd name="T65" fmla="*/ 4664 h 4665"/>
              <a:gd name="T66" fmla="*/ 4215 w 4216"/>
              <a:gd name="T67" fmla="*/ 3869 h 4665"/>
              <a:gd name="T68" fmla="*/ 4215 w 4216"/>
              <a:gd name="T69" fmla="*/ 887 h 4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216" h="4665">
                <a:moveTo>
                  <a:pt x="4215" y="887"/>
                </a:moveTo>
                <a:lnTo>
                  <a:pt x="2333" y="887"/>
                </a:lnTo>
                <a:lnTo>
                  <a:pt x="2333" y="741"/>
                </a:lnTo>
                <a:lnTo>
                  <a:pt x="2333" y="741"/>
                </a:lnTo>
                <a:cubicBezTo>
                  <a:pt x="2482" y="719"/>
                  <a:pt x="2595" y="592"/>
                  <a:pt x="2595" y="438"/>
                </a:cubicBezTo>
                <a:lnTo>
                  <a:pt x="2595" y="307"/>
                </a:lnTo>
                <a:lnTo>
                  <a:pt x="2595" y="307"/>
                </a:lnTo>
                <a:cubicBezTo>
                  <a:pt x="2595" y="138"/>
                  <a:pt x="2457" y="0"/>
                  <a:pt x="2288" y="0"/>
                </a:cubicBezTo>
                <a:lnTo>
                  <a:pt x="1927" y="0"/>
                </a:lnTo>
                <a:lnTo>
                  <a:pt x="1927" y="0"/>
                </a:lnTo>
                <a:cubicBezTo>
                  <a:pt x="1757" y="0"/>
                  <a:pt x="1619" y="138"/>
                  <a:pt x="1619" y="307"/>
                </a:cubicBezTo>
                <a:lnTo>
                  <a:pt x="1619" y="438"/>
                </a:lnTo>
                <a:lnTo>
                  <a:pt x="1619" y="438"/>
                </a:lnTo>
                <a:cubicBezTo>
                  <a:pt x="1619" y="592"/>
                  <a:pt x="1733" y="719"/>
                  <a:pt x="1881" y="741"/>
                </a:cubicBezTo>
                <a:lnTo>
                  <a:pt x="1881" y="887"/>
                </a:lnTo>
                <a:lnTo>
                  <a:pt x="0" y="887"/>
                </a:lnTo>
                <a:lnTo>
                  <a:pt x="0" y="2550"/>
                </a:lnTo>
                <a:lnTo>
                  <a:pt x="146" y="2550"/>
                </a:lnTo>
                <a:lnTo>
                  <a:pt x="146" y="2550"/>
                </a:lnTo>
                <a:cubicBezTo>
                  <a:pt x="168" y="2402"/>
                  <a:pt x="296" y="2288"/>
                  <a:pt x="450" y="2288"/>
                </a:cubicBezTo>
                <a:lnTo>
                  <a:pt x="580" y="2288"/>
                </a:lnTo>
                <a:lnTo>
                  <a:pt x="580" y="2288"/>
                </a:lnTo>
                <a:cubicBezTo>
                  <a:pt x="750" y="2288"/>
                  <a:pt x="887" y="2426"/>
                  <a:pt x="887" y="2596"/>
                </a:cubicBezTo>
                <a:lnTo>
                  <a:pt x="887" y="2956"/>
                </a:lnTo>
                <a:lnTo>
                  <a:pt x="887" y="2956"/>
                </a:lnTo>
                <a:cubicBezTo>
                  <a:pt x="887" y="3126"/>
                  <a:pt x="750" y="3263"/>
                  <a:pt x="580" y="3263"/>
                </a:cubicBezTo>
                <a:lnTo>
                  <a:pt x="450" y="3263"/>
                </a:lnTo>
                <a:lnTo>
                  <a:pt x="450" y="3263"/>
                </a:lnTo>
                <a:cubicBezTo>
                  <a:pt x="296" y="3263"/>
                  <a:pt x="168" y="3150"/>
                  <a:pt x="146" y="3003"/>
                </a:cubicBezTo>
                <a:lnTo>
                  <a:pt x="0" y="3003"/>
                </a:lnTo>
                <a:lnTo>
                  <a:pt x="0" y="4664"/>
                </a:lnTo>
                <a:lnTo>
                  <a:pt x="3420" y="4664"/>
                </a:lnTo>
                <a:lnTo>
                  <a:pt x="3420" y="4664"/>
                </a:lnTo>
                <a:cubicBezTo>
                  <a:pt x="3859" y="4664"/>
                  <a:pt x="4215" y="4308"/>
                  <a:pt x="4215" y="3869"/>
                </a:cubicBezTo>
                <a:lnTo>
                  <a:pt x="4215" y="88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84" name="Freeform 4">
            <a:extLst>
              <a:ext uri="{FF2B5EF4-FFF2-40B4-BE49-F238E27FC236}">
                <a16:creationId xmlns:a16="http://schemas.microsoft.com/office/drawing/2014/main" id="{B264DAF9-0445-4DD1-A09A-7A68B4AAC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7316" y="9216660"/>
            <a:ext cx="4151224" cy="3751012"/>
          </a:xfrm>
          <a:custGeom>
            <a:avLst/>
            <a:gdLst>
              <a:gd name="T0" fmla="*/ 3774 w 4664"/>
              <a:gd name="T1" fmla="*/ 4215 h 4216"/>
              <a:gd name="T2" fmla="*/ 3774 w 4664"/>
              <a:gd name="T3" fmla="*/ 2334 h 4216"/>
              <a:gd name="T4" fmla="*/ 3921 w 4664"/>
              <a:gd name="T5" fmla="*/ 2334 h 4216"/>
              <a:gd name="T6" fmla="*/ 3921 w 4664"/>
              <a:gd name="T7" fmla="*/ 2334 h 4216"/>
              <a:gd name="T8" fmla="*/ 4225 w 4664"/>
              <a:gd name="T9" fmla="*/ 2595 h 4216"/>
              <a:gd name="T10" fmla="*/ 4356 w 4664"/>
              <a:gd name="T11" fmla="*/ 2595 h 4216"/>
              <a:gd name="T12" fmla="*/ 4356 w 4664"/>
              <a:gd name="T13" fmla="*/ 2595 h 4216"/>
              <a:gd name="T14" fmla="*/ 4663 w 4664"/>
              <a:gd name="T15" fmla="*/ 2288 h 4216"/>
              <a:gd name="T16" fmla="*/ 4663 w 4664"/>
              <a:gd name="T17" fmla="*/ 1927 h 4216"/>
              <a:gd name="T18" fmla="*/ 4663 w 4664"/>
              <a:gd name="T19" fmla="*/ 1927 h 4216"/>
              <a:gd name="T20" fmla="*/ 4356 w 4664"/>
              <a:gd name="T21" fmla="*/ 1620 h 4216"/>
              <a:gd name="T22" fmla="*/ 4225 w 4664"/>
              <a:gd name="T23" fmla="*/ 1620 h 4216"/>
              <a:gd name="T24" fmla="*/ 4225 w 4664"/>
              <a:gd name="T25" fmla="*/ 1620 h 4216"/>
              <a:gd name="T26" fmla="*/ 3921 w 4664"/>
              <a:gd name="T27" fmla="*/ 1881 h 4216"/>
              <a:gd name="T28" fmla="*/ 3774 w 4664"/>
              <a:gd name="T29" fmla="*/ 1881 h 4216"/>
              <a:gd name="T30" fmla="*/ 3774 w 4664"/>
              <a:gd name="T31" fmla="*/ 0 h 4216"/>
              <a:gd name="T32" fmla="*/ 2114 w 4664"/>
              <a:gd name="T33" fmla="*/ 0 h 4216"/>
              <a:gd name="T34" fmla="*/ 2114 w 4664"/>
              <a:gd name="T35" fmla="*/ 146 h 4216"/>
              <a:gd name="T36" fmla="*/ 2114 w 4664"/>
              <a:gd name="T37" fmla="*/ 146 h 4216"/>
              <a:gd name="T38" fmla="*/ 2376 w 4664"/>
              <a:gd name="T39" fmla="*/ 449 h 4216"/>
              <a:gd name="T40" fmla="*/ 2376 w 4664"/>
              <a:gd name="T41" fmla="*/ 580 h 4216"/>
              <a:gd name="T42" fmla="*/ 2376 w 4664"/>
              <a:gd name="T43" fmla="*/ 580 h 4216"/>
              <a:gd name="T44" fmla="*/ 2068 w 4664"/>
              <a:gd name="T45" fmla="*/ 888 h 4216"/>
              <a:gd name="T46" fmla="*/ 1707 w 4664"/>
              <a:gd name="T47" fmla="*/ 888 h 4216"/>
              <a:gd name="T48" fmla="*/ 1707 w 4664"/>
              <a:gd name="T49" fmla="*/ 888 h 4216"/>
              <a:gd name="T50" fmla="*/ 1400 w 4664"/>
              <a:gd name="T51" fmla="*/ 580 h 4216"/>
              <a:gd name="T52" fmla="*/ 1400 w 4664"/>
              <a:gd name="T53" fmla="*/ 449 h 4216"/>
              <a:gd name="T54" fmla="*/ 1400 w 4664"/>
              <a:gd name="T55" fmla="*/ 449 h 4216"/>
              <a:gd name="T56" fmla="*/ 1661 w 4664"/>
              <a:gd name="T57" fmla="*/ 146 h 4216"/>
              <a:gd name="T58" fmla="*/ 1661 w 4664"/>
              <a:gd name="T59" fmla="*/ 0 h 4216"/>
              <a:gd name="T60" fmla="*/ 0 w 4664"/>
              <a:gd name="T61" fmla="*/ 0 h 4216"/>
              <a:gd name="T62" fmla="*/ 0 w 4664"/>
              <a:gd name="T63" fmla="*/ 3419 h 4216"/>
              <a:gd name="T64" fmla="*/ 0 w 4664"/>
              <a:gd name="T65" fmla="*/ 3419 h 4216"/>
              <a:gd name="T66" fmla="*/ 795 w 4664"/>
              <a:gd name="T67" fmla="*/ 4215 h 4216"/>
              <a:gd name="T68" fmla="*/ 3774 w 4664"/>
              <a:gd name="T69" fmla="*/ 4215 h 4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664" h="4216">
                <a:moveTo>
                  <a:pt x="3774" y="4215"/>
                </a:moveTo>
                <a:lnTo>
                  <a:pt x="3774" y="2334"/>
                </a:lnTo>
                <a:lnTo>
                  <a:pt x="3921" y="2334"/>
                </a:lnTo>
                <a:lnTo>
                  <a:pt x="3921" y="2334"/>
                </a:lnTo>
                <a:cubicBezTo>
                  <a:pt x="3943" y="2481"/>
                  <a:pt x="4071" y="2595"/>
                  <a:pt x="4225" y="2595"/>
                </a:cubicBezTo>
                <a:lnTo>
                  <a:pt x="4356" y="2595"/>
                </a:lnTo>
                <a:lnTo>
                  <a:pt x="4356" y="2595"/>
                </a:lnTo>
                <a:cubicBezTo>
                  <a:pt x="4525" y="2595"/>
                  <a:pt x="4663" y="2457"/>
                  <a:pt x="4663" y="2288"/>
                </a:cubicBezTo>
                <a:lnTo>
                  <a:pt x="4663" y="1927"/>
                </a:lnTo>
                <a:lnTo>
                  <a:pt x="4663" y="1927"/>
                </a:lnTo>
                <a:cubicBezTo>
                  <a:pt x="4663" y="1757"/>
                  <a:pt x="4525" y="1620"/>
                  <a:pt x="4356" y="1620"/>
                </a:cubicBezTo>
                <a:lnTo>
                  <a:pt x="4225" y="1620"/>
                </a:lnTo>
                <a:lnTo>
                  <a:pt x="4225" y="1620"/>
                </a:lnTo>
                <a:cubicBezTo>
                  <a:pt x="4071" y="1620"/>
                  <a:pt x="3943" y="1733"/>
                  <a:pt x="3921" y="1881"/>
                </a:cubicBezTo>
                <a:lnTo>
                  <a:pt x="3774" y="1881"/>
                </a:lnTo>
                <a:lnTo>
                  <a:pt x="3774" y="0"/>
                </a:lnTo>
                <a:lnTo>
                  <a:pt x="2114" y="0"/>
                </a:lnTo>
                <a:lnTo>
                  <a:pt x="2114" y="146"/>
                </a:lnTo>
                <a:lnTo>
                  <a:pt x="2114" y="146"/>
                </a:lnTo>
                <a:cubicBezTo>
                  <a:pt x="2262" y="168"/>
                  <a:pt x="2376" y="295"/>
                  <a:pt x="2376" y="449"/>
                </a:cubicBezTo>
                <a:lnTo>
                  <a:pt x="2376" y="580"/>
                </a:lnTo>
                <a:lnTo>
                  <a:pt x="2376" y="580"/>
                </a:lnTo>
                <a:cubicBezTo>
                  <a:pt x="2376" y="750"/>
                  <a:pt x="2238" y="888"/>
                  <a:pt x="2068" y="888"/>
                </a:cubicBezTo>
                <a:lnTo>
                  <a:pt x="1707" y="888"/>
                </a:lnTo>
                <a:lnTo>
                  <a:pt x="1707" y="888"/>
                </a:lnTo>
                <a:cubicBezTo>
                  <a:pt x="1537" y="888"/>
                  <a:pt x="1400" y="750"/>
                  <a:pt x="1400" y="580"/>
                </a:cubicBezTo>
                <a:lnTo>
                  <a:pt x="1400" y="449"/>
                </a:lnTo>
                <a:lnTo>
                  <a:pt x="1400" y="449"/>
                </a:lnTo>
                <a:cubicBezTo>
                  <a:pt x="1400" y="295"/>
                  <a:pt x="1513" y="168"/>
                  <a:pt x="1661" y="146"/>
                </a:cubicBezTo>
                <a:lnTo>
                  <a:pt x="1661" y="0"/>
                </a:lnTo>
                <a:lnTo>
                  <a:pt x="0" y="0"/>
                </a:lnTo>
                <a:lnTo>
                  <a:pt x="0" y="3419"/>
                </a:lnTo>
                <a:lnTo>
                  <a:pt x="0" y="3419"/>
                </a:lnTo>
                <a:cubicBezTo>
                  <a:pt x="0" y="3859"/>
                  <a:pt x="356" y="4215"/>
                  <a:pt x="795" y="4215"/>
                </a:cubicBezTo>
                <a:lnTo>
                  <a:pt x="3774" y="421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85" name="Freeform 5">
            <a:extLst>
              <a:ext uri="{FF2B5EF4-FFF2-40B4-BE49-F238E27FC236}">
                <a16:creationId xmlns:a16="http://schemas.microsoft.com/office/drawing/2014/main" id="{9633D50A-0BAD-4318-9AE7-004BD4F5E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8999" y="4873176"/>
            <a:ext cx="3751012" cy="4151224"/>
          </a:xfrm>
          <a:custGeom>
            <a:avLst/>
            <a:gdLst>
              <a:gd name="T0" fmla="*/ 0 w 4217"/>
              <a:gd name="T1" fmla="*/ 3775 h 4664"/>
              <a:gd name="T2" fmla="*/ 1882 w 4217"/>
              <a:gd name="T3" fmla="*/ 3775 h 4664"/>
              <a:gd name="T4" fmla="*/ 1882 w 4217"/>
              <a:gd name="T5" fmla="*/ 3922 h 4664"/>
              <a:gd name="T6" fmla="*/ 1882 w 4217"/>
              <a:gd name="T7" fmla="*/ 3922 h 4664"/>
              <a:gd name="T8" fmla="*/ 1620 w 4217"/>
              <a:gd name="T9" fmla="*/ 4226 h 4664"/>
              <a:gd name="T10" fmla="*/ 1620 w 4217"/>
              <a:gd name="T11" fmla="*/ 4356 h 4664"/>
              <a:gd name="T12" fmla="*/ 1620 w 4217"/>
              <a:gd name="T13" fmla="*/ 4356 h 4664"/>
              <a:gd name="T14" fmla="*/ 1927 w 4217"/>
              <a:gd name="T15" fmla="*/ 4663 h 4664"/>
              <a:gd name="T16" fmla="*/ 2288 w 4217"/>
              <a:gd name="T17" fmla="*/ 4663 h 4664"/>
              <a:gd name="T18" fmla="*/ 2288 w 4217"/>
              <a:gd name="T19" fmla="*/ 4663 h 4664"/>
              <a:gd name="T20" fmla="*/ 2596 w 4217"/>
              <a:gd name="T21" fmla="*/ 4356 h 4664"/>
              <a:gd name="T22" fmla="*/ 2596 w 4217"/>
              <a:gd name="T23" fmla="*/ 4226 h 4664"/>
              <a:gd name="T24" fmla="*/ 2596 w 4217"/>
              <a:gd name="T25" fmla="*/ 4226 h 4664"/>
              <a:gd name="T26" fmla="*/ 2334 w 4217"/>
              <a:gd name="T27" fmla="*/ 3922 h 4664"/>
              <a:gd name="T28" fmla="*/ 2334 w 4217"/>
              <a:gd name="T29" fmla="*/ 3775 h 4664"/>
              <a:gd name="T30" fmla="*/ 4216 w 4217"/>
              <a:gd name="T31" fmla="*/ 3775 h 4664"/>
              <a:gd name="T32" fmla="*/ 4216 w 4217"/>
              <a:gd name="T33" fmla="*/ 2115 h 4664"/>
              <a:gd name="T34" fmla="*/ 4070 w 4217"/>
              <a:gd name="T35" fmla="*/ 2115 h 4664"/>
              <a:gd name="T36" fmla="*/ 4070 w 4217"/>
              <a:gd name="T37" fmla="*/ 2115 h 4664"/>
              <a:gd name="T38" fmla="*/ 3766 w 4217"/>
              <a:gd name="T39" fmla="*/ 2375 h 4664"/>
              <a:gd name="T40" fmla="*/ 3635 w 4217"/>
              <a:gd name="T41" fmla="*/ 2375 h 4664"/>
              <a:gd name="T42" fmla="*/ 3635 w 4217"/>
              <a:gd name="T43" fmla="*/ 2375 h 4664"/>
              <a:gd name="T44" fmla="*/ 3328 w 4217"/>
              <a:gd name="T45" fmla="*/ 2068 h 4664"/>
              <a:gd name="T46" fmla="*/ 3328 w 4217"/>
              <a:gd name="T47" fmla="*/ 1708 h 4664"/>
              <a:gd name="T48" fmla="*/ 3328 w 4217"/>
              <a:gd name="T49" fmla="*/ 1708 h 4664"/>
              <a:gd name="T50" fmla="*/ 3635 w 4217"/>
              <a:gd name="T51" fmla="*/ 1400 h 4664"/>
              <a:gd name="T52" fmla="*/ 3766 w 4217"/>
              <a:gd name="T53" fmla="*/ 1400 h 4664"/>
              <a:gd name="T54" fmla="*/ 3766 w 4217"/>
              <a:gd name="T55" fmla="*/ 1400 h 4664"/>
              <a:gd name="T56" fmla="*/ 4070 w 4217"/>
              <a:gd name="T57" fmla="*/ 1662 h 4664"/>
              <a:gd name="T58" fmla="*/ 4216 w 4217"/>
              <a:gd name="T59" fmla="*/ 1662 h 4664"/>
              <a:gd name="T60" fmla="*/ 4216 w 4217"/>
              <a:gd name="T61" fmla="*/ 0 h 4664"/>
              <a:gd name="T62" fmla="*/ 795 w 4217"/>
              <a:gd name="T63" fmla="*/ 0 h 4664"/>
              <a:gd name="T64" fmla="*/ 795 w 4217"/>
              <a:gd name="T65" fmla="*/ 0 h 4664"/>
              <a:gd name="T66" fmla="*/ 0 w 4217"/>
              <a:gd name="T67" fmla="*/ 795 h 4664"/>
              <a:gd name="T68" fmla="*/ 0 w 4217"/>
              <a:gd name="T69" fmla="*/ 3775 h 4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217" h="4664">
                <a:moveTo>
                  <a:pt x="0" y="3775"/>
                </a:moveTo>
                <a:lnTo>
                  <a:pt x="1882" y="3775"/>
                </a:lnTo>
                <a:lnTo>
                  <a:pt x="1882" y="3922"/>
                </a:lnTo>
                <a:lnTo>
                  <a:pt x="1882" y="3922"/>
                </a:lnTo>
                <a:cubicBezTo>
                  <a:pt x="1734" y="3944"/>
                  <a:pt x="1620" y="4071"/>
                  <a:pt x="1620" y="4226"/>
                </a:cubicBezTo>
                <a:lnTo>
                  <a:pt x="1620" y="4356"/>
                </a:lnTo>
                <a:lnTo>
                  <a:pt x="1620" y="4356"/>
                </a:lnTo>
                <a:cubicBezTo>
                  <a:pt x="1620" y="4526"/>
                  <a:pt x="1758" y="4663"/>
                  <a:pt x="1927" y="4663"/>
                </a:cubicBezTo>
                <a:lnTo>
                  <a:pt x="2288" y="4663"/>
                </a:lnTo>
                <a:lnTo>
                  <a:pt x="2288" y="4663"/>
                </a:lnTo>
                <a:cubicBezTo>
                  <a:pt x="2458" y="4663"/>
                  <a:pt x="2596" y="4526"/>
                  <a:pt x="2596" y="4356"/>
                </a:cubicBezTo>
                <a:lnTo>
                  <a:pt x="2596" y="4226"/>
                </a:lnTo>
                <a:lnTo>
                  <a:pt x="2596" y="4226"/>
                </a:lnTo>
                <a:cubicBezTo>
                  <a:pt x="2596" y="4071"/>
                  <a:pt x="2482" y="3944"/>
                  <a:pt x="2334" y="3922"/>
                </a:cubicBezTo>
                <a:lnTo>
                  <a:pt x="2334" y="3775"/>
                </a:lnTo>
                <a:lnTo>
                  <a:pt x="4216" y="3775"/>
                </a:lnTo>
                <a:lnTo>
                  <a:pt x="4216" y="2115"/>
                </a:lnTo>
                <a:lnTo>
                  <a:pt x="4070" y="2115"/>
                </a:lnTo>
                <a:lnTo>
                  <a:pt x="4070" y="2115"/>
                </a:lnTo>
                <a:cubicBezTo>
                  <a:pt x="4047" y="2262"/>
                  <a:pt x="3920" y="2375"/>
                  <a:pt x="3766" y="2375"/>
                </a:cubicBezTo>
                <a:lnTo>
                  <a:pt x="3635" y="2375"/>
                </a:lnTo>
                <a:lnTo>
                  <a:pt x="3635" y="2375"/>
                </a:lnTo>
                <a:cubicBezTo>
                  <a:pt x="3465" y="2375"/>
                  <a:pt x="3328" y="2238"/>
                  <a:pt x="3328" y="2068"/>
                </a:cubicBezTo>
                <a:lnTo>
                  <a:pt x="3328" y="1708"/>
                </a:lnTo>
                <a:lnTo>
                  <a:pt x="3328" y="1708"/>
                </a:lnTo>
                <a:cubicBezTo>
                  <a:pt x="3328" y="1538"/>
                  <a:pt x="3465" y="1400"/>
                  <a:pt x="3635" y="1400"/>
                </a:cubicBezTo>
                <a:lnTo>
                  <a:pt x="3766" y="1400"/>
                </a:lnTo>
                <a:lnTo>
                  <a:pt x="3766" y="1400"/>
                </a:lnTo>
                <a:cubicBezTo>
                  <a:pt x="3920" y="1400"/>
                  <a:pt x="4047" y="1514"/>
                  <a:pt x="4070" y="1662"/>
                </a:cubicBezTo>
                <a:lnTo>
                  <a:pt x="4216" y="1662"/>
                </a:lnTo>
                <a:lnTo>
                  <a:pt x="4216" y="0"/>
                </a:lnTo>
                <a:lnTo>
                  <a:pt x="795" y="0"/>
                </a:lnTo>
                <a:lnTo>
                  <a:pt x="795" y="0"/>
                </a:lnTo>
                <a:cubicBezTo>
                  <a:pt x="356" y="0"/>
                  <a:pt x="0" y="356"/>
                  <a:pt x="0" y="795"/>
                </a:cubicBezTo>
                <a:lnTo>
                  <a:pt x="0" y="377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86" name="Freeform 6">
            <a:extLst>
              <a:ext uri="{FF2B5EF4-FFF2-40B4-BE49-F238E27FC236}">
                <a16:creationId xmlns:a16="http://schemas.microsoft.com/office/drawing/2014/main" id="{FBDC226B-31F6-4E41-A887-8B366C387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1759" y="3876568"/>
            <a:ext cx="3072218" cy="874976"/>
          </a:xfrm>
          <a:custGeom>
            <a:avLst/>
            <a:gdLst>
              <a:gd name="T0" fmla="*/ 3453 w 3454"/>
              <a:gd name="T1" fmla="*/ 0 h 983"/>
              <a:gd name="T2" fmla="*/ 981 w 3454"/>
              <a:gd name="T3" fmla="*/ 0 h 983"/>
              <a:gd name="T4" fmla="*/ 981 w 3454"/>
              <a:gd name="T5" fmla="*/ 0 h 983"/>
              <a:gd name="T6" fmla="*/ 0 w 3454"/>
              <a:gd name="T7" fmla="*/ 982 h 983"/>
              <a:gd name="T8" fmla="*/ 0 w 3454"/>
              <a:gd name="T9" fmla="*/ 982 h 9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54" h="983">
                <a:moveTo>
                  <a:pt x="3453" y="0"/>
                </a:moveTo>
                <a:lnTo>
                  <a:pt x="981" y="0"/>
                </a:lnTo>
                <a:lnTo>
                  <a:pt x="981" y="0"/>
                </a:lnTo>
                <a:cubicBezTo>
                  <a:pt x="439" y="0"/>
                  <a:pt x="0" y="440"/>
                  <a:pt x="0" y="982"/>
                </a:cubicBezTo>
                <a:lnTo>
                  <a:pt x="0" y="982"/>
                </a:lnTo>
              </a:path>
            </a:pathLst>
          </a:custGeom>
          <a:noFill/>
          <a:ln w="127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87" name="Freeform 7">
            <a:extLst>
              <a:ext uri="{FF2B5EF4-FFF2-40B4-BE49-F238E27FC236}">
                <a16:creationId xmlns:a16="http://schemas.microsoft.com/office/drawing/2014/main" id="{BE6F694C-8072-44D9-A654-77DC9197D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2974" y="4790781"/>
            <a:ext cx="874976" cy="3072219"/>
          </a:xfrm>
          <a:custGeom>
            <a:avLst/>
            <a:gdLst>
              <a:gd name="T0" fmla="*/ 981 w 982"/>
              <a:gd name="T1" fmla="*/ 3450 h 3451"/>
              <a:gd name="T2" fmla="*/ 981 w 982"/>
              <a:gd name="T3" fmla="*/ 981 h 3451"/>
              <a:gd name="T4" fmla="*/ 981 w 982"/>
              <a:gd name="T5" fmla="*/ 981 h 3451"/>
              <a:gd name="T6" fmla="*/ 0 w 982"/>
              <a:gd name="T7" fmla="*/ 0 h 3451"/>
              <a:gd name="T8" fmla="*/ 0 w 982"/>
              <a:gd name="T9" fmla="*/ 0 h 3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82" h="3451">
                <a:moveTo>
                  <a:pt x="981" y="3450"/>
                </a:moveTo>
                <a:lnTo>
                  <a:pt x="981" y="981"/>
                </a:lnTo>
                <a:lnTo>
                  <a:pt x="981" y="981"/>
                </a:lnTo>
                <a:cubicBezTo>
                  <a:pt x="981" y="439"/>
                  <a:pt x="541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127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88" name="Freeform 8">
            <a:extLst>
              <a:ext uri="{FF2B5EF4-FFF2-40B4-BE49-F238E27FC236}">
                <a16:creationId xmlns:a16="http://schemas.microsoft.com/office/drawing/2014/main" id="{5DB47D3D-BECF-4E48-A100-DF8158727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7595" y="11511996"/>
            <a:ext cx="3072221" cy="874976"/>
          </a:xfrm>
          <a:custGeom>
            <a:avLst/>
            <a:gdLst>
              <a:gd name="T0" fmla="*/ 0 w 3454"/>
              <a:gd name="T1" fmla="*/ 981 h 982"/>
              <a:gd name="T2" fmla="*/ 2471 w 3454"/>
              <a:gd name="T3" fmla="*/ 981 h 982"/>
              <a:gd name="T4" fmla="*/ 2471 w 3454"/>
              <a:gd name="T5" fmla="*/ 981 h 982"/>
              <a:gd name="T6" fmla="*/ 3453 w 3454"/>
              <a:gd name="T7" fmla="*/ 0 h 982"/>
              <a:gd name="T8" fmla="*/ 3453 w 3454"/>
              <a:gd name="T9" fmla="*/ 0 h 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54" h="982">
                <a:moveTo>
                  <a:pt x="0" y="981"/>
                </a:moveTo>
                <a:lnTo>
                  <a:pt x="2471" y="981"/>
                </a:lnTo>
                <a:lnTo>
                  <a:pt x="2471" y="981"/>
                </a:lnTo>
                <a:cubicBezTo>
                  <a:pt x="3013" y="981"/>
                  <a:pt x="3453" y="542"/>
                  <a:pt x="3453" y="0"/>
                </a:cubicBezTo>
                <a:lnTo>
                  <a:pt x="3453" y="0"/>
                </a:lnTo>
              </a:path>
            </a:pathLst>
          </a:custGeom>
          <a:noFill/>
          <a:ln w="127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89" name="Freeform 9">
            <a:extLst>
              <a:ext uri="{FF2B5EF4-FFF2-40B4-BE49-F238E27FC236}">
                <a16:creationId xmlns:a16="http://schemas.microsoft.com/office/drawing/2014/main" id="{C8AAB2B6-8592-420E-BBE1-7B604AF7A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3625" y="8396616"/>
            <a:ext cx="874973" cy="3072221"/>
          </a:xfrm>
          <a:custGeom>
            <a:avLst/>
            <a:gdLst>
              <a:gd name="T0" fmla="*/ 0 w 983"/>
              <a:gd name="T1" fmla="*/ 0 h 3454"/>
              <a:gd name="T2" fmla="*/ 0 w 983"/>
              <a:gd name="T3" fmla="*/ 2471 h 3454"/>
              <a:gd name="T4" fmla="*/ 0 w 983"/>
              <a:gd name="T5" fmla="*/ 2471 h 3454"/>
              <a:gd name="T6" fmla="*/ 982 w 983"/>
              <a:gd name="T7" fmla="*/ 3453 h 3454"/>
              <a:gd name="T8" fmla="*/ 982 w 983"/>
              <a:gd name="T9" fmla="*/ 3453 h 3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83" h="3454">
                <a:moveTo>
                  <a:pt x="0" y="0"/>
                </a:moveTo>
                <a:lnTo>
                  <a:pt x="0" y="2471"/>
                </a:lnTo>
                <a:lnTo>
                  <a:pt x="0" y="2471"/>
                </a:lnTo>
                <a:cubicBezTo>
                  <a:pt x="0" y="3013"/>
                  <a:pt x="440" y="3453"/>
                  <a:pt x="982" y="3453"/>
                </a:cubicBezTo>
                <a:lnTo>
                  <a:pt x="982" y="3453"/>
                </a:lnTo>
              </a:path>
            </a:pathLst>
          </a:custGeom>
          <a:noFill/>
          <a:ln w="127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0" name="Freeform 10">
            <a:extLst>
              <a:ext uri="{FF2B5EF4-FFF2-40B4-BE49-F238E27FC236}">
                <a16:creationId xmlns:a16="http://schemas.microsoft.com/office/drawing/2014/main" id="{37073FCE-77C5-40C5-9E63-E19519CBA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0400" y="5877631"/>
            <a:ext cx="619937" cy="1357584"/>
          </a:xfrm>
          <a:custGeom>
            <a:avLst/>
            <a:gdLst>
              <a:gd name="T0" fmla="*/ 347 w 697"/>
              <a:gd name="T1" fmla="*/ 1045 h 1525"/>
              <a:gd name="T2" fmla="*/ 43 w 697"/>
              <a:gd name="T3" fmla="*/ 494 h 1525"/>
              <a:gd name="T4" fmla="*/ 86 w 697"/>
              <a:gd name="T5" fmla="*/ 697 h 1525"/>
              <a:gd name="T6" fmla="*/ 347 w 697"/>
              <a:gd name="T7" fmla="*/ 959 h 1525"/>
              <a:gd name="T8" fmla="*/ 609 w 697"/>
              <a:gd name="T9" fmla="*/ 697 h 1525"/>
              <a:gd name="T10" fmla="*/ 652 w 697"/>
              <a:gd name="T11" fmla="*/ 494 h 1525"/>
              <a:gd name="T12" fmla="*/ 652 w 697"/>
              <a:gd name="T13" fmla="*/ 741 h 1525"/>
              <a:gd name="T14" fmla="*/ 129 w 697"/>
              <a:gd name="T15" fmla="*/ 299 h 1525"/>
              <a:gd name="T16" fmla="*/ 173 w 697"/>
              <a:gd name="T17" fmla="*/ 451 h 1525"/>
              <a:gd name="T18" fmla="*/ 129 w 697"/>
              <a:gd name="T19" fmla="*/ 299 h 1525"/>
              <a:gd name="T20" fmla="*/ 173 w 697"/>
              <a:gd name="T21" fmla="*/ 257 h 1525"/>
              <a:gd name="T22" fmla="*/ 129 w 697"/>
              <a:gd name="T23" fmla="*/ 257 h 1525"/>
              <a:gd name="T24" fmla="*/ 565 w 697"/>
              <a:gd name="T25" fmla="*/ 257 h 1525"/>
              <a:gd name="T26" fmla="*/ 522 w 697"/>
              <a:gd name="T27" fmla="*/ 131 h 1525"/>
              <a:gd name="T28" fmla="*/ 565 w 697"/>
              <a:gd name="T29" fmla="*/ 257 h 1525"/>
              <a:gd name="T30" fmla="*/ 565 w 697"/>
              <a:gd name="T31" fmla="*/ 299 h 1525"/>
              <a:gd name="T32" fmla="*/ 522 w 697"/>
              <a:gd name="T33" fmla="*/ 451 h 1525"/>
              <a:gd name="T34" fmla="*/ 250 w 697"/>
              <a:gd name="T35" fmla="*/ 451 h 1525"/>
              <a:gd name="T36" fmla="*/ 217 w 697"/>
              <a:gd name="T37" fmla="*/ 299 h 1525"/>
              <a:gd name="T38" fmla="*/ 250 w 697"/>
              <a:gd name="T39" fmla="*/ 451 h 1525"/>
              <a:gd name="T40" fmla="*/ 293 w 697"/>
              <a:gd name="T41" fmla="*/ 257 h 1525"/>
              <a:gd name="T42" fmla="*/ 293 w 697"/>
              <a:gd name="T43" fmla="*/ 50 h 1525"/>
              <a:gd name="T44" fmla="*/ 326 w 697"/>
              <a:gd name="T45" fmla="*/ 257 h 1525"/>
              <a:gd name="T46" fmla="*/ 369 w 697"/>
              <a:gd name="T47" fmla="*/ 257 h 1525"/>
              <a:gd name="T48" fmla="*/ 369 w 697"/>
              <a:gd name="T49" fmla="*/ 44 h 1525"/>
              <a:gd name="T50" fmla="*/ 402 w 697"/>
              <a:gd name="T51" fmla="*/ 257 h 1525"/>
              <a:gd name="T52" fmla="*/ 402 w 697"/>
              <a:gd name="T53" fmla="*/ 299 h 1525"/>
              <a:gd name="T54" fmla="*/ 369 w 697"/>
              <a:gd name="T55" fmla="*/ 451 h 1525"/>
              <a:gd name="T56" fmla="*/ 293 w 697"/>
              <a:gd name="T57" fmla="*/ 299 h 1525"/>
              <a:gd name="T58" fmla="*/ 326 w 697"/>
              <a:gd name="T59" fmla="*/ 451 h 1525"/>
              <a:gd name="T60" fmla="*/ 293 w 697"/>
              <a:gd name="T61" fmla="*/ 299 h 1525"/>
              <a:gd name="T62" fmla="*/ 478 w 697"/>
              <a:gd name="T63" fmla="*/ 299 h 1525"/>
              <a:gd name="T64" fmla="*/ 446 w 697"/>
              <a:gd name="T65" fmla="*/ 451 h 1525"/>
              <a:gd name="T66" fmla="*/ 478 w 697"/>
              <a:gd name="T67" fmla="*/ 257 h 1525"/>
              <a:gd name="T68" fmla="*/ 446 w 697"/>
              <a:gd name="T69" fmla="*/ 66 h 1525"/>
              <a:gd name="T70" fmla="*/ 478 w 697"/>
              <a:gd name="T71" fmla="*/ 87 h 1525"/>
              <a:gd name="T72" fmla="*/ 217 w 697"/>
              <a:gd name="T73" fmla="*/ 87 h 1525"/>
              <a:gd name="T74" fmla="*/ 250 w 697"/>
              <a:gd name="T75" fmla="*/ 66 h 1525"/>
              <a:gd name="T76" fmla="*/ 217 w 697"/>
              <a:gd name="T77" fmla="*/ 257 h 1525"/>
              <a:gd name="T78" fmla="*/ 129 w 697"/>
              <a:gd name="T79" fmla="*/ 494 h 1525"/>
              <a:gd name="T80" fmla="*/ 565 w 697"/>
              <a:gd name="T81" fmla="*/ 697 h 1525"/>
              <a:gd name="T82" fmla="*/ 347 w 697"/>
              <a:gd name="T83" fmla="*/ 915 h 1525"/>
              <a:gd name="T84" fmla="*/ 129 w 697"/>
              <a:gd name="T85" fmla="*/ 697 h 1525"/>
              <a:gd name="T86" fmla="*/ 673 w 697"/>
              <a:gd name="T87" fmla="*/ 314 h 1525"/>
              <a:gd name="T88" fmla="*/ 652 w 697"/>
              <a:gd name="T89" fmla="*/ 336 h 1525"/>
              <a:gd name="T90" fmla="*/ 609 w 697"/>
              <a:gd name="T91" fmla="*/ 451 h 1525"/>
              <a:gd name="T92" fmla="*/ 609 w 697"/>
              <a:gd name="T93" fmla="*/ 261 h 1525"/>
              <a:gd name="T94" fmla="*/ 347 w 697"/>
              <a:gd name="T95" fmla="*/ 0 h 1525"/>
              <a:gd name="T96" fmla="*/ 86 w 697"/>
              <a:gd name="T97" fmla="*/ 451 h 1525"/>
              <a:gd name="T98" fmla="*/ 43 w 697"/>
              <a:gd name="T99" fmla="*/ 336 h 1525"/>
              <a:gd name="T100" fmla="*/ 22 w 697"/>
              <a:gd name="T101" fmla="*/ 314 h 1525"/>
              <a:gd name="T102" fmla="*/ 0 w 697"/>
              <a:gd name="T103" fmla="*/ 336 h 1525"/>
              <a:gd name="T104" fmla="*/ 0 w 697"/>
              <a:gd name="T105" fmla="*/ 741 h 1525"/>
              <a:gd name="T106" fmla="*/ 326 w 697"/>
              <a:gd name="T107" fmla="*/ 1480 h 1525"/>
              <a:gd name="T108" fmla="*/ 195 w 697"/>
              <a:gd name="T109" fmla="*/ 1480 h 1525"/>
              <a:gd name="T110" fmla="*/ 173 w 697"/>
              <a:gd name="T111" fmla="*/ 1502 h 1525"/>
              <a:gd name="T112" fmla="*/ 500 w 697"/>
              <a:gd name="T113" fmla="*/ 1524 h 1525"/>
              <a:gd name="T114" fmla="*/ 522 w 697"/>
              <a:gd name="T115" fmla="*/ 1502 h 1525"/>
              <a:gd name="T116" fmla="*/ 500 w 697"/>
              <a:gd name="T117" fmla="*/ 1480 h 1525"/>
              <a:gd name="T118" fmla="*/ 369 w 697"/>
              <a:gd name="T119" fmla="*/ 1088 h 1525"/>
              <a:gd name="T120" fmla="*/ 696 w 697"/>
              <a:gd name="T121" fmla="*/ 741 h 1525"/>
              <a:gd name="T122" fmla="*/ 696 w 697"/>
              <a:gd name="T123" fmla="*/ 336 h 1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7" h="1525">
                <a:moveTo>
                  <a:pt x="347" y="1045"/>
                </a:moveTo>
                <a:lnTo>
                  <a:pt x="347" y="1045"/>
                </a:lnTo>
                <a:cubicBezTo>
                  <a:pt x="179" y="1045"/>
                  <a:pt x="43" y="909"/>
                  <a:pt x="43" y="741"/>
                </a:cubicBezTo>
                <a:lnTo>
                  <a:pt x="43" y="494"/>
                </a:lnTo>
                <a:lnTo>
                  <a:pt x="86" y="494"/>
                </a:lnTo>
                <a:lnTo>
                  <a:pt x="86" y="697"/>
                </a:lnTo>
                <a:lnTo>
                  <a:pt x="86" y="697"/>
                </a:lnTo>
                <a:cubicBezTo>
                  <a:pt x="86" y="841"/>
                  <a:pt x="203" y="959"/>
                  <a:pt x="347" y="959"/>
                </a:cubicBezTo>
                <a:lnTo>
                  <a:pt x="347" y="959"/>
                </a:lnTo>
                <a:cubicBezTo>
                  <a:pt x="492" y="959"/>
                  <a:pt x="609" y="841"/>
                  <a:pt x="609" y="697"/>
                </a:cubicBezTo>
                <a:lnTo>
                  <a:pt x="609" y="494"/>
                </a:lnTo>
                <a:lnTo>
                  <a:pt x="652" y="494"/>
                </a:lnTo>
                <a:lnTo>
                  <a:pt x="652" y="741"/>
                </a:lnTo>
                <a:lnTo>
                  <a:pt x="652" y="741"/>
                </a:lnTo>
                <a:cubicBezTo>
                  <a:pt x="652" y="909"/>
                  <a:pt x="515" y="1045"/>
                  <a:pt x="347" y="1045"/>
                </a:cubicBezTo>
                <a:close/>
                <a:moveTo>
                  <a:pt x="129" y="299"/>
                </a:moveTo>
                <a:lnTo>
                  <a:pt x="173" y="299"/>
                </a:lnTo>
                <a:lnTo>
                  <a:pt x="173" y="451"/>
                </a:lnTo>
                <a:lnTo>
                  <a:pt x="129" y="451"/>
                </a:lnTo>
                <a:lnTo>
                  <a:pt x="129" y="299"/>
                </a:lnTo>
                <a:close/>
                <a:moveTo>
                  <a:pt x="173" y="131"/>
                </a:moveTo>
                <a:lnTo>
                  <a:pt x="173" y="257"/>
                </a:lnTo>
                <a:lnTo>
                  <a:pt x="129" y="257"/>
                </a:lnTo>
                <a:lnTo>
                  <a:pt x="129" y="257"/>
                </a:lnTo>
                <a:cubicBezTo>
                  <a:pt x="131" y="210"/>
                  <a:pt x="147" y="166"/>
                  <a:pt x="173" y="131"/>
                </a:cubicBezTo>
                <a:close/>
                <a:moveTo>
                  <a:pt x="565" y="257"/>
                </a:moveTo>
                <a:lnTo>
                  <a:pt x="522" y="257"/>
                </a:lnTo>
                <a:lnTo>
                  <a:pt x="522" y="131"/>
                </a:lnTo>
                <a:lnTo>
                  <a:pt x="522" y="131"/>
                </a:lnTo>
                <a:cubicBezTo>
                  <a:pt x="548" y="166"/>
                  <a:pt x="564" y="210"/>
                  <a:pt x="565" y="257"/>
                </a:cubicBezTo>
                <a:close/>
                <a:moveTo>
                  <a:pt x="522" y="299"/>
                </a:moveTo>
                <a:lnTo>
                  <a:pt x="565" y="299"/>
                </a:lnTo>
                <a:lnTo>
                  <a:pt x="565" y="451"/>
                </a:lnTo>
                <a:lnTo>
                  <a:pt x="522" y="451"/>
                </a:lnTo>
                <a:lnTo>
                  <a:pt x="522" y="299"/>
                </a:lnTo>
                <a:close/>
                <a:moveTo>
                  <a:pt x="250" y="451"/>
                </a:moveTo>
                <a:lnTo>
                  <a:pt x="217" y="451"/>
                </a:lnTo>
                <a:lnTo>
                  <a:pt x="217" y="299"/>
                </a:lnTo>
                <a:lnTo>
                  <a:pt x="250" y="299"/>
                </a:lnTo>
                <a:lnTo>
                  <a:pt x="250" y="451"/>
                </a:lnTo>
                <a:close/>
                <a:moveTo>
                  <a:pt x="326" y="257"/>
                </a:moveTo>
                <a:lnTo>
                  <a:pt x="293" y="257"/>
                </a:lnTo>
                <a:lnTo>
                  <a:pt x="293" y="50"/>
                </a:lnTo>
                <a:lnTo>
                  <a:pt x="293" y="50"/>
                </a:lnTo>
                <a:cubicBezTo>
                  <a:pt x="303" y="48"/>
                  <a:pt x="315" y="46"/>
                  <a:pt x="326" y="44"/>
                </a:cubicBezTo>
                <a:lnTo>
                  <a:pt x="326" y="257"/>
                </a:lnTo>
                <a:close/>
                <a:moveTo>
                  <a:pt x="402" y="257"/>
                </a:moveTo>
                <a:lnTo>
                  <a:pt x="369" y="257"/>
                </a:lnTo>
                <a:lnTo>
                  <a:pt x="369" y="44"/>
                </a:lnTo>
                <a:lnTo>
                  <a:pt x="369" y="44"/>
                </a:lnTo>
                <a:cubicBezTo>
                  <a:pt x="381" y="46"/>
                  <a:pt x="391" y="48"/>
                  <a:pt x="402" y="50"/>
                </a:cubicBezTo>
                <a:lnTo>
                  <a:pt x="402" y="257"/>
                </a:lnTo>
                <a:close/>
                <a:moveTo>
                  <a:pt x="369" y="299"/>
                </a:moveTo>
                <a:lnTo>
                  <a:pt x="402" y="299"/>
                </a:lnTo>
                <a:lnTo>
                  <a:pt x="402" y="451"/>
                </a:lnTo>
                <a:lnTo>
                  <a:pt x="369" y="451"/>
                </a:lnTo>
                <a:lnTo>
                  <a:pt x="369" y="299"/>
                </a:lnTo>
                <a:close/>
                <a:moveTo>
                  <a:pt x="293" y="299"/>
                </a:moveTo>
                <a:lnTo>
                  <a:pt x="326" y="299"/>
                </a:lnTo>
                <a:lnTo>
                  <a:pt x="326" y="451"/>
                </a:lnTo>
                <a:lnTo>
                  <a:pt x="293" y="451"/>
                </a:lnTo>
                <a:lnTo>
                  <a:pt x="293" y="299"/>
                </a:lnTo>
                <a:close/>
                <a:moveTo>
                  <a:pt x="446" y="299"/>
                </a:moveTo>
                <a:lnTo>
                  <a:pt x="478" y="299"/>
                </a:lnTo>
                <a:lnTo>
                  <a:pt x="478" y="451"/>
                </a:lnTo>
                <a:lnTo>
                  <a:pt x="446" y="451"/>
                </a:lnTo>
                <a:lnTo>
                  <a:pt x="446" y="299"/>
                </a:lnTo>
                <a:close/>
                <a:moveTo>
                  <a:pt x="478" y="257"/>
                </a:moveTo>
                <a:lnTo>
                  <a:pt x="446" y="257"/>
                </a:lnTo>
                <a:lnTo>
                  <a:pt x="446" y="66"/>
                </a:lnTo>
                <a:lnTo>
                  <a:pt x="446" y="66"/>
                </a:lnTo>
                <a:cubicBezTo>
                  <a:pt x="457" y="72"/>
                  <a:pt x="468" y="79"/>
                  <a:pt x="478" y="87"/>
                </a:cubicBezTo>
                <a:lnTo>
                  <a:pt x="478" y="257"/>
                </a:lnTo>
                <a:close/>
                <a:moveTo>
                  <a:pt x="217" y="87"/>
                </a:moveTo>
                <a:lnTo>
                  <a:pt x="217" y="87"/>
                </a:lnTo>
                <a:cubicBezTo>
                  <a:pt x="227" y="79"/>
                  <a:pt x="237" y="72"/>
                  <a:pt x="250" y="66"/>
                </a:cubicBezTo>
                <a:lnTo>
                  <a:pt x="250" y="257"/>
                </a:lnTo>
                <a:lnTo>
                  <a:pt x="217" y="257"/>
                </a:lnTo>
                <a:lnTo>
                  <a:pt x="217" y="87"/>
                </a:lnTo>
                <a:close/>
                <a:moveTo>
                  <a:pt x="129" y="494"/>
                </a:moveTo>
                <a:lnTo>
                  <a:pt x="565" y="494"/>
                </a:lnTo>
                <a:lnTo>
                  <a:pt x="565" y="697"/>
                </a:lnTo>
                <a:lnTo>
                  <a:pt x="565" y="697"/>
                </a:lnTo>
                <a:cubicBezTo>
                  <a:pt x="565" y="817"/>
                  <a:pt x="468" y="915"/>
                  <a:pt x="347" y="915"/>
                </a:cubicBezTo>
                <a:lnTo>
                  <a:pt x="347" y="915"/>
                </a:lnTo>
                <a:cubicBezTo>
                  <a:pt x="227" y="915"/>
                  <a:pt x="129" y="817"/>
                  <a:pt x="129" y="697"/>
                </a:cubicBezTo>
                <a:lnTo>
                  <a:pt x="129" y="494"/>
                </a:lnTo>
                <a:close/>
                <a:moveTo>
                  <a:pt x="673" y="314"/>
                </a:moveTo>
                <a:lnTo>
                  <a:pt x="673" y="314"/>
                </a:lnTo>
                <a:cubicBezTo>
                  <a:pt x="661" y="314"/>
                  <a:pt x="652" y="324"/>
                  <a:pt x="652" y="336"/>
                </a:cubicBezTo>
                <a:lnTo>
                  <a:pt x="652" y="451"/>
                </a:lnTo>
                <a:lnTo>
                  <a:pt x="609" y="451"/>
                </a:lnTo>
                <a:lnTo>
                  <a:pt x="609" y="261"/>
                </a:lnTo>
                <a:lnTo>
                  <a:pt x="609" y="261"/>
                </a:lnTo>
                <a:cubicBezTo>
                  <a:pt x="609" y="117"/>
                  <a:pt x="492" y="0"/>
                  <a:pt x="347" y="0"/>
                </a:cubicBezTo>
                <a:lnTo>
                  <a:pt x="347" y="0"/>
                </a:lnTo>
                <a:cubicBezTo>
                  <a:pt x="203" y="0"/>
                  <a:pt x="86" y="117"/>
                  <a:pt x="86" y="261"/>
                </a:cubicBezTo>
                <a:lnTo>
                  <a:pt x="86" y="451"/>
                </a:lnTo>
                <a:lnTo>
                  <a:pt x="43" y="451"/>
                </a:lnTo>
                <a:lnTo>
                  <a:pt x="43" y="336"/>
                </a:lnTo>
                <a:lnTo>
                  <a:pt x="43" y="336"/>
                </a:lnTo>
                <a:cubicBezTo>
                  <a:pt x="43" y="324"/>
                  <a:pt x="34" y="314"/>
                  <a:pt x="22" y="314"/>
                </a:cubicBezTo>
                <a:lnTo>
                  <a:pt x="22" y="314"/>
                </a:lnTo>
                <a:cubicBezTo>
                  <a:pt x="10" y="314"/>
                  <a:pt x="0" y="324"/>
                  <a:pt x="0" y="336"/>
                </a:cubicBezTo>
                <a:lnTo>
                  <a:pt x="0" y="741"/>
                </a:lnTo>
                <a:lnTo>
                  <a:pt x="0" y="741"/>
                </a:lnTo>
                <a:cubicBezTo>
                  <a:pt x="0" y="925"/>
                  <a:pt x="144" y="1077"/>
                  <a:pt x="326" y="1088"/>
                </a:cubicBezTo>
                <a:lnTo>
                  <a:pt x="326" y="1480"/>
                </a:lnTo>
                <a:lnTo>
                  <a:pt x="195" y="1480"/>
                </a:lnTo>
                <a:lnTo>
                  <a:pt x="195" y="1480"/>
                </a:lnTo>
                <a:cubicBezTo>
                  <a:pt x="183" y="1480"/>
                  <a:pt x="173" y="1490"/>
                  <a:pt x="173" y="1502"/>
                </a:cubicBezTo>
                <a:lnTo>
                  <a:pt x="173" y="1502"/>
                </a:lnTo>
                <a:cubicBezTo>
                  <a:pt x="173" y="1514"/>
                  <a:pt x="183" y="1524"/>
                  <a:pt x="195" y="1524"/>
                </a:cubicBezTo>
                <a:lnTo>
                  <a:pt x="500" y="1524"/>
                </a:lnTo>
                <a:lnTo>
                  <a:pt x="500" y="1524"/>
                </a:lnTo>
                <a:cubicBezTo>
                  <a:pt x="512" y="1524"/>
                  <a:pt x="522" y="1514"/>
                  <a:pt x="522" y="1502"/>
                </a:cubicBezTo>
                <a:lnTo>
                  <a:pt x="522" y="1502"/>
                </a:lnTo>
                <a:cubicBezTo>
                  <a:pt x="522" y="1490"/>
                  <a:pt x="512" y="1480"/>
                  <a:pt x="500" y="1480"/>
                </a:cubicBezTo>
                <a:lnTo>
                  <a:pt x="369" y="1480"/>
                </a:lnTo>
                <a:lnTo>
                  <a:pt x="369" y="1088"/>
                </a:lnTo>
                <a:lnTo>
                  <a:pt x="369" y="1088"/>
                </a:lnTo>
                <a:cubicBezTo>
                  <a:pt x="551" y="1077"/>
                  <a:pt x="696" y="925"/>
                  <a:pt x="696" y="741"/>
                </a:cubicBezTo>
                <a:lnTo>
                  <a:pt x="696" y="336"/>
                </a:lnTo>
                <a:lnTo>
                  <a:pt x="696" y="336"/>
                </a:lnTo>
                <a:cubicBezTo>
                  <a:pt x="696" y="324"/>
                  <a:pt x="685" y="314"/>
                  <a:pt x="673" y="3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F77C58F2-8B65-47F4-8D95-119A0E943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7776" y="4067202"/>
            <a:ext cx="1121734" cy="1397557"/>
          </a:xfrm>
          <a:custGeom>
            <a:avLst/>
            <a:gdLst>
              <a:gd name="connsiteX0" fmla="*/ 202563 w 1121734"/>
              <a:gd name="connsiteY0" fmla="*/ 1232959 h 1397557"/>
              <a:gd name="connsiteX1" fmla="*/ 167914 w 1121734"/>
              <a:gd name="connsiteY1" fmla="*/ 1358410 h 1397557"/>
              <a:gd name="connsiteX2" fmla="*/ 529506 w 1121734"/>
              <a:gd name="connsiteY2" fmla="*/ 1358410 h 1397557"/>
              <a:gd name="connsiteX3" fmla="*/ 493969 w 1121734"/>
              <a:gd name="connsiteY3" fmla="*/ 1232959 h 1397557"/>
              <a:gd name="connsiteX4" fmla="*/ 262088 w 1121734"/>
              <a:gd name="connsiteY4" fmla="*/ 1109287 h 1397557"/>
              <a:gd name="connsiteX5" fmla="*/ 230993 w 1121734"/>
              <a:gd name="connsiteY5" fmla="*/ 1132420 h 1397557"/>
              <a:gd name="connsiteX6" fmla="*/ 214112 w 1121734"/>
              <a:gd name="connsiteY6" fmla="*/ 1194700 h 1397557"/>
              <a:gd name="connsiteX7" fmla="*/ 482419 w 1121734"/>
              <a:gd name="connsiteY7" fmla="*/ 1194700 h 1397557"/>
              <a:gd name="connsiteX8" fmla="*/ 466427 w 1121734"/>
              <a:gd name="connsiteY8" fmla="*/ 1132420 h 1397557"/>
              <a:gd name="connsiteX9" fmla="*/ 434444 w 1121734"/>
              <a:gd name="connsiteY9" fmla="*/ 1109287 h 1397557"/>
              <a:gd name="connsiteX10" fmla="*/ 732957 w 1121734"/>
              <a:gd name="connsiteY10" fmla="*/ 418862 h 1397557"/>
              <a:gd name="connsiteX11" fmla="*/ 556159 w 1121734"/>
              <a:gd name="connsiteY11" fmla="*/ 595917 h 1397557"/>
              <a:gd name="connsiteX12" fmla="*/ 1039466 w 1121734"/>
              <a:gd name="connsiteY12" fmla="*/ 902871 h 1397557"/>
              <a:gd name="connsiteX13" fmla="*/ 732957 w 1121734"/>
              <a:gd name="connsiteY13" fmla="*/ 418862 h 1397557"/>
              <a:gd name="connsiteX14" fmla="*/ 835127 w 1121734"/>
              <a:gd name="connsiteY14" fmla="*/ 242696 h 1397557"/>
              <a:gd name="connsiteX15" fmla="*/ 804920 w 1121734"/>
              <a:gd name="connsiteY15" fmla="*/ 255152 h 1397557"/>
              <a:gd name="connsiteX16" fmla="*/ 804920 w 1121734"/>
              <a:gd name="connsiteY16" fmla="*/ 314764 h 1397557"/>
              <a:gd name="connsiteX17" fmla="*/ 864445 w 1121734"/>
              <a:gd name="connsiteY17" fmla="*/ 314764 h 1397557"/>
              <a:gd name="connsiteX18" fmla="*/ 864445 w 1121734"/>
              <a:gd name="connsiteY18" fmla="*/ 255152 h 1397557"/>
              <a:gd name="connsiteX19" fmla="*/ 835127 w 1121734"/>
              <a:gd name="connsiteY19" fmla="*/ 242696 h 1397557"/>
              <a:gd name="connsiteX20" fmla="*/ 180352 w 1121734"/>
              <a:gd name="connsiteY20" fmla="*/ 134150 h 1397557"/>
              <a:gd name="connsiteX21" fmla="*/ 151922 w 1121734"/>
              <a:gd name="connsiteY21" fmla="*/ 441994 h 1397557"/>
              <a:gd name="connsiteX22" fmla="*/ 367811 w 1121734"/>
              <a:gd name="connsiteY22" fmla="*/ 756956 h 1397557"/>
              <a:gd name="connsiteX23" fmla="*/ 818247 w 1121734"/>
              <a:gd name="connsiteY23" fmla="*/ 998961 h 1397557"/>
              <a:gd name="connsiteX24" fmla="*/ 989714 w 1121734"/>
              <a:gd name="connsiteY24" fmla="*/ 945578 h 1397557"/>
              <a:gd name="connsiteX25" fmla="*/ 515291 w 1121734"/>
              <a:gd name="connsiteY25" fmla="*/ 609262 h 1397557"/>
              <a:gd name="connsiteX26" fmla="*/ 180352 w 1121734"/>
              <a:gd name="connsiteY26" fmla="*/ 134150 h 1397557"/>
              <a:gd name="connsiteX27" fmla="*/ 807675 w 1121734"/>
              <a:gd name="connsiteY27" fmla="*/ 98168 h 1397557"/>
              <a:gd name="connsiteX28" fmla="*/ 968469 w 1121734"/>
              <a:gd name="connsiteY28" fmla="*/ 151041 h 1397557"/>
              <a:gd name="connsiteX29" fmla="*/ 1010356 w 1121734"/>
              <a:gd name="connsiteY29" fmla="*/ 353224 h 1397557"/>
              <a:gd name="connsiteX30" fmla="*/ 992532 w 1121734"/>
              <a:gd name="connsiteY30" fmla="*/ 365638 h 1397557"/>
              <a:gd name="connsiteX31" fmla="*/ 985402 w 1121734"/>
              <a:gd name="connsiteY31" fmla="*/ 363865 h 1397557"/>
              <a:gd name="connsiteX32" fmla="*/ 974708 w 1121734"/>
              <a:gd name="connsiteY32" fmla="*/ 339036 h 1397557"/>
              <a:gd name="connsiteX33" fmla="*/ 940842 w 1121734"/>
              <a:gd name="connsiteY33" fmla="*/ 178531 h 1397557"/>
              <a:gd name="connsiteX34" fmla="*/ 767947 w 1121734"/>
              <a:gd name="connsiteY34" fmla="*/ 150155 h 1397557"/>
              <a:gd name="connsiteX35" fmla="*/ 742102 w 1121734"/>
              <a:gd name="connsiteY35" fmla="*/ 141287 h 1397557"/>
              <a:gd name="connsiteX36" fmla="*/ 751014 w 1121734"/>
              <a:gd name="connsiteY36" fmla="*/ 115571 h 1397557"/>
              <a:gd name="connsiteX37" fmla="*/ 807675 w 1121734"/>
              <a:gd name="connsiteY37" fmla="*/ 98168 h 1397557"/>
              <a:gd name="connsiteX38" fmla="*/ 244319 w 1121734"/>
              <a:gd name="connsiteY38" fmla="*/ 77208 h 1397557"/>
              <a:gd name="connsiteX39" fmla="*/ 221220 w 1121734"/>
              <a:gd name="connsiteY39" fmla="*/ 84325 h 1397557"/>
              <a:gd name="connsiteX40" fmla="*/ 529506 w 1121734"/>
              <a:gd name="connsiteY40" fmla="*/ 568335 h 1397557"/>
              <a:gd name="connsiteX41" fmla="*/ 705416 w 1121734"/>
              <a:gd name="connsiteY41" fmla="*/ 391280 h 1397557"/>
              <a:gd name="connsiteX42" fmla="*/ 244319 w 1121734"/>
              <a:gd name="connsiteY42" fmla="*/ 77208 h 1397557"/>
              <a:gd name="connsiteX43" fmla="*/ 230345 w 1121734"/>
              <a:gd name="connsiteY43" fmla="*/ 39827 h 1397557"/>
              <a:gd name="connsiteX44" fmla="*/ 732957 w 1121734"/>
              <a:gd name="connsiteY44" fmla="*/ 363699 h 1397557"/>
              <a:gd name="connsiteX45" fmla="*/ 767606 w 1121734"/>
              <a:gd name="connsiteY45" fmla="*/ 329889 h 1397557"/>
              <a:gd name="connsiteX46" fmla="*/ 777379 w 1121734"/>
              <a:gd name="connsiteY46" fmla="*/ 227571 h 1397557"/>
              <a:gd name="connsiteX47" fmla="*/ 891986 w 1121734"/>
              <a:gd name="connsiteY47" fmla="*/ 227571 h 1397557"/>
              <a:gd name="connsiteX48" fmla="*/ 891986 w 1121734"/>
              <a:gd name="connsiteY48" fmla="*/ 342345 h 1397557"/>
              <a:gd name="connsiteX49" fmla="*/ 835127 w 1121734"/>
              <a:gd name="connsiteY49" fmla="*/ 366368 h 1397557"/>
              <a:gd name="connsiteX50" fmla="*/ 795147 w 1121734"/>
              <a:gd name="connsiteY50" fmla="*/ 356581 h 1397557"/>
              <a:gd name="connsiteX51" fmla="*/ 760498 w 1121734"/>
              <a:gd name="connsiteY51" fmla="*/ 391280 h 1397557"/>
              <a:gd name="connsiteX52" fmla="*/ 1018144 w 1121734"/>
              <a:gd name="connsiteY52" fmla="*/ 710691 h 1397557"/>
              <a:gd name="connsiteX53" fmla="*/ 1067008 w 1121734"/>
              <a:gd name="connsiteY53" fmla="*/ 929563 h 1397557"/>
              <a:gd name="connsiteX54" fmla="*/ 820912 w 1121734"/>
              <a:gd name="connsiteY54" fmla="*/ 1037219 h 1397557"/>
              <a:gd name="connsiteX55" fmla="*/ 367811 w 1121734"/>
              <a:gd name="connsiteY55" fmla="*/ 811230 h 1397557"/>
              <a:gd name="connsiteX56" fmla="*/ 367811 w 1121734"/>
              <a:gd name="connsiteY56" fmla="*/ 1070139 h 1397557"/>
              <a:gd name="connsiteX57" fmla="*/ 434444 w 1121734"/>
              <a:gd name="connsiteY57" fmla="*/ 1070139 h 1397557"/>
              <a:gd name="connsiteX58" fmla="*/ 503741 w 1121734"/>
              <a:gd name="connsiteY58" fmla="*/ 1122633 h 1397557"/>
              <a:gd name="connsiteX59" fmla="*/ 569485 w 1121734"/>
              <a:gd name="connsiteY59" fmla="*/ 1358410 h 1397557"/>
              <a:gd name="connsiteX60" fmla="*/ 677874 w 1121734"/>
              <a:gd name="connsiteY60" fmla="*/ 1358410 h 1397557"/>
              <a:gd name="connsiteX61" fmla="*/ 697420 w 1121734"/>
              <a:gd name="connsiteY61" fmla="*/ 1378873 h 1397557"/>
              <a:gd name="connsiteX62" fmla="*/ 677874 w 1121734"/>
              <a:gd name="connsiteY62" fmla="*/ 1397557 h 1397557"/>
              <a:gd name="connsiteX63" fmla="*/ 580147 w 1121734"/>
              <a:gd name="connsiteY63" fmla="*/ 1397557 h 1397557"/>
              <a:gd name="connsiteX64" fmla="*/ 116385 w 1121734"/>
              <a:gd name="connsiteY64" fmla="*/ 1397557 h 1397557"/>
              <a:gd name="connsiteX65" fmla="*/ 18657 w 1121734"/>
              <a:gd name="connsiteY65" fmla="*/ 1397557 h 1397557"/>
              <a:gd name="connsiteX66" fmla="*/ 0 w 1121734"/>
              <a:gd name="connsiteY66" fmla="*/ 1378873 h 1397557"/>
              <a:gd name="connsiteX67" fmla="*/ 18657 w 1121734"/>
              <a:gd name="connsiteY67" fmla="*/ 1358410 h 1397557"/>
              <a:gd name="connsiteX68" fmla="*/ 127934 w 1121734"/>
              <a:gd name="connsiteY68" fmla="*/ 1358410 h 1397557"/>
              <a:gd name="connsiteX69" fmla="*/ 193678 w 1121734"/>
              <a:gd name="connsiteY69" fmla="*/ 1122633 h 1397557"/>
              <a:gd name="connsiteX70" fmla="*/ 262088 w 1121734"/>
              <a:gd name="connsiteY70" fmla="*/ 1070139 h 1397557"/>
              <a:gd name="connsiteX71" fmla="*/ 328720 w 1121734"/>
              <a:gd name="connsiteY71" fmla="*/ 1070139 h 1397557"/>
              <a:gd name="connsiteX72" fmla="*/ 328720 w 1121734"/>
              <a:gd name="connsiteY72" fmla="*/ 772972 h 1397557"/>
              <a:gd name="connsiteX73" fmla="*/ 115496 w 1121734"/>
              <a:gd name="connsiteY73" fmla="*/ 454450 h 1397557"/>
              <a:gd name="connsiteX74" fmla="*/ 194567 w 1121734"/>
              <a:gd name="connsiteY74" fmla="*/ 56744 h 1397557"/>
              <a:gd name="connsiteX75" fmla="*/ 230345 w 1121734"/>
              <a:gd name="connsiteY75" fmla="*/ 39827 h 1397557"/>
              <a:gd name="connsiteX76" fmla="*/ 829890 w 1121734"/>
              <a:gd name="connsiteY76" fmla="*/ 21 h 1397557"/>
              <a:gd name="connsiteX77" fmla="*/ 1038250 w 1121734"/>
              <a:gd name="connsiteY77" fmla="*/ 84463 h 1397557"/>
              <a:gd name="connsiteX78" fmla="*/ 1113846 w 1121734"/>
              <a:gd name="connsiteY78" fmla="*/ 354414 h 1397557"/>
              <a:gd name="connsiteX79" fmla="*/ 1094280 w 1121734"/>
              <a:gd name="connsiteY79" fmla="*/ 369559 h 1397557"/>
              <a:gd name="connsiteX80" fmla="*/ 1090723 w 1121734"/>
              <a:gd name="connsiteY80" fmla="*/ 368668 h 1397557"/>
              <a:gd name="connsiteX81" fmla="*/ 1076493 w 1121734"/>
              <a:gd name="connsiteY81" fmla="*/ 345504 h 1397557"/>
              <a:gd name="connsiteX82" fmla="*/ 1009791 w 1121734"/>
              <a:gd name="connsiteY82" fmla="*/ 112082 h 1397557"/>
              <a:gd name="connsiteX83" fmla="*/ 764327 w 1121734"/>
              <a:gd name="connsiteY83" fmla="*/ 48826 h 1397557"/>
              <a:gd name="connsiteX84" fmla="*/ 740314 w 1121734"/>
              <a:gd name="connsiteY84" fmla="*/ 36354 h 1397557"/>
              <a:gd name="connsiteX85" fmla="*/ 753655 w 1121734"/>
              <a:gd name="connsiteY85" fmla="*/ 11408 h 1397557"/>
              <a:gd name="connsiteX86" fmla="*/ 829890 w 1121734"/>
              <a:gd name="connsiteY86" fmla="*/ 21 h 139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121734" h="1397557">
                <a:moveTo>
                  <a:pt x="202563" y="1232959"/>
                </a:moveTo>
                <a:lnTo>
                  <a:pt x="167914" y="1358410"/>
                </a:lnTo>
                <a:lnTo>
                  <a:pt x="529506" y="1358410"/>
                </a:lnTo>
                <a:lnTo>
                  <a:pt x="493969" y="1232959"/>
                </a:lnTo>
                <a:close/>
                <a:moveTo>
                  <a:pt x="262088" y="1109287"/>
                </a:moveTo>
                <a:cubicBezTo>
                  <a:pt x="247873" y="1109287"/>
                  <a:pt x="234546" y="1119074"/>
                  <a:pt x="230993" y="1132420"/>
                </a:cubicBezTo>
                <a:lnTo>
                  <a:pt x="214112" y="1194700"/>
                </a:lnTo>
                <a:lnTo>
                  <a:pt x="482419" y="1194700"/>
                </a:lnTo>
                <a:lnTo>
                  <a:pt x="466427" y="1132420"/>
                </a:lnTo>
                <a:cubicBezTo>
                  <a:pt x="461985" y="1119074"/>
                  <a:pt x="449547" y="1109287"/>
                  <a:pt x="434444" y="1109287"/>
                </a:cubicBezTo>
                <a:close/>
                <a:moveTo>
                  <a:pt x="732957" y="418862"/>
                </a:moveTo>
                <a:lnTo>
                  <a:pt x="556159" y="595917"/>
                </a:lnTo>
                <a:cubicBezTo>
                  <a:pt x="803143" y="839701"/>
                  <a:pt x="1003041" y="939350"/>
                  <a:pt x="1039466" y="902871"/>
                </a:cubicBezTo>
                <a:cubicBezTo>
                  <a:pt x="1075892" y="867282"/>
                  <a:pt x="976388" y="666205"/>
                  <a:pt x="732957" y="418862"/>
                </a:cubicBezTo>
                <a:close/>
                <a:moveTo>
                  <a:pt x="835127" y="242696"/>
                </a:moveTo>
                <a:cubicBezTo>
                  <a:pt x="823577" y="242696"/>
                  <a:pt x="812916" y="247145"/>
                  <a:pt x="804920" y="255152"/>
                </a:cubicBezTo>
                <a:cubicBezTo>
                  <a:pt x="788040" y="272057"/>
                  <a:pt x="788040" y="298749"/>
                  <a:pt x="804920" y="314764"/>
                </a:cubicBezTo>
                <a:cubicBezTo>
                  <a:pt x="820912" y="331669"/>
                  <a:pt x="847565" y="331669"/>
                  <a:pt x="864445" y="314764"/>
                </a:cubicBezTo>
                <a:cubicBezTo>
                  <a:pt x="881325" y="298749"/>
                  <a:pt x="881325" y="272057"/>
                  <a:pt x="864445" y="255152"/>
                </a:cubicBezTo>
                <a:cubicBezTo>
                  <a:pt x="856449" y="247145"/>
                  <a:pt x="845788" y="242696"/>
                  <a:pt x="835127" y="242696"/>
                </a:cubicBezTo>
                <a:close/>
                <a:moveTo>
                  <a:pt x="180352" y="134150"/>
                </a:moveTo>
                <a:cubicBezTo>
                  <a:pt x="119050" y="221343"/>
                  <a:pt x="109277" y="324551"/>
                  <a:pt x="151922" y="441994"/>
                </a:cubicBezTo>
                <a:cubicBezTo>
                  <a:pt x="200786" y="577232"/>
                  <a:pt x="308286" y="697345"/>
                  <a:pt x="367811" y="756956"/>
                </a:cubicBezTo>
                <a:cubicBezTo>
                  <a:pt x="454878" y="844149"/>
                  <a:pt x="635229" y="998961"/>
                  <a:pt x="818247" y="998961"/>
                </a:cubicBezTo>
                <a:cubicBezTo>
                  <a:pt x="875995" y="998961"/>
                  <a:pt x="934631" y="983836"/>
                  <a:pt x="989714" y="945578"/>
                </a:cubicBezTo>
                <a:cubicBezTo>
                  <a:pt x="875995" y="922445"/>
                  <a:pt x="682316" y="776530"/>
                  <a:pt x="515291" y="609262"/>
                </a:cubicBezTo>
                <a:cubicBezTo>
                  <a:pt x="347377" y="441994"/>
                  <a:pt x="201674" y="248035"/>
                  <a:pt x="180352" y="134150"/>
                </a:cubicBezTo>
                <a:close/>
                <a:moveTo>
                  <a:pt x="807675" y="98168"/>
                </a:moveTo>
                <a:cubicBezTo>
                  <a:pt x="865535" y="89855"/>
                  <a:pt x="925023" y="108477"/>
                  <a:pt x="968469" y="151041"/>
                </a:cubicBezTo>
                <a:cubicBezTo>
                  <a:pt x="1021942" y="204247"/>
                  <a:pt x="1038875" y="283169"/>
                  <a:pt x="1010356" y="353224"/>
                </a:cubicBezTo>
                <a:cubicBezTo>
                  <a:pt x="1007682" y="361205"/>
                  <a:pt x="1000553" y="365638"/>
                  <a:pt x="992532" y="365638"/>
                </a:cubicBezTo>
                <a:cubicBezTo>
                  <a:pt x="989858" y="365638"/>
                  <a:pt x="988076" y="364752"/>
                  <a:pt x="985402" y="363865"/>
                </a:cubicBezTo>
                <a:cubicBezTo>
                  <a:pt x="975599" y="360318"/>
                  <a:pt x="970252" y="348790"/>
                  <a:pt x="974708" y="339036"/>
                </a:cubicBezTo>
                <a:cubicBezTo>
                  <a:pt x="996097" y="283169"/>
                  <a:pt x="983620" y="220209"/>
                  <a:pt x="940842" y="178531"/>
                </a:cubicBezTo>
                <a:cubicBezTo>
                  <a:pt x="895390" y="133306"/>
                  <a:pt x="825876" y="121778"/>
                  <a:pt x="767947" y="150155"/>
                </a:cubicBezTo>
                <a:cubicBezTo>
                  <a:pt x="758144" y="154588"/>
                  <a:pt x="746558" y="151041"/>
                  <a:pt x="742102" y="141287"/>
                </a:cubicBezTo>
                <a:cubicBezTo>
                  <a:pt x="737646" y="131533"/>
                  <a:pt x="741211" y="120005"/>
                  <a:pt x="751014" y="115571"/>
                </a:cubicBezTo>
                <a:cubicBezTo>
                  <a:pt x="769284" y="106703"/>
                  <a:pt x="788389" y="100939"/>
                  <a:pt x="807675" y="98168"/>
                </a:cubicBezTo>
                <a:close/>
                <a:moveTo>
                  <a:pt x="244319" y="77208"/>
                </a:moveTo>
                <a:cubicBezTo>
                  <a:pt x="234546" y="77208"/>
                  <a:pt x="227439" y="78987"/>
                  <a:pt x="221220" y="84325"/>
                </a:cubicBezTo>
                <a:cubicBezTo>
                  <a:pt x="185682" y="119914"/>
                  <a:pt x="285187" y="320992"/>
                  <a:pt x="529506" y="568335"/>
                </a:cubicBezTo>
                <a:lnTo>
                  <a:pt x="705416" y="391280"/>
                </a:lnTo>
                <a:cubicBezTo>
                  <a:pt x="491303" y="180416"/>
                  <a:pt x="311840" y="77208"/>
                  <a:pt x="244319" y="77208"/>
                </a:cubicBezTo>
                <a:close/>
                <a:moveTo>
                  <a:pt x="230345" y="39827"/>
                </a:moveTo>
                <a:cubicBezTo>
                  <a:pt x="331052" y="25339"/>
                  <a:pt x="545609" y="179192"/>
                  <a:pt x="732957" y="363699"/>
                </a:cubicBezTo>
                <a:lnTo>
                  <a:pt x="767606" y="329889"/>
                </a:lnTo>
                <a:cubicBezTo>
                  <a:pt x="746283" y="298749"/>
                  <a:pt x="749837" y="255152"/>
                  <a:pt x="777379" y="227571"/>
                </a:cubicBezTo>
                <a:cubicBezTo>
                  <a:pt x="808474" y="195541"/>
                  <a:pt x="860891" y="195541"/>
                  <a:pt x="891986" y="227571"/>
                </a:cubicBezTo>
                <a:cubicBezTo>
                  <a:pt x="923970" y="259601"/>
                  <a:pt x="923970" y="311205"/>
                  <a:pt x="891986" y="342345"/>
                </a:cubicBezTo>
                <a:cubicBezTo>
                  <a:pt x="875995" y="358360"/>
                  <a:pt x="855561" y="366368"/>
                  <a:pt x="835127" y="366368"/>
                </a:cubicBezTo>
                <a:cubicBezTo>
                  <a:pt x="820912" y="366368"/>
                  <a:pt x="807585" y="362809"/>
                  <a:pt x="795147" y="356581"/>
                </a:cubicBezTo>
                <a:lnTo>
                  <a:pt x="760498" y="391280"/>
                </a:lnTo>
                <a:cubicBezTo>
                  <a:pt x="867110" y="501606"/>
                  <a:pt x="958619" y="613711"/>
                  <a:pt x="1018144" y="710691"/>
                </a:cubicBezTo>
                <a:cubicBezTo>
                  <a:pt x="1085665" y="821017"/>
                  <a:pt x="1101657" y="894864"/>
                  <a:pt x="1067008" y="929563"/>
                </a:cubicBezTo>
                <a:cubicBezTo>
                  <a:pt x="989714" y="1007859"/>
                  <a:pt x="904425" y="1037219"/>
                  <a:pt x="820912" y="1037219"/>
                </a:cubicBezTo>
                <a:cubicBezTo>
                  <a:pt x="636118" y="1037219"/>
                  <a:pt x="455766" y="893084"/>
                  <a:pt x="367811" y="811230"/>
                </a:cubicBezTo>
                <a:lnTo>
                  <a:pt x="367811" y="1070139"/>
                </a:lnTo>
                <a:lnTo>
                  <a:pt x="434444" y="1070139"/>
                </a:lnTo>
                <a:cubicBezTo>
                  <a:pt x="466427" y="1070139"/>
                  <a:pt x="494857" y="1091493"/>
                  <a:pt x="503741" y="1122633"/>
                </a:cubicBezTo>
                <a:lnTo>
                  <a:pt x="569485" y="1358410"/>
                </a:lnTo>
                <a:lnTo>
                  <a:pt x="677874" y="1358410"/>
                </a:lnTo>
                <a:cubicBezTo>
                  <a:pt x="688535" y="1358410"/>
                  <a:pt x="697420" y="1368197"/>
                  <a:pt x="697420" y="1378873"/>
                </a:cubicBezTo>
                <a:cubicBezTo>
                  <a:pt x="697420" y="1389550"/>
                  <a:pt x="688535" y="1397557"/>
                  <a:pt x="677874" y="1397557"/>
                </a:cubicBezTo>
                <a:lnTo>
                  <a:pt x="580147" y="1397557"/>
                </a:lnTo>
                <a:lnTo>
                  <a:pt x="116385" y="1397557"/>
                </a:lnTo>
                <a:lnTo>
                  <a:pt x="18657" y="1397557"/>
                </a:lnTo>
                <a:cubicBezTo>
                  <a:pt x="7996" y="1397557"/>
                  <a:pt x="0" y="1389550"/>
                  <a:pt x="0" y="1378873"/>
                </a:cubicBezTo>
                <a:cubicBezTo>
                  <a:pt x="0" y="1368197"/>
                  <a:pt x="7996" y="1358410"/>
                  <a:pt x="18657" y="1358410"/>
                </a:cubicBezTo>
                <a:lnTo>
                  <a:pt x="127934" y="1358410"/>
                </a:lnTo>
                <a:lnTo>
                  <a:pt x="193678" y="1122633"/>
                </a:lnTo>
                <a:cubicBezTo>
                  <a:pt x="201674" y="1091493"/>
                  <a:pt x="230104" y="1070139"/>
                  <a:pt x="262088" y="1070139"/>
                </a:cubicBezTo>
                <a:lnTo>
                  <a:pt x="328720" y="1070139"/>
                </a:lnTo>
                <a:lnTo>
                  <a:pt x="328720" y="772972"/>
                </a:lnTo>
                <a:cubicBezTo>
                  <a:pt x="265641" y="707132"/>
                  <a:pt x="164360" y="588799"/>
                  <a:pt x="115496" y="454450"/>
                </a:cubicBezTo>
                <a:cubicBezTo>
                  <a:pt x="58637" y="299639"/>
                  <a:pt x="86178" y="166180"/>
                  <a:pt x="194567" y="56744"/>
                </a:cubicBezTo>
                <a:cubicBezTo>
                  <a:pt x="203896" y="47402"/>
                  <a:pt x="215959" y="41897"/>
                  <a:pt x="230345" y="39827"/>
                </a:cubicBezTo>
                <a:close/>
                <a:moveTo>
                  <a:pt x="829890" y="21"/>
                </a:moveTo>
                <a:cubicBezTo>
                  <a:pt x="906347" y="-898"/>
                  <a:pt x="981554" y="29003"/>
                  <a:pt x="1038250" y="84463"/>
                </a:cubicBezTo>
                <a:cubicBezTo>
                  <a:pt x="1108510" y="155737"/>
                  <a:pt x="1136970" y="256412"/>
                  <a:pt x="1113846" y="354414"/>
                </a:cubicBezTo>
                <a:cubicBezTo>
                  <a:pt x="1111178" y="363323"/>
                  <a:pt x="1104063" y="369559"/>
                  <a:pt x="1094280" y="369559"/>
                </a:cubicBezTo>
                <a:cubicBezTo>
                  <a:pt x="1093391" y="369559"/>
                  <a:pt x="1092502" y="369559"/>
                  <a:pt x="1090723" y="368668"/>
                </a:cubicBezTo>
                <a:cubicBezTo>
                  <a:pt x="1080050" y="366887"/>
                  <a:pt x="1073825" y="356195"/>
                  <a:pt x="1076493" y="345504"/>
                </a:cubicBezTo>
                <a:cubicBezTo>
                  <a:pt x="1096059" y="261757"/>
                  <a:pt x="1071157" y="173556"/>
                  <a:pt x="1009791" y="112082"/>
                </a:cubicBezTo>
                <a:cubicBezTo>
                  <a:pt x="945757" y="47936"/>
                  <a:pt x="851484" y="22990"/>
                  <a:pt x="764327" y="48826"/>
                </a:cubicBezTo>
                <a:cubicBezTo>
                  <a:pt x="754544" y="52390"/>
                  <a:pt x="742982" y="46154"/>
                  <a:pt x="740314" y="36354"/>
                </a:cubicBezTo>
                <a:cubicBezTo>
                  <a:pt x="737646" y="25662"/>
                  <a:pt x="742982" y="14971"/>
                  <a:pt x="753655" y="11408"/>
                </a:cubicBezTo>
                <a:cubicBezTo>
                  <a:pt x="778779" y="4058"/>
                  <a:pt x="804404" y="327"/>
                  <a:pt x="829890" y="2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3B9408AC-3FA4-4372-AA0A-893E4E261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8229" y="10892140"/>
            <a:ext cx="1399853" cy="1203590"/>
          </a:xfrm>
          <a:custGeom>
            <a:avLst/>
            <a:gdLst>
              <a:gd name="connsiteX0" fmla="*/ 483230 w 1399853"/>
              <a:gd name="connsiteY0" fmla="*/ 689228 h 1203590"/>
              <a:gd name="connsiteX1" fmla="*/ 64075 w 1399853"/>
              <a:gd name="connsiteY1" fmla="*/ 1164435 h 1203590"/>
              <a:gd name="connsiteX2" fmla="*/ 64965 w 1399853"/>
              <a:gd name="connsiteY2" fmla="*/ 1164435 h 1203590"/>
              <a:gd name="connsiteX3" fmla="*/ 1329549 w 1399853"/>
              <a:gd name="connsiteY3" fmla="*/ 1164435 h 1203590"/>
              <a:gd name="connsiteX4" fmla="*/ 912174 w 1399853"/>
              <a:gd name="connsiteY4" fmla="*/ 692787 h 1203590"/>
              <a:gd name="connsiteX5" fmla="*/ 753767 w 1399853"/>
              <a:gd name="connsiteY5" fmla="*/ 783557 h 1203590"/>
              <a:gd name="connsiteX6" fmla="*/ 699482 w 1399853"/>
              <a:gd name="connsiteY6" fmla="*/ 797795 h 1203590"/>
              <a:gd name="connsiteX7" fmla="*/ 646086 w 1399853"/>
              <a:gd name="connsiteY7" fmla="*/ 783557 h 1203590"/>
              <a:gd name="connsiteX8" fmla="*/ 554160 w 1399853"/>
              <a:gd name="connsiteY8" fmla="*/ 631627 h 1203590"/>
              <a:gd name="connsiteX9" fmla="*/ 843554 w 1399853"/>
              <a:gd name="connsiteY9" fmla="*/ 631627 h 1203590"/>
              <a:gd name="connsiteX10" fmla="*/ 862311 w 1399853"/>
              <a:gd name="connsiteY10" fmla="*/ 650354 h 1203590"/>
              <a:gd name="connsiteX11" fmla="*/ 843554 w 1399853"/>
              <a:gd name="connsiteY11" fmla="*/ 669972 h 1203590"/>
              <a:gd name="connsiteX12" fmla="*/ 554160 w 1399853"/>
              <a:gd name="connsiteY12" fmla="*/ 669972 h 1203590"/>
              <a:gd name="connsiteX13" fmla="*/ 533617 w 1399853"/>
              <a:gd name="connsiteY13" fmla="*/ 650354 h 1203590"/>
              <a:gd name="connsiteX14" fmla="*/ 554160 w 1399853"/>
              <a:gd name="connsiteY14" fmla="*/ 631627 h 1203590"/>
              <a:gd name="connsiteX15" fmla="*/ 469959 w 1399853"/>
              <a:gd name="connsiteY15" fmla="*/ 549229 h 1203590"/>
              <a:gd name="connsiteX16" fmla="*/ 925967 w 1399853"/>
              <a:gd name="connsiteY16" fmla="*/ 549229 h 1203590"/>
              <a:gd name="connsiteX17" fmla="*/ 944707 w 1399853"/>
              <a:gd name="connsiteY17" fmla="*/ 567540 h 1203590"/>
              <a:gd name="connsiteX18" fmla="*/ 925967 w 1399853"/>
              <a:gd name="connsiteY18" fmla="*/ 587594 h 1203590"/>
              <a:gd name="connsiteX19" fmla="*/ 469959 w 1399853"/>
              <a:gd name="connsiteY19" fmla="*/ 587594 h 1203590"/>
              <a:gd name="connsiteX20" fmla="*/ 451219 w 1399853"/>
              <a:gd name="connsiteY20" fmla="*/ 567540 h 1203590"/>
              <a:gd name="connsiteX21" fmla="*/ 469959 w 1399853"/>
              <a:gd name="connsiteY21" fmla="*/ 549229 h 1203590"/>
              <a:gd name="connsiteX22" fmla="*/ 305942 w 1399853"/>
              <a:gd name="connsiteY22" fmla="*/ 462909 h 1203590"/>
              <a:gd name="connsiteX23" fmla="*/ 470053 w 1399853"/>
              <a:gd name="connsiteY23" fmla="*/ 462909 h 1203590"/>
              <a:gd name="connsiteX24" fmla="*/ 489569 w 1399853"/>
              <a:gd name="connsiteY24" fmla="*/ 482527 h 1203590"/>
              <a:gd name="connsiteX25" fmla="*/ 470053 w 1399853"/>
              <a:gd name="connsiteY25" fmla="*/ 501254 h 1203590"/>
              <a:gd name="connsiteX26" fmla="*/ 305942 w 1399853"/>
              <a:gd name="connsiteY26" fmla="*/ 501254 h 1203590"/>
              <a:gd name="connsiteX27" fmla="*/ 286426 w 1399853"/>
              <a:gd name="connsiteY27" fmla="*/ 482527 h 1203590"/>
              <a:gd name="connsiteX28" fmla="*/ 305942 w 1399853"/>
              <a:gd name="connsiteY28" fmla="*/ 462909 h 1203590"/>
              <a:gd name="connsiteX29" fmla="*/ 1361586 w 1399853"/>
              <a:gd name="connsiteY29" fmla="*/ 432936 h 1203590"/>
              <a:gd name="connsiteX30" fmla="*/ 946881 w 1399853"/>
              <a:gd name="connsiteY30" fmla="*/ 672319 h 1203590"/>
              <a:gd name="connsiteX31" fmla="*/ 1361586 w 1399853"/>
              <a:gd name="connsiteY31" fmla="*/ 1143077 h 1203590"/>
              <a:gd name="connsiteX32" fmla="*/ 1361586 w 1399853"/>
              <a:gd name="connsiteY32" fmla="*/ 1137737 h 1203590"/>
              <a:gd name="connsiteX33" fmla="*/ 38267 w 1399853"/>
              <a:gd name="connsiteY33" fmla="*/ 432936 h 1203590"/>
              <a:gd name="connsiteX34" fmla="*/ 38267 w 1399853"/>
              <a:gd name="connsiteY34" fmla="*/ 1135958 h 1203590"/>
              <a:gd name="connsiteX35" fmla="*/ 448523 w 1399853"/>
              <a:gd name="connsiteY35" fmla="*/ 669650 h 1203590"/>
              <a:gd name="connsiteX36" fmla="*/ 241170 w 1399853"/>
              <a:gd name="connsiteY36" fmla="*/ 419588 h 1203590"/>
              <a:gd name="connsiteX37" fmla="*/ 202903 w 1399853"/>
              <a:gd name="connsiteY37" fmla="*/ 456963 h 1203590"/>
              <a:gd name="connsiteX38" fmla="*/ 202903 w 1399853"/>
              <a:gd name="connsiteY38" fmla="*/ 484550 h 1203590"/>
              <a:gd name="connsiteX39" fmla="*/ 488569 w 1399853"/>
              <a:gd name="connsiteY39" fmla="*/ 648292 h 1203590"/>
              <a:gd name="connsiteX40" fmla="*/ 665664 w 1399853"/>
              <a:gd name="connsiteY40" fmla="*/ 750631 h 1203590"/>
              <a:gd name="connsiteX41" fmla="*/ 735079 w 1399853"/>
              <a:gd name="connsiteY41" fmla="*/ 750631 h 1203590"/>
              <a:gd name="connsiteX42" fmla="*/ 1196950 w 1399853"/>
              <a:gd name="connsiteY42" fmla="*/ 484550 h 1203590"/>
              <a:gd name="connsiteX43" fmla="*/ 1196950 w 1399853"/>
              <a:gd name="connsiteY43" fmla="*/ 456963 h 1203590"/>
              <a:gd name="connsiteX44" fmla="*/ 1158683 w 1399853"/>
              <a:gd name="connsiteY44" fmla="*/ 419588 h 1203590"/>
              <a:gd name="connsiteX45" fmla="*/ 699482 w 1399853"/>
              <a:gd name="connsiteY45" fmla="*/ 38710 h 1203590"/>
              <a:gd name="connsiteX46" fmla="*/ 672784 w 1399853"/>
              <a:gd name="connsiteY46" fmla="*/ 45829 h 1203590"/>
              <a:gd name="connsiteX47" fmla="*/ 57845 w 1399853"/>
              <a:gd name="connsiteY47" fmla="*/ 400010 h 1203590"/>
              <a:gd name="connsiteX48" fmla="*/ 164636 w 1399853"/>
              <a:gd name="connsiteY48" fmla="*/ 461413 h 1203590"/>
              <a:gd name="connsiteX49" fmla="*/ 164636 w 1399853"/>
              <a:gd name="connsiteY49" fmla="*/ 456963 h 1203590"/>
              <a:gd name="connsiteX50" fmla="*/ 241170 w 1399853"/>
              <a:gd name="connsiteY50" fmla="*/ 380432 h 1203590"/>
              <a:gd name="connsiteX51" fmla="*/ 1158683 w 1399853"/>
              <a:gd name="connsiteY51" fmla="*/ 380432 h 1203590"/>
              <a:gd name="connsiteX52" fmla="*/ 1235217 w 1399853"/>
              <a:gd name="connsiteY52" fmla="*/ 456963 h 1203590"/>
              <a:gd name="connsiteX53" fmla="*/ 1235217 w 1399853"/>
              <a:gd name="connsiteY53" fmla="*/ 461413 h 1203590"/>
              <a:gd name="connsiteX54" fmla="*/ 1342008 w 1399853"/>
              <a:gd name="connsiteY54" fmla="*/ 400010 h 1203590"/>
              <a:gd name="connsiteX55" fmla="*/ 726179 w 1399853"/>
              <a:gd name="connsiteY55" fmla="*/ 45829 h 1203590"/>
              <a:gd name="connsiteX56" fmla="*/ 699482 w 1399853"/>
              <a:gd name="connsiteY56" fmla="*/ 38710 h 1203590"/>
              <a:gd name="connsiteX57" fmla="*/ 700038 w 1399853"/>
              <a:gd name="connsiteY57" fmla="*/ 0 h 1203590"/>
              <a:gd name="connsiteX58" fmla="*/ 746648 w 1399853"/>
              <a:gd name="connsiteY58" fmla="*/ 12013 h 1203590"/>
              <a:gd name="connsiteX59" fmla="*/ 1372265 w 1399853"/>
              <a:gd name="connsiteY59" fmla="*/ 373313 h 1203590"/>
              <a:gd name="connsiteX60" fmla="*/ 1392734 w 1399853"/>
              <a:gd name="connsiteY60" fmla="*/ 392891 h 1203590"/>
              <a:gd name="connsiteX61" fmla="*/ 1393624 w 1399853"/>
              <a:gd name="connsiteY61" fmla="*/ 392891 h 1203590"/>
              <a:gd name="connsiteX62" fmla="*/ 1393624 w 1399853"/>
              <a:gd name="connsiteY62" fmla="*/ 393781 h 1203590"/>
              <a:gd name="connsiteX63" fmla="*/ 1399853 w 1399853"/>
              <a:gd name="connsiteY63" fmla="*/ 420478 h 1203590"/>
              <a:gd name="connsiteX64" fmla="*/ 1399853 w 1399853"/>
              <a:gd name="connsiteY64" fmla="*/ 1137737 h 1203590"/>
              <a:gd name="connsiteX65" fmla="*/ 1334889 w 1399853"/>
              <a:gd name="connsiteY65" fmla="*/ 1203590 h 1203590"/>
              <a:gd name="connsiteX66" fmla="*/ 64965 w 1399853"/>
              <a:gd name="connsiteY66" fmla="*/ 1203590 h 1203590"/>
              <a:gd name="connsiteX67" fmla="*/ 21358 w 1399853"/>
              <a:gd name="connsiteY67" fmla="*/ 1185792 h 1203590"/>
              <a:gd name="connsiteX68" fmla="*/ 20468 w 1399853"/>
              <a:gd name="connsiteY68" fmla="*/ 1184902 h 1203590"/>
              <a:gd name="connsiteX69" fmla="*/ 19578 w 1399853"/>
              <a:gd name="connsiteY69" fmla="*/ 1184902 h 1203590"/>
              <a:gd name="connsiteX70" fmla="*/ 17799 w 1399853"/>
              <a:gd name="connsiteY70" fmla="*/ 1183122 h 1203590"/>
              <a:gd name="connsiteX71" fmla="*/ 16909 w 1399853"/>
              <a:gd name="connsiteY71" fmla="*/ 1182233 h 1203590"/>
              <a:gd name="connsiteX72" fmla="*/ 0 w 1399853"/>
              <a:gd name="connsiteY72" fmla="*/ 1137737 h 1203590"/>
              <a:gd name="connsiteX73" fmla="*/ 0 w 1399853"/>
              <a:gd name="connsiteY73" fmla="*/ 420478 h 1203590"/>
              <a:gd name="connsiteX74" fmla="*/ 6229 w 1399853"/>
              <a:gd name="connsiteY74" fmla="*/ 393781 h 1203590"/>
              <a:gd name="connsiteX75" fmla="*/ 7119 w 1399853"/>
              <a:gd name="connsiteY75" fmla="*/ 392891 h 1203590"/>
              <a:gd name="connsiteX76" fmla="*/ 26698 w 1399853"/>
              <a:gd name="connsiteY76" fmla="*/ 373313 h 1203590"/>
              <a:gd name="connsiteX77" fmla="*/ 654095 w 1399853"/>
              <a:gd name="connsiteY77" fmla="*/ 12013 h 1203590"/>
              <a:gd name="connsiteX78" fmla="*/ 700038 w 1399853"/>
              <a:gd name="connsiteY78" fmla="*/ 0 h 1203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399853" h="1203590">
                <a:moveTo>
                  <a:pt x="483230" y="689228"/>
                </a:moveTo>
                <a:lnTo>
                  <a:pt x="64075" y="1164435"/>
                </a:lnTo>
                <a:lnTo>
                  <a:pt x="64965" y="1164435"/>
                </a:lnTo>
                <a:lnTo>
                  <a:pt x="1329549" y="1164435"/>
                </a:lnTo>
                <a:lnTo>
                  <a:pt x="912174" y="692787"/>
                </a:lnTo>
                <a:lnTo>
                  <a:pt x="753767" y="783557"/>
                </a:lnTo>
                <a:cubicBezTo>
                  <a:pt x="736858" y="793346"/>
                  <a:pt x="719060" y="797795"/>
                  <a:pt x="699482" y="797795"/>
                </a:cubicBezTo>
                <a:cubicBezTo>
                  <a:pt x="681683" y="797795"/>
                  <a:pt x="662105" y="793346"/>
                  <a:pt x="646086" y="783557"/>
                </a:cubicBezTo>
                <a:close/>
                <a:moveTo>
                  <a:pt x="554160" y="631627"/>
                </a:moveTo>
                <a:lnTo>
                  <a:pt x="843554" y="631627"/>
                </a:lnTo>
                <a:cubicBezTo>
                  <a:pt x="854272" y="631627"/>
                  <a:pt x="862311" y="639653"/>
                  <a:pt x="862311" y="650354"/>
                </a:cubicBezTo>
                <a:cubicBezTo>
                  <a:pt x="862311" y="661055"/>
                  <a:pt x="854272" y="669972"/>
                  <a:pt x="843554" y="669972"/>
                </a:cubicBezTo>
                <a:lnTo>
                  <a:pt x="554160" y="669972"/>
                </a:lnTo>
                <a:cubicBezTo>
                  <a:pt x="542549" y="669972"/>
                  <a:pt x="533617" y="661055"/>
                  <a:pt x="533617" y="650354"/>
                </a:cubicBezTo>
                <a:cubicBezTo>
                  <a:pt x="533617" y="639653"/>
                  <a:pt x="542549" y="631627"/>
                  <a:pt x="554160" y="631627"/>
                </a:cubicBezTo>
                <a:close/>
                <a:moveTo>
                  <a:pt x="469959" y="549229"/>
                </a:moveTo>
                <a:lnTo>
                  <a:pt x="925967" y="549229"/>
                </a:lnTo>
                <a:cubicBezTo>
                  <a:pt x="936675" y="549229"/>
                  <a:pt x="944707" y="557948"/>
                  <a:pt x="944707" y="567540"/>
                </a:cubicBezTo>
                <a:cubicBezTo>
                  <a:pt x="944707" y="578875"/>
                  <a:pt x="936675" y="587594"/>
                  <a:pt x="925967" y="587594"/>
                </a:cubicBezTo>
                <a:lnTo>
                  <a:pt x="469959" y="587594"/>
                </a:lnTo>
                <a:cubicBezTo>
                  <a:pt x="459250" y="587594"/>
                  <a:pt x="451219" y="578875"/>
                  <a:pt x="451219" y="567540"/>
                </a:cubicBezTo>
                <a:cubicBezTo>
                  <a:pt x="451219" y="557948"/>
                  <a:pt x="459250" y="549229"/>
                  <a:pt x="469959" y="549229"/>
                </a:cubicBezTo>
                <a:close/>
                <a:moveTo>
                  <a:pt x="305942" y="462909"/>
                </a:moveTo>
                <a:lnTo>
                  <a:pt x="470053" y="462909"/>
                </a:lnTo>
                <a:cubicBezTo>
                  <a:pt x="480698" y="462909"/>
                  <a:pt x="489569" y="471827"/>
                  <a:pt x="489569" y="482527"/>
                </a:cubicBezTo>
                <a:cubicBezTo>
                  <a:pt x="489569" y="493229"/>
                  <a:pt x="480698" y="501254"/>
                  <a:pt x="470053" y="501254"/>
                </a:cubicBezTo>
                <a:lnTo>
                  <a:pt x="305942" y="501254"/>
                </a:lnTo>
                <a:cubicBezTo>
                  <a:pt x="296184" y="501254"/>
                  <a:pt x="286426" y="493229"/>
                  <a:pt x="286426" y="482527"/>
                </a:cubicBezTo>
                <a:cubicBezTo>
                  <a:pt x="286426" y="471827"/>
                  <a:pt x="296184" y="462909"/>
                  <a:pt x="305942" y="462909"/>
                </a:cubicBezTo>
                <a:close/>
                <a:moveTo>
                  <a:pt x="1361586" y="432936"/>
                </a:moveTo>
                <a:lnTo>
                  <a:pt x="946881" y="672319"/>
                </a:lnTo>
                <a:lnTo>
                  <a:pt x="1361586" y="1143077"/>
                </a:lnTo>
                <a:cubicBezTo>
                  <a:pt x="1361586" y="1141297"/>
                  <a:pt x="1361586" y="1139517"/>
                  <a:pt x="1361586" y="1137737"/>
                </a:cubicBezTo>
                <a:close/>
                <a:moveTo>
                  <a:pt x="38267" y="432936"/>
                </a:moveTo>
                <a:lnTo>
                  <a:pt x="38267" y="1135958"/>
                </a:lnTo>
                <a:lnTo>
                  <a:pt x="448523" y="669650"/>
                </a:lnTo>
                <a:close/>
                <a:moveTo>
                  <a:pt x="241170" y="419588"/>
                </a:moveTo>
                <a:cubicBezTo>
                  <a:pt x="220702" y="419588"/>
                  <a:pt x="202903" y="436496"/>
                  <a:pt x="202903" y="456963"/>
                </a:cubicBezTo>
                <a:lnTo>
                  <a:pt x="202903" y="484550"/>
                </a:lnTo>
                <a:lnTo>
                  <a:pt x="488569" y="648292"/>
                </a:lnTo>
                <a:lnTo>
                  <a:pt x="665664" y="750631"/>
                </a:lnTo>
                <a:cubicBezTo>
                  <a:pt x="687023" y="762199"/>
                  <a:pt x="713720" y="762199"/>
                  <a:pt x="735079" y="750631"/>
                </a:cubicBezTo>
                <a:lnTo>
                  <a:pt x="1196950" y="484550"/>
                </a:lnTo>
                <a:lnTo>
                  <a:pt x="1196950" y="456963"/>
                </a:lnTo>
                <a:cubicBezTo>
                  <a:pt x="1196950" y="436496"/>
                  <a:pt x="1180041" y="419588"/>
                  <a:pt x="1158683" y="419588"/>
                </a:cubicBezTo>
                <a:close/>
                <a:moveTo>
                  <a:pt x="699482" y="38710"/>
                </a:moveTo>
                <a:cubicBezTo>
                  <a:pt x="690582" y="38710"/>
                  <a:pt x="681683" y="41380"/>
                  <a:pt x="672784" y="45829"/>
                </a:cubicBezTo>
                <a:lnTo>
                  <a:pt x="57845" y="400010"/>
                </a:lnTo>
                <a:lnTo>
                  <a:pt x="164636" y="461413"/>
                </a:lnTo>
                <a:lnTo>
                  <a:pt x="164636" y="456963"/>
                </a:lnTo>
                <a:cubicBezTo>
                  <a:pt x="164636" y="415138"/>
                  <a:pt x="199343" y="380432"/>
                  <a:pt x="241170" y="380432"/>
                </a:cubicBezTo>
                <a:lnTo>
                  <a:pt x="1158683" y="380432"/>
                </a:lnTo>
                <a:cubicBezTo>
                  <a:pt x="1201400" y="380432"/>
                  <a:pt x="1235217" y="415138"/>
                  <a:pt x="1235217" y="456963"/>
                </a:cubicBezTo>
                <a:lnTo>
                  <a:pt x="1235217" y="461413"/>
                </a:lnTo>
                <a:lnTo>
                  <a:pt x="1342008" y="400010"/>
                </a:lnTo>
                <a:lnTo>
                  <a:pt x="726179" y="45829"/>
                </a:lnTo>
                <a:cubicBezTo>
                  <a:pt x="719060" y="41380"/>
                  <a:pt x="709271" y="38710"/>
                  <a:pt x="699482" y="38710"/>
                </a:cubicBezTo>
                <a:close/>
                <a:moveTo>
                  <a:pt x="700038" y="0"/>
                </a:moveTo>
                <a:cubicBezTo>
                  <a:pt x="715945" y="0"/>
                  <a:pt x="731964" y="4004"/>
                  <a:pt x="746648" y="12013"/>
                </a:cubicBezTo>
                <a:lnTo>
                  <a:pt x="1372265" y="373313"/>
                </a:lnTo>
                <a:cubicBezTo>
                  <a:pt x="1381165" y="377762"/>
                  <a:pt x="1387394" y="383992"/>
                  <a:pt x="1392734" y="392891"/>
                </a:cubicBezTo>
                <a:cubicBezTo>
                  <a:pt x="1392734" y="392891"/>
                  <a:pt x="1392734" y="392891"/>
                  <a:pt x="1393624" y="392891"/>
                </a:cubicBezTo>
                <a:cubicBezTo>
                  <a:pt x="1393624" y="393781"/>
                  <a:pt x="1393624" y="393781"/>
                  <a:pt x="1393624" y="393781"/>
                </a:cubicBezTo>
                <a:cubicBezTo>
                  <a:pt x="1398073" y="401790"/>
                  <a:pt x="1399853" y="411579"/>
                  <a:pt x="1399853" y="420478"/>
                </a:cubicBezTo>
                <a:lnTo>
                  <a:pt x="1399853" y="1137737"/>
                </a:lnTo>
                <a:cubicBezTo>
                  <a:pt x="1399853" y="1173333"/>
                  <a:pt x="1371375" y="1203590"/>
                  <a:pt x="1334889" y="1203590"/>
                </a:cubicBezTo>
                <a:lnTo>
                  <a:pt x="64965" y="1203590"/>
                </a:lnTo>
                <a:cubicBezTo>
                  <a:pt x="47166" y="1203590"/>
                  <a:pt x="32037" y="1196471"/>
                  <a:pt x="21358" y="1185792"/>
                </a:cubicBezTo>
                <a:cubicBezTo>
                  <a:pt x="20468" y="1185792"/>
                  <a:pt x="20468" y="1184902"/>
                  <a:pt x="20468" y="1184902"/>
                </a:cubicBezTo>
                <a:cubicBezTo>
                  <a:pt x="19578" y="1184902"/>
                  <a:pt x="19578" y="1184902"/>
                  <a:pt x="19578" y="1184902"/>
                </a:cubicBezTo>
                <a:cubicBezTo>
                  <a:pt x="18688" y="1184902"/>
                  <a:pt x="18688" y="1184012"/>
                  <a:pt x="17799" y="1183122"/>
                </a:cubicBezTo>
                <a:lnTo>
                  <a:pt x="16909" y="1182233"/>
                </a:lnTo>
                <a:cubicBezTo>
                  <a:pt x="6229" y="1170664"/>
                  <a:pt x="0" y="1154646"/>
                  <a:pt x="0" y="1137737"/>
                </a:cubicBezTo>
                <a:lnTo>
                  <a:pt x="0" y="420478"/>
                </a:lnTo>
                <a:cubicBezTo>
                  <a:pt x="0" y="411579"/>
                  <a:pt x="1780" y="401790"/>
                  <a:pt x="6229" y="393781"/>
                </a:cubicBezTo>
                <a:cubicBezTo>
                  <a:pt x="6229" y="393781"/>
                  <a:pt x="6229" y="393781"/>
                  <a:pt x="7119" y="392891"/>
                </a:cubicBezTo>
                <a:cubicBezTo>
                  <a:pt x="11569" y="383992"/>
                  <a:pt x="18688" y="377762"/>
                  <a:pt x="26698" y="373313"/>
                </a:cubicBezTo>
                <a:lnTo>
                  <a:pt x="654095" y="12013"/>
                </a:lnTo>
                <a:cubicBezTo>
                  <a:pt x="668334" y="4004"/>
                  <a:pt x="684130" y="0"/>
                  <a:pt x="70003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AAEF839A-B0B7-4F9A-9E3C-19D80ACF8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5711" y="9251019"/>
            <a:ext cx="1482252" cy="910350"/>
          </a:xfrm>
          <a:custGeom>
            <a:avLst/>
            <a:gdLst>
              <a:gd name="connsiteX0" fmla="*/ 917250 w 1482252"/>
              <a:gd name="connsiteY0" fmla="*/ 758218 h 910350"/>
              <a:gd name="connsiteX1" fmla="*/ 952563 w 1482252"/>
              <a:gd name="connsiteY1" fmla="*/ 793531 h 910350"/>
              <a:gd name="connsiteX2" fmla="*/ 917250 w 1482252"/>
              <a:gd name="connsiteY2" fmla="*/ 827961 h 910350"/>
              <a:gd name="connsiteX3" fmla="*/ 882820 w 1482252"/>
              <a:gd name="connsiteY3" fmla="*/ 793531 h 910350"/>
              <a:gd name="connsiteX4" fmla="*/ 917250 w 1482252"/>
              <a:gd name="connsiteY4" fmla="*/ 758218 h 910350"/>
              <a:gd name="connsiteX5" fmla="*/ 740687 w 1482252"/>
              <a:gd name="connsiteY5" fmla="*/ 758218 h 910350"/>
              <a:gd name="connsiteX6" fmla="*/ 776000 w 1482252"/>
              <a:gd name="connsiteY6" fmla="*/ 793531 h 910350"/>
              <a:gd name="connsiteX7" fmla="*/ 740687 w 1482252"/>
              <a:gd name="connsiteY7" fmla="*/ 827961 h 910350"/>
              <a:gd name="connsiteX8" fmla="*/ 706257 w 1482252"/>
              <a:gd name="connsiteY8" fmla="*/ 793531 h 910350"/>
              <a:gd name="connsiteX9" fmla="*/ 740687 w 1482252"/>
              <a:gd name="connsiteY9" fmla="*/ 758218 h 910350"/>
              <a:gd name="connsiteX10" fmla="*/ 568046 w 1482252"/>
              <a:gd name="connsiteY10" fmla="*/ 758218 h 910350"/>
              <a:gd name="connsiteX11" fmla="*/ 603359 w 1482252"/>
              <a:gd name="connsiteY11" fmla="*/ 793531 h 910350"/>
              <a:gd name="connsiteX12" fmla="*/ 568046 w 1482252"/>
              <a:gd name="connsiteY12" fmla="*/ 827961 h 910350"/>
              <a:gd name="connsiteX13" fmla="*/ 533616 w 1482252"/>
              <a:gd name="connsiteY13" fmla="*/ 793531 h 910350"/>
              <a:gd name="connsiteX14" fmla="*/ 568046 w 1482252"/>
              <a:gd name="connsiteY14" fmla="*/ 758218 h 910350"/>
              <a:gd name="connsiteX15" fmla="*/ 917250 w 1482252"/>
              <a:gd name="connsiteY15" fmla="*/ 624814 h 910350"/>
              <a:gd name="connsiteX16" fmla="*/ 952563 w 1482252"/>
              <a:gd name="connsiteY16" fmla="*/ 659691 h 910350"/>
              <a:gd name="connsiteX17" fmla="*/ 917250 w 1482252"/>
              <a:gd name="connsiteY17" fmla="*/ 694568 h 910350"/>
              <a:gd name="connsiteX18" fmla="*/ 882820 w 1482252"/>
              <a:gd name="connsiteY18" fmla="*/ 659691 h 910350"/>
              <a:gd name="connsiteX19" fmla="*/ 917250 w 1482252"/>
              <a:gd name="connsiteY19" fmla="*/ 624814 h 910350"/>
              <a:gd name="connsiteX20" fmla="*/ 740687 w 1482252"/>
              <a:gd name="connsiteY20" fmla="*/ 624814 h 910350"/>
              <a:gd name="connsiteX21" fmla="*/ 776000 w 1482252"/>
              <a:gd name="connsiteY21" fmla="*/ 659691 h 910350"/>
              <a:gd name="connsiteX22" fmla="*/ 740687 w 1482252"/>
              <a:gd name="connsiteY22" fmla="*/ 694568 h 910350"/>
              <a:gd name="connsiteX23" fmla="*/ 706257 w 1482252"/>
              <a:gd name="connsiteY23" fmla="*/ 659691 h 910350"/>
              <a:gd name="connsiteX24" fmla="*/ 740687 w 1482252"/>
              <a:gd name="connsiteY24" fmla="*/ 624814 h 910350"/>
              <a:gd name="connsiteX25" fmla="*/ 568046 w 1482252"/>
              <a:gd name="connsiteY25" fmla="*/ 624814 h 910350"/>
              <a:gd name="connsiteX26" fmla="*/ 603359 w 1482252"/>
              <a:gd name="connsiteY26" fmla="*/ 659691 h 910350"/>
              <a:gd name="connsiteX27" fmla="*/ 568046 w 1482252"/>
              <a:gd name="connsiteY27" fmla="*/ 694568 h 910350"/>
              <a:gd name="connsiteX28" fmla="*/ 533616 w 1482252"/>
              <a:gd name="connsiteY28" fmla="*/ 659691 h 910350"/>
              <a:gd name="connsiteX29" fmla="*/ 568046 w 1482252"/>
              <a:gd name="connsiteY29" fmla="*/ 624814 h 910350"/>
              <a:gd name="connsiteX30" fmla="*/ 917250 w 1482252"/>
              <a:gd name="connsiteY30" fmla="*/ 495332 h 910350"/>
              <a:gd name="connsiteX31" fmla="*/ 952563 w 1482252"/>
              <a:gd name="connsiteY31" fmla="*/ 529762 h 910350"/>
              <a:gd name="connsiteX32" fmla="*/ 917250 w 1482252"/>
              <a:gd name="connsiteY32" fmla="*/ 565075 h 910350"/>
              <a:gd name="connsiteX33" fmla="*/ 882820 w 1482252"/>
              <a:gd name="connsiteY33" fmla="*/ 529762 h 910350"/>
              <a:gd name="connsiteX34" fmla="*/ 917250 w 1482252"/>
              <a:gd name="connsiteY34" fmla="*/ 495332 h 910350"/>
              <a:gd name="connsiteX35" fmla="*/ 740687 w 1482252"/>
              <a:gd name="connsiteY35" fmla="*/ 495332 h 910350"/>
              <a:gd name="connsiteX36" fmla="*/ 776000 w 1482252"/>
              <a:gd name="connsiteY36" fmla="*/ 529762 h 910350"/>
              <a:gd name="connsiteX37" fmla="*/ 740687 w 1482252"/>
              <a:gd name="connsiteY37" fmla="*/ 565075 h 910350"/>
              <a:gd name="connsiteX38" fmla="*/ 706257 w 1482252"/>
              <a:gd name="connsiteY38" fmla="*/ 529762 h 910350"/>
              <a:gd name="connsiteX39" fmla="*/ 740687 w 1482252"/>
              <a:gd name="connsiteY39" fmla="*/ 495332 h 910350"/>
              <a:gd name="connsiteX40" fmla="*/ 568046 w 1482252"/>
              <a:gd name="connsiteY40" fmla="*/ 495332 h 910350"/>
              <a:gd name="connsiteX41" fmla="*/ 603359 w 1482252"/>
              <a:gd name="connsiteY41" fmla="*/ 529762 h 910350"/>
              <a:gd name="connsiteX42" fmla="*/ 568046 w 1482252"/>
              <a:gd name="connsiteY42" fmla="*/ 565075 h 910350"/>
              <a:gd name="connsiteX43" fmla="*/ 533616 w 1482252"/>
              <a:gd name="connsiteY43" fmla="*/ 529762 h 910350"/>
              <a:gd name="connsiteX44" fmla="*/ 568046 w 1482252"/>
              <a:gd name="connsiteY44" fmla="*/ 495332 h 910350"/>
              <a:gd name="connsiteX45" fmla="*/ 491122 w 1482252"/>
              <a:gd name="connsiteY45" fmla="*/ 342254 h 910350"/>
              <a:gd name="connsiteX46" fmla="*/ 408381 w 1482252"/>
              <a:gd name="connsiteY46" fmla="*/ 402803 h 910350"/>
              <a:gd name="connsiteX47" fmla="*/ 285605 w 1482252"/>
              <a:gd name="connsiteY47" fmla="*/ 804388 h 910350"/>
              <a:gd name="connsiteX48" fmla="*/ 292722 w 1482252"/>
              <a:gd name="connsiteY48" fmla="*/ 851581 h 910350"/>
              <a:gd name="connsiteX49" fmla="*/ 334537 w 1482252"/>
              <a:gd name="connsiteY49" fmla="*/ 872061 h 910350"/>
              <a:gd name="connsiteX50" fmla="*/ 1147710 w 1482252"/>
              <a:gd name="connsiteY50" fmla="*/ 872061 h 910350"/>
              <a:gd name="connsiteX51" fmla="*/ 1189525 w 1482252"/>
              <a:gd name="connsiteY51" fmla="*/ 851581 h 910350"/>
              <a:gd name="connsiteX52" fmla="*/ 1197532 w 1482252"/>
              <a:gd name="connsiteY52" fmla="*/ 804388 h 910350"/>
              <a:gd name="connsiteX53" fmla="*/ 1073866 w 1482252"/>
              <a:gd name="connsiteY53" fmla="*/ 402803 h 910350"/>
              <a:gd name="connsiteX54" fmla="*/ 990236 w 1482252"/>
              <a:gd name="connsiteY54" fmla="*/ 342254 h 910350"/>
              <a:gd name="connsiteX55" fmla="*/ 491122 w 1482252"/>
              <a:gd name="connsiteY55" fmla="*/ 303075 h 910350"/>
              <a:gd name="connsiteX56" fmla="*/ 990236 w 1482252"/>
              <a:gd name="connsiteY56" fmla="*/ 303075 h 910350"/>
              <a:gd name="connsiteX57" fmla="*/ 1111233 w 1482252"/>
              <a:gd name="connsiteY57" fmla="*/ 391228 h 910350"/>
              <a:gd name="connsiteX58" fmla="*/ 1234009 w 1482252"/>
              <a:gd name="connsiteY58" fmla="*/ 792813 h 910350"/>
              <a:gd name="connsiteX59" fmla="*/ 1220664 w 1482252"/>
              <a:gd name="connsiteY59" fmla="*/ 873842 h 910350"/>
              <a:gd name="connsiteX60" fmla="*/ 1147710 w 1482252"/>
              <a:gd name="connsiteY60" fmla="*/ 910350 h 910350"/>
              <a:gd name="connsiteX61" fmla="*/ 334537 w 1482252"/>
              <a:gd name="connsiteY61" fmla="*/ 910350 h 910350"/>
              <a:gd name="connsiteX62" fmla="*/ 261583 w 1482252"/>
              <a:gd name="connsiteY62" fmla="*/ 873842 h 910350"/>
              <a:gd name="connsiteX63" fmla="*/ 247348 w 1482252"/>
              <a:gd name="connsiteY63" fmla="*/ 792813 h 910350"/>
              <a:gd name="connsiteX64" fmla="*/ 371014 w 1482252"/>
              <a:gd name="connsiteY64" fmla="*/ 391228 h 910350"/>
              <a:gd name="connsiteX65" fmla="*/ 491122 w 1482252"/>
              <a:gd name="connsiteY65" fmla="*/ 303075 h 910350"/>
              <a:gd name="connsiteX66" fmla="*/ 727233 w 1482252"/>
              <a:gd name="connsiteY66" fmla="*/ 38545 h 910350"/>
              <a:gd name="connsiteX67" fmla="*/ 124484 w 1482252"/>
              <a:gd name="connsiteY67" fmla="*/ 128633 h 910350"/>
              <a:gd name="connsiteX68" fmla="*/ 39124 w 1482252"/>
              <a:gd name="connsiteY68" fmla="*/ 237938 h 910350"/>
              <a:gd name="connsiteX69" fmla="*/ 39124 w 1482252"/>
              <a:gd name="connsiteY69" fmla="*/ 302810 h 910350"/>
              <a:gd name="connsiteX70" fmla="*/ 129819 w 1482252"/>
              <a:gd name="connsiteY70" fmla="*/ 392564 h 910350"/>
              <a:gd name="connsiteX71" fmla="*/ 216069 w 1482252"/>
              <a:gd name="connsiteY71" fmla="*/ 392564 h 910350"/>
              <a:gd name="connsiteX72" fmla="*/ 306765 w 1482252"/>
              <a:gd name="connsiteY72" fmla="*/ 302810 h 910350"/>
              <a:gd name="connsiteX73" fmla="*/ 306765 w 1482252"/>
              <a:gd name="connsiteY73" fmla="*/ 298367 h 910350"/>
              <a:gd name="connsiteX74" fmla="*/ 338775 w 1482252"/>
              <a:gd name="connsiteY74" fmla="*/ 260154 h 910350"/>
              <a:gd name="connsiteX75" fmla="*/ 729122 w 1482252"/>
              <a:gd name="connsiteY75" fmla="*/ 218387 h 910350"/>
              <a:gd name="connsiteX76" fmla="*/ 1144366 w 1482252"/>
              <a:gd name="connsiteY76" fmla="*/ 261932 h 910350"/>
              <a:gd name="connsiteX77" fmla="*/ 1176376 w 1482252"/>
              <a:gd name="connsiteY77" fmla="*/ 301921 h 910350"/>
              <a:gd name="connsiteX78" fmla="*/ 1176376 w 1482252"/>
              <a:gd name="connsiteY78" fmla="*/ 302810 h 910350"/>
              <a:gd name="connsiteX79" fmla="*/ 1267072 w 1482252"/>
              <a:gd name="connsiteY79" fmla="*/ 392564 h 910350"/>
              <a:gd name="connsiteX80" fmla="*/ 1353322 w 1482252"/>
              <a:gd name="connsiteY80" fmla="*/ 392564 h 910350"/>
              <a:gd name="connsiteX81" fmla="*/ 1444017 w 1482252"/>
              <a:gd name="connsiteY81" fmla="*/ 302810 h 910350"/>
              <a:gd name="connsiteX82" fmla="*/ 1444017 w 1482252"/>
              <a:gd name="connsiteY82" fmla="*/ 237938 h 910350"/>
              <a:gd name="connsiteX83" fmla="*/ 1356878 w 1482252"/>
              <a:gd name="connsiteY83" fmla="*/ 128633 h 910350"/>
              <a:gd name="connsiteX84" fmla="*/ 1355989 w 1482252"/>
              <a:gd name="connsiteY84" fmla="*/ 127744 h 910350"/>
              <a:gd name="connsiteX85" fmla="*/ 727233 w 1482252"/>
              <a:gd name="connsiteY85" fmla="*/ 38545 h 910350"/>
              <a:gd name="connsiteX86" fmla="*/ 727233 w 1482252"/>
              <a:gd name="connsiteY86" fmla="*/ 0 h 910350"/>
              <a:gd name="connsiteX87" fmla="*/ 1366659 w 1482252"/>
              <a:gd name="connsiteY87" fmla="*/ 91309 h 910350"/>
              <a:gd name="connsiteX88" fmla="*/ 1482252 w 1482252"/>
              <a:gd name="connsiteY88" fmla="*/ 237938 h 910350"/>
              <a:gd name="connsiteX89" fmla="*/ 1482252 w 1482252"/>
              <a:gd name="connsiteY89" fmla="*/ 302810 h 910350"/>
              <a:gd name="connsiteX90" fmla="*/ 1353322 w 1482252"/>
              <a:gd name="connsiteY90" fmla="*/ 431665 h 910350"/>
              <a:gd name="connsiteX91" fmla="*/ 1267072 w 1482252"/>
              <a:gd name="connsiteY91" fmla="*/ 431665 h 910350"/>
              <a:gd name="connsiteX92" fmla="*/ 1137253 w 1482252"/>
              <a:gd name="connsiteY92" fmla="*/ 302810 h 910350"/>
              <a:gd name="connsiteX93" fmla="*/ 1137253 w 1482252"/>
              <a:gd name="connsiteY93" fmla="*/ 301921 h 910350"/>
              <a:gd name="connsiteX94" fmla="*/ 1136363 w 1482252"/>
              <a:gd name="connsiteY94" fmla="*/ 300144 h 910350"/>
              <a:gd name="connsiteX95" fmla="*/ 346778 w 1482252"/>
              <a:gd name="connsiteY95" fmla="*/ 296589 h 910350"/>
              <a:gd name="connsiteX96" fmla="*/ 344999 w 1482252"/>
              <a:gd name="connsiteY96" fmla="*/ 298367 h 910350"/>
              <a:gd name="connsiteX97" fmla="*/ 344999 w 1482252"/>
              <a:gd name="connsiteY97" fmla="*/ 302810 h 910350"/>
              <a:gd name="connsiteX98" fmla="*/ 216069 w 1482252"/>
              <a:gd name="connsiteY98" fmla="*/ 431665 h 910350"/>
              <a:gd name="connsiteX99" fmla="*/ 129819 w 1482252"/>
              <a:gd name="connsiteY99" fmla="*/ 431665 h 910350"/>
              <a:gd name="connsiteX100" fmla="*/ 0 w 1482252"/>
              <a:gd name="connsiteY100" fmla="*/ 302810 h 910350"/>
              <a:gd name="connsiteX101" fmla="*/ 0 w 1482252"/>
              <a:gd name="connsiteY101" fmla="*/ 237938 h 910350"/>
              <a:gd name="connsiteX102" fmla="*/ 113814 w 1482252"/>
              <a:gd name="connsiteY102" fmla="*/ 91309 h 910350"/>
              <a:gd name="connsiteX103" fmla="*/ 727233 w 1482252"/>
              <a:gd name="connsiteY103" fmla="*/ 0 h 91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1482252" h="910350">
                <a:moveTo>
                  <a:pt x="917250" y="758218"/>
                </a:moveTo>
                <a:cubicBezTo>
                  <a:pt x="937555" y="758218"/>
                  <a:pt x="952563" y="773226"/>
                  <a:pt x="952563" y="793531"/>
                </a:cubicBezTo>
                <a:cubicBezTo>
                  <a:pt x="952563" y="812070"/>
                  <a:pt x="937555" y="827961"/>
                  <a:pt x="917250" y="827961"/>
                </a:cubicBezTo>
                <a:cubicBezTo>
                  <a:pt x="898711" y="827961"/>
                  <a:pt x="882820" y="812070"/>
                  <a:pt x="882820" y="793531"/>
                </a:cubicBezTo>
                <a:cubicBezTo>
                  <a:pt x="882820" y="773226"/>
                  <a:pt x="898711" y="758218"/>
                  <a:pt x="917250" y="758218"/>
                </a:cubicBezTo>
                <a:close/>
                <a:moveTo>
                  <a:pt x="740687" y="758218"/>
                </a:moveTo>
                <a:cubicBezTo>
                  <a:pt x="760109" y="758218"/>
                  <a:pt x="776000" y="773226"/>
                  <a:pt x="776000" y="793531"/>
                </a:cubicBezTo>
                <a:cubicBezTo>
                  <a:pt x="776000" y="812070"/>
                  <a:pt x="760109" y="827961"/>
                  <a:pt x="740687" y="827961"/>
                </a:cubicBezTo>
                <a:cubicBezTo>
                  <a:pt x="721265" y="827961"/>
                  <a:pt x="706257" y="812070"/>
                  <a:pt x="706257" y="793531"/>
                </a:cubicBezTo>
                <a:cubicBezTo>
                  <a:pt x="706257" y="773226"/>
                  <a:pt x="721265" y="758218"/>
                  <a:pt x="740687" y="758218"/>
                </a:cubicBezTo>
                <a:close/>
                <a:moveTo>
                  <a:pt x="568046" y="758218"/>
                </a:moveTo>
                <a:cubicBezTo>
                  <a:pt x="587468" y="758218"/>
                  <a:pt x="603359" y="773226"/>
                  <a:pt x="603359" y="793531"/>
                </a:cubicBezTo>
                <a:cubicBezTo>
                  <a:pt x="603359" y="812070"/>
                  <a:pt x="587468" y="827961"/>
                  <a:pt x="568046" y="827961"/>
                </a:cubicBezTo>
                <a:cubicBezTo>
                  <a:pt x="548624" y="827961"/>
                  <a:pt x="533616" y="812070"/>
                  <a:pt x="533616" y="793531"/>
                </a:cubicBezTo>
                <a:cubicBezTo>
                  <a:pt x="533616" y="773226"/>
                  <a:pt x="548624" y="758218"/>
                  <a:pt x="568046" y="758218"/>
                </a:cubicBezTo>
                <a:close/>
                <a:moveTo>
                  <a:pt x="917250" y="624814"/>
                </a:moveTo>
                <a:cubicBezTo>
                  <a:pt x="937555" y="624814"/>
                  <a:pt x="952563" y="640509"/>
                  <a:pt x="952563" y="659691"/>
                </a:cubicBezTo>
                <a:cubicBezTo>
                  <a:pt x="952563" y="678873"/>
                  <a:pt x="937555" y="694568"/>
                  <a:pt x="917250" y="694568"/>
                </a:cubicBezTo>
                <a:cubicBezTo>
                  <a:pt x="898711" y="694568"/>
                  <a:pt x="882820" y="678873"/>
                  <a:pt x="882820" y="659691"/>
                </a:cubicBezTo>
                <a:cubicBezTo>
                  <a:pt x="882820" y="640509"/>
                  <a:pt x="898711" y="624814"/>
                  <a:pt x="917250" y="624814"/>
                </a:cubicBezTo>
                <a:close/>
                <a:moveTo>
                  <a:pt x="740687" y="624814"/>
                </a:moveTo>
                <a:cubicBezTo>
                  <a:pt x="760109" y="624814"/>
                  <a:pt x="776000" y="640509"/>
                  <a:pt x="776000" y="659691"/>
                </a:cubicBezTo>
                <a:cubicBezTo>
                  <a:pt x="776000" y="678873"/>
                  <a:pt x="760109" y="694568"/>
                  <a:pt x="740687" y="694568"/>
                </a:cubicBezTo>
                <a:cubicBezTo>
                  <a:pt x="721265" y="694568"/>
                  <a:pt x="706257" y="678873"/>
                  <a:pt x="706257" y="659691"/>
                </a:cubicBezTo>
                <a:cubicBezTo>
                  <a:pt x="706257" y="640509"/>
                  <a:pt x="721265" y="624814"/>
                  <a:pt x="740687" y="624814"/>
                </a:cubicBezTo>
                <a:close/>
                <a:moveTo>
                  <a:pt x="568046" y="624814"/>
                </a:moveTo>
                <a:cubicBezTo>
                  <a:pt x="587468" y="624814"/>
                  <a:pt x="603359" y="640509"/>
                  <a:pt x="603359" y="659691"/>
                </a:cubicBezTo>
                <a:cubicBezTo>
                  <a:pt x="603359" y="678873"/>
                  <a:pt x="587468" y="694568"/>
                  <a:pt x="568046" y="694568"/>
                </a:cubicBezTo>
                <a:cubicBezTo>
                  <a:pt x="548624" y="694568"/>
                  <a:pt x="533616" y="678873"/>
                  <a:pt x="533616" y="659691"/>
                </a:cubicBezTo>
                <a:cubicBezTo>
                  <a:pt x="533616" y="640509"/>
                  <a:pt x="548624" y="624814"/>
                  <a:pt x="568046" y="624814"/>
                </a:cubicBezTo>
                <a:close/>
                <a:moveTo>
                  <a:pt x="917250" y="495332"/>
                </a:moveTo>
                <a:cubicBezTo>
                  <a:pt x="937555" y="495332"/>
                  <a:pt x="952563" y="511223"/>
                  <a:pt x="952563" y="529762"/>
                </a:cubicBezTo>
                <a:cubicBezTo>
                  <a:pt x="952563" y="550067"/>
                  <a:pt x="937555" y="565075"/>
                  <a:pt x="917250" y="565075"/>
                </a:cubicBezTo>
                <a:cubicBezTo>
                  <a:pt x="898711" y="565075"/>
                  <a:pt x="882820" y="550067"/>
                  <a:pt x="882820" y="529762"/>
                </a:cubicBezTo>
                <a:cubicBezTo>
                  <a:pt x="882820" y="511223"/>
                  <a:pt x="898711" y="495332"/>
                  <a:pt x="917250" y="495332"/>
                </a:cubicBezTo>
                <a:close/>
                <a:moveTo>
                  <a:pt x="740687" y="495332"/>
                </a:moveTo>
                <a:cubicBezTo>
                  <a:pt x="760109" y="495332"/>
                  <a:pt x="776000" y="511223"/>
                  <a:pt x="776000" y="529762"/>
                </a:cubicBezTo>
                <a:cubicBezTo>
                  <a:pt x="776000" y="550067"/>
                  <a:pt x="760109" y="565075"/>
                  <a:pt x="740687" y="565075"/>
                </a:cubicBezTo>
                <a:cubicBezTo>
                  <a:pt x="721265" y="565075"/>
                  <a:pt x="706257" y="550067"/>
                  <a:pt x="706257" y="529762"/>
                </a:cubicBezTo>
                <a:cubicBezTo>
                  <a:pt x="706257" y="511223"/>
                  <a:pt x="721265" y="495332"/>
                  <a:pt x="740687" y="495332"/>
                </a:cubicBezTo>
                <a:close/>
                <a:moveTo>
                  <a:pt x="568046" y="495332"/>
                </a:moveTo>
                <a:cubicBezTo>
                  <a:pt x="587468" y="495332"/>
                  <a:pt x="603359" y="511223"/>
                  <a:pt x="603359" y="529762"/>
                </a:cubicBezTo>
                <a:cubicBezTo>
                  <a:pt x="603359" y="550067"/>
                  <a:pt x="587468" y="565075"/>
                  <a:pt x="568046" y="565075"/>
                </a:cubicBezTo>
                <a:cubicBezTo>
                  <a:pt x="548624" y="565075"/>
                  <a:pt x="533616" y="550067"/>
                  <a:pt x="533616" y="529762"/>
                </a:cubicBezTo>
                <a:cubicBezTo>
                  <a:pt x="533616" y="511223"/>
                  <a:pt x="548624" y="495332"/>
                  <a:pt x="568046" y="495332"/>
                </a:cubicBezTo>
                <a:close/>
                <a:moveTo>
                  <a:pt x="491122" y="342254"/>
                </a:moveTo>
                <a:cubicBezTo>
                  <a:pt x="452866" y="342254"/>
                  <a:pt x="419947" y="366296"/>
                  <a:pt x="408381" y="402803"/>
                </a:cubicBezTo>
                <a:lnTo>
                  <a:pt x="285605" y="804388"/>
                </a:lnTo>
                <a:cubicBezTo>
                  <a:pt x="280267" y="820416"/>
                  <a:pt x="282936" y="837334"/>
                  <a:pt x="292722" y="851581"/>
                </a:cubicBezTo>
                <a:cubicBezTo>
                  <a:pt x="302509" y="864938"/>
                  <a:pt x="317633" y="872061"/>
                  <a:pt x="334537" y="872061"/>
                </a:cubicBezTo>
                <a:lnTo>
                  <a:pt x="1147710" y="872061"/>
                </a:lnTo>
                <a:cubicBezTo>
                  <a:pt x="1163724" y="872061"/>
                  <a:pt x="1178849" y="864938"/>
                  <a:pt x="1189525" y="851581"/>
                </a:cubicBezTo>
                <a:cubicBezTo>
                  <a:pt x="1199312" y="837334"/>
                  <a:pt x="1201981" y="820416"/>
                  <a:pt x="1197532" y="804388"/>
                </a:cubicBezTo>
                <a:lnTo>
                  <a:pt x="1073866" y="402803"/>
                </a:lnTo>
                <a:cubicBezTo>
                  <a:pt x="1063190" y="366296"/>
                  <a:pt x="1029382" y="342254"/>
                  <a:pt x="990236" y="342254"/>
                </a:cubicBezTo>
                <a:close/>
                <a:moveTo>
                  <a:pt x="491122" y="303075"/>
                </a:moveTo>
                <a:lnTo>
                  <a:pt x="990236" y="303075"/>
                </a:lnTo>
                <a:cubicBezTo>
                  <a:pt x="1046286" y="303075"/>
                  <a:pt x="1095219" y="338692"/>
                  <a:pt x="1111233" y="391228"/>
                </a:cubicBezTo>
                <a:lnTo>
                  <a:pt x="1234009" y="792813"/>
                </a:lnTo>
                <a:cubicBezTo>
                  <a:pt x="1242906" y="820416"/>
                  <a:pt x="1237568" y="849800"/>
                  <a:pt x="1220664" y="873842"/>
                </a:cubicBezTo>
                <a:cubicBezTo>
                  <a:pt x="1202870" y="897884"/>
                  <a:pt x="1176180" y="910350"/>
                  <a:pt x="1147710" y="910350"/>
                </a:cubicBezTo>
                <a:lnTo>
                  <a:pt x="334537" y="910350"/>
                </a:lnTo>
                <a:cubicBezTo>
                  <a:pt x="306067" y="910350"/>
                  <a:pt x="279377" y="897884"/>
                  <a:pt x="261583" y="873842"/>
                </a:cubicBezTo>
                <a:cubicBezTo>
                  <a:pt x="243789" y="849800"/>
                  <a:pt x="239341" y="820416"/>
                  <a:pt x="247348" y="792813"/>
                </a:cubicBezTo>
                <a:lnTo>
                  <a:pt x="371014" y="391228"/>
                </a:lnTo>
                <a:cubicBezTo>
                  <a:pt x="387918" y="338692"/>
                  <a:pt x="435962" y="303075"/>
                  <a:pt x="491122" y="303075"/>
                </a:cubicBezTo>
                <a:close/>
                <a:moveTo>
                  <a:pt x="727233" y="38545"/>
                </a:moveTo>
                <a:cubicBezTo>
                  <a:pt x="521500" y="38656"/>
                  <a:pt x="320103" y="68649"/>
                  <a:pt x="124484" y="128633"/>
                </a:cubicBezTo>
                <a:cubicBezTo>
                  <a:pt x="75580" y="142851"/>
                  <a:pt x="39124" y="204169"/>
                  <a:pt x="39124" y="237938"/>
                </a:cubicBezTo>
                <a:lnTo>
                  <a:pt x="39124" y="302810"/>
                </a:lnTo>
                <a:cubicBezTo>
                  <a:pt x="39124" y="352575"/>
                  <a:pt x="79136" y="392564"/>
                  <a:pt x="129819" y="392564"/>
                </a:cubicBezTo>
                <a:lnTo>
                  <a:pt x="216069" y="392564"/>
                </a:lnTo>
                <a:cubicBezTo>
                  <a:pt x="265863" y="392564"/>
                  <a:pt x="306765" y="352575"/>
                  <a:pt x="306765" y="302810"/>
                </a:cubicBezTo>
                <a:lnTo>
                  <a:pt x="306765" y="298367"/>
                </a:lnTo>
                <a:cubicBezTo>
                  <a:pt x="306765" y="279705"/>
                  <a:pt x="320102" y="263709"/>
                  <a:pt x="338775" y="260154"/>
                </a:cubicBezTo>
                <a:cubicBezTo>
                  <a:pt x="465927" y="232606"/>
                  <a:pt x="596635" y="218387"/>
                  <a:pt x="729122" y="218387"/>
                </a:cubicBezTo>
                <a:cubicBezTo>
                  <a:pt x="866055" y="218387"/>
                  <a:pt x="1004766" y="232606"/>
                  <a:pt x="1144366" y="261932"/>
                </a:cubicBezTo>
                <a:cubicBezTo>
                  <a:pt x="1163039" y="265486"/>
                  <a:pt x="1176376" y="282371"/>
                  <a:pt x="1176376" y="301921"/>
                </a:cubicBezTo>
                <a:lnTo>
                  <a:pt x="1176376" y="302810"/>
                </a:lnTo>
                <a:cubicBezTo>
                  <a:pt x="1176376" y="352575"/>
                  <a:pt x="1216389" y="392564"/>
                  <a:pt x="1267072" y="392564"/>
                </a:cubicBezTo>
                <a:lnTo>
                  <a:pt x="1353322" y="392564"/>
                </a:lnTo>
                <a:cubicBezTo>
                  <a:pt x="1403115" y="392564"/>
                  <a:pt x="1444017" y="352575"/>
                  <a:pt x="1444017" y="302810"/>
                </a:cubicBezTo>
                <a:lnTo>
                  <a:pt x="1444017" y="237938"/>
                </a:lnTo>
                <a:cubicBezTo>
                  <a:pt x="1444017" y="202391"/>
                  <a:pt x="1420899" y="144629"/>
                  <a:pt x="1356878" y="128633"/>
                </a:cubicBezTo>
                <a:lnTo>
                  <a:pt x="1355989" y="127744"/>
                </a:lnTo>
                <a:cubicBezTo>
                  <a:pt x="1143032" y="68204"/>
                  <a:pt x="932965" y="38434"/>
                  <a:pt x="727233" y="38545"/>
                </a:cubicBezTo>
                <a:close/>
                <a:moveTo>
                  <a:pt x="727233" y="0"/>
                </a:moveTo>
                <a:cubicBezTo>
                  <a:pt x="936522" y="0"/>
                  <a:pt x="1150145" y="30436"/>
                  <a:pt x="1366659" y="91309"/>
                </a:cubicBezTo>
                <a:cubicBezTo>
                  <a:pt x="1445796" y="111748"/>
                  <a:pt x="1482252" y="181952"/>
                  <a:pt x="1482252" y="237938"/>
                </a:cubicBezTo>
                <a:lnTo>
                  <a:pt x="1482252" y="302810"/>
                </a:lnTo>
                <a:cubicBezTo>
                  <a:pt x="1482252" y="373903"/>
                  <a:pt x="1424456" y="431665"/>
                  <a:pt x="1353322" y="431665"/>
                </a:cubicBezTo>
                <a:lnTo>
                  <a:pt x="1267072" y="431665"/>
                </a:lnTo>
                <a:cubicBezTo>
                  <a:pt x="1195938" y="431665"/>
                  <a:pt x="1137253" y="373903"/>
                  <a:pt x="1137253" y="302810"/>
                </a:cubicBezTo>
                <a:lnTo>
                  <a:pt x="1137253" y="301921"/>
                </a:lnTo>
                <a:cubicBezTo>
                  <a:pt x="1137253" y="301033"/>
                  <a:pt x="1137253" y="300144"/>
                  <a:pt x="1136363" y="300144"/>
                </a:cubicBezTo>
                <a:cubicBezTo>
                  <a:pt x="866055" y="244158"/>
                  <a:pt x="600192" y="244158"/>
                  <a:pt x="346778" y="296589"/>
                </a:cubicBezTo>
                <a:cubicBezTo>
                  <a:pt x="345888" y="296589"/>
                  <a:pt x="344999" y="297478"/>
                  <a:pt x="344999" y="298367"/>
                </a:cubicBezTo>
                <a:lnTo>
                  <a:pt x="344999" y="302810"/>
                </a:lnTo>
                <a:cubicBezTo>
                  <a:pt x="344999" y="373903"/>
                  <a:pt x="287203" y="431665"/>
                  <a:pt x="216069" y="431665"/>
                </a:cubicBezTo>
                <a:lnTo>
                  <a:pt x="129819" y="431665"/>
                </a:lnTo>
                <a:cubicBezTo>
                  <a:pt x="58685" y="431665"/>
                  <a:pt x="0" y="373903"/>
                  <a:pt x="0" y="302810"/>
                </a:cubicBezTo>
                <a:lnTo>
                  <a:pt x="0" y="237938"/>
                </a:lnTo>
                <a:cubicBezTo>
                  <a:pt x="0" y="184618"/>
                  <a:pt x="49794" y="109082"/>
                  <a:pt x="113814" y="91309"/>
                </a:cubicBezTo>
                <a:cubicBezTo>
                  <a:pt x="312989" y="30436"/>
                  <a:pt x="517944" y="0"/>
                  <a:pt x="7272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Theme">
  <a:themeElements>
    <a:clrScheme name="Communication Slides S2">
      <a:dk1>
        <a:srgbClr val="747993"/>
      </a:dk1>
      <a:lt1>
        <a:srgbClr val="FFFFFF"/>
      </a:lt1>
      <a:dk2>
        <a:srgbClr val="111340"/>
      </a:dk2>
      <a:lt2>
        <a:srgbClr val="FFFFFF"/>
      </a:lt2>
      <a:accent1>
        <a:srgbClr val="3B3561"/>
      </a:accent1>
      <a:accent2>
        <a:srgbClr val="8F8073"/>
      </a:accent2>
      <a:accent3>
        <a:srgbClr val="F8C630"/>
      </a:accent3>
      <a:accent4>
        <a:srgbClr val="99E1D9"/>
      </a:accent4>
      <a:accent5>
        <a:srgbClr val="759AAB"/>
      </a:accent5>
      <a:accent6>
        <a:srgbClr val="C4C8CE"/>
      </a:accent6>
      <a:hlink>
        <a:srgbClr val="335FFE"/>
      </a:hlink>
      <a:folHlink>
        <a:srgbClr val="CA64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6FBFFF"/>
            </a:gs>
            <a:gs pos="98000">
              <a:srgbClr val="3C8BFF"/>
            </a:gs>
          </a:gsLst>
          <a:lin ang="540000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82217</TotalTime>
  <Words>1507</Words>
  <Application>Microsoft Macintosh PowerPoint</Application>
  <PresentationFormat>Custom</PresentationFormat>
  <Paragraphs>226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Montserrat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subject>Templates</dc:subject>
  <dc:creator>Isabella Moncada</dc:creator>
  <cp:keywords/>
  <dc:description/>
  <cp:lastModifiedBy>Johanna Jovel Hernández</cp:lastModifiedBy>
  <cp:revision>9691</cp:revision>
  <cp:lastPrinted>2019-09-18T23:04:43Z</cp:lastPrinted>
  <dcterms:created xsi:type="dcterms:W3CDTF">2014-11-12T21:47:38Z</dcterms:created>
  <dcterms:modified xsi:type="dcterms:W3CDTF">2021-12-27T19:31:39Z</dcterms:modified>
  <cp:category/>
</cp:coreProperties>
</file>