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6" r:id="rId2"/>
    <p:sldId id="4087" r:id="rId3"/>
    <p:sldId id="4088" r:id="rId4"/>
    <p:sldId id="4089" r:id="rId5"/>
    <p:sldId id="4090" r:id="rId6"/>
    <p:sldId id="4091" r:id="rId7"/>
    <p:sldId id="4092" r:id="rId8"/>
    <p:sldId id="4093" r:id="rId9"/>
    <p:sldId id="4094" r:id="rId10"/>
    <p:sldId id="4095" r:id="rId11"/>
    <p:sldId id="4096" r:id="rId12"/>
    <p:sldId id="4097" r:id="rId13"/>
    <p:sldId id="4098" r:id="rId14"/>
    <p:sldId id="4099" r:id="rId15"/>
    <p:sldId id="4100" r:id="rId16"/>
    <p:sldId id="4101" r:id="rId17"/>
    <p:sldId id="4102" r:id="rId18"/>
    <p:sldId id="4103" r:id="rId19"/>
    <p:sldId id="4104" r:id="rId20"/>
    <p:sldId id="410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47A94"/>
    <a:srgbClr val="111340"/>
    <a:srgbClr val="073B4C"/>
    <a:srgbClr val="DCDFE1"/>
    <a:srgbClr val="E2ECF1"/>
    <a:srgbClr val="F1F6F8"/>
    <a:srgbClr val="DBE9F0"/>
    <a:srgbClr val="335FFE"/>
    <a:srgbClr val="ECF3F6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 autoAdjust="0"/>
    <p:restoredTop sz="96327" autoAdjust="0"/>
  </p:normalViewPr>
  <p:slideViewPr>
    <p:cSldViewPr snapToGrid="0" snapToObjects="1">
      <p:cViewPr varScale="1">
        <p:scale>
          <a:sx n="43" d="100"/>
          <a:sy n="43" d="100"/>
        </p:scale>
        <p:origin x="610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9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Montserrat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Montserrat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E86EABAD-03FE-194A-A3E1-0629E629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6988" y="4539981"/>
            <a:ext cx="7355040" cy="7349547"/>
          </a:xfrm>
          <a:custGeom>
            <a:avLst/>
            <a:gdLst>
              <a:gd name="T0" fmla="*/ 5902 w 5903"/>
              <a:gd name="T1" fmla="*/ 2950 h 5902"/>
              <a:gd name="T2" fmla="*/ 5902 w 5903"/>
              <a:gd name="T3" fmla="*/ 2950 h 5902"/>
              <a:gd name="T4" fmla="*/ 2951 w 5903"/>
              <a:gd name="T5" fmla="*/ 5901 h 5902"/>
              <a:gd name="T6" fmla="*/ 2951 w 5903"/>
              <a:gd name="T7" fmla="*/ 5901 h 5902"/>
              <a:gd name="T8" fmla="*/ 0 w 5903"/>
              <a:gd name="T9" fmla="*/ 2950 h 5902"/>
              <a:gd name="T10" fmla="*/ 0 w 5903"/>
              <a:gd name="T11" fmla="*/ 2950 h 5902"/>
              <a:gd name="T12" fmla="*/ 2951 w 5903"/>
              <a:gd name="T13" fmla="*/ 0 h 5902"/>
              <a:gd name="T14" fmla="*/ 2951 w 5903"/>
              <a:gd name="T15" fmla="*/ 0 h 5902"/>
              <a:gd name="T16" fmla="*/ 5902 w 5903"/>
              <a:gd name="T17" fmla="*/ 2950 h 5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03" h="5902">
                <a:moveTo>
                  <a:pt x="5902" y="2950"/>
                </a:moveTo>
                <a:lnTo>
                  <a:pt x="5902" y="2950"/>
                </a:lnTo>
                <a:cubicBezTo>
                  <a:pt x="5902" y="4580"/>
                  <a:pt x="4581" y="5901"/>
                  <a:pt x="2951" y="5901"/>
                </a:cubicBezTo>
                <a:lnTo>
                  <a:pt x="2951" y="5901"/>
                </a:lnTo>
                <a:cubicBezTo>
                  <a:pt x="1321" y="5901"/>
                  <a:pt x="0" y="4580"/>
                  <a:pt x="0" y="2950"/>
                </a:cubicBezTo>
                <a:lnTo>
                  <a:pt x="0" y="2950"/>
                </a:lnTo>
                <a:cubicBezTo>
                  <a:pt x="0" y="1321"/>
                  <a:pt x="1321" y="0"/>
                  <a:pt x="2951" y="0"/>
                </a:cubicBezTo>
                <a:lnTo>
                  <a:pt x="2951" y="0"/>
                </a:lnTo>
                <a:cubicBezTo>
                  <a:pt x="4581" y="0"/>
                  <a:pt x="5902" y="1321"/>
                  <a:pt x="5902" y="2950"/>
                </a:cubicBezTo>
              </a:path>
            </a:pathLst>
          </a:custGeom>
          <a:solidFill>
            <a:schemeClr val="accent6">
              <a:alpha val="10000"/>
            </a:schemeClr>
          </a:solidFill>
          <a:ln w="12700">
            <a:solidFill>
              <a:schemeClr val="tx2">
                <a:alpha val="10000"/>
              </a:schemeClr>
            </a:solidFill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30BC380-F7B2-D34E-A9FA-A86554D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710" y="5929696"/>
            <a:ext cx="2405906" cy="466898"/>
          </a:xfrm>
          <a:custGeom>
            <a:avLst/>
            <a:gdLst>
              <a:gd name="T0" fmla="*/ 0 w 1931"/>
              <a:gd name="T1" fmla="*/ 372 h 373"/>
              <a:gd name="T2" fmla="*/ 1930 w 1931"/>
              <a:gd name="T3" fmla="*/ 372 h 373"/>
              <a:gd name="T4" fmla="*/ 1930 w 1931"/>
              <a:gd name="T5" fmla="*/ 0 h 373"/>
              <a:gd name="T6" fmla="*/ 0 w 1931"/>
              <a:gd name="T7" fmla="*/ 0 h 373"/>
              <a:gd name="T8" fmla="*/ 0 w 1931"/>
              <a:gd name="T9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1" h="373">
                <a:moveTo>
                  <a:pt x="0" y="372"/>
                </a:moveTo>
                <a:lnTo>
                  <a:pt x="1930" y="372"/>
                </a:lnTo>
                <a:lnTo>
                  <a:pt x="1930" y="0"/>
                </a:lnTo>
                <a:lnTo>
                  <a:pt x="0" y="0"/>
                </a:lnTo>
                <a:lnTo>
                  <a:pt x="0" y="3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77EC8CAC-996A-9143-81FD-0A7D1047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710" y="3452380"/>
            <a:ext cx="2405906" cy="2471821"/>
          </a:xfrm>
          <a:custGeom>
            <a:avLst/>
            <a:gdLst>
              <a:gd name="T0" fmla="*/ 965 w 1931"/>
              <a:gd name="T1" fmla="*/ 0 h 1986"/>
              <a:gd name="T2" fmla="*/ 965 w 1931"/>
              <a:gd name="T3" fmla="*/ 0 h 1986"/>
              <a:gd name="T4" fmla="*/ 965 w 1931"/>
              <a:gd name="T5" fmla="*/ 0 h 1986"/>
              <a:gd name="T6" fmla="*/ 0 w 1931"/>
              <a:gd name="T7" fmla="*/ 965 h 1986"/>
              <a:gd name="T8" fmla="*/ 0 w 1931"/>
              <a:gd name="T9" fmla="*/ 1985 h 1986"/>
              <a:gd name="T10" fmla="*/ 1930 w 1931"/>
              <a:gd name="T11" fmla="*/ 1985 h 1986"/>
              <a:gd name="T12" fmla="*/ 1930 w 1931"/>
              <a:gd name="T13" fmla="*/ 965 h 1986"/>
              <a:gd name="T14" fmla="*/ 1930 w 1931"/>
              <a:gd name="T15" fmla="*/ 965 h 1986"/>
              <a:gd name="T16" fmla="*/ 965 w 1931"/>
              <a:gd name="T17" fmla="*/ 0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6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1" y="0"/>
                  <a:pt x="0" y="432"/>
                  <a:pt x="0" y="965"/>
                </a:cubicBezTo>
                <a:lnTo>
                  <a:pt x="0" y="1985"/>
                </a:lnTo>
                <a:lnTo>
                  <a:pt x="1930" y="1985"/>
                </a:lnTo>
                <a:lnTo>
                  <a:pt x="1930" y="965"/>
                </a:lnTo>
                <a:lnTo>
                  <a:pt x="1930" y="965"/>
                </a:lnTo>
                <a:cubicBezTo>
                  <a:pt x="1930" y="432"/>
                  <a:pt x="1497" y="0"/>
                  <a:pt x="9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ED01292-5BBA-C64A-80E2-1B42D00C1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710" y="3452380"/>
            <a:ext cx="2405906" cy="2471821"/>
          </a:xfrm>
          <a:custGeom>
            <a:avLst/>
            <a:gdLst>
              <a:gd name="T0" fmla="*/ 965 w 1931"/>
              <a:gd name="T1" fmla="*/ 0 h 1986"/>
              <a:gd name="T2" fmla="*/ 965 w 1931"/>
              <a:gd name="T3" fmla="*/ 0 h 1986"/>
              <a:gd name="T4" fmla="*/ 965 w 1931"/>
              <a:gd name="T5" fmla="*/ 0 h 1986"/>
              <a:gd name="T6" fmla="*/ 0 w 1931"/>
              <a:gd name="T7" fmla="*/ 965 h 1986"/>
              <a:gd name="T8" fmla="*/ 0 w 1931"/>
              <a:gd name="T9" fmla="*/ 1985 h 1986"/>
              <a:gd name="T10" fmla="*/ 1930 w 1931"/>
              <a:gd name="T11" fmla="*/ 1985 h 1986"/>
              <a:gd name="T12" fmla="*/ 1930 w 1931"/>
              <a:gd name="T13" fmla="*/ 965 h 1986"/>
              <a:gd name="T14" fmla="*/ 1930 w 1931"/>
              <a:gd name="T15" fmla="*/ 965 h 1986"/>
              <a:gd name="T16" fmla="*/ 965 w 1931"/>
              <a:gd name="T17" fmla="*/ 0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6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1" y="0"/>
                  <a:pt x="0" y="432"/>
                  <a:pt x="0" y="965"/>
                </a:cubicBezTo>
                <a:lnTo>
                  <a:pt x="0" y="1985"/>
                </a:lnTo>
                <a:lnTo>
                  <a:pt x="1930" y="1985"/>
                </a:lnTo>
                <a:lnTo>
                  <a:pt x="1930" y="965"/>
                </a:lnTo>
                <a:lnTo>
                  <a:pt x="1930" y="965"/>
                </a:lnTo>
                <a:cubicBezTo>
                  <a:pt x="1930" y="432"/>
                  <a:pt x="1497" y="0"/>
                  <a:pt x="965" y="0"/>
                </a:cubicBezTo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3BC6CE89-A30B-8344-A068-F636A0DF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949" y="8412502"/>
            <a:ext cx="2405906" cy="461407"/>
          </a:xfrm>
          <a:custGeom>
            <a:avLst/>
            <a:gdLst>
              <a:gd name="T0" fmla="*/ 0 w 1931"/>
              <a:gd name="T1" fmla="*/ 371 h 372"/>
              <a:gd name="T2" fmla="*/ 1930 w 1931"/>
              <a:gd name="T3" fmla="*/ 371 h 372"/>
              <a:gd name="T4" fmla="*/ 1930 w 1931"/>
              <a:gd name="T5" fmla="*/ 0 h 372"/>
              <a:gd name="T6" fmla="*/ 0 w 1931"/>
              <a:gd name="T7" fmla="*/ 0 h 372"/>
              <a:gd name="T8" fmla="*/ 0 w 1931"/>
              <a:gd name="T9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1" h="372">
                <a:moveTo>
                  <a:pt x="0" y="371"/>
                </a:moveTo>
                <a:lnTo>
                  <a:pt x="1930" y="371"/>
                </a:lnTo>
                <a:lnTo>
                  <a:pt x="1930" y="0"/>
                </a:lnTo>
                <a:lnTo>
                  <a:pt x="0" y="0"/>
                </a:lnTo>
                <a:lnTo>
                  <a:pt x="0" y="37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2CEF87C4-7DB4-D743-B3A6-40379D02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949" y="5940682"/>
            <a:ext cx="2405906" cy="2471821"/>
          </a:xfrm>
          <a:custGeom>
            <a:avLst/>
            <a:gdLst>
              <a:gd name="T0" fmla="*/ 965 w 1931"/>
              <a:gd name="T1" fmla="*/ 0 h 1986"/>
              <a:gd name="T2" fmla="*/ 965 w 1931"/>
              <a:gd name="T3" fmla="*/ 0 h 1986"/>
              <a:gd name="T4" fmla="*/ 965 w 1931"/>
              <a:gd name="T5" fmla="*/ 0 h 1986"/>
              <a:gd name="T6" fmla="*/ 0 w 1931"/>
              <a:gd name="T7" fmla="*/ 965 h 1986"/>
              <a:gd name="T8" fmla="*/ 0 w 1931"/>
              <a:gd name="T9" fmla="*/ 1985 h 1986"/>
              <a:gd name="T10" fmla="*/ 1930 w 1931"/>
              <a:gd name="T11" fmla="*/ 1985 h 1986"/>
              <a:gd name="T12" fmla="*/ 1930 w 1931"/>
              <a:gd name="T13" fmla="*/ 965 h 1986"/>
              <a:gd name="T14" fmla="*/ 1930 w 1931"/>
              <a:gd name="T15" fmla="*/ 965 h 1986"/>
              <a:gd name="T16" fmla="*/ 965 w 1931"/>
              <a:gd name="T17" fmla="*/ 0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6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2" y="0"/>
                  <a:pt x="0" y="433"/>
                  <a:pt x="0" y="965"/>
                </a:cubicBezTo>
                <a:lnTo>
                  <a:pt x="0" y="1985"/>
                </a:lnTo>
                <a:lnTo>
                  <a:pt x="1930" y="1985"/>
                </a:lnTo>
                <a:lnTo>
                  <a:pt x="1930" y="965"/>
                </a:lnTo>
                <a:lnTo>
                  <a:pt x="1930" y="965"/>
                </a:lnTo>
                <a:cubicBezTo>
                  <a:pt x="1930" y="433"/>
                  <a:pt x="1498" y="0"/>
                  <a:pt x="9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E950D93-6D9E-264F-BA81-27E76730D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7949" y="5940682"/>
            <a:ext cx="2405906" cy="2471821"/>
          </a:xfrm>
          <a:custGeom>
            <a:avLst/>
            <a:gdLst>
              <a:gd name="T0" fmla="*/ 965 w 1931"/>
              <a:gd name="T1" fmla="*/ 0 h 1986"/>
              <a:gd name="T2" fmla="*/ 965 w 1931"/>
              <a:gd name="T3" fmla="*/ 0 h 1986"/>
              <a:gd name="T4" fmla="*/ 965 w 1931"/>
              <a:gd name="T5" fmla="*/ 0 h 1986"/>
              <a:gd name="T6" fmla="*/ 0 w 1931"/>
              <a:gd name="T7" fmla="*/ 965 h 1986"/>
              <a:gd name="T8" fmla="*/ 0 w 1931"/>
              <a:gd name="T9" fmla="*/ 1985 h 1986"/>
              <a:gd name="T10" fmla="*/ 1930 w 1931"/>
              <a:gd name="T11" fmla="*/ 1985 h 1986"/>
              <a:gd name="T12" fmla="*/ 1930 w 1931"/>
              <a:gd name="T13" fmla="*/ 965 h 1986"/>
              <a:gd name="T14" fmla="*/ 1930 w 1931"/>
              <a:gd name="T15" fmla="*/ 965 h 1986"/>
              <a:gd name="T16" fmla="*/ 965 w 1931"/>
              <a:gd name="T17" fmla="*/ 0 h 1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6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2" y="0"/>
                  <a:pt x="0" y="433"/>
                  <a:pt x="0" y="965"/>
                </a:cubicBezTo>
                <a:lnTo>
                  <a:pt x="0" y="1985"/>
                </a:lnTo>
                <a:lnTo>
                  <a:pt x="1930" y="1985"/>
                </a:lnTo>
                <a:lnTo>
                  <a:pt x="1930" y="965"/>
                </a:lnTo>
                <a:lnTo>
                  <a:pt x="1930" y="965"/>
                </a:lnTo>
                <a:cubicBezTo>
                  <a:pt x="1930" y="433"/>
                  <a:pt x="1498" y="0"/>
                  <a:pt x="965" y="0"/>
                </a:cubicBezTo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0BED543-C8D1-F249-A3BE-09382256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220" y="12350935"/>
            <a:ext cx="2405906" cy="461407"/>
          </a:xfrm>
          <a:custGeom>
            <a:avLst/>
            <a:gdLst>
              <a:gd name="T0" fmla="*/ 0 w 1931"/>
              <a:gd name="T1" fmla="*/ 371 h 372"/>
              <a:gd name="T2" fmla="*/ 1930 w 1931"/>
              <a:gd name="T3" fmla="*/ 371 h 372"/>
              <a:gd name="T4" fmla="*/ 1930 w 1931"/>
              <a:gd name="T5" fmla="*/ 0 h 372"/>
              <a:gd name="T6" fmla="*/ 0 w 1931"/>
              <a:gd name="T7" fmla="*/ 0 h 372"/>
              <a:gd name="T8" fmla="*/ 0 w 1931"/>
              <a:gd name="T9" fmla="*/ 37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1" h="372">
                <a:moveTo>
                  <a:pt x="0" y="371"/>
                </a:moveTo>
                <a:lnTo>
                  <a:pt x="1930" y="371"/>
                </a:lnTo>
                <a:lnTo>
                  <a:pt x="1930" y="0"/>
                </a:lnTo>
                <a:lnTo>
                  <a:pt x="0" y="0"/>
                </a:lnTo>
                <a:lnTo>
                  <a:pt x="0" y="3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3A7C9A63-289B-384D-BD4B-E2D97BD6F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220" y="9873623"/>
            <a:ext cx="2405906" cy="2477312"/>
          </a:xfrm>
          <a:custGeom>
            <a:avLst/>
            <a:gdLst>
              <a:gd name="T0" fmla="*/ 965 w 1931"/>
              <a:gd name="T1" fmla="*/ 0 h 1987"/>
              <a:gd name="T2" fmla="*/ 965 w 1931"/>
              <a:gd name="T3" fmla="*/ 0 h 1987"/>
              <a:gd name="T4" fmla="*/ 965 w 1931"/>
              <a:gd name="T5" fmla="*/ 0 h 1987"/>
              <a:gd name="T6" fmla="*/ 0 w 1931"/>
              <a:gd name="T7" fmla="*/ 965 h 1987"/>
              <a:gd name="T8" fmla="*/ 0 w 1931"/>
              <a:gd name="T9" fmla="*/ 1986 h 1987"/>
              <a:gd name="T10" fmla="*/ 1930 w 1931"/>
              <a:gd name="T11" fmla="*/ 1986 h 1987"/>
              <a:gd name="T12" fmla="*/ 1930 w 1931"/>
              <a:gd name="T13" fmla="*/ 965 h 1987"/>
              <a:gd name="T14" fmla="*/ 1930 w 1931"/>
              <a:gd name="T15" fmla="*/ 965 h 1987"/>
              <a:gd name="T16" fmla="*/ 965 w 1931"/>
              <a:gd name="T17" fmla="*/ 0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7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2" y="0"/>
                  <a:pt x="0" y="432"/>
                  <a:pt x="0" y="965"/>
                </a:cubicBezTo>
                <a:lnTo>
                  <a:pt x="0" y="1986"/>
                </a:lnTo>
                <a:lnTo>
                  <a:pt x="1930" y="1986"/>
                </a:lnTo>
                <a:lnTo>
                  <a:pt x="1930" y="965"/>
                </a:lnTo>
                <a:lnTo>
                  <a:pt x="1930" y="965"/>
                </a:lnTo>
                <a:cubicBezTo>
                  <a:pt x="1930" y="432"/>
                  <a:pt x="1499" y="0"/>
                  <a:pt x="9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6F8539F7-D0E6-3E43-BB1B-1919A4FA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220" y="9873623"/>
            <a:ext cx="2405906" cy="2477312"/>
          </a:xfrm>
          <a:custGeom>
            <a:avLst/>
            <a:gdLst>
              <a:gd name="T0" fmla="*/ 965 w 1931"/>
              <a:gd name="T1" fmla="*/ 0 h 1987"/>
              <a:gd name="T2" fmla="*/ 965 w 1931"/>
              <a:gd name="T3" fmla="*/ 0 h 1987"/>
              <a:gd name="T4" fmla="*/ 965 w 1931"/>
              <a:gd name="T5" fmla="*/ 0 h 1987"/>
              <a:gd name="T6" fmla="*/ 0 w 1931"/>
              <a:gd name="T7" fmla="*/ 965 h 1987"/>
              <a:gd name="T8" fmla="*/ 0 w 1931"/>
              <a:gd name="T9" fmla="*/ 1986 h 1987"/>
              <a:gd name="T10" fmla="*/ 1930 w 1931"/>
              <a:gd name="T11" fmla="*/ 1986 h 1987"/>
              <a:gd name="T12" fmla="*/ 1930 w 1931"/>
              <a:gd name="T13" fmla="*/ 965 h 1987"/>
              <a:gd name="T14" fmla="*/ 1930 w 1931"/>
              <a:gd name="T15" fmla="*/ 965 h 1987"/>
              <a:gd name="T16" fmla="*/ 965 w 1931"/>
              <a:gd name="T17" fmla="*/ 0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7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2" y="0"/>
                  <a:pt x="0" y="432"/>
                  <a:pt x="0" y="965"/>
                </a:cubicBezTo>
                <a:lnTo>
                  <a:pt x="0" y="1986"/>
                </a:lnTo>
                <a:lnTo>
                  <a:pt x="1930" y="1986"/>
                </a:lnTo>
                <a:lnTo>
                  <a:pt x="1930" y="965"/>
                </a:lnTo>
                <a:lnTo>
                  <a:pt x="1930" y="965"/>
                </a:lnTo>
                <a:cubicBezTo>
                  <a:pt x="1930" y="432"/>
                  <a:pt x="1499" y="0"/>
                  <a:pt x="965" y="0"/>
                </a:cubicBezTo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018CF46-54FE-5043-A9B6-00AE725B2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2196" y="12323472"/>
            <a:ext cx="2405906" cy="466898"/>
          </a:xfrm>
          <a:custGeom>
            <a:avLst/>
            <a:gdLst>
              <a:gd name="T0" fmla="*/ 0 w 1931"/>
              <a:gd name="T1" fmla="*/ 372 h 373"/>
              <a:gd name="T2" fmla="*/ 1930 w 1931"/>
              <a:gd name="T3" fmla="*/ 372 h 373"/>
              <a:gd name="T4" fmla="*/ 1930 w 1931"/>
              <a:gd name="T5" fmla="*/ 0 h 373"/>
              <a:gd name="T6" fmla="*/ 0 w 1931"/>
              <a:gd name="T7" fmla="*/ 0 h 373"/>
              <a:gd name="T8" fmla="*/ 0 w 1931"/>
              <a:gd name="T9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1" h="373">
                <a:moveTo>
                  <a:pt x="0" y="372"/>
                </a:moveTo>
                <a:lnTo>
                  <a:pt x="1930" y="372"/>
                </a:lnTo>
                <a:lnTo>
                  <a:pt x="1930" y="0"/>
                </a:lnTo>
                <a:lnTo>
                  <a:pt x="0" y="0"/>
                </a:lnTo>
                <a:lnTo>
                  <a:pt x="0" y="37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9947484-C88F-F94E-99C4-BB835C5E5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2196" y="9851651"/>
            <a:ext cx="2405906" cy="2471821"/>
          </a:xfrm>
          <a:custGeom>
            <a:avLst/>
            <a:gdLst>
              <a:gd name="T0" fmla="*/ 965 w 1931"/>
              <a:gd name="T1" fmla="*/ 0 h 1985"/>
              <a:gd name="T2" fmla="*/ 965 w 1931"/>
              <a:gd name="T3" fmla="*/ 0 h 1985"/>
              <a:gd name="T4" fmla="*/ 965 w 1931"/>
              <a:gd name="T5" fmla="*/ 0 h 1985"/>
              <a:gd name="T6" fmla="*/ 0 w 1931"/>
              <a:gd name="T7" fmla="*/ 965 h 1985"/>
              <a:gd name="T8" fmla="*/ 0 w 1931"/>
              <a:gd name="T9" fmla="*/ 1984 h 1985"/>
              <a:gd name="T10" fmla="*/ 1930 w 1931"/>
              <a:gd name="T11" fmla="*/ 1984 h 1985"/>
              <a:gd name="T12" fmla="*/ 1930 w 1931"/>
              <a:gd name="T13" fmla="*/ 965 h 1985"/>
              <a:gd name="T14" fmla="*/ 1930 w 1931"/>
              <a:gd name="T15" fmla="*/ 965 h 1985"/>
              <a:gd name="T16" fmla="*/ 965 w 1931"/>
              <a:gd name="T17" fmla="*/ 0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5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2" y="0"/>
                  <a:pt x="0" y="432"/>
                  <a:pt x="0" y="965"/>
                </a:cubicBezTo>
                <a:lnTo>
                  <a:pt x="0" y="1984"/>
                </a:lnTo>
                <a:lnTo>
                  <a:pt x="1930" y="1984"/>
                </a:lnTo>
                <a:lnTo>
                  <a:pt x="1930" y="965"/>
                </a:lnTo>
                <a:lnTo>
                  <a:pt x="1930" y="965"/>
                </a:lnTo>
                <a:cubicBezTo>
                  <a:pt x="1930" y="432"/>
                  <a:pt x="1498" y="0"/>
                  <a:pt x="9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5B81100B-B27C-C146-9E18-5FA6C1078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2196" y="9851651"/>
            <a:ext cx="2405906" cy="2471821"/>
          </a:xfrm>
          <a:custGeom>
            <a:avLst/>
            <a:gdLst>
              <a:gd name="T0" fmla="*/ 965 w 1931"/>
              <a:gd name="T1" fmla="*/ 0 h 1985"/>
              <a:gd name="T2" fmla="*/ 965 w 1931"/>
              <a:gd name="T3" fmla="*/ 0 h 1985"/>
              <a:gd name="T4" fmla="*/ 965 w 1931"/>
              <a:gd name="T5" fmla="*/ 0 h 1985"/>
              <a:gd name="T6" fmla="*/ 0 w 1931"/>
              <a:gd name="T7" fmla="*/ 965 h 1985"/>
              <a:gd name="T8" fmla="*/ 0 w 1931"/>
              <a:gd name="T9" fmla="*/ 1984 h 1985"/>
              <a:gd name="T10" fmla="*/ 1930 w 1931"/>
              <a:gd name="T11" fmla="*/ 1984 h 1985"/>
              <a:gd name="T12" fmla="*/ 1930 w 1931"/>
              <a:gd name="T13" fmla="*/ 965 h 1985"/>
              <a:gd name="T14" fmla="*/ 1930 w 1931"/>
              <a:gd name="T15" fmla="*/ 965 h 1985"/>
              <a:gd name="T16" fmla="*/ 965 w 1931"/>
              <a:gd name="T17" fmla="*/ 0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5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2" y="0"/>
                  <a:pt x="0" y="432"/>
                  <a:pt x="0" y="965"/>
                </a:cubicBezTo>
                <a:lnTo>
                  <a:pt x="0" y="1984"/>
                </a:lnTo>
                <a:lnTo>
                  <a:pt x="1930" y="1984"/>
                </a:lnTo>
                <a:lnTo>
                  <a:pt x="1930" y="965"/>
                </a:lnTo>
                <a:lnTo>
                  <a:pt x="1930" y="965"/>
                </a:lnTo>
                <a:cubicBezTo>
                  <a:pt x="1930" y="432"/>
                  <a:pt x="1498" y="0"/>
                  <a:pt x="965" y="0"/>
                </a:cubicBezTo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E8F91B0D-2B24-5843-81E7-061318420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440" y="8390531"/>
            <a:ext cx="2405906" cy="466898"/>
          </a:xfrm>
          <a:custGeom>
            <a:avLst/>
            <a:gdLst>
              <a:gd name="T0" fmla="*/ 0 w 1931"/>
              <a:gd name="T1" fmla="*/ 372 h 373"/>
              <a:gd name="T2" fmla="*/ 1930 w 1931"/>
              <a:gd name="T3" fmla="*/ 372 h 373"/>
              <a:gd name="T4" fmla="*/ 1930 w 1931"/>
              <a:gd name="T5" fmla="*/ 0 h 373"/>
              <a:gd name="T6" fmla="*/ 0 w 1931"/>
              <a:gd name="T7" fmla="*/ 0 h 373"/>
              <a:gd name="T8" fmla="*/ 0 w 1931"/>
              <a:gd name="T9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1" h="373">
                <a:moveTo>
                  <a:pt x="0" y="372"/>
                </a:moveTo>
                <a:lnTo>
                  <a:pt x="1930" y="372"/>
                </a:lnTo>
                <a:lnTo>
                  <a:pt x="1930" y="0"/>
                </a:lnTo>
                <a:lnTo>
                  <a:pt x="0" y="0"/>
                </a:lnTo>
                <a:lnTo>
                  <a:pt x="0" y="3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EE91A52E-3607-3B46-9636-4EA067CA7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440" y="5918710"/>
            <a:ext cx="2405906" cy="2471821"/>
          </a:xfrm>
          <a:custGeom>
            <a:avLst/>
            <a:gdLst>
              <a:gd name="T0" fmla="*/ 965 w 1931"/>
              <a:gd name="T1" fmla="*/ 0 h 1985"/>
              <a:gd name="T2" fmla="*/ 965 w 1931"/>
              <a:gd name="T3" fmla="*/ 0 h 1985"/>
              <a:gd name="T4" fmla="*/ 965 w 1931"/>
              <a:gd name="T5" fmla="*/ 0 h 1985"/>
              <a:gd name="T6" fmla="*/ 0 w 1931"/>
              <a:gd name="T7" fmla="*/ 964 h 1985"/>
              <a:gd name="T8" fmla="*/ 0 w 1931"/>
              <a:gd name="T9" fmla="*/ 1984 h 1985"/>
              <a:gd name="T10" fmla="*/ 1930 w 1931"/>
              <a:gd name="T11" fmla="*/ 1984 h 1985"/>
              <a:gd name="T12" fmla="*/ 1930 w 1931"/>
              <a:gd name="T13" fmla="*/ 964 h 1985"/>
              <a:gd name="T14" fmla="*/ 1930 w 1931"/>
              <a:gd name="T15" fmla="*/ 964 h 1985"/>
              <a:gd name="T16" fmla="*/ 965 w 1931"/>
              <a:gd name="T17" fmla="*/ 0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5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2" y="0"/>
                  <a:pt x="0" y="432"/>
                  <a:pt x="0" y="964"/>
                </a:cubicBezTo>
                <a:lnTo>
                  <a:pt x="0" y="1984"/>
                </a:lnTo>
                <a:lnTo>
                  <a:pt x="1930" y="1984"/>
                </a:lnTo>
                <a:lnTo>
                  <a:pt x="1930" y="964"/>
                </a:lnTo>
                <a:lnTo>
                  <a:pt x="1930" y="964"/>
                </a:lnTo>
                <a:cubicBezTo>
                  <a:pt x="1930" y="432"/>
                  <a:pt x="1498" y="0"/>
                  <a:pt x="9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1EC33C8B-087F-BE45-BF76-D5451090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5440" y="5918710"/>
            <a:ext cx="2405906" cy="2471821"/>
          </a:xfrm>
          <a:custGeom>
            <a:avLst/>
            <a:gdLst>
              <a:gd name="T0" fmla="*/ 965 w 1931"/>
              <a:gd name="T1" fmla="*/ 0 h 1985"/>
              <a:gd name="T2" fmla="*/ 965 w 1931"/>
              <a:gd name="T3" fmla="*/ 0 h 1985"/>
              <a:gd name="T4" fmla="*/ 965 w 1931"/>
              <a:gd name="T5" fmla="*/ 0 h 1985"/>
              <a:gd name="T6" fmla="*/ 0 w 1931"/>
              <a:gd name="T7" fmla="*/ 964 h 1985"/>
              <a:gd name="T8" fmla="*/ 0 w 1931"/>
              <a:gd name="T9" fmla="*/ 1984 h 1985"/>
              <a:gd name="T10" fmla="*/ 1930 w 1931"/>
              <a:gd name="T11" fmla="*/ 1984 h 1985"/>
              <a:gd name="T12" fmla="*/ 1930 w 1931"/>
              <a:gd name="T13" fmla="*/ 964 h 1985"/>
              <a:gd name="T14" fmla="*/ 1930 w 1931"/>
              <a:gd name="T15" fmla="*/ 964 h 1985"/>
              <a:gd name="T16" fmla="*/ 965 w 1931"/>
              <a:gd name="T17" fmla="*/ 0 h 1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1" h="1985">
                <a:moveTo>
                  <a:pt x="965" y="0"/>
                </a:moveTo>
                <a:lnTo>
                  <a:pt x="965" y="0"/>
                </a:lnTo>
                <a:lnTo>
                  <a:pt x="965" y="0"/>
                </a:lnTo>
                <a:cubicBezTo>
                  <a:pt x="432" y="0"/>
                  <a:pt x="0" y="432"/>
                  <a:pt x="0" y="964"/>
                </a:cubicBezTo>
                <a:lnTo>
                  <a:pt x="0" y="1984"/>
                </a:lnTo>
                <a:lnTo>
                  <a:pt x="1930" y="1984"/>
                </a:lnTo>
                <a:lnTo>
                  <a:pt x="1930" y="964"/>
                </a:lnTo>
                <a:lnTo>
                  <a:pt x="1930" y="964"/>
                </a:lnTo>
                <a:cubicBezTo>
                  <a:pt x="1930" y="432"/>
                  <a:pt x="1498" y="0"/>
                  <a:pt x="965" y="0"/>
                </a:cubicBezTo>
              </a:path>
            </a:pathLst>
          </a:custGeom>
          <a:solidFill>
            <a:schemeClr val="accent5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0" name="Freeform 519">
            <a:extLst>
              <a:ext uri="{FF2B5EF4-FFF2-40B4-BE49-F238E27FC236}">
                <a16:creationId xmlns:a16="http://schemas.microsoft.com/office/drawing/2014/main" id="{0DB56658-28BC-044A-BA34-9D5A8E830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1751" y="6682225"/>
            <a:ext cx="1322540" cy="1141288"/>
          </a:xfrm>
          <a:custGeom>
            <a:avLst/>
            <a:gdLst>
              <a:gd name="connsiteX0" fmla="*/ 932400 w 1322540"/>
              <a:gd name="connsiteY0" fmla="*/ 759876 h 1141288"/>
              <a:gd name="connsiteX1" fmla="*/ 944492 w 1322540"/>
              <a:gd name="connsiteY1" fmla="*/ 765427 h 1141288"/>
              <a:gd name="connsiteX2" fmla="*/ 1101536 w 1322540"/>
              <a:gd name="connsiteY2" fmla="*/ 919641 h 1141288"/>
              <a:gd name="connsiteX3" fmla="*/ 1107818 w 1322540"/>
              <a:gd name="connsiteY3" fmla="*/ 873994 h 1141288"/>
              <a:gd name="connsiteX4" fmla="*/ 1129176 w 1322540"/>
              <a:gd name="connsiteY4" fmla="*/ 859189 h 1141288"/>
              <a:gd name="connsiteX5" fmla="*/ 1145510 w 1322540"/>
              <a:gd name="connsiteY5" fmla="*/ 878928 h 1141288"/>
              <a:gd name="connsiteX6" fmla="*/ 1132946 w 1322540"/>
              <a:gd name="connsiteY6" fmla="*/ 960353 h 1141288"/>
              <a:gd name="connsiteX7" fmla="*/ 1117870 w 1322540"/>
              <a:gd name="connsiteY7" fmla="*/ 975157 h 1141288"/>
              <a:gd name="connsiteX8" fmla="*/ 1034950 w 1322540"/>
              <a:gd name="connsiteY8" fmla="*/ 987495 h 1141288"/>
              <a:gd name="connsiteX9" fmla="*/ 1031180 w 1322540"/>
              <a:gd name="connsiteY9" fmla="*/ 987495 h 1141288"/>
              <a:gd name="connsiteX10" fmla="*/ 1013592 w 1322540"/>
              <a:gd name="connsiteY10" fmla="*/ 971456 h 1141288"/>
              <a:gd name="connsiteX11" fmla="*/ 1028668 w 1322540"/>
              <a:gd name="connsiteY11" fmla="*/ 951717 h 1141288"/>
              <a:gd name="connsiteX12" fmla="*/ 1075154 w 1322540"/>
              <a:gd name="connsiteY12" fmla="*/ 944315 h 1141288"/>
              <a:gd name="connsiteX13" fmla="*/ 919366 w 1322540"/>
              <a:gd name="connsiteY13" fmla="*/ 791335 h 1141288"/>
              <a:gd name="connsiteX14" fmla="*/ 919366 w 1322540"/>
              <a:gd name="connsiteY14" fmla="*/ 765427 h 1141288"/>
              <a:gd name="connsiteX15" fmla="*/ 932400 w 1322540"/>
              <a:gd name="connsiteY15" fmla="*/ 759876 h 1141288"/>
              <a:gd name="connsiteX16" fmla="*/ 385040 w 1322540"/>
              <a:gd name="connsiteY16" fmla="*/ 759576 h 1141288"/>
              <a:gd name="connsiteX17" fmla="*/ 397840 w 1322540"/>
              <a:gd name="connsiteY17" fmla="*/ 764227 h 1141288"/>
              <a:gd name="connsiteX18" fmla="*/ 397840 w 1322540"/>
              <a:gd name="connsiteY18" fmla="*/ 790274 h 1141288"/>
              <a:gd name="connsiteX19" fmla="*/ 244860 w 1322540"/>
              <a:gd name="connsiteY19" fmla="*/ 945316 h 1141288"/>
              <a:gd name="connsiteX20" fmla="*/ 289274 w 1322540"/>
              <a:gd name="connsiteY20" fmla="*/ 951518 h 1141288"/>
              <a:gd name="connsiteX21" fmla="*/ 305312 w 1322540"/>
              <a:gd name="connsiteY21" fmla="*/ 971364 h 1141288"/>
              <a:gd name="connsiteX22" fmla="*/ 286806 w 1322540"/>
              <a:gd name="connsiteY22" fmla="*/ 987488 h 1141288"/>
              <a:gd name="connsiteX23" fmla="*/ 284340 w 1322540"/>
              <a:gd name="connsiteY23" fmla="*/ 987488 h 1141288"/>
              <a:gd name="connsiteX24" fmla="*/ 202914 w 1322540"/>
              <a:gd name="connsiteY24" fmla="*/ 976325 h 1141288"/>
              <a:gd name="connsiteX25" fmla="*/ 188110 w 1322540"/>
              <a:gd name="connsiteY25" fmla="*/ 960200 h 1141288"/>
              <a:gd name="connsiteX26" fmla="*/ 177006 w 1322540"/>
              <a:gd name="connsiteY26" fmla="*/ 878338 h 1141288"/>
              <a:gd name="connsiteX27" fmla="*/ 191812 w 1322540"/>
              <a:gd name="connsiteY27" fmla="*/ 858493 h 1141288"/>
              <a:gd name="connsiteX28" fmla="*/ 212784 w 1322540"/>
              <a:gd name="connsiteY28" fmla="*/ 873377 h 1141288"/>
              <a:gd name="connsiteX29" fmla="*/ 218952 w 1322540"/>
              <a:gd name="connsiteY29" fmla="*/ 919269 h 1141288"/>
              <a:gd name="connsiteX30" fmla="*/ 373166 w 1322540"/>
              <a:gd name="connsiteY30" fmla="*/ 764227 h 1141288"/>
              <a:gd name="connsiteX31" fmla="*/ 385040 w 1322540"/>
              <a:gd name="connsiteY31" fmla="*/ 759576 h 1141288"/>
              <a:gd name="connsiteX32" fmla="*/ 1256240 w 1322540"/>
              <a:gd name="connsiteY32" fmla="*/ 419931 h 1141288"/>
              <a:gd name="connsiteX33" fmla="*/ 1268494 w 1322540"/>
              <a:gd name="connsiteY33" fmla="*/ 427335 h 1141288"/>
              <a:gd name="connsiteX34" fmla="*/ 1318768 w 1322540"/>
              <a:gd name="connsiteY34" fmla="*/ 491499 h 1141288"/>
              <a:gd name="connsiteX35" fmla="*/ 1318768 w 1322540"/>
              <a:gd name="connsiteY35" fmla="*/ 492733 h 1141288"/>
              <a:gd name="connsiteX36" fmla="*/ 1321282 w 1322540"/>
              <a:gd name="connsiteY36" fmla="*/ 497669 h 1141288"/>
              <a:gd name="connsiteX37" fmla="*/ 1322540 w 1322540"/>
              <a:gd name="connsiteY37" fmla="*/ 503839 h 1141288"/>
              <a:gd name="connsiteX38" fmla="*/ 1321282 w 1322540"/>
              <a:gd name="connsiteY38" fmla="*/ 507540 h 1141288"/>
              <a:gd name="connsiteX39" fmla="*/ 1321282 w 1322540"/>
              <a:gd name="connsiteY39" fmla="*/ 508774 h 1141288"/>
              <a:gd name="connsiteX40" fmla="*/ 1318768 w 1322540"/>
              <a:gd name="connsiteY40" fmla="*/ 513710 h 1141288"/>
              <a:gd name="connsiteX41" fmla="*/ 1267238 w 1322540"/>
              <a:gd name="connsiteY41" fmla="*/ 580343 h 1141288"/>
              <a:gd name="connsiteX42" fmla="*/ 1253412 w 1322540"/>
              <a:gd name="connsiteY42" fmla="*/ 586512 h 1141288"/>
              <a:gd name="connsiteX43" fmla="*/ 1242100 w 1322540"/>
              <a:gd name="connsiteY43" fmla="*/ 582811 h 1141288"/>
              <a:gd name="connsiteX44" fmla="*/ 1238330 w 1322540"/>
              <a:gd name="connsiteY44" fmla="*/ 558132 h 1141288"/>
              <a:gd name="connsiteX45" fmla="*/ 1267238 w 1322540"/>
              <a:gd name="connsiteY45" fmla="*/ 521114 h 1141288"/>
              <a:gd name="connsiteX46" fmla="*/ 1046030 w 1322540"/>
              <a:gd name="connsiteY46" fmla="*/ 521114 h 1141288"/>
              <a:gd name="connsiteX47" fmla="*/ 1027176 w 1322540"/>
              <a:gd name="connsiteY47" fmla="*/ 503839 h 1141288"/>
              <a:gd name="connsiteX48" fmla="*/ 1046030 w 1322540"/>
              <a:gd name="connsiteY48" fmla="*/ 485330 h 1141288"/>
              <a:gd name="connsiteX49" fmla="*/ 1267238 w 1322540"/>
              <a:gd name="connsiteY49" fmla="*/ 485330 h 1141288"/>
              <a:gd name="connsiteX50" fmla="*/ 1238330 w 1322540"/>
              <a:gd name="connsiteY50" fmla="*/ 448312 h 1141288"/>
              <a:gd name="connsiteX51" fmla="*/ 1242100 w 1322540"/>
              <a:gd name="connsiteY51" fmla="*/ 423633 h 1141288"/>
              <a:gd name="connsiteX52" fmla="*/ 1256240 w 1322540"/>
              <a:gd name="connsiteY52" fmla="*/ 419931 h 1141288"/>
              <a:gd name="connsiteX53" fmla="*/ 66770 w 1322540"/>
              <a:gd name="connsiteY53" fmla="*/ 419931 h 1141288"/>
              <a:gd name="connsiteX54" fmla="*/ 80438 w 1322540"/>
              <a:gd name="connsiteY54" fmla="*/ 423633 h 1141288"/>
              <a:gd name="connsiteX55" fmla="*/ 84208 w 1322540"/>
              <a:gd name="connsiteY55" fmla="*/ 448312 h 1141288"/>
              <a:gd name="connsiteX56" fmla="*/ 55300 w 1322540"/>
              <a:gd name="connsiteY56" fmla="*/ 485330 h 1141288"/>
              <a:gd name="connsiteX57" fmla="*/ 277766 w 1322540"/>
              <a:gd name="connsiteY57" fmla="*/ 485330 h 1141288"/>
              <a:gd name="connsiteX58" fmla="*/ 295362 w 1322540"/>
              <a:gd name="connsiteY58" fmla="*/ 503839 h 1141288"/>
              <a:gd name="connsiteX59" fmla="*/ 277766 w 1322540"/>
              <a:gd name="connsiteY59" fmla="*/ 521114 h 1141288"/>
              <a:gd name="connsiteX60" fmla="*/ 55300 w 1322540"/>
              <a:gd name="connsiteY60" fmla="*/ 521114 h 1141288"/>
              <a:gd name="connsiteX61" fmla="*/ 84208 w 1322540"/>
              <a:gd name="connsiteY61" fmla="*/ 558132 h 1141288"/>
              <a:gd name="connsiteX62" fmla="*/ 79182 w 1322540"/>
              <a:gd name="connsiteY62" fmla="*/ 582811 h 1141288"/>
              <a:gd name="connsiteX63" fmla="*/ 69126 w 1322540"/>
              <a:gd name="connsiteY63" fmla="*/ 586512 h 1141288"/>
              <a:gd name="connsiteX64" fmla="*/ 54044 w 1322540"/>
              <a:gd name="connsiteY64" fmla="*/ 580343 h 1141288"/>
              <a:gd name="connsiteX65" fmla="*/ 3770 w 1322540"/>
              <a:gd name="connsiteY65" fmla="*/ 514944 h 1141288"/>
              <a:gd name="connsiteX66" fmla="*/ 1256 w 1322540"/>
              <a:gd name="connsiteY66" fmla="*/ 510008 h 1141288"/>
              <a:gd name="connsiteX67" fmla="*/ 0 w 1322540"/>
              <a:gd name="connsiteY67" fmla="*/ 508774 h 1141288"/>
              <a:gd name="connsiteX68" fmla="*/ 0 w 1322540"/>
              <a:gd name="connsiteY68" fmla="*/ 503839 h 1141288"/>
              <a:gd name="connsiteX69" fmla="*/ 0 w 1322540"/>
              <a:gd name="connsiteY69" fmla="*/ 498903 h 1141288"/>
              <a:gd name="connsiteX70" fmla="*/ 1256 w 1322540"/>
              <a:gd name="connsiteY70" fmla="*/ 497669 h 1141288"/>
              <a:gd name="connsiteX71" fmla="*/ 3770 w 1322540"/>
              <a:gd name="connsiteY71" fmla="*/ 492733 h 1141288"/>
              <a:gd name="connsiteX72" fmla="*/ 54044 w 1322540"/>
              <a:gd name="connsiteY72" fmla="*/ 427335 h 1141288"/>
              <a:gd name="connsiteX73" fmla="*/ 66770 w 1322540"/>
              <a:gd name="connsiteY73" fmla="*/ 419931 h 1141288"/>
              <a:gd name="connsiteX74" fmla="*/ 601782 w 1322540"/>
              <a:gd name="connsiteY74" fmla="*/ 311949 h 1141288"/>
              <a:gd name="connsiteX75" fmla="*/ 507580 w 1322540"/>
              <a:gd name="connsiteY75" fmla="*/ 324383 h 1141288"/>
              <a:gd name="connsiteX76" fmla="*/ 466676 w 1322540"/>
              <a:gd name="connsiteY76" fmla="*/ 335573 h 1141288"/>
              <a:gd name="connsiteX77" fmla="*/ 436928 w 1322540"/>
              <a:gd name="connsiteY77" fmla="*/ 377848 h 1141288"/>
              <a:gd name="connsiteX78" fmla="*/ 436928 w 1322540"/>
              <a:gd name="connsiteY78" fmla="*/ 564356 h 1141288"/>
              <a:gd name="connsiteX79" fmla="*/ 453042 w 1322540"/>
              <a:gd name="connsiteY79" fmla="*/ 600415 h 1141288"/>
              <a:gd name="connsiteX80" fmla="*/ 501382 w 1322540"/>
              <a:gd name="connsiteY80" fmla="*/ 647663 h 1141288"/>
              <a:gd name="connsiteX81" fmla="*/ 467916 w 1322540"/>
              <a:gd name="connsiteY81" fmla="*/ 418880 h 1141288"/>
              <a:gd name="connsiteX82" fmla="*/ 482790 w 1322540"/>
              <a:gd name="connsiteY82" fmla="*/ 398986 h 1141288"/>
              <a:gd name="connsiteX83" fmla="*/ 503860 w 1322540"/>
              <a:gd name="connsiteY83" fmla="*/ 413907 h 1141288"/>
              <a:gd name="connsiteX84" fmla="*/ 543524 w 1322540"/>
              <a:gd name="connsiteY84" fmla="*/ 679991 h 1141288"/>
              <a:gd name="connsiteX85" fmla="*/ 780270 w 1322540"/>
              <a:gd name="connsiteY85" fmla="*/ 679991 h 1141288"/>
              <a:gd name="connsiteX86" fmla="*/ 819934 w 1322540"/>
              <a:gd name="connsiteY86" fmla="*/ 410176 h 1141288"/>
              <a:gd name="connsiteX87" fmla="*/ 839766 w 1322540"/>
              <a:gd name="connsiteY87" fmla="*/ 395256 h 1141288"/>
              <a:gd name="connsiteX88" fmla="*/ 855880 w 1322540"/>
              <a:gd name="connsiteY88" fmla="*/ 415150 h 1141288"/>
              <a:gd name="connsiteX89" fmla="*/ 821174 w 1322540"/>
              <a:gd name="connsiteY89" fmla="*/ 647663 h 1141288"/>
              <a:gd name="connsiteX90" fmla="*/ 869514 w 1322540"/>
              <a:gd name="connsiteY90" fmla="*/ 600415 h 1141288"/>
              <a:gd name="connsiteX91" fmla="*/ 884388 w 1322540"/>
              <a:gd name="connsiteY91" fmla="*/ 564356 h 1141288"/>
              <a:gd name="connsiteX92" fmla="*/ 884388 w 1322540"/>
              <a:gd name="connsiteY92" fmla="*/ 377848 h 1141288"/>
              <a:gd name="connsiteX93" fmla="*/ 855880 w 1322540"/>
              <a:gd name="connsiteY93" fmla="*/ 335573 h 1141288"/>
              <a:gd name="connsiteX94" fmla="*/ 814976 w 1322540"/>
              <a:gd name="connsiteY94" fmla="*/ 324383 h 1141288"/>
              <a:gd name="connsiteX95" fmla="*/ 720774 w 1322540"/>
              <a:gd name="connsiteY95" fmla="*/ 311949 h 1141288"/>
              <a:gd name="connsiteX96" fmla="*/ 718294 w 1322540"/>
              <a:gd name="connsiteY96" fmla="*/ 311949 h 1141288"/>
              <a:gd name="connsiteX97" fmla="*/ 688546 w 1322540"/>
              <a:gd name="connsiteY97" fmla="*/ 345520 h 1141288"/>
              <a:gd name="connsiteX98" fmla="*/ 714576 w 1322540"/>
              <a:gd name="connsiteY98" fmla="*/ 546949 h 1141288"/>
              <a:gd name="connsiteX99" fmla="*/ 703420 w 1322540"/>
              <a:gd name="connsiteY99" fmla="*/ 578034 h 1141288"/>
              <a:gd name="connsiteX100" fmla="*/ 673672 w 1322540"/>
              <a:gd name="connsiteY100" fmla="*/ 607875 h 1141288"/>
              <a:gd name="connsiteX101" fmla="*/ 648882 w 1322540"/>
              <a:gd name="connsiteY101" fmla="*/ 607875 h 1141288"/>
              <a:gd name="connsiteX102" fmla="*/ 619134 w 1322540"/>
              <a:gd name="connsiteY102" fmla="*/ 578034 h 1141288"/>
              <a:gd name="connsiteX103" fmla="*/ 609218 w 1322540"/>
              <a:gd name="connsiteY103" fmla="*/ 546949 h 1141288"/>
              <a:gd name="connsiteX104" fmla="*/ 632770 w 1322540"/>
              <a:gd name="connsiteY104" fmla="*/ 345520 h 1141288"/>
              <a:gd name="connsiteX105" fmla="*/ 604260 w 1322540"/>
              <a:gd name="connsiteY105" fmla="*/ 311949 h 1141288"/>
              <a:gd name="connsiteX106" fmla="*/ 601782 w 1322540"/>
              <a:gd name="connsiteY106" fmla="*/ 274647 h 1141288"/>
              <a:gd name="connsiteX107" fmla="*/ 720774 w 1322540"/>
              <a:gd name="connsiteY107" fmla="*/ 274647 h 1141288"/>
              <a:gd name="connsiteX108" fmla="*/ 824892 w 1322540"/>
              <a:gd name="connsiteY108" fmla="*/ 289568 h 1141288"/>
              <a:gd name="connsiteX109" fmla="*/ 865796 w 1322540"/>
              <a:gd name="connsiteY109" fmla="*/ 300758 h 1141288"/>
              <a:gd name="connsiteX110" fmla="*/ 868274 w 1322540"/>
              <a:gd name="connsiteY110" fmla="*/ 302002 h 1141288"/>
              <a:gd name="connsiteX111" fmla="*/ 921574 w 1322540"/>
              <a:gd name="connsiteY111" fmla="*/ 377848 h 1141288"/>
              <a:gd name="connsiteX112" fmla="*/ 921574 w 1322540"/>
              <a:gd name="connsiteY112" fmla="*/ 564356 h 1141288"/>
              <a:gd name="connsiteX113" fmla="*/ 895544 w 1322540"/>
              <a:gd name="connsiteY113" fmla="*/ 626526 h 1141288"/>
              <a:gd name="connsiteX114" fmla="*/ 813736 w 1322540"/>
              <a:gd name="connsiteY114" fmla="*/ 704859 h 1141288"/>
              <a:gd name="connsiteX115" fmla="*/ 813736 w 1322540"/>
              <a:gd name="connsiteY115" fmla="*/ 1122637 h 1141288"/>
              <a:gd name="connsiteX116" fmla="*/ 795144 w 1322540"/>
              <a:gd name="connsiteY116" fmla="*/ 1141288 h 1141288"/>
              <a:gd name="connsiteX117" fmla="*/ 777792 w 1322540"/>
              <a:gd name="connsiteY117" fmla="*/ 1122637 h 1141288"/>
              <a:gd name="connsiteX118" fmla="*/ 777792 w 1322540"/>
              <a:gd name="connsiteY118" fmla="*/ 716050 h 1141288"/>
              <a:gd name="connsiteX119" fmla="*/ 681110 w 1322540"/>
              <a:gd name="connsiteY119" fmla="*/ 716050 h 1141288"/>
              <a:gd name="connsiteX120" fmla="*/ 681110 w 1322540"/>
              <a:gd name="connsiteY120" fmla="*/ 1122637 h 1141288"/>
              <a:gd name="connsiteX121" fmla="*/ 663756 w 1322540"/>
              <a:gd name="connsiteY121" fmla="*/ 1141288 h 1141288"/>
              <a:gd name="connsiteX122" fmla="*/ 645164 w 1322540"/>
              <a:gd name="connsiteY122" fmla="*/ 1122637 h 1141288"/>
              <a:gd name="connsiteX123" fmla="*/ 645164 w 1322540"/>
              <a:gd name="connsiteY123" fmla="*/ 716050 h 1141288"/>
              <a:gd name="connsiteX124" fmla="*/ 544764 w 1322540"/>
              <a:gd name="connsiteY124" fmla="*/ 716050 h 1141288"/>
              <a:gd name="connsiteX125" fmla="*/ 544764 w 1322540"/>
              <a:gd name="connsiteY125" fmla="*/ 1122637 h 1141288"/>
              <a:gd name="connsiteX126" fmla="*/ 527412 w 1322540"/>
              <a:gd name="connsiteY126" fmla="*/ 1141288 h 1141288"/>
              <a:gd name="connsiteX127" fmla="*/ 508818 w 1322540"/>
              <a:gd name="connsiteY127" fmla="*/ 1122637 h 1141288"/>
              <a:gd name="connsiteX128" fmla="*/ 508818 w 1322540"/>
              <a:gd name="connsiteY128" fmla="*/ 704859 h 1141288"/>
              <a:gd name="connsiteX129" fmla="*/ 428252 w 1322540"/>
              <a:gd name="connsiteY129" fmla="*/ 626526 h 1141288"/>
              <a:gd name="connsiteX130" fmla="*/ 400982 w 1322540"/>
              <a:gd name="connsiteY130" fmla="*/ 564356 h 1141288"/>
              <a:gd name="connsiteX131" fmla="*/ 400982 w 1322540"/>
              <a:gd name="connsiteY131" fmla="*/ 377848 h 1141288"/>
              <a:gd name="connsiteX132" fmla="*/ 454280 w 1322540"/>
              <a:gd name="connsiteY132" fmla="*/ 302002 h 1141288"/>
              <a:gd name="connsiteX133" fmla="*/ 456760 w 1322540"/>
              <a:gd name="connsiteY133" fmla="*/ 300758 h 1141288"/>
              <a:gd name="connsiteX134" fmla="*/ 497664 w 1322540"/>
              <a:gd name="connsiteY134" fmla="*/ 289568 h 1141288"/>
              <a:gd name="connsiteX135" fmla="*/ 601782 w 1322540"/>
              <a:gd name="connsiteY135" fmla="*/ 274647 h 1141288"/>
              <a:gd name="connsiteX136" fmla="*/ 661898 w 1322540"/>
              <a:gd name="connsiteY136" fmla="*/ 36084 h 1141288"/>
              <a:gd name="connsiteX137" fmla="*/ 586416 w 1322540"/>
              <a:gd name="connsiteY137" fmla="*/ 113228 h 1141288"/>
              <a:gd name="connsiteX138" fmla="*/ 661898 w 1322540"/>
              <a:gd name="connsiteY138" fmla="*/ 187884 h 1141288"/>
              <a:gd name="connsiteX139" fmla="*/ 737380 w 1322540"/>
              <a:gd name="connsiteY139" fmla="*/ 113228 h 1141288"/>
              <a:gd name="connsiteX140" fmla="*/ 661898 w 1322540"/>
              <a:gd name="connsiteY140" fmla="*/ 36084 h 1141288"/>
              <a:gd name="connsiteX141" fmla="*/ 1032730 w 1322540"/>
              <a:gd name="connsiteY141" fmla="*/ 23219 h 1141288"/>
              <a:gd name="connsiteX142" fmla="*/ 1114154 w 1322540"/>
              <a:gd name="connsiteY142" fmla="*/ 34443 h 1141288"/>
              <a:gd name="connsiteX143" fmla="*/ 1128960 w 1322540"/>
              <a:gd name="connsiteY143" fmla="*/ 50654 h 1141288"/>
              <a:gd name="connsiteX144" fmla="*/ 1140062 w 1322540"/>
              <a:gd name="connsiteY144" fmla="*/ 132959 h 1141288"/>
              <a:gd name="connsiteX145" fmla="*/ 1125258 w 1322540"/>
              <a:gd name="connsiteY145" fmla="*/ 154159 h 1141288"/>
              <a:gd name="connsiteX146" fmla="*/ 1121556 w 1322540"/>
              <a:gd name="connsiteY146" fmla="*/ 154159 h 1141288"/>
              <a:gd name="connsiteX147" fmla="*/ 1104286 w 1322540"/>
              <a:gd name="connsiteY147" fmla="*/ 137947 h 1141288"/>
              <a:gd name="connsiteX148" fmla="*/ 1098116 w 1322540"/>
              <a:gd name="connsiteY148" fmla="*/ 91807 h 1141288"/>
              <a:gd name="connsiteX149" fmla="*/ 943904 w 1322540"/>
              <a:gd name="connsiteY149" fmla="*/ 245193 h 1141288"/>
              <a:gd name="connsiteX150" fmla="*/ 931566 w 1322540"/>
              <a:gd name="connsiteY150" fmla="*/ 251428 h 1141288"/>
              <a:gd name="connsiteX151" fmla="*/ 919230 w 1322540"/>
              <a:gd name="connsiteY151" fmla="*/ 245193 h 1141288"/>
              <a:gd name="connsiteX152" fmla="*/ 919230 w 1322540"/>
              <a:gd name="connsiteY152" fmla="*/ 220252 h 1141288"/>
              <a:gd name="connsiteX153" fmla="*/ 1072208 w 1322540"/>
              <a:gd name="connsiteY153" fmla="*/ 65619 h 1141288"/>
              <a:gd name="connsiteX154" fmla="*/ 1027796 w 1322540"/>
              <a:gd name="connsiteY154" fmla="*/ 59384 h 1141288"/>
              <a:gd name="connsiteX155" fmla="*/ 1011758 w 1322540"/>
              <a:gd name="connsiteY155" fmla="*/ 38184 h 1141288"/>
              <a:gd name="connsiteX156" fmla="*/ 1032730 w 1322540"/>
              <a:gd name="connsiteY156" fmla="*/ 23219 h 1141288"/>
              <a:gd name="connsiteX157" fmla="*/ 286164 w 1322540"/>
              <a:gd name="connsiteY157" fmla="*/ 23219 h 1141288"/>
              <a:gd name="connsiteX158" fmla="*/ 306008 w 1322540"/>
              <a:gd name="connsiteY158" fmla="*/ 39431 h 1141288"/>
              <a:gd name="connsiteX159" fmla="*/ 289884 w 1322540"/>
              <a:gd name="connsiteY159" fmla="*/ 60631 h 1141288"/>
              <a:gd name="connsiteX160" fmla="*/ 243992 w 1322540"/>
              <a:gd name="connsiteY160" fmla="*/ 65619 h 1141288"/>
              <a:gd name="connsiteX161" fmla="*/ 399034 w 1322540"/>
              <a:gd name="connsiteY161" fmla="*/ 220252 h 1141288"/>
              <a:gd name="connsiteX162" fmla="*/ 399034 w 1322540"/>
              <a:gd name="connsiteY162" fmla="*/ 246440 h 1141288"/>
              <a:gd name="connsiteX163" fmla="*/ 385390 w 1322540"/>
              <a:gd name="connsiteY163" fmla="*/ 251428 h 1141288"/>
              <a:gd name="connsiteX164" fmla="*/ 372986 w 1322540"/>
              <a:gd name="connsiteY164" fmla="*/ 246440 h 1141288"/>
              <a:gd name="connsiteX165" fmla="*/ 217944 w 1322540"/>
              <a:gd name="connsiteY165" fmla="*/ 91807 h 1141288"/>
              <a:gd name="connsiteX166" fmla="*/ 211742 w 1322540"/>
              <a:gd name="connsiteY166" fmla="*/ 137947 h 1141288"/>
              <a:gd name="connsiteX167" fmla="*/ 194378 w 1322540"/>
              <a:gd name="connsiteY167" fmla="*/ 152912 h 1141288"/>
              <a:gd name="connsiteX168" fmla="*/ 191898 w 1322540"/>
              <a:gd name="connsiteY168" fmla="*/ 152912 h 1141288"/>
              <a:gd name="connsiteX169" fmla="*/ 177014 w 1322540"/>
              <a:gd name="connsiteY169" fmla="*/ 132959 h 1141288"/>
              <a:gd name="connsiteX170" fmla="*/ 186936 w 1322540"/>
              <a:gd name="connsiteY170" fmla="*/ 50654 h 1141288"/>
              <a:gd name="connsiteX171" fmla="*/ 203060 w 1322540"/>
              <a:gd name="connsiteY171" fmla="*/ 35690 h 1141288"/>
              <a:gd name="connsiteX172" fmla="*/ 661898 w 1322540"/>
              <a:gd name="connsiteY172" fmla="*/ 0 h 1141288"/>
              <a:gd name="connsiteX173" fmla="*/ 773264 w 1322540"/>
              <a:gd name="connsiteY173" fmla="*/ 113228 h 1141288"/>
              <a:gd name="connsiteX174" fmla="*/ 661898 w 1322540"/>
              <a:gd name="connsiteY174" fmla="*/ 223968 h 1141288"/>
              <a:gd name="connsiteX175" fmla="*/ 549292 w 1322540"/>
              <a:gd name="connsiteY175" fmla="*/ 113228 h 1141288"/>
              <a:gd name="connsiteX176" fmla="*/ 661898 w 1322540"/>
              <a:gd name="connsiteY176" fmla="*/ 0 h 114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322540" h="1141288">
                <a:moveTo>
                  <a:pt x="932400" y="759876"/>
                </a:moveTo>
                <a:cubicBezTo>
                  <a:pt x="936954" y="759876"/>
                  <a:pt x="941350" y="761726"/>
                  <a:pt x="944492" y="765427"/>
                </a:cubicBezTo>
                <a:lnTo>
                  <a:pt x="1101536" y="919641"/>
                </a:lnTo>
                <a:lnTo>
                  <a:pt x="1107818" y="873994"/>
                </a:lnTo>
                <a:cubicBezTo>
                  <a:pt x="1109074" y="864124"/>
                  <a:pt x="1119126" y="857955"/>
                  <a:pt x="1129176" y="859189"/>
                </a:cubicBezTo>
                <a:cubicBezTo>
                  <a:pt x="1139228" y="860423"/>
                  <a:pt x="1146766" y="869059"/>
                  <a:pt x="1145510" y="878928"/>
                </a:cubicBezTo>
                <a:lnTo>
                  <a:pt x="1132946" y="960353"/>
                </a:lnTo>
                <a:cubicBezTo>
                  <a:pt x="1131690" y="967755"/>
                  <a:pt x="1125408" y="975157"/>
                  <a:pt x="1117870" y="975157"/>
                </a:cubicBezTo>
                <a:lnTo>
                  <a:pt x="1034950" y="987495"/>
                </a:lnTo>
                <a:cubicBezTo>
                  <a:pt x="1032438" y="987495"/>
                  <a:pt x="1032438" y="987495"/>
                  <a:pt x="1031180" y="987495"/>
                </a:cubicBezTo>
                <a:cubicBezTo>
                  <a:pt x="1022386" y="987495"/>
                  <a:pt x="1014848" y="981326"/>
                  <a:pt x="1013592" y="971456"/>
                </a:cubicBezTo>
                <a:cubicBezTo>
                  <a:pt x="1012336" y="961587"/>
                  <a:pt x="1018618" y="951717"/>
                  <a:pt x="1028668" y="951717"/>
                </a:cubicBezTo>
                <a:lnTo>
                  <a:pt x="1075154" y="944315"/>
                </a:lnTo>
                <a:lnTo>
                  <a:pt x="919366" y="791335"/>
                </a:lnTo>
                <a:cubicBezTo>
                  <a:pt x="911828" y="783933"/>
                  <a:pt x="911828" y="772830"/>
                  <a:pt x="919366" y="765427"/>
                </a:cubicBezTo>
                <a:cubicBezTo>
                  <a:pt x="923134" y="761726"/>
                  <a:pt x="927846" y="759876"/>
                  <a:pt x="932400" y="759876"/>
                </a:cubicBezTo>
                <a:close/>
                <a:moveTo>
                  <a:pt x="385040" y="759576"/>
                </a:moveTo>
                <a:cubicBezTo>
                  <a:pt x="389512" y="759576"/>
                  <a:pt x="394140" y="761126"/>
                  <a:pt x="397840" y="764227"/>
                </a:cubicBezTo>
                <a:cubicBezTo>
                  <a:pt x="405242" y="772909"/>
                  <a:pt x="405242" y="784072"/>
                  <a:pt x="397840" y="790274"/>
                </a:cubicBezTo>
                <a:lnTo>
                  <a:pt x="244860" y="945316"/>
                </a:lnTo>
                <a:lnTo>
                  <a:pt x="289274" y="951518"/>
                </a:lnTo>
                <a:cubicBezTo>
                  <a:pt x="299144" y="952758"/>
                  <a:pt x="306546" y="961441"/>
                  <a:pt x="305312" y="971364"/>
                </a:cubicBezTo>
                <a:cubicBezTo>
                  <a:pt x="304078" y="981286"/>
                  <a:pt x="295442" y="987488"/>
                  <a:pt x="286806" y="987488"/>
                </a:cubicBezTo>
                <a:cubicBezTo>
                  <a:pt x="285572" y="987488"/>
                  <a:pt x="285572" y="987488"/>
                  <a:pt x="284340" y="987488"/>
                </a:cubicBezTo>
                <a:lnTo>
                  <a:pt x="202914" y="976325"/>
                </a:lnTo>
                <a:cubicBezTo>
                  <a:pt x="195512" y="975085"/>
                  <a:pt x="189344" y="968883"/>
                  <a:pt x="188110" y="960200"/>
                </a:cubicBezTo>
                <a:lnTo>
                  <a:pt x="177006" y="878338"/>
                </a:lnTo>
                <a:cubicBezTo>
                  <a:pt x="175772" y="867175"/>
                  <a:pt x="183176" y="858493"/>
                  <a:pt x="191812" y="858493"/>
                </a:cubicBezTo>
                <a:cubicBezTo>
                  <a:pt x="202914" y="857252"/>
                  <a:pt x="211550" y="863454"/>
                  <a:pt x="212784" y="873377"/>
                </a:cubicBezTo>
                <a:lnTo>
                  <a:pt x="218952" y="919269"/>
                </a:lnTo>
                <a:lnTo>
                  <a:pt x="373166" y="764227"/>
                </a:lnTo>
                <a:cubicBezTo>
                  <a:pt x="376250" y="761126"/>
                  <a:pt x="380568" y="759576"/>
                  <a:pt x="385040" y="759576"/>
                </a:cubicBezTo>
                <a:close/>
                <a:moveTo>
                  <a:pt x="1256240" y="419931"/>
                </a:moveTo>
                <a:cubicBezTo>
                  <a:pt x="1260952" y="420548"/>
                  <a:pt x="1265352" y="423016"/>
                  <a:pt x="1268494" y="427335"/>
                </a:cubicBezTo>
                <a:lnTo>
                  <a:pt x="1318768" y="491499"/>
                </a:lnTo>
                <a:cubicBezTo>
                  <a:pt x="1318768" y="491499"/>
                  <a:pt x="1318768" y="491499"/>
                  <a:pt x="1318768" y="492733"/>
                </a:cubicBezTo>
                <a:cubicBezTo>
                  <a:pt x="1320026" y="492733"/>
                  <a:pt x="1321282" y="495201"/>
                  <a:pt x="1321282" y="497669"/>
                </a:cubicBezTo>
                <a:cubicBezTo>
                  <a:pt x="1322540" y="498903"/>
                  <a:pt x="1322540" y="500137"/>
                  <a:pt x="1322540" y="503839"/>
                </a:cubicBezTo>
                <a:cubicBezTo>
                  <a:pt x="1322540" y="505073"/>
                  <a:pt x="1322540" y="506307"/>
                  <a:pt x="1321282" y="507540"/>
                </a:cubicBezTo>
                <a:cubicBezTo>
                  <a:pt x="1321282" y="508774"/>
                  <a:pt x="1321282" y="508774"/>
                  <a:pt x="1321282" y="508774"/>
                </a:cubicBezTo>
                <a:cubicBezTo>
                  <a:pt x="1321282" y="511242"/>
                  <a:pt x="1320026" y="512476"/>
                  <a:pt x="1318768" y="513710"/>
                </a:cubicBezTo>
                <a:lnTo>
                  <a:pt x="1267238" y="580343"/>
                </a:lnTo>
                <a:cubicBezTo>
                  <a:pt x="1263466" y="584044"/>
                  <a:pt x="1258440" y="586512"/>
                  <a:pt x="1253412" y="586512"/>
                </a:cubicBezTo>
                <a:cubicBezTo>
                  <a:pt x="1249642" y="586512"/>
                  <a:pt x="1245870" y="586512"/>
                  <a:pt x="1242100" y="582811"/>
                </a:cubicBezTo>
                <a:cubicBezTo>
                  <a:pt x="1233302" y="576641"/>
                  <a:pt x="1232046" y="565535"/>
                  <a:pt x="1238330" y="558132"/>
                </a:cubicBezTo>
                <a:lnTo>
                  <a:pt x="1267238" y="521114"/>
                </a:lnTo>
                <a:lnTo>
                  <a:pt x="1046030" y="521114"/>
                </a:lnTo>
                <a:cubicBezTo>
                  <a:pt x="1035976" y="521114"/>
                  <a:pt x="1027176" y="512476"/>
                  <a:pt x="1027176" y="503839"/>
                </a:cubicBezTo>
                <a:cubicBezTo>
                  <a:pt x="1027176" y="492733"/>
                  <a:pt x="1035976" y="485330"/>
                  <a:pt x="1046030" y="485330"/>
                </a:cubicBezTo>
                <a:lnTo>
                  <a:pt x="1267238" y="485330"/>
                </a:lnTo>
                <a:lnTo>
                  <a:pt x="1238330" y="448312"/>
                </a:lnTo>
                <a:cubicBezTo>
                  <a:pt x="1232046" y="440908"/>
                  <a:pt x="1234558" y="428569"/>
                  <a:pt x="1242100" y="423633"/>
                </a:cubicBezTo>
                <a:cubicBezTo>
                  <a:pt x="1246500" y="420548"/>
                  <a:pt x="1251526" y="419314"/>
                  <a:pt x="1256240" y="419931"/>
                </a:cubicBezTo>
                <a:close/>
                <a:moveTo>
                  <a:pt x="66770" y="419931"/>
                </a:moveTo>
                <a:cubicBezTo>
                  <a:pt x="71640" y="419314"/>
                  <a:pt x="76668" y="420548"/>
                  <a:pt x="80438" y="423633"/>
                </a:cubicBezTo>
                <a:cubicBezTo>
                  <a:pt x="89236" y="428569"/>
                  <a:pt x="90492" y="440908"/>
                  <a:pt x="84208" y="448312"/>
                </a:cubicBezTo>
                <a:lnTo>
                  <a:pt x="55300" y="485330"/>
                </a:lnTo>
                <a:lnTo>
                  <a:pt x="277766" y="485330"/>
                </a:lnTo>
                <a:cubicBezTo>
                  <a:pt x="287820" y="485330"/>
                  <a:pt x="295362" y="492733"/>
                  <a:pt x="295362" y="503839"/>
                </a:cubicBezTo>
                <a:cubicBezTo>
                  <a:pt x="295362" y="513710"/>
                  <a:pt x="287820" y="521114"/>
                  <a:pt x="277766" y="521114"/>
                </a:cubicBezTo>
                <a:lnTo>
                  <a:pt x="55300" y="521114"/>
                </a:lnTo>
                <a:lnTo>
                  <a:pt x="84208" y="558132"/>
                </a:lnTo>
                <a:cubicBezTo>
                  <a:pt x="90492" y="565535"/>
                  <a:pt x="87980" y="576641"/>
                  <a:pt x="79182" y="582811"/>
                </a:cubicBezTo>
                <a:cubicBezTo>
                  <a:pt x="76668" y="586512"/>
                  <a:pt x="72896" y="586512"/>
                  <a:pt x="69126" y="586512"/>
                </a:cubicBezTo>
                <a:cubicBezTo>
                  <a:pt x="64098" y="586512"/>
                  <a:pt x="57814" y="584044"/>
                  <a:pt x="54044" y="580343"/>
                </a:cubicBezTo>
                <a:lnTo>
                  <a:pt x="3770" y="514944"/>
                </a:lnTo>
                <a:cubicBezTo>
                  <a:pt x="2512" y="512476"/>
                  <a:pt x="1256" y="511242"/>
                  <a:pt x="1256" y="510008"/>
                </a:cubicBezTo>
                <a:cubicBezTo>
                  <a:pt x="0" y="508774"/>
                  <a:pt x="0" y="508774"/>
                  <a:pt x="0" y="508774"/>
                </a:cubicBezTo>
                <a:cubicBezTo>
                  <a:pt x="0" y="506307"/>
                  <a:pt x="0" y="505073"/>
                  <a:pt x="0" y="503839"/>
                </a:cubicBezTo>
                <a:cubicBezTo>
                  <a:pt x="0" y="501371"/>
                  <a:pt x="0" y="500137"/>
                  <a:pt x="0" y="498903"/>
                </a:cubicBezTo>
                <a:cubicBezTo>
                  <a:pt x="0" y="497669"/>
                  <a:pt x="1256" y="497669"/>
                  <a:pt x="1256" y="497669"/>
                </a:cubicBezTo>
                <a:cubicBezTo>
                  <a:pt x="1256" y="495201"/>
                  <a:pt x="2512" y="493967"/>
                  <a:pt x="3770" y="492733"/>
                </a:cubicBezTo>
                <a:lnTo>
                  <a:pt x="54044" y="427335"/>
                </a:lnTo>
                <a:cubicBezTo>
                  <a:pt x="57186" y="423016"/>
                  <a:pt x="61900" y="420548"/>
                  <a:pt x="66770" y="419931"/>
                </a:cubicBezTo>
                <a:close/>
                <a:moveTo>
                  <a:pt x="601782" y="311949"/>
                </a:moveTo>
                <a:cubicBezTo>
                  <a:pt x="570794" y="311949"/>
                  <a:pt x="538566" y="315679"/>
                  <a:pt x="507580" y="324383"/>
                </a:cubicBezTo>
                <a:lnTo>
                  <a:pt x="466676" y="335573"/>
                </a:lnTo>
                <a:cubicBezTo>
                  <a:pt x="449322" y="343034"/>
                  <a:pt x="436928" y="359198"/>
                  <a:pt x="436928" y="377848"/>
                </a:cubicBezTo>
                <a:lnTo>
                  <a:pt x="436928" y="564356"/>
                </a:lnTo>
                <a:cubicBezTo>
                  <a:pt x="436928" y="578034"/>
                  <a:pt x="443126" y="591711"/>
                  <a:pt x="453042" y="600415"/>
                </a:cubicBezTo>
                <a:lnTo>
                  <a:pt x="501382" y="647663"/>
                </a:lnTo>
                <a:lnTo>
                  <a:pt x="467916" y="418880"/>
                </a:lnTo>
                <a:cubicBezTo>
                  <a:pt x="466676" y="408933"/>
                  <a:pt x="472874" y="400229"/>
                  <a:pt x="482790" y="398986"/>
                </a:cubicBezTo>
                <a:cubicBezTo>
                  <a:pt x="492706" y="397743"/>
                  <a:pt x="501382" y="403959"/>
                  <a:pt x="503860" y="413907"/>
                </a:cubicBezTo>
                <a:lnTo>
                  <a:pt x="543524" y="679991"/>
                </a:lnTo>
                <a:lnTo>
                  <a:pt x="780270" y="679991"/>
                </a:lnTo>
                <a:lnTo>
                  <a:pt x="819934" y="410176"/>
                </a:lnTo>
                <a:cubicBezTo>
                  <a:pt x="821174" y="400229"/>
                  <a:pt x="829850" y="394012"/>
                  <a:pt x="839766" y="395256"/>
                </a:cubicBezTo>
                <a:cubicBezTo>
                  <a:pt x="849682" y="396499"/>
                  <a:pt x="857120" y="405203"/>
                  <a:pt x="855880" y="415150"/>
                </a:cubicBezTo>
                <a:lnTo>
                  <a:pt x="821174" y="647663"/>
                </a:lnTo>
                <a:lnTo>
                  <a:pt x="869514" y="600415"/>
                </a:lnTo>
                <a:cubicBezTo>
                  <a:pt x="879430" y="591711"/>
                  <a:pt x="884388" y="578034"/>
                  <a:pt x="884388" y="564356"/>
                </a:cubicBezTo>
                <a:lnTo>
                  <a:pt x="884388" y="377848"/>
                </a:lnTo>
                <a:cubicBezTo>
                  <a:pt x="884388" y="359198"/>
                  <a:pt x="873232" y="343034"/>
                  <a:pt x="855880" y="335573"/>
                </a:cubicBezTo>
                <a:lnTo>
                  <a:pt x="814976" y="324383"/>
                </a:lnTo>
                <a:cubicBezTo>
                  <a:pt x="785228" y="315679"/>
                  <a:pt x="753000" y="311949"/>
                  <a:pt x="720774" y="311949"/>
                </a:cubicBezTo>
                <a:lnTo>
                  <a:pt x="718294" y="311949"/>
                </a:lnTo>
                <a:cubicBezTo>
                  <a:pt x="713336" y="326869"/>
                  <a:pt x="702182" y="338060"/>
                  <a:pt x="688546" y="345520"/>
                </a:cubicBezTo>
                <a:lnTo>
                  <a:pt x="714576" y="546949"/>
                </a:lnTo>
                <a:cubicBezTo>
                  <a:pt x="714576" y="558139"/>
                  <a:pt x="710858" y="569330"/>
                  <a:pt x="703420" y="578034"/>
                </a:cubicBezTo>
                <a:lnTo>
                  <a:pt x="673672" y="607875"/>
                </a:lnTo>
                <a:cubicBezTo>
                  <a:pt x="666236" y="614092"/>
                  <a:pt x="656320" y="614092"/>
                  <a:pt x="648882" y="607875"/>
                </a:cubicBezTo>
                <a:lnTo>
                  <a:pt x="619134" y="578034"/>
                </a:lnTo>
                <a:cubicBezTo>
                  <a:pt x="610458" y="569330"/>
                  <a:pt x="606740" y="558139"/>
                  <a:pt x="609218" y="546949"/>
                </a:cubicBezTo>
                <a:lnTo>
                  <a:pt x="632770" y="345520"/>
                </a:lnTo>
                <a:cubicBezTo>
                  <a:pt x="619134" y="338060"/>
                  <a:pt x="609218" y="326869"/>
                  <a:pt x="604260" y="311949"/>
                </a:cubicBezTo>
                <a:close/>
                <a:moveTo>
                  <a:pt x="601782" y="274647"/>
                </a:moveTo>
                <a:lnTo>
                  <a:pt x="720774" y="274647"/>
                </a:lnTo>
                <a:cubicBezTo>
                  <a:pt x="755480" y="274647"/>
                  <a:pt x="790186" y="279621"/>
                  <a:pt x="824892" y="289568"/>
                </a:cubicBezTo>
                <a:lnTo>
                  <a:pt x="865796" y="300758"/>
                </a:lnTo>
                <a:cubicBezTo>
                  <a:pt x="865796" y="300758"/>
                  <a:pt x="867036" y="302002"/>
                  <a:pt x="868274" y="302002"/>
                </a:cubicBezTo>
                <a:cubicBezTo>
                  <a:pt x="900502" y="313192"/>
                  <a:pt x="921574" y="344277"/>
                  <a:pt x="921574" y="377848"/>
                </a:cubicBezTo>
                <a:lnTo>
                  <a:pt x="921574" y="564356"/>
                </a:lnTo>
                <a:cubicBezTo>
                  <a:pt x="921574" y="586737"/>
                  <a:pt x="911658" y="610362"/>
                  <a:pt x="895544" y="626526"/>
                </a:cubicBezTo>
                <a:lnTo>
                  <a:pt x="813736" y="704859"/>
                </a:lnTo>
                <a:lnTo>
                  <a:pt x="813736" y="1122637"/>
                </a:lnTo>
                <a:cubicBezTo>
                  <a:pt x="813736" y="1133828"/>
                  <a:pt x="806300" y="1141288"/>
                  <a:pt x="795144" y="1141288"/>
                </a:cubicBezTo>
                <a:cubicBezTo>
                  <a:pt x="785228" y="1141288"/>
                  <a:pt x="777792" y="1133828"/>
                  <a:pt x="777792" y="1122637"/>
                </a:cubicBezTo>
                <a:lnTo>
                  <a:pt x="777792" y="716050"/>
                </a:lnTo>
                <a:lnTo>
                  <a:pt x="681110" y="716050"/>
                </a:lnTo>
                <a:lnTo>
                  <a:pt x="681110" y="1122637"/>
                </a:lnTo>
                <a:cubicBezTo>
                  <a:pt x="681110" y="1133828"/>
                  <a:pt x="673672" y="1141288"/>
                  <a:pt x="663756" y="1141288"/>
                </a:cubicBezTo>
                <a:cubicBezTo>
                  <a:pt x="652602" y="1141288"/>
                  <a:pt x="645164" y="1133828"/>
                  <a:pt x="645164" y="1122637"/>
                </a:cubicBezTo>
                <a:lnTo>
                  <a:pt x="645164" y="716050"/>
                </a:lnTo>
                <a:lnTo>
                  <a:pt x="544764" y="716050"/>
                </a:lnTo>
                <a:lnTo>
                  <a:pt x="544764" y="1122637"/>
                </a:lnTo>
                <a:cubicBezTo>
                  <a:pt x="544764" y="1133828"/>
                  <a:pt x="537328" y="1141288"/>
                  <a:pt x="527412" y="1141288"/>
                </a:cubicBezTo>
                <a:cubicBezTo>
                  <a:pt x="517496" y="1141288"/>
                  <a:pt x="508818" y="1133828"/>
                  <a:pt x="508818" y="1122637"/>
                </a:cubicBezTo>
                <a:lnTo>
                  <a:pt x="508818" y="704859"/>
                </a:lnTo>
                <a:lnTo>
                  <a:pt x="428252" y="626526"/>
                </a:lnTo>
                <a:cubicBezTo>
                  <a:pt x="410898" y="610362"/>
                  <a:pt x="400982" y="586737"/>
                  <a:pt x="400982" y="564356"/>
                </a:cubicBezTo>
                <a:lnTo>
                  <a:pt x="400982" y="377848"/>
                </a:lnTo>
                <a:cubicBezTo>
                  <a:pt x="400982" y="344277"/>
                  <a:pt x="422054" y="313192"/>
                  <a:pt x="454280" y="302002"/>
                </a:cubicBezTo>
                <a:cubicBezTo>
                  <a:pt x="454280" y="302002"/>
                  <a:pt x="455520" y="300758"/>
                  <a:pt x="456760" y="300758"/>
                </a:cubicBezTo>
                <a:lnTo>
                  <a:pt x="497664" y="289568"/>
                </a:lnTo>
                <a:cubicBezTo>
                  <a:pt x="531130" y="279621"/>
                  <a:pt x="565836" y="274647"/>
                  <a:pt x="601782" y="274647"/>
                </a:cubicBezTo>
                <a:close/>
                <a:moveTo>
                  <a:pt x="661898" y="36084"/>
                </a:moveTo>
                <a:cubicBezTo>
                  <a:pt x="619826" y="36084"/>
                  <a:pt x="586416" y="70923"/>
                  <a:pt x="586416" y="113228"/>
                </a:cubicBezTo>
                <a:cubicBezTo>
                  <a:pt x="586416" y="154289"/>
                  <a:pt x="619826" y="187884"/>
                  <a:pt x="661898" y="187884"/>
                </a:cubicBezTo>
                <a:cubicBezTo>
                  <a:pt x="702732" y="187884"/>
                  <a:pt x="737380" y="154289"/>
                  <a:pt x="737380" y="113228"/>
                </a:cubicBezTo>
                <a:cubicBezTo>
                  <a:pt x="737380" y="70923"/>
                  <a:pt x="702732" y="36084"/>
                  <a:pt x="661898" y="36084"/>
                </a:cubicBezTo>
                <a:close/>
                <a:moveTo>
                  <a:pt x="1032730" y="23219"/>
                </a:moveTo>
                <a:lnTo>
                  <a:pt x="1114154" y="34443"/>
                </a:lnTo>
                <a:cubicBezTo>
                  <a:pt x="1121556" y="35690"/>
                  <a:pt x="1127726" y="41925"/>
                  <a:pt x="1128960" y="50654"/>
                </a:cubicBezTo>
                <a:lnTo>
                  <a:pt x="1140062" y="132959"/>
                </a:lnTo>
                <a:cubicBezTo>
                  <a:pt x="1141296" y="142935"/>
                  <a:pt x="1135128" y="152912"/>
                  <a:pt x="1125258" y="154159"/>
                </a:cubicBezTo>
                <a:cubicBezTo>
                  <a:pt x="1124024" y="154159"/>
                  <a:pt x="1122790" y="154159"/>
                  <a:pt x="1121556" y="154159"/>
                </a:cubicBezTo>
                <a:cubicBezTo>
                  <a:pt x="1114154" y="154159"/>
                  <a:pt x="1105518" y="146677"/>
                  <a:pt x="1104286" y="137947"/>
                </a:cubicBezTo>
                <a:lnTo>
                  <a:pt x="1098116" y="91807"/>
                </a:lnTo>
                <a:lnTo>
                  <a:pt x="943904" y="245193"/>
                </a:lnTo>
                <a:cubicBezTo>
                  <a:pt x="941436" y="250181"/>
                  <a:pt x="936502" y="251428"/>
                  <a:pt x="931566" y="251428"/>
                </a:cubicBezTo>
                <a:cubicBezTo>
                  <a:pt x="927866" y="251428"/>
                  <a:pt x="921696" y="250181"/>
                  <a:pt x="919230" y="245193"/>
                </a:cubicBezTo>
                <a:cubicBezTo>
                  <a:pt x="911828" y="238958"/>
                  <a:pt x="911828" y="226487"/>
                  <a:pt x="919230" y="220252"/>
                </a:cubicBezTo>
                <a:lnTo>
                  <a:pt x="1072208" y="65619"/>
                </a:lnTo>
                <a:lnTo>
                  <a:pt x="1027796" y="59384"/>
                </a:lnTo>
                <a:cubicBezTo>
                  <a:pt x="1017926" y="58137"/>
                  <a:pt x="1010524" y="49407"/>
                  <a:pt x="1011758" y="38184"/>
                </a:cubicBezTo>
                <a:cubicBezTo>
                  <a:pt x="1012990" y="29455"/>
                  <a:pt x="1021626" y="21972"/>
                  <a:pt x="1032730" y="23219"/>
                </a:cubicBezTo>
                <a:close/>
                <a:moveTo>
                  <a:pt x="286164" y="23219"/>
                </a:moveTo>
                <a:cubicBezTo>
                  <a:pt x="296086" y="21972"/>
                  <a:pt x="304768" y="29455"/>
                  <a:pt x="306008" y="39431"/>
                </a:cubicBezTo>
                <a:cubicBezTo>
                  <a:pt x="307248" y="49407"/>
                  <a:pt x="299806" y="58137"/>
                  <a:pt x="289884" y="60631"/>
                </a:cubicBezTo>
                <a:lnTo>
                  <a:pt x="243992" y="65619"/>
                </a:lnTo>
                <a:lnTo>
                  <a:pt x="399034" y="220252"/>
                </a:lnTo>
                <a:cubicBezTo>
                  <a:pt x="405236" y="227734"/>
                  <a:pt x="405236" y="238958"/>
                  <a:pt x="399034" y="246440"/>
                </a:cubicBezTo>
                <a:cubicBezTo>
                  <a:pt x="395312" y="250181"/>
                  <a:pt x="390352" y="251428"/>
                  <a:pt x="385390" y="251428"/>
                </a:cubicBezTo>
                <a:cubicBezTo>
                  <a:pt x="381670" y="251428"/>
                  <a:pt x="376708" y="250181"/>
                  <a:pt x="372986" y="246440"/>
                </a:cubicBezTo>
                <a:lnTo>
                  <a:pt x="217944" y="91807"/>
                </a:lnTo>
                <a:lnTo>
                  <a:pt x="211742" y="137947"/>
                </a:lnTo>
                <a:cubicBezTo>
                  <a:pt x="210502" y="146677"/>
                  <a:pt x="203060" y="152912"/>
                  <a:pt x="194378" y="152912"/>
                </a:cubicBezTo>
                <a:cubicBezTo>
                  <a:pt x="193138" y="152912"/>
                  <a:pt x="191898" y="152912"/>
                  <a:pt x="191898" y="152912"/>
                </a:cubicBezTo>
                <a:cubicBezTo>
                  <a:pt x="181974" y="151665"/>
                  <a:pt x="175772" y="142935"/>
                  <a:pt x="177014" y="132959"/>
                </a:cubicBezTo>
                <a:lnTo>
                  <a:pt x="186936" y="50654"/>
                </a:lnTo>
                <a:cubicBezTo>
                  <a:pt x="189416" y="43172"/>
                  <a:pt x="194378" y="35690"/>
                  <a:pt x="203060" y="35690"/>
                </a:cubicBezTo>
                <a:close/>
                <a:moveTo>
                  <a:pt x="661898" y="0"/>
                </a:moveTo>
                <a:cubicBezTo>
                  <a:pt x="723768" y="0"/>
                  <a:pt x="773264" y="51015"/>
                  <a:pt x="773264" y="113228"/>
                </a:cubicBezTo>
                <a:cubicBezTo>
                  <a:pt x="773264" y="174197"/>
                  <a:pt x="723768" y="223968"/>
                  <a:pt x="661898" y="223968"/>
                </a:cubicBezTo>
                <a:cubicBezTo>
                  <a:pt x="600026" y="223968"/>
                  <a:pt x="549292" y="174197"/>
                  <a:pt x="549292" y="113228"/>
                </a:cubicBezTo>
                <a:cubicBezTo>
                  <a:pt x="549292" y="51015"/>
                  <a:pt x="600026" y="0"/>
                  <a:pt x="66189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D6E13E8F-A812-C84F-940F-A04C6D9A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8956" y="10527281"/>
            <a:ext cx="1246895" cy="1285347"/>
          </a:xfrm>
          <a:custGeom>
            <a:avLst/>
            <a:gdLst>
              <a:gd name="T0" fmla="*/ 576 w 1003"/>
              <a:gd name="T1" fmla="*/ 307 h 1030"/>
              <a:gd name="T2" fmla="*/ 520 w 1003"/>
              <a:gd name="T3" fmla="*/ 195 h 1030"/>
              <a:gd name="T4" fmla="*/ 783 w 1003"/>
              <a:gd name="T5" fmla="*/ 40 h 1030"/>
              <a:gd name="T6" fmla="*/ 777 w 1003"/>
              <a:gd name="T7" fmla="*/ 30 h 1030"/>
              <a:gd name="T8" fmla="*/ 784 w 1003"/>
              <a:gd name="T9" fmla="*/ 93 h 1030"/>
              <a:gd name="T10" fmla="*/ 782 w 1003"/>
              <a:gd name="T11" fmla="*/ 104 h 1030"/>
              <a:gd name="T12" fmla="*/ 782 w 1003"/>
              <a:gd name="T13" fmla="*/ 104 h 1030"/>
              <a:gd name="T14" fmla="*/ 584 w 1003"/>
              <a:gd name="T15" fmla="*/ 305 h 1030"/>
              <a:gd name="T16" fmla="*/ 614 w 1003"/>
              <a:gd name="T17" fmla="*/ 808 h 1030"/>
              <a:gd name="T18" fmla="*/ 390 w 1003"/>
              <a:gd name="T19" fmla="*/ 807 h 1030"/>
              <a:gd name="T20" fmla="*/ 443 w 1003"/>
              <a:gd name="T21" fmla="*/ 332 h 1030"/>
              <a:gd name="T22" fmla="*/ 465 w 1003"/>
              <a:gd name="T23" fmla="*/ 357 h 1030"/>
              <a:gd name="T24" fmla="*/ 502 w 1003"/>
              <a:gd name="T25" fmla="*/ 378 h 1030"/>
              <a:gd name="T26" fmla="*/ 554 w 1003"/>
              <a:gd name="T27" fmla="*/ 329 h 1030"/>
              <a:gd name="T28" fmla="*/ 559 w 1003"/>
              <a:gd name="T29" fmla="*/ 332 h 1030"/>
              <a:gd name="T30" fmla="*/ 223 w 1003"/>
              <a:gd name="T31" fmla="*/ 109 h 1030"/>
              <a:gd name="T32" fmla="*/ 221 w 1003"/>
              <a:gd name="T33" fmla="*/ 105 h 1030"/>
              <a:gd name="T34" fmla="*/ 219 w 1003"/>
              <a:gd name="T35" fmla="*/ 101 h 1030"/>
              <a:gd name="T36" fmla="*/ 218 w 1003"/>
              <a:gd name="T37" fmla="*/ 83 h 1030"/>
              <a:gd name="T38" fmla="*/ 478 w 1003"/>
              <a:gd name="T39" fmla="*/ 179 h 1030"/>
              <a:gd name="T40" fmla="*/ 432 w 1003"/>
              <a:gd name="T41" fmla="*/ 303 h 1030"/>
              <a:gd name="T42" fmla="*/ 426 w 1003"/>
              <a:gd name="T43" fmla="*/ 307 h 1030"/>
              <a:gd name="T44" fmla="*/ 512 w 1003"/>
              <a:gd name="T45" fmla="*/ 154 h 1030"/>
              <a:gd name="T46" fmla="*/ 502 w 1003"/>
              <a:gd name="T47" fmla="*/ 162 h 1030"/>
              <a:gd name="T48" fmla="*/ 741 w 1003"/>
              <a:gd name="T49" fmla="*/ 30 h 1030"/>
              <a:gd name="T50" fmla="*/ 536 w 1003"/>
              <a:gd name="T51" fmla="*/ 300 h 1030"/>
              <a:gd name="T52" fmla="*/ 502 w 1003"/>
              <a:gd name="T53" fmla="*/ 348 h 1030"/>
              <a:gd name="T54" fmla="*/ 466 w 1003"/>
              <a:gd name="T55" fmla="*/ 299 h 1030"/>
              <a:gd name="T56" fmla="*/ 813 w 1003"/>
              <a:gd name="T57" fmla="*/ 99 h 1030"/>
              <a:gd name="T58" fmla="*/ 813 w 1003"/>
              <a:gd name="T59" fmla="*/ 83 h 1030"/>
              <a:gd name="T60" fmla="*/ 813 w 1003"/>
              <a:gd name="T61" fmla="*/ 39 h 1030"/>
              <a:gd name="T62" fmla="*/ 228 w 1003"/>
              <a:gd name="T63" fmla="*/ 0 h 1030"/>
              <a:gd name="T64" fmla="*/ 189 w 1003"/>
              <a:gd name="T65" fmla="*/ 83 h 1030"/>
              <a:gd name="T66" fmla="*/ 189 w 1003"/>
              <a:gd name="T67" fmla="*/ 99 h 1030"/>
              <a:gd name="T68" fmla="*/ 3 w 1003"/>
              <a:gd name="T69" fmla="*/ 178 h 1030"/>
              <a:gd name="T70" fmla="*/ 16 w 1003"/>
              <a:gd name="T71" fmla="*/ 188 h 1030"/>
              <a:gd name="T72" fmla="*/ 200 w 1003"/>
              <a:gd name="T73" fmla="*/ 126 h 1030"/>
              <a:gd name="T74" fmla="*/ 398 w 1003"/>
              <a:gd name="T75" fmla="*/ 326 h 1030"/>
              <a:gd name="T76" fmla="*/ 356 w 1003"/>
              <a:gd name="T77" fmla="*/ 730 h 1030"/>
              <a:gd name="T78" fmla="*/ 480 w 1003"/>
              <a:gd name="T79" fmla="*/ 1016 h 1030"/>
              <a:gd name="T80" fmla="*/ 502 w 1003"/>
              <a:gd name="T81" fmla="*/ 1029 h 1030"/>
              <a:gd name="T82" fmla="*/ 640 w 1003"/>
              <a:gd name="T83" fmla="*/ 820 h 1030"/>
              <a:gd name="T84" fmla="*/ 588 w 1003"/>
              <a:gd name="T85" fmla="*/ 335 h 1030"/>
              <a:gd name="T86" fmla="*/ 801 w 1003"/>
              <a:gd name="T87" fmla="*/ 128 h 1030"/>
              <a:gd name="T88" fmla="*/ 802 w 1003"/>
              <a:gd name="T89" fmla="*/ 126 h 1030"/>
              <a:gd name="T90" fmla="*/ 986 w 1003"/>
              <a:gd name="T91" fmla="*/ 188 h 1030"/>
              <a:gd name="T92" fmla="*/ 1000 w 1003"/>
              <a:gd name="T93" fmla="*/ 178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03" h="1030">
                <a:moveTo>
                  <a:pt x="584" y="305"/>
                </a:moveTo>
                <a:lnTo>
                  <a:pt x="584" y="305"/>
                </a:lnTo>
                <a:cubicBezTo>
                  <a:pt x="581" y="308"/>
                  <a:pt x="578" y="307"/>
                  <a:pt x="576" y="307"/>
                </a:cubicBezTo>
                <a:lnTo>
                  <a:pt x="576" y="307"/>
                </a:lnTo>
                <a:cubicBezTo>
                  <a:pt x="575" y="307"/>
                  <a:pt x="572" y="306"/>
                  <a:pt x="570" y="303"/>
                </a:cubicBezTo>
                <a:lnTo>
                  <a:pt x="520" y="195"/>
                </a:lnTo>
                <a:lnTo>
                  <a:pt x="520" y="195"/>
                </a:lnTo>
                <a:cubicBezTo>
                  <a:pt x="518" y="189"/>
                  <a:pt x="520" y="183"/>
                  <a:pt x="525" y="179"/>
                </a:cubicBezTo>
                <a:lnTo>
                  <a:pt x="783" y="40"/>
                </a:lnTo>
                <a:lnTo>
                  <a:pt x="777" y="30"/>
                </a:lnTo>
                <a:lnTo>
                  <a:pt x="777" y="30"/>
                </a:lnTo>
                <a:lnTo>
                  <a:pt x="777" y="30"/>
                </a:lnTo>
                <a:lnTo>
                  <a:pt x="784" y="41"/>
                </a:lnTo>
                <a:lnTo>
                  <a:pt x="784" y="83"/>
                </a:lnTo>
                <a:lnTo>
                  <a:pt x="784" y="93"/>
                </a:lnTo>
                <a:lnTo>
                  <a:pt x="784" y="93"/>
                </a:lnTo>
                <a:cubicBezTo>
                  <a:pt x="784" y="97"/>
                  <a:pt x="783" y="100"/>
                  <a:pt x="782" y="104"/>
                </a:cubicBezTo>
                <a:lnTo>
                  <a:pt x="782" y="104"/>
                </a:lnTo>
                <a:lnTo>
                  <a:pt x="782" y="104"/>
                </a:lnTo>
                <a:lnTo>
                  <a:pt x="782" y="104"/>
                </a:lnTo>
                <a:lnTo>
                  <a:pt x="782" y="104"/>
                </a:lnTo>
                <a:lnTo>
                  <a:pt x="782" y="104"/>
                </a:lnTo>
                <a:cubicBezTo>
                  <a:pt x="781" y="105"/>
                  <a:pt x="780" y="107"/>
                  <a:pt x="779" y="109"/>
                </a:cubicBezTo>
                <a:lnTo>
                  <a:pt x="584" y="305"/>
                </a:lnTo>
                <a:close/>
                <a:moveTo>
                  <a:pt x="619" y="736"/>
                </a:moveTo>
                <a:lnTo>
                  <a:pt x="619" y="736"/>
                </a:lnTo>
                <a:cubicBezTo>
                  <a:pt x="624" y="760"/>
                  <a:pt x="623" y="785"/>
                  <a:pt x="614" y="808"/>
                </a:cubicBezTo>
                <a:lnTo>
                  <a:pt x="502" y="995"/>
                </a:lnTo>
                <a:lnTo>
                  <a:pt x="390" y="807"/>
                </a:lnTo>
                <a:lnTo>
                  <a:pt x="390" y="807"/>
                </a:lnTo>
                <a:cubicBezTo>
                  <a:pt x="381" y="785"/>
                  <a:pt x="379" y="760"/>
                  <a:pt x="384" y="736"/>
                </a:cubicBezTo>
                <a:lnTo>
                  <a:pt x="444" y="332"/>
                </a:lnTo>
                <a:lnTo>
                  <a:pt x="443" y="332"/>
                </a:lnTo>
                <a:lnTo>
                  <a:pt x="443" y="332"/>
                </a:lnTo>
                <a:cubicBezTo>
                  <a:pt x="445" y="331"/>
                  <a:pt x="446" y="329"/>
                  <a:pt x="449" y="328"/>
                </a:cubicBezTo>
                <a:lnTo>
                  <a:pt x="465" y="357"/>
                </a:lnTo>
                <a:lnTo>
                  <a:pt x="465" y="357"/>
                </a:lnTo>
                <a:cubicBezTo>
                  <a:pt x="473" y="370"/>
                  <a:pt x="486" y="378"/>
                  <a:pt x="502" y="378"/>
                </a:cubicBezTo>
                <a:lnTo>
                  <a:pt x="502" y="378"/>
                </a:lnTo>
                <a:lnTo>
                  <a:pt x="502" y="378"/>
                </a:lnTo>
                <a:cubicBezTo>
                  <a:pt x="517" y="378"/>
                  <a:pt x="530" y="370"/>
                  <a:pt x="538" y="356"/>
                </a:cubicBezTo>
                <a:lnTo>
                  <a:pt x="554" y="329"/>
                </a:lnTo>
                <a:lnTo>
                  <a:pt x="554" y="329"/>
                </a:lnTo>
                <a:cubicBezTo>
                  <a:pt x="556" y="330"/>
                  <a:pt x="557" y="331"/>
                  <a:pt x="559" y="332"/>
                </a:cubicBezTo>
                <a:lnTo>
                  <a:pt x="559" y="332"/>
                </a:lnTo>
                <a:lnTo>
                  <a:pt x="618" y="735"/>
                </a:lnTo>
                <a:lnTo>
                  <a:pt x="619" y="736"/>
                </a:lnTo>
                <a:close/>
                <a:moveTo>
                  <a:pt x="223" y="109"/>
                </a:moveTo>
                <a:lnTo>
                  <a:pt x="223" y="109"/>
                </a:lnTo>
                <a:cubicBezTo>
                  <a:pt x="222" y="107"/>
                  <a:pt x="221" y="106"/>
                  <a:pt x="221" y="105"/>
                </a:cubicBezTo>
                <a:lnTo>
                  <a:pt x="221" y="105"/>
                </a:lnTo>
                <a:cubicBezTo>
                  <a:pt x="221" y="104"/>
                  <a:pt x="221" y="104"/>
                  <a:pt x="220" y="104"/>
                </a:cubicBezTo>
                <a:lnTo>
                  <a:pt x="220" y="104"/>
                </a:lnTo>
                <a:cubicBezTo>
                  <a:pt x="220" y="103"/>
                  <a:pt x="220" y="102"/>
                  <a:pt x="219" y="101"/>
                </a:cubicBezTo>
                <a:lnTo>
                  <a:pt x="219" y="101"/>
                </a:lnTo>
                <a:cubicBezTo>
                  <a:pt x="219" y="99"/>
                  <a:pt x="218" y="96"/>
                  <a:pt x="218" y="93"/>
                </a:cubicBezTo>
                <a:lnTo>
                  <a:pt x="218" y="83"/>
                </a:lnTo>
                <a:lnTo>
                  <a:pt x="218" y="41"/>
                </a:lnTo>
                <a:lnTo>
                  <a:pt x="219" y="40"/>
                </a:lnTo>
                <a:lnTo>
                  <a:pt x="478" y="179"/>
                </a:lnTo>
                <a:lnTo>
                  <a:pt x="478" y="179"/>
                </a:lnTo>
                <a:cubicBezTo>
                  <a:pt x="483" y="183"/>
                  <a:pt x="485" y="189"/>
                  <a:pt x="482" y="195"/>
                </a:cubicBezTo>
                <a:lnTo>
                  <a:pt x="432" y="303"/>
                </a:lnTo>
                <a:lnTo>
                  <a:pt x="432" y="303"/>
                </a:lnTo>
                <a:cubicBezTo>
                  <a:pt x="430" y="306"/>
                  <a:pt x="427" y="307"/>
                  <a:pt x="426" y="307"/>
                </a:cubicBezTo>
                <a:lnTo>
                  <a:pt x="426" y="307"/>
                </a:lnTo>
                <a:cubicBezTo>
                  <a:pt x="424" y="307"/>
                  <a:pt x="421" y="308"/>
                  <a:pt x="418" y="305"/>
                </a:cubicBezTo>
                <a:lnTo>
                  <a:pt x="223" y="109"/>
                </a:lnTo>
                <a:close/>
                <a:moveTo>
                  <a:pt x="512" y="154"/>
                </a:moveTo>
                <a:lnTo>
                  <a:pt x="512" y="154"/>
                </a:lnTo>
                <a:cubicBezTo>
                  <a:pt x="508" y="156"/>
                  <a:pt x="505" y="159"/>
                  <a:pt x="502" y="162"/>
                </a:cubicBezTo>
                <a:lnTo>
                  <a:pt x="502" y="162"/>
                </a:lnTo>
                <a:cubicBezTo>
                  <a:pt x="499" y="159"/>
                  <a:pt x="496" y="156"/>
                  <a:pt x="491" y="154"/>
                </a:cubicBezTo>
                <a:lnTo>
                  <a:pt x="262" y="30"/>
                </a:lnTo>
                <a:lnTo>
                  <a:pt x="741" y="30"/>
                </a:lnTo>
                <a:lnTo>
                  <a:pt x="512" y="154"/>
                </a:lnTo>
                <a:close/>
                <a:moveTo>
                  <a:pt x="502" y="224"/>
                </a:moveTo>
                <a:lnTo>
                  <a:pt x="536" y="300"/>
                </a:lnTo>
                <a:lnTo>
                  <a:pt x="513" y="342"/>
                </a:lnTo>
                <a:lnTo>
                  <a:pt x="513" y="342"/>
                </a:lnTo>
                <a:cubicBezTo>
                  <a:pt x="509" y="348"/>
                  <a:pt x="504" y="348"/>
                  <a:pt x="502" y="348"/>
                </a:cubicBezTo>
                <a:lnTo>
                  <a:pt x="502" y="348"/>
                </a:lnTo>
                <a:cubicBezTo>
                  <a:pt x="499" y="348"/>
                  <a:pt x="494" y="348"/>
                  <a:pt x="491" y="342"/>
                </a:cubicBezTo>
                <a:lnTo>
                  <a:pt x="466" y="299"/>
                </a:lnTo>
                <a:lnTo>
                  <a:pt x="502" y="224"/>
                </a:lnTo>
                <a:close/>
                <a:moveTo>
                  <a:pt x="991" y="160"/>
                </a:moveTo>
                <a:lnTo>
                  <a:pt x="813" y="99"/>
                </a:lnTo>
                <a:lnTo>
                  <a:pt x="813" y="99"/>
                </a:lnTo>
                <a:cubicBezTo>
                  <a:pt x="813" y="97"/>
                  <a:pt x="813" y="95"/>
                  <a:pt x="813" y="93"/>
                </a:cubicBezTo>
                <a:lnTo>
                  <a:pt x="813" y="83"/>
                </a:lnTo>
                <a:lnTo>
                  <a:pt x="813" y="41"/>
                </a:lnTo>
                <a:lnTo>
                  <a:pt x="813" y="39"/>
                </a:lnTo>
                <a:lnTo>
                  <a:pt x="813" y="39"/>
                </a:lnTo>
                <a:cubicBezTo>
                  <a:pt x="813" y="17"/>
                  <a:pt x="796" y="0"/>
                  <a:pt x="774" y="0"/>
                </a:cubicBezTo>
                <a:lnTo>
                  <a:pt x="228" y="0"/>
                </a:lnTo>
                <a:lnTo>
                  <a:pt x="228" y="0"/>
                </a:lnTo>
                <a:cubicBezTo>
                  <a:pt x="206" y="0"/>
                  <a:pt x="189" y="17"/>
                  <a:pt x="189" y="39"/>
                </a:cubicBezTo>
                <a:lnTo>
                  <a:pt x="189" y="41"/>
                </a:lnTo>
                <a:lnTo>
                  <a:pt x="189" y="83"/>
                </a:lnTo>
                <a:lnTo>
                  <a:pt x="189" y="93"/>
                </a:lnTo>
                <a:lnTo>
                  <a:pt x="189" y="93"/>
                </a:lnTo>
                <a:cubicBezTo>
                  <a:pt x="189" y="95"/>
                  <a:pt x="189" y="97"/>
                  <a:pt x="189" y="99"/>
                </a:cubicBezTo>
                <a:lnTo>
                  <a:pt x="12" y="160"/>
                </a:lnTo>
                <a:lnTo>
                  <a:pt x="12" y="160"/>
                </a:lnTo>
                <a:cubicBezTo>
                  <a:pt x="4" y="162"/>
                  <a:pt x="0" y="171"/>
                  <a:pt x="3" y="178"/>
                </a:cubicBezTo>
                <a:lnTo>
                  <a:pt x="3" y="178"/>
                </a:lnTo>
                <a:cubicBezTo>
                  <a:pt x="4" y="184"/>
                  <a:pt x="10" y="188"/>
                  <a:pt x="16" y="188"/>
                </a:cubicBezTo>
                <a:lnTo>
                  <a:pt x="16" y="188"/>
                </a:lnTo>
                <a:cubicBezTo>
                  <a:pt x="18" y="188"/>
                  <a:pt x="19" y="188"/>
                  <a:pt x="21" y="188"/>
                </a:cubicBezTo>
                <a:lnTo>
                  <a:pt x="200" y="126"/>
                </a:lnTo>
                <a:lnTo>
                  <a:pt x="200" y="126"/>
                </a:lnTo>
                <a:lnTo>
                  <a:pt x="200" y="127"/>
                </a:lnTo>
                <a:lnTo>
                  <a:pt x="397" y="326"/>
                </a:lnTo>
                <a:lnTo>
                  <a:pt x="398" y="326"/>
                </a:lnTo>
                <a:lnTo>
                  <a:pt x="398" y="326"/>
                </a:lnTo>
                <a:cubicBezTo>
                  <a:pt x="402" y="331"/>
                  <a:pt x="408" y="334"/>
                  <a:pt x="414" y="335"/>
                </a:cubicBezTo>
                <a:lnTo>
                  <a:pt x="356" y="730"/>
                </a:lnTo>
                <a:lnTo>
                  <a:pt x="356" y="730"/>
                </a:lnTo>
                <a:cubicBezTo>
                  <a:pt x="349" y="760"/>
                  <a:pt x="351" y="792"/>
                  <a:pt x="363" y="820"/>
                </a:cubicBezTo>
                <a:lnTo>
                  <a:pt x="480" y="1016"/>
                </a:lnTo>
                <a:lnTo>
                  <a:pt x="480" y="1016"/>
                </a:lnTo>
                <a:cubicBezTo>
                  <a:pt x="484" y="1023"/>
                  <a:pt x="492" y="1029"/>
                  <a:pt x="502" y="1029"/>
                </a:cubicBezTo>
                <a:lnTo>
                  <a:pt x="502" y="1029"/>
                </a:lnTo>
                <a:cubicBezTo>
                  <a:pt x="511" y="1029"/>
                  <a:pt x="519" y="1023"/>
                  <a:pt x="524" y="1016"/>
                </a:cubicBezTo>
                <a:lnTo>
                  <a:pt x="639" y="822"/>
                </a:lnTo>
                <a:lnTo>
                  <a:pt x="640" y="820"/>
                </a:lnTo>
                <a:lnTo>
                  <a:pt x="640" y="820"/>
                </a:lnTo>
                <a:cubicBezTo>
                  <a:pt x="652" y="792"/>
                  <a:pt x="655" y="759"/>
                  <a:pt x="647" y="729"/>
                </a:cubicBezTo>
                <a:lnTo>
                  <a:pt x="588" y="335"/>
                </a:lnTo>
                <a:lnTo>
                  <a:pt x="588" y="335"/>
                </a:lnTo>
                <a:cubicBezTo>
                  <a:pt x="594" y="334"/>
                  <a:pt x="600" y="331"/>
                  <a:pt x="604" y="326"/>
                </a:cubicBezTo>
                <a:lnTo>
                  <a:pt x="801" y="128"/>
                </a:lnTo>
                <a:lnTo>
                  <a:pt x="802" y="127"/>
                </a:lnTo>
                <a:lnTo>
                  <a:pt x="802" y="127"/>
                </a:lnTo>
                <a:lnTo>
                  <a:pt x="802" y="126"/>
                </a:lnTo>
                <a:lnTo>
                  <a:pt x="981" y="188"/>
                </a:lnTo>
                <a:lnTo>
                  <a:pt x="981" y="188"/>
                </a:lnTo>
                <a:cubicBezTo>
                  <a:pt x="983" y="188"/>
                  <a:pt x="984" y="188"/>
                  <a:pt x="986" y="188"/>
                </a:cubicBezTo>
                <a:lnTo>
                  <a:pt x="986" y="188"/>
                </a:lnTo>
                <a:cubicBezTo>
                  <a:pt x="992" y="188"/>
                  <a:pt x="998" y="184"/>
                  <a:pt x="1000" y="178"/>
                </a:cubicBezTo>
                <a:lnTo>
                  <a:pt x="1000" y="178"/>
                </a:lnTo>
                <a:cubicBezTo>
                  <a:pt x="1002" y="171"/>
                  <a:pt x="998" y="162"/>
                  <a:pt x="991" y="16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9" name="Freeform 518">
            <a:extLst>
              <a:ext uri="{FF2B5EF4-FFF2-40B4-BE49-F238E27FC236}">
                <a16:creationId xmlns:a16="http://schemas.microsoft.com/office/drawing/2014/main" id="{8A4D4ED5-BF7C-B142-9397-B3F045CD2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3312" y="4146511"/>
            <a:ext cx="1009452" cy="1243633"/>
          </a:xfrm>
          <a:custGeom>
            <a:avLst/>
            <a:gdLst>
              <a:gd name="connsiteX0" fmla="*/ 505978 w 1009452"/>
              <a:gd name="connsiteY0" fmla="*/ 514316 h 1243633"/>
              <a:gd name="connsiteX1" fmla="*/ 523526 w 1009452"/>
              <a:gd name="connsiteY1" fmla="*/ 533022 h 1243633"/>
              <a:gd name="connsiteX2" fmla="*/ 523526 w 1009452"/>
              <a:gd name="connsiteY2" fmla="*/ 576669 h 1243633"/>
              <a:gd name="connsiteX3" fmla="*/ 584944 w 1009452"/>
              <a:gd name="connsiteY3" fmla="*/ 624056 h 1243633"/>
              <a:gd name="connsiteX4" fmla="*/ 571156 w 1009452"/>
              <a:gd name="connsiteY4" fmla="*/ 646503 h 1243633"/>
              <a:gd name="connsiteX5" fmla="*/ 548594 w 1009452"/>
              <a:gd name="connsiteY5" fmla="*/ 632786 h 1243633"/>
              <a:gd name="connsiteX6" fmla="*/ 512244 w 1009452"/>
              <a:gd name="connsiteY6" fmla="*/ 612833 h 1243633"/>
              <a:gd name="connsiteX7" fmla="*/ 450828 w 1009452"/>
              <a:gd name="connsiteY7" fmla="*/ 668950 h 1243633"/>
              <a:gd name="connsiteX8" fmla="*/ 504724 w 1009452"/>
              <a:gd name="connsiteY8" fmla="*/ 728808 h 1243633"/>
              <a:gd name="connsiteX9" fmla="*/ 507232 w 1009452"/>
              <a:gd name="connsiteY9" fmla="*/ 728808 h 1243633"/>
              <a:gd name="connsiteX10" fmla="*/ 596224 w 1009452"/>
              <a:gd name="connsiteY10" fmla="*/ 827325 h 1243633"/>
              <a:gd name="connsiteX11" fmla="*/ 564888 w 1009452"/>
              <a:gd name="connsiteY11" fmla="*/ 893418 h 1243633"/>
              <a:gd name="connsiteX12" fmla="*/ 523526 w 1009452"/>
              <a:gd name="connsiteY12" fmla="*/ 915865 h 1243633"/>
              <a:gd name="connsiteX13" fmla="*/ 523526 w 1009452"/>
              <a:gd name="connsiteY13" fmla="*/ 955770 h 1243633"/>
              <a:gd name="connsiteX14" fmla="*/ 505978 w 1009452"/>
              <a:gd name="connsiteY14" fmla="*/ 974476 h 1243633"/>
              <a:gd name="connsiteX15" fmla="*/ 487176 w 1009452"/>
              <a:gd name="connsiteY15" fmla="*/ 955770 h 1243633"/>
              <a:gd name="connsiteX16" fmla="*/ 487176 w 1009452"/>
              <a:gd name="connsiteY16" fmla="*/ 918359 h 1243633"/>
              <a:gd name="connsiteX17" fmla="*/ 424506 w 1009452"/>
              <a:gd name="connsiteY17" fmla="*/ 860995 h 1243633"/>
              <a:gd name="connsiteX18" fmla="*/ 439546 w 1009452"/>
              <a:gd name="connsiteY18" fmla="*/ 839795 h 1243633"/>
              <a:gd name="connsiteX19" fmla="*/ 460854 w 1009452"/>
              <a:gd name="connsiteY19" fmla="*/ 853513 h 1243633"/>
              <a:gd name="connsiteX20" fmla="*/ 497204 w 1009452"/>
              <a:gd name="connsiteY20" fmla="*/ 882195 h 1243633"/>
              <a:gd name="connsiteX21" fmla="*/ 539820 w 1009452"/>
              <a:gd name="connsiteY21" fmla="*/ 867230 h 1243633"/>
              <a:gd name="connsiteX22" fmla="*/ 558622 w 1009452"/>
              <a:gd name="connsiteY22" fmla="*/ 826078 h 1243633"/>
              <a:gd name="connsiteX23" fmla="*/ 503470 w 1009452"/>
              <a:gd name="connsiteY23" fmla="*/ 764972 h 1243633"/>
              <a:gd name="connsiteX24" fmla="*/ 500964 w 1009452"/>
              <a:gd name="connsiteY24" fmla="*/ 764972 h 1243633"/>
              <a:gd name="connsiteX25" fmla="*/ 414478 w 1009452"/>
              <a:gd name="connsiteY25" fmla="*/ 666456 h 1243633"/>
              <a:gd name="connsiteX26" fmla="*/ 444560 w 1009452"/>
              <a:gd name="connsiteY26" fmla="*/ 600362 h 1243633"/>
              <a:gd name="connsiteX27" fmla="*/ 487176 w 1009452"/>
              <a:gd name="connsiteY27" fmla="*/ 577916 h 1243633"/>
              <a:gd name="connsiteX28" fmla="*/ 487176 w 1009452"/>
              <a:gd name="connsiteY28" fmla="*/ 533022 h 1243633"/>
              <a:gd name="connsiteX29" fmla="*/ 505978 w 1009452"/>
              <a:gd name="connsiteY29" fmla="*/ 514316 h 1243633"/>
              <a:gd name="connsiteX30" fmla="*/ 264202 w 1009452"/>
              <a:gd name="connsiteY30" fmla="*/ 349254 h 1243633"/>
              <a:gd name="connsiteX31" fmla="*/ 74774 w 1009452"/>
              <a:gd name="connsiteY31" fmla="*/ 770285 h 1243633"/>
              <a:gd name="connsiteX32" fmla="*/ 71034 w 1009452"/>
              <a:gd name="connsiteY32" fmla="*/ 777759 h 1243633"/>
              <a:gd name="connsiteX33" fmla="*/ 36140 w 1009452"/>
              <a:gd name="connsiteY33" fmla="*/ 914780 h 1243633"/>
              <a:gd name="connsiteX34" fmla="*/ 330252 w 1009452"/>
              <a:gd name="connsiteY34" fmla="*/ 1207509 h 1243633"/>
              <a:gd name="connsiteX35" fmla="*/ 679200 w 1009452"/>
              <a:gd name="connsiteY35" fmla="*/ 1207509 h 1243633"/>
              <a:gd name="connsiteX36" fmla="*/ 973312 w 1009452"/>
              <a:gd name="connsiteY36" fmla="*/ 914780 h 1243633"/>
              <a:gd name="connsiteX37" fmla="*/ 933432 w 1009452"/>
              <a:gd name="connsiteY37" fmla="*/ 766548 h 1243633"/>
              <a:gd name="connsiteX38" fmla="*/ 746496 w 1009452"/>
              <a:gd name="connsiteY38" fmla="*/ 349254 h 1243633"/>
              <a:gd name="connsiteX39" fmla="*/ 679200 w 1009452"/>
              <a:gd name="connsiteY39" fmla="*/ 272024 h 1243633"/>
              <a:gd name="connsiteX40" fmla="*/ 679200 w 1009452"/>
              <a:gd name="connsiteY40" fmla="*/ 313130 h 1243633"/>
              <a:gd name="connsiteX41" fmla="*/ 761452 w 1009452"/>
              <a:gd name="connsiteY41" fmla="*/ 313130 h 1243633"/>
              <a:gd name="connsiteX42" fmla="*/ 778898 w 1009452"/>
              <a:gd name="connsiteY42" fmla="*/ 294445 h 1243633"/>
              <a:gd name="connsiteX43" fmla="*/ 778898 w 1009452"/>
              <a:gd name="connsiteY43" fmla="*/ 289463 h 1243633"/>
              <a:gd name="connsiteX44" fmla="*/ 761452 w 1009452"/>
              <a:gd name="connsiteY44" fmla="*/ 272024 h 1243633"/>
              <a:gd name="connsiteX45" fmla="*/ 750236 w 1009452"/>
              <a:gd name="connsiteY45" fmla="*/ 272024 h 1243633"/>
              <a:gd name="connsiteX46" fmla="*/ 523420 w 1009452"/>
              <a:gd name="connsiteY46" fmla="*/ 272024 h 1243633"/>
              <a:gd name="connsiteX47" fmla="*/ 523420 w 1009452"/>
              <a:gd name="connsiteY47" fmla="*/ 313130 h 1243633"/>
              <a:gd name="connsiteX48" fmla="*/ 643058 w 1009452"/>
              <a:gd name="connsiteY48" fmla="*/ 313130 h 1243633"/>
              <a:gd name="connsiteX49" fmla="*/ 643058 w 1009452"/>
              <a:gd name="connsiteY49" fmla="*/ 272024 h 1243633"/>
              <a:gd name="connsiteX50" fmla="*/ 367640 w 1009452"/>
              <a:gd name="connsiteY50" fmla="*/ 272024 h 1243633"/>
              <a:gd name="connsiteX51" fmla="*/ 367640 w 1009452"/>
              <a:gd name="connsiteY51" fmla="*/ 313130 h 1243633"/>
              <a:gd name="connsiteX52" fmla="*/ 487278 w 1009452"/>
              <a:gd name="connsiteY52" fmla="*/ 313130 h 1243633"/>
              <a:gd name="connsiteX53" fmla="*/ 487278 w 1009452"/>
              <a:gd name="connsiteY53" fmla="*/ 272024 h 1243633"/>
              <a:gd name="connsiteX54" fmla="*/ 250494 w 1009452"/>
              <a:gd name="connsiteY54" fmla="*/ 272024 h 1243633"/>
              <a:gd name="connsiteX55" fmla="*/ 230554 w 1009452"/>
              <a:gd name="connsiteY55" fmla="*/ 289463 h 1243633"/>
              <a:gd name="connsiteX56" fmla="*/ 230554 w 1009452"/>
              <a:gd name="connsiteY56" fmla="*/ 294445 h 1243633"/>
              <a:gd name="connsiteX57" fmla="*/ 250494 w 1009452"/>
              <a:gd name="connsiteY57" fmla="*/ 313130 h 1243633"/>
              <a:gd name="connsiteX58" fmla="*/ 331498 w 1009452"/>
              <a:gd name="connsiteY58" fmla="*/ 313130 h 1243633"/>
              <a:gd name="connsiteX59" fmla="*/ 331498 w 1009452"/>
              <a:gd name="connsiteY59" fmla="*/ 272024 h 1243633"/>
              <a:gd name="connsiteX60" fmla="*/ 260464 w 1009452"/>
              <a:gd name="connsiteY60" fmla="*/ 272024 h 1243633"/>
              <a:gd name="connsiteX61" fmla="*/ 601932 w 1009452"/>
              <a:gd name="connsiteY61" fmla="*/ 194793 h 1243633"/>
              <a:gd name="connsiteX62" fmla="*/ 601932 w 1009452"/>
              <a:gd name="connsiteY62" fmla="*/ 234654 h 1243633"/>
              <a:gd name="connsiteX63" fmla="*/ 761452 w 1009452"/>
              <a:gd name="connsiteY63" fmla="*/ 234654 h 1243633"/>
              <a:gd name="connsiteX64" fmla="*/ 778898 w 1009452"/>
              <a:gd name="connsiteY64" fmla="*/ 217215 h 1243633"/>
              <a:gd name="connsiteX65" fmla="*/ 778898 w 1009452"/>
              <a:gd name="connsiteY65" fmla="*/ 212232 h 1243633"/>
              <a:gd name="connsiteX66" fmla="*/ 761452 w 1009452"/>
              <a:gd name="connsiteY66" fmla="*/ 194793 h 1243633"/>
              <a:gd name="connsiteX67" fmla="*/ 444906 w 1009452"/>
              <a:gd name="connsiteY67" fmla="*/ 194793 h 1243633"/>
              <a:gd name="connsiteX68" fmla="*/ 444906 w 1009452"/>
              <a:gd name="connsiteY68" fmla="*/ 234654 h 1243633"/>
              <a:gd name="connsiteX69" fmla="*/ 564546 w 1009452"/>
              <a:gd name="connsiteY69" fmla="*/ 234654 h 1243633"/>
              <a:gd name="connsiteX70" fmla="*/ 564546 w 1009452"/>
              <a:gd name="connsiteY70" fmla="*/ 194793 h 1243633"/>
              <a:gd name="connsiteX71" fmla="*/ 250494 w 1009452"/>
              <a:gd name="connsiteY71" fmla="*/ 194793 h 1243633"/>
              <a:gd name="connsiteX72" fmla="*/ 230554 w 1009452"/>
              <a:gd name="connsiteY72" fmla="*/ 212232 h 1243633"/>
              <a:gd name="connsiteX73" fmla="*/ 230554 w 1009452"/>
              <a:gd name="connsiteY73" fmla="*/ 217215 h 1243633"/>
              <a:gd name="connsiteX74" fmla="*/ 250494 w 1009452"/>
              <a:gd name="connsiteY74" fmla="*/ 234654 h 1243633"/>
              <a:gd name="connsiteX75" fmla="*/ 408766 w 1009452"/>
              <a:gd name="connsiteY75" fmla="*/ 234654 h 1243633"/>
              <a:gd name="connsiteX76" fmla="*/ 408766 w 1009452"/>
              <a:gd name="connsiteY76" fmla="*/ 194793 h 1243633"/>
              <a:gd name="connsiteX77" fmla="*/ 327760 w 1009452"/>
              <a:gd name="connsiteY77" fmla="*/ 37841 h 1243633"/>
              <a:gd name="connsiteX78" fmla="*/ 220584 w 1009452"/>
              <a:gd name="connsiteY78" fmla="*/ 47806 h 1243633"/>
              <a:gd name="connsiteX79" fmla="*/ 210614 w 1009452"/>
              <a:gd name="connsiteY79" fmla="*/ 56526 h 1243633"/>
              <a:gd name="connsiteX80" fmla="*/ 210614 w 1009452"/>
              <a:gd name="connsiteY80" fmla="*/ 70228 h 1243633"/>
              <a:gd name="connsiteX81" fmla="*/ 249246 w 1009452"/>
              <a:gd name="connsiteY81" fmla="*/ 157424 h 1243633"/>
              <a:gd name="connsiteX82" fmla="*/ 250494 w 1009452"/>
              <a:gd name="connsiteY82" fmla="*/ 157424 h 1243633"/>
              <a:gd name="connsiteX83" fmla="*/ 761452 w 1009452"/>
              <a:gd name="connsiteY83" fmla="*/ 157424 h 1243633"/>
              <a:gd name="connsiteX84" fmla="*/ 800084 w 1009452"/>
              <a:gd name="connsiteY84" fmla="*/ 70228 h 1243633"/>
              <a:gd name="connsiteX85" fmla="*/ 800084 w 1009452"/>
              <a:gd name="connsiteY85" fmla="*/ 52789 h 1243633"/>
              <a:gd name="connsiteX86" fmla="*/ 787622 w 1009452"/>
              <a:gd name="connsiteY86" fmla="*/ 42824 h 1243633"/>
              <a:gd name="connsiteX87" fmla="*/ 681692 w 1009452"/>
              <a:gd name="connsiteY87" fmla="*/ 37841 h 1243633"/>
              <a:gd name="connsiteX88" fmla="*/ 604424 w 1009452"/>
              <a:gd name="connsiteY88" fmla="*/ 64000 h 1243633"/>
              <a:gd name="connsiteX89" fmla="*/ 591962 w 1009452"/>
              <a:gd name="connsiteY89" fmla="*/ 73965 h 1243633"/>
              <a:gd name="connsiteX90" fmla="*/ 580746 w 1009452"/>
              <a:gd name="connsiteY90" fmla="*/ 64000 h 1243633"/>
              <a:gd name="connsiteX91" fmla="*/ 505972 w 1009452"/>
              <a:gd name="connsiteY91" fmla="*/ 37841 h 1243633"/>
              <a:gd name="connsiteX92" fmla="*/ 428706 w 1009452"/>
              <a:gd name="connsiteY92" fmla="*/ 64000 h 1243633"/>
              <a:gd name="connsiteX93" fmla="*/ 417490 w 1009452"/>
              <a:gd name="connsiteY93" fmla="*/ 73965 h 1243633"/>
              <a:gd name="connsiteX94" fmla="*/ 405026 w 1009452"/>
              <a:gd name="connsiteY94" fmla="*/ 64000 h 1243633"/>
              <a:gd name="connsiteX95" fmla="*/ 327760 w 1009452"/>
              <a:gd name="connsiteY95" fmla="*/ 37841 h 1243633"/>
              <a:gd name="connsiteX96" fmla="*/ 740266 w 1009452"/>
              <a:gd name="connsiteY96" fmla="*/ 627 h 1243633"/>
              <a:gd name="connsiteX97" fmla="*/ 793854 w 1009452"/>
              <a:gd name="connsiteY97" fmla="*/ 7945 h 1243633"/>
              <a:gd name="connsiteX98" fmla="*/ 832486 w 1009452"/>
              <a:gd name="connsiteY98" fmla="*/ 36595 h 1243633"/>
              <a:gd name="connsiteX99" fmla="*/ 833734 w 1009452"/>
              <a:gd name="connsiteY99" fmla="*/ 83930 h 1243633"/>
              <a:gd name="connsiteX100" fmla="*/ 796346 w 1009452"/>
              <a:gd name="connsiteY100" fmla="*/ 169880 h 1243633"/>
              <a:gd name="connsiteX101" fmla="*/ 815040 w 1009452"/>
              <a:gd name="connsiteY101" fmla="*/ 212232 h 1243633"/>
              <a:gd name="connsiteX102" fmla="*/ 815040 w 1009452"/>
              <a:gd name="connsiteY102" fmla="*/ 217215 h 1243633"/>
              <a:gd name="connsiteX103" fmla="*/ 801330 w 1009452"/>
              <a:gd name="connsiteY103" fmla="*/ 253339 h 1243633"/>
              <a:gd name="connsiteX104" fmla="*/ 815040 w 1009452"/>
              <a:gd name="connsiteY104" fmla="*/ 289463 h 1243633"/>
              <a:gd name="connsiteX105" fmla="*/ 815040 w 1009452"/>
              <a:gd name="connsiteY105" fmla="*/ 294445 h 1243633"/>
              <a:gd name="connsiteX106" fmla="*/ 783884 w 1009452"/>
              <a:gd name="connsiteY106" fmla="*/ 344272 h 1243633"/>
              <a:gd name="connsiteX107" fmla="*/ 965834 w 1009452"/>
              <a:gd name="connsiteY107" fmla="*/ 751600 h 1243633"/>
              <a:gd name="connsiteX108" fmla="*/ 1009452 w 1009452"/>
              <a:gd name="connsiteY108" fmla="*/ 914780 h 1243633"/>
              <a:gd name="connsiteX109" fmla="*/ 679200 w 1009452"/>
              <a:gd name="connsiteY109" fmla="*/ 1243633 h 1243633"/>
              <a:gd name="connsiteX110" fmla="*/ 330252 w 1009452"/>
              <a:gd name="connsiteY110" fmla="*/ 1243633 h 1243633"/>
              <a:gd name="connsiteX111" fmla="*/ 0 w 1009452"/>
              <a:gd name="connsiteY111" fmla="*/ 914780 h 1243633"/>
              <a:gd name="connsiteX112" fmla="*/ 37386 w 1009452"/>
              <a:gd name="connsiteY112" fmla="*/ 764056 h 1243633"/>
              <a:gd name="connsiteX113" fmla="*/ 39878 w 1009452"/>
              <a:gd name="connsiteY113" fmla="*/ 756582 h 1243633"/>
              <a:gd name="connsiteX114" fmla="*/ 226814 w 1009452"/>
              <a:gd name="connsiteY114" fmla="*/ 344272 h 1243633"/>
              <a:gd name="connsiteX115" fmla="*/ 195658 w 1009452"/>
              <a:gd name="connsiteY115" fmla="*/ 294445 h 1243633"/>
              <a:gd name="connsiteX116" fmla="*/ 195658 w 1009452"/>
              <a:gd name="connsiteY116" fmla="*/ 289463 h 1243633"/>
              <a:gd name="connsiteX117" fmla="*/ 209368 w 1009452"/>
              <a:gd name="connsiteY117" fmla="*/ 253339 h 1243633"/>
              <a:gd name="connsiteX118" fmla="*/ 195658 w 1009452"/>
              <a:gd name="connsiteY118" fmla="*/ 217215 h 1243633"/>
              <a:gd name="connsiteX119" fmla="*/ 195658 w 1009452"/>
              <a:gd name="connsiteY119" fmla="*/ 212232 h 1243633"/>
              <a:gd name="connsiteX120" fmla="*/ 214352 w 1009452"/>
              <a:gd name="connsiteY120" fmla="*/ 169880 h 1243633"/>
              <a:gd name="connsiteX121" fmla="*/ 176964 w 1009452"/>
              <a:gd name="connsiteY121" fmla="*/ 83930 h 1243633"/>
              <a:gd name="connsiteX122" fmla="*/ 178212 w 1009452"/>
              <a:gd name="connsiteY122" fmla="*/ 39087 h 1243633"/>
              <a:gd name="connsiteX123" fmla="*/ 214352 w 1009452"/>
              <a:gd name="connsiteY123" fmla="*/ 11682 h 1243633"/>
              <a:gd name="connsiteX124" fmla="*/ 331498 w 1009452"/>
              <a:gd name="connsiteY124" fmla="*/ 1717 h 1243633"/>
              <a:gd name="connsiteX125" fmla="*/ 417490 w 1009452"/>
              <a:gd name="connsiteY125" fmla="*/ 26630 h 1243633"/>
              <a:gd name="connsiteX126" fmla="*/ 505972 w 1009452"/>
              <a:gd name="connsiteY126" fmla="*/ 1717 h 1243633"/>
              <a:gd name="connsiteX127" fmla="*/ 593208 w 1009452"/>
              <a:gd name="connsiteY127" fmla="*/ 26630 h 1243633"/>
              <a:gd name="connsiteX128" fmla="*/ 679200 w 1009452"/>
              <a:gd name="connsiteY128" fmla="*/ 1717 h 1243633"/>
              <a:gd name="connsiteX129" fmla="*/ 740266 w 1009452"/>
              <a:gd name="connsiteY129" fmla="*/ 627 h 124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009452" h="1243633">
                <a:moveTo>
                  <a:pt x="505978" y="514316"/>
                </a:moveTo>
                <a:cubicBezTo>
                  <a:pt x="514752" y="514316"/>
                  <a:pt x="523526" y="523046"/>
                  <a:pt x="523526" y="533022"/>
                </a:cubicBezTo>
                <a:lnTo>
                  <a:pt x="523526" y="576669"/>
                </a:lnTo>
                <a:cubicBezTo>
                  <a:pt x="546088" y="579163"/>
                  <a:pt x="577422" y="591633"/>
                  <a:pt x="584944" y="624056"/>
                </a:cubicBezTo>
                <a:cubicBezTo>
                  <a:pt x="587450" y="634033"/>
                  <a:pt x="581184" y="644009"/>
                  <a:pt x="571156" y="646503"/>
                </a:cubicBezTo>
                <a:cubicBezTo>
                  <a:pt x="562382" y="648997"/>
                  <a:pt x="552354" y="642762"/>
                  <a:pt x="548594" y="632786"/>
                </a:cubicBezTo>
                <a:cubicBezTo>
                  <a:pt x="544834" y="612833"/>
                  <a:pt x="513498" y="612833"/>
                  <a:pt x="512244" y="612833"/>
                </a:cubicBezTo>
                <a:cubicBezTo>
                  <a:pt x="479656" y="610339"/>
                  <a:pt x="452080" y="636527"/>
                  <a:pt x="450828" y="668950"/>
                </a:cubicBezTo>
                <a:cubicBezTo>
                  <a:pt x="449574" y="698879"/>
                  <a:pt x="474642" y="726314"/>
                  <a:pt x="504724" y="728808"/>
                </a:cubicBezTo>
                <a:lnTo>
                  <a:pt x="507232" y="728808"/>
                </a:lnTo>
                <a:cubicBezTo>
                  <a:pt x="558622" y="732549"/>
                  <a:pt x="597478" y="774949"/>
                  <a:pt x="596224" y="827325"/>
                </a:cubicBezTo>
                <a:cubicBezTo>
                  <a:pt x="593718" y="852266"/>
                  <a:pt x="583690" y="875960"/>
                  <a:pt x="564888" y="893418"/>
                </a:cubicBezTo>
                <a:cubicBezTo>
                  <a:pt x="552354" y="904642"/>
                  <a:pt x="539820" y="912124"/>
                  <a:pt x="523526" y="915865"/>
                </a:cubicBezTo>
                <a:lnTo>
                  <a:pt x="523526" y="955770"/>
                </a:lnTo>
                <a:cubicBezTo>
                  <a:pt x="523526" y="965747"/>
                  <a:pt x="514752" y="974476"/>
                  <a:pt x="505978" y="974476"/>
                </a:cubicBezTo>
                <a:cubicBezTo>
                  <a:pt x="494696" y="974476"/>
                  <a:pt x="487176" y="965747"/>
                  <a:pt x="487176" y="955770"/>
                </a:cubicBezTo>
                <a:lnTo>
                  <a:pt x="487176" y="918359"/>
                </a:lnTo>
                <a:cubicBezTo>
                  <a:pt x="464614" y="914618"/>
                  <a:pt x="433280" y="900900"/>
                  <a:pt x="424506" y="860995"/>
                </a:cubicBezTo>
                <a:cubicBezTo>
                  <a:pt x="423252" y="851019"/>
                  <a:pt x="429518" y="842289"/>
                  <a:pt x="439546" y="839795"/>
                </a:cubicBezTo>
                <a:cubicBezTo>
                  <a:pt x="449574" y="838548"/>
                  <a:pt x="459602" y="843536"/>
                  <a:pt x="460854" y="853513"/>
                </a:cubicBezTo>
                <a:cubicBezTo>
                  <a:pt x="467122" y="883442"/>
                  <a:pt x="495950" y="882195"/>
                  <a:pt x="497204" y="882195"/>
                </a:cubicBezTo>
                <a:cubicBezTo>
                  <a:pt x="513498" y="883442"/>
                  <a:pt x="528540" y="877207"/>
                  <a:pt x="539820" y="867230"/>
                </a:cubicBezTo>
                <a:cubicBezTo>
                  <a:pt x="551100" y="856007"/>
                  <a:pt x="558622" y="842289"/>
                  <a:pt x="558622" y="826078"/>
                </a:cubicBezTo>
                <a:cubicBezTo>
                  <a:pt x="559874" y="793655"/>
                  <a:pt x="536060" y="767467"/>
                  <a:pt x="503470" y="764972"/>
                </a:cubicBezTo>
                <a:lnTo>
                  <a:pt x="500964" y="764972"/>
                </a:lnTo>
                <a:cubicBezTo>
                  <a:pt x="450828" y="761231"/>
                  <a:pt x="411972" y="717585"/>
                  <a:pt x="414478" y="666456"/>
                </a:cubicBezTo>
                <a:cubicBezTo>
                  <a:pt x="415732" y="642762"/>
                  <a:pt x="427012" y="617821"/>
                  <a:pt x="444560" y="600362"/>
                </a:cubicBezTo>
                <a:cubicBezTo>
                  <a:pt x="457094" y="590386"/>
                  <a:pt x="470882" y="582904"/>
                  <a:pt x="487176" y="577916"/>
                </a:cubicBezTo>
                <a:lnTo>
                  <a:pt x="487176" y="533022"/>
                </a:lnTo>
                <a:cubicBezTo>
                  <a:pt x="487176" y="523046"/>
                  <a:pt x="494696" y="514316"/>
                  <a:pt x="505978" y="514316"/>
                </a:cubicBezTo>
                <a:close/>
                <a:moveTo>
                  <a:pt x="264202" y="349254"/>
                </a:moveTo>
                <a:lnTo>
                  <a:pt x="74774" y="770285"/>
                </a:lnTo>
                <a:lnTo>
                  <a:pt x="71034" y="777759"/>
                </a:lnTo>
                <a:cubicBezTo>
                  <a:pt x="53588" y="823848"/>
                  <a:pt x="36140" y="866200"/>
                  <a:pt x="36140" y="914780"/>
                </a:cubicBezTo>
                <a:cubicBezTo>
                  <a:pt x="36140" y="1076715"/>
                  <a:pt x="168242" y="1207509"/>
                  <a:pt x="330252" y="1207509"/>
                </a:cubicBezTo>
                <a:lnTo>
                  <a:pt x="679200" y="1207509"/>
                </a:lnTo>
                <a:cubicBezTo>
                  <a:pt x="841210" y="1207509"/>
                  <a:pt x="973312" y="1076715"/>
                  <a:pt x="973312" y="914780"/>
                </a:cubicBezTo>
                <a:cubicBezTo>
                  <a:pt x="973312" y="861217"/>
                  <a:pt x="954618" y="817619"/>
                  <a:pt x="933432" y="766548"/>
                </a:cubicBezTo>
                <a:lnTo>
                  <a:pt x="746496" y="349254"/>
                </a:lnTo>
                <a:close/>
                <a:moveTo>
                  <a:pt x="679200" y="272024"/>
                </a:moveTo>
                <a:lnTo>
                  <a:pt x="679200" y="313130"/>
                </a:lnTo>
                <a:lnTo>
                  <a:pt x="761452" y="313130"/>
                </a:lnTo>
                <a:cubicBezTo>
                  <a:pt x="770174" y="313130"/>
                  <a:pt x="778898" y="304411"/>
                  <a:pt x="778898" y="294445"/>
                </a:cubicBezTo>
                <a:lnTo>
                  <a:pt x="778898" y="289463"/>
                </a:lnTo>
                <a:cubicBezTo>
                  <a:pt x="778898" y="279498"/>
                  <a:pt x="770174" y="272024"/>
                  <a:pt x="761452" y="272024"/>
                </a:cubicBezTo>
                <a:lnTo>
                  <a:pt x="750236" y="272024"/>
                </a:lnTo>
                <a:close/>
                <a:moveTo>
                  <a:pt x="523420" y="272024"/>
                </a:moveTo>
                <a:lnTo>
                  <a:pt x="523420" y="313130"/>
                </a:lnTo>
                <a:lnTo>
                  <a:pt x="643058" y="313130"/>
                </a:lnTo>
                <a:lnTo>
                  <a:pt x="643058" y="272024"/>
                </a:lnTo>
                <a:close/>
                <a:moveTo>
                  <a:pt x="367640" y="272024"/>
                </a:moveTo>
                <a:lnTo>
                  <a:pt x="367640" y="313130"/>
                </a:lnTo>
                <a:lnTo>
                  <a:pt x="487278" y="313130"/>
                </a:lnTo>
                <a:lnTo>
                  <a:pt x="487278" y="272024"/>
                </a:lnTo>
                <a:close/>
                <a:moveTo>
                  <a:pt x="250494" y="272024"/>
                </a:moveTo>
                <a:cubicBezTo>
                  <a:pt x="239276" y="272024"/>
                  <a:pt x="230554" y="279498"/>
                  <a:pt x="230554" y="289463"/>
                </a:cubicBezTo>
                <a:lnTo>
                  <a:pt x="230554" y="294445"/>
                </a:lnTo>
                <a:cubicBezTo>
                  <a:pt x="230554" y="304411"/>
                  <a:pt x="239276" y="313130"/>
                  <a:pt x="250494" y="313130"/>
                </a:cubicBezTo>
                <a:lnTo>
                  <a:pt x="331498" y="313130"/>
                </a:lnTo>
                <a:lnTo>
                  <a:pt x="331498" y="272024"/>
                </a:lnTo>
                <a:lnTo>
                  <a:pt x="260464" y="272024"/>
                </a:lnTo>
                <a:close/>
                <a:moveTo>
                  <a:pt x="601932" y="194793"/>
                </a:moveTo>
                <a:lnTo>
                  <a:pt x="601932" y="234654"/>
                </a:lnTo>
                <a:lnTo>
                  <a:pt x="761452" y="234654"/>
                </a:lnTo>
                <a:cubicBezTo>
                  <a:pt x="770174" y="234654"/>
                  <a:pt x="778898" y="227180"/>
                  <a:pt x="778898" y="217215"/>
                </a:cubicBezTo>
                <a:lnTo>
                  <a:pt x="778898" y="212232"/>
                </a:lnTo>
                <a:cubicBezTo>
                  <a:pt x="778898" y="202267"/>
                  <a:pt x="770174" y="194793"/>
                  <a:pt x="761452" y="194793"/>
                </a:cubicBezTo>
                <a:close/>
                <a:moveTo>
                  <a:pt x="444906" y="194793"/>
                </a:moveTo>
                <a:lnTo>
                  <a:pt x="444906" y="234654"/>
                </a:lnTo>
                <a:lnTo>
                  <a:pt x="564546" y="234654"/>
                </a:lnTo>
                <a:lnTo>
                  <a:pt x="564546" y="194793"/>
                </a:lnTo>
                <a:close/>
                <a:moveTo>
                  <a:pt x="250494" y="194793"/>
                </a:moveTo>
                <a:cubicBezTo>
                  <a:pt x="239276" y="194793"/>
                  <a:pt x="230554" y="202267"/>
                  <a:pt x="230554" y="212232"/>
                </a:cubicBezTo>
                <a:lnTo>
                  <a:pt x="230554" y="217215"/>
                </a:lnTo>
                <a:cubicBezTo>
                  <a:pt x="230554" y="227180"/>
                  <a:pt x="239276" y="234654"/>
                  <a:pt x="250494" y="234654"/>
                </a:cubicBezTo>
                <a:lnTo>
                  <a:pt x="408766" y="234654"/>
                </a:lnTo>
                <a:lnTo>
                  <a:pt x="408766" y="194793"/>
                </a:lnTo>
                <a:close/>
                <a:moveTo>
                  <a:pt x="327760" y="37841"/>
                </a:moveTo>
                <a:cubicBezTo>
                  <a:pt x="294112" y="35350"/>
                  <a:pt x="251740" y="42824"/>
                  <a:pt x="220584" y="47806"/>
                </a:cubicBezTo>
                <a:cubicBezTo>
                  <a:pt x="214352" y="49052"/>
                  <a:pt x="211860" y="54035"/>
                  <a:pt x="210614" y="56526"/>
                </a:cubicBezTo>
                <a:cubicBezTo>
                  <a:pt x="208120" y="60263"/>
                  <a:pt x="208120" y="65245"/>
                  <a:pt x="210614" y="70228"/>
                </a:cubicBezTo>
                <a:lnTo>
                  <a:pt x="249246" y="157424"/>
                </a:lnTo>
                <a:cubicBezTo>
                  <a:pt x="249246" y="157424"/>
                  <a:pt x="249246" y="157424"/>
                  <a:pt x="250494" y="157424"/>
                </a:cubicBezTo>
                <a:lnTo>
                  <a:pt x="761452" y="157424"/>
                </a:lnTo>
                <a:lnTo>
                  <a:pt x="800084" y="70228"/>
                </a:lnTo>
                <a:cubicBezTo>
                  <a:pt x="802578" y="64000"/>
                  <a:pt x="802578" y="57772"/>
                  <a:pt x="800084" y="52789"/>
                </a:cubicBezTo>
                <a:cubicBezTo>
                  <a:pt x="797592" y="50298"/>
                  <a:pt x="795100" y="45315"/>
                  <a:pt x="787622" y="42824"/>
                </a:cubicBezTo>
                <a:cubicBezTo>
                  <a:pt x="756466" y="36595"/>
                  <a:pt x="721572" y="35350"/>
                  <a:pt x="681692" y="37841"/>
                </a:cubicBezTo>
                <a:cubicBezTo>
                  <a:pt x="646798" y="40332"/>
                  <a:pt x="620626" y="49052"/>
                  <a:pt x="604424" y="64000"/>
                </a:cubicBezTo>
                <a:lnTo>
                  <a:pt x="591962" y="73965"/>
                </a:lnTo>
                <a:lnTo>
                  <a:pt x="580746" y="64000"/>
                </a:lnTo>
                <a:cubicBezTo>
                  <a:pt x="562052" y="46561"/>
                  <a:pt x="534636" y="37841"/>
                  <a:pt x="505972" y="37841"/>
                </a:cubicBezTo>
                <a:cubicBezTo>
                  <a:pt x="476062" y="37841"/>
                  <a:pt x="448646" y="46561"/>
                  <a:pt x="428706" y="64000"/>
                </a:cubicBezTo>
                <a:lnTo>
                  <a:pt x="417490" y="73965"/>
                </a:lnTo>
                <a:lnTo>
                  <a:pt x="405026" y="64000"/>
                </a:lnTo>
                <a:cubicBezTo>
                  <a:pt x="388826" y="49052"/>
                  <a:pt x="362654" y="40332"/>
                  <a:pt x="327760" y="37841"/>
                </a:cubicBezTo>
                <a:close/>
                <a:moveTo>
                  <a:pt x="740266" y="627"/>
                </a:moveTo>
                <a:cubicBezTo>
                  <a:pt x="759582" y="1717"/>
                  <a:pt x="777652" y="4208"/>
                  <a:pt x="793854" y="7945"/>
                </a:cubicBezTo>
                <a:cubicBezTo>
                  <a:pt x="811300" y="10437"/>
                  <a:pt x="825010" y="21648"/>
                  <a:pt x="832486" y="36595"/>
                </a:cubicBezTo>
                <a:cubicBezTo>
                  <a:pt x="839964" y="51543"/>
                  <a:pt x="841210" y="68982"/>
                  <a:pt x="833734" y="83930"/>
                </a:cubicBezTo>
                <a:lnTo>
                  <a:pt x="796346" y="169880"/>
                </a:lnTo>
                <a:cubicBezTo>
                  <a:pt x="807562" y="181091"/>
                  <a:pt x="815040" y="196039"/>
                  <a:pt x="815040" y="212232"/>
                </a:cubicBezTo>
                <a:lnTo>
                  <a:pt x="815040" y="217215"/>
                </a:lnTo>
                <a:cubicBezTo>
                  <a:pt x="815040" y="230917"/>
                  <a:pt x="810054" y="243374"/>
                  <a:pt x="801330" y="253339"/>
                </a:cubicBezTo>
                <a:cubicBezTo>
                  <a:pt x="810054" y="263304"/>
                  <a:pt x="815040" y="275761"/>
                  <a:pt x="815040" y="289463"/>
                </a:cubicBezTo>
                <a:lnTo>
                  <a:pt x="815040" y="294445"/>
                </a:lnTo>
                <a:cubicBezTo>
                  <a:pt x="815040" y="316867"/>
                  <a:pt x="802578" y="335552"/>
                  <a:pt x="783884" y="344272"/>
                </a:cubicBezTo>
                <a:lnTo>
                  <a:pt x="965834" y="751600"/>
                </a:lnTo>
                <a:cubicBezTo>
                  <a:pt x="988266" y="803917"/>
                  <a:pt x="1009452" y="856235"/>
                  <a:pt x="1009452" y="914780"/>
                </a:cubicBezTo>
                <a:cubicBezTo>
                  <a:pt x="1009452" y="1096646"/>
                  <a:pt x="862396" y="1243633"/>
                  <a:pt x="679200" y="1243633"/>
                </a:cubicBezTo>
                <a:lnTo>
                  <a:pt x="330252" y="1243633"/>
                </a:lnTo>
                <a:cubicBezTo>
                  <a:pt x="148302" y="1243633"/>
                  <a:pt x="0" y="1096646"/>
                  <a:pt x="0" y="914780"/>
                </a:cubicBezTo>
                <a:cubicBezTo>
                  <a:pt x="0" y="858726"/>
                  <a:pt x="18692" y="813883"/>
                  <a:pt x="37386" y="764056"/>
                </a:cubicBezTo>
                <a:lnTo>
                  <a:pt x="39878" y="756582"/>
                </a:lnTo>
                <a:lnTo>
                  <a:pt x="226814" y="344272"/>
                </a:lnTo>
                <a:cubicBezTo>
                  <a:pt x="208120" y="335552"/>
                  <a:pt x="195658" y="316867"/>
                  <a:pt x="195658" y="294445"/>
                </a:cubicBezTo>
                <a:lnTo>
                  <a:pt x="195658" y="289463"/>
                </a:lnTo>
                <a:cubicBezTo>
                  <a:pt x="195658" y="275761"/>
                  <a:pt x="200644" y="263304"/>
                  <a:pt x="209368" y="253339"/>
                </a:cubicBezTo>
                <a:cubicBezTo>
                  <a:pt x="200644" y="243374"/>
                  <a:pt x="195658" y="230917"/>
                  <a:pt x="195658" y="217215"/>
                </a:cubicBezTo>
                <a:lnTo>
                  <a:pt x="195658" y="212232"/>
                </a:lnTo>
                <a:cubicBezTo>
                  <a:pt x="195658" y="194793"/>
                  <a:pt x="203136" y="181091"/>
                  <a:pt x="214352" y="169880"/>
                </a:cubicBezTo>
                <a:lnTo>
                  <a:pt x="176964" y="83930"/>
                </a:lnTo>
                <a:cubicBezTo>
                  <a:pt x="169488" y="70228"/>
                  <a:pt x="170734" y="52789"/>
                  <a:pt x="178212" y="39087"/>
                </a:cubicBezTo>
                <a:cubicBezTo>
                  <a:pt x="185688" y="25384"/>
                  <a:pt x="199398" y="15419"/>
                  <a:pt x="214352" y="11682"/>
                </a:cubicBezTo>
                <a:cubicBezTo>
                  <a:pt x="246754" y="5454"/>
                  <a:pt x="292866" y="-774"/>
                  <a:pt x="331498" y="1717"/>
                </a:cubicBezTo>
                <a:cubicBezTo>
                  <a:pt x="366394" y="2963"/>
                  <a:pt x="395056" y="12928"/>
                  <a:pt x="417490" y="26630"/>
                </a:cubicBezTo>
                <a:cubicBezTo>
                  <a:pt x="441168" y="10437"/>
                  <a:pt x="472324" y="1717"/>
                  <a:pt x="505972" y="1717"/>
                </a:cubicBezTo>
                <a:cubicBezTo>
                  <a:pt x="537128" y="1717"/>
                  <a:pt x="568284" y="10437"/>
                  <a:pt x="593208" y="26630"/>
                </a:cubicBezTo>
                <a:cubicBezTo>
                  <a:pt x="614394" y="12928"/>
                  <a:pt x="643058" y="4208"/>
                  <a:pt x="679200" y="1717"/>
                </a:cubicBezTo>
                <a:cubicBezTo>
                  <a:pt x="700386" y="-151"/>
                  <a:pt x="720948" y="-463"/>
                  <a:pt x="740266" y="6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1" name="Freeform 520">
            <a:extLst>
              <a:ext uri="{FF2B5EF4-FFF2-40B4-BE49-F238E27FC236}">
                <a16:creationId xmlns:a16="http://schemas.microsoft.com/office/drawing/2014/main" id="{A846BE30-1248-8043-825F-FA4650E4B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747" y="6671240"/>
            <a:ext cx="1328044" cy="1163259"/>
          </a:xfrm>
          <a:custGeom>
            <a:avLst/>
            <a:gdLst>
              <a:gd name="connsiteX0" fmla="*/ 405273 w 1328044"/>
              <a:gd name="connsiteY0" fmla="*/ 872237 h 1163259"/>
              <a:gd name="connsiteX1" fmla="*/ 371604 w 1328044"/>
              <a:gd name="connsiteY1" fmla="*/ 928202 h 1163259"/>
              <a:gd name="connsiteX2" fmla="*/ 390309 w 1328044"/>
              <a:gd name="connsiteY2" fmla="*/ 1125948 h 1163259"/>
              <a:gd name="connsiteX3" fmla="*/ 613520 w 1328044"/>
              <a:gd name="connsiteY3" fmla="*/ 1125948 h 1163259"/>
              <a:gd name="connsiteX4" fmla="*/ 627237 w 1328044"/>
              <a:gd name="connsiteY4" fmla="*/ 1113511 h 1163259"/>
              <a:gd name="connsiteX5" fmla="*/ 627237 w 1328044"/>
              <a:gd name="connsiteY5" fmla="*/ 1022722 h 1163259"/>
              <a:gd name="connsiteX6" fmla="*/ 476351 w 1328044"/>
              <a:gd name="connsiteY6" fmla="*/ 872237 h 1163259"/>
              <a:gd name="connsiteX7" fmla="*/ 187049 w 1328044"/>
              <a:gd name="connsiteY7" fmla="*/ 872237 h 1163259"/>
              <a:gd name="connsiteX8" fmla="*/ 36163 w 1328044"/>
              <a:gd name="connsiteY8" fmla="*/ 1022722 h 1163259"/>
              <a:gd name="connsiteX9" fmla="*/ 36163 w 1328044"/>
              <a:gd name="connsiteY9" fmla="*/ 1113511 h 1163259"/>
              <a:gd name="connsiteX10" fmla="*/ 49880 w 1328044"/>
              <a:gd name="connsiteY10" fmla="*/ 1125948 h 1163259"/>
              <a:gd name="connsiteX11" fmla="*/ 274338 w 1328044"/>
              <a:gd name="connsiteY11" fmla="*/ 1125948 h 1163259"/>
              <a:gd name="connsiteX12" fmla="*/ 291796 w 1328044"/>
              <a:gd name="connsiteY12" fmla="*/ 928202 h 1163259"/>
              <a:gd name="connsiteX13" fmla="*/ 259374 w 1328044"/>
              <a:gd name="connsiteY13" fmla="*/ 872237 h 1163259"/>
              <a:gd name="connsiteX14" fmla="*/ 187049 w 1328044"/>
              <a:gd name="connsiteY14" fmla="*/ 834926 h 1163259"/>
              <a:gd name="connsiteX15" fmla="*/ 238176 w 1328044"/>
              <a:gd name="connsiteY15" fmla="*/ 834926 h 1163259"/>
              <a:gd name="connsiteX16" fmla="*/ 426471 w 1328044"/>
              <a:gd name="connsiteY16" fmla="*/ 834926 h 1163259"/>
              <a:gd name="connsiteX17" fmla="*/ 476351 w 1328044"/>
              <a:gd name="connsiteY17" fmla="*/ 834926 h 1163259"/>
              <a:gd name="connsiteX18" fmla="*/ 663400 w 1328044"/>
              <a:gd name="connsiteY18" fmla="*/ 1022722 h 1163259"/>
              <a:gd name="connsiteX19" fmla="*/ 663400 w 1328044"/>
              <a:gd name="connsiteY19" fmla="*/ 1113511 h 1163259"/>
              <a:gd name="connsiteX20" fmla="*/ 613520 w 1328044"/>
              <a:gd name="connsiteY20" fmla="*/ 1163259 h 1163259"/>
              <a:gd name="connsiteX21" fmla="*/ 49880 w 1328044"/>
              <a:gd name="connsiteY21" fmla="*/ 1163259 h 1163259"/>
              <a:gd name="connsiteX22" fmla="*/ 0 w 1328044"/>
              <a:gd name="connsiteY22" fmla="*/ 1113511 h 1163259"/>
              <a:gd name="connsiteX23" fmla="*/ 0 w 1328044"/>
              <a:gd name="connsiteY23" fmla="*/ 1022722 h 1163259"/>
              <a:gd name="connsiteX24" fmla="*/ 187049 w 1328044"/>
              <a:gd name="connsiteY24" fmla="*/ 834926 h 1163259"/>
              <a:gd name="connsiteX25" fmla="*/ 335631 w 1328044"/>
              <a:gd name="connsiteY25" fmla="*/ 536896 h 1163259"/>
              <a:gd name="connsiteX26" fmla="*/ 229657 w 1328044"/>
              <a:gd name="connsiteY26" fmla="*/ 643778 h 1163259"/>
              <a:gd name="connsiteX27" fmla="*/ 335631 w 1328044"/>
              <a:gd name="connsiteY27" fmla="*/ 749417 h 1163259"/>
              <a:gd name="connsiteX28" fmla="*/ 442852 w 1328044"/>
              <a:gd name="connsiteY28" fmla="*/ 643778 h 1163259"/>
              <a:gd name="connsiteX29" fmla="*/ 335631 w 1328044"/>
              <a:gd name="connsiteY29" fmla="*/ 536896 h 1163259"/>
              <a:gd name="connsiteX30" fmla="*/ 918207 w 1328044"/>
              <a:gd name="connsiteY30" fmla="*/ 505350 h 1163259"/>
              <a:gd name="connsiteX31" fmla="*/ 1073250 w 1328044"/>
              <a:gd name="connsiteY31" fmla="*/ 505350 h 1163259"/>
              <a:gd name="connsiteX32" fmla="*/ 1091856 w 1328044"/>
              <a:gd name="connsiteY32" fmla="*/ 523295 h 1163259"/>
              <a:gd name="connsiteX33" fmla="*/ 1073250 w 1328044"/>
              <a:gd name="connsiteY33" fmla="*/ 542521 h 1163259"/>
              <a:gd name="connsiteX34" fmla="*/ 918207 w 1328044"/>
              <a:gd name="connsiteY34" fmla="*/ 542521 h 1163259"/>
              <a:gd name="connsiteX35" fmla="*/ 900842 w 1328044"/>
              <a:gd name="connsiteY35" fmla="*/ 523295 h 1163259"/>
              <a:gd name="connsiteX36" fmla="*/ 918207 w 1328044"/>
              <a:gd name="connsiteY36" fmla="*/ 505350 h 1163259"/>
              <a:gd name="connsiteX37" fmla="*/ 841226 w 1328044"/>
              <a:gd name="connsiteY37" fmla="*/ 428449 h 1163259"/>
              <a:gd name="connsiteX38" fmla="*/ 1073342 w 1328044"/>
              <a:gd name="connsiteY38" fmla="*/ 428449 h 1163259"/>
              <a:gd name="connsiteX39" fmla="*/ 1091862 w 1328044"/>
              <a:gd name="connsiteY39" fmla="*/ 447675 h 1163259"/>
              <a:gd name="connsiteX40" fmla="*/ 1073342 w 1328044"/>
              <a:gd name="connsiteY40" fmla="*/ 465620 h 1163259"/>
              <a:gd name="connsiteX41" fmla="*/ 841226 w 1328044"/>
              <a:gd name="connsiteY41" fmla="*/ 465620 h 1163259"/>
              <a:gd name="connsiteX42" fmla="*/ 823941 w 1328044"/>
              <a:gd name="connsiteY42" fmla="*/ 447675 h 1163259"/>
              <a:gd name="connsiteX43" fmla="*/ 841226 w 1328044"/>
              <a:gd name="connsiteY43" fmla="*/ 428449 h 1163259"/>
              <a:gd name="connsiteX44" fmla="*/ 841226 w 1328044"/>
              <a:gd name="connsiteY44" fmla="*/ 346057 h 1163259"/>
              <a:gd name="connsiteX45" fmla="*/ 1073342 w 1328044"/>
              <a:gd name="connsiteY45" fmla="*/ 346057 h 1163259"/>
              <a:gd name="connsiteX46" fmla="*/ 1091862 w 1328044"/>
              <a:gd name="connsiteY46" fmla="*/ 365282 h 1163259"/>
              <a:gd name="connsiteX47" fmla="*/ 1073342 w 1328044"/>
              <a:gd name="connsiteY47" fmla="*/ 383225 h 1163259"/>
              <a:gd name="connsiteX48" fmla="*/ 841226 w 1328044"/>
              <a:gd name="connsiteY48" fmla="*/ 383225 h 1163259"/>
              <a:gd name="connsiteX49" fmla="*/ 823941 w 1328044"/>
              <a:gd name="connsiteY49" fmla="*/ 365282 h 1163259"/>
              <a:gd name="connsiteX50" fmla="*/ 841226 w 1328044"/>
              <a:gd name="connsiteY50" fmla="*/ 346057 h 1163259"/>
              <a:gd name="connsiteX51" fmla="*/ 681015 w 1328044"/>
              <a:gd name="connsiteY51" fmla="*/ 320203 h 1163259"/>
              <a:gd name="connsiteX52" fmla="*/ 604423 w 1328044"/>
              <a:gd name="connsiteY52" fmla="*/ 396795 h 1163259"/>
              <a:gd name="connsiteX53" fmla="*/ 599482 w 1328044"/>
              <a:gd name="connsiteY53" fmla="*/ 401736 h 1163259"/>
              <a:gd name="connsiteX54" fmla="*/ 517948 w 1328044"/>
              <a:gd name="connsiteY54" fmla="*/ 484505 h 1163259"/>
              <a:gd name="connsiteX55" fmla="*/ 585893 w 1328044"/>
              <a:gd name="connsiteY55" fmla="*/ 506742 h 1163259"/>
              <a:gd name="connsiteX56" fmla="*/ 703252 w 1328044"/>
              <a:gd name="connsiteY56" fmla="*/ 389383 h 1163259"/>
              <a:gd name="connsiteX57" fmla="*/ 681015 w 1328044"/>
              <a:gd name="connsiteY57" fmla="*/ 320203 h 1163259"/>
              <a:gd name="connsiteX58" fmla="*/ 604423 w 1328044"/>
              <a:gd name="connsiteY58" fmla="*/ 274494 h 1163259"/>
              <a:gd name="connsiteX59" fmla="*/ 604423 w 1328044"/>
              <a:gd name="connsiteY59" fmla="*/ 346145 h 1163259"/>
              <a:gd name="connsiteX60" fmla="*/ 656308 w 1328044"/>
              <a:gd name="connsiteY60" fmla="*/ 295495 h 1163259"/>
              <a:gd name="connsiteX61" fmla="*/ 604423 w 1328044"/>
              <a:gd name="connsiteY61" fmla="*/ 274494 h 1163259"/>
              <a:gd name="connsiteX62" fmla="*/ 568598 w 1328044"/>
              <a:gd name="connsiteY62" fmla="*/ 274494 h 1163259"/>
              <a:gd name="connsiteX63" fmla="*/ 469769 w 1328044"/>
              <a:gd name="connsiteY63" fmla="*/ 389383 h 1163259"/>
              <a:gd name="connsiteX64" fmla="*/ 493241 w 1328044"/>
              <a:gd name="connsiteY64" fmla="*/ 458563 h 1163259"/>
              <a:gd name="connsiteX65" fmla="*/ 568598 w 1328044"/>
              <a:gd name="connsiteY65" fmla="*/ 383206 h 1163259"/>
              <a:gd name="connsiteX66" fmla="*/ 802787 w 1328044"/>
              <a:gd name="connsiteY66" fmla="*/ 269156 h 1163259"/>
              <a:gd name="connsiteX67" fmla="*/ 1073330 w 1328044"/>
              <a:gd name="connsiteY67" fmla="*/ 269156 h 1163259"/>
              <a:gd name="connsiteX68" fmla="*/ 1091861 w 1328044"/>
              <a:gd name="connsiteY68" fmla="*/ 287099 h 1163259"/>
              <a:gd name="connsiteX69" fmla="*/ 1073330 w 1328044"/>
              <a:gd name="connsiteY69" fmla="*/ 306324 h 1163259"/>
              <a:gd name="connsiteX70" fmla="*/ 802787 w 1328044"/>
              <a:gd name="connsiteY70" fmla="*/ 306324 h 1163259"/>
              <a:gd name="connsiteX71" fmla="*/ 785492 w 1328044"/>
              <a:gd name="connsiteY71" fmla="*/ 287099 h 1163259"/>
              <a:gd name="connsiteX72" fmla="*/ 802787 w 1328044"/>
              <a:gd name="connsiteY72" fmla="*/ 269156 h 1163259"/>
              <a:gd name="connsiteX73" fmla="*/ 585893 w 1328044"/>
              <a:gd name="connsiteY73" fmla="*/ 236198 h 1163259"/>
              <a:gd name="connsiteX74" fmla="*/ 694604 w 1328044"/>
              <a:gd name="connsiteY74" fmla="*/ 281906 h 1163259"/>
              <a:gd name="connsiteX75" fmla="*/ 740313 w 1328044"/>
              <a:gd name="connsiteY75" fmla="*/ 389383 h 1163259"/>
              <a:gd name="connsiteX76" fmla="*/ 585893 w 1328044"/>
              <a:gd name="connsiteY76" fmla="*/ 542567 h 1163259"/>
              <a:gd name="connsiteX77" fmla="*/ 433944 w 1328044"/>
              <a:gd name="connsiteY77" fmla="*/ 389383 h 1163259"/>
              <a:gd name="connsiteX78" fmla="*/ 585893 w 1328044"/>
              <a:gd name="connsiteY78" fmla="*/ 236198 h 1163259"/>
              <a:gd name="connsiteX79" fmla="*/ 354333 w 1328044"/>
              <a:gd name="connsiteY79" fmla="*/ 152866 h 1163259"/>
              <a:gd name="connsiteX80" fmla="*/ 354333 w 1328044"/>
              <a:gd name="connsiteY80" fmla="*/ 500854 h 1163259"/>
              <a:gd name="connsiteX81" fmla="*/ 479007 w 1328044"/>
              <a:gd name="connsiteY81" fmla="*/ 643778 h 1163259"/>
              <a:gd name="connsiteX82" fmla="*/ 467787 w 1328044"/>
              <a:gd name="connsiteY82" fmla="*/ 697219 h 1163259"/>
              <a:gd name="connsiteX83" fmla="*/ 1167213 w 1328044"/>
              <a:gd name="connsiteY83" fmla="*/ 697219 h 1163259"/>
              <a:gd name="connsiteX84" fmla="*/ 1214590 w 1328044"/>
              <a:gd name="connsiteY84" fmla="*/ 651235 h 1163259"/>
              <a:gd name="connsiteX85" fmla="*/ 1214590 w 1328044"/>
              <a:gd name="connsiteY85" fmla="*/ 152866 h 1163259"/>
              <a:gd name="connsiteX86" fmla="*/ 318177 w 1328044"/>
              <a:gd name="connsiteY86" fmla="*/ 36041 h 1163259"/>
              <a:gd name="connsiteX87" fmla="*/ 278281 w 1328044"/>
              <a:gd name="connsiteY87" fmla="*/ 75811 h 1163259"/>
              <a:gd name="connsiteX88" fmla="*/ 318177 w 1328044"/>
              <a:gd name="connsiteY88" fmla="*/ 116824 h 1163259"/>
              <a:gd name="connsiteX89" fmla="*/ 1250746 w 1328044"/>
              <a:gd name="connsiteY89" fmla="*/ 116824 h 1163259"/>
              <a:gd name="connsiteX90" fmla="*/ 1290642 w 1328044"/>
              <a:gd name="connsiteY90" fmla="*/ 75811 h 1163259"/>
              <a:gd name="connsiteX91" fmla="*/ 1250746 w 1328044"/>
              <a:gd name="connsiteY91" fmla="*/ 36041 h 1163259"/>
              <a:gd name="connsiteX92" fmla="*/ 318177 w 1328044"/>
              <a:gd name="connsiteY92" fmla="*/ 0 h 1163259"/>
              <a:gd name="connsiteX93" fmla="*/ 1250746 w 1328044"/>
              <a:gd name="connsiteY93" fmla="*/ 0 h 1163259"/>
              <a:gd name="connsiteX94" fmla="*/ 1328044 w 1328044"/>
              <a:gd name="connsiteY94" fmla="*/ 75811 h 1163259"/>
              <a:gd name="connsiteX95" fmla="*/ 1251993 w 1328044"/>
              <a:gd name="connsiteY95" fmla="*/ 152866 h 1163259"/>
              <a:gd name="connsiteX96" fmla="*/ 1251993 w 1328044"/>
              <a:gd name="connsiteY96" fmla="*/ 651235 h 1163259"/>
              <a:gd name="connsiteX97" fmla="*/ 1167213 w 1328044"/>
              <a:gd name="connsiteY97" fmla="*/ 733261 h 1163259"/>
              <a:gd name="connsiteX98" fmla="*/ 804409 w 1328044"/>
              <a:gd name="connsiteY98" fmla="*/ 733261 h 1163259"/>
              <a:gd name="connsiteX99" fmla="*/ 804409 w 1328044"/>
              <a:gd name="connsiteY99" fmla="*/ 819015 h 1163259"/>
              <a:gd name="connsiteX100" fmla="*/ 821864 w 1328044"/>
              <a:gd name="connsiteY100" fmla="*/ 851328 h 1163259"/>
              <a:gd name="connsiteX101" fmla="*/ 785708 w 1328044"/>
              <a:gd name="connsiteY101" fmla="*/ 888612 h 1163259"/>
              <a:gd name="connsiteX102" fmla="*/ 748305 w 1328044"/>
              <a:gd name="connsiteY102" fmla="*/ 851328 h 1163259"/>
              <a:gd name="connsiteX103" fmla="*/ 767007 w 1328044"/>
              <a:gd name="connsiteY103" fmla="*/ 819015 h 1163259"/>
              <a:gd name="connsiteX104" fmla="*/ 767007 w 1328044"/>
              <a:gd name="connsiteY104" fmla="*/ 733261 h 1163259"/>
              <a:gd name="connsiteX105" fmla="*/ 446592 w 1328044"/>
              <a:gd name="connsiteY105" fmla="*/ 733261 h 1163259"/>
              <a:gd name="connsiteX106" fmla="*/ 335631 w 1328044"/>
              <a:gd name="connsiteY106" fmla="*/ 786702 h 1163259"/>
              <a:gd name="connsiteX107" fmla="*/ 192255 w 1328044"/>
              <a:gd name="connsiteY107" fmla="*/ 643778 h 1163259"/>
              <a:gd name="connsiteX108" fmla="*/ 316930 w 1328044"/>
              <a:gd name="connsiteY108" fmla="*/ 500854 h 1163259"/>
              <a:gd name="connsiteX109" fmla="*/ 316930 w 1328044"/>
              <a:gd name="connsiteY109" fmla="*/ 152866 h 1163259"/>
              <a:gd name="connsiteX110" fmla="*/ 240878 w 1328044"/>
              <a:gd name="connsiteY110" fmla="*/ 75811 h 1163259"/>
              <a:gd name="connsiteX111" fmla="*/ 318177 w 1328044"/>
              <a:gd name="connsiteY111" fmla="*/ 0 h 116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328044" h="1163259">
                <a:moveTo>
                  <a:pt x="405273" y="872237"/>
                </a:moveTo>
                <a:lnTo>
                  <a:pt x="371604" y="928202"/>
                </a:lnTo>
                <a:lnTo>
                  <a:pt x="390309" y="1125948"/>
                </a:lnTo>
                <a:lnTo>
                  <a:pt x="613520" y="1125948"/>
                </a:lnTo>
                <a:cubicBezTo>
                  <a:pt x="621002" y="1125948"/>
                  <a:pt x="627237" y="1120973"/>
                  <a:pt x="627237" y="1113511"/>
                </a:cubicBezTo>
                <a:lnTo>
                  <a:pt x="627237" y="1022722"/>
                </a:lnTo>
                <a:cubicBezTo>
                  <a:pt x="627237" y="939396"/>
                  <a:pt x="558653" y="872237"/>
                  <a:pt x="476351" y="872237"/>
                </a:cubicBezTo>
                <a:close/>
                <a:moveTo>
                  <a:pt x="187049" y="872237"/>
                </a:moveTo>
                <a:cubicBezTo>
                  <a:pt x="104747" y="872237"/>
                  <a:pt x="36163" y="939396"/>
                  <a:pt x="36163" y="1022722"/>
                </a:cubicBezTo>
                <a:lnTo>
                  <a:pt x="36163" y="1113511"/>
                </a:lnTo>
                <a:cubicBezTo>
                  <a:pt x="36163" y="1120973"/>
                  <a:pt x="42398" y="1125948"/>
                  <a:pt x="49880" y="1125948"/>
                </a:cubicBezTo>
                <a:lnTo>
                  <a:pt x="274338" y="1125948"/>
                </a:lnTo>
                <a:lnTo>
                  <a:pt x="291796" y="928202"/>
                </a:lnTo>
                <a:lnTo>
                  <a:pt x="259374" y="872237"/>
                </a:lnTo>
                <a:close/>
                <a:moveTo>
                  <a:pt x="187049" y="834926"/>
                </a:moveTo>
                <a:lnTo>
                  <a:pt x="238176" y="834926"/>
                </a:lnTo>
                <a:lnTo>
                  <a:pt x="426471" y="834926"/>
                </a:lnTo>
                <a:lnTo>
                  <a:pt x="476351" y="834926"/>
                </a:lnTo>
                <a:cubicBezTo>
                  <a:pt x="579851" y="834926"/>
                  <a:pt x="663400" y="919497"/>
                  <a:pt x="663400" y="1022722"/>
                </a:cubicBezTo>
                <a:lnTo>
                  <a:pt x="663400" y="1113511"/>
                </a:lnTo>
                <a:cubicBezTo>
                  <a:pt x="663400" y="1140872"/>
                  <a:pt x="640954" y="1163259"/>
                  <a:pt x="613520" y="1163259"/>
                </a:cubicBezTo>
                <a:lnTo>
                  <a:pt x="49880" y="1163259"/>
                </a:lnTo>
                <a:cubicBezTo>
                  <a:pt x="22446" y="1163259"/>
                  <a:pt x="0" y="1140872"/>
                  <a:pt x="0" y="1113511"/>
                </a:cubicBezTo>
                <a:lnTo>
                  <a:pt x="0" y="1022722"/>
                </a:lnTo>
                <a:cubicBezTo>
                  <a:pt x="0" y="919497"/>
                  <a:pt x="84795" y="834926"/>
                  <a:pt x="187049" y="834926"/>
                </a:cubicBezTo>
                <a:close/>
                <a:moveTo>
                  <a:pt x="335631" y="536896"/>
                </a:moveTo>
                <a:cubicBezTo>
                  <a:pt x="277034" y="536896"/>
                  <a:pt x="229657" y="584123"/>
                  <a:pt x="229657" y="643778"/>
                </a:cubicBezTo>
                <a:cubicBezTo>
                  <a:pt x="229657" y="702190"/>
                  <a:pt x="277034" y="749417"/>
                  <a:pt x="335631" y="749417"/>
                </a:cubicBezTo>
                <a:cubicBezTo>
                  <a:pt x="395475" y="749417"/>
                  <a:pt x="442852" y="702190"/>
                  <a:pt x="442852" y="643778"/>
                </a:cubicBezTo>
                <a:cubicBezTo>
                  <a:pt x="442852" y="584123"/>
                  <a:pt x="395475" y="536896"/>
                  <a:pt x="335631" y="536896"/>
                </a:cubicBezTo>
                <a:close/>
                <a:moveTo>
                  <a:pt x="918207" y="505350"/>
                </a:moveTo>
                <a:lnTo>
                  <a:pt x="1073250" y="505350"/>
                </a:lnTo>
                <a:cubicBezTo>
                  <a:pt x="1083173" y="505350"/>
                  <a:pt x="1091856" y="513041"/>
                  <a:pt x="1091856" y="523295"/>
                </a:cubicBezTo>
                <a:cubicBezTo>
                  <a:pt x="1091856" y="533548"/>
                  <a:pt x="1083173" y="542521"/>
                  <a:pt x="1073250" y="542521"/>
                </a:cubicBezTo>
                <a:lnTo>
                  <a:pt x="918207" y="542521"/>
                </a:lnTo>
                <a:cubicBezTo>
                  <a:pt x="908284" y="542521"/>
                  <a:pt x="900842" y="533548"/>
                  <a:pt x="900842" y="523295"/>
                </a:cubicBezTo>
                <a:cubicBezTo>
                  <a:pt x="900842" y="513041"/>
                  <a:pt x="908284" y="505350"/>
                  <a:pt x="918207" y="505350"/>
                </a:cubicBezTo>
                <a:close/>
                <a:moveTo>
                  <a:pt x="841226" y="428449"/>
                </a:moveTo>
                <a:lnTo>
                  <a:pt x="1073342" y="428449"/>
                </a:lnTo>
                <a:cubicBezTo>
                  <a:pt x="1083220" y="428449"/>
                  <a:pt x="1091862" y="436140"/>
                  <a:pt x="1091862" y="447675"/>
                </a:cubicBezTo>
                <a:cubicBezTo>
                  <a:pt x="1091862" y="457929"/>
                  <a:pt x="1083220" y="465620"/>
                  <a:pt x="1073342" y="465620"/>
                </a:cubicBezTo>
                <a:lnTo>
                  <a:pt x="841226" y="465620"/>
                </a:lnTo>
                <a:cubicBezTo>
                  <a:pt x="831349" y="465620"/>
                  <a:pt x="823941" y="457929"/>
                  <a:pt x="823941" y="447675"/>
                </a:cubicBezTo>
                <a:cubicBezTo>
                  <a:pt x="823941" y="436140"/>
                  <a:pt x="831349" y="428449"/>
                  <a:pt x="841226" y="428449"/>
                </a:cubicBezTo>
                <a:close/>
                <a:moveTo>
                  <a:pt x="841226" y="346057"/>
                </a:moveTo>
                <a:lnTo>
                  <a:pt x="1073342" y="346057"/>
                </a:lnTo>
                <a:cubicBezTo>
                  <a:pt x="1083220" y="346057"/>
                  <a:pt x="1091862" y="355029"/>
                  <a:pt x="1091862" y="365282"/>
                </a:cubicBezTo>
                <a:cubicBezTo>
                  <a:pt x="1091862" y="375535"/>
                  <a:pt x="1083220" y="383225"/>
                  <a:pt x="1073342" y="383225"/>
                </a:cubicBezTo>
                <a:lnTo>
                  <a:pt x="841226" y="383225"/>
                </a:lnTo>
                <a:cubicBezTo>
                  <a:pt x="831349" y="383225"/>
                  <a:pt x="823941" y="375535"/>
                  <a:pt x="823941" y="365282"/>
                </a:cubicBezTo>
                <a:cubicBezTo>
                  <a:pt x="823941" y="355029"/>
                  <a:pt x="831349" y="346057"/>
                  <a:pt x="841226" y="346057"/>
                </a:cubicBezTo>
                <a:close/>
                <a:moveTo>
                  <a:pt x="681015" y="320203"/>
                </a:moveTo>
                <a:lnTo>
                  <a:pt x="604423" y="396795"/>
                </a:lnTo>
                <a:lnTo>
                  <a:pt x="599482" y="401736"/>
                </a:lnTo>
                <a:lnTo>
                  <a:pt x="517948" y="484505"/>
                </a:lnTo>
                <a:cubicBezTo>
                  <a:pt x="537714" y="498094"/>
                  <a:pt x="561186" y="506742"/>
                  <a:pt x="585893" y="506742"/>
                </a:cubicBezTo>
                <a:cubicBezTo>
                  <a:pt x="651367" y="506742"/>
                  <a:pt x="703252" y="454857"/>
                  <a:pt x="703252" y="389383"/>
                </a:cubicBezTo>
                <a:cubicBezTo>
                  <a:pt x="703252" y="363440"/>
                  <a:pt x="694604" y="339968"/>
                  <a:pt x="681015" y="320203"/>
                </a:cubicBezTo>
                <a:close/>
                <a:moveTo>
                  <a:pt x="604423" y="274494"/>
                </a:moveTo>
                <a:lnTo>
                  <a:pt x="604423" y="346145"/>
                </a:lnTo>
                <a:lnTo>
                  <a:pt x="656308" y="295495"/>
                </a:lnTo>
                <a:cubicBezTo>
                  <a:pt x="640249" y="284377"/>
                  <a:pt x="622954" y="278200"/>
                  <a:pt x="604423" y="274494"/>
                </a:cubicBezTo>
                <a:close/>
                <a:moveTo>
                  <a:pt x="568598" y="274494"/>
                </a:moveTo>
                <a:cubicBezTo>
                  <a:pt x="513007" y="283142"/>
                  <a:pt x="469769" y="331321"/>
                  <a:pt x="469769" y="389383"/>
                </a:cubicBezTo>
                <a:cubicBezTo>
                  <a:pt x="469769" y="415325"/>
                  <a:pt x="478417" y="440032"/>
                  <a:pt x="493241" y="458563"/>
                </a:cubicBezTo>
                <a:lnTo>
                  <a:pt x="568598" y="383206"/>
                </a:lnTo>
                <a:close/>
                <a:moveTo>
                  <a:pt x="802787" y="269156"/>
                </a:moveTo>
                <a:lnTo>
                  <a:pt x="1073330" y="269156"/>
                </a:lnTo>
                <a:cubicBezTo>
                  <a:pt x="1083213" y="269156"/>
                  <a:pt x="1091861" y="276846"/>
                  <a:pt x="1091861" y="287099"/>
                </a:cubicBezTo>
                <a:cubicBezTo>
                  <a:pt x="1091861" y="297352"/>
                  <a:pt x="1083213" y="306324"/>
                  <a:pt x="1073330" y="306324"/>
                </a:cubicBezTo>
                <a:lnTo>
                  <a:pt x="802787" y="306324"/>
                </a:lnTo>
                <a:cubicBezTo>
                  <a:pt x="792904" y="306324"/>
                  <a:pt x="785492" y="297352"/>
                  <a:pt x="785492" y="287099"/>
                </a:cubicBezTo>
                <a:cubicBezTo>
                  <a:pt x="785492" y="276846"/>
                  <a:pt x="792904" y="269156"/>
                  <a:pt x="802787" y="269156"/>
                </a:cubicBezTo>
                <a:close/>
                <a:moveTo>
                  <a:pt x="585893" y="236198"/>
                </a:moveTo>
                <a:cubicBezTo>
                  <a:pt x="629130" y="236198"/>
                  <a:pt x="667427" y="253493"/>
                  <a:pt x="694604" y="281906"/>
                </a:cubicBezTo>
                <a:cubicBezTo>
                  <a:pt x="721782" y="309084"/>
                  <a:pt x="740313" y="348616"/>
                  <a:pt x="740313" y="389383"/>
                </a:cubicBezTo>
                <a:cubicBezTo>
                  <a:pt x="740313" y="474622"/>
                  <a:pt x="671133" y="542567"/>
                  <a:pt x="585893" y="542567"/>
                </a:cubicBezTo>
                <a:cubicBezTo>
                  <a:pt x="501889" y="542567"/>
                  <a:pt x="433944" y="474622"/>
                  <a:pt x="433944" y="389383"/>
                </a:cubicBezTo>
                <a:cubicBezTo>
                  <a:pt x="433944" y="305378"/>
                  <a:pt x="501889" y="236198"/>
                  <a:pt x="585893" y="236198"/>
                </a:cubicBezTo>
                <a:close/>
                <a:moveTo>
                  <a:pt x="354333" y="152866"/>
                </a:moveTo>
                <a:lnTo>
                  <a:pt x="354333" y="500854"/>
                </a:lnTo>
                <a:cubicBezTo>
                  <a:pt x="425397" y="509554"/>
                  <a:pt x="479007" y="570452"/>
                  <a:pt x="479007" y="643778"/>
                </a:cubicBezTo>
                <a:cubicBezTo>
                  <a:pt x="479007" y="662420"/>
                  <a:pt x="475267" y="681062"/>
                  <a:pt x="467787" y="697219"/>
                </a:cubicBezTo>
                <a:lnTo>
                  <a:pt x="1167213" y="697219"/>
                </a:lnTo>
                <a:cubicBezTo>
                  <a:pt x="1193395" y="697219"/>
                  <a:pt x="1214590" y="676091"/>
                  <a:pt x="1214590" y="651235"/>
                </a:cubicBezTo>
                <a:lnTo>
                  <a:pt x="1214590" y="152866"/>
                </a:lnTo>
                <a:close/>
                <a:moveTo>
                  <a:pt x="318177" y="36041"/>
                </a:moveTo>
                <a:cubicBezTo>
                  <a:pt x="295735" y="36041"/>
                  <a:pt x="278281" y="54684"/>
                  <a:pt x="278281" y="75811"/>
                </a:cubicBezTo>
                <a:cubicBezTo>
                  <a:pt x="278281" y="98182"/>
                  <a:pt x="295735" y="116824"/>
                  <a:pt x="318177" y="116824"/>
                </a:cubicBezTo>
                <a:lnTo>
                  <a:pt x="1250746" y="116824"/>
                </a:lnTo>
                <a:cubicBezTo>
                  <a:pt x="1273187" y="116824"/>
                  <a:pt x="1290642" y="98182"/>
                  <a:pt x="1290642" y="75811"/>
                </a:cubicBezTo>
                <a:cubicBezTo>
                  <a:pt x="1290642" y="54684"/>
                  <a:pt x="1273187" y="36041"/>
                  <a:pt x="1250746" y="36041"/>
                </a:cubicBezTo>
                <a:close/>
                <a:moveTo>
                  <a:pt x="318177" y="0"/>
                </a:moveTo>
                <a:lnTo>
                  <a:pt x="1250746" y="0"/>
                </a:lnTo>
                <a:cubicBezTo>
                  <a:pt x="1293135" y="0"/>
                  <a:pt x="1328044" y="34799"/>
                  <a:pt x="1328044" y="75811"/>
                </a:cubicBezTo>
                <a:cubicBezTo>
                  <a:pt x="1328044" y="118067"/>
                  <a:pt x="1293135" y="152866"/>
                  <a:pt x="1251993" y="152866"/>
                </a:cubicBezTo>
                <a:lnTo>
                  <a:pt x="1251993" y="651235"/>
                </a:lnTo>
                <a:cubicBezTo>
                  <a:pt x="1251993" y="695976"/>
                  <a:pt x="1213343" y="733261"/>
                  <a:pt x="1167213" y="733261"/>
                </a:cubicBezTo>
                <a:lnTo>
                  <a:pt x="804409" y="733261"/>
                </a:lnTo>
                <a:lnTo>
                  <a:pt x="804409" y="819015"/>
                </a:lnTo>
                <a:cubicBezTo>
                  <a:pt x="814383" y="826472"/>
                  <a:pt x="821864" y="837657"/>
                  <a:pt x="821864" y="851328"/>
                </a:cubicBezTo>
                <a:cubicBezTo>
                  <a:pt x="821864" y="872456"/>
                  <a:pt x="805656" y="888612"/>
                  <a:pt x="785708" y="888612"/>
                </a:cubicBezTo>
                <a:cubicBezTo>
                  <a:pt x="764513" y="888612"/>
                  <a:pt x="748305" y="872456"/>
                  <a:pt x="748305" y="851328"/>
                </a:cubicBezTo>
                <a:cubicBezTo>
                  <a:pt x="748305" y="837657"/>
                  <a:pt x="755786" y="826472"/>
                  <a:pt x="767007" y="819015"/>
                </a:cubicBezTo>
                <a:lnTo>
                  <a:pt x="767007" y="733261"/>
                </a:lnTo>
                <a:lnTo>
                  <a:pt x="446592" y="733261"/>
                </a:lnTo>
                <a:cubicBezTo>
                  <a:pt x="420410" y="765574"/>
                  <a:pt x="380514" y="786702"/>
                  <a:pt x="335631" y="786702"/>
                </a:cubicBezTo>
                <a:cubicBezTo>
                  <a:pt x="255839" y="786702"/>
                  <a:pt x="192255" y="722075"/>
                  <a:pt x="192255" y="643778"/>
                </a:cubicBezTo>
                <a:cubicBezTo>
                  <a:pt x="192255" y="570452"/>
                  <a:pt x="247112" y="509554"/>
                  <a:pt x="316930" y="500854"/>
                </a:cubicBezTo>
                <a:lnTo>
                  <a:pt x="316930" y="152866"/>
                </a:lnTo>
                <a:cubicBezTo>
                  <a:pt x="275787" y="152866"/>
                  <a:pt x="240878" y="118067"/>
                  <a:pt x="240878" y="75811"/>
                </a:cubicBezTo>
                <a:cubicBezTo>
                  <a:pt x="240878" y="34799"/>
                  <a:pt x="275787" y="0"/>
                  <a:pt x="31817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22" name="Freeform 521">
            <a:extLst>
              <a:ext uri="{FF2B5EF4-FFF2-40B4-BE49-F238E27FC236}">
                <a16:creationId xmlns:a16="http://schemas.microsoft.com/office/drawing/2014/main" id="{D0946582-5052-F34F-A0ED-414517258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1472" y="10527281"/>
            <a:ext cx="1243193" cy="1278611"/>
          </a:xfrm>
          <a:custGeom>
            <a:avLst/>
            <a:gdLst>
              <a:gd name="connsiteX0" fmla="*/ 879192 w 1243193"/>
              <a:gd name="connsiteY0" fmla="*/ 1055102 h 1278611"/>
              <a:gd name="connsiteX1" fmla="*/ 882944 w 1243193"/>
              <a:gd name="connsiteY1" fmla="*/ 1172480 h 1278611"/>
              <a:gd name="connsiteX2" fmla="*/ 946730 w 1243193"/>
              <a:gd name="connsiteY2" fmla="*/ 1072584 h 1278611"/>
              <a:gd name="connsiteX3" fmla="*/ 500558 w 1243193"/>
              <a:gd name="connsiteY3" fmla="*/ 1043657 h 1278611"/>
              <a:gd name="connsiteX4" fmla="*/ 579096 w 1243193"/>
              <a:gd name="connsiteY4" fmla="*/ 1043657 h 1278611"/>
              <a:gd name="connsiteX5" fmla="*/ 597504 w 1243193"/>
              <a:gd name="connsiteY5" fmla="*/ 1061601 h 1278611"/>
              <a:gd name="connsiteX6" fmla="*/ 579096 w 1243193"/>
              <a:gd name="connsiteY6" fmla="*/ 1080827 h 1278611"/>
              <a:gd name="connsiteX7" fmla="*/ 500558 w 1243193"/>
              <a:gd name="connsiteY7" fmla="*/ 1080827 h 1278611"/>
              <a:gd name="connsiteX8" fmla="*/ 483378 w 1243193"/>
              <a:gd name="connsiteY8" fmla="*/ 1061601 h 1278611"/>
              <a:gd name="connsiteX9" fmla="*/ 500558 w 1243193"/>
              <a:gd name="connsiteY9" fmla="*/ 1043657 h 1278611"/>
              <a:gd name="connsiteX10" fmla="*/ 183634 w 1243193"/>
              <a:gd name="connsiteY10" fmla="*/ 1043657 h 1278611"/>
              <a:gd name="connsiteX11" fmla="*/ 380884 w 1243193"/>
              <a:gd name="connsiteY11" fmla="*/ 1043657 h 1278611"/>
              <a:gd name="connsiteX12" fmla="*/ 399730 w 1243193"/>
              <a:gd name="connsiteY12" fmla="*/ 1061601 h 1278611"/>
              <a:gd name="connsiteX13" fmla="*/ 380884 w 1243193"/>
              <a:gd name="connsiteY13" fmla="*/ 1080827 h 1278611"/>
              <a:gd name="connsiteX14" fmla="*/ 183634 w 1243193"/>
              <a:gd name="connsiteY14" fmla="*/ 1080827 h 1278611"/>
              <a:gd name="connsiteX15" fmla="*/ 164788 w 1243193"/>
              <a:gd name="connsiteY15" fmla="*/ 1061601 h 1278611"/>
              <a:gd name="connsiteX16" fmla="*/ 183634 w 1243193"/>
              <a:gd name="connsiteY16" fmla="*/ 1043657 h 1278611"/>
              <a:gd name="connsiteX17" fmla="*/ 379846 w 1243193"/>
              <a:gd name="connsiteY17" fmla="*/ 922813 h 1278611"/>
              <a:gd name="connsiteX18" fmla="*/ 578944 w 1243193"/>
              <a:gd name="connsiteY18" fmla="*/ 922813 h 1278611"/>
              <a:gd name="connsiteX19" fmla="*/ 597494 w 1243193"/>
              <a:gd name="connsiteY19" fmla="*/ 942039 h 1278611"/>
              <a:gd name="connsiteX20" fmla="*/ 578944 w 1243193"/>
              <a:gd name="connsiteY20" fmla="*/ 959983 h 1278611"/>
              <a:gd name="connsiteX21" fmla="*/ 379846 w 1243193"/>
              <a:gd name="connsiteY21" fmla="*/ 959983 h 1278611"/>
              <a:gd name="connsiteX22" fmla="*/ 362532 w 1243193"/>
              <a:gd name="connsiteY22" fmla="*/ 942039 h 1278611"/>
              <a:gd name="connsiteX23" fmla="*/ 379846 w 1243193"/>
              <a:gd name="connsiteY23" fmla="*/ 922813 h 1278611"/>
              <a:gd name="connsiteX24" fmla="*/ 201356 w 1243193"/>
              <a:gd name="connsiteY24" fmla="*/ 842010 h 1278611"/>
              <a:gd name="connsiteX25" fmla="*/ 214906 w 1243193"/>
              <a:gd name="connsiteY25" fmla="*/ 846780 h 1278611"/>
              <a:gd name="connsiteX26" fmla="*/ 241068 w 1243193"/>
              <a:gd name="connsiteY26" fmla="*/ 874765 h 1278611"/>
              <a:gd name="connsiteX27" fmla="*/ 268476 w 1243193"/>
              <a:gd name="connsiteY27" fmla="*/ 846780 h 1278611"/>
              <a:gd name="connsiteX28" fmla="*/ 294638 w 1243193"/>
              <a:gd name="connsiteY28" fmla="*/ 846780 h 1278611"/>
              <a:gd name="connsiteX29" fmla="*/ 294638 w 1243193"/>
              <a:gd name="connsiteY29" fmla="*/ 873493 h 1278611"/>
              <a:gd name="connsiteX30" fmla="*/ 267230 w 1243193"/>
              <a:gd name="connsiteY30" fmla="*/ 901479 h 1278611"/>
              <a:gd name="connsiteX31" fmla="*/ 294638 w 1243193"/>
              <a:gd name="connsiteY31" fmla="*/ 928192 h 1278611"/>
              <a:gd name="connsiteX32" fmla="*/ 294638 w 1243193"/>
              <a:gd name="connsiteY32" fmla="*/ 954905 h 1278611"/>
              <a:gd name="connsiteX33" fmla="*/ 280934 w 1243193"/>
              <a:gd name="connsiteY33" fmla="*/ 959993 h 1278611"/>
              <a:gd name="connsiteX34" fmla="*/ 268476 w 1243193"/>
              <a:gd name="connsiteY34" fmla="*/ 954905 h 1278611"/>
              <a:gd name="connsiteX35" fmla="*/ 241068 w 1243193"/>
              <a:gd name="connsiteY35" fmla="*/ 928192 h 1278611"/>
              <a:gd name="connsiteX36" fmla="*/ 214906 w 1243193"/>
              <a:gd name="connsiteY36" fmla="*/ 954905 h 1278611"/>
              <a:gd name="connsiteX37" fmla="*/ 201202 w 1243193"/>
              <a:gd name="connsiteY37" fmla="*/ 959993 h 1278611"/>
              <a:gd name="connsiteX38" fmla="*/ 188742 w 1243193"/>
              <a:gd name="connsiteY38" fmla="*/ 954905 h 1278611"/>
              <a:gd name="connsiteX39" fmla="*/ 188742 w 1243193"/>
              <a:gd name="connsiteY39" fmla="*/ 928192 h 1278611"/>
              <a:gd name="connsiteX40" fmla="*/ 214906 w 1243193"/>
              <a:gd name="connsiteY40" fmla="*/ 901479 h 1278611"/>
              <a:gd name="connsiteX41" fmla="*/ 188742 w 1243193"/>
              <a:gd name="connsiteY41" fmla="*/ 873493 h 1278611"/>
              <a:gd name="connsiteX42" fmla="*/ 188742 w 1243193"/>
              <a:gd name="connsiteY42" fmla="*/ 846780 h 1278611"/>
              <a:gd name="connsiteX43" fmla="*/ 201356 w 1243193"/>
              <a:gd name="connsiteY43" fmla="*/ 842010 h 1278611"/>
              <a:gd name="connsiteX44" fmla="*/ 379846 w 1243193"/>
              <a:gd name="connsiteY44" fmla="*/ 840420 h 1278611"/>
              <a:gd name="connsiteX45" fmla="*/ 578944 w 1243193"/>
              <a:gd name="connsiteY45" fmla="*/ 840420 h 1278611"/>
              <a:gd name="connsiteX46" fmla="*/ 597494 w 1243193"/>
              <a:gd name="connsiteY46" fmla="*/ 858363 h 1278611"/>
              <a:gd name="connsiteX47" fmla="*/ 578944 w 1243193"/>
              <a:gd name="connsiteY47" fmla="*/ 877587 h 1278611"/>
              <a:gd name="connsiteX48" fmla="*/ 379846 w 1243193"/>
              <a:gd name="connsiteY48" fmla="*/ 877587 h 1278611"/>
              <a:gd name="connsiteX49" fmla="*/ 362532 w 1243193"/>
              <a:gd name="connsiteY49" fmla="*/ 858363 h 1278611"/>
              <a:gd name="connsiteX50" fmla="*/ 379846 w 1243193"/>
              <a:gd name="connsiteY50" fmla="*/ 840420 h 1278611"/>
              <a:gd name="connsiteX51" fmla="*/ 379846 w 1243193"/>
              <a:gd name="connsiteY51" fmla="*/ 681124 h 1278611"/>
              <a:gd name="connsiteX52" fmla="*/ 578944 w 1243193"/>
              <a:gd name="connsiteY52" fmla="*/ 681124 h 1278611"/>
              <a:gd name="connsiteX53" fmla="*/ 597494 w 1243193"/>
              <a:gd name="connsiteY53" fmla="*/ 699730 h 1278611"/>
              <a:gd name="connsiteX54" fmla="*/ 578944 w 1243193"/>
              <a:gd name="connsiteY54" fmla="*/ 718336 h 1278611"/>
              <a:gd name="connsiteX55" fmla="*/ 379846 w 1243193"/>
              <a:gd name="connsiteY55" fmla="*/ 718336 h 1278611"/>
              <a:gd name="connsiteX56" fmla="*/ 362532 w 1243193"/>
              <a:gd name="connsiteY56" fmla="*/ 699730 h 1278611"/>
              <a:gd name="connsiteX57" fmla="*/ 379846 w 1243193"/>
              <a:gd name="connsiteY57" fmla="*/ 681124 h 1278611"/>
              <a:gd name="connsiteX58" fmla="*/ 379846 w 1243193"/>
              <a:gd name="connsiteY58" fmla="*/ 604223 h 1278611"/>
              <a:gd name="connsiteX59" fmla="*/ 578944 w 1243193"/>
              <a:gd name="connsiteY59" fmla="*/ 604223 h 1278611"/>
              <a:gd name="connsiteX60" fmla="*/ 597494 w 1243193"/>
              <a:gd name="connsiteY60" fmla="*/ 623449 h 1278611"/>
              <a:gd name="connsiteX61" fmla="*/ 578944 w 1243193"/>
              <a:gd name="connsiteY61" fmla="*/ 641393 h 1278611"/>
              <a:gd name="connsiteX62" fmla="*/ 379846 w 1243193"/>
              <a:gd name="connsiteY62" fmla="*/ 641393 h 1278611"/>
              <a:gd name="connsiteX63" fmla="*/ 362532 w 1243193"/>
              <a:gd name="connsiteY63" fmla="*/ 623449 h 1278611"/>
              <a:gd name="connsiteX64" fmla="*/ 379846 w 1243193"/>
              <a:gd name="connsiteY64" fmla="*/ 604223 h 1278611"/>
              <a:gd name="connsiteX65" fmla="*/ 297752 w 1243193"/>
              <a:gd name="connsiteY65" fmla="*/ 600600 h 1278611"/>
              <a:gd name="connsiteX66" fmla="*/ 311180 w 1243193"/>
              <a:gd name="connsiteY66" fmla="*/ 606206 h 1278611"/>
              <a:gd name="connsiteX67" fmla="*/ 311180 w 1243193"/>
              <a:gd name="connsiteY67" fmla="*/ 632368 h 1278611"/>
              <a:gd name="connsiteX68" fmla="*/ 232150 w 1243193"/>
              <a:gd name="connsiteY68" fmla="*/ 712101 h 1278611"/>
              <a:gd name="connsiteX69" fmla="*/ 218568 w 1243193"/>
              <a:gd name="connsiteY69" fmla="*/ 718330 h 1278611"/>
              <a:gd name="connsiteX70" fmla="*/ 204984 w 1243193"/>
              <a:gd name="connsiteY70" fmla="*/ 712101 h 1278611"/>
              <a:gd name="connsiteX71" fmla="*/ 165470 w 1243193"/>
              <a:gd name="connsiteY71" fmla="*/ 666006 h 1278611"/>
              <a:gd name="connsiteX72" fmla="*/ 166704 w 1243193"/>
              <a:gd name="connsiteY72" fmla="*/ 641089 h 1278611"/>
              <a:gd name="connsiteX73" fmla="*/ 192636 w 1243193"/>
              <a:gd name="connsiteY73" fmla="*/ 642335 h 1278611"/>
              <a:gd name="connsiteX74" fmla="*/ 219802 w 1243193"/>
              <a:gd name="connsiteY74" fmla="*/ 672235 h 1278611"/>
              <a:gd name="connsiteX75" fmla="*/ 285248 w 1243193"/>
              <a:gd name="connsiteY75" fmla="*/ 606206 h 1278611"/>
              <a:gd name="connsiteX76" fmla="*/ 297752 w 1243193"/>
              <a:gd name="connsiteY76" fmla="*/ 600600 h 1278611"/>
              <a:gd name="connsiteX77" fmla="*/ 1013016 w 1243193"/>
              <a:gd name="connsiteY77" fmla="*/ 529396 h 1278611"/>
              <a:gd name="connsiteX78" fmla="*/ 889198 w 1243193"/>
              <a:gd name="connsiteY78" fmla="*/ 990169 h 1278611"/>
              <a:gd name="connsiteX79" fmla="*/ 881694 w 1243193"/>
              <a:gd name="connsiteY79" fmla="*/ 1017641 h 1278611"/>
              <a:gd name="connsiteX80" fmla="*/ 962988 w 1243193"/>
              <a:gd name="connsiteY80" fmla="*/ 1040117 h 1278611"/>
              <a:gd name="connsiteX81" fmla="*/ 970492 w 1243193"/>
              <a:gd name="connsiteY81" fmla="*/ 1011397 h 1278611"/>
              <a:gd name="connsiteX82" fmla="*/ 972994 w 1243193"/>
              <a:gd name="connsiteY82" fmla="*/ 998910 h 1278611"/>
              <a:gd name="connsiteX83" fmla="*/ 1093062 w 1243193"/>
              <a:gd name="connsiteY83" fmla="*/ 551873 h 1278611"/>
              <a:gd name="connsiteX84" fmla="*/ 379846 w 1243193"/>
              <a:gd name="connsiteY84" fmla="*/ 439434 h 1278611"/>
              <a:gd name="connsiteX85" fmla="*/ 578944 w 1243193"/>
              <a:gd name="connsiteY85" fmla="*/ 439434 h 1278611"/>
              <a:gd name="connsiteX86" fmla="*/ 597494 w 1243193"/>
              <a:gd name="connsiteY86" fmla="*/ 458660 h 1278611"/>
              <a:gd name="connsiteX87" fmla="*/ 578944 w 1243193"/>
              <a:gd name="connsiteY87" fmla="*/ 476604 h 1278611"/>
              <a:gd name="connsiteX88" fmla="*/ 379846 w 1243193"/>
              <a:gd name="connsiteY88" fmla="*/ 476604 h 1278611"/>
              <a:gd name="connsiteX89" fmla="*/ 362532 w 1243193"/>
              <a:gd name="connsiteY89" fmla="*/ 458660 h 1278611"/>
              <a:gd name="connsiteX90" fmla="*/ 379846 w 1243193"/>
              <a:gd name="connsiteY90" fmla="*/ 439434 h 1278611"/>
              <a:gd name="connsiteX91" fmla="*/ 297752 w 1243193"/>
              <a:gd name="connsiteY91" fmla="*/ 364123 h 1278611"/>
              <a:gd name="connsiteX92" fmla="*/ 311180 w 1243193"/>
              <a:gd name="connsiteY92" fmla="*/ 368893 h 1278611"/>
              <a:gd name="connsiteX93" fmla="*/ 311180 w 1243193"/>
              <a:gd name="connsiteY93" fmla="*/ 395606 h 1278611"/>
              <a:gd name="connsiteX94" fmla="*/ 232150 w 1243193"/>
              <a:gd name="connsiteY94" fmla="*/ 477018 h 1278611"/>
              <a:gd name="connsiteX95" fmla="*/ 218568 w 1243193"/>
              <a:gd name="connsiteY95" fmla="*/ 482106 h 1278611"/>
              <a:gd name="connsiteX96" fmla="*/ 204984 w 1243193"/>
              <a:gd name="connsiteY96" fmla="*/ 475746 h 1278611"/>
              <a:gd name="connsiteX97" fmla="*/ 165470 w 1243193"/>
              <a:gd name="connsiteY97" fmla="*/ 431224 h 1278611"/>
              <a:gd name="connsiteX98" fmla="*/ 166704 w 1243193"/>
              <a:gd name="connsiteY98" fmla="*/ 404511 h 1278611"/>
              <a:gd name="connsiteX99" fmla="*/ 192636 w 1243193"/>
              <a:gd name="connsiteY99" fmla="*/ 405783 h 1278611"/>
              <a:gd name="connsiteX100" fmla="*/ 219802 w 1243193"/>
              <a:gd name="connsiteY100" fmla="*/ 436312 h 1278611"/>
              <a:gd name="connsiteX101" fmla="*/ 285248 w 1243193"/>
              <a:gd name="connsiteY101" fmla="*/ 368893 h 1278611"/>
              <a:gd name="connsiteX102" fmla="*/ 297752 w 1243193"/>
              <a:gd name="connsiteY102" fmla="*/ 364123 h 1278611"/>
              <a:gd name="connsiteX103" fmla="*/ 379846 w 1243193"/>
              <a:gd name="connsiteY103" fmla="*/ 362533 h 1278611"/>
              <a:gd name="connsiteX104" fmla="*/ 578944 w 1243193"/>
              <a:gd name="connsiteY104" fmla="*/ 362533 h 1278611"/>
              <a:gd name="connsiteX105" fmla="*/ 597494 w 1243193"/>
              <a:gd name="connsiteY105" fmla="*/ 380477 h 1278611"/>
              <a:gd name="connsiteX106" fmla="*/ 578944 w 1243193"/>
              <a:gd name="connsiteY106" fmla="*/ 399703 h 1278611"/>
              <a:gd name="connsiteX107" fmla="*/ 379846 w 1243193"/>
              <a:gd name="connsiteY107" fmla="*/ 399703 h 1278611"/>
              <a:gd name="connsiteX108" fmla="*/ 362532 w 1243193"/>
              <a:gd name="connsiteY108" fmla="*/ 380477 h 1278611"/>
              <a:gd name="connsiteX109" fmla="*/ 379846 w 1243193"/>
              <a:gd name="connsiteY109" fmla="*/ 362533 h 1278611"/>
              <a:gd name="connsiteX110" fmla="*/ 1085556 w 1243193"/>
              <a:gd name="connsiteY110" fmla="*/ 258427 h 1278611"/>
              <a:gd name="connsiteX111" fmla="*/ 1021772 w 1243193"/>
              <a:gd name="connsiteY111" fmla="*/ 494433 h 1278611"/>
              <a:gd name="connsiteX112" fmla="*/ 1103066 w 1243193"/>
              <a:gd name="connsiteY112" fmla="*/ 516909 h 1278611"/>
              <a:gd name="connsiteX113" fmla="*/ 1165602 w 1243193"/>
              <a:gd name="connsiteY113" fmla="*/ 279655 h 1278611"/>
              <a:gd name="connsiteX114" fmla="*/ 141896 w 1243193"/>
              <a:gd name="connsiteY114" fmla="*/ 237794 h 1278611"/>
              <a:gd name="connsiteX115" fmla="*/ 117002 w 1243193"/>
              <a:gd name="connsiteY115" fmla="*/ 261449 h 1278611"/>
              <a:gd name="connsiteX116" fmla="*/ 117002 w 1243193"/>
              <a:gd name="connsiteY116" fmla="*/ 1136681 h 1278611"/>
              <a:gd name="connsiteX117" fmla="*/ 141896 w 1243193"/>
              <a:gd name="connsiteY117" fmla="*/ 1161581 h 1278611"/>
              <a:gd name="connsiteX118" fmla="*/ 616128 w 1243193"/>
              <a:gd name="connsiteY118" fmla="*/ 1161581 h 1278611"/>
              <a:gd name="connsiteX119" fmla="*/ 641022 w 1243193"/>
              <a:gd name="connsiteY119" fmla="*/ 1136681 h 1278611"/>
              <a:gd name="connsiteX120" fmla="*/ 641022 w 1243193"/>
              <a:gd name="connsiteY120" fmla="*/ 261449 h 1278611"/>
              <a:gd name="connsiteX121" fmla="*/ 616128 w 1243193"/>
              <a:gd name="connsiteY121" fmla="*/ 237794 h 1278611"/>
              <a:gd name="connsiteX122" fmla="*/ 598638 w 1243193"/>
              <a:gd name="connsiteY122" fmla="*/ 237794 h 1278611"/>
              <a:gd name="connsiteX123" fmla="*/ 588746 w 1243193"/>
              <a:gd name="connsiteY123" fmla="*/ 237794 h 1278611"/>
              <a:gd name="connsiteX124" fmla="*/ 582522 w 1243193"/>
              <a:gd name="connsiteY124" fmla="*/ 261449 h 1278611"/>
              <a:gd name="connsiteX125" fmla="*/ 551404 w 1243193"/>
              <a:gd name="connsiteY125" fmla="*/ 277634 h 1278611"/>
              <a:gd name="connsiteX126" fmla="*/ 206620 w 1243193"/>
              <a:gd name="connsiteY126" fmla="*/ 277634 h 1278611"/>
              <a:gd name="connsiteX127" fmla="*/ 176748 w 1243193"/>
              <a:gd name="connsiteY127" fmla="*/ 261449 h 1278611"/>
              <a:gd name="connsiteX128" fmla="*/ 170524 w 1243193"/>
              <a:gd name="connsiteY128" fmla="*/ 237794 h 1278611"/>
              <a:gd name="connsiteX129" fmla="*/ 1093062 w 1243193"/>
              <a:gd name="connsiteY129" fmla="*/ 222214 h 1278611"/>
              <a:gd name="connsiteX130" fmla="*/ 1178108 w 1243193"/>
              <a:gd name="connsiteY130" fmla="*/ 244691 h 1278611"/>
              <a:gd name="connsiteX131" fmla="*/ 1201872 w 1243193"/>
              <a:gd name="connsiteY131" fmla="*/ 288396 h 1278611"/>
              <a:gd name="connsiteX132" fmla="*/ 1200622 w 1243193"/>
              <a:gd name="connsiteY132" fmla="*/ 294639 h 1278611"/>
              <a:gd name="connsiteX133" fmla="*/ 1234390 w 1243193"/>
              <a:gd name="connsiteY133" fmla="*/ 323360 h 1278611"/>
              <a:gd name="connsiteX134" fmla="*/ 1240644 w 1243193"/>
              <a:gd name="connsiteY134" fmla="*/ 375805 h 1278611"/>
              <a:gd name="connsiteX135" fmla="*/ 1140588 w 1243193"/>
              <a:gd name="connsiteY135" fmla="*/ 752915 h 1278611"/>
              <a:gd name="connsiteX136" fmla="*/ 1104318 w 1243193"/>
              <a:gd name="connsiteY136" fmla="*/ 742925 h 1278611"/>
              <a:gd name="connsiteX137" fmla="*/ 1205624 w 1243193"/>
              <a:gd name="connsiteY137" fmla="*/ 367064 h 1278611"/>
              <a:gd name="connsiteX138" fmla="*/ 1201872 w 1243193"/>
              <a:gd name="connsiteY138" fmla="*/ 340842 h 1278611"/>
              <a:gd name="connsiteX139" fmla="*/ 1190616 w 1243193"/>
              <a:gd name="connsiteY139" fmla="*/ 329603 h 1278611"/>
              <a:gd name="connsiteX140" fmla="*/ 1101816 w 1243193"/>
              <a:gd name="connsiteY140" fmla="*/ 665505 h 1278611"/>
              <a:gd name="connsiteX141" fmla="*/ 1123078 w 1243193"/>
              <a:gd name="connsiteY141" fmla="*/ 665505 h 1278611"/>
              <a:gd name="connsiteX142" fmla="*/ 1124328 w 1243193"/>
              <a:gd name="connsiteY142" fmla="*/ 665505 h 1278611"/>
              <a:gd name="connsiteX143" fmla="*/ 1104318 w 1243193"/>
              <a:gd name="connsiteY143" fmla="*/ 742925 h 1278611"/>
              <a:gd name="connsiteX144" fmla="*/ 1103066 w 1243193"/>
              <a:gd name="connsiteY144" fmla="*/ 741676 h 1278611"/>
              <a:gd name="connsiteX145" fmla="*/ 1083056 w 1243193"/>
              <a:gd name="connsiteY145" fmla="*/ 730438 h 1278611"/>
              <a:gd name="connsiteX146" fmla="*/ 1001760 w 1243193"/>
              <a:gd name="connsiteY146" fmla="*/ 1033874 h 1278611"/>
              <a:gd name="connsiteX147" fmla="*/ 993006 w 1243193"/>
              <a:gd name="connsiteY147" fmla="*/ 1066340 h 1278611"/>
              <a:gd name="connsiteX148" fmla="*/ 990504 w 1243193"/>
              <a:gd name="connsiteY148" fmla="*/ 1071335 h 1278611"/>
              <a:gd name="connsiteX149" fmla="*/ 901704 w 1243193"/>
              <a:gd name="connsiteY149" fmla="*/ 1209941 h 1278611"/>
              <a:gd name="connsiteX150" fmla="*/ 877940 w 1243193"/>
              <a:gd name="connsiteY150" fmla="*/ 1223677 h 1278611"/>
              <a:gd name="connsiteX151" fmla="*/ 870436 w 1243193"/>
              <a:gd name="connsiteY151" fmla="*/ 1222429 h 1278611"/>
              <a:gd name="connsiteX152" fmla="*/ 847924 w 1243193"/>
              <a:gd name="connsiteY152" fmla="*/ 1194957 h 1278611"/>
              <a:gd name="connsiteX153" fmla="*/ 841670 w 1243193"/>
              <a:gd name="connsiteY153" fmla="*/ 1031376 h 1278611"/>
              <a:gd name="connsiteX154" fmla="*/ 841670 w 1243193"/>
              <a:gd name="connsiteY154" fmla="*/ 1026382 h 1278611"/>
              <a:gd name="connsiteX155" fmla="*/ 845422 w 1243193"/>
              <a:gd name="connsiteY155" fmla="*/ 1010148 h 1278611"/>
              <a:gd name="connsiteX156" fmla="*/ 850426 w 1243193"/>
              <a:gd name="connsiteY156" fmla="*/ 992667 h 1278611"/>
              <a:gd name="connsiteX157" fmla="*/ 856680 w 1243193"/>
              <a:gd name="connsiteY157" fmla="*/ 967692 h 1278611"/>
              <a:gd name="connsiteX158" fmla="*/ 1050538 w 1243193"/>
              <a:gd name="connsiteY158" fmla="*/ 247189 h 1278611"/>
              <a:gd name="connsiteX159" fmla="*/ 1066796 w 1243193"/>
              <a:gd name="connsiteY159" fmla="*/ 225961 h 1278611"/>
              <a:gd name="connsiteX160" fmla="*/ 1093062 w 1243193"/>
              <a:gd name="connsiteY160" fmla="*/ 222214 h 1278611"/>
              <a:gd name="connsiteX161" fmla="*/ 224046 w 1243193"/>
              <a:gd name="connsiteY161" fmla="*/ 196709 h 1278611"/>
              <a:gd name="connsiteX162" fmla="*/ 206620 w 1243193"/>
              <a:gd name="connsiteY162" fmla="*/ 240284 h 1278611"/>
              <a:gd name="connsiteX163" fmla="*/ 206620 w 1243193"/>
              <a:gd name="connsiteY163" fmla="*/ 241529 h 1278611"/>
              <a:gd name="connsiteX164" fmla="*/ 551404 w 1243193"/>
              <a:gd name="connsiteY164" fmla="*/ 241529 h 1278611"/>
              <a:gd name="connsiteX165" fmla="*/ 568830 w 1243193"/>
              <a:gd name="connsiteY165" fmla="*/ 232814 h 1278611"/>
              <a:gd name="connsiteX166" fmla="*/ 551404 w 1243193"/>
              <a:gd name="connsiteY166" fmla="*/ 240284 h 1278611"/>
              <a:gd name="connsiteX167" fmla="*/ 535222 w 1243193"/>
              <a:gd name="connsiteY167" fmla="*/ 196709 h 1278611"/>
              <a:gd name="connsiteX168" fmla="*/ 79662 w 1243193"/>
              <a:gd name="connsiteY168" fmla="*/ 156870 h 1278611"/>
              <a:gd name="connsiteX169" fmla="*/ 37342 w 1243193"/>
              <a:gd name="connsiteY169" fmla="*/ 199199 h 1278611"/>
              <a:gd name="connsiteX170" fmla="*/ 37342 w 1243193"/>
              <a:gd name="connsiteY170" fmla="*/ 1198931 h 1278611"/>
              <a:gd name="connsiteX171" fmla="*/ 79662 w 1243193"/>
              <a:gd name="connsiteY171" fmla="*/ 1242506 h 1278611"/>
              <a:gd name="connsiteX172" fmla="*/ 678364 w 1243193"/>
              <a:gd name="connsiteY172" fmla="*/ 1242506 h 1278611"/>
              <a:gd name="connsiteX173" fmla="*/ 720684 w 1243193"/>
              <a:gd name="connsiteY173" fmla="*/ 1198931 h 1278611"/>
              <a:gd name="connsiteX174" fmla="*/ 720684 w 1243193"/>
              <a:gd name="connsiteY174" fmla="*/ 199199 h 1278611"/>
              <a:gd name="connsiteX175" fmla="*/ 678364 w 1243193"/>
              <a:gd name="connsiteY175" fmla="*/ 156870 h 1278611"/>
              <a:gd name="connsiteX176" fmla="*/ 653768 w 1243193"/>
              <a:gd name="connsiteY176" fmla="*/ 156870 h 1278611"/>
              <a:gd name="connsiteX177" fmla="*/ 557628 w 1243193"/>
              <a:gd name="connsiteY177" fmla="*/ 156870 h 1278611"/>
              <a:gd name="connsiteX178" fmla="*/ 575054 w 1243193"/>
              <a:gd name="connsiteY178" fmla="*/ 200444 h 1278611"/>
              <a:gd name="connsiteX179" fmla="*/ 616128 w 1243193"/>
              <a:gd name="connsiteY179" fmla="*/ 200444 h 1278611"/>
              <a:gd name="connsiteX180" fmla="*/ 623118 w 1243193"/>
              <a:gd name="connsiteY180" fmla="*/ 201860 h 1278611"/>
              <a:gd name="connsiteX181" fmla="*/ 639836 w 1243193"/>
              <a:gd name="connsiteY181" fmla="*/ 205249 h 1278611"/>
              <a:gd name="connsiteX182" fmla="*/ 677120 w 1243193"/>
              <a:gd name="connsiteY182" fmla="*/ 261449 h 1278611"/>
              <a:gd name="connsiteX183" fmla="*/ 677120 w 1243193"/>
              <a:gd name="connsiteY183" fmla="*/ 1136681 h 1278611"/>
              <a:gd name="connsiteX184" fmla="*/ 616128 w 1243193"/>
              <a:gd name="connsiteY184" fmla="*/ 1198931 h 1278611"/>
              <a:gd name="connsiteX185" fmla="*/ 141896 w 1243193"/>
              <a:gd name="connsiteY185" fmla="*/ 1198931 h 1278611"/>
              <a:gd name="connsiteX186" fmla="*/ 80906 w 1243193"/>
              <a:gd name="connsiteY186" fmla="*/ 1136681 h 1278611"/>
              <a:gd name="connsiteX187" fmla="*/ 80906 w 1243193"/>
              <a:gd name="connsiteY187" fmla="*/ 261449 h 1278611"/>
              <a:gd name="connsiteX188" fmla="*/ 141896 w 1243193"/>
              <a:gd name="connsiteY188" fmla="*/ 200444 h 1278611"/>
              <a:gd name="connsiteX189" fmla="*/ 182972 w 1243193"/>
              <a:gd name="connsiteY189" fmla="*/ 200444 h 1278611"/>
              <a:gd name="connsiteX190" fmla="*/ 200398 w 1243193"/>
              <a:gd name="connsiteY190" fmla="*/ 156870 h 1278611"/>
              <a:gd name="connsiteX191" fmla="*/ 380558 w 1243193"/>
              <a:gd name="connsiteY191" fmla="*/ 76901 h 1278611"/>
              <a:gd name="connsiteX192" fmla="*/ 399784 w 1243193"/>
              <a:gd name="connsiteY192" fmla="*/ 95544 h 1278611"/>
              <a:gd name="connsiteX193" fmla="*/ 380558 w 1243193"/>
              <a:gd name="connsiteY193" fmla="*/ 114188 h 1278611"/>
              <a:gd name="connsiteX194" fmla="*/ 362532 w 1243193"/>
              <a:gd name="connsiteY194" fmla="*/ 95544 h 1278611"/>
              <a:gd name="connsiteX195" fmla="*/ 380558 w 1243193"/>
              <a:gd name="connsiteY195" fmla="*/ 76901 h 1278611"/>
              <a:gd name="connsiteX196" fmla="*/ 237738 w 1243193"/>
              <a:gd name="connsiteY196" fmla="*/ 37350 h 1278611"/>
              <a:gd name="connsiteX197" fmla="*/ 237738 w 1243193"/>
              <a:gd name="connsiteY197" fmla="*/ 160605 h 1278611"/>
              <a:gd name="connsiteX198" fmla="*/ 521532 w 1243193"/>
              <a:gd name="connsiteY198" fmla="*/ 160605 h 1278611"/>
              <a:gd name="connsiteX199" fmla="*/ 521532 w 1243193"/>
              <a:gd name="connsiteY199" fmla="*/ 37350 h 1278611"/>
              <a:gd name="connsiteX200" fmla="*/ 235250 w 1243193"/>
              <a:gd name="connsiteY200" fmla="*/ 0 h 1278611"/>
              <a:gd name="connsiteX201" fmla="*/ 521532 w 1243193"/>
              <a:gd name="connsiteY201" fmla="*/ 0 h 1278611"/>
              <a:gd name="connsiteX202" fmla="*/ 557628 w 1243193"/>
              <a:gd name="connsiteY202" fmla="*/ 36105 h 1278611"/>
              <a:gd name="connsiteX203" fmla="*/ 557628 w 1243193"/>
              <a:gd name="connsiteY203" fmla="*/ 120765 h 1278611"/>
              <a:gd name="connsiteX204" fmla="*/ 678364 w 1243193"/>
              <a:gd name="connsiteY204" fmla="*/ 120765 h 1278611"/>
              <a:gd name="connsiteX205" fmla="*/ 756780 w 1243193"/>
              <a:gd name="connsiteY205" fmla="*/ 199199 h 1278611"/>
              <a:gd name="connsiteX206" fmla="*/ 756780 w 1243193"/>
              <a:gd name="connsiteY206" fmla="*/ 1198931 h 1278611"/>
              <a:gd name="connsiteX207" fmla="*/ 678364 w 1243193"/>
              <a:gd name="connsiteY207" fmla="*/ 1278611 h 1278611"/>
              <a:gd name="connsiteX208" fmla="*/ 79662 w 1243193"/>
              <a:gd name="connsiteY208" fmla="*/ 1278611 h 1278611"/>
              <a:gd name="connsiteX209" fmla="*/ 0 w 1243193"/>
              <a:gd name="connsiteY209" fmla="*/ 1198931 h 1278611"/>
              <a:gd name="connsiteX210" fmla="*/ 0 w 1243193"/>
              <a:gd name="connsiteY210" fmla="*/ 199199 h 1278611"/>
              <a:gd name="connsiteX211" fmla="*/ 79662 w 1243193"/>
              <a:gd name="connsiteY211" fmla="*/ 120765 h 1278611"/>
              <a:gd name="connsiteX212" fmla="*/ 200398 w 1243193"/>
              <a:gd name="connsiteY212" fmla="*/ 120765 h 1278611"/>
              <a:gd name="connsiteX213" fmla="*/ 200398 w 1243193"/>
              <a:gd name="connsiteY213" fmla="*/ 36105 h 1278611"/>
              <a:gd name="connsiteX214" fmla="*/ 235250 w 1243193"/>
              <a:gd name="connsiteY214" fmla="*/ 0 h 127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1243193" h="1278611">
                <a:moveTo>
                  <a:pt x="879192" y="1055102"/>
                </a:moveTo>
                <a:lnTo>
                  <a:pt x="882944" y="1172480"/>
                </a:lnTo>
                <a:lnTo>
                  <a:pt x="946730" y="1072584"/>
                </a:lnTo>
                <a:close/>
                <a:moveTo>
                  <a:pt x="500558" y="1043657"/>
                </a:moveTo>
                <a:lnTo>
                  <a:pt x="579096" y="1043657"/>
                </a:lnTo>
                <a:cubicBezTo>
                  <a:pt x="588914" y="1043657"/>
                  <a:pt x="597504" y="1051347"/>
                  <a:pt x="597504" y="1061601"/>
                </a:cubicBezTo>
                <a:cubicBezTo>
                  <a:pt x="597504" y="1071855"/>
                  <a:pt x="588914" y="1080827"/>
                  <a:pt x="579096" y="1080827"/>
                </a:cubicBezTo>
                <a:lnTo>
                  <a:pt x="500558" y="1080827"/>
                </a:lnTo>
                <a:cubicBezTo>
                  <a:pt x="490740" y="1080827"/>
                  <a:pt x="483378" y="1071855"/>
                  <a:pt x="483378" y="1061601"/>
                </a:cubicBezTo>
                <a:cubicBezTo>
                  <a:pt x="483378" y="1051347"/>
                  <a:pt x="490740" y="1043657"/>
                  <a:pt x="500558" y="1043657"/>
                </a:cubicBezTo>
                <a:close/>
                <a:moveTo>
                  <a:pt x="183634" y="1043657"/>
                </a:moveTo>
                <a:lnTo>
                  <a:pt x="380884" y="1043657"/>
                </a:lnTo>
                <a:cubicBezTo>
                  <a:pt x="392192" y="1043657"/>
                  <a:pt x="399730" y="1051347"/>
                  <a:pt x="399730" y="1061601"/>
                </a:cubicBezTo>
                <a:cubicBezTo>
                  <a:pt x="399730" y="1071855"/>
                  <a:pt x="392192" y="1080827"/>
                  <a:pt x="380884" y="1080827"/>
                </a:cubicBezTo>
                <a:lnTo>
                  <a:pt x="183634" y="1080827"/>
                </a:lnTo>
                <a:cubicBezTo>
                  <a:pt x="173582" y="1080827"/>
                  <a:pt x="164788" y="1071855"/>
                  <a:pt x="164788" y="1061601"/>
                </a:cubicBezTo>
                <a:cubicBezTo>
                  <a:pt x="164788" y="1051347"/>
                  <a:pt x="173582" y="1043657"/>
                  <a:pt x="183634" y="1043657"/>
                </a:cubicBezTo>
                <a:close/>
                <a:moveTo>
                  <a:pt x="379846" y="922813"/>
                </a:moveTo>
                <a:lnTo>
                  <a:pt x="578944" y="922813"/>
                </a:lnTo>
                <a:cubicBezTo>
                  <a:pt x="588838" y="922813"/>
                  <a:pt x="597494" y="931785"/>
                  <a:pt x="597494" y="942039"/>
                </a:cubicBezTo>
                <a:cubicBezTo>
                  <a:pt x="597494" y="952293"/>
                  <a:pt x="588838" y="959983"/>
                  <a:pt x="578944" y="959983"/>
                </a:cubicBezTo>
                <a:lnTo>
                  <a:pt x="379846" y="959983"/>
                </a:lnTo>
                <a:cubicBezTo>
                  <a:pt x="371190" y="959983"/>
                  <a:pt x="362532" y="952293"/>
                  <a:pt x="362532" y="942039"/>
                </a:cubicBezTo>
                <a:cubicBezTo>
                  <a:pt x="362532" y="931785"/>
                  <a:pt x="371190" y="922813"/>
                  <a:pt x="379846" y="922813"/>
                </a:cubicBezTo>
                <a:close/>
                <a:moveTo>
                  <a:pt x="201356" y="842010"/>
                </a:moveTo>
                <a:cubicBezTo>
                  <a:pt x="206184" y="842010"/>
                  <a:pt x="211168" y="843600"/>
                  <a:pt x="214906" y="846780"/>
                </a:cubicBezTo>
                <a:lnTo>
                  <a:pt x="241068" y="874765"/>
                </a:lnTo>
                <a:lnTo>
                  <a:pt x="268476" y="846780"/>
                </a:lnTo>
                <a:cubicBezTo>
                  <a:pt x="274704" y="840420"/>
                  <a:pt x="287164" y="840420"/>
                  <a:pt x="294638" y="846780"/>
                </a:cubicBezTo>
                <a:cubicBezTo>
                  <a:pt x="300868" y="854413"/>
                  <a:pt x="300868" y="865861"/>
                  <a:pt x="294638" y="873493"/>
                </a:cubicBezTo>
                <a:lnTo>
                  <a:pt x="267230" y="901479"/>
                </a:lnTo>
                <a:lnTo>
                  <a:pt x="294638" y="928192"/>
                </a:lnTo>
                <a:cubicBezTo>
                  <a:pt x="300868" y="935824"/>
                  <a:pt x="300868" y="947272"/>
                  <a:pt x="294638" y="954905"/>
                </a:cubicBezTo>
                <a:cubicBezTo>
                  <a:pt x="290900" y="958721"/>
                  <a:pt x="285918" y="959993"/>
                  <a:pt x="280934" y="959993"/>
                </a:cubicBezTo>
                <a:cubicBezTo>
                  <a:pt x="277196" y="959993"/>
                  <a:pt x="272214" y="958721"/>
                  <a:pt x="268476" y="954905"/>
                </a:cubicBezTo>
                <a:lnTo>
                  <a:pt x="241068" y="928192"/>
                </a:lnTo>
                <a:lnTo>
                  <a:pt x="214906" y="954905"/>
                </a:lnTo>
                <a:cubicBezTo>
                  <a:pt x="209922" y="958721"/>
                  <a:pt x="206184" y="959993"/>
                  <a:pt x="201202" y="959993"/>
                </a:cubicBezTo>
                <a:cubicBezTo>
                  <a:pt x="196218" y="959993"/>
                  <a:pt x="191234" y="958721"/>
                  <a:pt x="188742" y="954905"/>
                </a:cubicBezTo>
                <a:cubicBezTo>
                  <a:pt x="181268" y="947272"/>
                  <a:pt x="181268" y="935824"/>
                  <a:pt x="188742" y="928192"/>
                </a:cubicBezTo>
                <a:lnTo>
                  <a:pt x="214906" y="901479"/>
                </a:lnTo>
                <a:lnTo>
                  <a:pt x="188742" y="873493"/>
                </a:lnTo>
                <a:cubicBezTo>
                  <a:pt x="181268" y="865861"/>
                  <a:pt x="181268" y="854413"/>
                  <a:pt x="188742" y="846780"/>
                </a:cubicBezTo>
                <a:cubicBezTo>
                  <a:pt x="191858" y="843600"/>
                  <a:pt x="196530" y="842010"/>
                  <a:pt x="201356" y="842010"/>
                </a:cubicBezTo>
                <a:close/>
                <a:moveTo>
                  <a:pt x="379846" y="840420"/>
                </a:moveTo>
                <a:lnTo>
                  <a:pt x="578944" y="840420"/>
                </a:lnTo>
                <a:cubicBezTo>
                  <a:pt x="588838" y="840420"/>
                  <a:pt x="597494" y="848110"/>
                  <a:pt x="597494" y="858363"/>
                </a:cubicBezTo>
                <a:cubicBezTo>
                  <a:pt x="597494" y="868616"/>
                  <a:pt x="588838" y="877587"/>
                  <a:pt x="578944" y="877587"/>
                </a:cubicBezTo>
                <a:lnTo>
                  <a:pt x="379846" y="877587"/>
                </a:lnTo>
                <a:cubicBezTo>
                  <a:pt x="371190" y="877587"/>
                  <a:pt x="362532" y="868616"/>
                  <a:pt x="362532" y="858363"/>
                </a:cubicBezTo>
                <a:cubicBezTo>
                  <a:pt x="362532" y="848110"/>
                  <a:pt x="371190" y="840420"/>
                  <a:pt x="379846" y="840420"/>
                </a:cubicBezTo>
                <a:close/>
                <a:moveTo>
                  <a:pt x="379846" y="681124"/>
                </a:moveTo>
                <a:lnTo>
                  <a:pt x="578944" y="681124"/>
                </a:lnTo>
                <a:cubicBezTo>
                  <a:pt x="588838" y="681124"/>
                  <a:pt x="597494" y="689807"/>
                  <a:pt x="597494" y="699730"/>
                </a:cubicBezTo>
                <a:cubicBezTo>
                  <a:pt x="597494" y="709653"/>
                  <a:pt x="588838" y="718336"/>
                  <a:pt x="578944" y="718336"/>
                </a:cubicBezTo>
                <a:lnTo>
                  <a:pt x="379846" y="718336"/>
                </a:lnTo>
                <a:cubicBezTo>
                  <a:pt x="371190" y="718336"/>
                  <a:pt x="362532" y="709653"/>
                  <a:pt x="362532" y="699730"/>
                </a:cubicBezTo>
                <a:cubicBezTo>
                  <a:pt x="362532" y="689807"/>
                  <a:pt x="371190" y="681124"/>
                  <a:pt x="379846" y="681124"/>
                </a:cubicBezTo>
                <a:close/>
                <a:moveTo>
                  <a:pt x="379846" y="604223"/>
                </a:moveTo>
                <a:lnTo>
                  <a:pt x="578944" y="604223"/>
                </a:lnTo>
                <a:cubicBezTo>
                  <a:pt x="588838" y="604223"/>
                  <a:pt x="597494" y="611913"/>
                  <a:pt x="597494" y="623449"/>
                </a:cubicBezTo>
                <a:cubicBezTo>
                  <a:pt x="597494" y="633703"/>
                  <a:pt x="588838" y="641393"/>
                  <a:pt x="578944" y="641393"/>
                </a:cubicBezTo>
                <a:lnTo>
                  <a:pt x="379846" y="641393"/>
                </a:lnTo>
                <a:cubicBezTo>
                  <a:pt x="371190" y="641393"/>
                  <a:pt x="362532" y="633703"/>
                  <a:pt x="362532" y="623449"/>
                </a:cubicBezTo>
                <a:cubicBezTo>
                  <a:pt x="362532" y="611913"/>
                  <a:pt x="371190" y="604223"/>
                  <a:pt x="379846" y="604223"/>
                </a:cubicBezTo>
                <a:close/>
                <a:moveTo>
                  <a:pt x="297752" y="600600"/>
                </a:moveTo>
                <a:cubicBezTo>
                  <a:pt x="302536" y="600600"/>
                  <a:pt x="307476" y="602469"/>
                  <a:pt x="311180" y="606206"/>
                </a:cubicBezTo>
                <a:cubicBezTo>
                  <a:pt x="317354" y="613681"/>
                  <a:pt x="317354" y="624893"/>
                  <a:pt x="311180" y="632368"/>
                </a:cubicBezTo>
                <a:lnTo>
                  <a:pt x="232150" y="712101"/>
                </a:lnTo>
                <a:cubicBezTo>
                  <a:pt x="227212" y="715839"/>
                  <a:pt x="223508" y="718330"/>
                  <a:pt x="218568" y="718330"/>
                </a:cubicBezTo>
                <a:cubicBezTo>
                  <a:pt x="213628" y="718330"/>
                  <a:pt x="207454" y="715839"/>
                  <a:pt x="204984" y="712101"/>
                </a:cubicBezTo>
                <a:lnTo>
                  <a:pt x="165470" y="666006"/>
                </a:lnTo>
                <a:cubicBezTo>
                  <a:pt x="159296" y="658531"/>
                  <a:pt x="159296" y="647318"/>
                  <a:pt x="166704" y="641089"/>
                </a:cubicBezTo>
                <a:cubicBezTo>
                  <a:pt x="174114" y="633614"/>
                  <a:pt x="185228" y="634860"/>
                  <a:pt x="192636" y="642335"/>
                </a:cubicBezTo>
                <a:lnTo>
                  <a:pt x="219802" y="672235"/>
                </a:lnTo>
                <a:lnTo>
                  <a:pt x="285248" y="606206"/>
                </a:lnTo>
                <a:cubicBezTo>
                  <a:pt x="288336" y="602469"/>
                  <a:pt x="292966" y="600600"/>
                  <a:pt x="297752" y="600600"/>
                </a:cubicBezTo>
                <a:close/>
                <a:moveTo>
                  <a:pt x="1013016" y="529396"/>
                </a:moveTo>
                <a:lnTo>
                  <a:pt x="889198" y="990169"/>
                </a:lnTo>
                <a:lnTo>
                  <a:pt x="881694" y="1017641"/>
                </a:lnTo>
                <a:lnTo>
                  <a:pt x="962988" y="1040117"/>
                </a:lnTo>
                <a:lnTo>
                  <a:pt x="970492" y="1011397"/>
                </a:lnTo>
                <a:lnTo>
                  <a:pt x="972994" y="998910"/>
                </a:lnTo>
                <a:lnTo>
                  <a:pt x="1093062" y="551873"/>
                </a:lnTo>
                <a:close/>
                <a:moveTo>
                  <a:pt x="379846" y="439434"/>
                </a:moveTo>
                <a:lnTo>
                  <a:pt x="578944" y="439434"/>
                </a:lnTo>
                <a:cubicBezTo>
                  <a:pt x="588838" y="439434"/>
                  <a:pt x="597494" y="448406"/>
                  <a:pt x="597494" y="458660"/>
                </a:cubicBezTo>
                <a:cubicBezTo>
                  <a:pt x="597494" y="468914"/>
                  <a:pt x="588838" y="476604"/>
                  <a:pt x="578944" y="476604"/>
                </a:cubicBezTo>
                <a:lnTo>
                  <a:pt x="379846" y="476604"/>
                </a:lnTo>
                <a:cubicBezTo>
                  <a:pt x="371190" y="476604"/>
                  <a:pt x="362532" y="468914"/>
                  <a:pt x="362532" y="458660"/>
                </a:cubicBezTo>
                <a:cubicBezTo>
                  <a:pt x="362532" y="448406"/>
                  <a:pt x="371190" y="439434"/>
                  <a:pt x="379846" y="439434"/>
                </a:cubicBezTo>
                <a:close/>
                <a:moveTo>
                  <a:pt x="297752" y="364123"/>
                </a:moveTo>
                <a:cubicBezTo>
                  <a:pt x="302536" y="364123"/>
                  <a:pt x="307476" y="365713"/>
                  <a:pt x="311180" y="368893"/>
                </a:cubicBezTo>
                <a:cubicBezTo>
                  <a:pt x="317354" y="376526"/>
                  <a:pt x="317354" y="387974"/>
                  <a:pt x="311180" y="395606"/>
                </a:cubicBezTo>
                <a:lnTo>
                  <a:pt x="232150" y="477018"/>
                </a:lnTo>
                <a:cubicBezTo>
                  <a:pt x="227212" y="480834"/>
                  <a:pt x="223508" y="482106"/>
                  <a:pt x="218568" y="482106"/>
                </a:cubicBezTo>
                <a:cubicBezTo>
                  <a:pt x="213628" y="482106"/>
                  <a:pt x="207454" y="480834"/>
                  <a:pt x="204984" y="475746"/>
                </a:cubicBezTo>
                <a:lnTo>
                  <a:pt x="165470" y="431224"/>
                </a:lnTo>
                <a:cubicBezTo>
                  <a:pt x="159296" y="422319"/>
                  <a:pt x="159296" y="410871"/>
                  <a:pt x="166704" y="404511"/>
                </a:cubicBezTo>
                <a:cubicBezTo>
                  <a:pt x="174114" y="396878"/>
                  <a:pt x="185228" y="398150"/>
                  <a:pt x="192636" y="405783"/>
                </a:cubicBezTo>
                <a:lnTo>
                  <a:pt x="219802" y="436312"/>
                </a:lnTo>
                <a:lnTo>
                  <a:pt x="285248" y="368893"/>
                </a:lnTo>
                <a:cubicBezTo>
                  <a:pt x="288336" y="365713"/>
                  <a:pt x="292966" y="364123"/>
                  <a:pt x="297752" y="364123"/>
                </a:cubicBezTo>
                <a:close/>
                <a:moveTo>
                  <a:pt x="379846" y="362533"/>
                </a:moveTo>
                <a:lnTo>
                  <a:pt x="578944" y="362533"/>
                </a:lnTo>
                <a:cubicBezTo>
                  <a:pt x="588838" y="362533"/>
                  <a:pt x="597494" y="371505"/>
                  <a:pt x="597494" y="380477"/>
                </a:cubicBezTo>
                <a:cubicBezTo>
                  <a:pt x="597494" y="390731"/>
                  <a:pt x="588838" y="399703"/>
                  <a:pt x="578944" y="399703"/>
                </a:cubicBezTo>
                <a:lnTo>
                  <a:pt x="379846" y="399703"/>
                </a:lnTo>
                <a:cubicBezTo>
                  <a:pt x="371190" y="399703"/>
                  <a:pt x="362532" y="390731"/>
                  <a:pt x="362532" y="380477"/>
                </a:cubicBezTo>
                <a:cubicBezTo>
                  <a:pt x="362532" y="371505"/>
                  <a:pt x="371190" y="362533"/>
                  <a:pt x="379846" y="362533"/>
                </a:cubicBezTo>
                <a:close/>
                <a:moveTo>
                  <a:pt x="1085556" y="258427"/>
                </a:moveTo>
                <a:lnTo>
                  <a:pt x="1021772" y="494433"/>
                </a:lnTo>
                <a:lnTo>
                  <a:pt x="1103066" y="516909"/>
                </a:lnTo>
                <a:lnTo>
                  <a:pt x="1165602" y="279655"/>
                </a:lnTo>
                <a:close/>
                <a:moveTo>
                  <a:pt x="141896" y="237794"/>
                </a:moveTo>
                <a:cubicBezTo>
                  <a:pt x="128204" y="237794"/>
                  <a:pt x="117002" y="247754"/>
                  <a:pt x="117002" y="261449"/>
                </a:cubicBezTo>
                <a:lnTo>
                  <a:pt x="117002" y="1136681"/>
                </a:lnTo>
                <a:cubicBezTo>
                  <a:pt x="117002" y="1150376"/>
                  <a:pt x="128204" y="1161581"/>
                  <a:pt x="141896" y="1161581"/>
                </a:cubicBezTo>
                <a:lnTo>
                  <a:pt x="616128" y="1161581"/>
                </a:lnTo>
                <a:cubicBezTo>
                  <a:pt x="629820" y="1161581"/>
                  <a:pt x="641022" y="1150376"/>
                  <a:pt x="641022" y="1136681"/>
                </a:cubicBezTo>
                <a:lnTo>
                  <a:pt x="641022" y="261449"/>
                </a:lnTo>
                <a:cubicBezTo>
                  <a:pt x="641022" y="247754"/>
                  <a:pt x="629820" y="237794"/>
                  <a:pt x="616128" y="237794"/>
                </a:cubicBezTo>
                <a:lnTo>
                  <a:pt x="598638" y="237794"/>
                </a:lnTo>
                <a:lnTo>
                  <a:pt x="588746" y="237794"/>
                </a:lnTo>
                <a:cubicBezTo>
                  <a:pt x="588746" y="245264"/>
                  <a:pt x="586256" y="253979"/>
                  <a:pt x="582522" y="261449"/>
                </a:cubicBezTo>
                <a:cubicBezTo>
                  <a:pt x="575054" y="271409"/>
                  <a:pt x="563852" y="277634"/>
                  <a:pt x="551404" y="277634"/>
                </a:cubicBezTo>
                <a:lnTo>
                  <a:pt x="206620" y="277634"/>
                </a:lnTo>
                <a:cubicBezTo>
                  <a:pt x="195418" y="277634"/>
                  <a:pt x="182972" y="271409"/>
                  <a:pt x="176748" y="261449"/>
                </a:cubicBezTo>
                <a:cubicBezTo>
                  <a:pt x="171770" y="253979"/>
                  <a:pt x="169280" y="245264"/>
                  <a:pt x="170524" y="237794"/>
                </a:cubicBezTo>
                <a:close/>
                <a:moveTo>
                  <a:pt x="1093062" y="222214"/>
                </a:moveTo>
                <a:lnTo>
                  <a:pt x="1178108" y="244691"/>
                </a:lnTo>
                <a:cubicBezTo>
                  <a:pt x="1195618" y="249686"/>
                  <a:pt x="1208126" y="268417"/>
                  <a:pt x="1201872" y="288396"/>
                </a:cubicBezTo>
                <a:lnTo>
                  <a:pt x="1200622" y="294639"/>
                </a:lnTo>
                <a:cubicBezTo>
                  <a:pt x="1214378" y="299634"/>
                  <a:pt x="1225636" y="309624"/>
                  <a:pt x="1234390" y="323360"/>
                </a:cubicBezTo>
                <a:cubicBezTo>
                  <a:pt x="1243144" y="339593"/>
                  <a:pt x="1245646" y="358323"/>
                  <a:pt x="1240644" y="375805"/>
                </a:cubicBezTo>
                <a:lnTo>
                  <a:pt x="1140588" y="752915"/>
                </a:lnTo>
                <a:lnTo>
                  <a:pt x="1104318" y="742925"/>
                </a:lnTo>
                <a:lnTo>
                  <a:pt x="1205624" y="367064"/>
                </a:lnTo>
                <a:cubicBezTo>
                  <a:pt x="1208126" y="358323"/>
                  <a:pt x="1206874" y="349583"/>
                  <a:pt x="1201872" y="340842"/>
                </a:cubicBezTo>
                <a:cubicBezTo>
                  <a:pt x="1199370" y="335847"/>
                  <a:pt x="1195618" y="333349"/>
                  <a:pt x="1190616" y="329603"/>
                </a:cubicBezTo>
                <a:lnTo>
                  <a:pt x="1101816" y="665505"/>
                </a:lnTo>
                <a:cubicBezTo>
                  <a:pt x="1108070" y="663008"/>
                  <a:pt x="1115574" y="663008"/>
                  <a:pt x="1123078" y="665505"/>
                </a:cubicBezTo>
                <a:lnTo>
                  <a:pt x="1124328" y="665505"/>
                </a:lnTo>
                <a:lnTo>
                  <a:pt x="1104318" y="742925"/>
                </a:lnTo>
                <a:lnTo>
                  <a:pt x="1103066" y="741676"/>
                </a:lnTo>
                <a:cubicBezTo>
                  <a:pt x="1095562" y="740428"/>
                  <a:pt x="1088058" y="736682"/>
                  <a:pt x="1083056" y="730438"/>
                </a:cubicBezTo>
                <a:lnTo>
                  <a:pt x="1001760" y="1033874"/>
                </a:lnTo>
                <a:lnTo>
                  <a:pt x="993006" y="1066340"/>
                </a:lnTo>
                <a:cubicBezTo>
                  <a:pt x="993006" y="1068838"/>
                  <a:pt x="991754" y="1070086"/>
                  <a:pt x="990504" y="1071335"/>
                </a:cubicBezTo>
                <a:lnTo>
                  <a:pt x="901704" y="1209941"/>
                </a:lnTo>
                <a:cubicBezTo>
                  <a:pt x="896702" y="1218682"/>
                  <a:pt x="887946" y="1223677"/>
                  <a:pt x="877940" y="1223677"/>
                </a:cubicBezTo>
                <a:cubicBezTo>
                  <a:pt x="874188" y="1223677"/>
                  <a:pt x="872938" y="1223677"/>
                  <a:pt x="870436" y="1222429"/>
                </a:cubicBezTo>
                <a:cubicBezTo>
                  <a:pt x="856680" y="1219931"/>
                  <a:pt x="849174" y="1207444"/>
                  <a:pt x="847924" y="1194957"/>
                </a:cubicBezTo>
                <a:lnTo>
                  <a:pt x="841670" y="1031376"/>
                </a:lnTo>
                <a:cubicBezTo>
                  <a:pt x="840420" y="1028879"/>
                  <a:pt x="841670" y="1027630"/>
                  <a:pt x="841670" y="1026382"/>
                </a:cubicBezTo>
                <a:lnTo>
                  <a:pt x="845422" y="1010148"/>
                </a:lnTo>
                <a:lnTo>
                  <a:pt x="850426" y="992667"/>
                </a:lnTo>
                <a:lnTo>
                  <a:pt x="856680" y="967692"/>
                </a:lnTo>
                <a:lnTo>
                  <a:pt x="1050538" y="247189"/>
                </a:lnTo>
                <a:cubicBezTo>
                  <a:pt x="1053038" y="238448"/>
                  <a:pt x="1058042" y="230955"/>
                  <a:pt x="1066796" y="225961"/>
                </a:cubicBezTo>
                <a:cubicBezTo>
                  <a:pt x="1075552" y="222214"/>
                  <a:pt x="1084306" y="219717"/>
                  <a:pt x="1093062" y="222214"/>
                </a:cubicBezTo>
                <a:close/>
                <a:moveTo>
                  <a:pt x="224046" y="196709"/>
                </a:moveTo>
                <a:lnTo>
                  <a:pt x="206620" y="240284"/>
                </a:lnTo>
                <a:lnTo>
                  <a:pt x="206620" y="241529"/>
                </a:lnTo>
                <a:lnTo>
                  <a:pt x="551404" y="241529"/>
                </a:lnTo>
                <a:lnTo>
                  <a:pt x="568830" y="232814"/>
                </a:lnTo>
                <a:lnTo>
                  <a:pt x="551404" y="240284"/>
                </a:lnTo>
                <a:lnTo>
                  <a:pt x="535222" y="196709"/>
                </a:lnTo>
                <a:close/>
                <a:moveTo>
                  <a:pt x="79662" y="156870"/>
                </a:moveTo>
                <a:cubicBezTo>
                  <a:pt x="56012" y="156870"/>
                  <a:pt x="37342" y="176789"/>
                  <a:pt x="37342" y="199199"/>
                </a:cubicBezTo>
                <a:lnTo>
                  <a:pt x="37342" y="1198931"/>
                </a:lnTo>
                <a:cubicBezTo>
                  <a:pt x="37342" y="1222586"/>
                  <a:pt x="56012" y="1242506"/>
                  <a:pt x="79662" y="1242506"/>
                </a:cubicBezTo>
                <a:lnTo>
                  <a:pt x="678364" y="1242506"/>
                </a:lnTo>
                <a:cubicBezTo>
                  <a:pt x="702014" y="1242506"/>
                  <a:pt x="720684" y="1222586"/>
                  <a:pt x="720684" y="1198931"/>
                </a:cubicBezTo>
                <a:lnTo>
                  <a:pt x="720684" y="199199"/>
                </a:lnTo>
                <a:cubicBezTo>
                  <a:pt x="720684" y="176789"/>
                  <a:pt x="702014" y="156870"/>
                  <a:pt x="678364" y="156870"/>
                </a:cubicBezTo>
                <a:lnTo>
                  <a:pt x="653768" y="156870"/>
                </a:lnTo>
                <a:lnTo>
                  <a:pt x="557628" y="156870"/>
                </a:lnTo>
                <a:lnTo>
                  <a:pt x="575054" y="200444"/>
                </a:lnTo>
                <a:lnTo>
                  <a:pt x="616128" y="200444"/>
                </a:lnTo>
                <a:lnTo>
                  <a:pt x="623118" y="201860"/>
                </a:lnTo>
                <a:lnTo>
                  <a:pt x="639836" y="205249"/>
                </a:lnTo>
                <a:cubicBezTo>
                  <a:pt x="661716" y="214528"/>
                  <a:pt x="677120" y="236238"/>
                  <a:pt x="677120" y="261449"/>
                </a:cubicBezTo>
                <a:lnTo>
                  <a:pt x="677120" y="1136681"/>
                </a:lnTo>
                <a:cubicBezTo>
                  <a:pt x="677120" y="1171541"/>
                  <a:pt x="649736" y="1198931"/>
                  <a:pt x="616128" y="1198931"/>
                </a:cubicBezTo>
                <a:lnTo>
                  <a:pt x="141896" y="1198931"/>
                </a:lnTo>
                <a:cubicBezTo>
                  <a:pt x="108290" y="1198931"/>
                  <a:pt x="80906" y="1171541"/>
                  <a:pt x="80906" y="1136681"/>
                </a:cubicBezTo>
                <a:lnTo>
                  <a:pt x="80906" y="261449"/>
                </a:lnTo>
                <a:cubicBezTo>
                  <a:pt x="80906" y="227834"/>
                  <a:pt x="108290" y="200444"/>
                  <a:pt x="141896" y="200444"/>
                </a:cubicBezTo>
                <a:lnTo>
                  <a:pt x="182972" y="200444"/>
                </a:lnTo>
                <a:lnTo>
                  <a:pt x="200398" y="156870"/>
                </a:lnTo>
                <a:close/>
                <a:moveTo>
                  <a:pt x="380558" y="76901"/>
                </a:moveTo>
                <a:cubicBezTo>
                  <a:pt x="392574" y="76901"/>
                  <a:pt x="399784" y="86223"/>
                  <a:pt x="399784" y="95544"/>
                </a:cubicBezTo>
                <a:cubicBezTo>
                  <a:pt x="399784" y="107197"/>
                  <a:pt x="392574" y="114188"/>
                  <a:pt x="380558" y="114188"/>
                </a:cubicBezTo>
                <a:cubicBezTo>
                  <a:pt x="370944" y="114188"/>
                  <a:pt x="362532" y="107197"/>
                  <a:pt x="362532" y="95544"/>
                </a:cubicBezTo>
                <a:cubicBezTo>
                  <a:pt x="362532" y="86223"/>
                  <a:pt x="370944" y="76901"/>
                  <a:pt x="380558" y="76901"/>
                </a:cubicBezTo>
                <a:close/>
                <a:moveTo>
                  <a:pt x="237738" y="37350"/>
                </a:moveTo>
                <a:lnTo>
                  <a:pt x="237738" y="160605"/>
                </a:lnTo>
                <a:lnTo>
                  <a:pt x="521532" y="160605"/>
                </a:lnTo>
                <a:lnTo>
                  <a:pt x="521532" y="37350"/>
                </a:lnTo>
                <a:close/>
                <a:moveTo>
                  <a:pt x="235250" y="0"/>
                </a:moveTo>
                <a:lnTo>
                  <a:pt x="521532" y="0"/>
                </a:lnTo>
                <a:cubicBezTo>
                  <a:pt x="541446" y="0"/>
                  <a:pt x="557628" y="16185"/>
                  <a:pt x="557628" y="36105"/>
                </a:cubicBezTo>
                <a:lnTo>
                  <a:pt x="557628" y="120765"/>
                </a:lnTo>
                <a:lnTo>
                  <a:pt x="678364" y="120765"/>
                </a:lnTo>
                <a:cubicBezTo>
                  <a:pt x="721928" y="120765"/>
                  <a:pt x="756780" y="155625"/>
                  <a:pt x="756780" y="199199"/>
                </a:cubicBezTo>
                <a:lnTo>
                  <a:pt x="756780" y="1198931"/>
                </a:lnTo>
                <a:cubicBezTo>
                  <a:pt x="756780" y="1242506"/>
                  <a:pt x="721928" y="1278611"/>
                  <a:pt x="678364" y="1278611"/>
                </a:cubicBezTo>
                <a:lnTo>
                  <a:pt x="79662" y="1278611"/>
                </a:lnTo>
                <a:cubicBezTo>
                  <a:pt x="36096" y="1278611"/>
                  <a:pt x="0" y="1242506"/>
                  <a:pt x="0" y="1198931"/>
                </a:cubicBezTo>
                <a:lnTo>
                  <a:pt x="0" y="199199"/>
                </a:lnTo>
                <a:cubicBezTo>
                  <a:pt x="0" y="155625"/>
                  <a:pt x="36096" y="120765"/>
                  <a:pt x="79662" y="120765"/>
                </a:cubicBezTo>
                <a:lnTo>
                  <a:pt x="200398" y="120765"/>
                </a:lnTo>
                <a:lnTo>
                  <a:pt x="200398" y="36105"/>
                </a:lnTo>
                <a:cubicBezTo>
                  <a:pt x="200398" y="16185"/>
                  <a:pt x="216578" y="0"/>
                  <a:pt x="23525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E9D39D-E76B-0540-A86D-86FF8DDB68C9}"/>
              </a:ext>
            </a:extLst>
          </p:cNvPr>
          <p:cNvSpPr txBox="1"/>
          <p:nvPr/>
        </p:nvSpPr>
        <p:spPr>
          <a:xfrm>
            <a:off x="6911006" y="3394984"/>
            <a:ext cx="44398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SHAREHOLDERS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DF494F-0AE0-5145-A2E8-28E1117431CE}"/>
              </a:ext>
            </a:extLst>
          </p:cNvPr>
          <p:cNvSpPr txBox="1"/>
          <p:nvPr/>
        </p:nvSpPr>
        <p:spPr>
          <a:xfrm>
            <a:off x="6911006" y="4055466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7E547-5BB3-524B-8BF4-3C3EAF65EE46}"/>
              </a:ext>
            </a:extLst>
          </p:cNvPr>
          <p:cNvSpPr txBox="1"/>
          <p:nvPr/>
        </p:nvSpPr>
        <p:spPr>
          <a:xfrm>
            <a:off x="6911006" y="6584105"/>
            <a:ext cx="443988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EXTERNAL AUDITORS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86BBB-E537-9044-A9CE-E91E42113F29}"/>
              </a:ext>
            </a:extLst>
          </p:cNvPr>
          <p:cNvSpPr txBox="1"/>
          <p:nvPr/>
        </p:nvSpPr>
        <p:spPr>
          <a:xfrm>
            <a:off x="6911006" y="7737030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A62AF5-1DF9-A542-B7FF-74A0553FED97}"/>
              </a:ext>
            </a:extLst>
          </p:cNvPr>
          <p:cNvSpPr txBox="1"/>
          <p:nvPr/>
        </p:nvSpPr>
        <p:spPr>
          <a:xfrm>
            <a:off x="6911006" y="10268045"/>
            <a:ext cx="443988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INTERNAL AUDITORS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B5AE07-8476-8E46-A97E-7E2E8A8047C6}"/>
              </a:ext>
            </a:extLst>
          </p:cNvPr>
          <p:cNvSpPr txBox="1"/>
          <p:nvPr/>
        </p:nvSpPr>
        <p:spPr>
          <a:xfrm>
            <a:off x="6911006" y="11416574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2135FA-9C0E-DC45-AFB8-76FFBD7B8671}"/>
              </a:ext>
            </a:extLst>
          </p:cNvPr>
          <p:cNvSpPr txBox="1"/>
          <p:nvPr/>
        </p:nvSpPr>
        <p:spPr>
          <a:xfrm>
            <a:off x="1764832" y="4741450"/>
            <a:ext cx="443988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OTHER SHAREHOLDERS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44EC6E-E6CB-5B4D-A259-6837372F1AB0}"/>
              </a:ext>
            </a:extLst>
          </p:cNvPr>
          <p:cNvSpPr txBox="1"/>
          <p:nvPr/>
        </p:nvSpPr>
        <p:spPr>
          <a:xfrm>
            <a:off x="1764832" y="5894375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356DD0-E967-E64F-A209-0DDECA45E9EC}"/>
              </a:ext>
            </a:extLst>
          </p:cNvPr>
          <p:cNvSpPr txBox="1"/>
          <p:nvPr/>
        </p:nvSpPr>
        <p:spPr>
          <a:xfrm>
            <a:off x="1764832" y="8427669"/>
            <a:ext cx="443988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 &amp; STAFF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41F7A2-270C-0B4E-9879-E40FB4ECE365}"/>
              </a:ext>
            </a:extLst>
          </p:cNvPr>
          <p:cNvSpPr txBox="1"/>
          <p:nvPr/>
        </p:nvSpPr>
        <p:spPr>
          <a:xfrm>
            <a:off x="1764832" y="9580594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4B4F1E-6D6E-0542-9161-AE81B2A6A32A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3845A-5A66-FF45-96FD-CF0CCD9A4F91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58827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Freeform 409">
            <a:extLst>
              <a:ext uri="{FF2B5EF4-FFF2-40B4-BE49-F238E27FC236}">
                <a16:creationId xmlns:a16="http://schemas.microsoft.com/office/drawing/2014/main" id="{68C4D4AB-5CBF-AF4C-A4AA-1A90CA47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552" y="3396029"/>
            <a:ext cx="4830273" cy="4736856"/>
          </a:xfrm>
          <a:custGeom>
            <a:avLst/>
            <a:gdLst>
              <a:gd name="T0" fmla="*/ 1198 w 3875"/>
              <a:gd name="T1" fmla="*/ 41 h 3801"/>
              <a:gd name="T2" fmla="*/ 1198 w 3875"/>
              <a:gd name="T3" fmla="*/ 41 h 3801"/>
              <a:gd name="T4" fmla="*/ 1050 w 3875"/>
              <a:gd name="T5" fmla="*/ 41 h 3801"/>
              <a:gd name="T6" fmla="*/ 1050 w 3875"/>
              <a:gd name="T7" fmla="*/ 42 h 3801"/>
              <a:gd name="T8" fmla="*/ 41 w 3875"/>
              <a:gd name="T9" fmla="*/ 1051 h 3801"/>
              <a:gd name="T10" fmla="*/ 41 w 3875"/>
              <a:gd name="T11" fmla="*/ 1051 h 3801"/>
              <a:gd name="T12" fmla="*/ 41 w 3875"/>
              <a:gd name="T13" fmla="*/ 1200 h 3801"/>
              <a:gd name="T14" fmla="*/ 1125 w 3875"/>
              <a:gd name="T15" fmla="*/ 2284 h 3801"/>
              <a:gd name="T16" fmla="*/ 2641 w 3875"/>
              <a:gd name="T17" fmla="*/ 3800 h 3801"/>
              <a:gd name="T18" fmla="*/ 3725 w 3875"/>
              <a:gd name="T19" fmla="*/ 2717 h 3801"/>
              <a:gd name="T20" fmla="*/ 3725 w 3875"/>
              <a:gd name="T21" fmla="*/ 2717 h 3801"/>
              <a:gd name="T22" fmla="*/ 3874 w 3875"/>
              <a:gd name="T23" fmla="*/ 2717 h 3801"/>
              <a:gd name="T24" fmla="*/ 1198 w 3875"/>
              <a:gd name="T25" fmla="*/ 41 h 3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75" h="3801">
                <a:moveTo>
                  <a:pt x="1198" y="41"/>
                </a:moveTo>
                <a:lnTo>
                  <a:pt x="1198" y="41"/>
                </a:lnTo>
                <a:cubicBezTo>
                  <a:pt x="1157" y="0"/>
                  <a:pt x="1091" y="0"/>
                  <a:pt x="1050" y="41"/>
                </a:cubicBezTo>
                <a:lnTo>
                  <a:pt x="1050" y="42"/>
                </a:lnTo>
                <a:lnTo>
                  <a:pt x="41" y="1051"/>
                </a:lnTo>
                <a:lnTo>
                  <a:pt x="41" y="1051"/>
                </a:lnTo>
                <a:cubicBezTo>
                  <a:pt x="0" y="1092"/>
                  <a:pt x="0" y="1159"/>
                  <a:pt x="41" y="1200"/>
                </a:cubicBezTo>
                <a:lnTo>
                  <a:pt x="1125" y="2284"/>
                </a:lnTo>
                <a:lnTo>
                  <a:pt x="2641" y="3800"/>
                </a:lnTo>
                <a:lnTo>
                  <a:pt x="3725" y="2717"/>
                </a:lnTo>
                <a:lnTo>
                  <a:pt x="3725" y="2717"/>
                </a:lnTo>
                <a:cubicBezTo>
                  <a:pt x="3766" y="2676"/>
                  <a:pt x="3834" y="2676"/>
                  <a:pt x="3874" y="2717"/>
                </a:cubicBezTo>
                <a:lnTo>
                  <a:pt x="1198" y="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1" name="Freeform 410">
            <a:extLst>
              <a:ext uri="{FF2B5EF4-FFF2-40B4-BE49-F238E27FC236}">
                <a16:creationId xmlns:a16="http://schemas.microsoft.com/office/drawing/2014/main" id="{6F5EC69C-97C7-4844-BA2E-41D16AE1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968" y="4703885"/>
            <a:ext cx="4736856" cy="4830276"/>
          </a:xfrm>
          <a:custGeom>
            <a:avLst/>
            <a:gdLst>
              <a:gd name="T0" fmla="*/ 2718 w 3803"/>
              <a:gd name="T1" fmla="*/ 149 h 3877"/>
              <a:gd name="T2" fmla="*/ 2718 w 3803"/>
              <a:gd name="T3" fmla="*/ 149 h 3877"/>
              <a:gd name="T4" fmla="*/ 2718 w 3803"/>
              <a:gd name="T5" fmla="*/ 0 h 3877"/>
              <a:gd name="T6" fmla="*/ 1063 w 3803"/>
              <a:gd name="T7" fmla="*/ 1655 h 3877"/>
              <a:gd name="T8" fmla="*/ 41 w 3803"/>
              <a:gd name="T9" fmla="*/ 2676 h 3877"/>
              <a:gd name="T10" fmla="*/ 41 w 3803"/>
              <a:gd name="T11" fmla="*/ 2676 h 3877"/>
              <a:gd name="T12" fmla="*/ 41 w 3803"/>
              <a:gd name="T13" fmla="*/ 2826 h 3877"/>
              <a:gd name="T14" fmla="*/ 1050 w 3803"/>
              <a:gd name="T15" fmla="*/ 3835 h 3877"/>
              <a:gd name="T16" fmla="*/ 1050 w 3803"/>
              <a:gd name="T17" fmla="*/ 3835 h 3877"/>
              <a:gd name="T18" fmla="*/ 1200 w 3803"/>
              <a:gd name="T19" fmla="*/ 3835 h 3877"/>
              <a:gd name="T20" fmla="*/ 2283 w 3803"/>
              <a:gd name="T21" fmla="*/ 2751 h 3877"/>
              <a:gd name="T22" fmla="*/ 3802 w 3803"/>
              <a:gd name="T23" fmla="*/ 1233 h 3877"/>
              <a:gd name="T24" fmla="*/ 2718 w 3803"/>
              <a:gd name="T25" fmla="*/ 149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3" h="3877">
                <a:moveTo>
                  <a:pt x="2718" y="149"/>
                </a:moveTo>
                <a:lnTo>
                  <a:pt x="2718" y="149"/>
                </a:lnTo>
                <a:cubicBezTo>
                  <a:pt x="2677" y="108"/>
                  <a:pt x="2677" y="41"/>
                  <a:pt x="2718" y="0"/>
                </a:cubicBezTo>
                <a:lnTo>
                  <a:pt x="1063" y="1655"/>
                </a:lnTo>
                <a:lnTo>
                  <a:pt x="41" y="2676"/>
                </a:lnTo>
                <a:lnTo>
                  <a:pt x="41" y="2676"/>
                </a:lnTo>
                <a:cubicBezTo>
                  <a:pt x="0" y="2718"/>
                  <a:pt x="0" y="2785"/>
                  <a:pt x="41" y="2826"/>
                </a:cubicBezTo>
                <a:lnTo>
                  <a:pt x="1050" y="3835"/>
                </a:lnTo>
                <a:lnTo>
                  <a:pt x="1050" y="3835"/>
                </a:lnTo>
                <a:cubicBezTo>
                  <a:pt x="1091" y="3876"/>
                  <a:pt x="1158" y="3876"/>
                  <a:pt x="1200" y="3835"/>
                </a:cubicBezTo>
                <a:lnTo>
                  <a:pt x="2283" y="2751"/>
                </a:lnTo>
                <a:lnTo>
                  <a:pt x="3802" y="1233"/>
                </a:lnTo>
                <a:lnTo>
                  <a:pt x="2718" y="14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2" name="Freeform 411">
            <a:extLst>
              <a:ext uri="{FF2B5EF4-FFF2-40B4-BE49-F238E27FC236}">
                <a16:creationId xmlns:a16="http://schemas.microsoft.com/office/drawing/2014/main" id="{0B82055A-D3A3-CE46-8FE6-550390EE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6731612"/>
            <a:ext cx="4736856" cy="4830272"/>
          </a:xfrm>
          <a:custGeom>
            <a:avLst/>
            <a:gdLst>
              <a:gd name="T0" fmla="*/ 3760 w 3802"/>
              <a:gd name="T1" fmla="*/ 1049 h 3877"/>
              <a:gd name="T2" fmla="*/ 2750 w 3802"/>
              <a:gd name="T3" fmla="*/ 41 h 3877"/>
              <a:gd name="T4" fmla="*/ 2750 w 3802"/>
              <a:gd name="T5" fmla="*/ 41 h 3877"/>
              <a:gd name="T6" fmla="*/ 2601 w 3802"/>
              <a:gd name="T7" fmla="*/ 41 h 3877"/>
              <a:gd name="T8" fmla="*/ 1517 w 3802"/>
              <a:gd name="T9" fmla="*/ 1124 h 3877"/>
              <a:gd name="T10" fmla="*/ 0 w 3802"/>
              <a:gd name="T11" fmla="*/ 2643 h 3877"/>
              <a:gd name="T12" fmla="*/ 1082 w 3802"/>
              <a:gd name="T13" fmla="*/ 3727 h 3877"/>
              <a:gd name="T14" fmla="*/ 1082 w 3802"/>
              <a:gd name="T15" fmla="*/ 3727 h 3877"/>
              <a:gd name="T16" fmla="*/ 1082 w 3802"/>
              <a:gd name="T17" fmla="*/ 3876 h 3877"/>
              <a:gd name="T18" fmla="*/ 2738 w 3802"/>
              <a:gd name="T19" fmla="*/ 2220 h 3877"/>
              <a:gd name="T20" fmla="*/ 3760 w 3802"/>
              <a:gd name="T21" fmla="*/ 1198 h 3877"/>
              <a:gd name="T22" fmla="*/ 3760 w 3802"/>
              <a:gd name="T23" fmla="*/ 1198 h 3877"/>
              <a:gd name="T24" fmla="*/ 3760 w 3802"/>
              <a:gd name="T25" fmla="*/ 1049 h 3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2" h="3877">
                <a:moveTo>
                  <a:pt x="3760" y="1049"/>
                </a:moveTo>
                <a:lnTo>
                  <a:pt x="2750" y="41"/>
                </a:lnTo>
                <a:lnTo>
                  <a:pt x="2750" y="41"/>
                </a:lnTo>
                <a:cubicBezTo>
                  <a:pt x="2710" y="0"/>
                  <a:pt x="2642" y="0"/>
                  <a:pt x="2601" y="41"/>
                </a:cubicBezTo>
                <a:lnTo>
                  <a:pt x="1517" y="1124"/>
                </a:lnTo>
                <a:lnTo>
                  <a:pt x="0" y="2643"/>
                </a:lnTo>
                <a:lnTo>
                  <a:pt x="1082" y="3727"/>
                </a:lnTo>
                <a:lnTo>
                  <a:pt x="1082" y="3727"/>
                </a:lnTo>
                <a:cubicBezTo>
                  <a:pt x="1123" y="3768"/>
                  <a:pt x="1123" y="3835"/>
                  <a:pt x="1082" y="3876"/>
                </a:cubicBezTo>
                <a:lnTo>
                  <a:pt x="2738" y="2220"/>
                </a:lnTo>
                <a:lnTo>
                  <a:pt x="3760" y="1198"/>
                </a:lnTo>
                <a:lnTo>
                  <a:pt x="3760" y="1198"/>
                </a:lnTo>
                <a:cubicBezTo>
                  <a:pt x="3801" y="1157"/>
                  <a:pt x="3801" y="1090"/>
                  <a:pt x="3760" y="10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3" name="Freeform 412">
            <a:extLst>
              <a:ext uri="{FF2B5EF4-FFF2-40B4-BE49-F238E27FC236}">
                <a16:creationId xmlns:a16="http://schemas.microsoft.com/office/drawing/2014/main" id="{654F2594-D99A-0E46-991D-CCA08912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4" y="8132885"/>
            <a:ext cx="4830276" cy="4736856"/>
          </a:xfrm>
          <a:custGeom>
            <a:avLst/>
            <a:gdLst>
              <a:gd name="T0" fmla="*/ 3833 w 3875"/>
              <a:gd name="T1" fmla="*/ 2601 h 3802"/>
              <a:gd name="T2" fmla="*/ 2751 w 3875"/>
              <a:gd name="T3" fmla="*/ 1517 h 3802"/>
              <a:gd name="T4" fmla="*/ 1233 w 3875"/>
              <a:gd name="T5" fmla="*/ 0 h 3802"/>
              <a:gd name="T6" fmla="*/ 150 w 3875"/>
              <a:gd name="T7" fmla="*/ 1084 h 3802"/>
              <a:gd name="T8" fmla="*/ 150 w 3875"/>
              <a:gd name="T9" fmla="*/ 1084 h 3802"/>
              <a:gd name="T10" fmla="*/ 0 w 3875"/>
              <a:gd name="T11" fmla="*/ 1084 h 3802"/>
              <a:gd name="T12" fmla="*/ 2676 w 3875"/>
              <a:gd name="T13" fmla="*/ 3760 h 3802"/>
              <a:gd name="T14" fmla="*/ 2676 w 3875"/>
              <a:gd name="T15" fmla="*/ 3760 h 3802"/>
              <a:gd name="T16" fmla="*/ 2824 w 3875"/>
              <a:gd name="T17" fmla="*/ 3760 h 3802"/>
              <a:gd name="T18" fmla="*/ 2825 w 3875"/>
              <a:gd name="T19" fmla="*/ 3759 h 3802"/>
              <a:gd name="T20" fmla="*/ 3833 w 3875"/>
              <a:gd name="T21" fmla="*/ 2750 h 3802"/>
              <a:gd name="T22" fmla="*/ 3833 w 3875"/>
              <a:gd name="T23" fmla="*/ 2750 h 3802"/>
              <a:gd name="T24" fmla="*/ 3833 w 3875"/>
              <a:gd name="T25" fmla="*/ 2601 h 3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75" h="3802">
                <a:moveTo>
                  <a:pt x="3833" y="2601"/>
                </a:moveTo>
                <a:lnTo>
                  <a:pt x="2751" y="1517"/>
                </a:lnTo>
                <a:lnTo>
                  <a:pt x="1233" y="0"/>
                </a:lnTo>
                <a:lnTo>
                  <a:pt x="150" y="1084"/>
                </a:lnTo>
                <a:lnTo>
                  <a:pt x="150" y="1084"/>
                </a:lnTo>
                <a:cubicBezTo>
                  <a:pt x="108" y="1125"/>
                  <a:pt x="41" y="1125"/>
                  <a:pt x="0" y="1084"/>
                </a:cubicBezTo>
                <a:lnTo>
                  <a:pt x="2676" y="3760"/>
                </a:lnTo>
                <a:lnTo>
                  <a:pt x="2676" y="3760"/>
                </a:lnTo>
                <a:cubicBezTo>
                  <a:pt x="2717" y="3801"/>
                  <a:pt x="2783" y="3801"/>
                  <a:pt x="2824" y="3760"/>
                </a:cubicBezTo>
                <a:lnTo>
                  <a:pt x="2825" y="3759"/>
                </a:lnTo>
                <a:lnTo>
                  <a:pt x="3833" y="2750"/>
                </a:lnTo>
                <a:lnTo>
                  <a:pt x="3833" y="2750"/>
                </a:lnTo>
                <a:cubicBezTo>
                  <a:pt x="3874" y="2709"/>
                  <a:pt x="3874" y="2642"/>
                  <a:pt x="3833" y="260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58" name="Freeform 457">
            <a:extLst>
              <a:ext uri="{FF2B5EF4-FFF2-40B4-BE49-F238E27FC236}">
                <a16:creationId xmlns:a16="http://schemas.microsoft.com/office/drawing/2014/main" id="{0A5DF950-5770-0F43-A947-E79F7E40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151" y="10072689"/>
            <a:ext cx="993384" cy="842632"/>
          </a:xfrm>
          <a:custGeom>
            <a:avLst/>
            <a:gdLst>
              <a:gd name="connsiteX0" fmla="*/ 486708 w 993384"/>
              <a:gd name="connsiteY0" fmla="*/ 697139 h 842632"/>
              <a:gd name="connsiteX1" fmla="*/ 451765 w 993384"/>
              <a:gd name="connsiteY1" fmla="*/ 699625 h 842632"/>
              <a:gd name="connsiteX2" fmla="*/ 451765 w 993384"/>
              <a:gd name="connsiteY2" fmla="*/ 816436 h 842632"/>
              <a:gd name="connsiteX3" fmla="*/ 479220 w 993384"/>
              <a:gd name="connsiteY3" fmla="*/ 790340 h 842632"/>
              <a:gd name="connsiteX4" fmla="*/ 516660 w 993384"/>
              <a:gd name="connsiteY4" fmla="*/ 790340 h 842632"/>
              <a:gd name="connsiteX5" fmla="*/ 542867 w 993384"/>
              <a:gd name="connsiteY5" fmla="*/ 816436 h 842632"/>
              <a:gd name="connsiteX6" fmla="*/ 541619 w 993384"/>
              <a:gd name="connsiteY6" fmla="*/ 699625 h 842632"/>
              <a:gd name="connsiteX7" fmla="*/ 529139 w 993384"/>
              <a:gd name="connsiteY7" fmla="*/ 700867 h 842632"/>
              <a:gd name="connsiteX8" fmla="*/ 507924 w 993384"/>
              <a:gd name="connsiteY8" fmla="*/ 697139 h 842632"/>
              <a:gd name="connsiteX9" fmla="*/ 486708 w 993384"/>
              <a:gd name="connsiteY9" fmla="*/ 697139 h 842632"/>
              <a:gd name="connsiteX10" fmla="*/ 965929 w 993384"/>
              <a:gd name="connsiteY10" fmla="*/ 626307 h 842632"/>
              <a:gd name="connsiteX11" fmla="*/ 942217 w 993384"/>
              <a:gd name="connsiteY11" fmla="*/ 631278 h 842632"/>
              <a:gd name="connsiteX12" fmla="*/ 627729 w 993384"/>
              <a:gd name="connsiteY12" fmla="*/ 631278 h 842632"/>
              <a:gd name="connsiteX13" fmla="*/ 609009 w 993384"/>
              <a:gd name="connsiteY13" fmla="*/ 651160 h 842632"/>
              <a:gd name="connsiteX14" fmla="*/ 942217 w 993384"/>
              <a:gd name="connsiteY14" fmla="*/ 651160 h 842632"/>
              <a:gd name="connsiteX15" fmla="*/ 965929 w 993384"/>
              <a:gd name="connsiteY15" fmla="*/ 627550 h 842632"/>
              <a:gd name="connsiteX16" fmla="*/ 27455 w 993384"/>
              <a:gd name="connsiteY16" fmla="*/ 626307 h 842632"/>
              <a:gd name="connsiteX17" fmla="*/ 27455 w 993384"/>
              <a:gd name="connsiteY17" fmla="*/ 627550 h 842632"/>
              <a:gd name="connsiteX18" fmla="*/ 51167 w 993384"/>
              <a:gd name="connsiteY18" fmla="*/ 651160 h 842632"/>
              <a:gd name="connsiteX19" fmla="*/ 385623 w 993384"/>
              <a:gd name="connsiteY19" fmla="*/ 651160 h 842632"/>
              <a:gd name="connsiteX20" fmla="*/ 366903 w 993384"/>
              <a:gd name="connsiteY20" fmla="*/ 631278 h 842632"/>
              <a:gd name="connsiteX21" fmla="*/ 51167 w 993384"/>
              <a:gd name="connsiteY21" fmla="*/ 631278 h 842632"/>
              <a:gd name="connsiteX22" fmla="*/ 27455 w 993384"/>
              <a:gd name="connsiteY22" fmla="*/ 626307 h 842632"/>
              <a:gd name="connsiteX23" fmla="*/ 965929 w 993384"/>
              <a:gd name="connsiteY23" fmla="*/ 579085 h 842632"/>
              <a:gd name="connsiteX24" fmla="*/ 942217 w 993384"/>
              <a:gd name="connsiteY24" fmla="*/ 585299 h 842632"/>
              <a:gd name="connsiteX25" fmla="*/ 636465 w 993384"/>
              <a:gd name="connsiteY25" fmla="*/ 585299 h 842632"/>
              <a:gd name="connsiteX26" fmla="*/ 636465 w 993384"/>
              <a:gd name="connsiteY26" fmla="*/ 590269 h 842632"/>
              <a:gd name="connsiteX27" fmla="*/ 636465 w 993384"/>
              <a:gd name="connsiteY27" fmla="*/ 603939 h 842632"/>
              <a:gd name="connsiteX28" fmla="*/ 942217 w 993384"/>
              <a:gd name="connsiteY28" fmla="*/ 603939 h 842632"/>
              <a:gd name="connsiteX29" fmla="*/ 965929 w 993384"/>
              <a:gd name="connsiteY29" fmla="*/ 581571 h 842632"/>
              <a:gd name="connsiteX30" fmla="*/ 27455 w 993384"/>
              <a:gd name="connsiteY30" fmla="*/ 579085 h 842632"/>
              <a:gd name="connsiteX31" fmla="*/ 27455 w 993384"/>
              <a:gd name="connsiteY31" fmla="*/ 581571 h 842632"/>
              <a:gd name="connsiteX32" fmla="*/ 51167 w 993384"/>
              <a:gd name="connsiteY32" fmla="*/ 603939 h 842632"/>
              <a:gd name="connsiteX33" fmla="*/ 356919 w 993384"/>
              <a:gd name="connsiteY33" fmla="*/ 603939 h 842632"/>
              <a:gd name="connsiteX34" fmla="*/ 358167 w 993384"/>
              <a:gd name="connsiteY34" fmla="*/ 590269 h 842632"/>
              <a:gd name="connsiteX35" fmla="*/ 359415 w 993384"/>
              <a:gd name="connsiteY35" fmla="*/ 585299 h 842632"/>
              <a:gd name="connsiteX36" fmla="*/ 51167 w 993384"/>
              <a:gd name="connsiteY36" fmla="*/ 585299 h 842632"/>
              <a:gd name="connsiteX37" fmla="*/ 27455 w 993384"/>
              <a:gd name="connsiteY37" fmla="*/ 579085 h 842632"/>
              <a:gd name="connsiteX38" fmla="*/ 533977 w 993384"/>
              <a:gd name="connsiteY38" fmla="*/ 506307 h 842632"/>
              <a:gd name="connsiteX39" fmla="*/ 451078 w 993384"/>
              <a:gd name="connsiteY39" fmla="*/ 589803 h 842632"/>
              <a:gd name="connsiteX40" fmla="*/ 498808 w 993384"/>
              <a:gd name="connsiteY40" fmla="*/ 613839 h 842632"/>
              <a:gd name="connsiteX41" fmla="*/ 559098 w 993384"/>
              <a:gd name="connsiteY41" fmla="*/ 554380 h 842632"/>
              <a:gd name="connsiteX42" fmla="*/ 533977 w 993384"/>
              <a:gd name="connsiteY42" fmla="*/ 506307 h 842632"/>
              <a:gd name="connsiteX43" fmla="*/ 498808 w 993384"/>
              <a:gd name="connsiteY43" fmla="*/ 494922 h 842632"/>
              <a:gd name="connsiteX44" fmla="*/ 439774 w 993384"/>
              <a:gd name="connsiteY44" fmla="*/ 554380 h 842632"/>
              <a:gd name="connsiteX45" fmla="*/ 441030 w 993384"/>
              <a:gd name="connsiteY45" fmla="*/ 561971 h 842632"/>
              <a:gd name="connsiteX46" fmla="*/ 506344 w 993384"/>
              <a:gd name="connsiteY46" fmla="*/ 494922 h 842632"/>
              <a:gd name="connsiteX47" fmla="*/ 498808 w 993384"/>
              <a:gd name="connsiteY47" fmla="*/ 494922 h 842632"/>
              <a:gd name="connsiteX48" fmla="*/ 498808 w 993384"/>
              <a:gd name="connsiteY48" fmla="*/ 467090 h 842632"/>
              <a:gd name="connsiteX49" fmla="*/ 586731 w 993384"/>
              <a:gd name="connsiteY49" fmla="*/ 554380 h 842632"/>
              <a:gd name="connsiteX50" fmla="*/ 498808 w 993384"/>
              <a:gd name="connsiteY50" fmla="*/ 641671 h 842632"/>
              <a:gd name="connsiteX51" fmla="*/ 412141 w 993384"/>
              <a:gd name="connsiteY51" fmla="*/ 554380 h 842632"/>
              <a:gd name="connsiteX52" fmla="*/ 498808 w 993384"/>
              <a:gd name="connsiteY52" fmla="*/ 467090 h 842632"/>
              <a:gd name="connsiteX53" fmla="*/ 497316 w 993384"/>
              <a:gd name="connsiteY53" fmla="*/ 430275 h 842632"/>
              <a:gd name="connsiteX54" fmla="*/ 476725 w 993384"/>
              <a:gd name="connsiteY54" fmla="*/ 438663 h 842632"/>
              <a:gd name="connsiteX55" fmla="*/ 438037 w 993384"/>
              <a:gd name="connsiteY55" fmla="*/ 452333 h 842632"/>
              <a:gd name="connsiteX56" fmla="*/ 406838 w 993384"/>
              <a:gd name="connsiteY56" fmla="*/ 478429 h 842632"/>
              <a:gd name="connsiteX57" fmla="*/ 385623 w 993384"/>
              <a:gd name="connsiteY57" fmla="*/ 514466 h 842632"/>
              <a:gd name="connsiteX58" fmla="*/ 378135 w 993384"/>
              <a:gd name="connsiteY58" fmla="*/ 555475 h 842632"/>
              <a:gd name="connsiteX59" fmla="*/ 385623 w 993384"/>
              <a:gd name="connsiteY59" fmla="*/ 595240 h 842632"/>
              <a:gd name="connsiteX60" fmla="*/ 406838 w 993384"/>
              <a:gd name="connsiteY60" fmla="*/ 631278 h 842632"/>
              <a:gd name="connsiteX61" fmla="*/ 438037 w 993384"/>
              <a:gd name="connsiteY61" fmla="*/ 657374 h 842632"/>
              <a:gd name="connsiteX62" fmla="*/ 476725 w 993384"/>
              <a:gd name="connsiteY62" fmla="*/ 671043 h 842632"/>
              <a:gd name="connsiteX63" fmla="*/ 496692 w 993384"/>
              <a:gd name="connsiteY63" fmla="*/ 668558 h 842632"/>
              <a:gd name="connsiteX64" fmla="*/ 517907 w 993384"/>
              <a:gd name="connsiteY64" fmla="*/ 671043 h 842632"/>
              <a:gd name="connsiteX65" fmla="*/ 557843 w 993384"/>
              <a:gd name="connsiteY65" fmla="*/ 657374 h 842632"/>
              <a:gd name="connsiteX66" fmla="*/ 589042 w 993384"/>
              <a:gd name="connsiteY66" fmla="*/ 631278 h 842632"/>
              <a:gd name="connsiteX67" fmla="*/ 609009 w 993384"/>
              <a:gd name="connsiteY67" fmla="*/ 595240 h 842632"/>
              <a:gd name="connsiteX68" fmla="*/ 616497 w 993384"/>
              <a:gd name="connsiteY68" fmla="*/ 555475 h 842632"/>
              <a:gd name="connsiteX69" fmla="*/ 609009 w 993384"/>
              <a:gd name="connsiteY69" fmla="*/ 514466 h 842632"/>
              <a:gd name="connsiteX70" fmla="*/ 589042 w 993384"/>
              <a:gd name="connsiteY70" fmla="*/ 478429 h 842632"/>
              <a:gd name="connsiteX71" fmla="*/ 556595 w 993384"/>
              <a:gd name="connsiteY71" fmla="*/ 452333 h 842632"/>
              <a:gd name="connsiteX72" fmla="*/ 517907 w 993384"/>
              <a:gd name="connsiteY72" fmla="*/ 438663 h 842632"/>
              <a:gd name="connsiteX73" fmla="*/ 497316 w 993384"/>
              <a:gd name="connsiteY73" fmla="*/ 430275 h 842632"/>
              <a:gd name="connsiteX74" fmla="*/ 420419 w 993384"/>
              <a:gd name="connsiteY74" fmla="*/ 340702 h 842632"/>
              <a:gd name="connsiteX75" fmla="*/ 858710 w 993384"/>
              <a:gd name="connsiteY75" fmla="*/ 340702 h 842632"/>
              <a:gd name="connsiteX76" fmla="*/ 872485 w 993384"/>
              <a:gd name="connsiteY76" fmla="*/ 353842 h 842632"/>
              <a:gd name="connsiteX77" fmla="*/ 858710 w 993384"/>
              <a:gd name="connsiteY77" fmla="*/ 366981 h 842632"/>
              <a:gd name="connsiteX78" fmla="*/ 420419 w 993384"/>
              <a:gd name="connsiteY78" fmla="*/ 366981 h 842632"/>
              <a:gd name="connsiteX79" fmla="*/ 406644 w 993384"/>
              <a:gd name="connsiteY79" fmla="*/ 353842 h 842632"/>
              <a:gd name="connsiteX80" fmla="*/ 420419 w 993384"/>
              <a:gd name="connsiteY80" fmla="*/ 340702 h 842632"/>
              <a:gd name="connsiteX81" fmla="*/ 172932 w 993384"/>
              <a:gd name="connsiteY81" fmla="*/ 340702 h 842632"/>
              <a:gd name="connsiteX82" fmla="*/ 325899 w 993384"/>
              <a:gd name="connsiteY82" fmla="*/ 340702 h 842632"/>
              <a:gd name="connsiteX83" fmla="*/ 339468 w 993384"/>
              <a:gd name="connsiteY83" fmla="*/ 353842 h 842632"/>
              <a:gd name="connsiteX84" fmla="*/ 325899 w 993384"/>
              <a:gd name="connsiteY84" fmla="*/ 366981 h 842632"/>
              <a:gd name="connsiteX85" fmla="*/ 172932 w 993384"/>
              <a:gd name="connsiteY85" fmla="*/ 366981 h 842632"/>
              <a:gd name="connsiteX86" fmla="*/ 159362 w 993384"/>
              <a:gd name="connsiteY86" fmla="*/ 353842 h 842632"/>
              <a:gd name="connsiteX87" fmla="*/ 172932 w 993384"/>
              <a:gd name="connsiteY87" fmla="*/ 340702 h 842632"/>
              <a:gd name="connsiteX88" fmla="*/ 420419 w 993384"/>
              <a:gd name="connsiteY88" fmla="*/ 280253 h 842632"/>
              <a:gd name="connsiteX89" fmla="*/ 858710 w 993384"/>
              <a:gd name="connsiteY89" fmla="*/ 280253 h 842632"/>
              <a:gd name="connsiteX90" fmla="*/ 872485 w 993384"/>
              <a:gd name="connsiteY90" fmla="*/ 293395 h 842632"/>
              <a:gd name="connsiteX91" fmla="*/ 858710 w 993384"/>
              <a:gd name="connsiteY91" fmla="*/ 306536 h 842632"/>
              <a:gd name="connsiteX92" fmla="*/ 420419 w 993384"/>
              <a:gd name="connsiteY92" fmla="*/ 306536 h 842632"/>
              <a:gd name="connsiteX93" fmla="*/ 406644 w 993384"/>
              <a:gd name="connsiteY93" fmla="*/ 293395 h 842632"/>
              <a:gd name="connsiteX94" fmla="*/ 420419 w 993384"/>
              <a:gd name="connsiteY94" fmla="*/ 280253 h 842632"/>
              <a:gd name="connsiteX95" fmla="*/ 172932 w 993384"/>
              <a:gd name="connsiteY95" fmla="*/ 280253 h 842632"/>
              <a:gd name="connsiteX96" fmla="*/ 325899 w 993384"/>
              <a:gd name="connsiteY96" fmla="*/ 280253 h 842632"/>
              <a:gd name="connsiteX97" fmla="*/ 339468 w 993384"/>
              <a:gd name="connsiteY97" fmla="*/ 293395 h 842632"/>
              <a:gd name="connsiteX98" fmla="*/ 325899 w 993384"/>
              <a:gd name="connsiteY98" fmla="*/ 306536 h 842632"/>
              <a:gd name="connsiteX99" fmla="*/ 172932 w 993384"/>
              <a:gd name="connsiteY99" fmla="*/ 306536 h 842632"/>
              <a:gd name="connsiteX100" fmla="*/ 159362 w 993384"/>
              <a:gd name="connsiteY100" fmla="*/ 293395 h 842632"/>
              <a:gd name="connsiteX101" fmla="*/ 172932 w 993384"/>
              <a:gd name="connsiteY101" fmla="*/ 280253 h 842632"/>
              <a:gd name="connsiteX102" fmla="*/ 233482 w 993384"/>
              <a:gd name="connsiteY102" fmla="*/ 186837 h 842632"/>
              <a:gd name="connsiteX103" fmla="*/ 792878 w 993384"/>
              <a:gd name="connsiteY103" fmla="*/ 186837 h 842632"/>
              <a:gd name="connsiteX104" fmla="*/ 806552 w 993384"/>
              <a:gd name="connsiteY104" fmla="*/ 199977 h 842632"/>
              <a:gd name="connsiteX105" fmla="*/ 792878 w 993384"/>
              <a:gd name="connsiteY105" fmla="*/ 213116 h 842632"/>
              <a:gd name="connsiteX106" fmla="*/ 233482 w 993384"/>
              <a:gd name="connsiteY106" fmla="*/ 213116 h 842632"/>
              <a:gd name="connsiteX107" fmla="*/ 219808 w 993384"/>
              <a:gd name="connsiteY107" fmla="*/ 199977 h 842632"/>
              <a:gd name="connsiteX108" fmla="*/ 233482 w 993384"/>
              <a:gd name="connsiteY108" fmla="*/ 186837 h 842632"/>
              <a:gd name="connsiteX109" fmla="*/ 173100 w 993384"/>
              <a:gd name="connsiteY109" fmla="*/ 93417 h 842632"/>
              <a:gd name="connsiteX110" fmla="*/ 858750 w 993384"/>
              <a:gd name="connsiteY110" fmla="*/ 93417 h 842632"/>
              <a:gd name="connsiteX111" fmla="*/ 872488 w 993384"/>
              <a:gd name="connsiteY111" fmla="*/ 106559 h 842632"/>
              <a:gd name="connsiteX112" fmla="*/ 858750 w 993384"/>
              <a:gd name="connsiteY112" fmla="*/ 119700 h 842632"/>
              <a:gd name="connsiteX113" fmla="*/ 173100 w 993384"/>
              <a:gd name="connsiteY113" fmla="*/ 119700 h 842632"/>
              <a:gd name="connsiteX114" fmla="*/ 159362 w 993384"/>
              <a:gd name="connsiteY114" fmla="*/ 106559 h 842632"/>
              <a:gd name="connsiteX115" fmla="*/ 173100 w 993384"/>
              <a:gd name="connsiteY115" fmla="*/ 93417 h 842632"/>
              <a:gd name="connsiteX116" fmla="*/ 51167 w 993384"/>
              <a:gd name="connsiteY116" fmla="*/ 27339 h 842632"/>
              <a:gd name="connsiteX117" fmla="*/ 27455 w 993384"/>
              <a:gd name="connsiteY117" fmla="*/ 50950 h 842632"/>
              <a:gd name="connsiteX118" fmla="*/ 27455 w 993384"/>
              <a:gd name="connsiteY118" fmla="*/ 479672 h 842632"/>
              <a:gd name="connsiteX119" fmla="*/ 27455 w 993384"/>
              <a:gd name="connsiteY119" fmla="*/ 525651 h 842632"/>
              <a:gd name="connsiteX120" fmla="*/ 27455 w 993384"/>
              <a:gd name="connsiteY120" fmla="*/ 534349 h 842632"/>
              <a:gd name="connsiteX121" fmla="*/ 51167 w 993384"/>
              <a:gd name="connsiteY121" fmla="*/ 557960 h 842632"/>
              <a:gd name="connsiteX122" fmla="*/ 349432 w 993384"/>
              <a:gd name="connsiteY122" fmla="*/ 557960 h 842632"/>
              <a:gd name="connsiteX123" fmla="*/ 368151 w 993384"/>
              <a:gd name="connsiteY123" fmla="*/ 492098 h 842632"/>
              <a:gd name="connsiteX124" fmla="*/ 379383 w 993384"/>
              <a:gd name="connsiteY124" fmla="*/ 473458 h 842632"/>
              <a:gd name="connsiteX125" fmla="*/ 438037 w 993384"/>
              <a:gd name="connsiteY125" fmla="*/ 424994 h 842632"/>
              <a:gd name="connsiteX126" fmla="*/ 459253 w 993384"/>
              <a:gd name="connsiteY126" fmla="*/ 416295 h 842632"/>
              <a:gd name="connsiteX127" fmla="*/ 536627 w 993384"/>
              <a:gd name="connsiteY127" fmla="*/ 416295 h 842632"/>
              <a:gd name="connsiteX128" fmla="*/ 556595 w 993384"/>
              <a:gd name="connsiteY128" fmla="*/ 424994 h 842632"/>
              <a:gd name="connsiteX129" fmla="*/ 615249 w 993384"/>
              <a:gd name="connsiteY129" fmla="*/ 473458 h 842632"/>
              <a:gd name="connsiteX130" fmla="*/ 626481 w 993384"/>
              <a:gd name="connsiteY130" fmla="*/ 492098 h 842632"/>
              <a:gd name="connsiteX131" fmla="*/ 645200 w 993384"/>
              <a:gd name="connsiteY131" fmla="*/ 557960 h 842632"/>
              <a:gd name="connsiteX132" fmla="*/ 942217 w 993384"/>
              <a:gd name="connsiteY132" fmla="*/ 557960 h 842632"/>
              <a:gd name="connsiteX133" fmla="*/ 965929 w 993384"/>
              <a:gd name="connsiteY133" fmla="*/ 534349 h 842632"/>
              <a:gd name="connsiteX134" fmla="*/ 965929 w 993384"/>
              <a:gd name="connsiteY134" fmla="*/ 525651 h 842632"/>
              <a:gd name="connsiteX135" fmla="*/ 965929 w 993384"/>
              <a:gd name="connsiteY135" fmla="*/ 479672 h 842632"/>
              <a:gd name="connsiteX136" fmla="*/ 965929 w 993384"/>
              <a:gd name="connsiteY136" fmla="*/ 50950 h 842632"/>
              <a:gd name="connsiteX137" fmla="*/ 942217 w 993384"/>
              <a:gd name="connsiteY137" fmla="*/ 27339 h 842632"/>
              <a:gd name="connsiteX138" fmla="*/ 51167 w 993384"/>
              <a:gd name="connsiteY138" fmla="*/ 0 h 842632"/>
              <a:gd name="connsiteX139" fmla="*/ 942217 w 993384"/>
              <a:gd name="connsiteY139" fmla="*/ 0 h 842632"/>
              <a:gd name="connsiteX140" fmla="*/ 993384 w 993384"/>
              <a:gd name="connsiteY140" fmla="*/ 50950 h 842632"/>
              <a:gd name="connsiteX141" fmla="*/ 993384 w 993384"/>
              <a:gd name="connsiteY141" fmla="*/ 479672 h 842632"/>
              <a:gd name="connsiteX142" fmla="*/ 993384 w 993384"/>
              <a:gd name="connsiteY142" fmla="*/ 525651 h 842632"/>
              <a:gd name="connsiteX143" fmla="*/ 993384 w 993384"/>
              <a:gd name="connsiteY143" fmla="*/ 534349 h 842632"/>
              <a:gd name="connsiteX144" fmla="*/ 993384 w 993384"/>
              <a:gd name="connsiteY144" fmla="*/ 581571 h 842632"/>
              <a:gd name="connsiteX145" fmla="*/ 993384 w 993384"/>
              <a:gd name="connsiteY145" fmla="*/ 627550 h 842632"/>
              <a:gd name="connsiteX146" fmla="*/ 942217 w 993384"/>
              <a:gd name="connsiteY146" fmla="*/ 678499 h 842632"/>
              <a:gd name="connsiteX147" fmla="*/ 575314 w 993384"/>
              <a:gd name="connsiteY147" fmla="*/ 678499 h 842632"/>
              <a:gd name="connsiteX148" fmla="*/ 569074 w 993384"/>
              <a:gd name="connsiteY148" fmla="*/ 684713 h 842632"/>
              <a:gd name="connsiteX149" fmla="*/ 569074 w 993384"/>
              <a:gd name="connsiteY149" fmla="*/ 816436 h 842632"/>
              <a:gd name="connsiteX150" fmla="*/ 552851 w 993384"/>
              <a:gd name="connsiteY150" fmla="*/ 840047 h 842632"/>
              <a:gd name="connsiteX151" fmla="*/ 542867 w 993384"/>
              <a:gd name="connsiteY151" fmla="*/ 842532 h 842632"/>
              <a:gd name="connsiteX152" fmla="*/ 524147 w 993384"/>
              <a:gd name="connsiteY152" fmla="*/ 835076 h 842632"/>
              <a:gd name="connsiteX153" fmla="*/ 496692 w 993384"/>
              <a:gd name="connsiteY153" fmla="*/ 810223 h 842632"/>
              <a:gd name="connsiteX154" fmla="*/ 471733 w 993384"/>
              <a:gd name="connsiteY154" fmla="*/ 835076 h 842632"/>
              <a:gd name="connsiteX155" fmla="*/ 441781 w 993384"/>
              <a:gd name="connsiteY155" fmla="*/ 840047 h 842632"/>
              <a:gd name="connsiteX156" fmla="*/ 424310 w 993384"/>
              <a:gd name="connsiteY156" fmla="*/ 816436 h 842632"/>
              <a:gd name="connsiteX157" fmla="*/ 424310 w 993384"/>
              <a:gd name="connsiteY157" fmla="*/ 683470 h 842632"/>
              <a:gd name="connsiteX158" fmla="*/ 419318 w 993384"/>
              <a:gd name="connsiteY158" fmla="*/ 678499 h 842632"/>
              <a:gd name="connsiteX159" fmla="*/ 51167 w 993384"/>
              <a:gd name="connsiteY159" fmla="*/ 678499 h 842632"/>
              <a:gd name="connsiteX160" fmla="*/ 0 w 993384"/>
              <a:gd name="connsiteY160" fmla="*/ 627550 h 842632"/>
              <a:gd name="connsiteX161" fmla="*/ 0 w 993384"/>
              <a:gd name="connsiteY161" fmla="*/ 581571 h 842632"/>
              <a:gd name="connsiteX162" fmla="*/ 0 w 993384"/>
              <a:gd name="connsiteY162" fmla="*/ 534349 h 842632"/>
              <a:gd name="connsiteX163" fmla="*/ 0 w 993384"/>
              <a:gd name="connsiteY163" fmla="*/ 525651 h 842632"/>
              <a:gd name="connsiteX164" fmla="*/ 0 w 993384"/>
              <a:gd name="connsiteY164" fmla="*/ 479672 h 842632"/>
              <a:gd name="connsiteX165" fmla="*/ 0 w 993384"/>
              <a:gd name="connsiteY165" fmla="*/ 50950 h 842632"/>
              <a:gd name="connsiteX166" fmla="*/ 51167 w 993384"/>
              <a:gd name="connsiteY166" fmla="*/ 0 h 84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993384" h="842632">
                <a:moveTo>
                  <a:pt x="486708" y="697139"/>
                </a:moveTo>
                <a:cubicBezTo>
                  <a:pt x="474229" y="700867"/>
                  <a:pt x="462997" y="702110"/>
                  <a:pt x="451765" y="699625"/>
                </a:cubicBezTo>
                <a:lnTo>
                  <a:pt x="451765" y="816436"/>
                </a:lnTo>
                <a:lnTo>
                  <a:pt x="479220" y="790340"/>
                </a:lnTo>
                <a:cubicBezTo>
                  <a:pt x="487956" y="780398"/>
                  <a:pt x="505428" y="780398"/>
                  <a:pt x="516660" y="790340"/>
                </a:cubicBezTo>
                <a:lnTo>
                  <a:pt x="542867" y="816436"/>
                </a:lnTo>
                <a:lnTo>
                  <a:pt x="541619" y="699625"/>
                </a:lnTo>
                <a:cubicBezTo>
                  <a:pt x="537875" y="699625"/>
                  <a:pt x="534131" y="700867"/>
                  <a:pt x="529139" y="700867"/>
                </a:cubicBezTo>
                <a:cubicBezTo>
                  <a:pt x="521651" y="700867"/>
                  <a:pt x="515412" y="699625"/>
                  <a:pt x="507924" y="697139"/>
                </a:cubicBezTo>
                <a:cubicBezTo>
                  <a:pt x="501684" y="694654"/>
                  <a:pt x="492948" y="694654"/>
                  <a:pt x="486708" y="697139"/>
                </a:cubicBezTo>
                <a:close/>
                <a:moveTo>
                  <a:pt x="965929" y="626307"/>
                </a:moveTo>
                <a:cubicBezTo>
                  <a:pt x="959689" y="630035"/>
                  <a:pt x="950953" y="631278"/>
                  <a:pt x="942217" y="631278"/>
                </a:cubicBezTo>
                <a:lnTo>
                  <a:pt x="627729" y="631278"/>
                </a:lnTo>
                <a:cubicBezTo>
                  <a:pt x="622737" y="639976"/>
                  <a:pt x="616497" y="646190"/>
                  <a:pt x="609009" y="651160"/>
                </a:cubicBezTo>
                <a:lnTo>
                  <a:pt x="942217" y="651160"/>
                </a:lnTo>
                <a:cubicBezTo>
                  <a:pt x="955945" y="651160"/>
                  <a:pt x="965929" y="641219"/>
                  <a:pt x="965929" y="627550"/>
                </a:cubicBezTo>
                <a:close/>
                <a:moveTo>
                  <a:pt x="27455" y="626307"/>
                </a:moveTo>
                <a:lnTo>
                  <a:pt x="27455" y="627550"/>
                </a:lnTo>
                <a:cubicBezTo>
                  <a:pt x="27455" y="641219"/>
                  <a:pt x="38687" y="651160"/>
                  <a:pt x="51167" y="651160"/>
                </a:cubicBezTo>
                <a:lnTo>
                  <a:pt x="385623" y="651160"/>
                </a:lnTo>
                <a:cubicBezTo>
                  <a:pt x="378135" y="646190"/>
                  <a:pt x="370647" y="639976"/>
                  <a:pt x="366903" y="631278"/>
                </a:cubicBezTo>
                <a:lnTo>
                  <a:pt x="51167" y="631278"/>
                </a:lnTo>
                <a:cubicBezTo>
                  <a:pt x="42431" y="631278"/>
                  <a:pt x="34943" y="630035"/>
                  <a:pt x="27455" y="626307"/>
                </a:cubicBezTo>
                <a:close/>
                <a:moveTo>
                  <a:pt x="965929" y="579085"/>
                </a:moveTo>
                <a:cubicBezTo>
                  <a:pt x="959689" y="582813"/>
                  <a:pt x="950953" y="585299"/>
                  <a:pt x="942217" y="585299"/>
                </a:cubicBezTo>
                <a:lnTo>
                  <a:pt x="636465" y="585299"/>
                </a:lnTo>
                <a:cubicBezTo>
                  <a:pt x="636465" y="586541"/>
                  <a:pt x="636465" y="589027"/>
                  <a:pt x="636465" y="590269"/>
                </a:cubicBezTo>
                <a:cubicBezTo>
                  <a:pt x="637713" y="595240"/>
                  <a:pt x="637713" y="600211"/>
                  <a:pt x="636465" y="603939"/>
                </a:cubicBezTo>
                <a:lnTo>
                  <a:pt x="942217" y="603939"/>
                </a:lnTo>
                <a:cubicBezTo>
                  <a:pt x="955945" y="603939"/>
                  <a:pt x="965929" y="595240"/>
                  <a:pt x="965929" y="581571"/>
                </a:cubicBezTo>
                <a:close/>
                <a:moveTo>
                  <a:pt x="27455" y="579085"/>
                </a:moveTo>
                <a:lnTo>
                  <a:pt x="27455" y="581571"/>
                </a:lnTo>
                <a:cubicBezTo>
                  <a:pt x="27455" y="595240"/>
                  <a:pt x="38687" y="603939"/>
                  <a:pt x="51167" y="603939"/>
                </a:cubicBezTo>
                <a:lnTo>
                  <a:pt x="356919" y="603939"/>
                </a:lnTo>
                <a:cubicBezTo>
                  <a:pt x="356919" y="600211"/>
                  <a:pt x="356919" y="595240"/>
                  <a:pt x="358167" y="590269"/>
                </a:cubicBezTo>
                <a:cubicBezTo>
                  <a:pt x="359415" y="589027"/>
                  <a:pt x="359415" y="586541"/>
                  <a:pt x="359415" y="585299"/>
                </a:cubicBezTo>
                <a:lnTo>
                  <a:pt x="51167" y="585299"/>
                </a:lnTo>
                <a:cubicBezTo>
                  <a:pt x="42431" y="585299"/>
                  <a:pt x="34943" y="582813"/>
                  <a:pt x="27455" y="579085"/>
                </a:cubicBezTo>
                <a:close/>
                <a:moveTo>
                  <a:pt x="533977" y="506307"/>
                </a:moveTo>
                <a:lnTo>
                  <a:pt x="451078" y="589803"/>
                </a:lnTo>
                <a:cubicBezTo>
                  <a:pt x="462383" y="604984"/>
                  <a:pt x="479967" y="613839"/>
                  <a:pt x="498808" y="613839"/>
                </a:cubicBezTo>
                <a:cubicBezTo>
                  <a:pt x="532721" y="613839"/>
                  <a:pt x="559098" y="587273"/>
                  <a:pt x="559098" y="554380"/>
                </a:cubicBezTo>
                <a:cubicBezTo>
                  <a:pt x="559098" y="534139"/>
                  <a:pt x="549050" y="517693"/>
                  <a:pt x="533977" y="506307"/>
                </a:cubicBezTo>
                <a:close/>
                <a:moveTo>
                  <a:pt x="498808" y="494922"/>
                </a:moveTo>
                <a:cubicBezTo>
                  <a:pt x="467407" y="494922"/>
                  <a:pt x="439774" y="521488"/>
                  <a:pt x="439774" y="554380"/>
                </a:cubicBezTo>
                <a:cubicBezTo>
                  <a:pt x="439774" y="556911"/>
                  <a:pt x="439774" y="559441"/>
                  <a:pt x="441030" y="561971"/>
                </a:cubicBezTo>
                <a:lnTo>
                  <a:pt x="506344" y="494922"/>
                </a:lnTo>
                <a:cubicBezTo>
                  <a:pt x="503832" y="494922"/>
                  <a:pt x="501320" y="494922"/>
                  <a:pt x="498808" y="494922"/>
                </a:cubicBezTo>
                <a:close/>
                <a:moveTo>
                  <a:pt x="498808" y="467090"/>
                </a:moveTo>
                <a:cubicBezTo>
                  <a:pt x="547794" y="467090"/>
                  <a:pt x="586731" y="506307"/>
                  <a:pt x="586731" y="554380"/>
                </a:cubicBezTo>
                <a:cubicBezTo>
                  <a:pt x="586731" y="602453"/>
                  <a:pt x="547794" y="641671"/>
                  <a:pt x="498808" y="641671"/>
                </a:cubicBezTo>
                <a:cubicBezTo>
                  <a:pt x="451078" y="641671"/>
                  <a:pt x="412141" y="602453"/>
                  <a:pt x="412141" y="554380"/>
                </a:cubicBezTo>
                <a:cubicBezTo>
                  <a:pt x="412141" y="506307"/>
                  <a:pt x="451078" y="467090"/>
                  <a:pt x="498808" y="467090"/>
                </a:cubicBezTo>
                <a:close/>
                <a:moveTo>
                  <a:pt x="497316" y="430275"/>
                </a:moveTo>
                <a:cubicBezTo>
                  <a:pt x="489828" y="430275"/>
                  <a:pt x="482341" y="433071"/>
                  <a:pt x="476725" y="438663"/>
                </a:cubicBezTo>
                <a:cubicBezTo>
                  <a:pt x="465493" y="447362"/>
                  <a:pt x="451765" y="452333"/>
                  <a:pt x="438037" y="452333"/>
                </a:cubicBezTo>
                <a:cubicBezTo>
                  <a:pt x="421814" y="452333"/>
                  <a:pt x="408086" y="463517"/>
                  <a:pt x="406838" y="478429"/>
                </a:cubicBezTo>
                <a:cubicBezTo>
                  <a:pt x="403094" y="492098"/>
                  <a:pt x="395606" y="504525"/>
                  <a:pt x="385623" y="514466"/>
                </a:cubicBezTo>
                <a:cubicBezTo>
                  <a:pt x="373143" y="524408"/>
                  <a:pt x="370647" y="541805"/>
                  <a:pt x="378135" y="555475"/>
                </a:cubicBezTo>
                <a:cubicBezTo>
                  <a:pt x="385623" y="566659"/>
                  <a:pt x="388119" y="581571"/>
                  <a:pt x="385623" y="595240"/>
                </a:cubicBezTo>
                <a:cubicBezTo>
                  <a:pt x="381879" y="610152"/>
                  <a:pt x="391863" y="625064"/>
                  <a:pt x="406838" y="631278"/>
                </a:cubicBezTo>
                <a:cubicBezTo>
                  <a:pt x="419318" y="635006"/>
                  <a:pt x="430550" y="644947"/>
                  <a:pt x="438037" y="657374"/>
                </a:cubicBezTo>
                <a:cubicBezTo>
                  <a:pt x="445525" y="671043"/>
                  <a:pt x="461749" y="676014"/>
                  <a:pt x="476725" y="671043"/>
                </a:cubicBezTo>
                <a:cubicBezTo>
                  <a:pt x="482964" y="668558"/>
                  <a:pt x="490452" y="668558"/>
                  <a:pt x="496692" y="668558"/>
                </a:cubicBezTo>
                <a:cubicBezTo>
                  <a:pt x="504180" y="668558"/>
                  <a:pt x="511668" y="668558"/>
                  <a:pt x="517907" y="671043"/>
                </a:cubicBezTo>
                <a:cubicBezTo>
                  <a:pt x="532883" y="676014"/>
                  <a:pt x="549107" y="671043"/>
                  <a:pt x="557843" y="657374"/>
                </a:cubicBezTo>
                <a:cubicBezTo>
                  <a:pt x="564082" y="644947"/>
                  <a:pt x="575314" y="635006"/>
                  <a:pt x="589042" y="631278"/>
                </a:cubicBezTo>
                <a:cubicBezTo>
                  <a:pt x="602769" y="625064"/>
                  <a:pt x="611505" y="610152"/>
                  <a:pt x="609009" y="595240"/>
                </a:cubicBezTo>
                <a:cubicBezTo>
                  <a:pt x="606513" y="581571"/>
                  <a:pt x="609009" y="566659"/>
                  <a:pt x="616497" y="555475"/>
                </a:cubicBezTo>
                <a:cubicBezTo>
                  <a:pt x="623985" y="541805"/>
                  <a:pt x="621489" y="524408"/>
                  <a:pt x="609009" y="514466"/>
                </a:cubicBezTo>
                <a:cubicBezTo>
                  <a:pt x="599026" y="504525"/>
                  <a:pt x="590290" y="492098"/>
                  <a:pt x="589042" y="478429"/>
                </a:cubicBezTo>
                <a:cubicBezTo>
                  <a:pt x="585298" y="463517"/>
                  <a:pt x="572818" y="452333"/>
                  <a:pt x="556595" y="452333"/>
                </a:cubicBezTo>
                <a:cubicBezTo>
                  <a:pt x="542867" y="452333"/>
                  <a:pt x="529139" y="447362"/>
                  <a:pt x="517907" y="438663"/>
                </a:cubicBezTo>
                <a:cubicBezTo>
                  <a:pt x="512292" y="433071"/>
                  <a:pt x="504804" y="430275"/>
                  <a:pt x="497316" y="430275"/>
                </a:cubicBezTo>
                <a:close/>
                <a:moveTo>
                  <a:pt x="420419" y="340702"/>
                </a:moveTo>
                <a:lnTo>
                  <a:pt x="858710" y="340702"/>
                </a:lnTo>
                <a:cubicBezTo>
                  <a:pt x="866223" y="340702"/>
                  <a:pt x="872485" y="346675"/>
                  <a:pt x="872485" y="353842"/>
                </a:cubicBezTo>
                <a:cubicBezTo>
                  <a:pt x="872485" y="361009"/>
                  <a:pt x="866223" y="366981"/>
                  <a:pt x="858710" y="366981"/>
                </a:cubicBezTo>
                <a:lnTo>
                  <a:pt x="420419" y="366981"/>
                </a:lnTo>
                <a:cubicBezTo>
                  <a:pt x="412905" y="366981"/>
                  <a:pt x="406644" y="361009"/>
                  <a:pt x="406644" y="353842"/>
                </a:cubicBezTo>
                <a:cubicBezTo>
                  <a:pt x="406644" y="346675"/>
                  <a:pt x="412905" y="340702"/>
                  <a:pt x="420419" y="340702"/>
                </a:cubicBezTo>
                <a:close/>
                <a:moveTo>
                  <a:pt x="172932" y="340702"/>
                </a:moveTo>
                <a:lnTo>
                  <a:pt x="325899" y="340702"/>
                </a:lnTo>
                <a:cubicBezTo>
                  <a:pt x="333300" y="340702"/>
                  <a:pt x="339468" y="346675"/>
                  <a:pt x="339468" y="353842"/>
                </a:cubicBezTo>
                <a:cubicBezTo>
                  <a:pt x="339468" y="361009"/>
                  <a:pt x="333300" y="366981"/>
                  <a:pt x="325899" y="366981"/>
                </a:cubicBezTo>
                <a:lnTo>
                  <a:pt x="172932" y="366981"/>
                </a:lnTo>
                <a:cubicBezTo>
                  <a:pt x="164296" y="366981"/>
                  <a:pt x="159362" y="361009"/>
                  <a:pt x="159362" y="353842"/>
                </a:cubicBezTo>
                <a:cubicBezTo>
                  <a:pt x="159362" y="346675"/>
                  <a:pt x="164296" y="340702"/>
                  <a:pt x="172932" y="340702"/>
                </a:cubicBezTo>
                <a:close/>
                <a:moveTo>
                  <a:pt x="420419" y="280253"/>
                </a:moveTo>
                <a:lnTo>
                  <a:pt x="858710" y="280253"/>
                </a:lnTo>
                <a:cubicBezTo>
                  <a:pt x="866223" y="280253"/>
                  <a:pt x="872485" y="285032"/>
                  <a:pt x="872485" y="293395"/>
                </a:cubicBezTo>
                <a:cubicBezTo>
                  <a:pt x="872485" y="300563"/>
                  <a:pt x="866223" y="306536"/>
                  <a:pt x="858710" y="306536"/>
                </a:cubicBezTo>
                <a:lnTo>
                  <a:pt x="420419" y="306536"/>
                </a:lnTo>
                <a:cubicBezTo>
                  <a:pt x="412905" y="306536"/>
                  <a:pt x="406644" y="300563"/>
                  <a:pt x="406644" y="293395"/>
                </a:cubicBezTo>
                <a:cubicBezTo>
                  <a:pt x="406644" y="285032"/>
                  <a:pt x="412905" y="280253"/>
                  <a:pt x="420419" y="280253"/>
                </a:cubicBezTo>
                <a:close/>
                <a:moveTo>
                  <a:pt x="172932" y="280253"/>
                </a:moveTo>
                <a:lnTo>
                  <a:pt x="325899" y="280253"/>
                </a:lnTo>
                <a:cubicBezTo>
                  <a:pt x="333300" y="280253"/>
                  <a:pt x="339468" y="285032"/>
                  <a:pt x="339468" y="293395"/>
                </a:cubicBezTo>
                <a:cubicBezTo>
                  <a:pt x="339468" y="300563"/>
                  <a:pt x="333300" y="306536"/>
                  <a:pt x="325899" y="306536"/>
                </a:cubicBezTo>
                <a:lnTo>
                  <a:pt x="172932" y="306536"/>
                </a:lnTo>
                <a:cubicBezTo>
                  <a:pt x="164296" y="306536"/>
                  <a:pt x="159362" y="300563"/>
                  <a:pt x="159362" y="293395"/>
                </a:cubicBezTo>
                <a:cubicBezTo>
                  <a:pt x="159362" y="285032"/>
                  <a:pt x="164296" y="280253"/>
                  <a:pt x="172932" y="280253"/>
                </a:cubicBezTo>
                <a:close/>
                <a:moveTo>
                  <a:pt x="233482" y="186837"/>
                </a:moveTo>
                <a:lnTo>
                  <a:pt x="792878" y="186837"/>
                </a:lnTo>
                <a:cubicBezTo>
                  <a:pt x="800336" y="186837"/>
                  <a:pt x="806552" y="192810"/>
                  <a:pt x="806552" y="199977"/>
                </a:cubicBezTo>
                <a:cubicBezTo>
                  <a:pt x="806552" y="208338"/>
                  <a:pt x="800336" y="213116"/>
                  <a:pt x="792878" y="213116"/>
                </a:cubicBezTo>
                <a:lnTo>
                  <a:pt x="233482" y="213116"/>
                </a:lnTo>
                <a:cubicBezTo>
                  <a:pt x="226024" y="213116"/>
                  <a:pt x="219808" y="208338"/>
                  <a:pt x="219808" y="199977"/>
                </a:cubicBezTo>
                <a:cubicBezTo>
                  <a:pt x="219808" y="192810"/>
                  <a:pt x="226024" y="186837"/>
                  <a:pt x="233482" y="186837"/>
                </a:cubicBezTo>
                <a:close/>
                <a:moveTo>
                  <a:pt x="173100" y="93417"/>
                </a:moveTo>
                <a:lnTo>
                  <a:pt x="858750" y="93417"/>
                </a:lnTo>
                <a:cubicBezTo>
                  <a:pt x="866244" y="93417"/>
                  <a:pt x="872488" y="99390"/>
                  <a:pt x="872488" y="106559"/>
                </a:cubicBezTo>
                <a:cubicBezTo>
                  <a:pt x="872488" y="113727"/>
                  <a:pt x="866244" y="119700"/>
                  <a:pt x="858750" y="119700"/>
                </a:cubicBezTo>
                <a:lnTo>
                  <a:pt x="173100" y="119700"/>
                </a:lnTo>
                <a:cubicBezTo>
                  <a:pt x="164358" y="119700"/>
                  <a:pt x="159362" y="113727"/>
                  <a:pt x="159362" y="106559"/>
                </a:cubicBezTo>
                <a:cubicBezTo>
                  <a:pt x="159362" y="99390"/>
                  <a:pt x="164358" y="93417"/>
                  <a:pt x="173100" y="93417"/>
                </a:cubicBezTo>
                <a:close/>
                <a:moveTo>
                  <a:pt x="51167" y="27339"/>
                </a:moveTo>
                <a:cubicBezTo>
                  <a:pt x="38687" y="27339"/>
                  <a:pt x="27455" y="37280"/>
                  <a:pt x="27455" y="50950"/>
                </a:cubicBezTo>
                <a:lnTo>
                  <a:pt x="27455" y="479672"/>
                </a:lnTo>
                <a:lnTo>
                  <a:pt x="27455" y="525651"/>
                </a:lnTo>
                <a:lnTo>
                  <a:pt x="27455" y="534349"/>
                </a:lnTo>
                <a:cubicBezTo>
                  <a:pt x="27455" y="546776"/>
                  <a:pt x="38687" y="557960"/>
                  <a:pt x="51167" y="557960"/>
                </a:cubicBezTo>
                <a:lnTo>
                  <a:pt x="349432" y="557960"/>
                </a:lnTo>
                <a:cubicBezTo>
                  <a:pt x="341944" y="535592"/>
                  <a:pt x="348184" y="509496"/>
                  <a:pt x="368151" y="492098"/>
                </a:cubicBezTo>
                <a:cubicBezTo>
                  <a:pt x="373143" y="488370"/>
                  <a:pt x="378135" y="480914"/>
                  <a:pt x="379383" y="473458"/>
                </a:cubicBezTo>
                <a:cubicBezTo>
                  <a:pt x="384375" y="446119"/>
                  <a:pt x="408086" y="424994"/>
                  <a:pt x="438037" y="424994"/>
                </a:cubicBezTo>
                <a:cubicBezTo>
                  <a:pt x="445525" y="424994"/>
                  <a:pt x="453013" y="422509"/>
                  <a:pt x="459253" y="416295"/>
                </a:cubicBezTo>
                <a:cubicBezTo>
                  <a:pt x="480468" y="398898"/>
                  <a:pt x="514164" y="398898"/>
                  <a:pt x="536627" y="416295"/>
                </a:cubicBezTo>
                <a:cubicBezTo>
                  <a:pt x="541619" y="422509"/>
                  <a:pt x="549107" y="424994"/>
                  <a:pt x="556595" y="424994"/>
                </a:cubicBezTo>
                <a:cubicBezTo>
                  <a:pt x="585298" y="424994"/>
                  <a:pt x="610257" y="446119"/>
                  <a:pt x="615249" y="473458"/>
                </a:cubicBezTo>
                <a:cubicBezTo>
                  <a:pt x="616497" y="480914"/>
                  <a:pt x="620241" y="488370"/>
                  <a:pt x="626481" y="492098"/>
                </a:cubicBezTo>
                <a:cubicBezTo>
                  <a:pt x="645200" y="509496"/>
                  <a:pt x="652688" y="535592"/>
                  <a:pt x="645200" y="557960"/>
                </a:cubicBezTo>
                <a:lnTo>
                  <a:pt x="942217" y="557960"/>
                </a:lnTo>
                <a:cubicBezTo>
                  <a:pt x="955945" y="557960"/>
                  <a:pt x="965929" y="546776"/>
                  <a:pt x="965929" y="534349"/>
                </a:cubicBezTo>
                <a:lnTo>
                  <a:pt x="965929" y="525651"/>
                </a:lnTo>
                <a:lnTo>
                  <a:pt x="965929" y="479672"/>
                </a:lnTo>
                <a:lnTo>
                  <a:pt x="965929" y="50950"/>
                </a:lnTo>
                <a:cubicBezTo>
                  <a:pt x="965929" y="37280"/>
                  <a:pt x="955945" y="27339"/>
                  <a:pt x="942217" y="27339"/>
                </a:cubicBezTo>
                <a:close/>
                <a:moveTo>
                  <a:pt x="51167" y="0"/>
                </a:moveTo>
                <a:lnTo>
                  <a:pt x="942217" y="0"/>
                </a:lnTo>
                <a:cubicBezTo>
                  <a:pt x="970921" y="0"/>
                  <a:pt x="993384" y="22368"/>
                  <a:pt x="993384" y="50950"/>
                </a:cubicBezTo>
                <a:lnTo>
                  <a:pt x="993384" y="479672"/>
                </a:lnTo>
                <a:lnTo>
                  <a:pt x="993384" y="525651"/>
                </a:lnTo>
                <a:lnTo>
                  <a:pt x="993384" y="534349"/>
                </a:lnTo>
                <a:lnTo>
                  <a:pt x="993384" y="581571"/>
                </a:lnTo>
                <a:lnTo>
                  <a:pt x="993384" y="627550"/>
                </a:lnTo>
                <a:cubicBezTo>
                  <a:pt x="993384" y="656131"/>
                  <a:pt x="970921" y="678499"/>
                  <a:pt x="942217" y="678499"/>
                </a:cubicBezTo>
                <a:lnTo>
                  <a:pt x="575314" y="678499"/>
                </a:lnTo>
                <a:cubicBezTo>
                  <a:pt x="572818" y="680985"/>
                  <a:pt x="571570" y="682227"/>
                  <a:pt x="569074" y="684713"/>
                </a:cubicBezTo>
                <a:lnTo>
                  <a:pt x="569074" y="816436"/>
                </a:lnTo>
                <a:cubicBezTo>
                  <a:pt x="569074" y="826377"/>
                  <a:pt x="562834" y="837561"/>
                  <a:pt x="552851" y="840047"/>
                </a:cubicBezTo>
                <a:cubicBezTo>
                  <a:pt x="550355" y="842532"/>
                  <a:pt x="545363" y="842532"/>
                  <a:pt x="542867" y="842532"/>
                </a:cubicBezTo>
                <a:cubicBezTo>
                  <a:pt x="536627" y="842532"/>
                  <a:pt x="529139" y="840047"/>
                  <a:pt x="524147" y="835076"/>
                </a:cubicBezTo>
                <a:lnTo>
                  <a:pt x="496692" y="810223"/>
                </a:lnTo>
                <a:lnTo>
                  <a:pt x="471733" y="835076"/>
                </a:lnTo>
                <a:cubicBezTo>
                  <a:pt x="462997" y="842532"/>
                  <a:pt x="451765" y="845017"/>
                  <a:pt x="441781" y="840047"/>
                </a:cubicBezTo>
                <a:cubicBezTo>
                  <a:pt x="431798" y="837561"/>
                  <a:pt x="424310" y="826377"/>
                  <a:pt x="424310" y="816436"/>
                </a:cubicBezTo>
                <a:lnTo>
                  <a:pt x="424310" y="683470"/>
                </a:lnTo>
                <a:cubicBezTo>
                  <a:pt x="423062" y="682227"/>
                  <a:pt x="420566" y="680985"/>
                  <a:pt x="419318" y="678499"/>
                </a:cubicBezTo>
                <a:lnTo>
                  <a:pt x="51167" y="678499"/>
                </a:lnTo>
                <a:cubicBezTo>
                  <a:pt x="22463" y="678499"/>
                  <a:pt x="0" y="656131"/>
                  <a:pt x="0" y="627550"/>
                </a:cubicBezTo>
                <a:lnTo>
                  <a:pt x="0" y="581571"/>
                </a:lnTo>
                <a:lnTo>
                  <a:pt x="0" y="534349"/>
                </a:lnTo>
                <a:lnTo>
                  <a:pt x="0" y="525651"/>
                </a:lnTo>
                <a:lnTo>
                  <a:pt x="0" y="479672"/>
                </a:lnTo>
                <a:lnTo>
                  <a:pt x="0" y="50950"/>
                </a:lnTo>
                <a:cubicBezTo>
                  <a:pt x="0" y="22368"/>
                  <a:pt x="22463" y="0"/>
                  <a:pt x="511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56" name="Freeform 455">
            <a:extLst>
              <a:ext uri="{FF2B5EF4-FFF2-40B4-BE49-F238E27FC236}">
                <a16:creationId xmlns:a16="http://schemas.microsoft.com/office/drawing/2014/main" id="{410B5A3D-CC1D-2B41-A361-252AFAF31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1988" y="5302862"/>
            <a:ext cx="1116173" cy="937177"/>
          </a:xfrm>
          <a:custGeom>
            <a:avLst/>
            <a:gdLst>
              <a:gd name="connsiteX0" fmla="*/ 558942 w 1116173"/>
              <a:gd name="connsiteY0" fmla="*/ 568554 h 937177"/>
              <a:gd name="connsiteX1" fmla="*/ 556442 w 1116173"/>
              <a:gd name="connsiteY1" fmla="*/ 571053 h 937177"/>
              <a:gd name="connsiteX2" fmla="*/ 506426 w 1116173"/>
              <a:gd name="connsiteY2" fmla="*/ 663521 h 937177"/>
              <a:gd name="connsiteX3" fmla="*/ 485169 w 1116173"/>
              <a:gd name="connsiteY3" fmla="*/ 679766 h 937177"/>
              <a:gd name="connsiteX4" fmla="*/ 382636 w 1116173"/>
              <a:gd name="connsiteY4" fmla="*/ 697260 h 937177"/>
              <a:gd name="connsiteX5" fmla="*/ 380135 w 1116173"/>
              <a:gd name="connsiteY5" fmla="*/ 698509 h 937177"/>
              <a:gd name="connsiteX6" fmla="*/ 381385 w 1116173"/>
              <a:gd name="connsiteY6" fmla="*/ 701009 h 937177"/>
              <a:gd name="connsiteX7" fmla="*/ 453909 w 1116173"/>
              <a:gd name="connsiteY7" fmla="*/ 777232 h 937177"/>
              <a:gd name="connsiteX8" fmla="*/ 462661 w 1116173"/>
              <a:gd name="connsiteY8" fmla="*/ 802224 h 937177"/>
              <a:gd name="connsiteX9" fmla="*/ 447657 w 1116173"/>
              <a:gd name="connsiteY9" fmla="*/ 905938 h 937177"/>
              <a:gd name="connsiteX10" fmla="*/ 447657 w 1116173"/>
              <a:gd name="connsiteY10" fmla="*/ 909687 h 937177"/>
              <a:gd name="connsiteX11" fmla="*/ 451408 w 1116173"/>
              <a:gd name="connsiteY11" fmla="*/ 909687 h 937177"/>
              <a:gd name="connsiteX12" fmla="*/ 545188 w 1116173"/>
              <a:gd name="connsiteY12" fmla="*/ 862203 h 937177"/>
              <a:gd name="connsiteX13" fmla="*/ 571447 w 1116173"/>
              <a:gd name="connsiteY13" fmla="*/ 862203 h 937177"/>
              <a:gd name="connsiteX14" fmla="*/ 666477 w 1116173"/>
              <a:gd name="connsiteY14" fmla="*/ 909687 h 937177"/>
              <a:gd name="connsiteX15" fmla="*/ 668978 w 1116173"/>
              <a:gd name="connsiteY15" fmla="*/ 909687 h 937177"/>
              <a:gd name="connsiteX16" fmla="*/ 670228 w 1116173"/>
              <a:gd name="connsiteY16" fmla="*/ 905938 h 937177"/>
              <a:gd name="connsiteX17" fmla="*/ 655224 w 1116173"/>
              <a:gd name="connsiteY17" fmla="*/ 802224 h 937177"/>
              <a:gd name="connsiteX18" fmla="*/ 662726 w 1116173"/>
              <a:gd name="connsiteY18" fmla="*/ 777232 h 937177"/>
              <a:gd name="connsiteX19" fmla="*/ 736500 w 1116173"/>
              <a:gd name="connsiteY19" fmla="*/ 701009 h 937177"/>
              <a:gd name="connsiteX20" fmla="*/ 736500 w 1116173"/>
              <a:gd name="connsiteY20" fmla="*/ 698509 h 937177"/>
              <a:gd name="connsiteX21" fmla="*/ 735250 w 1116173"/>
              <a:gd name="connsiteY21" fmla="*/ 697260 h 937177"/>
              <a:gd name="connsiteX22" fmla="*/ 631466 w 1116173"/>
              <a:gd name="connsiteY22" fmla="*/ 679766 h 937177"/>
              <a:gd name="connsiteX23" fmla="*/ 610209 w 1116173"/>
              <a:gd name="connsiteY23" fmla="*/ 663521 h 937177"/>
              <a:gd name="connsiteX24" fmla="*/ 561443 w 1116173"/>
              <a:gd name="connsiteY24" fmla="*/ 571053 h 937177"/>
              <a:gd name="connsiteX25" fmla="*/ 558942 w 1116173"/>
              <a:gd name="connsiteY25" fmla="*/ 568554 h 937177"/>
              <a:gd name="connsiteX26" fmla="*/ 525182 w 1116173"/>
              <a:gd name="connsiteY26" fmla="*/ 349880 h 937177"/>
              <a:gd name="connsiteX27" fmla="*/ 507676 w 1116173"/>
              <a:gd name="connsiteY27" fmla="*/ 366124 h 937177"/>
              <a:gd name="connsiteX28" fmla="*/ 507676 w 1116173"/>
              <a:gd name="connsiteY28" fmla="*/ 524819 h 937177"/>
              <a:gd name="connsiteX29" fmla="*/ 525182 w 1116173"/>
              <a:gd name="connsiteY29" fmla="*/ 542313 h 937177"/>
              <a:gd name="connsiteX30" fmla="*/ 592703 w 1116173"/>
              <a:gd name="connsiteY30" fmla="*/ 542313 h 937177"/>
              <a:gd name="connsiteX31" fmla="*/ 608959 w 1116173"/>
              <a:gd name="connsiteY31" fmla="*/ 524819 h 937177"/>
              <a:gd name="connsiteX32" fmla="*/ 608959 w 1116173"/>
              <a:gd name="connsiteY32" fmla="*/ 366124 h 937177"/>
              <a:gd name="connsiteX33" fmla="*/ 592703 w 1116173"/>
              <a:gd name="connsiteY33" fmla="*/ 349880 h 937177"/>
              <a:gd name="connsiteX34" fmla="*/ 906883 w 1116173"/>
              <a:gd name="connsiteY34" fmla="*/ 292386 h 937177"/>
              <a:gd name="connsiteX35" fmla="*/ 858118 w 1116173"/>
              <a:gd name="connsiteY35" fmla="*/ 384456 h 937177"/>
              <a:gd name="connsiteX36" fmla="*/ 836861 w 1116173"/>
              <a:gd name="connsiteY36" fmla="*/ 399387 h 937177"/>
              <a:gd name="connsiteX37" fmla="*/ 733077 w 1116173"/>
              <a:gd name="connsiteY37" fmla="*/ 418050 h 937177"/>
              <a:gd name="connsiteX38" fmla="*/ 730576 w 1116173"/>
              <a:gd name="connsiteY38" fmla="*/ 419294 h 937177"/>
              <a:gd name="connsiteX39" fmla="*/ 731827 w 1116173"/>
              <a:gd name="connsiteY39" fmla="*/ 421782 h 937177"/>
              <a:gd name="connsiteX40" fmla="*/ 805601 w 1116173"/>
              <a:gd name="connsiteY40" fmla="*/ 497678 h 937177"/>
              <a:gd name="connsiteX41" fmla="*/ 813103 w 1116173"/>
              <a:gd name="connsiteY41" fmla="*/ 522562 h 937177"/>
              <a:gd name="connsiteX42" fmla="*/ 798098 w 1116173"/>
              <a:gd name="connsiteY42" fmla="*/ 625830 h 937177"/>
              <a:gd name="connsiteX43" fmla="*/ 799349 w 1116173"/>
              <a:gd name="connsiteY43" fmla="*/ 628318 h 937177"/>
              <a:gd name="connsiteX44" fmla="*/ 801849 w 1116173"/>
              <a:gd name="connsiteY44" fmla="*/ 628318 h 937177"/>
              <a:gd name="connsiteX45" fmla="*/ 896880 w 1116173"/>
              <a:gd name="connsiteY45" fmla="*/ 582283 h 937177"/>
              <a:gd name="connsiteX46" fmla="*/ 909384 w 1116173"/>
              <a:gd name="connsiteY46" fmla="*/ 579795 h 937177"/>
              <a:gd name="connsiteX47" fmla="*/ 923139 w 1116173"/>
              <a:gd name="connsiteY47" fmla="*/ 582283 h 937177"/>
              <a:gd name="connsiteX48" fmla="*/ 1018169 w 1116173"/>
              <a:gd name="connsiteY48" fmla="*/ 628318 h 937177"/>
              <a:gd name="connsiteX49" fmla="*/ 1019420 w 1116173"/>
              <a:gd name="connsiteY49" fmla="*/ 628318 h 937177"/>
              <a:gd name="connsiteX50" fmla="*/ 1021920 w 1116173"/>
              <a:gd name="connsiteY50" fmla="*/ 625830 h 937177"/>
              <a:gd name="connsiteX51" fmla="*/ 1005665 w 1116173"/>
              <a:gd name="connsiteY51" fmla="*/ 522562 h 937177"/>
              <a:gd name="connsiteX52" fmla="*/ 1014418 w 1116173"/>
              <a:gd name="connsiteY52" fmla="*/ 497678 h 937177"/>
              <a:gd name="connsiteX53" fmla="*/ 1088192 w 1116173"/>
              <a:gd name="connsiteY53" fmla="*/ 421782 h 937177"/>
              <a:gd name="connsiteX54" fmla="*/ 1088192 w 1116173"/>
              <a:gd name="connsiteY54" fmla="*/ 419294 h 937177"/>
              <a:gd name="connsiteX55" fmla="*/ 1085691 w 1116173"/>
              <a:gd name="connsiteY55" fmla="*/ 418050 h 937177"/>
              <a:gd name="connsiteX56" fmla="*/ 983158 w 1116173"/>
              <a:gd name="connsiteY56" fmla="*/ 399387 h 937177"/>
              <a:gd name="connsiteX57" fmla="*/ 960651 w 1116173"/>
              <a:gd name="connsiteY57" fmla="*/ 384456 h 937177"/>
              <a:gd name="connsiteX58" fmla="*/ 911885 w 1116173"/>
              <a:gd name="connsiteY58" fmla="*/ 292386 h 937177"/>
              <a:gd name="connsiteX59" fmla="*/ 906883 w 1116173"/>
              <a:gd name="connsiteY59" fmla="*/ 292386 h 937177"/>
              <a:gd name="connsiteX60" fmla="*/ 206622 w 1116173"/>
              <a:gd name="connsiteY60" fmla="*/ 289898 h 937177"/>
              <a:gd name="connsiteX61" fmla="*/ 204114 w 1116173"/>
              <a:gd name="connsiteY61" fmla="*/ 292386 h 937177"/>
              <a:gd name="connsiteX62" fmla="*/ 155202 w 1116173"/>
              <a:gd name="connsiteY62" fmla="*/ 384456 h 937177"/>
              <a:gd name="connsiteX63" fmla="*/ 133881 w 1116173"/>
              <a:gd name="connsiteY63" fmla="*/ 399387 h 937177"/>
              <a:gd name="connsiteX64" fmla="*/ 29786 w 1116173"/>
              <a:gd name="connsiteY64" fmla="*/ 418050 h 937177"/>
              <a:gd name="connsiteX65" fmla="*/ 28532 w 1116173"/>
              <a:gd name="connsiteY65" fmla="*/ 419294 h 937177"/>
              <a:gd name="connsiteX66" fmla="*/ 28532 w 1116173"/>
              <a:gd name="connsiteY66" fmla="*/ 421782 h 937177"/>
              <a:gd name="connsiteX67" fmla="*/ 101273 w 1116173"/>
              <a:gd name="connsiteY67" fmla="*/ 497678 h 937177"/>
              <a:gd name="connsiteX68" fmla="*/ 110052 w 1116173"/>
              <a:gd name="connsiteY68" fmla="*/ 522562 h 937177"/>
              <a:gd name="connsiteX69" fmla="*/ 95002 w 1116173"/>
              <a:gd name="connsiteY69" fmla="*/ 625830 h 937177"/>
              <a:gd name="connsiteX70" fmla="*/ 96256 w 1116173"/>
              <a:gd name="connsiteY70" fmla="*/ 628318 h 937177"/>
              <a:gd name="connsiteX71" fmla="*/ 98765 w 1116173"/>
              <a:gd name="connsiteY71" fmla="*/ 628318 h 937177"/>
              <a:gd name="connsiteX72" fmla="*/ 194081 w 1116173"/>
              <a:gd name="connsiteY72" fmla="*/ 582283 h 937177"/>
              <a:gd name="connsiteX73" fmla="*/ 220418 w 1116173"/>
              <a:gd name="connsiteY73" fmla="*/ 582283 h 937177"/>
              <a:gd name="connsiteX74" fmla="*/ 314480 w 1116173"/>
              <a:gd name="connsiteY74" fmla="*/ 628318 h 937177"/>
              <a:gd name="connsiteX75" fmla="*/ 318243 w 1116173"/>
              <a:gd name="connsiteY75" fmla="*/ 628318 h 937177"/>
              <a:gd name="connsiteX76" fmla="*/ 318243 w 1116173"/>
              <a:gd name="connsiteY76" fmla="*/ 625830 h 937177"/>
              <a:gd name="connsiteX77" fmla="*/ 303193 w 1116173"/>
              <a:gd name="connsiteY77" fmla="*/ 522562 h 937177"/>
              <a:gd name="connsiteX78" fmla="*/ 311972 w 1116173"/>
              <a:gd name="connsiteY78" fmla="*/ 497678 h 937177"/>
              <a:gd name="connsiteX79" fmla="*/ 384713 w 1116173"/>
              <a:gd name="connsiteY79" fmla="*/ 421782 h 937177"/>
              <a:gd name="connsiteX80" fmla="*/ 385967 w 1116173"/>
              <a:gd name="connsiteY80" fmla="*/ 419294 h 937177"/>
              <a:gd name="connsiteX81" fmla="*/ 383459 w 1116173"/>
              <a:gd name="connsiteY81" fmla="*/ 418050 h 937177"/>
              <a:gd name="connsiteX82" fmla="*/ 279364 w 1116173"/>
              <a:gd name="connsiteY82" fmla="*/ 399387 h 937177"/>
              <a:gd name="connsiteX83" fmla="*/ 259297 w 1116173"/>
              <a:gd name="connsiteY83" fmla="*/ 384456 h 937177"/>
              <a:gd name="connsiteX84" fmla="*/ 209131 w 1116173"/>
              <a:gd name="connsiteY84" fmla="*/ 292386 h 937177"/>
              <a:gd name="connsiteX85" fmla="*/ 206622 w 1116173"/>
              <a:gd name="connsiteY85" fmla="*/ 289898 h 937177"/>
              <a:gd name="connsiteX86" fmla="*/ 875623 w 1116173"/>
              <a:gd name="connsiteY86" fmla="*/ 70919 h 937177"/>
              <a:gd name="connsiteX87" fmla="*/ 859368 w 1116173"/>
              <a:gd name="connsiteY87" fmla="*/ 88338 h 937177"/>
              <a:gd name="connsiteX88" fmla="*/ 859368 w 1116173"/>
              <a:gd name="connsiteY88" fmla="*/ 246351 h 937177"/>
              <a:gd name="connsiteX89" fmla="*/ 875623 w 1116173"/>
              <a:gd name="connsiteY89" fmla="*/ 262525 h 937177"/>
              <a:gd name="connsiteX90" fmla="*/ 943145 w 1116173"/>
              <a:gd name="connsiteY90" fmla="*/ 262525 h 937177"/>
              <a:gd name="connsiteX91" fmla="*/ 960651 w 1116173"/>
              <a:gd name="connsiteY91" fmla="*/ 246351 h 937177"/>
              <a:gd name="connsiteX92" fmla="*/ 960651 w 1116173"/>
              <a:gd name="connsiteY92" fmla="*/ 88338 h 937177"/>
              <a:gd name="connsiteX93" fmla="*/ 943145 w 1116173"/>
              <a:gd name="connsiteY93" fmla="*/ 70919 h 937177"/>
              <a:gd name="connsiteX94" fmla="*/ 172760 w 1116173"/>
              <a:gd name="connsiteY94" fmla="*/ 70919 h 937177"/>
              <a:gd name="connsiteX95" fmla="*/ 156456 w 1116173"/>
              <a:gd name="connsiteY95" fmla="*/ 88338 h 937177"/>
              <a:gd name="connsiteX96" fmla="*/ 156456 w 1116173"/>
              <a:gd name="connsiteY96" fmla="*/ 246351 h 937177"/>
              <a:gd name="connsiteX97" fmla="*/ 172760 w 1116173"/>
              <a:gd name="connsiteY97" fmla="*/ 262525 h 937177"/>
              <a:gd name="connsiteX98" fmla="*/ 206622 w 1116173"/>
              <a:gd name="connsiteY98" fmla="*/ 262525 h 937177"/>
              <a:gd name="connsiteX99" fmla="*/ 240485 w 1116173"/>
              <a:gd name="connsiteY99" fmla="*/ 262525 h 937177"/>
              <a:gd name="connsiteX100" fmla="*/ 258043 w 1116173"/>
              <a:gd name="connsiteY100" fmla="*/ 246351 h 937177"/>
              <a:gd name="connsiteX101" fmla="*/ 258043 w 1116173"/>
              <a:gd name="connsiteY101" fmla="*/ 88338 h 937177"/>
              <a:gd name="connsiteX102" fmla="*/ 240485 w 1116173"/>
              <a:gd name="connsiteY102" fmla="*/ 70919 h 937177"/>
              <a:gd name="connsiteX103" fmla="*/ 616461 w 1116173"/>
              <a:gd name="connsiteY103" fmla="*/ 27491 h 937177"/>
              <a:gd name="connsiteX104" fmla="*/ 616461 w 1116173"/>
              <a:gd name="connsiteY104" fmla="*/ 328637 h 937177"/>
              <a:gd name="connsiteX105" fmla="*/ 636468 w 1116173"/>
              <a:gd name="connsiteY105" fmla="*/ 366124 h 937177"/>
              <a:gd name="connsiteX106" fmla="*/ 636468 w 1116173"/>
              <a:gd name="connsiteY106" fmla="*/ 431102 h 937177"/>
              <a:gd name="connsiteX107" fmla="*/ 653973 w 1116173"/>
              <a:gd name="connsiteY107" fmla="*/ 401112 h 937177"/>
              <a:gd name="connsiteX108" fmla="*/ 701489 w 1116173"/>
              <a:gd name="connsiteY108" fmla="*/ 46234 h 937177"/>
              <a:gd name="connsiteX109" fmla="*/ 697737 w 1116173"/>
              <a:gd name="connsiteY109" fmla="*/ 32489 h 937177"/>
              <a:gd name="connsiteX110" fmla="*/ 685233 w 1116173"/>
              <a:gd name="connsiteY110" fmla="*/ 27491 h 937177"/>
              <a:gd name="connsiteX111" fmla="*/ 527682 w 1116173"/>
              <a:gd name="connsiteY111" fmla="*/ 27491 h 937177"/>
              <a:gd name="connsiteX112" fmla="*/ 527682 w 1116173"/>
              <a:gd name="connsiteY112" fmla="*/ 322389 h 937177"/>
              <a:gd name="connsiteX113" fmla="*/ 588952 w 1116173"/>
              <a:gd name="connsiteY113" fmla="*/ 322389 h 937177"/>
              <a:gd name="connsiteX114" fmla="*/ 588952 w 1116173"/>
              <a:gd name="connsiteY114" fmla="*/ 27491 h 937177"/>
              <a:gd name="connsiteX115" fmla="*/ 432652 w 1116173"/>
              <a:gd name="connsiteY115" fmla="*/ 27491 h 937177"/>
              <a:gd name="connsiteX116" fmla="*/ 420148 w 1116173"/>
              <a:gd name="connsiteY116" fmla="*/ 32489 h 937177"/>
              <a:gd name="connsiteX117" fmla="*/ 416396 w 1116173"/>
              <a:gd name="connsiteY117" fmla="*/ 46234 h 937177"/>
              <a:gd name="connsiteX118" fmla="*/ 462661 w 1116173"/>
              <a:gd name="connsiteY118" fmla="*/ 401112 h 937177"/>
              <a:gd name="connsiteX119" fmla="*/ 480167 w 1116173"/>
              <a:gd name="connsiteY119" fmla="*/ 431102 h 937177"/>
              <a:gd name="connsiteX120" fmla="*/ 480167 w 1116173"/>
              <a:gd name="connsiteY120" fmla="*/ 366124 h 937177"/>
              <a:gd name="connsiteX121" fmla="*/ 501424 w 1116173"/>
              <a:gd name="connsiteY121" fmla="*/ 328637 h 937177"/>
              <a:gd name="connsiteX122" fmla="*/ 501424 w 1116173"/>
              <a:gd name="connsiteY122" fmla="*/ 27491 h 937177"/>
              <a:gd name="connsiteX123" fmla="*/ 783093 w 1116173"/>
              <a:gd name="connsiteY123" fmla="*/ 1244 h 937177"/>
              <a:gd name="connsiteX124" fmla="*/ 799349 w 1116173"/>
              <a:gd name="connsiteY124" fmla="*/ 12442 h 937177"/>
              <a:gd name="connsiteX125" fmla="*/ 814353 w 1116173"/>
              <a:gd name="connsiteY125" fmla="*/ 123175 h 937177"/>
              <a:gd name="connsiteX126" fmla="*/ 831859 w 1116173"/>
              <a:gd name="connsiteY126" fmla="*/ 151792 h 937177"/>
              <a:gd name="connsiteX127" fmla="*/ 831859 w 1116173"/>
              <a:gd name="connsiteY127" fmla="*/ 88338 h 937177"/>
              <a:gd name="connsiteX128" fmla="*/ 853116 w 1116173"/>
              <a:gd name="connsiteY128" fmla="*/ 51012 h 937177"/>
              <a:gd name="connsiteX129" fmla="*/ 853116 w 1116173"/>
              <a:gd name="connsiteY129" fmla="*/ 14931 h 937177"/>
              <a:gd name="connsiteX130" fmla="*/ 865620 w 1116173"/>
              <a:gd name="connsiteY130" fmla="*/ 1244 h 937177"/>
              <a:gd name="connsiteX131" fmla="*/ 879374 w 1116173"/>
              <a:gd name="connsiteY131" fmla="*/ 14931 h 937177"/>
              <a:gd name="connsiteX132" fmla="*/ 879374 w 1116173"/>
              <a:gd name="connsiteY132" fmla="*/ 43547 h 937177"/>
              <a:gd name="connsiteX133" fmla="*/ 940644 w 1116173"/>
              <a:gd name="connsiteY133" fmla="*/ 43547 h 937177"/>
              <a:gd name="connsiteX134" fmla="*/ 940644 w 1116173"/>
              <a:gd name="connsiteY134" fmla="*/ 14931 h 937177"/>
              <a:gd name="connsiteX135" fmla="*/ 954399 w 1116173"/>
              <a:gd name="connsiteY135" fmla="*/ 1244 h 937177"/>
              <a:gd name="connsiteX136" fmla="*/ 968153 w 1116173"/>
              <a:gd name="connsiteY136" fmla="*/ 14931 h 937177"/>
              <a:gd name="connsiteX137" fmla="*/ 968153 w 1116173"/>
              <a:gd name="connsiteY137" fmla="*/ 51012 h 937177"/>
              <a:gd name="connsiteX138" fmla="*/ 988160 w 1116173"/>
              <a:gd name="connsiteY138" fmla="*/ 88338 h 937177"/>
              <a:gd name="connsiteX139" fmla="*/ 988160 w 1116173"/>
              <a:gd name="connsiteY139" fmla="*/ 151792 h 937177"/>
              <a:gd name="connsiteX140" fmla="*/ 1005665 w 1116173"/>
              <a:gd name="connsiteY140" fmla="*/ 123175 h 937177"/>
              <a:gd name="connsiteX141" fmla="*/ 1020670 w 1116173"/>
              <a:gd name="connsiteY141" fmla="*/ 12442 h 937177"/>
              <a:gd name="connsiteX142" fmla="*/ 1035675 w 1116173"/>
              <a:gd name="connsiteY142" fmla="*/ 1244 h 937177"/>
              <a:gd name="connsiteX143" fmla="*/ 1048179 w 1116173"/>
              <a:gd name="connsiteY143" fmla="*/ 16175 h 937177"/>
              <a:gd name="connsiteX144" fmla="*/ 1033174 w 1116173"/>
              <a:gd name="connsiteY144" fmla="*/ 126908 h 937177"/>
              <a:gd name="connsiteX145" fmla="*/ 988160 w 1116173"/>
              <a:gd name="connsiteY145" fmla="*/ 182897 h 937177"/>
              <a:gd name="connsiteX146" fmla="*/ 988160 w 1116173"/>
              <a:gd name="connsiteY146" fmla="*/ 246351 h 937177"/>
              <a:gd name="connsiteX147" fmla="*/ 943145 w 1116173"/>
              <a:gd name="connsiteY147" fmla="*/ 289898 h 937177"/>
              <a:gd name="connsiteX148" fmla="*/ 985659 w 1116173"/>
              <a:gd name="connsiteY148" fmla="*/ 372014 h 937177"/>
              <a:gd name="connsiteX149" fmla="*/ 986909 w 1116173"/>
              <a:gd name="connsiteY149" fmla="*/ 373259 h 937177"/>
              <a:gd name="connsiteX150" fmla="*/ 1090693 w 1116173"/>
              <a:gd name="connsiteY150" fmla="*/ 390677 h 937177"/>
              <a:gd name="connsiteX151" fmla="*/ 1114450 w 1116173"/>
              <a:gd name="connsiteY151" fmla="*/ 411829 h 937177"/>
              <a:gd name="connsiteX152" fmla="*/ 1108198 w 1116173"/>
              <a:gd name="connsiteY152" fmla="*/ 440445 h 937177"/>
              <a:gd name="connsiteX153" fmla="*/ 1034424 w 1116173"/>
              <a:gd name="connsiteY153" fmla="*/ 516341 h 937177"/>
              <a:gd name="connsiteX154" fmla="*/ 1033174 w 1116173"/>
              <a:gd name="connsiteY154" fmla="*/ 518829 h 937177"/>
              <a:gd name="connsiteX155" fmla="*/ 1048179 w 1116173"/>
              <a:gd name="connsiteY155" fmla="*/ 622097 h 937177"/>
              <a:gd name="connsiteX156" fmla="*/ 1036925 w 1116173"/>
              <a:gd name="connsiteY156" fmla="*/ 650714 h 937177"/>
              <a:gd name="connsiteX157" fmla="*/ 1018169 w 1116173"/>
              <a:gd name="connsiteY157" fmla="*/ 655691 h 937177"/>
              <a:gd name="connsiteX158" fmla="*/ 1005665 w 1116173"/>
              <a:gd name="connsiteY158" fmla="*/ 653202 h 937177"/>
              <a:gd name="connsiteX159" fmla="*/ 910634 w 1116173"/>
              <a:gd name="connsiteY159" fmla="*/ 607167 h 937177"/>
              <a:gd name="connsiteX160" fmla="*/ 909384 w 1116173"/>
              <a:gd name="connsiteY160" fmla="*/ 607167 h 937177"/>
              <a:gd name="connsiteX161" fmla="*/ 814353 w 1116173"/>
              <a:gd name="connsiteY161" fmla="*/ 653202 h 937177"/>
              <a:gd name="connsiteX162" fmla="*/ 783093 w 1116173"/>
              <a:gd name="connsiteY162" fmla="*/ 650714 h 937177"/>
              <a:gd name="connsiteX163" fmla="*/ 771840 w 1116173"/>
              <a:gd name="connsiteY163" fmla="*/ 622097 h 937177"/>
              <a:gd name="connsiteX164" fmla="*/ 785594 w 1116173"/>
              <a:gd name="connsiteY164" fmla="*/ 518829 h 937177"/>
              <a:gd name="connsiteX165" fmla="*/ 785594 w 1116173"/>
              <a:gd name="connsiteY165" fmla="*/ 516341 h 937177"/>
              <a:gd name="connsiteX166" fmla="*/ 711820 w 1116173"/>
              <a:gd name="connsiteY166" fmla="*/ 440445 h 937177"/>
              <a:gd name="connsiteX167" fmla="*/ 704318 w 1116173"/>
              <a:gd name="connsiteY167" fmla="*/ 411829 h 937177"/>
              <a:gd name="connsiteX168" fmla="*/ 728075 w 1116173"/>
              <a:gd name="connsiteY168" fmla="*/ 390677 h 937177"/>
              <a:gd name="connsiteX169" fmla="*/ 833109 w 1116173"/>
              <a:gd name="connsiteY169" fmla="*/ 373259 h 937177"/>
              <a:gd name="connsiteX170" fmla="*/ 834360 w 1116173"/>
              <a:gd name="connsiteY170" fmla="*/ 372014 h 937177"/>
              <a:gd name="connsiteX171" fmla="*/ 876874 w 1116173"/>
              <a:gd name="connsiteY171" fmla="*/ 289898 h 937177"/>
              <a:gd name="connsiteX172" fmla="*/ 875623 w 1116173"/>
              <a:gd name="connsiteY172" fmla="*/ 289898 h 937177"/>
              <a:gd name="connsiteX173" fmla="*/ 831859 w 1116173"/>
              <a:gd name="connsiteY173" fmla="*/ 246351 h 937177"/>
              <a:gd name="connsiteX174" fmla="*/ 831859 w 1116173"/>
              <a:gd name="connsiteY174" fmla="*/ 182897 h 937177"/>
              <a:gd name="connsiteX175" fmla="*/ 786844 w 1116173"/>
              <a:gd name="connsiteY175" fmla="*/ 126908 h 937177"/>
              <a:gd name="connsiteX176" fmla="*/ 771840 w 1116173"/>
              <a:gd name="connsiteY176" fmla="*/ 16175 h 937177"/>
              <a:gd name="connsiteX177" fmla="*/ 783093 w 1116173"/>
              <a:gd name="connsiteY177" fmla="*/ 1244 h 937177"/>
              <a:gd name="connsiteX178" fmla="*/ 81207 w 1116173"/>
              <a:gd name="connsiteY178" fmla="*/ 1244 h 937177"/>
              <a:gd name="connsiteX179" fmla="*/ 96256 w 1116173"/>
              <a:gd name="connsiteY179" fmla="*/ 12442 h 937177"/>
              <a:gd name="connsiteX180" fmla="*/ 111306 w 1116173"/>
              <a:gd name="connsiteY180" fmla="*/ 123175 h 937177"/>
              <a:gd name="connsiteX181" fmla="*/ 128865 w 1116173"/>
              <a:gd name="connsiteY181" fmla="*/ 151792 h 937177"/>
              <a:gd name="connsiteX182" fmla="*/ 128865 w 1116173"/>
              <a:gd name="connsiteY182" fmla="*/ 88338 h 937177"/>
              <a:gd name="connsiteX183" fmla="*/ 148931 w 1116173"/>
              <a:gd name="connsiteY183" fmla="*/ 51012 h 937177"/>
              <a:gd name="connsiteX184" fmla="*/ 148931 w 1116173"/>
              <a:gd name="connsiteY184" fmla="*/ 14931 h 937177"/>
              <a:gd name="connsiteX185" fmla="*/ 162727 w 1116173"/>
              <a:gd name="connsiteY185" fmla="*/ 1244 h 937177"/>
              <a:gd name="connsiteX186" fmla="*/ 176523 w 1116173"/>
              <a:gd name="connsiteY186" fmla="*/ 14931 h 937177"/>
              <a:gd name="connsiteX187" fmla="*/ 176523 w 1116173"/>
              <a:gd name="connsiteY187" fmla="*/ 43547 h 937177"/>
              <a:gd name="connsiteX188" fmla="*/ 237976 w 1116173"/>
              <a:gd name="connsiteY188" fmla="*/ 43547 h 937177"/>
              <a:gd name="connsiteX189" fmla="*/ 237976 w 1116173"/>
              <a:gd name="connsiteY189" fmla="*/ 14931 h 937177"/>
              <a:gd name="connsiteX190" fmla="*/ 251772 w 1116173"/>
              <a:gd name="connsiteY190" fmla="*/ 1244 h 937177"/>
              <a:gd name="connsiteX191" fmla="*/ 265568 w 1116173"/>
              <a:gd name="connsiteY191" fmla="*/ 14931 h 937177"/>
              <a:gd name="connsiteX192" fmla="*/ 265568 w 1116173"/>
              <a:gd name="connsiteY192" fmla="*/ 51012 h 937177"/>
              <a:gd name="connsiteX193" fmla="*/ 285634 w 1116173"/>
              <a:gd name="connsiteY193" fmla="*/ 88338 h 937177"/>
              <a:gd name="connsiteX194" fmla="*/ 285634 w 1116173"/>
              <a:gd name="connsiteY194" fmla="*/ 151792 h 937177"/>
              <a:gd name="connsiteX195" fmla="*/ 303193 w 1116173"/>
              <a:gd name="connsiteY195" fmla="*/ 123175 h 937177"/>
              <a:gd name="connsiteX196" fmla="*/ 318243 w 1116173"/>
              <a:gd name="connsiteY196" fmla="*/ 12442 h 937177"/>
              <a:gd name="connsiteX197" fmla="*/ 333292 w 1116173"/>
              <a:gd name="connsiteY197" fmla="*/ 1244 h 937177"/>
              <a:gd name="connsiteX198" fmla="*/ 344580 w 1116173"/>
              <a:gd name="connsiteY198" fmla="*/ 16175 h 937177"/>
              <a:gd name="connsiteX199" fmla="*/ 330784 w 1116173"/>
              <a:gd name="connsiteY199" fmla="*/ 126908 h 937177"/>
              <a:gd name="connsiteX200" fmla="*/ 285634 w 1116173"/>
              <a:gd name="connsiteY200" fmla="*/ 182897 h 937177"/>
              <a:gd name="connsiteX201" fmla="*/ 285634 w 1116173"/>
              <a:gd name="connsiteY201" fmla="*/ 246351 h 937177"/>
              <a:gd name="connsiteX202" fmla="*/ 240485 w 1116173"/>
              <a:gd name="connsiteY202" fmla="*/ 289898 h 937177"/>
              <a:gd name="connsiteX203" fmla="*/ 239231 w 1116173"/>
              <a:gd name="connsiteY203" fmla="*/ 289898 h 937177"/>
              <a:gd name="connsiteX204" fmla="*/ 283126 w 1116173"/>
              <a:gd name="connsiteY204" fmla="*/ 372014 h 937177"/>
              <a:gd name="connsiteX205" fmla="*/ 284380 w 1116173"/>
              <a:gd name="connsiteY205" fmla="*/ 373259 h 937177"/>
              <a:gd name="connsiteX206" fmla="*/ 388476 w 1116173"/>
              <a:gd name="connsiteY206" fmla="*/ 390677 h 937177"/>
              <a:gd name="connsiteX207" fmla="*/ 412305 w 1116173"/>
              <a:gd name="connsiteY207" fmla="*/ 411829 h 937177"/>
              <a:gd name="connsiteX208" fmla="*/ 404780 w 1116173"/>
              <a:gd name="connsiteY208" fmla="*/ 440445 h 937177"/>
              <a:gd name="connsiteX209" fmla="*/ 332038 w 1116173"/>
              <a:gd name="connsiteY209" fmla="*/ 516341 h 937177"/>
              <a:gd name="connsiteX210" fmla="*/ 330784 w 1116173"/>
              <a:gd name="connsiteY210" fmla="*/ 518829 h 937177"/>
              <a:gd name="connsiteX211" fmla="*/ 345834 w 1116173"/>
              <a:gd name="connsiteY211" fmla="*/ 622097 h 937177"/>
              <a:gd name="connsiteX212" fmla="*/ 333292 w 1116173"/>
              <a:gd name="connsiteY212" fmla="*/ 650714 h 937177"/>
              <a:gd name="connsiteX213" fmla="*/ 316988 w 1116173"/>
              <a:gd name="connsiteY213" fmla="*/ 655691 h 937177"/>
              <a:gd name="connsiteX214" fmla="*/ 303193 w 1116173"/>
              <a:gd name="connsiteY214" fmla="*/ 653202 h 937177"/>
              <a:gd name="connsiteX215" fmla="*/ 207877 w 1116173"/>
              <a:gd name="connsiteY215" fmla="*/ 607167 h 937177"/>
              <a:gd name="connsiteX216" fmla="*/ 205368 w 1116173"/>
              <a:gd name="connsiteY216" fmla="*/ 607167 h 937177"/>
              <a:gd name="connsiteX217" fmla="*/ 111306 w 1116173"/>
              <a:gd name="connsiteY217" fmla="*/ 653202 h 937177"/>
              <a:gd name="connsiteX218" fmla="*/ 79952 w 1116173"/>
              <a:gd name="connsiteY218" fmla="*/ 650714 h 937177"/>
              <a:gd name="connsiteX219" fmla="*/ 67411 w 1116173"/>
              <a:gd name="connsiteY219" fmla="*/ 622097 h 937177"/>
              <a:gd name="connsiteX220" fmla="*/ 82461 w 1116173"/>
              <a:gd name="connsiteY220" fmla="*/ 518829 h 937177"/>
              <a:gd name="connsiteX221" fmla="*/ 82461 w 1116173"/>
              <a:gd name="connsiteY221" fmla="*/ 516341 h 937177"/>
              <a:gd name="connsiteX222" fmla="*/ 8465 w 1116173"/>
              <a:gd name="connsiteY222" fmla="*/ 440445 h 937177"/>
              <a:gd name="connsiteX223" fmla="*/ 940 w 1116173"/>
              <a:gd name="connsiteY223" fmla="*/ 411829 h 937177"/>
              <a:gd name="connsiteX224" fmla="*/ 24769 w 1116173"/>
              <a:gd name="connsiteY224" fmla="*/ 390677 h 937177"/>
              <a:gd name="connsiteX225" fmla="*/ 128865 w 1116173"/>
              <a:gd name="connsiteY225" fmla="*/ 373259 h 937177"/>
              <a:gd name="connsiteX226" fmla="*/ 131373 w 1116173"/>
              <a:gd name="connsiteY226" fmla="*/ 372014 h 937177"/>
              <a:gd name="connsiteX227" fmla="*/ 174014 w 1116173"/>
              <a:gd name="connsiteY227" fmla="*/ 289898 h 937177"/>
              <a:gd name="connsiteX228" fmla="*/ 172760 w 1116173"/>
              <a:gd name="connsiteY228" fmla="*/ 289898 h 937177"/>
              <a:gd name="connsiteX229" fmla="*/ 128865 w 1116173"/>
              <a:gd name="connsiteY229" fmla="*/ 246351 h 937177"/>
              <a:gd name="connsiteX230" fmla="*/ 128865 w 1116173"/>
              <a:gd name="connsiteY230" fmla="*/ 182897 h 937177"/>
              <a:gd name="connsiteX231" fmla="*/ 82461 w 1116173"/>
              <a:gd name="connsiteY231" fmla="*/ 126908 h 937177"/>
              <a:gd name="connsiteX232" fmla="*/ 68665 w 1116173"/>
              <a:gd name="connsiteY232" fmla="*/ 16175 h 937177"/>
              <a:gd name="connsiteX233" fmla="*/ 81207 w 1116173"/>
              <a:gd name="connsiteY233" fmla="*/ 1244 h 937177"/>
              <a:gd name="connsiteX234" fmla="*/ 432652 w 1116173"/>
              <a:gd name="connsiteY234" fmla="*/ 0 h 937177"/>
              <a:gd name="connsiteX235" fmla="*/ 685233 w 1116173"/>
              <a:gd name="connsiteY235" fmla="*/ 0 h 937177"/>
              <a:gd name="connsiteX236" fmla="*/ 718994 w 1116173"/>
              <a:gd name="connsiteY236" fmla="*/ 13746 h 937177"/>
              <a:gd name="connsiteX237" fmla="*/ 728997 w 1116173"/>
              <a:gd name="connsiteY237" fmla="*/ 49983 h 937177"/>
              <a:gd name="connsiteX238" fmla="*/ 681482 w 1116173"/>
              <a:gd name="connsiteY238" fmla="*/ 404861 h 937177"/>
              <a:gd name="connsiteX239" fmla="*/ 636468 w 1116173"/>
              <a:gd name="connsiteY239" fmla="*/ 461091 h 937177"/>
              <a:gd name="connsiteX240" fmla="*/ 636468 w 1116173"/>
              <a:gd name="connsiteY240" fmla="*/ 524819 h 937177"/>
              <a:gd name="connsiteX241" fmla="*/ 592703 w 1116173"/>
              <a:gd name="connsiteY241" fmla="*/ 568554 h 937177"/>
              <a:gd name="connsiteX242" fmla="*/ 591453 w 1116173"/>
              <a:gd name="connsiteY242" fmla="*/ 568554 h 937177"/>
              <a:gd name="connsiteX243" fmla="*/ 633967 w 1116173"/>
              <a:gd name="connsiteY243" fmla="*/ 651026 h 937177"/>
              <a:gd name="connsiteX244" fmla="*/ 636468 w 1116173"/>
              <a:gd name="connsiteY244" fmla="*/ 652275 h 937177"/>
              <a:gd name="connsiteX245" fmla="*/ 740251 w 1116173"/>
              <a:gd name="connsiteY245" fmla="*/ 669769 h 937177"/>
              <a:gd name="connsiteX246" fmla="*/ 762758 w 1116173"/>
              <a:gd name="connsiteY246" fmla="*/ 691012 h 937177"/>
              <a:gd name="connsiteX247" fmla="*/ 756506 w 1116173"/>
              <a:gd name="connsiteY247" fmla="*/ 721002 h 937177"/>
              <a:gd name="connsiteX248" fmla="*/ 682732 w 1116173"/>
              <a:gd name="connsiteY248" fmla="*/ 795976 h 937177"/>
              <a:gd name="connsiteX249" fmla="*/ 682732 w 1116173"/>
              <a:gd name="connsiteY249" fmla="*/ 798475 h 937177"/>
              <a:gd name="connsiteX250" fmla="*/ 697737 w 1116173"/>
              <a:gd name="connsiteY250" fmla="*/ 902189 h 937177"/>
              <a:gd name="connsiteX251" fmla="*/ 685233 w 1116173"/>
              <a:gd name="connsiteY251" fmla="*/ 930929 h 937177"/>
              <a:gd name="connsiteX252" fmla="*/ 653973 w 1116173"/>
              <a:gd name="connsiteY252" fmla="*/ 933428 h 937177"/>
              <a:gd name="connsiteX253" fmla="*/ 560193 w 1116173"/>
              <a:gd name="connsiteY253" fmla="*/ 887194 h 937177"/>
              <a:gd name="connsiteX254" fmla="*/ 557692 w 1116173"/>
              <a:gd name="connsiteY254" fmla="*/ 887194 h 937177"/>
              <a:gd name="connsiteX255" fmla="*/ 462661 w 1116173"/>
              <a:gd name="connsiteY255" fmla="*/ 933428 h 937177"/>
              <a:gd name="connsiteX256" fmla="*/ 448907 w 1116173"/>
              <a:gd name="connsiteY256" fmla="*/ 937177 h 937177"/>
              <a:gd name="connsiteX257" fmla="*/ 432652 w 1116173"/>
              <a:gd name="connsiteY257" fmla="*/ 930929 h 937177"/>
              <a:gd name="connsiteX258" fmla="*/ 420148 w 1116173"/>
              <a:gd name="connsiteY258" fmla="*/ 902189 h 937177"/>
              <a:gd name="connsiteX259" fmla="*/ 435152 w 1116173"/>
              <a:gd name="connsiteY259" fmla="*/ 798475 h 937177"/>
              <a:gd name="connsiteX260" fmla="*/ 433902 w 1116173"/>
              <a:gd name="connsiteY260" fmla="*/ 795976 h 937177"/>
              <a:gd name="connsiteX261" fmla="*/ 361379 w 1116173"/>
              <a:gd name="connsiteY261" fmla="*/ 721002 h 937177"/>
              <a:gd name="connsiteX262" fmla="*/ 353876 w 1116173"/>
              <a:gd name="connsiteY262" fmla="*/ 691012 h 937177"/>
              <a:gd name="connsiteX263" fmla="*/ 376383 w 1116173"/>
              <a:gd name="connsiteY263" fmla="*/ 669769 h 937177"/>
              <a:gd name="connsiteX264" fmla="*/ 481417 w 1116173"/>
              <a:gd name="connsiteY264" fmla="*/ 652275 h 937177"/>
              <a:gd name="connsiteX265" fmla="*/ 482668 w 1116173"/>
              <a:gd name="connsiteY265" fmla="*/ 651026 h 937177"/>
              <a:gd name="connsiteX266" fmla="*/ 526432 w 1116173"/>
              <a:gd name="connsiteY266" fmla="*/ 568554 h 937177"/>
              <a:gd name="connsiteX267" fmla="*/ 525182 w 1116173"/>
              <a:gd name="connsiteY267" fmla="*/ 568554 h 937177"/>
              <a:gd name="connsiteX268" fmla="*/ 480167 w 1116173"/>
              <a:gd name="connsiteY268" fmla="*/ 524819 h 937177"/>
              <a:gd name="connsiteX269" fmla="*/ 480167 w 1116173"/>
              <a:gd name="connsiteY269" fmla="*/ 461091 h 937177"/>
              <a:gd name="connsiteX270" fmla="*/ 435152 w 1116173"/>
              <a:gd name="connsiteY270" fmla="*/ 404861 h 937177"/>
              <a:gd name="connsiteX271" fmla="*/ 388888 w 1116173"/>
              <a:gd name="connsiteY271" fmla="*/ 49983 h 937177"/>
              <a:gd name="connsiteX272" fmla="*/ 398891 w 1116173"/>
              <a:gd name="connsiteY272" fmla="*/ 13746 h 937177"/>
              <a:gd name="connsiteX273" fmla="*/ 432652 w 1116173"/>
              <a:gd name="connsiteY273" fmla="*/ 0 h 93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1116173" h="937177">
                <a:moveTo>
                  <a:pt x="558942" y="568554"/>
                </a:moveTo>
                <a:cubicBezTo>
                  <a:pt x="557692" y="568554"/>
                  <a:pt x="556442" y="569804"/>
                  <a:pt x="556442" y="571053"/>
                </a:cubicBezTo>
                <a:lnTo>
                  <a:pt x="506426" y="663521"/>
                </a:lnTo>
                <a:cubicBezTo>
                  <a:pt x="502674" y="672268"/>
                  <a:pt x="495172" y="677267"/>
                  <a:pt x="485169" y="679766"/>
                </a:cubicBezTo>
                <a:lnTo>
                  <a:pt x="382636" y="697260"/>
                </a:lnTo>
                <a:cubicBezTo>
                  <a:pt x="381385" y="697260"/>
                  <a:pt x="381385" y="698509"/>
                  <a:pt x="380135" y="698509"/>
                </a:cubicBezTo>
                <a:cubicBezTo>
                  <a:pt x="380135" y="699759"/>
                  <a:pt x="380135" y="701009"/>
                  <a:pt x="381385" y="701009"/>
                </a:cubicBezTo>
                <a:lnTo>
                  <a:pt x="453909" y="777232"/>
                </a:lnTo>
                <a:cubicBezTo>
                  <a:pt x="460161" y="783480"/>
                  <a:pt x="462661" y="793477"/>
                  <a:pt x="462661" y="802224"/>
                </a:cubicBezTo>
                <a:lnTo>
                  <a:pt x="447657" y="905938"/>
                </a:lnTo>
                <a:cubicBezTo>
                  <a:pt x="447657" y="907187"/>
                  <a:pt x="447657" y="908437"/>
                  <a:pt x="447657" y="909687"/>
                </a:cubicBezTo>
                <a:cubicBezTo>
                  <a:pt x="448907" y="909687"/>
                  <a:pt x="448907" y="909687"/>
                  <a:pt x="451408" y="909687"/>
                </a:cubicBezTo>
                <a:lnTo>
                  <a:pt x="545188" y="862203"/>
                </a:lnTo>
                <a:cubicBezTo>
                  <a:pt x="553941" y="858454"/>
                  <a:pt x="563944" y="858454"/>
                  <a:pt x="571447" y="862203"/>
                </a:cubicBezTo>
                <a:lnTo>
                  <a:pt x="666477" y="909687"/>
                </a:lnTo>
                <a:cubicBezTo>
                  <a:pt x="667728" y="909687"/>
                  <a:pt x="668978" y="909687"/>
                  <a:pt x="668978" y="909687"/>
                </a:cubicBezTo>
                <a:cubicBezTo>
                  <a:pt x="670228" y="908437"/>
                  <a:pt x="670228" y="907187"/>
                  <a:pt x="670228" y="905938"/>
                </a:cubicBezTo>
                <a:lnTo>
                  <a:pt x="655224" y="802224"/>
                </a:lnTo>
                <a:cubicBezTo>
                  <a:pt x="653973" y="793477"/>
                  <a:pt x="656474" y="783480"/>
                  <a:pt x="662726" y="777232"/>
                </a:cubicBezTo>
                <a:lnTo>
                  <a:pt x="736500" y="701009"/>
                </a:lnTo>
                <a:cubicBezTo>
                  <a:pt x="736500" y="701009"/>
                  <a:pt x="737750" y="699759"/>
                  <a:pt x="736500" y="698509"/>
                </a:cubicBezTo>
                <a:cubicBezTo>
                  <a:pt x="736500" y="698509"/>
                  <a:pt x="736500" y="697260"/>
                  <a:pt x="735250" y="697260"/>
                </a:cubicBezTo>
                <a:lnTo>
                  <a:pt x="631466" y="679766"/>
                </a:lnTo>
                <a:cubicBezTo>
                  <a:pt x="622713" y="677267"/>
                  <a:pt x="615211" y="672268"/>
                  <a:pt x="610209" y="663521"/>
                </a:cubicBezTo>
                <a:lnTo>
                  <a:pt x="561443" y="571053"/>
                </a:lnTo>
                <a:cubicBezTo>
                  <a:pt x="560193" y="569804"/>
                  <a:pt x="560193" y="568554"/>
                  <a:pt x="558942" y="568554"/>
                </a:cubicBezTo>
                <a:close/>
                <a:moveTo>
                  <a:pt x="525182" y="349880"/>
                </a:moveTo>
                <a:cubicBezTo>
                  <a:pt x="515178" y="349880"/>
                  <a:pt x="507676" y="357377"/>
                  <a:pt x="507676" y="366124"/>
                </a:cubicBezTo>
                <a:lnTo>
                  <a:pt x="507676" y="524819"/>
                </a:lnTo>
                <a:cubicBezTo>
                  <a:pt x="507676" y="533566"/>
                  <a:pt x="515178" y="542313"/>
                  <a:pt x="525182" y="542313"/>
                </a:cubicBezTo>
                <a:lnTo>
                  <a:pt x="592703" y="542313"/>
                </a:lnTo>
                <a:cubicBezTo>
                  <a:pt x="601456" y="542313"/>
                  <a:pt x="608959" y="533566"/>
                  <a:pt x="608959" y="524819"/>
                </a:cubicBezTo>
                <a:lnTo>
                  <a:pt x="608959" y="366124"/>
                </a:lnTo>
                <a:cubicBezTo>
                  <a:pt x="608959" y="357377"/>
                  <a:pt x="601456" y="349880"/>
                  <a:pt x="592703" y="349880"/>
                </a:cubicBezTo>
                <a:close/>
                <a:moveTo>
                  <a:pt x="906883" y="292386"/>
                </a:moveTo>
                <a:lnTo>
                  <a:pt x="858118" y="384456"/>
                </a:lnTo>
                <a:cubicBezTo>
                  <a:pt x="854366" y="391921"/>
                  <a:pt x="846864" y="398142"/>
                  <a:pt x="836861" y="399387"/>
                </a:cubicBezTo>
                <a:lnTo>
                  <a:pt x="733077" y="418050"/>
                </a:lnTo>
                <a:cubicBezTo>
                  <a:pt x="731827" y="418050"/>
                  <a:pt x="731827" y="419294"/>
                  <a:pt x="730576" y="419294"/>
                </a:cubicBezTo>
                <a:cubicBezTo>
                  <a:pt x="730576" y="420538"/>
                  <a:pt x="730576" y="420538"/>
                  <a:pt x="731827" y="421782"/>
                </a:cubicBezTo>
                <a:lnTo>
                  <a:pt x="805601" y="497678"/>
                </a:lnTo>
                <a:cubicBezTo>
                  <a:pt x="811853" y="503899"/>
                  <a:pt x="814353" y="513852"/>
                  <a:pt x="813103" y="522562"/>
                </a:cubicBezTo>
                <a:lnTo>
                  <a:pt x="798098" y="625830"/>
                </a:lnTo>
                <a:cubicBezTo>
                  <a:pt x="798098" y="627074"/>
                  <a:pt x="799349" y="628318"/>
                  <a:pt x="799349" y="628318"/>
                </a:cubicBezTo>
                <a:cubicBezTo>
                  <a:pt x="800599" y="628318"/>
                  <a:pt x="800599" y="628318"/>
                  <a:pt x="801849" y="628318"/>
                </a:cubicBezTo>
                <a:lnTo>
                  <a:pt x="896880" y="582283"/>
                </a:lnTo>
                <a:cubicBezTo>
                  <a:pt x="900631" y="579795"/>
                  <a:pt x="905633" y="579795"/>
                  <a:pt x="909384" y="579795"/>
                </a:cubicBezTo>
                <a:cubicBezTo>
                  <a:pt x="914386" y="579795"/>
                  <a:pt x="919387" y="579795"/>
                  <a:pt x="923139" y="582283"/>
                </a:cubicBezTo>
                <a:lnTo>
                  <a:pt x="1018169" y="628318"/>
                </a:lnTo>
                <a:lnTo>
                  <a:pt x="1019420" y="628318"/>
                </a:lnTo>
                <a:cubicBezTo>
                  <a:pt x="1020670" y="628318"/>
                  <a:pt x="1021920" y="627074"/>
                  <a:pt x="1021920" y="625830"/>
                </a:cubicBezTo>
                <a:lnTo>
                  <a:pt x="1005665" y="522562"/>
                </a:lnTo>
                <a:cubicBezTo>
                  <a:pt x="1004415" y="513852"/>
                  <a:pt x="1006916" y="503899"/>
                  <a:pt x="1014418" y="497678"/>
                </a:cubicBezTo>
                <a:lnTo>
                  <a:pt x="1088192" y="421782"/>
                </a:lnTo>
                <a:cubicBezTo>
                  <a:pt x="1088192" y="420538"/>
                  <a:pt x="1088192" y="420538"/>
                  <a:pt x="1088192" y="419294"/>
                </a:cubicBezTo>
                <a:cubicBezTo>
                  <a:pt x="1088192" y="419294"/>
                  <a:pt x="1086942" y="418050"/>
                  <a:pt x="1085691" y="418050"/>
                </a:cubicBezTo>
                <a:lnTo>
                  <a:pt x="983158" y="399387"/>
                </a:lnTo>
                <a:cubicBezTo>
                  <a:pt x="973155" y="398142"/>
                  <a:pt x="965652" y="391921"/>
                  <a:pt x="960651" y="384456"/>
                </a:cubicBezTo>
                <a:lnTo>
                  <a:pt x="911885" y="292386"/>
                </a:lnTo>
                <a:cubicBezTo>
                  <a:pt x="911885" y="289898"/>
                  <a:pt x="908134" y="289898"/>
                  <a:pt x="906883" y="292386"/>
                </a:cubicBezTo>
                <a:close/>
                <a:moveTo>
                  <a:pt x="206622" y="289898"/>
                </a:moveTo>
                <a:cubicBezTo>
                  <a:pt x="205368" y="289898"/>
                  <a:pt x="205368" y="291142"/>
                  <a:pt x="204114" y="292386"/>
                </a:cubicBezTo>
                <a:lnTo>
                  <a:pt x="155202" y="384456"/>
                </a:lnTo>
                <a:cubicBezTo>
                  <a:pt x="151439" y="391921"/>
                  <a:pt x="142660" y="398142"/>
                  <a:pt x="133881" y="399387"/>
                </a:cubicBezTo>
                <a:lnTo>
                  <a:pt x="29786" y="418050"/>
                </a:lnTo>
                <a:cubicBezTo>
                  <a:pt x="28532" y="418050"/>
                  <a:pt x="28532" y="419294"/>
                  <a:pt x="28532" y="419294"/>
                </a:cubicBezTo>
                <a:cubicBezTo>
                  <a:pt x="27278" y="420538"/>
                  <a:pt x="28532" y="420538"/>
                  <a:pt x="28532" y="421782"/>
                </a:cubicBezTo>
                <a:lnTo>
                  <a:pt x="101273" y="497678"/>
                </a:lnTo>
                <a:cubicBezTo>
                  <a:pt x="108798" y="503899"/>
                  <a:pt x="111306" y="513852"/>
                  <a:pt x="110052" y="522562"/>
                </a:cubicBezTo>
                <a:lnTo>
                  <a:pt x="95002" y="625830"/>
                </a:lnTo>
                <a:cubicBezTo>
                  <a:pt x="95002" y="627074"/>
                  <a:pt x="95002" y="628318"/>
                  <a:pt x="96256" y="628318"/>
                </a:cubicBezTo>
                <a:cubicBezTo>
                  <a:pt x="96256" y="628318"/>
                  <a:pt x="97511" y="628318"/>
                  <a:pt x="98765" y="628318"/>
                </a:cubicBezTo>
                <a:lnTo>
                  <a:pt x="194081" y="582283"/>
                </a:lnTo>
                <a:cubicBezTo>
                  <a:pt x="201606" y="578551"/>
                  <a:pt x="211639" y="578551"/>
                  <a:pt x="220418" y="582283"/>
                </a:cubicBezTo>
                <a:lnTo>
                  <a:pt x="314480" y="628318"/>
                </a:lnTo>
                <a:cubicBezTo>
                  <a:pt x="315734" y="628318"/>
                  <a:pt x="316988" y="628318"/>
                  <a:pt x="318243" y="628318"/>
                </a:cubicBezTo>
                <a:cubicBezTo>
                  <a:pt x="318243" y="628318"/>
                  <a:pt x="318243" y="627074"/>
                  <a:pt x="318243" y="625830"/>
                </a:cubicBezTo>
                <a:lnTo>
                  <a:pt x="303193" y="522562"/>
                </a:lnTo>
                <a:cubicBezTo>
                  <a:pt x="303193" y="513852"/>
                  <a:pt x="305701" y="503899"/>
                  <a:pt x="311972" y="497678"/>
                </a:cubicBezTo>
                <a:lnTo>
                  <a:pt x="384713" y="421782"/>
                </a:lnTo>
                <a:cubicBezTo>
                  <a:pt x="385967" y="420538"/>
                  <a:pt x="385967" y="420538"/>
                  <a:pt x="385967" y="419294"/>
                </a:cubicBezTo>
                <a:cubicBezTo>
                  <a:pt x="384713" y="419294"/>
                  <a:pt x="384713" y="418050"/>
                  <a:pt x="383459" y="418050"/>
                </a:cubicBezTo>
                <a:lnTo>
                  <a:pt x="279364" y="399387"/>
                </a:lnTo>
                <a:cubicBezTo>
                  <a:pt x="270585" y="398142"/>
                  <a:pt x="263060" y="391921"/>
                  <a:pt x="259297" y="384456"/>
                </a:cubicBezTo>
                <a:lnTo>
                  <a:pt x="209131" y="292386"/>
                </a:lnTo>
                <a:cubicBezTo>
                  <a:pt x="207877" y="291142"/>
                  <a:pt x="207877" y="289898"/>
                  <a:pt x="206622" y="289898"/>
                </a:cubicBezTo>
                <a:close/>
                <a:moveTo>
                  <a:pt x="875623" y="70919"/>
                </a:moveTo>
                <a:cubicBezTo>
                  <a:pt x="866870" y="70919"/>
                  <a:pt x="859368" y="78384"/>
                  <a:pt x="859368" y="88338"/>
                </a:cubicBezTo>
                <a:lnTo>
                  <a:pt x="859368" y="246351"/>
                </a:lnTo>
                <a:cubicBezTo>
                  <a:pt x="859368" y="255060"/>
                  <a:pt x="866870" y="262525"/>
                  <a:pt x="875623" y="262525"/>
                </a:cubicBezTo>
                <a:lnTo>
                  <a:pt x="943145" y="262525"/>
                </a:lnTo>
                <a:cubicBezTo>
                  <a:pt x="953148" y="262525"/>
                  <a:pt x="960651" y="255060"/>
                  <a:pt x="960651" y="246351"/>
                </a:cubicBezTo>
                <a:lnTo>
                  <a:pt x="960651" y="88338"/>
                </a:lnTo>
                <a:cubicBezTo>
                  <a:pt x="960651" y="78384"/>
                  <a:pt x="953148" y="70919"/>
                  <a:pt x="943145" y="70919"/>
                </a:cubicBezTo>
                <a:close/>
                <a:moveTo>
                  <a:pt x="172760" y="70919"/>
                </a:moveTo>
                <a:cubicBezTo>
                  <a:pt x="163981" y="70919"/>
                  <a:pt x="156456" y="78384"/>
                  <a:pt x="156456" y="88338"/>
                </a:cubicBezTo>
                <a:lnTo>
                  <a:pt x="156456" y="246351"/>
                </a:lnTo>
                <a:cubicBezTo>
                  <a:pt x="156456" y="255060"/>
                  <a:pt x="163981" y="262525"/>
                  <a:pt x="172760" y="262525"/>
                </a:cubicBezTo>
                <a:lnTo>
                  <a:pt x="206622" y="262525"/>
                </a:lnTo>
                <a:lnTo>
                  <a:pt x="240485" y="262525"/>
                </a:lnTo>
                <a:cubicBezTo>
                  <a:pt x="250518" y="262525"/>
                  <a:pt x="258043" y="255060"/>
                  <a:pt x="258043" y="246351"/>
                </a:cubicBezTo>
                <a:lnTo>
                  <a:pt x="258043" y="88338"/>
                </a:lnTo>
                <a:cubicBezTo>
                  <a:pt x="258043" y="78384"/>
                  <a:pt x="250518" y="70919"/>
                  <a:pt x="240485" y="70919"/>
                </a:cubicBezTo>
                <a:close/>
                <a:moveTo>
                  <a:pt x="616461" y="27491"/>
                </a:moveTo>
                <a:lnTo>
                  <a:pt x="616461" y="328637"/>
                </a:lnTo>
                <a:cubicBezTo>
                  <a:pt x="628965" y="336134"/>
                  <a:pt x="636468" y="351129"/>
                  <a:pt x="636468" y="366124"/>
                </a:cubicBezTo>
                <a:lnTo>
                  <a:pt x="636468" y="431102"/>
                </a:lnTo>
                <a:cubicBezTo>
                  <a:pt x="646471" y="423604"/>
                  <a:pt x="652723" y="413608"/>
                  <a:pt x="653973" y="401112"/>
                </a:cubicBezTo>
                <a:lnTo>
                  <a:pt x="701489" y="46234"/>
                </a:lnTo>
                <a:cubicBezTo>
                  <a:pt x="702739" y="41236"/>
                  <a:pt x="701489" y="36238"/>
                  <a:pt x="697737" y="32489"/>
                </a:cubicBezTo>
                <a:cubicBezTo>
                  <a:pt x="693986" y="28740"/>
                  <a:pt x="690235" y="27491"/>
                  <a:pt x="685233" y="27491"/>
                </a:cubicBezTo>
                <a:close/>
                <a:moveTo>
                  <a:pt x="527682" y="27491"/>
                </a:moveTo>
                <a:lnTo>
                  <a:pt x="527682" y="322389"/>
                </a:lnTo>
                <a:lnTo>
                  <a:pt x="588952" y="322389"/>
                </a:lnTo>
                <a:lnTo>
                  <a:pt x="588952" y="27491"/>
                </a:lnTo>
                <a:close/>
                <a:moveTo>
                  <a:pt x="432652" y="27491"/>
                </a:moveTo>
                <a:cubicBezTo>
                  <a:pt x="427650" y="27491"/>
                  <a:pt x="422648" y="28740"/>
                  <a:pt x="420148" y="32489"/>
                </a:cubicBezTo>
                <a:cubicBezTo>
                  <a:pt x="416396" y="36238"/>
                  <a:pt x="415146" y="41236"/>
                  <a:pt x="416396" y="46234"/>
                </a:cubicBezTo>
                <a:lnTo>
                  <a:pt x="462661" y="401112"/>
                </a:lnTo>
                <a:cubicBezTo>
                  <a:pt x="465162" y="413608"/>
                  <a:pt x="471414" y="423604"/>
                  <a:pt x="480167" y="431102"/>
                </a:cubicBezTo>
                <a:lnTo>
                  <a:pt x="480167" y="366124"/>
                </a:lnTo>
                <a:cubicBezTo>
                  <a:pt x="480167" y="351129"/>
                  <a:pt x="488920" y="336134"/>
                  <a:pt x="501424" y="328637"/>
                </a:cubicBezTo>
                <a:lnTo>
                  <a:pt x="501424" y="27491"/>
                </a:lnTo>
                <a:close/>
                <a:moveTo>
                  <a:pt x="783093" y="1244"/>
                </a:moveTo>
                <a:cubicBezTo>
                  <a:pt x="790596" y="0"/>
                  <a:pt x="798098" y="4977"/>
                  <a:pt x="799349" y="12442"/>
                </a:cubicBezTo>
                <a:lnTo>
                  <a:pt x="814353" y="123175"/>
                </a:lnTo>
                <a:cubicBezTo>
                  <a:pt x="815604" y="135617"/>
                  <a:pt x="821856" y="145571"/>
                  <a:pt x="831859" y="151792"/>
                </a:cubicBezTo>
                <a:lnTo>
                  <a:pt x="831859" y="88338"/>
                </a:lnTo>
                <a:cubicBezTo>
                  <a:pt x="831859" y="72164"/>
                  <a:pt x="839361" y="58477"/>
                  <a:pt x="853116" y="51012"/>
                </a:cubicBezTo>
                <a:lnTo>
                  <a:pt x="853116" y="14931"/>
                </a:lnTo>
                <a:cubicBezTo>
                  <a:pt x="853116" y="7465"/>
                  <a:pt x="858118" y="1244"/>
                  <a:pt x="865620" y="1244"/>
                </a:cubicBezTo>
                <a:cubicBezTo>
                  <a:pt x="873122" y="1244"/>
                  <a:pt x="879374" y="7465"/>
                  <a:pt x="879374" y="14931"/>
                </a:cubicBezTo>
                <a:lnTo>
                  <a:pt x="879374" y="43547"/>
                </a:lnTo>
                <a:lnTo>
                  <a:pt x="940644" y="43547"/>
                </a:lnTo>
                <a:lnTo>
                  <a:pt x="940644" y="14931"/>
                </a:lnTo>
                <a:cubicBezTo>
                  <a:pt x="940644" y="7465"/>
                  <a:pt x="946896" y="1244"/>
                  <a:pt x="954399" y="1244"/>
                </a:cubicBezTo>
                <a:cubicBezTo>
                  <a:pt x="961901" y="1244"/>
                  <a:pt x="968153" y="7465"/>
                  <a:pt x="968153" y="14931"/>
                </a:cubicBezTo>
                <a:lnTo>
                  <a:pt x="968153" y="51012"/>
                </a:lnTo>
                <a:cubicBezTo>
                  <a:pt x="980657" y="58477"/>
                  <a:pt x="988160" y="72164"/>
                  <a:pt x="988160" y="88338"/>
                </a:cubicBezTo>
                <a:lnTo>
                  <a:pt x="988160" y="151792"/>
                </a:lnTo>
                <a:cubicBezTo>
                  <a:pt x="998163" y="145571"/>
                  <a:pt x="1004415" y="135617"/>
                  <a:pt x="1005665" y="123175"/>
                </a:cubicBezTo>
                <a:lnTo>
                  <a:pt x="1020670" y="12442"/>
                </a:lnTo>
                <a:cubicBezTo>
                  <a:pt x="1021920" y="4977"/>
                  <a:pt x="1028172" y="0"/>
                  <a:pt x="1035675" y="1244"/>
                </a:cubicBezTo>
                <a:cubicBezTo>
                  <a:pt x="1043177" y="1244"/>
                  <a:pt x="1048179" y="8710"/>
                  <a:pt x="1048179" y="16175"/>
                </a:cubicBezTo>
                <a:lnTo>
                  <a:pt x="1033174" y="126908"/>
                </a:lnTo>
                <a:cubicBezTo>
                  <a:pt x="1029423" y="151792"/>
                  <a:pt x="1011917" y="174187"/>
                  <a:pt x="988160" y="182897"/>
                </a:cubicBezTo>
                <a:lnTo>
                  <a:pt x="988160" y="246351"/>
                </a:lnTo>
                <a:cubicBezTo>
                  <a:pt x="988160" y="269990"/>
                  <a:pt x="968153" y="289898"/>
                  <a:pt x="943145" y="289898"/>
                </a:cubicBezTo>
                <a:lnTo>
                  <a:pt x="985659" y="372014"/>
                </a:lnTo>
                <a:cubicBezTo>
                  <a:pt x="985659" y="372014"/>
                  <a:pt x="985659" y="372014"/>
                  <a:pt x="986909" y="373259"/>
                </a:cubicBezTo>
                <a:lnTo>
                  <a:pt x="1090693" y="390677"/>
                </a:lnTo>
                <a:cubicBezTo>
                  <a:pt x="1101946" y="393166"/>
                  <a:pt x="1110699" y="400631"/>
                  <a:pt x="1114450" y="411829"/>
                </a:cubicBezTo>
                <a:cubicBezTo>
                  <a:pt x="1118202" y="421782"/>
                  <a:pt x="1115701" y="432980"/>
                  <a:pt x="1108198" y="440445"/>
                </a:cubicBezTo>
                <a:lnTo>
                  <a:pt x="1034424" y="516341"/>
                </a:lnTo>
                <a:cubicBezTo>
                  <a:pt x="1033174" y="516341"/>
                  <a:pt x="1033174" y="517585"/>
                  <a:pt x="1033174" y="518829"/>
                </a:cubicBezTo>
                <a:lnTo>
                  <a:pt x="1048179" y="622097"/>
                </a:lnTo>
                <a:cubicBezTo>
                  <a:pt x="1049429" y="633295"/>
                  <a:pt x="1045678" y="644493"/>
                  <a:pt x="1036925" y="650714"/>
                </a:cubicBezTo>
                <a:cubicBezTo>
                  <a:pt x="1031924" y="654446"/>
                  <a:pt x="1025672" y="655691"/>
                  <a:pt x="1018169" y="655691"/>
                </a:cubicBezTo>
                <a:cubicBezTo>
                  <a:pt x="1014418" y="655691"/>
                  <a:pt x="1009416" y="655691"/>
                  <a:pt x="1005665" y="653202"/>
                </a:cubicBezTo>
                <a:lnTo>
                  <a:pt x="910634" y="607167"/>
                </a:lnTo>
                <a:lnTo>
                  <a:pt x="909384" y="607167"/>
                </a:lnTo>
                <a:lnTo>
                  <a:pt x="814353" y="653202"/>
                </a:lnTo>
                <a:cubicBezTo>
                  <a:pt x="804350" y="658179"/>
                  <a:pt x="791846" y="656935"/>
                  <a:pt x="783093" y="650714"/>
                </a:cubicBezTo>
                <a:cubicBezTo>
                  <a:pt x="774340" y="644493"/>
                  <a:pt x="769339" y="633295"/>
                  <a:pt x="771840" y="622097"/>
                </a:cubicBezTo>
                <a:lnTo>
                  <a:pt x="785594" y="518829"/>
                </a:lnTo>
                <a:cubicBezTo>
                  <a:pt x="785594" y="517585"/>
                  <a:pt x="785594" y="516341"/>
                  <a:pt x="785594" y="516341"/>
                </a:cubicBezTo>
                <a:lnTo>
                  <a:pt x="711820" y="440445"/>
                </a:lnTo>
                <a:cubicBezTo>
                  <a:pt x="704318" y="432980"/>
                  <a:pt x="701817" y="421782"/>
                  <a:pt x="704318" y="411829"/>
                </a:cubicBezTo>
                <a:cubicBezTo>
                  <a:pt x="709319" y="400631"/>
                  <a:pt x="716822" y="393166"/>
                  <a:pt x="728075" y="390677"/>
                </a:cubicBezTo>
                <a:lnTo>
                  <a:pt x="833109" y="373259"/>
                </a:lnTo>
                <a:cubicBezTo>
                  <a:pt x="833109" y="372014"/>
                  <a:pt x="834360" y="372014"/>
                  <a:pt x="834360" y="372014"/>
                </a:cubicBezTo>
                <a:lnTo>
                  <a:pt x="876874" y="289898"/>
                </a:lnTo>
                <a:lnTo>
                  <a:pt x="875623" y="289898"/>
                </a:lnTo>
                <a:cubicBezTo>
                  <a:pt x="851866" y="289898"/>
                  <a:pt x="831859" y="269990"/>
                  <a:pt x="831859" y="246351"/>
                </a:cubicBezTo>
                <a:lnTo>
                  <a:pt x="831859" y="182897"/>
                </a:lnTo>
                <a:cubicBezTo>
                  <a:pt x="806851" y="174187"/>
                  <a:pt x="790596" y="151792"/>
                  <a:pt x="786844" y="126908"/>
                </a:cubicBezTo>
                <a:lnTo>
                  <a:pt x="771840" y="16175"/>
                </a:lnTo>
                <a:cubicBezTo>
                  <a:pt x="771840" y="8710"/>
                  <a:pt x="775591" y="1244"/>
                  <a:pt x="783093" y="1244"/>
                </a:cubicBezTo>
                <a:close/>
                <a:moveTo>
                  <a:pt x="81207" y="1244"/>
                </a:moveTo>
                <a:cubicBezTo>
                  <a:pt x="87477" y="0"/>
                  <a:pt x="95002" y="4977"/>
                  <a:pt x="96256" y="12442"/>
                </a:cubicBezTo>
                <a:lnTo>
                  <a:pt x="111306" y="123175"/>
                </a:lnTo>
                <a:cubicBezTo>
                  <a:pt x="112560" y="135617"/>
                  <a:pt x="118831" y="145571"/>
                  <a:pt x="128865" y="151792"/>
                </a:cubicBezTo>
                <a:lnTo>
                  <a:pt x="128865" y="88338"/>
                </a:lnTo>
                <a:cubicBezTo>
                  <a:pt x="128865" y="72164"/>
                  <a:pt x="137644" y="58477"/>
                  <a:pt x="148931" y="51012"/>
                </a:cubicBezTo>
                <a:lnTo>
                  <a:pt x="148931" y="14931"/>
                </a:lnTo>
                <a:cubicBezTo>
                  <a:pt x="148931" y="7465"/>
                  <a:pt x="155202" y="1244"/>
                  <a:pt x="162727" y="1244"/>
                </a:cubicBezTo>
                <a:cubicBezTo>
                  <a:pt x="170252" y="1244"/>
                  <a:pt x="176523" y="7465"/>
                  <a:pt x="176523" y="14931"/>
                </a:cubicBezTo>
                <a:lnTo>
                  <a:pt x="176523" y="43547"/>
                </a:lnTo>
                <a:lnTo>
                  <a:pt x="237976" y="43547"/>
                </a:lnTo>
                <a:lnTo>
                  <a:pt x="237976" y="14931"/>
                </a:lnTo>
                <a:cubicBezTo>
                  <a:pt x="237976" y="7465"/>
                  <a:pt x="242993" y="1244"/>
                  <a:pt x="251772" y="1244"/>
                </a:cubicBezTo>
                <a:cubicBezTo>
                  <a:pt x="259297" y="1244"/>
                  <a:pt x="265568" y="7465"/>
                  <a:pt x="265568" y="14931"/>
                </a:cubicBezTo>
                <a:lnTo>
                  <a:pt x="265568" y="51012"/>
                </a:lnTo>
                <a:cubicBezTo>
                  <a:pt x="276855" y="58477"/>
                  <a:pt x="285634" y="72164"/>
                  <a:pt x="285634" y="88338"/>
                </a:cubicBezTo>
                <a:lnTo>
                  <a:pt x="285634" y="151792"/>
                </a:lnTo>
                <a:cubicBezTo>
                  <a:pt x="295668" y="145571"/>
                  <a:pt x="300684" y="135617"/>
                  <a:pt x="303193" y="123175"/>
                </a:cubicBezTo>
                <a:lnTo>
                  <a:pt x="318243" y="12442"/>
                </a:lnTo>
                <a:cubicBezTo>
                  <a:pt x="318243" y="4977"/>
                  <a:pt x="325768" y="0"/>
                  <a:pt x="333292" y="1244"/>
                </a:cubicBezTo>
                <a:cubicBezTo>
                  <a:pt x="340817" y="1244"/>
                  <a:pt x="345834" y="8710"/>
                  <a:pt x="344580" y="16175"/>
                </a:cubicBezTo>
                <a:lnTo>
                  <a:pt x="330784" y="126908"/>
                </a:lnTo>
                <a:cubicBezTo>
                  <a:pt x="327022" y="151792"/>
                  <a:pt x="309463" y="174187"/>
                  <a:pt x="285634" y="182897"/>
                </a:cubicBezTo>
                <a:lnTo>
                  <a:pt x="285634" y="246351"/>
                </a:lnTo>
                <a:cubicBezTo>
                  <a:pt x="285634" y="269990"/>
                  <a:pt x="265568" y="289898"/>
                  <a:pt x="240485" y="289898"/>
                </a:cubicBezTo>
                <a:lnTo>
                  <a:pt x="239231" y="289898"/>
                </a:lnTo>
                <a:lnTo>
                  <a:pt x="283126" y="372014"/>
                </a:lnTo>
                <a:cubicBezTo>
                  <a:pt x="283126" y="372014"/>
                  <a:pt x="284380" y="372014"/>
                  <a:pt x="284380" y="373259"/>
                </a:cubicBezTo>
                <a:lnTo>
                  <a:pt x="388476" y="390677"/>
                </a:lnTo>
                <a:cubicBezTo>
                  <a:pt x="399763" y="393166"/>
                  <a:pt x="408542" y="400631"/>
                  <a:pt x="412305" y="411829"/>
                </a:cubicBezTo>
                <a:cubicBezTo>
                  <a:pt x="414813" y="421782"/>
                  <a:pt x="413559" y="432980"/>
                  <a:pt x="404780" y="440445"/>
                </a:cubicBezTo>
                <a:lnTo>
                  <a:pt x="332038" y="516341"/>
                </a:lnTo>
                <a:cubicBezTo>
                  <a:pt x="330784" y="516341"/>
                  <a:pt x="330784" y="517585"/>
                  <a:pt x="330784" y="518829"/>
                </a:cubicBezTo>
                <a:lnTo>
                  <a:pt x="345834" y="622097"/>
                </a:lnTo>
                <a:cubicBezTo>
                  <a:pt x="348342" y="633295"/>
                  <a:pt x="342072" y="644493"/>
                  <a:pt x="333292" y="650714"/>
                </a:cubicBezTo>
                <a:cubicBezTo>
                  <a:pt x="328276" y="654446"/>
                  <a:pt x="322005" y="655691"/>
                  <a:pt x="316988" y="655691"/>
                </a:cubicBezTo>
                <a:cubicBezTo>
                  <a:pt x="311972" y="655691"/>
                  <a:pt x="306955" y="655691"/>
                  <a:pt x="303193" y="653202"/>
                </a:cubicBezTo>
                <a:lnTo>
                  <a:pt x="207877" y="607167"/>
                </a:lnTo>
                <a:cubicBezTo>
                  <a:pt x="207877" y="607167"/>
                  <a:pt x="206622" y="607167"/>
                  <a:pt x="205368" y="607167"/>
                </a:cubicBezTo>
                <a:lnTo>
                  <a:pt x="111306" y="653202"/>
                </a:lnTo>
                <a:cubicBezTo>
                  <a:pt x="101273" y="658179"/>
                  <a:pt x="88731" y="656935"/>
                  <a:pt x="79952" y="650714"/>
                </a:cubicBezTo>
                <a:cubicBezTo>
                  <a:pt x="71173" y="644493"/>
                  <a:pt x="66157" y="633295"/>
                  <a:pt x="67411" y="622097"/>
                </a:cubicBezTo>
                <a:lnTo>
                  <a:pt x="82461" y="518829"/>
                </a:lnTo>
                <a:cubicBezTo>
                  <a:pt x="82461" y="517585"/>
                  <a:pt x="82461" y="516341"/>
                  <a:pt x="82461" y="516341"/>
                </a:cubicBezTo>
                <a:lnTo>
                  <a:pt x="8465" y="440445"/>
                </a:lnTo>
                <a:cubicBezTo>
                  <a:pt x="940" y="432980"/>
                  <a:pt x="-1568" y="421782"/>
                  <a:pt x="940" y="411829"/>
                </a:cubicBezTo>
                <a:cubicBezTo>
                  <a:pt x="4703" y="400631"/>
                  <a:pt x="14736" y="393166"/>
                  <a:pt x="24769" y="390677"/>
                </a:cubicBezTo>
                <a:lnTo>
                  <a:pt x="128865" y="373259"/>
                </a:lnTo>
                <a:cubicBezTo>
                  <a:pt x="130119" y="372014"/>
                  <a:pt x="131373" y="372014"/>
                  <a:pt x="131373" y="372014"/>
                </a:cubicBezTo>
                <a:lnTo>
                  <a:pt x="174014" y="289898"/>
                </a:lnTo>
                <a:lnTo>
                  <a:pt x="172760" y="289898"/>
                </a:lnTo>
                <a:cubicBezTo>
                  <a:pt x="148931" y="289898"/>
                  <a:pt x="128865" y="269990"/>
                  <a:pt x="128865" y="246351"/>
                </a:cubicBezTo>
                <a:lnTo>
                  <a:pt x="128865" y="182897"/>
                </a:lnTo>
                <a:cubicBezTo>
                  <a:pt x="105036" y="174187"/>
                  <a:pt x="87477" y="151792"/>
                  <a:pt x="82461" y="126908"/>
                </a:cubicBezTo>
                <a:lnTo>
                  <a:pt x="68665" y="16175"/>
                </a:lnTo>
                <a:cubicBezTo>
                  <a:pt x="67411" y="8710"/>
                  <a:pt x="73682" y="1244"/>
                  <a:pt x="81207" y="1244"/>
                </a:cubicBezTo>
                <a:close/>
                <a:moveTo>
                  <a:pt x="432652" y="0"/>
                </a:moveTo>
                <a:lnTo>
                  <a:pt x="685233" y="0"/>
                </a:lnTo>
                <a:cubicBezTo>
                  <a:pt x="697737" y="0"/>
                  <a:pt x="710241" y="4999"/>
                  <a:pt x="718994" y="13746"/>
                </a:cubicBezTo>
                <a:cubicBezTo>
                  <a:pt x="727747" y="23742"/>
                  <a:pt x="731498" y="37487"/>
                  <a:pt x="728997" y="49983"/>
                </a:cubicBezTo>
                <a:lnTo>
                  <a:pt x="681482" y="404861"/>
                </a:lnTo>
                <a:cubicBezTo>
                  <a:pt x="677731" y="431102"/>
                  <a:pt x="660225" y="452344"/>
                  <a:pt x="636468" y="461091"/>
                </a:cubicBezTo>
                <a:lnTo>
                  <a:pt x="636468" y="524819"/>
                </a:lnTo>
                <a:cubicBezTo>
                  <a:pt x="636468" y="549811"/>
                  <a:pt x="617712" y="568554"/>
                  <a:pt x="592703" y="568554"/>
                </a:cubicBezTo>
                <a:lnTo>
                  <a:pt x="591453" y="568554"/>
                </a:lnTo>
                <a:lnTo>
                  <a:pt x="633967" y="651026"/>
                </a:lnTo>
                <a:cubicBezTo>
                  <a:pt x="633967" y="652275"/>
                  <a:pt x="635217" y="652275"/>
                  <a:pt x="636468" y="652275"/>
                </a:cubicBezTo>
                <a:lnTo>
                  <a:pt x="740251" y="669769"/>
                </a:lnTo>
                <a:cubicBezTo>
                  <a:pt x="750254" y="672268"/>
                  <a:pt x="760258" y="679766"/>
                  <a:pt x="762758" y="691012"/>
                </a:cubicBezTo>
                <a:cubicBezTo>
                  <a:pt x="766510" y="701009"/>
                  <a:pt x="764009" y="712255"/>
                  <a:pt x="756506" y="721002"/>
                </a:cubicBezTo>
                <a:lnTo>
                  <a:pt x="682732" y="795976"/>
                </a:lnTo>
                <a:cubicBezTo>
                  <a:pt x="682732" y="797225"/>
                  <a:pt x="682732" y="797225"/>
                  <a:pt x="682732" y="798475"/>
                </a:cubicBezTo>
                <a:lnTo>
                  <a:pt x="697737" y="902189"/>
                </a:lnTo>
                <a:cubicBezTo>
                  <a:pt x="698988" y="913435"/>
                  <a:pt x="693986" y="924681"/>
                  <a:pt x="685233" y="930929"/>
                </a:cubicBezTo>
                <a:cubicBezTo>
                  <a:pt x="676480" y="937177"/>
                  <a:pt x="663976" y="938427"/>
                  <a:pt x="653973" y="933428"/>
                </a:cubicBezTo>
                <a:lnTo>
                  <a:pt x="560193" y="887194"/>
                </a:lnTo>
                <a:cubicBezTo>
                  <a:pt x="558942" y="887194"/>
                  <a:pt x="557692" y="887194"/>
                  <a:pt x="557692" y="887194"/>
                </a:cubicBezTo>
                <a:lnTo>
                  <a:pt x="462661" y="933428"/>
                </a:lnTo>
                <a:cubicBezTo>
                  <a:pt x="458910" y="935928"/>
                  <a:pt x="453909" y="937177"/>
                  <a:pt x="448907" y="937177"/>
                </a:cubicBezTo>
                <a:cubicBezTo>
                  <a:pt x="443905" y="937177"/>
                  <a:pt x="437653" y="934678"/>
                  <a:pt x="432652" y="930929"/>
                </a:cubicBezTo>
                <a:cubicBezTo>
                  <a:pt x="422648" y="924681"/>
                  <a:pt x="417647" y="913435"/>
                  <a:pt x="420148" y="902189"/>
                </a:cubicBezTo>
                <a:lnTo>
                  <a:pt x="435152" y="798475"/>
                </a:lnTo>
                <a:cubicBezTo>
                  <a:pt x="435152" y="797225"/>
                  <a:pt x="435152" y="797225"/>
                  <a:pt x="433902" y="795976"/>
                </a:cubicBezTo>
                <a:lnTo>
                  <a:pt x="361379" y="721002"/>
                </a:lnTo>
                <a:cubicBezTo>
                  <a:pt x="353876" y="712255"/>
                  <a:pt x="350125" y="701009"/>
                  <a:pt x="353876" y="691012"/>
                </a:cubicBezTo>
                <a:cubicBezTo>
                  <a:pt x="357627" y="679766"/>
                  <a:pt x="366380" y="672268"/>
                  <a:pt x="376383" y="669769"/>
                </a:cubicBezTo>
                <a:lnTo>
                  <a:pt x="481417" y="652275"/>
                </a:lnTo>
                <a:cubicBezTo>
                  <a:pt x="481417" y="652275"/>
                  <a:pt x="482668" y="652275"/>
                  <a:pt x="482668" y="651026"/>
                </a:cubicBezTo>
                <a:lnTo>
                  <a:pt x="526432" y="568554"/>
                </a:lnTo>
                <a:lnTo>
                  <a:pt x="525182" y="568554"/>
                </a:lnTo>
                <a:cubicBezTo>
                  <a:pt x="500174" y="568554"/>
                  <a:pt x="480167" y="549811"/>
                  <a:pt x="480167" y="524819"/>
                </a:cubicBezTo>
                <a:lnTo>
                  <a:pt x="480167" y="461091"/>
                </a:lnTo>
                <a:cubicBezTo>
                  <a:pt x="456409" y="452344"/>
                  <a:pt x="438904" y="431102"/>
                  <a:pt x="435152" y="404861"/>
                </a:cubicBezTo>
                <a:lnTo>
                  <a:pt x="388888" y="49983"/>
                </a:lnTo>
                <a:cubicBezTo>
                  <a:pt x="386387" y="37487"/>
                  <a:pt x="390138" y="23742"/>
                  <a:pt x="398891" y="13746"/>
                </a:cubicBezTo>
                <a:cubicBezTo>
                  <a:pt x="407644" y="4999"/>
                  <a:pt x="420148" y="0"/>
                  <a:pt x="4326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59" name="Freeform 458">
            <a:extLst>
              <a:ext uri="{FF2B5EF4-FFF2-40B4-BE49-F238E27FC236}">
                <a16:creationId xmlns:a16="http://schemas.microsoft.com/office/drawing/2014/main" id="{BF9025AD-FEA3-3B47-BCC6-39D3DE8A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734" y="8715374"/>
            <a:ext cx="1081304" cy="877982"/>
          </a:xfrm>
          <a:custGeom>
            <a:avLst/>
            <a:gdLst>
              <a:gd name="connsiteX0" fmla="*/ 906707 w 1081304"/>
              <a:gd name="connsiteY0" fmla="*/ 796805 h 877982"/>
              <a:gd name="connsiteX1" fmla="*/ 922014 w 1081304"/>
              <a:gd name="connsiteY1" fmla="*/ 812113 h 877982"/>
              <a:gd name="connsiteX2" fmla="*/ 906707 w 1081304"/>
              <a:gd name="connsiteY2" fmla="*/ 828598 h 877982"/>
              <a:gd name="connsiteX3" fmla="*/ 890221 w 1081304"/>
              <a:gd name="connsiteY3" fmla="*/ 812113 h 877982"/>
              <a:gd name="connsiteX4" fmla="*/ 906707 w 1081304"/>
              <a:gd name="connsiteY4" fmla="*/ 796805 h 877982"/>
              <a:gd name="connsiteX5" fmla="*/ 757037 w 1081304"/>
              <a:gd name="connsiteY5" fmla="*/ 790559 h 877982"/>
              <a:gd name="connsiteX6" fmla="*/ 757037 w 1081304"/>
              <a:gd name="connsiteY6" fmla="*/ 848008 h 877982"/>
              <a:gd name="connsiteX7" fmla="*/ 759532 w 1081304"/>
              <a:gd name="connsiteY7" fmla="*/ 850506 h 877982"/>
              <a:gd name="connsiteX8" fmla="*/ 1050124 w 1081304"/>
              <a:gd name="connsiteY8" fmla="*/ 850506 h 877982"/>
              <a:gd name="connsiteX9" fmla="*/ 1053866 w 1081304"/>
              <a:gd name="connsiteY9" fmla="*/ 848008 h 877982"/>
              <a:gd name="connsiteX10" fmla="*/ 1053866 w 1081304"/>
              <a:gd name="connsiteY10" fmla="*/ 790559 h 877982"/>
              <a:gd name="connsiteX11" fmla="*/ 361682 w 1081304"/>
              <a:gd name="connsiteY11" fmla="*/ 643187 h 877982"/>
              <a:gd name="connsiteX12" fmla="*/ 364176 w 1081304"/>
              <a:gd name="connsiteY12" fmla="*/ 673161 h 877982"/>
              <a:gd name="connsiteX13" fmla="*/ 324266 w 1081304"/>
              <a:gd name="connsiteY13" fmla="*/ 850506 h 877982"/>
              <a:gd name="connsiteX14" fmla="*/ 609870 w 1081304"/>
              <a:gd name="connsiteY14" fmla="*/ 850506 h 877982"/>
              <a:gd name="connsiteX15" fmla="*/ 569961 w 1081304"/>
              <a:gd name="connsiteY15" fmla="*/ 673161 h 877982"/>
              <a:gd name="connsiteX16" fmla="*/ 572455 w 1081304"/>
              <a:gd name="connsiteY16" fmla="*/ 643187 h 877982"/>
              <a:gd name="connsiteX17" fmla="*/ 965173 w 1081304"/>
              <a:gd name="connsiteY17" fmla="*/ 555016 h 877982"/>
              <a:gd name="connsiteX18" fmla="*/ 982318 w 1081304"/>
              <a:gd name="connsiteY18" fmla="*/ 570842 h 877982"/>
              <a:gd name="connsiteX19" fmla="*/ 965173 w 1081304"/>
              <a:gd name="connsiteY19" fmla="*/ 586668 h 877982"/>
              <a:gd name="connsiteX20" fmla="*/ 950666 w 1081304"/>
              <a:gd name="connsiteY20" fmla="*/ 570842 h 877982"/>
              <a:gd name="connsiteX21" fmla="*/ 965173 w 1081304"/>
              <a:gd name="connsiteY21" fmla="*/ 555016 h 877982"/>
              <a:gd name="connsiteX22" fmla="*/ 903958 w 1081304"/>
              <a:gd name="connsiteY22" fmla="*/ 555016 h 877982"/>
              <a:gd name="connsiteX23" fmla="*/ 916550 w 1081304"/>
              <a:gd name="connsiteY23" fmla="*/ 570842 h 877982"/>
              <a:gd name="connsiteX24" fmla="*/ 903958 w 1081304"/>
              <a:gd name="connsiteY24" fmla="*/ 586668 h 877982"/>
              <a:gd name="connsiteX25" fmla="*/ 890221 w 1081304"/>
              <a:gd name="connsiteY25" fmla="*/ 570842 h 877982"/>
              <a:gd name="connsiteX26" fmla="*/ 903958 w 1081304"/>
              <a:gd name="connsiteY26" fmla="*/ 555016 h 877982"/>
              <a:gd name="connsiteX27" fmla="*/ 849006 w 1081304"/>
              <a:gd name="connsiteY27" fmla="*/ 555016 h 877982"/>
              <a:gd name="connsiteX28" fmla="*/ 861598 w 1081304"/>
              <a:gd name="connsiteY28" fmla="*/ 570842 h 877982"/>
              <a:gd name="connsiteX29" fmla="*/ 849006 w 1081304"/>
              <a:gd name="connsiteY29" fmla="*/ 586668 h 877982"/>
              <a:gd name="connsiteX30" fmla="*/ 835269 w 1081304"/>
              <a:gd name="connsiteY30" fmla="*/ 570842 h 877982"/>
              <a:gd name="connsiteX31" fmla="*/ 849006 w 1081304"/>
              <a:gd name="connsiteY31" fmla="*/ 555016 h 877982"/>
              <a:gd name="connsiteX32" fmla="*/ 469837 w 1081304"/>
              <a:gd name="connsiteY32" fmla="*/ 522045 h 877982"/>
              <a:gd name="connsiteX33" fmla="*/ 498801 w 1081304"/>
              <a:gd name="connsiteY33" fmla="*/ 551008 h 877982"/>
              <a:gd name="connsiteX34" fmla="*/ 469837 w 1081304"/>
              <a:gd name="connsiteY34" fmla="*/ 581231 h 877982"/>
              <a:gd name="connsiteX35" fmla="*/ 439615 w 1081304"/>
              <a:gd name="connsiteY35" fmla="*/ 551008 h 877982"/>
              <a:gd name="connsiteX36" fmla="*/ 469837 w 1081304"/>
              <a:gd name="connsiteY36" fmla="*/ 522045 h 877982"/>
              <a:gd name="connsiteX37" fmla="*/ 27438 w 1081304"/>
              <a:gd name="connsiteY37" fmla="*/ 497065 h 877982"/>
              <a:gd name="connsiteX38" fmla="*/ 27438 w 1081304"/>
              <a:gd name="connsiteY38" fmla="*/ 600725 h 877982"/>
              <a:gd name="connsiteX39" fmla="*/ 43651 w 1081304"/>
              <a:gd name="connsiteY39" fmla="*/ 615711 h 877982"/>
              <a:gd name="connsiteX40" fmla="*/ 729599 w 1081304"/>
              <a:gd name="connsiteY40" fmla="*/ 615711 h 877982"/>
              <a:gd name="connsiteX41" fmla="*/ 729599 w 1081304"/>
              <a:gd name="connsiteY41" fmla="*/ 497065 h 877982"/>
              <a:gd name="connsiteX42" fmla="*/ 876365 w 1081304"/>
              <a:gd name="connsiteY42" fmla="*/ 362683 h 877982"/>
              <a:gd name="connsiteX43" fmla="*/ 934567 w 1081304"/>
              <a:gd name="connsiteY43" fmla="*/ 362683 h 877982"/>
              <a:gd name="connsiteX44" fmla="*/ 949428 w 1081304"/>
              <a:gd name="connsiteY44" fmla="*/ 375825 h 877982"/>
              <a:gd name="connsiteX45" fmla="*/ 934567 w 1081304"/>
              <a:gd name="connsiteY45" fmla="*/ 388966 h 877982"/>
              <a:gd name="connsiteX46" fmla="*/ 876365 w 1081304"/>
              <a:gd name="connsiteY46" fmla="*/ 388966 h 877982"/>
              <a:gd name="connsiteX47" fmla="*/ 862743 w 1081304"/>
              <a:gd name="connsiteY47" fmla="*/ 375825 h 877982"/>
              <a:gd name="connsiteX48" fmla="*/ 876365 w 1081304"/>
              <a:gd name="connsiteY48" fmla="*/ 362683 h 877982"/>
              <a:gd name="connsiteX49" fmla="*/ 759532 w 1081304"/>
              <a:gd name="connsiteY49" fmla="*/ 349694 h 877982"/>
              <a:gd name="connsiteX50" fmla="*/ 757037 w 1081304"/>
              <a:gd name="connsiteY50" fmla="*/ 353441 h 877982"/>
              <a:gd name="connsiteX51" fmla="*/ 757037 w 1081304"/>
              <a:gd name="connsiteY51" fmla="*/ 629449 h 877982"/>
              <a:gd name="connsiteX52" fmla="*/ 757037 w 1081304"/>
              <a:gd name="connsiteY52" fmla="*/ 763083 h 877982"/>
              <a:gd name="connsiteX53" fmla="*/ 1053866 w 1081304"/>
              <a:gd name="connsiteY53" fmla="*/ 763083 h 877982"/>
              <a:gd name="connsiteX54" fmla="*/ 1053866 w 1081304"/>
              <a:gd name="connsiteY54" fmla="*/ 353441 h 877982"/>
              <a:gd name="connsiteX55" fmla="*/ 1050124 w 1081304"/>
              <a:gd name="connsiteY55" fmla="*/ 349694 h 877982"/>
              <a:gd name="connsiteX56" fmla="*/ 920418 w 1081304"/>
              <a:gd name="connsiteY56" fmla="*/ 349694 h 877982"/>
              <a:gd name="connsiteX57" fmla="*/ 849006 w 1081304"/>
              <a:gd name="connsiteY57" fmla="*/ 230798 h 877982"/>
              <a:gd name="connsiteX58" fmla="*/ 861598 w 1081304"/>
              <a:gd name="connsiteY58" fmla="*/ 244537 h 877982"/>
              <a:gd name="connsiteX59" fmla="*/ 849006 w 1081304"/>
              <a:gd name="connsiteY59" fmla="*/ 257131 h 877982"/>
              <a:gd name="connsiteX60" fmla="*/ 835269 w 1081304"/>
              <a:gd name="connsiteY60" fmla="*/ 244537 h 877982"/>
              <a:gd name="connsiteX61" fmla="*/ 849006 w 1081304"/>
              <a:gd name="connsiteY61" fmla="*/ 230798 h 877982"/>
              <a:gd name="connsiteX62" fmla="*/ 788559 w 1081304"/>
              <a:gd name="connsiteY62" fmla="*/ 230798 h 877982"/>
              <a:gd name="connsiteX63" fmla="*/ 801153 w 1081304"/>
              <a:gd name="connsiteY63" fmla="*/ 244537 h 877982"/>
              <a:gd name="connsiteX64" fmla="*/ 788559 w 1081304"/>
              <a:gd name="connsiteY64" fmla="*/ 257131 h 877982"/>
              <a:gd name="connsiteX65" fmla="*/ 774820 w 1081304"/>
              <a:gd name="connsiteY65" fmla="*/ 244537 h 877982"/>
              <a:gd name="connsiteX66" fmla="*/ 788559 w 1081304"/>
              <a:gd name="connsiteY66" fmla="*/ 230798 h 877982"/>
              <a:gd name="connsiteX67" fmla="*/ 730201 w 1081304"/>
              <a:gd name="connsiteY67" fmla="*/ 230798 h 877982"/>
              <a:gd name="connsiteX68" fmla="*/ 746027 w 1081304"/>
              <a:gd name="connsiteY68" fmla="*/ 244537 h 877982"/>
              <a:gd name="connsiteX69" fmla="*/ 730201 w 1081304"/>
              <a:gd name="connsiteY69" fmla="*/ 257131 h 877982"/>
              <a:gd name="connsiteX70" fmla="*/ 714375 w 1081304"/>
              <a:gd name="connsiteY70" fmla="*/ 244537 h 877982"/>
              <a:gd name="connsiteX71" fmla="*/ 730201 w 1081304"/>
              <a:gd name="connsiteY71" fmla="*/ 230798 h 877982"/>
              <a:gd name="connsiteX72" fmla="*/ 206069 w 1081304"/>
              <a:gd name="connsiteY72" fmla="*/ 230798 h 877982"/>
              <a:gd name="connsiteX73" fmla="*/ 218663 w 1081304"/>
              <a:gd name="connsiteY73" fmla="*/ 244537 h 877982"/>
              <a:gd name="connsiteX74" fmla="*/ 206069 w 1081304"/>
              <a:gd name="connsiteY74" fmla="*/ 257131 h 877982"/>
              <a:gd name="connsiteX75" fmla="*/ 192330 w 1081304"/>
              <a:gd name="connsiteY75" fmla="*/ 244537 h 877982"/>
              <a:gd name="connsiteX76" fmla="*/ 206069 w 1081304"/>
              <a:gd name="connsiteY76" fmla="*/ 230798 h 877982"/>
              <a:gd name="connsiteX77" fmla="*/ 145621 w 1081304"/>
              <a:gd name="connsiteY77" fmla="*/ 230798 h 877982"/>
              <a:gd name="connsiteX78" fmla="*/ 158213 w 1081304"/>
              <a:gd name="connsiteY78" fmla="*/ 244537 h 877982"/>
              <a:gd name="connsiteX79" fmla="*/ 145621 w 1081304"/>
              <a:gd name="connsiteY79" fmla="*/ 257131 h 877982"/>
              <a:gd name="connsiteX80" fmla="*/ 131884 w 1081304"/>
              <a:gd name="connsiteY80" fmla="*/ 244537 h 877982"/>
              <a:gd name="connsiteX81" fmla="*/ 145621 w 1081304"/>
              <a:gd name="connsiteY81" fmla="*/ 230798 h 877982"/>
              <a:gd name="connsiteX82" fmla="*/ 87262 w 1081304"/>
              <a:gd name="connsiteY82" fmla="*/ 230798 h 877982"/>
              <a:gd name="connsiteX83" fmla="*/ 103088 w 1081304"/>
              <a:gd name="connsiteY83" fmla="*/ 244537 h 877982"/>
              <a:gd name="connsiteX84" fmla="*/ 87262 w 1081304"/>
              <a:gd name="connsiteY84" fmla="*/ 257131 h 877982"/>
              <a:gd name="connsiteX85" fmla="*/ 71436 w 1081304"/>
              <a:gd name="connsiteY85" fmla="*/ 244537 h 877982"/>
              <a:gd name="connsiteX86" fmla="*/ 87262 w 1081304"/>
              <a:gd name="connsiteY86" fmla="*/ 230798 h 877982"/>
              <a:gd name="connsiteX87" fmla="*/ 493968 w 1081304"/>
              <a:gd name="connsiteY87" fmla="*/ 170353 h 877982"/>
              <a:gd name="connsiteX88" fmla="*/ 502360 w 1081304"/>
              <a:gd name="connsiteY88" fmla="*/ 178934 h 877982"/>
              <a:gd name="connsiteX89" fmla="*/ 502360 w 1081304"/>
              <a:gd name="connsiteY89" fmla="*/ 191192 h 877982"/>
              <a:gd name="connsiteX90" fmla="*/ 522742 w 1081304"/>
              <a:gd name="connsiteY90" fmla="*/ 209580 h 877982"/>
              <a:gd name="connsiteX91" fmla="*/ 515549 w 1081304"/>
              <a:gd name="connsiteY91" fmla="*/ 219387 h 877982"/>
              <a:gd name="connsiteX92" fmla="*/ 504758 w 1081304"/>
              <a:gd name="connsiteY92" fmla="*/ 213257 h 877982"/>
              <a:gd name="connsiteX93" fmla="*/ 495166 w 1081304"/>
              <a:gd name="connsiteY93" fmla="*/ 208354 h 877982"/>
              <a:gd name="connsiteX94" fmla="*/ 484376 w 1081304"/>
              <a:gd name="connsiteY94" fmla="*/ 213257 h 877982"/>
              <a:gd name="connsiteX95" fmla="*/ 478381 w 1081304"/>
              <a:gd name="connsiteY95" fmla="*/ 224290 h 877982"/>
              <a:gd name="connsiteX96" fmla="*/ 493968 w 1081304"/>
              <a:gd name="connsiteY96" fmla="*/ 241452 h 877982"/>
              <a:gd name="connsiteX97" fmla="*/ 525140 w 1081304"/>
              <a:gd name="connsiteY97" fmla="*/ 277001 h 877982"/>
              <a:gd name="connsiteX98" fmla="*/ 502360 w 1081304"/>
              <a:gd name="connsiteY98" fmla="*/ 307647 h 877982"/>
              <a:gd name="connsiteX99" fmla="*/ 502360 w 1081304"/>
              <a:gd name="connsiteY99" fmla="*/ 319905 h 877982"/>
              <a:gd name="connsiteX100" fmla="*/ 493968 w 1081304"/>
              <a:gd name="connsiteY100" fmla="*/ 328486 h 877982"/>
              <a:gd name="connsiteX101" fmla="*/ 484376 w 1081304"/>
              <a:gd name="connsiteY101" fmla="*/ 319905 h 877982"/>
              <a:gd name="connsiteX102" fmla="*/ 484376 w 1081304"/>
              <a:gd name="connsiteY102" fmla="*/ 308873 h 877982"/>
              <a:gd name="connsiteX103" fmla="*/ 465193 w 1081304"/>
              <a:gd name="connsiteY103" fmla="*/ 289259 h 877982"/>
              <a:gd name="connsiteX104" fmla="*/ 472387 w 1081304"/>
              <a:gd name="connsiteY104" fmla="*/ 278227 h 877982"/>
              <a:gd name="connsiteX105" fmla="*/ 481978 w 1081304"/>
              <a:gd name="connsiteY105" fmla="*/ 285582 h 877982"/>
              <a:gd name="connsiteX106" fmla="*/ 490371 w 1081304"/>
              <a:gd name="connsiteY106" fmla="*/ 291711 h 877982"/>
              <a:gd name="connsiteX107" fmla="*/ 508355 w 1081304"/>
              <a:gd name="connsiteY107" fmla="*/ 275775 h 877982"/>
              <a:gd name="connsiteX108" fmla="*/ 492769 w 1081304"/>
              <a:gd name="connsiteY108" fmla="*/ 259839 h 877982"/>
              <a:gd name="connsiteX109" fmla="*/ 491570 w 1081304"/>
              <a:gd name="connsiteY109" fmla="*/ 258613 h 877982"/>
              <a:gd name="connsiteX110" fmla="*/ 461596 w 1081304"/>
              <a:gd name="connsiteY110" fmla="*/ 223064 h 877982"/>
              <a:gd name="connsiteX111" fmla="*/ 472387 w 1081304"/>
              <a:gd name="connsiteY111" fmla="*/ 199773 h 877982"/>
              <a:gd name="connsiteX112" fmla="*/ 484376 w 1081304"/>
              <a:gd name="connsiteY112" fmla="*/ 192418 h 877982"/>
              <a:gd name="connsiteX113" fmla="*/ 484376 w 1081304"/>
              <a:gd name="connsiteY113" fmla="*/ 178934 h 877982"/>
              <a:gd name="connsiteX114" fmla="*/ 493968 w 1081304"/>
              <a:gd name="connsiteY114" fmla="*/ 170353 h 877982"/>
              <a:gd name="connsiteX115" fmla="*/ 497315 w 1081304"/>
              <a:gd name="connsiteY115" fmla="*/ 128505 h 877982"/>
              <a:gd name="connsiteX116" fmla="*/ 375953 w 1081304"/>
              <a:gd name="connsiteY116" fmla="*/ 248792 h 877982"/>
              <a:gd name="connsiteX117" fmla="*/ 497315 w 1081304"/>
              <a:gd name="connsiteY117" fmla="*/ 370320 h 877982"/>
              <a:gd name="connsiteX118" fmla="*/ 618676 w 1081304"/>
              <a:gd name="connsiteY118" fmla="*/ 248792 h 877982"/>
              <a:gd name="connsiteX119" fmla="*/ 497315 w 1081304"/>
              <a:gd name="connsiteY119" fmla="*/ 128505 h 877982"/>
              <a:gd name="connsiteX120" fmla="*/ 389505 w 1081304"/>
              <a:gd name="connsiteY120" fmla="*/ 112789 h 877982"/>
              <a:gd name="connsiteX121" fmla="*/ 306226 w 1081304"/>
              <a:gd name="connsiteY121" fmla="*/ 248796 h 877982"/>
              <a:gd name="connsiteX122" fmla="*/ 389505 w 1081304"/>
              <a:gd name="connsiteY122" fmla="*/ 386039 h 877982"/>
              <a:gd name="connsiteX123" fmla="*/ 321142 w 1081304"/>
              <a:gd name="connsiteY123" fmla="*/ 248796 h 877982"/>
              <a:gd name="connsiteX124" fmla="*/ 389505 w 1081304"/>
              <a:gd name="connsiteY124" fmla="*/ 112789 h 877982"/>
              <a:gd name="connsiteX125" fmla="*/ 359674 w 1081304"/>
              <a:gd name="connsiteY125" fmla="*/ 110316 h 877982"/>
              <a:gd name="connsiteX126" fmla="*/ 270180 w 1081304"/>
              <a:gd name="connsiteY126" fmla="*/ 248796 h 877982"/>
              <a:gd name="connsiteX127" fmla="*/ 359674 w 1081304"/>
              <a:gd name="connsiteY127" fmla="*/ 388512 h 877982"/>
              <a:gd name="connsiteX128" fmla="*/ 287582 w 1081304"/>
              <a:gd name="connsiteY128" fmla="*/ 248796 h 877982"/>
              <a:gd name="connsiteX129" fmla="*/ 359674 w 1081304"/>
              <a:gd name="connsiteY129" fmla="*/ 110316 h 877982"/>
              <a:gd name="connsiteX130" fmla="*/ 497315 w 1081304"/>
              <a:gd name="connsiteY130" fmla="*/ 109904 h 877982"/>
              <a:gd name="connsiteX131" fmla="*/ 636192 w 1081304"/>
              <a:gd name="connsiteY131" fmla="*/ 248792 h 877982"/>
              <a:gd name="connsiteX132" fmla="*/ 497315 w 1081304"/>
              <a:gd name="connsiteY132" fmla="*/ 388921 h 877982"/>
              <a:gd name="connsiteX133" fmla="*/ 357186 w 1081304"/>
              <a:gd name="connsiteY133" fmla="*/ 248792 h 877982"/>
              <a:gd name="connsiteX134" fmla="*/ 497315 w 1081304"/>
              <a:gd name="connsiteY134" fmla="*/ 109904 h 877982"/>
              <a:gd name="connsiteX135" fmla="*/ 495156 w 1081304"/>
              <a:gd name="connsiteY135" fmla="*/ 94243 h 877982"/>
              <a:gd name="connsiteX136" fmla="*/ 339786 w 1081304"/>
              <a:gd name="connsiteY136" fmla="*/ 248796 h 877982"/>
              <a:gd name="connsiteX137" fmla="*/ 495156 w 1081304"/>
              <a:gd name="connsiteY137" fmla="*/ 404586 h 877982"/>
              <a:gd name="connsiteX138" fmla="*/ 650527 w 1081304"/>
              <a:gd name="connsiteY138" fmla="*/ 248796 h 877982"/>
              <a:gd name="connsiteX139" fmla="*/ 495156 w 1081304"/>
              <a:gd name="connsiteY139" fmla="*/ 94243 h 877982"/>
              <a:gd name="connsiteX140" fmla="*/ 426794 w 1081304"/>
              <a:gd name="connsiteY140" fmla="*/ 76933 h 877982"/>
              <a:gd name="connsiteX141" fmla="*/ 444195 w 1081304"/>
              <a:gd name="connsiteY141" fmla="*/ 78169 h 877982"/>
              <a:gd name="connsiteX142" fmla="*/ 461597 w 1081304"/>
              <a:gd name="connsiteY142" fmla="*/ 76933 h 877982"/>
              <a:gd name="connsiteX143" fmla="*/ 477755 w 1081304"/>
              <a:gd name="connsiteY143" fmla="*/ 78169 h 877982"/>
              <a:gd name="connsiteX144" fmla="*/ 495156 w 1081304"/>
              <a:gd name="connsiteY144" fmla="*/ 76933 h 877982"/>
              <a:gd name="connsiteX145" fmla="*/ 669171 w 1081304"/>
              <a:gd name="connsiteY145" fmla="*/ 248796 h 877982"/>
              <a:gd name="connsiteX146" fmla="*/ 495156 w 1081304"/>
              <a:gd name="connsiteY146" fmla="*/ 421896 h 877982"/>
              <a:gd name="connsiteX147" fmla="*/ 477755 w 1081304"/>
              <a:gd name="connsiteY147" fmla="*/ 421896 h 877982"/>
              <a:gd name="connsiteX148" fmla="*/ 461597 w 1081304"/>
              <a:gd name="connsiteY148" fmla="*/ 421896 h 877982"/>
              <a:gd name="connsiteX149" fmla="*/ 444195 w 1081304"/>
              <a:gd name="connsiteY149" fmla="*/ 421896 h 877982"/>
              <a:gd name="connsiteX150" fmla="*/ 426794 w 1081304"/>
              <a:gd name="connsiteY150" fmla="*/ 421896 h 877982"/>
              <a:gd name="connsiteX151" fmla="*/ 252779 w 1081304"/>
              <a:gd name="connsiteY151" fmla="*/ 248796 h 877982"/>
              <a:gd name="connsiteX152" fmla="*/ 426794 w 1081304"/>
              <a:gd name="connsiteY152" fmla="*/ 76933 h 877982"/>
              <a:gd name="connsiteX153" fmla="*/ 43651 w 1081304"/>
              <a:gd name="connsiteY153" fmla="*/ 27476 h 877982"/>
              <a:gd name="connsiteX154" fmla="*/ 27438 w 1081304"/>
              <a:gd name="connsiteY154" fmla="*/ 43712 h 877982"/>
              <a:gd name="connsiteX155" fmla="*/ 27438 w 1081304"/>
              <a:gd name="connsiteY155" fmla="*/ 469589 h 877982"/>
              <a:gd name="connsiteX156" fmla="*/ 729599 w 1081304"/>
              <a:gd name="connsiteY156" fmla="*/ 469589 h 877982"/>
              <a:gd name="connsiteX157" fmla="*/ 729599 w 1081304"/>
              <a:gd name="connsiteY157" fmla="*/ 353441 h 877982"/>
              <a:gd name="connsiteX158" fmla="*/ 759532 w 1081304"/>
              <a:gd name="connsiteY158" fmla="*/ 322218 h 877982"/>
              <a:gd name="connsiteX159" fmla="*/ 906699 w 1081304"/>
              <a:gd name="connsiteY159" fmla="*/ 322218 h 877982"/>
              <a:gd name="connsiteX160" fmla="*/ 906699 w 1081304"/>
              <a:gd name="connsiteY160" fmla="*/ 43712 h 877982"/>
              <a:gd name="connsiteX161" fmla="*/ 891733 w 1081304"/>
              <a:gd name="connsiteY161" fmla="*/ 27476 h 877982"/>
              <a:gd name="connsiteX162" fmla="*/ 43651 w 1081304"/>
              <a:gd name="connsiteY162" fmla="*/ 0 h 877982"/>
              <a:gd name="connsiteX163" fmla="*/ 891733 w 1081304"/>
              <a:gd name="connsiteY163" fmla="*/ 0 h 877982"/>
              <a:gd name="connsiteX164" fmla="*/ 934137 w 1081304"/>
              <a:gd name="connsiteY164" fmla="*/ 43712 h 877982"/>
              <a:gd name="connsiteX165" fmla="*/ 934137 w 1081304"/>
              <a:gd name="connsiteY165" fmla="*/ 322218 h 877982"/>
              <a:gd name="connsiteX166" fmla="*/ 1050124 w 1081304"/>
              <a:gd name="connsiteY166" fmla="*/ 322218 h 877982"/>
              <a:gd name="connsiteX167" fmla="*/ 1081304 w 1081304"/>
              <a:gd name="connsiteY167" fmla="*/ 353441 h 877982"/>
              <a:gd name="connsiteX168" fmla="*/ 1081304 w 1081304"/>
              <a:gd name="connsiteY168" fmla="*/ 848008 h 877982"/>
              <a:gd name="connsiteX169" fmla="*/ 1050124 w 1081304"/>
              <a:gd name="connsiteY169" fmla="*/ 877982 h 877982"/>
              <a:gd name="connsiteX170" fmla="*/ 759532 w 1081304"/>
              <a:gd name="connsiteY170" fmla="*/ 877982 h 877982"/>
              <a:gd name="connsiteX171" fmla="*/ 729599 w 1081304"/>
              <a:gd name="connsiteY171" fmla="*/ 848008 h 877982"/>
              <a:gd name="connsiteX172" fmla="*/ 729599 w 1081304"/>
              <a:gd name="connsiteY172" fmla="*/ 778069 h 877982"/>
              <a:gd name="connsiteX173" fmla="*/ 729599 w 1081304"/>
              <a:gd name="connsiteY173" fmla="*/ 776821 h 877982"/>
              <a:gd name="connsiteX174" fmla="*/ 729599 w 1081304"/>
              <a:gd name="connsiteY174" fmla="*/ 774323 h 877982"/>
              <a:gd name="connsiteX175" fmla="*/ 729599 w 1081304"/>
              <a:gd name="connsiteY175" fmla="*/ 643187 h 877982"/>
              <a:gd name="connsiteX176" fmla="*/ 601140 w 1081304"/>
              <a:gd name="connsiteY176" fmla="*/ 643187 h 877982"/>
              <a:gd name="connsiteX177" fmla="*/ 609870 w 1081304"/>
              <a:gd name="connsiteY177" fmla="*/ 764331 h 877982"/>
              <a:gd name="connsiteX178" fmla="*/ 643544 w 1081304"/>
              <a:gd name="connsiteY178" fmla="*/ 850506 h 877982"/>
              <a:gd name="connsiteX179" fmla="*/ 687195 w 1081304"/>
              <a:gd name="connsiteY179" fmla="*/ 850506 h 877982"/>
              <a:gd name="connsiteX180" fmla="*/ 700914 w 1081304"/>
              <a:gd name="connsiteY180" fmla="*/ 864244 h 877982"/>
              <a:gd name="connsiteX181" fmla="*/ 687195 w 1081304"/>
              <a:gd name="connsiteY181" fmla="*/ 877982 h 877982"/>
              <a:gd name="connsiteX182" fmla="*/ 642297 w 1081304"/>
              <a:gd name="connsiteY182" fmla="*/ 877982 h 877982"/>
              <a:gd name="connsiteX183" fmla="*/ 291840 w 1081304"/>
              <a:gd name="connsiteY183" fmla="*/ 877982 h 877982"/>
              <a:gd name="connsiteX184" fmla="*/ 246941 w 1081304"/>
              <a:gd name="connsiteY184" fmla="*/ 877982 h 877982"/>
              <a:gd name="connsiteX185" fmla="*/ 233222 w 1081304"/>
              <a:gd name="connsiteY185" fmla="*/ 864244 h 877982"/>
              <a:gd name="connsiteX186" fmla="*/ 246941 w 1081304"/>
              <a:gd name="connsiteY186" fmla="*/ 850506 h 877982"/>
              <a:gd name="connsiteX187" fmla="*/ 290593 w 1081304"/>
              <a:gd name="connsiteY187" fmla="*/ 850506 h 877982"/>
              <a:gd name="connsiteX188" fmla="*/ 325514 w 1081304"/>
              <a:gd name="connsiteY188" fmla="*/ 764331 h 877982"/>
              <a:gd name="connsiteX189" fmla="*/ 332997 w 1081304"/>
              <a:gd name="connsiteY189" fmla="*/ 643187 h 877982"/>
              <a:gd name="connsiteX190" fmla="*/ 43651 w 1081304"/>
              <a:gd name="connsiteY190" fmla="*/ 643187 h 877982"/>
              <a:gd name="connsiteX191" fmla="*/ 0 w 1081304"/>
              <a:gd name="connsiteY191" fmla="*/ 600725 h 877982"/>
              <a:gd name="connsiteX192" fmla="*/ 0 w 1081304"/>
              <a:gd name="connsiteY192" fmla="*/ 43712 h 877982"/>
              <a:gd name="connsiteX193" fmla="*/ 43651 w 1081304"/>
              <a:gd name="connsiteY193" fmla="*/ 0 h 87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1081304" h="877982">
                <a:moveTo>
                  <a:pt x="906707" y="796805"/>
                </a:moveTo>
                <a:cubicBezTo>
                  <a:pt x="914949" y="796805"/>
                  <a:pt x="922014" y="803870"/>
                  <a:pt x="922014" y="812113"/>
                </a:cubicBezTo>
                <a:cubicBezTo>
                  <a:pt x="922014" y="821533"/>
                  <a:pt x="914949" y="828598"/>
                  <a:pt x="906707" y="828598"/>
                </a:cubicBezTo>
                <a:cubicBezTo>
                  <a:pt x="897286" y="828598"/>
                  <a:pt x="890221" y="821533"/>
                  <a:pt x="890221" y="812113"/>
                </a:cubicBezTo>
                <a:cubicBezTo>
                  <a:pt x="890221" y="803870"/>
                  <a:pt x="897286" y="796805"/>
                  <a:pt x="906707" y="796805"/>
                </a:cubicBezTo>
                <a:close/>
                <a:moveTo>
                  <a:pt x="757037" y="790559"/>
                </a:moveTo>
                <a:lnTo>
                  <a:pt x="757037" y="848008"/>
                </a:lnTo>
                <a:cubicBezTo>
                  <a:pt x="757037" y="849257"/>
                  <a:pt x="758285" y="850506"/>
                  <a:pt x="759532" y="850506"/>
                </a:cubicBezTo>
                <a:lnTo>
                  <a:pt x="1050124" y="850506"/>
                </a:lnTo>
                <a:cubicBezTo>
                  <a:pt x="1052619" y="850506"/>
                  <a:pt x="1053866" y="849257"/>
                  <a:pt x="1053866" y="848008"/>
                </a:cubicBezTo>
                <a:lnTo>
                  <a:pt x="1053866" y="790559"/>
                </a:lnTo>
                <a:close/>
                <a:moveTo>
                  <a:pt x="361682" y="643187"/>
                </a:moveTo>
                <a:cubicBezTo>
                  <a:pt x="362929" y="650681"/>
                  <a:pt x="364176" y="660672"/>
                  <a:pt x="364176" y="673161"/>
                </a:cubicBezTo>
                <a:cubicBezTo>
                  <a:pt x="364176" y="710628"/>
                  <a:pt x="350457" y="804297"/>
                  <a:pt x="324266" y="850506"/>
                </a:cubicBezTo>
                <a:lnTo>
                  <a:pt x="609870" y="850506"/>
                </a:lnTo>
                <a:cubicBezTo>
                  <a:pt x="583680" y="804297"/>
                  <a:pt x="569961" y="710628"/>
                  <a:pt x="569961" y="673161"/>
                </a:cubicBezTo>
                <a:cubicBezTo>
                  <a:pt x="569961" y="660672"/>
                  <a:pt x="571208" y="650681"/>
                  <a:pt x="572455" y="643187"/>
                </a:cubicBezTo>
                <a:close/>
                <a:moveTo>
                  <a:pt x="965173" y="555016"/>
                </a:moveTo>
                <a:cubicBezTo>
                  <a:pt x="974405" y="555016"/>
                  <a:pt x="982318" y="562929"/>
                  <a:pt x="982318" y="570842"/>
                </a:cubicBezTo>
                <a:cubicBezTo>
                  <a:pt x="982318" y="580074"/>
                  <a:pt x="974405" y="586668"/>
                  <a:pt x="965173" y="586668"/>
                </a:cubicBezTo>
                <a:cubicBezTo>
                  <a:pt x="957260" y="586668"/>
                  <a:pt x="950666" y="580074"/>
                  <a:pt x="950666" y="570842"/>
                </a:cubicBezTo>
                <a:cubicBezTo>
                  <a:pt x="950666" y="562929"/>
                  <a:pt x="957260" y="555016"/>
                  <a:pt x="965173" y="555016"/>
                </a:cubicBezTo>
                <a:close/>
                <a:moveTo>
                  <a:pt x="903958" y="555016"/>
                </a:moveTo>
                <a:cubicBezTo>
                  <a:pt x="910827" y="555016"/>
                  <a:pt x="916550" y="562929"/>
                  <a:pt x="916550" y="570842"/>
                </a:cubicBezTo>
                <a:cubicBezTo>
                  <a:pt x="916550" y="580074"/>
                  <a:pt x="910827" y="586668"/>
                  <a:pt x="903958" y="586668"/>
                </a:cubicBezTo>
                <a:cubicBezTo>
                  <a:pt x="895945" y="586668"/>
                  <a:pt x="890221" y="580074"/>
                  <a:pt x="890221" y="570842"/>
                </a:cubicBezTo>
                <a:cubicBezTo>
                  <a:pt x="890221" y="562929"/>
                  <a:pt x="895945" y="555016"/>
                  <a:pt x="903958" y="555016"/>
                </a:cubicBezTo>
                <a:close/>
                <a:moveTo>
                  <a:pt x="849006" y="555016"/>
                </a:moveTo>
                <a:cubicBezTo>
                  <a:pt x="855875" y="555016"/>
                  <a:pt x="861598" y="562929"/>
                  <a:pt x="861598" y="570842"/>
                </a:cubicBezTo>
                <a:cubicBezTo>
                  <a:pt x="861598" y="580074"/>
                  <a:pt x="855875" y="586668"/>
                  <a:pt x="849006" y="586668"/>
                </a:cubicBezTo>
                <a:cubicBezTo>
                  <a:pt x="840993" y="586668"/>
                  <a:pt x="835269" y="580074"/>
                  <a:pt x="835269" y="570842"/>
                </a:cubicBezTo>
                <a:cubicBezTo>
                  <a:pt x="835269" y="562929"/>
                  <a:pt x="840993" y="555016"/>
                  <a:pt x="849006" y="555016"/>
                </a:cubicBezTo>
                <a:close/>
                <a:moveTo>
                  <a:pt x="469837" y="522045"/>
                </a:moveTo>
                <a:cubicBezTo>
                  <a:pt x="484949" y="522045"/>
                  <a:pt x="498801" y="535897"/>
                  <a:pt x="498801" y="551008"/>
                </a:cubicBezTo>
                <a:cubicBezTo>
                  <a:pt x="498801" y="567379"/>
                  <a:pt x="484949" y="581231"/>
                  <a:pt x="469837" y="581231"/>
                </a:cubicBezTo>
                <a:cubicBezTo>
                  <a:pt x="453467" y="581231"/>
                  <a:pt x="439615" y="567379"/>
                  <a:pt x="439615" y="551008"/>
                </a:cubicBezTo>
                <a:cubicBezTo>
                  <a:pt x="439615" y="535897"/>
                  <a:pt x="453467" y="522045"/>
                  <a:pt x="469837" y="522045"/>
                </a:cubicBezTo>
                <a:close/>
                <a:moveTo>
                  <a:pt x="27438" y="497065"/>
                </a:moveTo>
                <a:lnTo>
                  <a:pt x="27438" y="600725"/>
                </a:lnTo>
                <a:cubicBezTo>
                  <a:pt x="27438" y="609467"/>
                  <a:pt x="34921" y="615711"/>
                  <a:pt x="43651" y="615711"/>
                </a:cubicBezTo>
                <a:lnTo>
                  <a:pt x="729599" y="615711"/>
                </a:lnTo>
                <a:lnTo>
                  <a:pt x="729599" y="497065"/>
                </a:lnTo>
                <a:close/>
                <a:moveTo>
                  <a:pt x="876365" y="362683"/>
                </a:moveTo>
                <a:lnTo>
                  <a:pt x="934567" y="362683"/>
                </a:lnTo>
                <a:cubicBezTo>
                  <a:pt x="943236" y="362683"/>
                  <a:pt x="949428" y="368656"/>
                  <a:pt x="949428" y="375825"/>
                </a:cubicBezTo>
                <a:cubicBezTo>
                  <a:pt x="949428" y="382993"/>
                  <a:pt x="943236" y="388966"/>
                  <a:pt x="934567" y="388966"/>
                </a:cubicBezTo>
                <a:lnTo>
                  <a:pt x="876365" y="388966"/>
                </a:lnTo>
                <a:cubicBezTo>
                  <a:pt x="868935" y="388966"/>
                  <a:pt x="862743" y="382993"/>
                  <a:pt x="862743" y="375825"/>
                </a:cubicBezTo>
                <a:cubicBezTo>
                  <a:pt x="862743" y="368656"/>
                  <a:pt x="868935" y="362683"/>
                  <a:pt x="876365" y="362683"/>
                </a:cubicBezTo>
                <a:close/>
                <a:moveTo>
                  <a:pt x="759532" y="349694"/>
                </a:moveTo>
                <a:cubicBezTo>
                  <a:pt x="758285" y="349694"/>
                  <a:pt x="757037" y="352192"/>
                  <a:pt x="757037" y="353441"/>
                </a:cubicBezTo>
                <a:lnTo>
                  <a:pt x="757037" y="629449"/>
                </a:lnTo>
                <a:lnTo>
                  <a:pt x="757037" y="763083"/>
                </a:lnTo>
                <a:lnTo>
                  <a:pt x="1053866" y="763083"/>
                </a:lnTo>
                <a:lnTo>
                  <a:pt x="1053866" y="353441"/>
                </a:lnTo>
                <a:cubicBezTo>
                  <a:pt x="1053866" y="352192"/>
                  <a:pt x="1052619" y="349694"/>
                  <a:pt x="1050124" y="349694"/>
                </a:cubicBezTo>
                <a:lnTo>
                  <a:pt x="920418" y="349694"/>
                </a:lnTo>
                <a:close/>
                <a:moveTo>
                  <a:pt x="849006" y="230798"/>
                </a:moveTo>
                <a:cubicBezTo>
                  <a:pt x="855875" y="230798"/>
                  <a:pt x="861598" y="237667"/>
                  <a:pt x="861598" y="244537"/>
                </a:cubicBezTo>
                <a:cubicBezTo>
                  <a:pt x="861598" y="252551"/>
                  <a:pt x="855875" y="257131"/>
                  <a:pt x="849006" y="257131"/>
                </a:cubicBezTo>
                <a:cubicBezTo>
                  <a:pt x="840993" y="257131"/>
                  <a:pt x="835269" y="252551"/>
                  <a:pt x="835269" y="244537"/>
                </a:cubicBezTo>
                <a:cubicBezTo>
                  <a:pt x="835269" y="237667"/>
                  <a:pt x="840993" y="230798"/>
                  <a:pt x="849006" y="230798"/>
                </a:cubicBezTo>
                <a:close/>
                <a:moveTo>
                  <a:pt x="788559" y="230798"/>
                </a:moveTo>
                <a:cubicBezTo>
                  <a:pt x="795429" y="230798"/>
                  <a:pt x="801153" y="237667"/>
                  <a:pt x="801153" y="244537"/>
                </a:cubicBezTo>
                <a:cubicBezTo>
                  <a:pt x="801153" y="252551"/>
                  <a:pt x="795429" y="257131"/>
                  <a:pt x="788559" y="257131"/>
                </a:cubicBezTo>
                <a:cubicBezTo>
                  <a:pt x="781689" y="257131"/>
                  <a:pt x="774820" y="252551"/>
                  <a:pt x="774820" y="244537"/>
                </a:cubicBezTo>
                <a:cubicBezTo>
                  <a:pt x="774820" y="237667"/>
                  <a:pt x="781689" y="230798"/>
                  <a:pt x="788559" y="230798"/>
                </a:cubicBezTo>
                <a:close/>
                <a:moveTo>
                  <a:pt x="730201" y="230798"/>
                </a:moveTo>
                <a:cubicBezTo>
                  <a:pt x="738114" y="230798"/>
                  <a:pt x="746027" y="237667"/>
                  <a:pt x="746027" y="244537"/>
                </a:cubicBezTo>
                <a:cubicBezTo>
                  <a:pt x="746027" y="252551"/>
                  <a:pt x="738114" y="257131"/>
                  <a:pt x="730201" y="257131"/>
                </a:cubicBezTo>
                <a:cubicBezTo>
                  <a:pt x="722288" y="257131"/>
                  <a:pt x="714375" y="252551"/>
                  <a:pt x="714375" y="244537"/>
                </a:cubicBezTo>
                <a:cubicBezTo>
                  <a:pt x="714375" y="237667"/>
                  <a:pt x="722288" y="230798"/>
                  <a:pt x="730201" y="230798"/>
                </a:cubicBezTo>
                <a:close/>
                <a:moveTo>
                  <a:pt x="206069" y="230798"/>
                </a:moveTo>
                <a:cubicBezTo>
                  <a:pt x="212939" y="230798"/>
                  <a:pt x="218663" y="237667"/>
                  <a:pt x="218663" y="244537"/>
                </a:cubicBezTo>
                <a:cubicBezTo>
                  <a:pt x="218663" y="252551"/>
                  <a:pt x="212939" y="257131"/>
                  <a:pt x="206069" y="257131"/>
                </a:cubicBezTo>
                <a:cubicBezTo>
                  <a:pt x="198055" y="257131"/>
                  <a:pt x="192330" y="252551"/>
                  <a:pt x="192330" y="244537"/>
                </a:cubicBezTo>
                <a:cubicBezTo>
                  <a:pt x="192330" y="237667"/>
                  <a:pt x="198055" y="230798"/>
                  <a:pt x="206069" y="230798"/>
                </a:cubicBezTo>
                <a:close/>
                <a:moveTo>
                  <a:pt x="145621" y="230798"/>
                </a:moveTo>
                <a:cubicBezTo>
                  <a:pt x="152489" y="230798"/>
                  <a:pt x="158213" y="237667"/>
                  <a:pt x="158213" y="244537"/>
                </a:cubicBezTo>
                <a:cubicBezTo>
                  <a:pt x="158213" y="252551"/>
                  <a:pt x="152489" y="257131"/>
                  <a:pt x="145621" y="257131"/>
                </a:cubicBezTo>
                <a:cubicBezTo>
                  <a:pt x="138753" y="257131"/>
                  <a:pt x="131884" y="252551"/>
                  <a:pt x="131884" y="244537"/>
                </a:cubicBezTo>
                <a:cubicBezTo>
                  <a:pt x="131884" y="237667"/>
                  <a:pt x="138753" y="230798"/>
                  <a:pt x="145621" y="230798"/>
                </a:cubicBezTo>
                <a:close/>
                <a:moveTo>
                  <a:pt x="87262" y="230798"/>
                </a:moveTo>
                <a:cubicBezTo>
                  <a:pt x="95175" y="230798"/>
                  <a:pt x="103088" y="237667"/>
                  <a:pt x="103088" y="244537"/>
                </a:cubicBezTo>
                <a:cubicBezTo>
                  <a:pt x="103088" y="252551"/>
                  <a:pt x="95175" y="257131"/>
                  <a:pt x="87262" y="257131"/>
                </a:cubicBezTo>
                <a:cubicBezTo>
                  <a:pt x="78030" y="257131"/>
                  <a:pt x="71436" y="252551"/>
                  <a:pt x="71436" y="244537"/>
                </a:cubicBezTo>
                <a:cubicBezTo>
                  <a:pt x="71436" y="237667"/>
                  <a:pt x="78030" y="230798"/>
                  <a:pt x="87262" y="230798"/>
                </a:cubicBezTo>
                <a:close/>
                <a:moveTo>
                  <a:pt x="493968" y="170353"/>
                </a:moveTo>
                <a:cubicBezTo>
                  <a:pt x="498763" y="170353"/>
                  <a:pt x="502360" y="174031"/>
                  <a:pt x="502360" y="178934"/>
                </a:cubicBezTo>
                <a:lnTo>
                  <a:pt x="502360" y="191192"/>
                </a:lnTo>
                <a:cubicBezTo>
                  <a:pt x="510753" y="192418"/>
                  <a:pt x="519145" y="198547"/>
                  <a:pt x="522742" y="209580"/>
                </a:cubicBezTo>
                <a:cubicBezTo>
                  <a:pt x="523941" y="214483"/>
                  <a:pt x="520344" y="219387"/>
                  <a:pt x="515549" y="219387"/>
                </a:cubicBezTo>
                <a:cubicBezTo>
                  <a:pt x="510753" y="221838"/>
                  <a:pt x="505957" y="218161"/>
                  <a:pt x="504758" y="213257"/>
                </a:cubicBezTo>
                <a:cubicBezTo>
                  <a:pt x="503559" y="209580"/>
                  <a:pt x="495166" y="208354"/>
                  <a:pt x="495166" y="208354"/>
                </a:cubicBezTo>
                <a:cubicBezTo>
                  <a:pt x="491570" y="208354"/>
                  <a:pt x="487973" y="209580"/>
                  <a:pt x="484376" y="213257"/>
                </a:cubicBezTo>
                <a:cubicBezTo>
                  <a:pt x="480779" y="215709"/>
                  <a:pt x="479580" y="219387"/>
                  <a:pt x="478381" y="224290"/>
                </a:cubicBezTo>
                <a:cubicBezTo>
                  <a:pt x="478381" y="234097"/>
                  <a:pt x="485575" y="241452"/>
                  <a:pt x="493968" y="241452"/>
                </a:cubicBezTo>
                <a:cubicBezTo>
                  <a:pt x="513151" y="242677"/>
                  <a:pt x="526339" y="257388"/>
                  <a:pt x="525140" y="277001"/>
                </a:cubicBezTo>
                <a:cubicBezTo>
                  <a:pt x="525140" y="291711"/>
                  <a:pt x="515549" y="303969"/>
                  <a:pt x="502360" y="307647"/>
                </a:cubicBezTo>
                <a:lnTo>
                  <a:pt x="502360" y="319905"/>
                </a:lnTo>
                <a:cubicBezTo>
                  <a:pt x="502360" y="323583"/>
                  <a:pt x="498763" y="328486"/>
                  <a:pt x="493968" y="328486"/>
                </a:cubicBezTo>
                <a:cubicBezTo>
                  <a:pt x="489172" y="328486"/>
                  <a:pt x="484376" y="323583"/>
                  <a:pt x="484376" y="319905"/>
                </a:cubicBezTo>
                <a:lnTo>
                  <a:pt x="484376" y="308873"/>
                </a:lnTo>
                <a:cubicBezTo>
                  <a:pt x="477182" y="307647"/>
                  <a:pt x="467591" y="302744"/>
                  <a:pt x="465193" y="289259"/>
                </a:cubicBezTo>
                <a:cubicBezTo>
                  <a:pt x="463994" y="283130"/>
                  <a:pt x="467591" y="279453"/>
                  <a:pt x="472387" y="278227"/>
                </a:cubicBezTo>
                <a:cubicBezTo>
                  <a:pt x="475983" y="277001"/>
                  <a:pt x="480779" y="280678"/>
                  <a:pt x="481978" y="285582"/>
                </a:cubicBezTo>
                <a:cubicBezTo>
                  <a:pt x="484376" y="292937"/>
                  <a:pt x="490371" y="291711"/>
                  <a:pt x="490371" y="291711"/>
                </a:cubicBezTo>
                <a:cubicBezTo>
                  <a:pt x="499962" y="292937"/>
                  <a:pt x="507156" y="285582"/>
                  <a:pt x="508355" y="275775"/>
                </a:cubicBezTo>
                <a:cubicBezTo>
                  <a:pt x="508355" y="267194"/>
                  <a:pt x="501161" y="259839"/>
                  <a:pt x="492769" y="259839"/>
                </a:cubicBezTo>
                <a:lnTo>
                  <a:pt x="491570" y="258613"/>
                </a:lnTo>
                <a:cubicBezTo>
                  <a:pt x="474784" y="257388"/>
                  <a:pt x="461596" y="242677"/>
                  <a:pt x="461596" y="223064"/>
                </a:cubicBezTo>
                <a:cubicBezTo>
                  <a:pt x="461596" y="214483"/>
                  <a:pt x="466392" y="205902"/>
                  <a:pt x="472387" y="199773"/>
                </a:cubicBezTo>
                <a:cubicBezTo>
                  <a:pt x="475983" y="196096"/>
                  <a:pt x="480779" y="193644"/>
                  <a:pt x="484376" y="192418"/>
                </a:cubicBezTo>
                <a:lnTo>
                  <a:pt x="484376" y="178934"/>
                </a:lnTo>
                <a:cubicBezTo>
                  <a:pt x="484376" y="174031"/>
                  <a:pt x="489172" y="170353"/>
                  <a:pt x="493968" y="170353"/>
                </a:cubicBezTo>
                <a:close/>
                <a:moveTo>
                  <a:pt x="497315" y="128505"/>
                </a:moveTo>
                <a:cubicBezTo>
                  <a:pt x="429753" y="128505"/>
                  <a:pt x="375953" y="183068"/>
                  <a:pt x="375953" y="248792"/>
                </a:cubicBezTo>
                <a:cubicBezTo>
                  <a:pt x="375953" y="315756"/>
                  <a:pt x="429753" y="370320"/>
                  <a:pt x="497315" y="370320"/>
                </a:cubicBezTo>
                <a:cubicBezTo>
                  <a:pt x="563625" y="370320"/>
                  <a:pt x="618676" y="315756"/>
                  <a:pt x="618676" y="248792"/>
                </a:cubicBezTo>
                <a:cubicBezTo>
                  <a:pt x="618676" y="183068"/>
                  <a:pt x="563625" y="128505"/>
                  <a:pt x="497315" y="128505"/>
                </a:cubicBezTo>
                <a:close/>
                <a:moveTo>
                  <a:pt x="389505" y="112789"/>
                </a:moveTo>
                <a:cubicBezTo>
                  <a:pt x="339786" y="138754"/>
                  <a:pt x="306226" y="190684"/>
                  <a:pt x="306226" y="248796"/>
                </a:cubicBezTo>
                <a:cubicBezTo>
                  <a:pt x="306226" y="308144"/>
                  <a:pt x="339786" y="360074"/>
                  <a:pt x="389505" y="386039"/>
                </a:cubicBezTo>
                <a:cubicBezTo>
                  <a:pt x="348487" y="355129"/>
                  <a:pt x="321142" y="305672"/>
                  <a:pt x="321142" y="248796"/>
                </a:cubicBezTo>
                <a:cubicBezTo>
                  <a:pt x="321142" y="193157"/>
                  <a:pt x="348487" y="143700"/>
                  <a:pt x="389505" y="112789"/>
                </a:cubicBezTo>
                <a:close/>
                <a:moveTo>
                  <a:pt x="359674" y="110316"/>
                </a:moveTo>
                <a:cubicBezTo>
                  <a:pt x="307469" y="135045"/>
                  <a:pt x="270180" y="188211"/>
                  <a:pt x="270180" y="248796"/>
                </a:cubicBezTo>
                <a:cubicBezTo>
                  <a:pt x="270180" y="310617"/>
                  <a:pt x="307469" y="363784"/>
                  <a:pt x="359674" y="388512"/>
                </a:cubicBezTo>
                <a:cubicBezTo>
                  <a:pt x="316170" y="357601"/>
                  <a:pt x="287582" y="306908"/>
                  <a:pt x="287582" y="248796"/>
                </a:cubicBezTo>
                <a:cubicBezTo>
                  <a:pt x="287582" y="191921"/>
                  <a:pt x="316170" y="141227"/>
                  <a:pt x="359674" y="110316"/>
                </a:cubicBezTo>
                <a:close/>
                <a:moveTo>
                  <a:pt x="497315" y="109904"/>
                </a:moveTo>
                <a:cubicBezTo>
                  <a:pt x="573634" y="109904"/>
                  <a:pt x="636192" y="171908"/>
                  <a:pt x="636192" y="248792"/>
                </a:cubicBezTo>
                <a:cubicBezTo>
                  <a:pt x="636192" y="325677"/>
                  <a:pt x="573634" y="388921"/>
                  <a:pt x="497315" y="388921"/>
                </a:cubicBezTo>
                <a:cubicBezTo>
                  <a:pt x="419743" y="388921"/>
                  <a:pt x="357186" y="325677"/>
                  <a:pt x="357186" y="248792"/>
                </a:cubicBezTo>
                <a:cubicBezTo>
                  <a:pt x="357186" y="171908"/>
                  <a:pt x="419743" y="109904"/>
                  <a:pt x="497315" y="109904"/>
                </a:cubicBezTo>
                <a:close/>
                <a:moveTo>
                  <a:pt x="495156" y="94243"/>
                </a:moveTo>
                <a:cubicBezTo>
                  <a:pt x="409392" y="94243"/>
                  <a:pt x="339786" y="164719"/>
                  <a:pt x="339786" y="248796"/>
                </a:cubicBezTo>
                <a:cubicBezTo>
                  <a:pt x="339786" y="334109"/>
                  <a:pt x="409392" y="404586"/>
                  <a:pt x="495156" y="404586"/>
                </a:cubicBezTo>
                <a:cubicBezTo>
                  <a:pt x="580921" y="404586"/>
                  <a:pt x="650527" y="334109"/>
                  <a:pt x="650527" y="248796"/>
                </a:cubicBezTo>
                <a:cubicBezTo>
                  <a:pt x="650527" y="164719"/>
                  <a:pt x="580921" y="94243"/>
                  <a:pt x="495156" y="94243"/>
                </a:cubicBezTo>
                <a:close/>
                <a:moveTo>
                  <a:pt x="426794" y="76933"/>
                </a:moveTo>
                <a:cubicBezTo>
                  <a:pt x="431765" y="76933"/>
                  <a:pt x="437980" y="76933"/>
                  <a:pt x="444195" y="78169"/>
                </a:cubicBezTo>
                <a:cubicBezTo>
                  <a:pt x="450410" y="76933"/>
                  <a:pt x="455382" y="76933"/>
                  <a:pt x="461597" y="76933"/>
                </a:cubicBezTo>
                <a:cubicBezTo>
                  <a:pt x="467811" y="76933"/>
                  <a:pt x="472783" y="76933"/>
                  <a:pt x="477755" y="78169"/>
                </a:cubicBezTo>
                <a:cubicBezTo>
                  <a:pt x="483970" y="76933"/>
                  <a:pt x="488942" y="76933"/>
                  <a:pt x="495156" y="76933"/>
                </a:cubicBezTo>
                <a:cubicBezTo>
                  <a:pt x="590864" y="76933"/>
                  <a:pt x="669171" y="153591"/>
                  <a:pt x="669171" y="248796"/>
                </a:cubicBezTo>
                <a:cubicBezTo>
                  <a:pt x="669171" y="344001"/>
                  <a:pt x="590864" y="421896"/>
                  <a:pt x="495156" y="421896"/>
                </a:cubicBezTo>
                <a:cubicBezTo>
                  <a:pt x="488942" y="421896"/>
                  <a:pt x="483970" y="421896"/>
                  <a:pt x="477755" y="421896"/>
                </a:cubicBezTo>
                <a:cubicBezTo>
                  <a:pt x="472783" y="421896"/>
                  <a:pt x="467811" y="421896"/>
                  <a:pt x="461597" y="421896"/>
                </a:cubicBezTo>
                <a:cubicBezTo>
                  <a:pt x="455382" y="421896"/>
                  <a:pt x="450410" y="421896"/>
                  <a:pt x="444195" y="421896"/>
                </a:cubicBezTo>
                <a:cubicBezTo>
                  <a:pt x="437980" y="421896"/>
                  <a:pt x="431765" y="421896"/>
                  <a:pt x="426794" y="421896"/>
                </a:cubicBezTo>
                <a:cubicBezTo>
                  <a:pt x="331086" y="421896"/>
                  <a:pt x="252779" y="344001"/>
                  <a:pt x="252779" y="248796"/>
                </a:cubicBezTo>
                <a:cubicBezTo>
                  <a:pt x="252779" y="153591"/>
                  <a:pt x="331086" y="76933"/>
                  <a:pt x="426794" y="76933"/>
                </a:cubicBezTo>
                <a:close/>
                <a:moveTo>
                  <a:pt x="43651" y="27476"/>
                </a:moveTo>
                <a:cubicBezTo>
                  <a:pt x="34921" y="27476"/>
                  <a:pt x="27438" y="34969"/>
                  <a:pt x="27438" y="43712"/>
                </a:cubicBezTo>
                <a:lnTo>
                  <a:pt x="27438" y="469589"/>
                </a:lnTo>
                <a:lnTo>
                  <a:pt x="729599" y="469589"/>
                </a:lnTo>
                <a:lnTo>
                  <a:pt x="729599" y="353441"/>
                </a:lnTo>
                <a:cubicBezTo>
                  <a:pt x="729599" y="335956"/>
                  <a:pt x="742071" y="322218"/>
                  <a:pt x="759532" y="322218"/>
                </a:cubicBezTo>
                <a:lnTo>
                  <a:pt x="906699" y="322218"/>
                </a:lnTo>
                <a:lnTo>
                  <a:pt x="906699" y="43712"/>
                </a:lnTo>
                <a:cubicBezTo>
                  <a:pt x="906699" y="34969"/>
                  <a:pt x="900463" y="27476"/>
                  <a:pt x="891733" y="27476"/>
                </a:cubicBezTo>
                <a:close/>
                <a:moveTo>
                  <a:pt x="43651" y="0"/>
                </a:moveTo>
                <a:lnTo>
                  <a:pt x="891733" y="0"/>
                </a:lnTo>
                <a:cubicBezTo>
                  <a:pt x="915429" y="0"/>
                  <a:pt x="934137" y="19983"/>
                  <a:pt x="934137" y="43712"/>
                </a:cubicBezTo>
                <a:lnTo>
                  <a:pt x="934137" y="322218"/>
                </a:lnTo>
                <a:lnTo>
                  <a:pt x="1050124" y="322218"/>
                </a:lnTo>
                <a:cubicBezTo>
                  <a:pt x="1067585" y="322218"/>
                  <a:pt x="1081304" y="335956"/>
                  <a:pt x="1081304" y="353441"/>
                </a:cubicBezTo>
                <a:lnTo>
                  <a:pt x="1081304" y="848008"/>
                </a:lnTo>
                <a:cubicBezTo>
                  <a:pt x="1081304" y="864244"/>
                  <a:pt x="1067585" y="877982"/>
                  <a:pt x="1050124" y="877982"/>
                </a:cubicBezTo>
                <a:lnTo>
                  <a:pt x="759532" y="877982"/>
                </a:lnTo>
                <a:cubicBezTo>
                  <a:pt x="742071" y="877982"/>
                  <a:pt x="729599" y="864244"/>
                  <a:pt x="729599" y="848008"/>
                </a:cubicBezTo>
                <a:lnTo>
                  <a:pt x="729599" y="778069"/>
                </a:lnTo>
                <a:cubicBezTo>
                  <a:pt x="729599" y="776821"/>
                  <a:pt x="729599" y="776821"/>
                  <a:pt x="729599" y="776821"/>
                </a:cubicBezTo>
                <a:cubicBezTo>
                  <a:pt x="729599" y="775572"/>
                  <a:pt x="729599" y="774323"/>
                  <a:pt x="729599" y="774323"/>
                </a:cubicBezTo>
                <a:lnTo>
                  <a:pt x="729599" y="643187"/>
                </a:lnTo>
                <a:lnTo>
                  <a:pt x="601140" y="643187"/>
                </a:lnTo>
                <a:cubicBezTo>
                  <a:pt x="596151" y="654428"/>
                  <a:pt x="596151" y="703135"/>
                  <a:pt x="609870" y="764331"/>
                </a:cubicBezTo>
                <a:cubicBezTo>
                  <a:pt x="622342" y="823030"/>
                  <a:pt x="638555" y="848008"/>
                  <a:pt x="643544" y="850506"/>
                </a:cubicBezTo>
                <a:lnTo>
                  <a:pt x="687195" y="850506"/>
                </a:lnTo>
                <a:cubicBezTo>
                  <a:pt x="694678" y="850506"/>
                  <a:pt x="700914" y="856751"/>
                  <a:pt x="700914" y="864244"/>
                </a:cubicBezTo>
                <a:cubicBezTo>
                  <a:pt x="700914" y="871738"/>
                  <a:pt x="694678" y="877982"/>
                  <a:pt x="687195" y="877982"/>
                </a:cubicBezTo>
                <a:lnTo>
                  <a:pt x="642297" y="877982"/>
                </a:lnTo>
                <a:lnTo>
                  <a:pt x="291840" y="877982"/>
                </a:lnTo>
                <a:lnTo>
                  <a:pt x="246941" y="877982"/>
                </a:lnTo>
                <a:cubicBezTo>
                  <a:pt x="240705" y="877982"/>
                  <a:pt x="233222" y="871738"/>
                  <a:pt x="233222" y="864244"/>
                </a:cubicBezTo>
                <a:cubicBezTo>
                  <a:pt x="233222" y="856751"/>
                  <a:pt x="240705" y="850506"/>
                  <a:pt x="246941" y="850506"/>
                </a:cubicBezTo>
                <a:lnTo>
                  <a:pt x="290593" y="850506"/>
                </a:lnTo>
                <a:cubicBezTo>
                  <a:pt x="296829" y="848008"/>
                  <a:pt x="311795" y="823030"/>
                  <a:pt x="325514" y="764331"/>
                </a:cubicBezTo>
                <a:cubicBezTo>
                  <a:pt x="339233" y="703135"/>
                  <a:pt x="339233" y="654428"/>
                  <a:pt x="332997" y="643187"/>
                </a:cubicBezTo>
                <a:lnTo>
                  <a:pt x="43651" y="643187"/>
                </a:lnTo>
                <a:cubicBezTo>
                  <a:pt x="19955" y="643187"/>
                  <a:pt x="0" y="624454"/>
                  <a:pt x="0" y="600725"/>
                </a:cubicBezTo>
                <a:lnTo>
                  <a:pt x="0" y="43712"/>
                </a:lnTo>
                <a:cubicBezTo>
                  <a:pt x="0" y="19983"/>
                  <a:pt x="19955" y="0"/>
                  <a:pt x="436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57" name="Freeform 456">
            <a:extLst>
              <a:ext uri="{FF2B5EF4-FFF2-40B4-BE49-F238E27FC236}">
                <a16:creationId xmlns:a16="http://schemas.microsoft.com/office/drawing/2014/main" id="{C3EB97E8-D08A-8643-92E4-B2A49F576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7811" y="6649182"/>
            <a:ext cx="961048" cy="932936"/>
          </a:xfrm>
          <a:custGeom>
            <a:avLst/>
            <a:gdLst>
              <a:gd name="connsiteX0" fmla="*/ 409276 w 961048"/>
              <a:gd name="connsiteY0" fmla="*/ 758336 h 932936"/>
              <a:gd name="connsiteX1" fmla="*/ 468717 w 961048"/>
              <a:gd name="connsiteY1" fmla="*/ 758336 h 932936"/>
              <a:gd name="connsiteX2" fmla="*/ 482339 w 961048"/>
              <a:gd name="connsiteY2" fmla="*/ 771478 h 932936"/>
              <a:gd name="connsiteX3" fmla="*/ 468717 w 961048"/>
              <a:gd name="connsiteY3" fmla="*/ 784620 h 932936"/>
              <a:gd name="connsiteX4" fmla="*/ 409276 w 961048"/>
              <a:gd name="connsiteY4" fmla="*/ 784620 h 932936"/>
              <a:gd name="connsiteX5" fmla="*/ 395654 w 961048"/>
              <a:gd name="connsiteY5" fmla="*/ 771478 h 932936"/>
              <a:gd name="connsiteX6" fmla="*/ 409276 w 961048"/>
              <a:gd name="connsiteY6" fmla="*/ 758336 h 932936"/>
              <a:gd name="connsiteX7" fmla="*/ 118130 w 961048"/>
              <a:gd name="connsiteY7" fmla="*/ 758336 h 932936"/>
              <a:gd name="connsiteX8" fmla="*/ 320234 w 961048"/>
              <a:gd name="connsiteY8" fmla="*/ 758336 h 932936"/>
              <a:gd name="connsiteX9" fmla="*/ 333957 w 961048"/>
              <a:gd name="connsiteY9" fmla="*/ 771478 h 932936"/>
              <a:gd name="connsiteX10" fmla="*/ 320234 w 961048"/>
              <a:gd name="connsiteY10" fmla="*/ 784620 h 932936"/>
              <a:gd name="connsiteX11" fmla="*/ 118130 w 961048"/>
              <a:gd name="connsiteY11" fmla="*/ 784620 h 932936"/>
              <a:gd name="connsiteX12" fmla="*/ 104407 w 961048"/>
              <a:gd name="connsiteY12" fmla="*/ 771478 h 932936"/>
              <a:gd name="connsiteX13" fmla="*/ 118130 w 961048"/>
              <a:gd name="connsiteY13" fmla="*/ 758336 h 932936"/>
              <a:gd name="connsiteX14" fmla="*/ 118045 w 961048"/>
              <a:gd name="connsiteY14" fmla="*/ 675910 h 932936"/>
              <a:gd name="connsiteX15" fmla="*/ 292854 w 961048"/>
              <a:gd name="connsiteY15" fmla="*/ 675910 h 932936"/>
              <a:gd name="connsiteX16" fmla="*/ 306491 w 961048"/>
              <a:gd name="connsiteY16" fmla="*/ 689050 h 932936"/>
              <a:gd name="connsiteX17" fmla="*/ 292854 w 961048"/>
              <a:gd name="connsiteY17" fmla="*/ 702190 h 932936"/>
              <a:gd name="connsiteX18" fmla="*/ 118045 w 961048"/>
              <a:gd name="connsiteY18" fmla="*/ 702190 h 932936"/>
              <a:gd name="connsiteX19" fmla="*/ 104407 w 961048"/>
              <a:gd name="connsiteY19" fmla="*/ 689050 h 932936"/>
              <a:gd name="connsiteX20" fmla="*/ 118045 w 961048"/>
              <a:gd name="connsiteY20" fmla="*/ 675910 h 932936"/>
              <a:gd name="connsiteX21" fmla="*/ 130664 w 961048"/>
              <a:gd name="connsiteY21" fmla="*/ 583776 h 932936"/>
              <a:gd name="connsiteX22" fmla="*/ 140071 w 961048"/>
              <a:gd name="connsiteY22" fmla="*/ 587635 h 932936"/>
              <a:gd name="connsiteX23" fmla="*/ 145006 w 961048"/>
              <a:gd name="connsiteY23" fmla="*/ 592779 h 932936"/>
              <a:gd name="connsiteX24" fmla="*/ 149940 w 961048"/>
              <a:gd name="connsiteY24" fmla="*/ 587635 h 932936"/>
              <a:gd name="connsiteX25" fmla="*/ 168445 w 961048"/>
              <a:gd name="connsiteY25" fmla="*/ 587635 h 932936"/>
              <a:gd name="connsiteX26" fmla="*/ 168445 w 961048"/>
              <a:gd name="connsiteY26" fmla="*/ 606927 h 932936"/>
              <a:gd name="connsiteX27" fmla="*/ 164744 w 961048"/>
              <a:gd name="connsiteY27" fmla="*/ 612072 h 932936"/>
              <a:gd name="connsiteX28" fmla="*/ 168445 w 961048"/>
              <a:gd name="connsiteY28" fmla="*/ 618502 h 932936"/>
              <a:gd name="connsiteX29" fmla="*/ 168445 w 961048"/>
              <a:gd name="connsiteY29" fmla="*/ 637795 h 932936"/>
              <a:gd name="connsiteX30" fmla="*/ 159810 w 961048"/>
              <a:gd name="connsiteY30" fmla="*/ 641653 h 932936"/>
              <a:gd name="connsiteX31" fmla="*/ 149940 w 961048"/>
              <a:gd name="connsiteY31" fmla="*/ 637795 h 932936"/>
              <a:gd name="connsiteX32" fmla="*/ 145006 w 961048"/>
              <a:gd name="connsiteY32" fmla="*/ 632650 h 932936"/>
              <a:gd name="connsiteX33" fmla="*/ 140071 w 961048"/>
              <a:gd name="connsiteY33" fmla="*/ 637795 h 932936"/>
              <a:gd name="connsiteX34" fmla="*/ 130202 w 961048"/>
              <a:gd name="connsiteY34" fmla="*/ 641653 h 932936"/>
              <a:gd name="connsiteX35" fmla="*/ 120333 w 961048"/>
              <a:gd name="connsiteY35" fmla="*/ 637795 h 932936"/>
              <a:gd name="connsiteX36" fmla="*/ 120333 w 961048"/>
              <a:gd name="connsiteY36" fmla="*/ 618502 h 932936"/>
              <a:gd name="connsiteX37" fmla="*/ 126501 w 961048"/>
              <a:gd name="connsiteY37" fmla="*/ 612072 h 932936"/>
              <a:gd name="connsiteX38" fmla="*/ 120333 w 961048"/>
              <a:gd name="connsiteY38" fmla="*/ 606927 h 932936"/>
              <a:gd name="connsiteX39" fmla="*/ 120333 w 961048"/>
              <a:gd name="connsiteY39" fmla="*/ 587635 h 932936"/>
              <a:gd name="connsiteX40" fmla="*/ 130664 w 961048"/>
              <a:gd name="connsiteY40" fmla="*/ 583776 h 932936"/>
              <a:gd name="connsiteX41" fmla="*/ 239117 w 961048"/>
              <a:gd name="connsiteY41" fmla="*/ 582490 h 932936"/>
              <a:gd name="connsiteX42" fmla="*/ 298151 w 961048"/>
              <a:gd name="connsiteY42" fmla="*/ 582490 h 932936"/>
              <a:gd name="connsiteX43" fmla="*/ 311968 w 961048"/>
              <a:gd name="connsiteY43" fmla="*/ 595632 h 932936"/>
              <a:gd name="connsiteX44" fmla="*/ 298151 w 961048"/>
              <a:gd name="connsiteY44" fmla="*/ 608774 h 932936"/>
              <a:gd name="connsiteX45" fmla="*/ 239117 w 961048"/>
              <a:gd name="connsiteY45" fmla="*/ 608774 h 932936"/>
              <a:gd name="connsiteX46" fmla="*/ 225301 w 961048"/>
              <a:gd name="connsiteY46" fmla="*/ 595632 h 932936"/>
              <a:gd name="connsiteX47" fmla="*/ 239117 w 961048"/>
              <a:gd name="connsiteY47" fmla="*/ 582490 h 932936"/>
              <a:gd name="connsiteX48" fmla="*/ 762653 w 961048"/>
              <a:gd name="connsiteY48" fmla="*/ 578739 h 932936"/>
              <a:gd name="connsiteX49" fmla="*/ 723760 w 961048"/>
              <a:gd name="connsiteY49" fmla="*/ 725616 h 932936"/>
              <a:gd name="connsiteX50" fmla="*/ 785236 w 961048"/>
              <a:gd name="connsiteY50" fmla="*/ 743042 h 932936"/>
              <a:gd name="connsiteX51" fmla="*/ 825384 w 961048"/>
              <a:gd name="connsiteY51" fmla="*/ 594920 h 932936"/>
              <a:gd name="connsiteX52" fmla="*/ 118190 w 961048"/>
              <a:gd name="connsiteY52" fmla="*/ 494567 h 932936"/>
              <a:gd name="connsiteX53" fmla="*/ 474035 w 961048"/>
              <a:gd name="connsiteY53" fmla="*/ 494567 h 932936"/>
              <a:gd name="connsiteX54" fmla="*/ 487818 w 961048"/>
              <a:gd name="connsiteY54" fmla="*/ 507709 h 932936"/>
              <a:gd name="connsiteX55" fmla="*/ 474035 w 961048"/>
              <a:gd name="connsiteY55" fmla="*/ 520851 h 932936"/>
              <a:gd name="connsiteX56" fmla="*/ 118190 w 961048"/>
              <a:gd name="connsiteY56" fmla="*/ 520851 h 932936"/>
              <a:gd name="connsiteX57" fmla="*/ 104407 w 961048"/>
              <a:gd name="connsiteY57" fmla="*/ 507709 h 932936"/>
              <a:gd name="connsiteX58" fmla="*/ 118190 w 961048"/>
              <a:gd name="connsiteY58" fmla="*/ 494567 h 932936"/>
              <a:gd name="connsiteX59" fmla="*/ 118190 w 961048"/>
              <a:gd name="connsiteY59" fmla="*/ 434122 h 932936"/>
              <a:gd name="connsiteX60" fmla="*/ 474035 w 961048"/>
              <a:gd name="connsiteY60" fmla="*/ 434122 h 932936"/>
              <a:gd name="connsiteX61" fmla="*/ 487818 w 961048"/>
              <a:gd name="connsiteY61" fmla="*/ 447262 h 932936"/>
              <a:gd name="connsiteX62" fmla="*/ 474035 w 961048"/>
              <a:gd name="connsiteY62" fmla="*/ 460402 h 932936"/>
              <a:gd name="connsiteX63" fmla="*/ 118190 w 961048"/>
              <a:gd name="connsiteY63" fmla="*/ 460402 h 932936"/>
              <a:gd name="connsiteX64" fmla="*/ 104407 w 961048"/>
              <a:gd name="connsiteY64" fmla="*/ 447262 h 932936"/>
              <a:gd name="connsiteX65" fmla="*/ 118190 w 961048"/>
              <a:gd name="connsiteY65" fmla="*/ 434122 h 932936"/>
              <a:gd name="connsiteX66" fmla="*/ 118190 w 961048"/>
              <a:gd name="connsiteY66" fmla="*/ 379170 h 932936"/>
              <a:gd name="connsiteX67" fmla="*/ 474035 w 961048"/>
              <a:gd name="connsiteY67" fmla="*/ 379170 h 932936"/>
              <a:gd name="connsiteX68" fmla="*/ 487818 w 961048"/>
              <a:gd name="connsiteY68" fmla="*/ 392310 h 932936"/>
              <a:gd name="connsiteX69" fmla="*/ 474035 w 961048"/>
              <a:gd name="connsiteY69" fmla="*/ 405450 h 932936"/>
              <a:gd name="connsiteX70" fmla="*/ 118190 w 961048"/>
              <a:gd name="connsiteY70" fmla="*/ 405450 h 932936"/>
              <a:gd name="connsiteX71" fmla="*/ 104407 w 961048"/>
              <a:gd name="connsiteY71" fmla="*/ 392310 h 932936"/>
              <a:gd name="connsiteX72" fmla="*/ 118190 w 961048"/>
              <a:gd name="connsiteY72" fmla="*/ 379170 h 932936"/>
              <a:gd name="connsiteX73" fmla="*/ 118190 w 961048"/>
              <a:gd name="connsiteY73" fmla="*/ 318721 h 932936"/>
              <a:gd name="connsiteX74" fmla="*/ 474035 w 961048"/>
              <a:gd name="connsiteY74" fmla="*/ 318721 h 932936"/>
              <a:gd name="connsiteX75" fmla="*/ 487818 w 961048"/>
              <a:gd name="connsiteY75" fmla="*/ 331863 h 932936"/>
              <a:gd name="connsiteX76" fmla="*/ 474035 w 961048"/>
              <a:gd name="connsiteY76" fmla="*/ 345005 h 932936"/>
              <a:gd name="connsiteX77" fmla="*/ 118190 w 961048"/>
              <a:gd name="connsiteY77" fmla="*/ 345005 h 932936"/>
              <a:gd name="connsiteX78" fmla="*/ 104407 w 961048"/>
              <a:gd name="connsiteY78" fmla="*/ 331863 h 932936"/>
              <a:gd name="connsiteX79" fmla="*/ 118190 w 961048"/>
              <a:gd name="connsiteY79" fmla="*/ 318721 h 932936"/>
              <a:gd name="connsiteX80" fmla="*/ 840439 w 961048"/>
              <a:gd name="connsiteY80" fmla="*/ 293698 h 932936"/>
              <a:gd name="connsiteX81" fmla="*/ 771436 w 961048"/>
              <a:gd name="connsiteY81" fmla="*/ 551355 h 932936"/>
              <a:gd name="connsiteX82" fmla="*/ 832912 w 961048"/>
              <a:gd name="connsiteY82" fmla="*/ 567536 h 932936"/>
              <a:gd name="connsiteX83" fmla="*/ 901915 w 961048"/>
              <a:gd name="connsiteY83" fmla="*/ 311124 h 932936"/>
              <a:gd name="connsiteX84" fmla="*/ 855495 w 961048"/>
              <a:gd name="connsiteY84" fmla="*/ 236441 h 932936"/>
              <a:gd name="connsiteX85" fmla="*/ 847967 w 961048"/>
              <a:gd name="connsiteY85" fmla="*/ 267559 h 932936"/>
              <a:gd name="connsiteX86" fmla="*/ 909443 w 961048"/>
              <a:gd name="connsiteY86" fmla="*/ 283740 h 932936"/>
              <a:gd name="connsiteX87" fmla="*/ 916971 w 961048"/>
              <a:gd name="connsiteY87" fmla="*/ 253867 h 932936"/>
              <a:gd name="connsiteX88" fmla="*/ 353276 w 961048"/>
              <a:gd name="connsiteY88" fmla="*/ 175846 h 932936"/>
              <a:gd name="connsiteX89" fmla="*/ 473982 w 961048"/>
              <a:gd name="connsiteY89" fmla="*/ 175846 h 932936"/>
              <a:gd name="connsiteX90" fmla="*/ 487813 w 961048"/>
              <a:gd name="connsiteY90" fmla="*/ 188988 h 932936"/>
              <a:gd name="connsiteX91" fmla="*/ 473982 w 961048"/>
              <a:gd name="connsiteY91" fmla="*/ 202130 h 932936"/>
              <a:gd name="connsiteX92" fmla="*/ 353276 w 961048"/>
              <a:gd name="connsiteY92" fmla="*/ 202130 h 932936"/>
              <a:gd name="connsiteX93" fmla="*/ 340702 w 961048"/>
              <a:gd name="connsiteY93" fmla="*/ 188988 h 932936"/>
              <a:gd name="connsiteX94" fmla="*/ 353276 w 961048"/>
              <a:gd name="connsiteY94" fmla="*/ 175846 h 932936"/>
              <a:gd name="connsiteX95" fmla="*/ 896897 w 961048"/>
              <a:gd name="connsiteY95" fmla="*/ 165492 h 932936"/>
              <a:gd name="connsiteX96" fmla="*/ 871805 w 961048"/>
              <a:gd name="connsiteY96" fmla="*/ 179184 h 932936"/>
              <a:gd name="connsiteX97" fmla="*/ 863022 w 961048"/>
              <a:gd name="connsiteY97" fmla="*/ 211546 h 932936"/>
              <a:gd name="connsiteX98" fmla="*/ 924498 w 961048"/>
              <a:gd name="connsiteY98" fmla="*/ 227728 h 932936"/>
              <a:gd name="connsiteX99" fmla="*/ 933280 w 961048"/>
              <a:gd name="connsiteY99" fmla="*/ 196610 h 932936"/>
              <a:gd name="connsiteX100" fmla="*/ 919480 w 961048"/>
              <a:gd name="connsiteY100" fmla="*/ 171715 h 932936"/>
              <a:gd name="connsiteX101" fmla="*/ 251569 w 961048"/>
              <a:gd name="connsiteY101" fmla="*/ 148371 h 932936"/>
              <a:gd name="connsiteX102" fmla="*/ 214155 w 961048"/>
              <a:gd name="connsiteY102" fmla="*/ 187682 h 932936"/>
              <a:gd name="connsiteX103" fmla="*/ 194201 w 961048"/>
              <a:gd name="connsiteY103" fmla="*/ 187682 h 932936"/>
              <a:gd name="connsiteX104" fmla="*/ 181729 w 961048"/>
              <a:gd name="connsiteY104" fmla="*/ 173733 h 932936"/>
              <a:gd name="connsiteX105" fmla="*/ 153045 w 961048"/>
              <a:gd name="connsiteY105" fmla="*/ 202899 h 932936"/>
              <a:gd name="connsiteX106" fmla="*/ 241592 w 961048"/>
              <a:gd name="connsiteY106" fmla="*/ 202899 h 932936"/>
              <a:gd name="connsiteX107" fmla="*/ 251569 w 961048"/>
              <a:gd name="connsiteY107" fmla="*/ 194022 h 932936"/>
              <a:gd name="connsiteX108" fmla="*/ 884958 w 961048"/>
              <a:gd name="connsiteY108" fmla="*/ 137252 h 932936"/>
              <a:gd name="connsiteX109" fmla="*/ 904424 w 961048"/>
              <a:gd name="connsiteY109" fmla="*/ 138108 h 932936"/>
              <a:gd name="connsiteX110" fmla="*/ 925753 w 961048"/>
              <a:gd name="connsiteY110" fmla="*/ 144331 h 932936"/>
              <a:gd name="connsiteX111" fmla="*/ 959627 w 961048"/>
              <a:gd name="connsiteY111" fmla="*/ 202833 h 932936"/>
              <a:gd name="connsiteX112" fmla="*/ 810329 w 961048"/>
              <a:gd name="connsiteY112" fmla="*/ 756734 h 932936"/>
              <a:gd name="connsiteX113" fmla="*/ 809074 w 961048"/>
              <a:gd name="connsiteY113" fmla="*/ 760468 h 932936"/>
              <a:gd name="connsiteX114" fmla="*/ 805310 w 961048"/>
              <a:gd name="connsiteY114" fmla="*/ 767936 h 932936"/>
              <a:gd name="connsiteX115" fmla="*/ 750107 w 961048"/>
              <a:gd name="connsiteY115" fmla="*/ 830172 h 932936"/>
              <a:gd name="connsiteX116" fmla="*/ 740070 w 961048"/>
              <a:gd name="connsiteY116" fmla="*/ 837640 h 932936"/>
              <a:gd name="connsiteX117" fmla="*/ 722506 w 961048"/>
              <a:gd name="connsiteY117" fmla="*/ 870003 h 932936"/>
              <a:gd name="connsiteX118" fmla="*/ 716233 w 961048"/>
              <a:gd name="connsiteY118" fmla="*/ 872492 h 932936"/>
              <a:gd name="connsiteX119" fmla="*/ 713723 w 961048"/>
              <a:gd name="connsiteY119" fmla="*/ 867514 h 932936"/>
              <a:gd name="connsiteX120" fmla="*/ 714978 w 961048"/>
              <a:gd name="connsiteY120" fmla="*/ 832661 h 932936"/>
              <a:gd name="connsiteX121" fmla="*/ 709960 w 961048"/>
              <a:gd name="connsiteY121" fmla="*/ 820214 h 932936"/>
              <a:gd name="connsiteX122" fmla="*/ 692395 w 961048"/>
              <a:gd name="connsiteY122" fmla="*/ 738063 h 932936"/>
              <a:gd name="connsiteX123" fmla="*/ 694904 w 961048"/>
              <a:gd name="connsiteY123" fmla="*/ 729350 h 932936"/>
              <a:gd name="connsiteX124" fmla="*/ 694904 w 961048"/>
              <a:gd name="connsiteY124" fmla="*/ 726860 h 932936"/>
              <a:gd name="connsiteX125" fmla="*/ 844203 w 961048"/>
              <a:gd name="connsiteY125" fmla="*/ 172960 h 932936"/>
              <a:gd name="connsiteX126" fmla="*/ 884958 w 961048"/>
              <a:gd name="connsiteY126" fmla="*/ 137252 h 932936"/>
              <a:gd name="connsiteX127" fmla="*/ 353276 w 961048"/>
              <a:gd name="connsiteY127" fmla="*/ 115400 h 932936"/>
              <a:gd name="connsiteX128" fmla="*/ 473982 w 961048"/>
              <a:gd name="connsiteY128" fmla="*/ 115400 h 932936"/>
              <a:gd name="connsiteX129" fmla="*/ 487813 w 961048"/>
              <a:gd name="connsiteY129" fmla="*/ 127992 h 932936"/>
              <a:gd name="connsiteX130" fmla="*/ 473982 w 961048"/>
              <a:gd name="connsiteY130" fmla="*/ 141729 h 932936"/>
              <a:gd name="connsiteX131" fmla="*/ 353276 w 961048"/>
              <a:gd name="connsiteY131" fmla="*/ 141729 h 932936"/>
              <a:gd name="connsiteX132" fmla="*/ 340702 w 961048"/>
              <a:gd name="connsiteY132" fmla="*/ 127992 h 932936"/>
              <a:gd name="connsiteX133" fmla="*/ 353276 w 961048"/>
              <a:gd name="connsiteY133" fmla="*/ 115400 h 932936"/>
              <a:gd name="connsiteX134" fmla="*/ 140574 w 961048"/>
              <a:gd name="connsiteY134" fmla="*/ 110327 h 932936"/>
              <a:gd name="connsiteX135" fmla="*/ 130597 w 961048"/>
              <a:gd name="connsiteY135" fmla="*/ 119204 h 932936"/>
              <a:gd name="connsiteX136" fmla="*/ 130597 w 961048"/>
              <a:gd name="connsiteY136" fmla="*/ 185146 h 932936"/>
              <a:gd name="connsiteX137" fmla="*/ 171752 w 961048"/>
              <a:gd name="connsiteY137" fmla="*/ 143298 h 932936"/>
              <a:gd name="connsiteX138" fmla="*/ 190459 w 961048"/>
              <a:gd name="connsiteY138" fmla="*/ 143298 h 932936"/>
              <a:gd name="connsiteX139" fmla="*/ 204178 w 961048"/>
              <a:gd name="connsiteY139" fmla="*/ 157247 h 932936"/>
              <a:gd name="connsiteX140" fmla="*/ 247827 w 961048"/>
              <a:gd name="connsiteY140" fmla="*/ 112863 h 932936"/>
              <a:gd name="connsiteX141" fmla="*/ 241592 w 961048"/>
              <a:gd name="connsiteY141" fmla="*/ 110327 h 932936"/>
              <a:gd name="connsiteX142" fmla="*/ 571109 w 961048"/>
              <a:gd name="connsiteY142" fmla="*/ 83565 h 932936"/>
              <a:gd name="connsiteX143" fmla="*/ 571109 w 961048"/>
              <a:gd name="connsiteY143" fmla="*/ 839393 h 932936"/>
              <a:gd name="connsiteX144" fmla="*/ 535105 w 961048"/>
              <a:gd name="connsiteY144" fmla="*/ 876810 h 932936"/>
              <a:gd name="connsiteX145" fmla="*/ 85666 w 961048"/>
              <a:gd name="connsiteY145" fmla="*/ 876810 h 932936"/>
              <a:gd name="connsiteX146" fmla="*/ 85666 w 961048"/>
              <a:gd name="connsiteY146" fmla="*/ 895519 h 932936"/>
              <a:gd name="connsiteX147" fmla="*/ 95599 w 961048"/>
              <a:gd name="connsiteY147" fmla="*/ 905497 h 932936"/>
              <a:gd name="connsiteX148" fmla="*/ 594699 w 961048"/>
              <a:gd name="connsiteY148" fmla="*/ 905497 h 932936"/>
              <a:gd name="connsiteX149" fmla="*/ 603389 w 961048"/>
              <a:gd name="connsiteY149" fmla="*/ 895519 h 932936"/>
              <a:gd name="connsiteX150" fmla="*/ 603389 w 961048"/>
              <a:gd name="connsiteY150" fmla="*/ 92296 h 932936"/>
              <a:gd name="connsiteX151" fmla="*/ 594699 w 961048"/>
              <a:gd name="connsiteY151" fmla="*/ 83565 h 932936"/>
              <a:gd name="connsiteX152" fmla="*/ 140574 w 961048"/>
              <a:gd name="connsiteY152" fmla="*/ 82429 h 932936"/>
              <a:gd name="connsiteX153" fmla="*/ 241592 w 961048"/>
              <a:gd name="connsiteY153" fmla="*/ 82429 h 932936"/>
              <a:gd name="connsiteX154" fmla="*/ 279006 w 961048"/>
              <a:gd name="connsiteY154" fmla="*/ 119204 h 932936"/>
              <a:gd name="connsiteX155" fmla="*/ 279006 w 961048"/>
              <a:gd name="connsiteY155" fmla="*/ 194022 h 932936"/>
              <a:gd name="connsiteX156" fmla="*/ 241592 w 961048"/>
              <a:gd name="connsiteY156" fmla="*/ 229529 h 932936"/>
              <a:gd name="connsiteX157" fmla="*/ 140574 w 961048"/>
              <a:gd name="connsiteY157" fmla="*/ 229529 h 932936"/>
              <a:gd name="connsiteX158" fmla="*/ 115631 w 961048"/>
              <a:gd name="connsiteY158" fmla="*/ 220652 h 932936"/>
              <a:gd name="connsiteX159" fmla="*/ 115631 w 961048"/>
              <a:gd name="connsiteY159" fmla="*/ 219384 h 932936"/>
              <a:gd name="connsiteX160" fmla="*/ 104407 w 961048"/>
              <a:gd name="connsiteY160" fmla="*/ 194022 h 932936"/>
              <a:gd name="connsiteX161" fmla="*/ 104407 w 961048"/>
              <a:gd name="connsiteY161" fmla="*/ 119204 h 932936"/>
              <a:gd name="connsiteX162" fmla="*/ 140574 w 961048"/>
              <a:gd name="connsiteY162" fmla="*/ 82429 h 932936"/>
              <a:gd name="connsiteX163" fmla="*/ 36005 w 961048"/>
              <a:gd name="connsiteY163" fmla="*/ 27439 h 932936"/>
              <a:gd name="connsiteX164" fmla="*/ 27314 w 961048"/>
              <a:gd name="connsiteY164" fmla="*/ 36170 h 932936"/>
              <a:gd name="connsiteX165" fmla="*/ 27314 w 961048"/>
              <a:gd name="connsiteY165" fmla="*/ 839393 h 932936"/>
              <a:gd name="connsiteX166" fmla="*/ 36005 w 961048"/>
              <a:gd name="connsiteY166" fmla="*/ 849371 h 932936"/>
              <a:gd name="connsiteX167" fmla="*/ 535105 w 961048"/>
              <a:gd name="connsiteY167" fmla="*/ 849371 h 932936"/>
              <a:gd name="connsiteX168" fmla="*/ 543795 w 961048"/>
              <a:gd name="connsiteY168" fmla="*/ 839393 h 932936"/>
              <a:gd name="connsiteX169" fmla="*/ 543795 w 961048"/>
              <a:gd name="connsiteY169" fmla="*/ 36170 h 932936"/>
              <a:gd name="connsiteX170" fmla="*/ 535105 w 961048"/>
              <a:gd name="connsiteY170" fmla="*/ 27439 h 932936"/>
              <a:gd name="connsiteX171" fmla="*/ 36005 w 961048"/>
              <a:gd name="connsiteY171" fmla="*/ 0 h 932936"/>
              <a:gd name="connsiteX172" fmla="*/ 535105 w 961048"/>
              <a:gd name="connsiteY172" fmla="*/ 0 h 932936"/>
              <a:gd name="connsiteX173" fmla="*/ 571109 w 961048"/>
              <a:gd name="connsiteY173" fmla="*/ 36170 h 932936"/>
              <a:gd name="connsiteX174" fmla="*/ 571109 w 961048"/>
              <a:gd name="connsiteY174" fmla="*/ 56126 h 932936"/>
              <a:gd name="connsiteX175" fmla="*/ 594699 w 961048"/>
              <a:gd name="connsiteY175" fmla="*/ 56126 h 932936"/>
              <a:gd name="connsiteX176" fmla="*/ 630703 w 961048"/>
              <a:gd name="connsiteY176" fmla="*/ 92296 h 932936"/>
              <a:gd name="connsiteX177" fmla="*/ 630703 w 961048"/>
              <a:gd name="connsiteY177" fmla="*/ 895519 h 932936"/>
              <a:gd name="connsiteX178" fmla="*/ 594699 w 961048"/>
              <a:gd name="connsiteY178" fmla="*/ 932936 h 932936"/>
              <a:gd name="connsiteX179" fmla="*/ 95599 w 961048"/>
              <a:gd name="connsiteY179" fmla="*/ 932936 h 932936"/>
              <a:gd name="connsiteX180" fmla="*/ 58352 w 961048"/>
              <a:gd name="connsiteY180" fmla="*/ 895519 h 932936"/>
              <a:gd name="connsiteX181" fmla="*/ 58352 w 961048"/>
              <a:gd name="connsiteY181" fmla="*/ 876810 h 932936"/>
              <a:gd name="connsiteX182" fmla="*/ 36005 w 961048"/>
              <a:gd name="connsiteY182" fmla="*/ 876810 h 932936"/>
              <a:gd name="connsiteX183" fmla="*/ 0 w 961048"/>
              <a:gd name="connsiteY183" fmla="*/ 839393 h 932936"/>
              <a:gd name="connsiteX184" fmla="*/ 0 w 961048"/>
              <a:gd name="connsiteY184" fmla="*/ 36170 h 932936"/>
              <a:gd name="connsiteX185" fmla="*/ 36005 w 961048"/>
              <a:gd name="connsiteY185" fmla="*/ 0 h 93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961048" h="932936">
                <a:moveTo>
                  <a:pt x="409276" y="758336"/>
                </a:moveTo>
                <a:lnTo>
                  <a:pt x="468717" y="758336"/>
                </a:lnTo>
                <a:cubicBezTo>
                  <a:pt x="476147" y="758336"/>
                  <a:pt x="482339" y="764310"/>
                  <a:pt x="482339" y="771478"/>
                </a:cubicBezTo>
                <a:cubicBezTo>
                  <a:pt x="482339" y="779841"/>
                  <a:pt x="476147" y="784620"/>
                  <a:pt x="468717" y="784620"/>
                </a:cubicBezTo>
                <a:lnTo>
                  <a:pt x="409276" y="784620"/>
                </a:lnTo>
                <a:cubicBezTo>
                  <a:pt x="401846" y="784620"/>
                  <a:pt x="395654" y="779841"/>
                  <a:pt x="395654" y="771478"/>
                </a:cubicBezTo>
                <a:cubicBezTo>
                  <a:pt x="395654" y="764310"/>
                  <a:pt x="401846" y="758336"/>
                  <a:pt x="409276" y="758336"/>
                </a:cubicBezTo>
                <a:close/>
                <a:moveTo>
                  <a:pt x="118130" y="758336"/>
                </a:moveTo>
                <a:lnTo>
                  <a:pt x="320234" y="758336"/>
                </a:lnTo>
                <a:cubicBezTo>
                  <a:pt x="327720" y="758336"/>
                  <a:pt x="333957" y="764310"/>
                  <a:pt x="333957" y="771478"/>
                </a:cubicBezTo>
                <a:cubicBezTo>
                  <a:pt x="333957" y="779841"/>
                  <a:pt x="327720" y="784620"/>
                  <a:pt x="320234" y="784620"/>
                </a:cubicBezTo>
                <a:lnTo>
                  <a:pt x="118130" y="784620"/>
                </a:lnTo>
                <a:cubicBezTo>
                  <a:pt x="109397" y="784620"/>
                  <a:pt x="104407" y="779841"/>
                  <a:pt x="104407" y="771478"/>
                </a:cubicBezTo>
                <a:cubicBezTo>
                  <a:pt x="104407" y="764310"/>
                  <a:pt x="109397" y="758336"/>
                  <a:pt x="118130" y="758336"/>
                </a:cubicBezTo>
                <a:close/>
                <a:moveTo>
                  <a:pt x="118045" y="675910"/>
                </a:moveTo>
                <a:lnTo>
                  <a:pt x="292854" y="675910"/>
                </a:lnTo>
                <a:cubicBezTo>
                  <a:pt x="300292" y="675910"/>
                  <a:pt x="306491" y="681883"/>
                  <a:pt x="306491" y="689050"/>
                </a:cubicBezTo>
                <a:cubicBezTo>
                  <a:pt x="306491" y="696217"/>
                  <a:pt x="300292" y="702190"/>
                  <a:pt x="292854" y="702190"/>
                </a:cubicBezTo>
                <a:lnTo>
                  <a:pt x="118045" y="702190"/>
                </a:lnTo>
                <a:cubicBezTo>
                  <a:pt x="109366" y="702190"/>
                  <a:pt x="104407" y="696217"/>
                  <a:pt x="104407" y="689050"/>
                </a:cubicBezTo>
                <a:cubicBezTo>
                  <a:pt x="104407" y="681883"/>
                  <a:pt x="109366" y="675910"/>
                  <a:pt x="118045" y="675910"/>
                </a:cubicBezTo>
                <a:close/>
                <a:moveTo>
                  <a:pt x="130664" y="583776"/>
                </a:moveTo>
                <a:cubicBezTo>
                  <a:pt x="134211" y="583776"/>
                  <a:pt x="137604" y="585063"/>
                  <a:pt x="140071" y="587635"/>
                </a:cubicBezTo>
                <a:lnTo>
                  <a:pt x="145006" y="592779"/>
                </a:lnTo>
                <a:lnTo>
                  <a:pt x="149940" y="587635"/>
                </a:lnTo>
                <a:cubicBezTo>
                  <a:pt x="154875" y="582490"/>
                  <a:pt x="163510" y="582490"/>
                  <a:pt x="168445" y="587635"/>
                </a:cubicBezTo>
                <a:cubicBezTo>
                  <a:pt x="174613" y="592779"/>
                  <a:pt x="174613" y="601782"/>
                  <a:pt x="168445" y="606927"/>
                </a:cubicBezTo>
                <a:lnTo>
                  <a:pt x="164744" y="612072"/>
                </a:lnTo>
                <a:lnTo>
                  <a:pt x="168445" y="618502"/>
                </a:lnTo>
                <a:cubicBezTo>
                  <a:pt x="174613" y="623647"/>
                  <a:pt x="174613" y="632650"/>
                  <a:pt x="168445" y="637795"/>
                </a:cubicBezTo>
                <a:cubicBezTo>
                  <a:pt x="167211" y="640367"/>
                  <a:pt x="162277" y="641653"/>
                  <a:pt x="159810" y="641653"/>
                </a:cubicBezTo>
                <a:cubicBezTo>
                  <a:pt x="156109" y="641653"/>
                  <a:pt x="152408" y="640367"/>
                  <a:pt x="149940" y="637795"/>
                </a:cubicBezTo>
                <a:lnTo>
                  <a:pt x="145006" y="632650"/>
                </a:lnTo>
                <a:lnTo>
                  <a:pt x="140071" y="637795"/>
                </a:lnTo>
                <a:cubicBezTo>
                  <a:pt x="137604" y="640367"/>
                  <a:pt x="133903" y="641653"/>
                  <a:pt x="130202" y="641653"/>
                </a:cubicBezTo>
                <a:cubicBezTo>
                  <a:pt x="126501" y="641653"/>
                  <a:pt x="124034" y="640367"/>
                  <a:pt x="120333" y="637795"/>
                </a:cubicBezTo>
                <a:cubicBezTo>
                  <a:pt x="115398" y="632650"/>
                  <a:pt x="115398" y="623647"/>
                  <a:pt x="120333" y="618502"/>
                </a:cubicBezTo>
                <a:lnTo>
                  <a:pt x="126501" y="612072"/>
                </a:lnTo>
                <a:lnTo>
                  <a:pt x="120333" y="606927"/>
                </a:lnTo>
                <a:cubicBezTo>
                  <a:pt x="115398" y="601782"/>
                  <a:pt x="115398" y="592779"/>
                  <a:pt x="120333" y="587635"/>
                </a:cubicBezTo>
                <a:cubicBezTo>
                  <a:pt x="123417" y="585063"/>
                  <a:pt x="127118" y="583776"/>
                  <a:pt x="130664" y="583776"/>
                </a:cubicBezTo>
                <a:close/>
                <a:moveTo>
                  <a:pt x="239117" y="582490"/>
                </a:moveTo>
                <a:lnTo>
                  <a:pt x="298151" y="582490"/>
                </a:lnTo>
                <a:cubicBezTo>
                  <a:pt x="305688" y="582490"/>
                  <a:pt x="311968" y="588464"/>
                  <a:pt x="311968" y="595632"/>
                </a:cubicBezTo>
                <a:cubicBezTo>
                  <a:pt x="311968" y="602800"/>
                  <a:pt x="305688" y="608774"/>
                  <a:pt x="298151" y="608774"/>
                </a:cubicBezTo>
                <a:lnTo>
                  <a:pt x="239117" y="608774"/>
                </a:lnTo>
                <a:cubicBezTo>
                  <a:pt x="231581" y="608774"/>
                  <a:pt x="225301" y="602800"/>
                  <a:pt x="225301" y="595632"/>
                </a:cubicBezTo>
                <a:cubicBezTo>
                  <a:pt x="225301" y="588464"/>
                  <a:pt x="231581" y="582490"/>
                  <a:pt x="239117" y="582490"/>
                </a:cubicBezTo>
                <a:close/>
                <a:moveTo>
                  <a:pt x="762653" y="578739"/>
                </a:moveTo>
                <a:lnTo>
                  <a:pt x="723760" y="725616"/>
                </a:lnTo>
                <a:lnTo>
                  <a:pt x="785236" y="743042"/>
                </a:lnTo>
                <a:lnTo>
                  <a:pt x="825384" y="594920"/>
                </a:lnTo>
                <a:close/>
                <a:moveTo>
                  <a:pt x="118190" y="494567"/>
                </a:moveTo>
                <a:lnTo>
                  <a:pt x="474035" y="494567"/>
                </a:lnTo>
                <a:cubicBezTo>
                  <a:pt x="481553" y="494567"/>
                  <a:pt x="487818" y="499346"/>
                  <a:pt x="487818" y="507709"/>
                </a:cubicBezTo>
                <a:cubicBezTo>
                  <a:pt x="487818" y="514877"/>
                  <a:pt x="481553" y="520851"/>
                  <a:pt x="474035" y="520851"/>
                </a:cubicBezTo>
                <a:lnTo>
                  <a:pt x="118190" y="520851"/>
                </a:lnTo>
                <a:cubicBezTo>
                  <a:pt x="109419" y="520851"/>
                  <a:pt x="104407" y="514877"/>
                  <a:pt x="104407" y="507709"/>
                </a:cubicBezTo>
                <a:cubicBezTo>
                  <a:pt x="104407" y="499346"/>
                  <a:pt x="109419" y="494567"/>
                  <a:pt x="118190" y="494567"/>
                </a:cubicBezTo>
                <a:close/>
                <a:moveTo>
                  <a:pt x="118190" y="434122"/>
                </a:moveTo>
                <a:lnTo>
                  <a:pt x="474035" y="434122"/>
                </a:lnTo>
                <a:cubicBezTo>
                  <a:pt x="481553" y="434122"/>
                  <a:pt x="487818" y="440095"/>
                  <a:pt x="487818" y="447262"/>
                </a:cubicBezTo>
                <a:cubicBezTo>
                  <a:pt x="487818" y="455624"/>
                  <a:pt x="481553" y="460402"/>
                  <a:pt x="474035" y="460402"/>
                </a:cubicBezTo>
                <a:lnTo>
                  <a:pt x="118190" y="460402"/>
                </a:lnTo>
                <a:cubicBezTo>
                  <a:pt x="109419" y="460402"/>
                  <a:pt x="104407" y="455624"/>
                  <a:pt x="104407" y="447262"/>
                </a:cubicBezTo>
                <a:cubicBezTo>
                  <a:pt x="104407" y="440095"/>
                  <a:pt x="109419" y="434122"/>
                  <a:pt x="118190" y="434122"/>
                </a:cubicBezTo>
                <a:close/>
                <a:moveTo>
                  <a:pt x="118190" y="379170"/>
                </a:moveTo>
                <a:lnTo>
                  <a:pt x="474035" y="379170"/>
                </a:lnTo>
                <a:cubicBezTo>
                  <a:pt x="481553" y="379170"/>
                  <a:pt x="487818" y="385143"/>
                  <a:pt x="487818" y="392310"/>
                </a:cubicBezTo>
                <a:cubicBezTo>
                  <a:pt x="487818" y="399477"/>
                  <a:pt x="481553" y="405450"/>
                  <a:pt x="474035" y="405450"/>
                </a:cubicBezTo>
                <a:lnTo>
                  <a:pt x="118190" y="405450"/>
                </a:lnTo>
                <a:cubicBezTo>
                  <a:pt x="109419" y="405450"/>
                  <a:pt x="104407" y="399477"/>
                  <a:pt x="104407" y="392310"/>
                </a:cubicBezTo>
                <a:cubicBezTo>
                  <a:pt x="104407" y="385143"/>
                  <a:pt x="109419" y="379170"/>
                  <a:pt x="118190" y="379170"/>
                </a:cubicBezTo>
                <a:close/>
                <a:moveTo>
                  <a:pt x="118190" y="318721"/>
                </a:moveTo>
                <a:lnTo>
                  <a:pt x="474035" y="318721"/>
                </a:lnTo>
                <a:cubicBezTo>
                  <a:pt x="481553" y="318721"/>
                  <a:pt x="487818" y="324695"/>
                  <a:pt x="487818" y="331863"/>
                </a:cubicBezTo>
                <a:cubicBezTo>
                  <a:pt x="487818" y="339031"/>
                  <a:pt x="481553" y="345005"/>
                  <a:pt x="474035" y="345005"/>
                </a:cubicBezTo>
                <a:lnTo>
                  <a:pt x="118190" y="345005"/>
                </a:lnTo>
                <a:cubicBezTo>
                  <a:pt x="109419" y="345005"/>
                  <a:pt x="104407" y="339031"/>
                  <a:pt x="104407" y="331863"/>
                </a:cubicBezTo>
                <a:cubicBezTo>
                  <a:pt x="104407" y="324695"/>
                  <a:pt x="109419" y="318721"/>
                  <a:pt x="118190" y="318721"/>
                </a:cubicBezTo>
                <a:close/>
                <a:moveTo>
                  <a:pt x="840439" y="293698"/>
                </a:moveTo>
                <a:lnTo>
                  <a:pt x="771436" y="551355"/>
                </a:lnTo>
                <a:lnTo>
                  <a:pt x="832912" y="567536"/>
                </a:lnTo>
                <a:lnTo>
                  <a:pt x="901915" y="311124"/>
                </a:lnTo>
                <a:close/>
                <a:moveTo>
                  <a:pt x="855495" y="236441"/>
                </a:moveTo>
                <a:lnTo>
                  <a:pt x="847967" y="267559"/>
                </a:lnTo>
                <a:lnTo>
                  <a:pt x="909443" y="283740"/>
                </a:lnTo>
                <a:lnTo>
                  <a:pt x="916971" y="253867"/>
                </a:lnTo>
                <a:close/>
                <a:moveTo>
                  <a:pt x="353276" y="175846"/>
                </a:moveTo>
                <a:lnTo>
                  <a:pt x="473982" y="175846"/>
                </a:lnTo>
                <a:cubicBezTo>
                  <a:pt x="481526" y="175846"/>
                  <a:pt x="487813" y="180625"/>
                  <a:pt x="487813" y="188988"/>
                </a:cubicBezTo>
                <a:cubicBezTo>
                  <a:pt x="487813" y="196156"/>
                  <a:pt x="481526" y="202130"/>
                  <a:pt x="473982" y="202130"/>
                </a:cubicBezTo>
                <a:lnTo>
                  <a:pt x="353276" y="202130"/>
                </a:lnTo>
                <a:cubicBezTo>
                  <a:pt x="346989" y="202130"/>
                  <a:pt x="340702" y="196156"/>
                  <a:pt x="340702" y="188988"/>
                </a:cubicBezTo>
                <a:cubicBezTo>
                  <a:pt x="340702" y="180625"/>
                  <a:pt x="346989" y="175846"/>
                  <a:pt x="353276" y="175846"/>
                </a:cubicBezTo>
                <a:close/>
                <a:moveTo>
                  <a:pt x="896897" y="165492"/>
                </a:moveTo>
                <a:cubicBezTo>
                  <a:pt x="885605" y="161758"/>
                  <a:pt x="874314" y="169226"/>
                  <a:pt x="871805" y="179184"/>
                </a:cubicBezTo>
                <a:lnTo>
                  <a:pt x="863022" y="211546"/>
                </a:lnTo>
                <a:lnTo>
                  <a:pt x="924498" y="227728"/>
                </a:lnTo>
                <a:lnTo>
                  <a:pt x="933280" y="196610"/>
                </a:lnTo>
                <a:cubicBezTo>
                  <a:pt x="935790" y="185407"/>
                  <a:pt x="929517" y="174205"/>
                  <a:pt x="919480" y="171715"/>
                </a:cubicBezTo>
                <a:close/>
                <a:moveTo>
                  <a:pt x="251569" y="148371"/>
                </a:moveTo>
                <a:lnTo>
                  <a:pt x="214155" y="187682"/>
                </a:lnTo>
                <a:cubicBezTo>
                  <a:pt x="207919" y="192754"/>
                  <a:pt x="200436" y="192754"/>
                  <a:pt x="194201" y="187682"/>
                </a:cubicBezTo>
                <a:lnTo>
                  <a:pt x="181729" y="173733"/>
                </a:lnTo>
                <a:lnTo>
                  <a:pt x="153045" y="202899"/>
                </a:lnTo>
                <a:lnTo>
                  <a:pt x="241592" y="202899"/>
                </a:lnTo>
                <a:cubicBezTo>
                  <a:pt x="247827" y="202899"/>
                  <a:pt x="251569" y="199095"/>
                  <a:pt x="251569" y="194022"/>
                </a:cubicBezTo>
                <a:close/>
                <a:moveTo>
                  <a:pt x="884958" y="137252"/>
                </a:moveTo>
                <a:cubicBezTo>
                  <a:pt x="891251" y="136319"/>
                  <a:pt x="897838" y="136552"/>
                  <a:pt x="904424" y="138108"/>
                </a:cubicBezTo>
                <a:lnTo>
                  <a:pt x="925753" y="144331"/>
                </a:lnTo>
                <a:cubicBezTo>
                  <a:pt x="950845" y="151800"/>
                  <a:pt x="965900" y="177939"/>
                  <a:pt x="959627" y="202833"/>
                </a:cubicBezTo>
                <a:lnTo>
                  <a:pt x="810329" y="756734"/>
                </a:lnTo>
                <a:cubicBezTo>
                  <a:pt x="809074" y="757978"/>
                  <a:pt x="809074" y="759223"/>
                  <a:pt x="809074" y="760468"/>
                </a:cubicBezTo>
                <a:cubicBezTo>
                  <a:pt x="809074" y="762957"/>
                  <a:pt x="807819" y="765447"/>
                  <a:pt x="805310" y="767936"/>
                </a:cubicBezTo>
                <a:lnTo>
                  <a:pt x="750107" y="830172"/>
                </a:lnTo>
                <a:cubicBezTo>
                  <a:pt x="747598" y="835151"/>
                  <a:pt x="743834" y="836396"/>
                  <a:pt x="740070" y="837640"/>
                </a:cubicBezTo>
                <a:lnTo>
                  <a:pt x="722506" y="870003"/>
                </a:lnTo>
                <a:cubicBezTo>
                  <a:pt x="721251" y="872492"/>
                  <a:pt x="718742" y="872492"/>
                  <a:pt x="716233" y="872492"/>
                </a:cubicBezTo>
                <a:cubicBezTo>
                  <a:pt x="714978" y="871248"/>
                  <a:pt x="713723" y="868758"/>
                  <a:pt x="713723" y="867514"/>
                </a:cubicBezTo>
                <a:lnTo>
                  <a:pt x="714978" y="832661"/>
                </a:lnTo>
                <a:cubicBezTo>
                  <a:pt x="712469" y="828927"/>
                  <a:pt x="709960" y="823948"/>
                  <a:pt x="709960" y="820214"/>
                </a:cubicBezTo>
                <a:lnTo>
                  <a:pt x="692395" y="738063"/>
                </a:lnTo>
                <a:cubicBezTo>
                  <a:pt x="692395" y="735573"/>
                  <a:pt x="692395" y="733084"/>
                  <a:pt x="694904" y="729350"/>
                </a:cubicBezTo>
                <a:cubicBezTo>
                  <a:pt x="694904" y="729350"/>
                  <a:pt x="694904" y="728105"/>
                  <a:pt x="694904" y="726860"/>
                </a:cubicBezTo>
                <a:lnTo>
                  <a:pt x="844203" y="172960"/>
                </a:lnTo>
                <a:cubicBezTo>
                  <a:pt x="849849" y="153356"/>
                  <a:pt x="866081" y="140053"/>
                  <a:pt x="884958" y="137252"/>
                </a:cubicBezTo>
                <a:close/>
                <a:moveTo>
                  <a:pt x="353276" y="115400"/>
                </a:moveTo>
                <a:lnTo>
                  <a:pt x="473982" y="115400"/>
                </a:lnTo>
                <a:cubicBezTo>
                  <a:pt x="481526" y="115400"/>
                  <a:pt x="487813" y="121124"/>
                  <a:pt x="487813" y="127992"/>
                </a:cubicBezTo>
                <a:cubicBezTo>
                  <a:pt x="487813" y="134861"/>
                  <a:pt x="481526" y="141729"/>
                  <a:pt x="473982" y="141729"/>
                </a:cubicBezTo>
                <a:lnTo>
                  <a:pt x="353276" y="141729"/>
                </a:lnTo>
                <a:cubicBezTo>
                  <a:pt x="346989" y="141729"/>
                  <a:pt x="340702" y="134861"/>
                  <a:pt x="340702" y="127992"/>
                </a:cubicBezTo>
                <a:cubicBezTo>
                  <a:pt x="340702" y="121124"/>
                  <a:pt x="346989" y="115400"/>
                  <a:pt x="353276" y="115400"/>
                </a:cubicBezTo>
                <a:close/>
                <a:moveTo>
                  <a:pt x="140574" y="110327"/>
                </a:moveTo>
                <a:cubicBezTo>
                  <a:pt x="135585" y="110327"/>
                  <a:pt x="130597" y="114131"/>
                  <a:pt x="130597" y="119204"/>
                </a:cubicBezTo>
                <a:lnTo>
                  <a:pt x="130597" y="185146"/>
                </a:lnTo>
                <a:lnTo>
                  <a:pt x="171752" y="143298"/>
                </a:lnTo>
                <a:cubicBezTo>
                  <a:pt x="176741" y="138226"/>
                  <a:pt x="185471" y="138226"/>
                  <a:pt x="190459" y="143298"/>
                </a:cubicBezTo>
                <a:lnTo>
                  <a:pt x="204178" y="157247"/>
                </a:lnTo>
                <a:lnTo>
                  <a:pt x="247827" y="112863"/>
                </a:lnTo>
                <a:cubicBezTo>
                  <a:pt x="246580" y="111595"/>
                  <a:pt x="245333" y="110327"/>
                  <a:pt x="241592" y="110327"/>
                </a:cubicBezTo>
                <a:close/>
                <a:moveTo>
                  <a:pt x="571109" y="83565"/>
                </a:moveTo>
                <a:lnTo>
                  <a:pt x="571109" y="839393"/>
                </a:lnTo>
                <a:cubicBezTo>
                  <a:pt x="571109" y="860596"/>
                  <a:pt x="556211" y="876810"/>
                  <a:pt x="535105" y="876810"/>
                </a:cubicBezTo>
                <a:lnTo>
                  <a:pt x="85666" y="876810"/>
                </a:lnTo>
                <a:lnTo>
                  <a:pt x="85666" y="895519"/>
                </a:lnTo>
                <a:cubicBezTo>
                  <a:pt x="85666" y="901755"/>
                  <a:pt x="90633" y="905497"/>
                  <a:pt x="95599" y="905497"/>
                </a:cubicBezTo>
                <a:lnTo>
                  <a:pt x="594699" y="905497"/>
                </a:lnTo>
                <a:cubicBezTo>
                  <a:pt x="598423" y="905497"/>
                  <a:pt x="603389" y="901755"/>
                  <a:pt x="603389" y="895519"/>
                </a:cubicBezTo>
                <a:lnTo>
                  <a:pt x="603389" y="92296"/>
                </a:lnTo>
                <a:cubicBezTo>
                  <a:pt x="603389" y="87307"/>
                  <a:pt x="598423" y="83565"/>
                  <a:pt x="594699" y="83565"/>
                </a:cubicBezTo>
                <a:close/>
                <a:moveTo>
                  <a:pt x="140574" y="82429"/>
                </a:moveTo>
                <a:lnTo>
                  <a:pt x="241592" y="82429"/>
                </a:lnTo>
                <a:cubicBezTo>
                  <a:pt x="262793" y="82429"/>
                  <a:pt x="279006" y="98914"/>
                  <a:pt x="279006" y="119204"/>
                </a:cubicBezTo>
                <a:lnTo>
                  <a:pt x="279006" y="194022"/>
                </a:lnTo>
                <a:cubicBezTo>
                  <a:pt x="279006" y="213044"/>
                  <a:pt x="262793" y="229529"/>
                  <a:pt x="241592" y="229529"/>
                </a:cubicBezTo>
                <a:lnTo>
                  <a:pt x="140574" y="229529"/>
                </a:lnTo>
                <a:cubicBezTo>
                  <a:pt x="130597" y="229529"/>
                  <a:pt x="121867" y="225725"/>
                  <a:pt x="115631" y="220652"/>
                </a:cubicBezTo>
                <a:lnTo>
                  <a:pt x="115631" y="219384"/>
                </a:lnTo>
                <a:cubicBezTo>
                  <a:pt x="108148" y="213044"/>
                  <a:pt x="104407" y="204167"/>
                  <a:pt x="104407" y="194022"/>
                </a:cubicBezTo>
                <a:lnTo>
                  <a:pt x="104407" y="119204"/>
                </a:lnTo>
                <a:cubicBezTo>
                  <a:pt x="104407" y="98914"/>
                  <a:pt x="120620" y="82429"/>
                  <a:pt x="140574" y="82429"/>
                </a:cubicBezTo>
                <a:close/>
                <a:moveTo>
                  <a:pt x="36005" y="27439"/>
                </a:moveTo>
                <a:cubicBezTo>
                  <a:pt x="31039" y="27439"/>
                  <a:pt x="27314" y="31181"/>
                  <a:pt x="27314" y="36170"/>
                </a:cubicBezTo>
                <a:lnTo>
                  <a:pt x="27314" y="839393"/>
                </a:lnTo>
                <a:cubicBezTo>
                  <a:pt x="27314" y="844382"/>
                  <a:pt x="31039" y="849371"/>
                  <a:pt x="36005" y="849371"/>
                </a:cubicBezTo>
                <a:lnTo>
                  <a:pt x="535105" y="849371"/>
                </a:lnTo>
                <a:cubicBezTo>
                  <a:pt x="540071" y="849371"/>
                  <a:pt x="543795" y="844382"/>
                  <a:pt x="543795" y="839393"/>
                </a:cubicBezTo>
                <a:lnTo>
                  <a:pt x="543795" y="36170"/>
                </a:lnTo>
                <a:cubicBezTo>
                  <a:pt x="543795" y="31181"/>
                  <a:pt x="540071" y="27439"/>
                  <a:pt x="535105" y="27439"/>
                </a:cubicBezTo>
                <a:close/>
                <a:moveTo>
                  <a:pt x="36005" y="0"/>
                </a:moveTo>
                <a:lnTo>
                  <a:pt x="535105" y="0"/>
                </a:lnTo>
                <a:cubicBezTo>
                  <a:pt x="556211" y="0"/>
                  <a:pt x="571109" y="14967"/>
                  <a:pt x="571109" y="36170"/>
                </a:cubicBezTo>
                <a:lnTo>
                  <a:pt x="571109" y="56126"/>
                </a:lnTo>
                <a:lnTo>
                  <a:pt x="594699" y="56126"/>
                </a:lnTo>
                <a:cubicBezTo>
                  <a:pt x="613322" y="56126"/>
                  <a:pt x="630703" y="72340"/>
                  <a:pt x="630703" y="92296"/>
                </a:cubicBezTo>
                <a:lnTo>
                  <a:pt x="630703" y="895519"/>
                </a:lnTo>
                <a:cubicBezTo>
                  <a:pt x="630703" y="916722"/>
                  <a:pt x="613322" y="932936"/>
                  <a:pt x="594699" y="932936"/>
                </a:cubicBezTo>
                <a:lnTo>
                  <a:pt x="95599" y="932936"/>
                </a:lnTo>
                <a:cubicBezTo>
                  <a:pt x="74493" y="932936"/>
                  <a:pt x="58352" y="916722"/>
                  <a:pt x="58352" y="895519"/>
                </a:cubicBezTo>
                <a:lnTo>
                  <a:pt x="58352" y="876810"/>
                </a:lnTo>
                <a:lnTo>
                  <a:pt x="36005" y="876810"/>
                </a:lnTo>
                <a:cubicBezTo>
                  <a:pt x="16140" y="876810"/>
                  <a:pt x="0" y="860596"/>
                  <a:pt x="0" y="839393"/>
                </a:cubicBezTo>
                <a:lnTo>
                  <a:pt x="0" y="36170"/>
                </a:lnTo>
                <a:cubicBezTo>
                  <a:pt x="0" y="14967"/>
                  <a:pt x="16140" y="0"/>
                  <a:pt x="36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1765E-2C77-CE43-ADA6-DB9F896C7877}"/>
              </a:ext>
            </a:extLst>
          </p:cNvPr>
          <p:cNvSpPr txBox="1"/>
          <p:nvPr/>
        </p:nvSpPr>
        <p:spPr>
          <a:xfrm>
            <a:off x="2714818" y="4034805"/>
            <a:ext cx="487427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GOVERNANCE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68467-1347-C74E-A28A-AB84154E8F19}"/>
              </a:ext>
            </a:extLst>
          </p:cNvPr>
          <p:cNvSpPr txBox="1"/>
          <p:nvPr/>
        </p:nvSpPr>
        <p:spPr>
          <a:xfrm>
            <a:off x="2715314" y="5159388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3C6CF-4ADB-0542-8474-608A85C385A7}"/>
              </a:ext>
            </a:extLst>
          </p:cNvPr>
          <p:cNvSpPr txBox="1"/>
          <p:nvPr/>
        </p:nvSpPr>
        <p:spPr>
          <a:xfrm>
            <a:off x="16846608" y="4034805"/>
            <a:ext cx="487427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QUALITY MONITORING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17050F-4935-D44F-B323-D4BF7E465108}"/>
              </a:ext>
            </a:extLst>
          </p:cNvPr>
          <p:cNvSpPr txBox="1"/>
          <p:nvPr/>
        </p:nvSpPr>
        <p:spPr>
          <a:xfrm>
            <a:off x="16837428" y="5183578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086DB-C159-1C46-83BC-FCCA646E7A97}"/>
              </a:ext>
            </a:extLst>
          </p:cNvPr>
          <p:cNvSpPr txBox="1"/>
          <p:nvPr/>
        </p:nvSpPr>
        <p:spPr>
          <a:xfrm>
            <a:off x="2714818" y="9561845"/>
            <a:ext cx="487427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CERTIFIED QUALITY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D02670-234A-1747-A9A7-ED532A86A9E7}"/>
              </a:ext>
            </a:extLst>
          </p:cNvPr>
          <p:cNvSpPr txBox="1"/>
          <p:nvPr/>
        </p:nvSpPr>
        <p:spPr>
          <a:xfrm>
            <a:off x="2715314" y="10686428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F3D8E-25EA-2747-ACFE-2E3FF97E7445}"/>
              </a:ext>
            </a:extLst>
          </p:cNvPr>
          <p:cNvSpPr txBox="1"/>
          <p:nvPr/>
        </p:nvSpPr>
        <p:spPr>
          <a:xfrm>
            <a:off x="16846608" y="9561845"/>
            <a:ext cx="487427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QUALITY SCORECARD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791AF0-6E61-424B-9439-F442D2A95EA3}"/>
              </a:ext>
            </a:extLst>
          </p:cNvPr>
          <p:cNvSpPr txBox="1"/>
          <p:nvPr/>
        </p:nvSpPr>
        <p:spPr>
          <a:xfrm>
            <a:off x="16837428" y="10710618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E2755-7AD1-1C4F-A4AE-AAB224804E2B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6A2A4-A3FC-5C45-93A8-0FA6F44119E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78939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Freeform 344">
            <a:extLst>
              <a:ext uri="{FF2B5EF4-FFF2-40B4-BE49-F238E27FC236}">
                <a16:creationId xmlns:a16="http://schemas.microsoft.com/office/drawing/2014/main" id="{4AF2BC3A-2E99-0640-A324-062D299CF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564" y="6385413"/>
            <a:ext cx="19986018" cy="3516923"/>
          </a:xfrm>
          <a:custGeom>
            <a:avLst/>
            <a:gdLst>
              <a:gd name="T0" fmla="*/ 14623 w 16036"/>
              <a:gd name="T1" fmla="*/ 0 h 2823"/>
              <a:gd name="T2" fmla="*/ 14623 w 16036"/>
              <a:gd name="T3" fmla="*/ 0 h 2823"/>
              <a:gd name="T4" fmla="*/ 13380 w 16036"/>
              <a:gd name="T5" fmla="*/ 741 h 2823"/>
              <a:gd name="T6" fmla="*/ 11445 w 16036"/>
              <a:gd name="T7" fmla="*/ 741 h 2823"/>
              <a:gd name="T8" fmla="*/ 11445 w 16036"/>
              <a:gd name="T9" fmla="*/ 741 h 2823"/>
              <a:gd name="T10" fmla="*/ 10202 w 16036"/>
              <a:gd name="T11" fmla="*/ 0 h 2823"/>
              <a:gd name="T12" fmla="*/ 10202 w 16036"/>
              <a:gd name="T13" fmla="*/ 0 h 2823"/>
              <a:gd name="T14" fmla="*/ 8959 w 16036"/>
              <a:gd name="T15" fmla="*/ 741 h 2823"/>
              <a:gd name="T16" fmla="*/ 7025 w 16036"/>
              <a:gd name="T17" fmla="*/ 741 h 2823"/>
              <a:gd name="T18" fmla="*/ 7025 w 16036"/>
              <a:gd name="T19" fmla="*/ 741 h 2823"/>
              <a:gd name="T20" fmla="*/ 5782 w 16036"/>
              <a:gd name="T21" fmla="*/ 0 h 2823"/>
              <a:gd name="T22" fmla="*/ 5782 w 16036"/>
              <a:gd name="T23" fmla="*/ 0 h 2823"/>
              <a:gd name="T24" fmla="*/ 4539 w 16036"/>
              <a:gd name="T25" fmla="*/ 741 h 2823"/>
              <a:gd name="T26" fmla="*/ 2655 w 16036"/>
              <a:gd name="T27" fmla="*/ 741 h 2823"/>
              <a:gd name="T28" fmla="*/ 2655 w 16036"/>
              <a:gd name="T29" fmla="*/ 741 h 2823"/>
              <a:gd name="T30" fmla="*/ 1412 w 16036"/>
              <a:gd name="T31" fmla="*/ 0 h 2823"/>
              <a:gd name="T32" fmla="*/ 1412 w 16036"/>
              <a:gd name="T33" fmla="*/ 0 h 2823"/>
              <a:gd name="T34" fmla="*/ 0 w 16036"/>
              <a:gd name="T35" fmla="*/ 1411 h 2823"/>
              <a:gd name="T36" fmla="*/ 0 w 16036"/>
              <a:gd name="T37" fmla="*/ 1411 h 2823"/>
              <a:gd name="T38" fmla="*/ 1412 w 16036"/>
              <a:gd name="T39" fmla="*/ 2822 h 2823"/>
              <a:gd name="T40" fmla="*/ 1412 w 16036"/>
              <a:gd name="T41" fmla="*/ 2822 h 2823"/>
              <a:gd name="T42" fmla="*/ 2655 w 16036"/>
              <a:gd name="T43" fmla="*/ 2080 h 2823"/>
              <a:gd name="T44" fmla="*/ 4539 w 16036"/>
              <a:gd name="T45" fmla="*/ 2080 h 2823"/>
              <a:gd name="T46" fmla="*/ 4539 w 16036"/>
              <a:gd name="T47" fmla="*/ 2080 h 2823"/>
              <a:gd name="T48" fmla="*/ 5782 w 16036"/>
              <a:gd name="T49" fmla="*/ 2822 h 2823"/>
              <a:gd name="T50" fmla="*/ 5782 w 16036"/>
              <a:gd name="T51" fmla="*/ 2822 h 2823"/>
              <a:gd name="T52" fmla="*/ 7025 w 16036"/>
              <a:gd name="T53" fmla="*/ 2080 h 2823"/>
              <a:gd name="T54" fmla="*/ 8959 w 16036"/>
              <a:gd name="T55" fmla="*/ 2080 h 2823"/>
              <a:gd name="T56" fmla="*/ 8959 w 16036"/>
              <a:gd name="T57" fmla="*/ 2080 h 2823"/>
              <a:gd name="T58" fmla="*/ 10202 w 16036"/>
              <a:gd name="T59" fmla="*/ 2822 h 2823"/>
              <a:gd name="T60" fmla="*/ 10202 w 16036"/>
              <a:gd name="T61" fmla="*/ 2822 h 2823"/>
              <a:gd name="T62" fmla="*/ 11445 w 16036"/>
              <a:gd name="T63" fmla="*/ 2080 h 2823"/>
              <a:gd name="T64" fmla="*/ 13380 w 16036"/>
              <a:gd name="T65" fmla="*/ 2080 h 2823"/>
              <a:gd name="T66" fmla="*/ 13380 w 16036"/>
              <a:gd name="T67" fmla="*/ 2080 h 2823"/>
              <a:gd name="T68" fmla="*/ 14623 w 16036"/>
              <a:gd name="T69" fmla="*/ 2822 h 2823"/>
              <a:gd name="T70" fmla="*/ 14623 w 16036"/>
              <a:gd name="T71" fmla="*/ 2822 h 2823"/>
              <a:gd name="T72" fmla="*/ 16035 w 16036"/>
              <a:gd name="T73" fmla="*/ 1411 h 2823"/>
              <a:gd name="T74" fmla="*/ 16035 w 16036"/>
              <a:gd name="T75" fmla="*/ 1411 h 2823"/>
              <a:gd name="T76" fmla="*/ 14623 w 16036"/>
              <a:gd name="T77" fmla="*/ 0 h 2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36" h="2823">
                <a:moveTo>
                  <a:pt x="14623" y="0"/>
                </a:moveTo>
                <a:lnTo>
                  <a:pt x="14623" y="0"/>
                </a:lnTo>
                <a:cubicBezTo>
                  <a:pt x="14086" y="0"/>
                  <a:pt x="13619" y="300"/>
                  <a:pt x="13380" y="741"/>
                </a:cubicBezTo>
                <a:lnTo>
                  <a:pt x="11445" y="741"/>
                </a:lnTo>
                <a:lnTo>
                  <a:pt x="11445" y="741"/>
                </a:lnTo>
                <a:cubicBezTo>
                  <a:pt x="11207" y="300"/>
                  <a:pt x="10740" y="0"/>
                  <a:pt x="10202" y="0"/>
                </a:cubicBezTo>
                <a:lnTo>
                  <a:pt x="10202" y="0"/>
                </a:lnTo>
                <a:cubicBezTo>
                  <a:pt x="9665" y="0"/>
                  <a:pt x="9197" y="300"/>
                  <a:pt x="8959" y="741"/>
                </a:cubicBezTo>
                <a:lnTo>
                  <a:pt x="7025" y="741"/>
                </a:lnTo>
                <a:lnTo>
                  <a:pt x="7025" y="741"/>
                </a:lnTo>
                <a:cubicBezTo>
                  <a:pt x="6787" y="300"/>
                  <a:pt x="6320" y="0"/>
                  <a:pt x="5782" y="0"/>
                </a:cubicBezTo>
                <a:lnTo>
                  <a:pt x="5782" y="0"/>
                </a:lnTo>
                <a:cubicBezTo>
                  <a:pt x="5245" y="0"/>
                  <a:pt x="4777" y="300"/>
                  <a:pt x="4539" y="741"/>
                </a:cubicBezTo>
                <a:lnTo>
                  <a:pt x="2655" y="741"/>
                </a:lnTo>
                <a:lnTo>
                  <a:pt x="2655" y="741"/>
                </a:lnTo>
                <a:cubicBezTo>
                  <a:pt x="2417" y="300"/>
                  <a:pt x="1950" y="0"/>
                  <a:pt x="1412" y="0"/>
                </a:cubicBezTo>
                <a:lnTo>
                  <a:pt x="1412" y="0"/>
                </a:lnTo>
                <a:cubicBezTo>
                  <a:pt x="632" y="0"/>
                  <a:pt x="0" y="631"/>
                  <a:pt x="0" y="1411"/>
                </a:cubicBezTo>
                <a:lnTo>
                  <a:pt x="0" y="1411"/>
                </a:lnTo>
                <a:cubicBezTo>
                  <a:pt x="0" y="2190"/>
                  <a:pt x="632" y="2822"/>
                  <a:pt x="1412" y="2822"/>
                </a:cubicBezTo>
                <a:lnTo>
                  <a:pt x="1412" y="2822"/>
                </a:lnTo>
                <a:cubicBezTo>
                  <a:pt x="1950" y="2822"/>
                  <a:pt x="2417" y="2522"/>
                  <a:pt x="2655" y="2080"/>
                </a:cubicBezTo>
                <a:lnTo>
                  <a:pt x="4539" y="2080"/>
                </a:lnTo>
                <a:lnTo>
                  <a:pt x="4539" y="2080"/>
                </a:lnTo>
                <a:cubicBezTo>
                  <a:pt x="4777" y="2522"/>
                  <a:pt x="5245" y="2822"/>
                  <a:pt x="5782" y="2822"/>
                </a:cubicBezTo>
                <a:lnTo>
                  <a:pt x="5782" y="2822"/>
                </a:lnTo>
                <a:cubicBezTo>
                  <a:pt x="6320" y="2822"/>
                  <a:pt x="6787" y="2522"/>
                  <a:pt x="7025" y="2080"/>
                </a:cubicBezTo>
                <a:lnTo>
                  <a:pt x="8959" y="2080"/>
                </a:lnTo>
                <a:lnTo>
                  <a:pt x="8959" y="2080"/>
                </a:lnTo>
                <a:cubicBezTo>
                  <a:pt x="9197" y="2522"/>
                  <a:pt x="9665" y="2822"/>
                  <a:pt x="10202" y="2822"/>
                </a:cubicBezTo>
                <a:lnTo>
                  <a:pt x="10202" y="2822"/>
                </a:lnTo>
                <a:cubicBezTo>
                  <a:pt x="10740" y="2822"/>
                  <a:pt x="11207" y="2522"/>
                  <a:pt x="11445" y="2080"/>
                </a:cubicBezTo>
                <a:lnTo>
                  <a:pt x="13380" y="2080"/>
                </a:lnTo>
                <a:lnTo>
                  <a:pt x="13380" y="2080"/>
                </a:lnTo>
                <a:cubicBezTo>
                  <a:pt x="13619" y="2522"/>
                  <a:pt x="14086" y="2822"/>
                  <a:pt x="14623" y="2822"/>
                </a:cubicBezTo>
                <a:lnTo>
                  <a:pt x="14623" y="2822"/>
                </a:lnTo>
                <a:cubicBezTo>
                  <a:pt x="15403" y="2822"/>
                  <a:pt x="16035" y="2190"/>
                  <a:pt x="16035" y="1411"/>
                </a:cubicBezTo>
                <a:lnTo>
                  <a:pt x="16035" y="1411"/>
                </a:lnTo>
                <a:cubicBezTo>
                  <a:pt x="16035" y="631"/>
                  <a:pt x="15403" y="0"/>
                  <a:pt x="14623" y="0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A73080B-7C3F-F34C-BD2B-79FA8EBE1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858" y="7946048"/>
            <a:ext cx="1608852" cy="388918"/>
          </a:xfrm>
          <a:custGeom>
            <a:avLst/>
            <a:gdLst>
              <a:gd name="connsiteX0" fmla="*/ 1414392 w 1608852"/>
              <a:gd name="connsiteY0" fmla="*/ 0 h 388918"/>
              <a:gd name="connsiteX1" fmla="*/ 1608852 w 1608852"/>
              <a:gd name="connsiteY1" fmla="*/ 195080 h 388918"/>
              <a:gd name="connsiteX2" fmla="*/ 1414392 w 1608852"/>
              <a:gd name="connsiteY2" fmla="*/ 388918 h 388918"/>
              <a:gd name="connsiteX3" fmla="*/ 1219933 w 1608852"/>
              <a:gd name="connsiteY3" fmla="*/ 195080 h 388918"/>
              <a:gd name="connsiteX4" fmla="*/ 1414392 w 1608852"/>
              <a:gd name="connsiteY4" fmla="*/ 0 h 388918"/>
              <a:gd name="connsiteX5" fmla="*/ 804425 w 1608852"/>
              <a:gd name="connsiteY5" fmla="*/ 0 h 388918"/>
              <a:gd name="connsiteX6" fmla="*/ 998886 w 1608852"/>
              <a:gd name="connsiteY6" fmla="*/ 195080 h 388918"/>
              <a:gd name="connsiteX7" fmla="*/ 804425 w 1608852"/>
              <a:gd name="connsiteY7" fmla="*/ 388918 h 388918"/>
              <a:gd name="connsiteX8" fmla="*/ 609965 w 1608852"/>
              <a:gd name="connsiteY8" fmla="*/ 195080 h 388918"/>
              <a:gd name="connsiteX9" fmla="*/ 804425 w 1608852"/>
              <a:gd name="connsiteY9" fmla="*/ 0 h 388918"/>
              <a:gd name="connsiteX10" fmla="*/ 193220 w 1608852"/>
              <a:gd name="connsiteY10" fmla="*/ 0 h 388918"/>
              <a:gd name="connsiteX11" fmla="*/ 388918 w 1608852"/>
              <a:gd name="connsiteY11" fmla="*/ 195080 h 388918"/>
              <a:gd name="connsiteX12" fmla="*/ 193220 w 1608852"/>
              <a:gd name="connsiteY12" fmla="*/ 388918 h 388918"/>
              <a:gd name="connsiteX13" fmla="*/ 0 w 1608852"/>
              <a:gd name="connsiteY13" fmla="*/ 195080 h 388918"/>
              <a:gd name="connsiteX14" fmla="*/ 193220 w 1608852"/>
              <a:gd name="connsiteY14" fmla="*/ 0 h 38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08852" h="388918">
                <a:moveTo>
                  <a:pt x="1414392" y="0"/>
                </a:moveTo>
                <a:cubicBezTo>
                  <a:pt x="1522150" y="0"/>
                  <a:pt x="1608852" y="86979"/>
                  <a:pt x="1608852" y="195080"/>
                </a:cubicBezTo>
                <a:cubicBezTo>
                  <a:pt x="1608852" y="301939"/>
                  <a:pt x="1522150" y="388918"/>
                  <a:pt x="1414392" y="388918"/>
                </a:cubicBezTo>
                <a:cubicBezTo>
                  <a:pt x="1307873" y="388918"/>
                  <a:pt x="1219933" y="301939"/>
                  <a:pt x="1219933" y="195080"/>
                </a:cubicBezTo>
                <a:cubicBezTo>
                  <a:pt x="1219933" y="86979"/>
                  <a:pt x="1307873" y="0"/>
                  <a:pt x="1414392" y="0"/>
                </a:cubicBezTo>
                <a:close/>
                <a:moveTo>
                  <a:pt x="804425" y="0"/>
                </a:moveTo>
                <a:cubicBezTo>
                  <a:pt x="912184" y="0"/>
                  <a:pt x="998886" y="86979"/>
                  <a:pt x="998886" y="195080"/>
                </a:cubicBezTo>
                <a:cubicBezTo>
                  <a:pt x="998886" y="301939"/>
                  <a:pt x="912184" y="388918"/>
                  <a:pt x="804425" y="388918"/>
                </a:cubicBezTo>
                <a:cubicBezTo>
                  <a:pt x="697906" y="388918"/>
                  <a:pt x="609965" y="301939"/>
                  <a:pt x="609965" y="195080"/>
                </a:cubicBezTo>
                <a:cubicBezTo>
                  <a:pt x="609965" y="86979"/>
                  <a:pt x="697906" y="0"/>
                  <a:pt x="804425" y="0"/>
                </a:cubicBezTo>
                <a:close/>
                <a:moveTo>
                  <a:pt x="193220" y="0"/>
                </a:moveTo>
                <a:cubicBezTo>
                  <a:pt x="300978" y="0"/>
                  <a:pt x="388918" y="86979"/>
                  <a:pt x="388918" y="195080"/>
                </a:cubicBezTo>
                <a:cubicBezTo>
                  <a:pt x="388918" y="301939"/>
                  <a:pt x="300978" y="388918"/>
                  <a:pt x="193220" y="388918"/>
                </a:cubicBezTo>
                <a:cubicBezTo>
                  <a:pt x="86701" y="388918"/>
                  <a:pt x="0" y="301939"/>
                  <a:pt x="0" y="195080"/>
                </a:cubicBezTo>
                <a:cubicBezTo>
                  <a:pt x="0" y="86979"/>
                  <a:pt x="86701" y="0"/>
                  <a:pt x="1932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73C419F-271E-9841-B27B-6682F3C2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6526" y="7946048"/>
            <a:ext cx="1603353" cy="388918"/>
          </a:xfrm>
          <a:custGeom>
            <a:avLst/>
            <a:gdLst>
              <a:gd name="connsiteX0" fmla="*/ 1409518 w 1603353"/>
              <a:gd name="connsiteY0" fmla="*/ 0 h 388918"/>
              <a:gd name="connsiteX1" fmla="*/ 1603353 w 1603353"/>
              <a:gd name="connsiteY1" fmla="*/ 195080 h 388918"/>
              <a:gd name="connsiteX2" fmla="*/ 1409518 w 1603353"/>
              <a:gd name="connsiteY2" fmla="*/ 388918 h 388918"/>
              <a:gd name="connsiteX3" fmla="*/ 1214439 w 1603353"/>
              <a:gd name="connsiteY3" fmla="*/ 195080 h 388918"/>
              <a:gd name="connsiteX4" fmla="*/ 1409518 w 1603353"/>
              <a:gd name="connsiteY4" fmla="*/ 0 h 388918"/>
              <a:gd name="connsiteX5" fmla="*/ 804423 w 1603353"/>
              <a:gd name="connsiteY5" fmla="*/ 0 h 388918"/>
              <a:gd name="connsiteX6" fmla="*/ 998878 w 1603353"/>
              <a:gd name="connsiteY6" fmla="*/ 195080 h 388918"/>
              <a:gd name="connsiteX7" fmla="*/ 804423 w 1603353"/>
              <a:gd name="connsiteY7" fmla="*/ 388918 h 388918"/>
              <a:gd name="connsiteX8" fmla="*/ 609968 w 1603353"/>
              <a:gd name="connsiteY8" fmla="*/ 195080 h 388918"/>
              <a:gd name="connsiteX9" fmla="*/ 804423 w 1603353"/>
              <a:gd name="connsiteY9" fmla="*/ 0 h 388918"/>
              <a:gd name="connsiteX10" fmla="*/ 194461 w 1603353"/>
              <a:gd name="connsiteY10" fmla="*/ 0 h 388918"/>
              <a:gd name="connsiteX11" fmla="*/ 388921 w 1603353"/>
              <a:gd name="connsiteY11" fmla="*/ 195080 h 388918"/>
              <a:gd name="connsiteX12" fmla="*/ 194461 w 1603353"/>
              <a:gd name="connsiteY12" fmla="*/ 388918 h 388918"/>
              <a:gd name="connsiteX13" fmla="*/ 0 w 1603353"/>
              <a:gd name="connsiteY13" fmla="*/ 195080 h 388918"/>
              <a:gd name="connsiteX14" fmla="*/ 194461 w 1603353"/>
              <a:gd name="connsiteY14" fmla="*/ 0 h 38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03353" h="388918">
                <a:moveTo>
                  <a:pt x="1409518" y="0"/>
                </a:moveTo>
                <a:cubicBezTo>
                  <a:pt x="1516376" y="0"/>
                  <a:pt x="1603353" y="86979"/>
                  <a:pt x="1603353" y="195080"/>
                </a:cubicBezTo>
                <a:cubicBezTo>
                  <a:pt x="1603353" y="301939"/>
                  <a:pt x="1516376" y="388918"/>
                  <a:pt x="1409518" y="388918"/>
                </a:cubicBezTo>
                <a:cubicBezTo>
                  <a:pt x="1301417" y="388918"/>
                  <a:pt x="1214439" y="301939"/>
                  <a:pt x="1214439" y="195080"/>
                </a:cubicBezTo>
                <a:cubicBezTo>
                  <a:pt x="1214439" y="86979"/>
                  <a:pt x="1301417" y="0"/>
                  <a:pt x="1409518" y="0"/>
                </a:cubicBezTo>
                <a:close/>
                <a:moveTo>
                  <a:pt x="804423" y="0"/>
                </a:moveTo>
                <a:cubicBezTo>
                  <a:pt x="911623" y="0"/>
                  <a:pt x="998878" y="86979"/>
                  <a:pt x="998878" y="195080"/>
                </a:cubicBezTo>
                <a:cubicBezTo>
                  <a:pt x="998878" y="301939"/>
                  <a:pt x="911623" y="388918"/>
                  <a:pt x="804423" y="388918"/>
                </a:cubicBezTo>
                <a:cubicBezTo>
                  <a:pt x="695977" y="388918"/>
                  <a:pt x="609968" y="301939"/>
                  <a:pt x="609968" y="195080"/>
                </a:cubicBezTo>
                <a:cubicBezTo>
                  <a:pt x="609968" y="86979"/>
                  <a:pt x="695977" y="0"/>
                  <a:pt x="804423" y="0"/>
                </a:cubicBezTo>
                <a:close/>
                <a:moveTo>
                  <a:pt x="194461" y="0"/>
                </a:moveTo>
                <a:cubicBezTo>
                  <a:pt x="300981" y="0"/>
                  <a:pt x="388921" y="86979"/>
                  <a:pt x="388921" y="195080"/>
                </a:cubicBezTo>
                <a:cubicBezTo>
                  <a:pt x="388921" y="301939"/>
                  <a:pt x="300981" y="388918"/>
                  <a:pt x="194461" y="388918"/>
                </a:cubicBezTo>
                <a:cubicBezTo>
                  <a:pt x="86702" y="388918"/>
                  <a:pt x="0" y="301939"/>
                  <a:pt x="0" y="195080"/>
                </a:cubicBezTo>
                <a:cubicBezTo>
                  <a:pt x="0" y="86979"/>
                  <a:pt x="86702" y="0"/>
                  <a:pt x="1944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CDA19AB-DBD5-4544-A35A-6E41E7F5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4244" y="7946048"/>
            <a:ext cx="1603358" cy="388918"/>
          </a:xfrm>
          <a:custGeom>
            <a:avLst/>
            <a:gdLst>
              <a:gd name="connsiteX0" fmla="*/ 1408898 w 1603358"/>
              <a:gd name="connsiteY0" fmla="*/ 0 h 388918"/>
              <a:gd name="connsiteX1" fmla="*/ 1603358 w 1603358"/>
              <a:gd name="connsiteY1" fmla="*/ 195080 h 388918"/>
              <a:gd name="connsiteX2" fmla="*/ 1408898 w 1603358"/>
              <a:gd name="connsiteY2" fmla="*/ 388918 h 388918"/>
              <a:gd name="connsiteX3" fmla="*/ 1214436 w 1603358"/>
              <a:gd name="connsiteY3" fmla="*/ 195080 h 388918"/>
              <a:gd name="connsiteX4" fmla="*/ 1408898 w 1603358"/>
              <a:gd name="connsiteY4" fmla="*/ 0 h 388918"/>
              <a:gd name="connsiteX5" fmla="*/ 803802 w 1603358"/>
              <a:gd name="connsiteY5" fmla="*/ 0 h 388918"/>
              <a:gd name="connsiteX6" fmla="*/ 998882 w 1603358"/>
              <a:gd name="connsiteY6" fmla="*/ 195080 h 388918"/>
              <a:gd name="connsiteX7" fmla="*/ 803802 w 1603358"/>
              <a:gd name="connsiteY7" fmla="*/ 388918 h 388918"/>
              <a:gd name="connsiteX8" fmla="*/ 609964 w 1603358"/>
              <a:gd name="connsiteY8" fmla="*/ 195080 h 388918"/>
              <a:gd name="connsiteX9" fmla="*/ 803802 w 1603358"/>
              <a:gd name="connsiteY9" fmla="*/ 0 h 388918"/>
              <a:gd name="connsiteX10" fmla="*/ 194460 w 1603358"/>
              <a:gd name="connsiteY10" fmla="*/ 0 h 388918"/>
              <a:gd name="connsiteX11" fmla="*/ 388920 w 1603358"/>
              <a:gd name="connsiteY11" fmla="*/ 195080 h 388918"/>
              <a:gd name="connsiteX12" fmla="*/ 194460 w 1603358"/>
              <a:gd name="connsiteY12" fmla="*/ 388918 h 388918"/>
              <a:gd name="connsiteX13" fmla="*/ 0 w 1603358"/>
              <a:gd name="connsiteY13" fmla="*/ 195080 h 388918"/>
              <a:gd name="connsiteX14" fmla="*/ 194460 w 1603358"/>
              <a:gd name="connsiteY14" fmla="*/ 0 h 38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03358" h="388918">
                <a:moveTo>
                  <a:pt x="1408898" y="0"/>
                </a:moveTo>
                <a:cubicBezTo>
                  <a:pt x="1516656" y="0"/>
                  <a:pt x="1603358" y="86979"/>
                  <a:pt x="1603358" y="195080"/>
                </a:cubicBezTo>
                <a:cubicBezTo>
                  <a:pt x="1603358" y="301939"/>
                  <a:pt x="1516656" y="388918"/>
                  <a:pt x="1408898" y="388918"/>
                </a:cubicBezTo>
                <a:cubicBezTo>
                  <a:pt x="1301140" y="388918"/>
                  <a:pt x="1214436" y="301939"/>
                  <a:pt x="1214436" y="195080"/>
                </a:cubicBezTo>
                <a:cubicBezTo>
                  <a:pt x="1214436" y="86979"/>
                  <a:pt x="1301140" y="0"/>
                  <a:pt x="1408898" y="0"/>
                </a:cubicBezTo>
                <a:close/>
                <a:moveTo>
                  <a:pt x="803802" y="0"/>
                </a:moveTo>
                <a:cubicBezTo>
                  <a:pt x="911904" y="0"/>
                  <a:pt x="998882" y="86979"/>
                  <a:pt x="998882" y="195080"/>
                </a:cubicBezTo>
                <a:cubicBezTo>
                  <a:pt x="998882" y="301939"/>
                  <a:pt x="911904" y="388918"/>
                  <a:pt x="803802" y="388918"/>
                </a:cubicBezTo>
                <a:cubicBezTo>
                  <a:pt x="695700" y="388918"/>
                  <a:pt x="609964" y="301939"/>
                  <a:pt x="609964" y="195080"/>
                </a:cubicBezTo>
                <a:cubicBezTo>
                  <a:pt x="609964" y="86979"/>
                  <a:pt x="695700" y="0"/>
                  <a:pt x="803802" y="0"/>
                </a:cubicBezTo>
                <a:close/>
                <a:moveTo>
                  <a:pt x="194460" y="0"/>
                </a:moveTo>
                <a:cubicBezTo>
                  <a:pt x="302218" y="0"/>
                  <a:pt x="388920" y="86979"/>
                  <a:pt x="388920" y="195080"/>
                </a:cubicBezTo>
                <a:cubicBezTo>
                  <a:pt x="388920" y="301939"/>
                  <a:pt x="302218" y="388918"/>
                  <a:pt x="194460" y="388918"/>
                </a:cubicBezTo>
                <a:cubicBezTo>
                  <a:pt x="86702" y="388918"/>
                  <a:pt x="0" y="301939"/>
                  <a:pt x="0" y="195080"/>
                </a:cubicBezTo>
                <a:cubicBezTo>
                  <a:pt x="0" y="86979"/>
                  <a:pt x="86702" y="0"/>
                  <a:pt x="1944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5" name="Freeform 354">
            <a:extLst>
              <a:ext uri="{FF2B5EF4-FFF2-40B4-BE49-F238E27FC236}">
                <a16:creationId xmlns:a16="http://schemas.microsoft.com/office/drawing/2014/main" id="{4B2CCD1F-4487-674F-9602-6502C4B16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64" y="6978894"/>
            <a:ext cx="2329962" cy="2329962"/>
          </a:xfrm>
          <a:custGeom>
            <a:avLst/>
            <a:gdLst>
              <a:gd name="T0" fmla="*/ 1868 w 1869"/>
              <a:gd name="T1" fmla="*/ 935 h 1870"/>
              <a:gd name="T2" fmla="*/ 1868 w 1869"/>
              <a:gd name="T3" fmla="*/ 935 h 1870"/>
              <a:gd name="T4" fmla="*/ 934 w 1869"/>
              <a:gd name="T5" fmla="*/ 1869 h 1870"/>
              <a:gd name="T6" fmla="*/ 934 w 1869"/>
              <a:gd name="T7" fmla="*/ 1869 h 1870"/>
              <a:gd name="T8" fmla="*/ 0 w 1869"/>
              <a:gd name="T9" fmla="*/ 935 h 1870"/>
              <a:gd name="T10" fmla="*/ 0 w 1869"/>
              <a:gd name="T11" fmla="*/ 935 h 1870"/>
              <a:gd name="T12" fmla="*/ 934 w 1869"/>
              <a:gd name="T13" fmla="*/ 0 h 1870"/>
              <a:gd name="T14" fmla="*/ 934 w 1869"/>
              <a:gd name="T15" fmla="*/ 0 h 1870"/>
              <a:gd name="T16" fmla="*/ 1868 w 1869"/>
              <a:gd name="T17" fmla="*/ 935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9" h="1870">
                <a:moveTo>
                  <a:pt x="1868" y="935"/>
                </a:moveTo>
                <a:lnTo>
                  <a:pt x="1868" y="935"/>
                </a:lnTo>
                <a:cubicBezTo>
                  <a:pt x="1868" y="1450"/>
                  <a:pt x="1450" y="1869"/>
                  <a:pt x="934" y="1869"/>
                </a:cubicBezTo>
                <a:lnTo>
                  <a:pt x="934" y="1869"/>
                </a:lnTo>
                <a:cubicBezTo>
                  <a:pt x="419" y="1869"/>
                  <a:pt x="0" y="1450"/>
                  <a:pt x="0" y="935"/>
                </a:cubicBezTo>
                <a:lnTo>
                  <a:pt x="0" y="935"/>
                </a:lnTo>
                <a:cubicBezTo>
                  <a:pt x="0" y="419"/>
                  <a:pt x="419" y="0"/>
                  <a:pt x="934" y="0"/>
                </a:cubicBezTo>
                <a:lnTo>
                  <a:pt x="934" y="0"/>
                </a:lnTo>
                <a:cubicBezTo>
                  <a:pt x="1450" y="0"/>
                  <a:pt x="1868" y="419"/>
                  <a:pt x="1868" y="9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6" name="Freeform 355">
            <a:extLst>
              <a:ext uri="{FF2B5EF4-FFF2-40B4-BE49-F238E27FC236}">
                <a16:creationId xmlns:a16="http://schemas.microsoft.com/office/drawing/2014/main" id="{CECE14C6-D37A-0E48-9B6C-71478D4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82" y="6978894"/>
            <a:ext cx="2329962" cy="2329962"/>
          </a:xfrm>
          <a:custGeom>
            <a:avLst/>
            <a:gdLst>
              <a:gd name="T0" fmla="*/ 1869 w 1870"/>
              <a:gd name="T1" fmla="*/ 935 h 1870"/>
              <a:gd name="T2" fmla="*/ 1869 w 1870"/>
              <a:gd name="T3" fmla="*/ 935 h 1870"/>
              <a:gd name="T4" fmla="*/ 934 w 1870"/>
              <a:gd name="T5" fmla="*/ 1869 h 1870"/>
              <a:gd name="T6" fmla="*/ 934 w 1870"/>
              <a:gd name="T7" fmla="*/ 1869 h 1870"/>
              <a:gd name="T8" fmla="*/ 0 w 1870"/>
              <a:gd name="T9" fmla="*/ 935 h 1870"/>
              <a:gd name="T10" fmla="*/ 0 w 1870"/>
              <a:gd name="T11" fmla="*/ 935 h 1870"/>
              <a:gd name="T12" fmla="*/ 934 w 1870"/>
              <a:gd name="T13" fmla="*/ 0 h 1870"/>
              <a:gd name="T14" fmla="*/ 934 w 1870"/>
              <a:gd name="T15" fmla="*/ 0 h 1870"/>
              <a:gd name="T16" fmla="*/ 1869 w 1870"/>
              <a:gd name="T17" fmla="*/ 935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0" h="1870">
                <a:moveTo>
                  <a:pt x="1869" y="935"/>
                </a:moveTo>
                <a:lnTo>
                  <a:pt x="1869" y="935"/>
                </a:lnTo>
                <a:cubicBezTo>
                  <a:pt x="1869" y="1450"/>
                  <a:pt x="1450" y="1869"/>
                  <a:pt x="934" y="1869"/>
                </a:cubicBezTo>
                <a:lnTo>
                  <a:pt x="934" y="1869"/>
                </a:lnTo>
                <a:cubicBezTo>
                  <a:pt x="419" y="1869"/>
                  <a:pt x="0" y="1450"/>
                  <a:pt x="0" y="935"/>
                </a:cubicBezTo>
                <a:lnTo>
                  <a:pt x="0" y="935"/>
                </a:lnTo>
                <a:cubicBezTo>
                  <a:pt x="0" y="419"/>
                  <a:pt x="419" y="0"/>
                  <a:pt x="934" y="0"/>
                </a:cubicBezTo>
                <a:lnTo>
                  <a:pt x="934" y="0"/>
                </a:lnTo>
                <a:cubicBezTo>
                  <a:pt x="1450" y="0"/>
                  <a:pt x="1869" y="419"/>
                  <a:pt x="1869" y="9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7" name="Freeform 356">
            <a:extLst>
              <a:ext uri="{FF2B5EF4-FFF2-40B4-BE49-F238E27FC236}">
                <a16:creationId xmlns:a16="http://schemas.microsoft.com/office/drawing/2014/main" id="{D4DCC288-097D-DF4C-A8D6-1D5FB0267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3966" y="6978894"/>
            <a:ext cx="2329962" cy="2329962"/>
          </a:xfrm>
          <a:custGeom>
            <a:avLst/>
            <a:gdLst>
              <a:gd name="T0" fmla="*/ 1869 w 1870"/>
              <a:gd name="T1" fmla="*/ 935 h 1870"/>
              <a:gd name="T2" fmla="*/ 1869 w 1870"/>
              <a:gd name="T3" fmla="*/ 935 h 1870"/>
              <a:gd name="T4" fmla="*/ 934 w 1870"/>
              <a:gd name="T5" fmla="*/ 1869 h 1870"/>
              <a:gd name="T6" fmla="*/ 934 w 1870"/>
              <a:gd name="T7" fmla="*/ 1869 h 1870"/>
              <a:gd name="T8" fmla="*/ 0 w 1870"/>
              <a:gd name="T9" fmla="*/ 935 h 1870"/>
              <a:gd name="T10" fmla="*/ 0 w 1870"/>
              <a:gd name="T11" fmla="*/ 935 h 1870"/>
              <a:gd name="T12" fmla="*/ 934 w 1870"/>
              <a:gd name="T13" fmla="*/ 0 h 1870"/>
              <a:gd name="T14" fmla="*/ 934 w 1870"/>
              <a:gd name="T15" fmla="*/ 0 h 1870"/>
              <a:gd name="T16" fmla="*/ 1869 w 1870"/>
              <a:gd name="T17" fmla="*/ 935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0" h="1870">
                <a:moveTo>
                  <a:pt x="1869" y="935"/>
                </a:moveTo>
                <a:lnTo>
                  <a:pt x="1869" y="935"/>
                </a:lnTo>
                <a:cubicBezTo>
                  <a:pt x="1869" y="1450"/>
                  <a:pt x="1450" y="1869"/>
                  <a:pt x="934" y="1869"/>
                </a:cubicBezTo>
                <a:lnTo>
                  <a:pt x="934" y="1869"/>
                </a:lnTo>
                <a:cubicBezTo>
                  <a:pt x="418" y="1869"/>
                  <a:pt x="0" y="1450"/>
                  <a:pt x="0" y="935"/>
                </a:cubicBezTo>
                <a:lnTo>
                  <a:pt x="0" y="935"/>
                </a:lnTo>
                <a:cubicBezTo>
                  <a:pt x="0" y="419"/>
                  <a:pt x="418" y="0"/>
                  <a:pt x="934" y="0"/>
                </a:cubicBezTo>
                <a:lnTo>
                  <a:pt x="934" y="0"/>
                </a:lnTo>
                <a:cubicBezTo>
                  <a:pt x="1450" y="0"/>
                  <a:pt x="1869" y="419"/>
                  <a:pt x="1869" y="9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71D8DD2E-F5E2-0048-9442-64B72FB8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4652" y="6978894"/>
            <a:ext cx="2329962" cy="2329962"/>
          </a:xfrm>
          <a:custGeom>
            <a:avLst/>
            <a:gdLst>
              <a:gd name="T0" fmla="*/ 1869 w 1870"/>
              <a:gd name="T1" fmla="*/ 935 h 1870"/>
              <a:gd name="T2" fmla="*/ 1869 w 1870"/>
              <a:gd name="T3" fmla="*/ 935 h 1870"/>
              <a:gd name="T4" fmla="*/ 935 w 1870"/>
              <a:gd name="T5" fmla="*/ 1869 h 1870"/>
              <a:gd name="T6" fmla="*/ 935 w 1870"/>
              <a:gd name="T7" fmla="*/ 1869 h 1870"/>
              <a:gd name="T8" fmla="*/ 0 w 1870"/>
              <a:gd name="T9" fmla="*/ 935 h 1870"/>
              <a:gd name="T10" fmla="*/ 0 w 1870"/>
              <a:gd name="T11" fmla="*/ 935 h 1870"/>
              <a:gd name="T12" fmla="*/ 935 w 1870"/>
              <a:gd name="T13" fmla="*/ 0 h 1870"/>
              <a:gd name="T14" fmla="*/ 935 w 1870"/>
              <a:gd name="T15" fmla="*/ 0 h 1870"/>
              <a:gd name="T16" fmla="*/ 1869 w 1870"/>
              <a:gd name="T17" fmla="*/ 935 h 1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0" h="1870">
                <a:moveTo>
                  <a:pt x="1869" y="935"/>
                </a:moveTo>
                <a:lnTo>
                  <a:pt x="1869" y="935"/>
                </a:lnTo>
                <a:cubicBezTo>
                  <a:pt x="1869" y="1450"/>
                  <a:pt x="1451" y="1869"/>
                  <a:pt x="935" y="1869"/>
                </a:cubicBezTo>
                <a:lnTo>
                  <a:pt x="935" y="1869"/>
                </a:lnTo>
                <a:cubicBezTo>
                  <a:pt x="418" y="1869"/>
                  <a:pt x="0" y="1450"/>
                  <a:pt x="0" y="935"/>
                </a:cubicBezTo>
                <a:lnTo>
                  <a:pt x="0" y="935"/>
                </a:lnTo>
                <a:cubicBezTo>
                  <a:pt x="0" y="419"/>
                  <a:pt x="418" y="0"/>
                  <a:pt x="935" y="0"/>
                </a:cubicBezTo>
                <a:lnTo>
                  <a:pt x="935" y="0"/>
                </a:lnTo>
                <a:cubicBezTo>
                  <a:pt x="1451" y="0"/>
                  <a:pt x="1869" y="419"/>
                  <a:pt x="1869" y="93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3" name="Freeform 382">
            <a:extLst>
              <a:ext uri="{FF2B5EF4-FFF2-40B4-BE49-F238E27FC236}">
                <a16:creationId xmlns:a16="http://schemas.microsoft.com/office/drawing/2014/main" id="{29DEB03D-AB54-1846-B042-36BA64F2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536" y="7726239"/>
            <a:ext cx="1209762" cy="839518"/>
          </a:xfrm>
          <a:custGeom>
            <a:avLst/>
            <a:gdLst>
              <a:gd name="connsiteX0" fmla="*/ 913634 w 1209762"/>
              <a:gd name="connsiteY0" fmla="*/ 212565 h 839518"/>
              <a:gd name="connsiteX1" fmla="*/ 1005902 w 1209762"/>
              <a:gd name="connsiteY1" fmla="*/ 469841 h 839518"/>
              <a:gd name="connsiteX2" fmla="*/ 913634 w 1209762"/>
              <a:gd name="connsiteY2" fmla="*/ 727116 h 839518"/>
              <a:gd name="connsiteX3" fmla="*/ 1171734 w 1209762"/>
              <a:gd name="connsiteY3" fmla="*/ 477334 h 839518"/>
              <a:gd name="connsiteX4" fmla="*/ 1171734 w 1209762"/>
              <a:gd name="connsiteY4" fmla="*/ 462347 h 839518"/>
              <a:gd name="connsiteX5" fmla="*/ 913634 w 1209762"/>
              <a:gd name="connsiteY5" fmla="*/ 212565 h 839518"/>
              <a:gd name="connsiteX6" fmla="*/ 292699 w 1209762"/>
              <a:gd name="connsiteY6" fmla="*/ 212565 h 839518"/>
              <a:gd name="connsiteX7" fmla="*/ 37094 w 1209762"/>
              <a:gd name="connsiteY7" fmla="*/ 462347 h 839518"/>
              <a:gd name="connsiteX8" fmla="*/ 37094 w 1209762"/>
              <a:gd name="connsiteY8" fmla="*/ 477334 h 839518"/>
              <a:gd name="connsiteX9" fmla="*/ 292699 w 1209762"/>
              <a:gd name="connsiteY9" fmla="*/ 725867 h 839518"/>
              <a:gd name="connsiteX10" fmla="*/ 200432 w 1209762"/>
              <a:gd name="connsiteY10" fmla="*/ 469841 h 839518"/>
              <a:gd name="connsiteX11" fmla="*/ 292699 w 1209762"/>
              <a:gd name="connsiteY11" fmla="*/ 212565 h 839518"/>
              <a:gd name="connsiteX12" fmla="*/ 605913 w 1209762"/>
              <a:gd name="connsiteY12" fmla="*/ 208818 h 839518"/>
              <a:gd name="connsiteX13" fmla="*/ 770625 w 1209762"/>
              <a:gd name="connsiteY13" fmla="*/ 268359 h 839518"/>
              <a:gd name="connsiteX14" fmla="*/ 773121 w 1209762"/>
              <a:gd name="connsiteY14" fmla="*/ 293167 h 839518"/>
              <a:gd name="connsiteX15" fmla="*/ 746917 w 1209762"/>
              <a:gd name="connsiteY15" fmla="*/ 295648 h 839518"/>
              <a:gd name="connsiteX16" fmla="*/ 605913 w 1209762"/>
              <a:gd name="connsiteY16" fmla="*/ 244791 h 839518"/>
              <a:gd name="connsiteX17" fmla="*/ 386298 w 1209762"/>
              <a:gd name="connsiteY17" fmla="*/ 464346 h 839518"/>
              <a:gd name="connsiteX18" fmla="*/ 411254 w 1209762"/>
              <a:gd name="connsiteY18" fmla="*/ 567301 h 839518"/>
              <a:gd name="connsiteX19" fmla="*/ 582205 w 1209762"/>
              <a:gd name="connsiteY19" fmla="*/ 435816 h 839518"/>
              <a:gd name="connsiteX20" fmla="*/ 605913 w 1209762"/>
              <a:gd name="connsiteY20" fmla="*/ 438297 h 839518"/>
              <a:gd name="connsiteX21" fmla="*/ 630870 w 1209762"/>
              <a:gd name="connsiteY21" fmla="*/ 463105 h 839518"/>
              <a:gd name="connsiteX22" fmla="*/ 830520 w 1209762"/>
              <a:gd name="connsiteY22" fmla="*/ 298129 h 839518"/>
              <a:gd name="connsiteX23" fmla="*/ 820538 w 1209762"/>
              <a:gd name="connsiteY23" fmla="*/ 282003 h 839518"/>
              <a:gd name="connsiteX24" fmla="*/ 838007 w 1209762"/>
              <a:gd name="connsiteY24" fmla="*/ 264637 h 839518"/>
              <a:gd name="connsiteX25" fmla="*/ 874194 w 1209762"/>
              <a:gd name="connsiteY25" fmla="*/ 264637 h 839518"/>
              <a:gd name="connsiteX26" fmla="*/ 892911 w 1209762"/>
              <a:gd name="connsiteY26" fmla="*/ 282003 h 839518"/>
              <a:gd name="connsiteX27" fmla="*/ 892911 w 1209762"/>
              <a:gd name="connsiteY27" fmla="*/ 322937 h 839518"/>
              <a:gd name="connsiteX28" fmla="*/ 874194 w 1209762"/>
              <a:gd name="connsiteY28" fmla="*/ 340303 h 839518"/>
              <a:gd name="connsiteX29" fmla="*/ 856725 w 1209762"/>
              <a:gd name="connsiteY29" fmla="*/ 322937 h 839518"/>
              <a:gd name="connsiteX30" fmla="*/ 640852 w 1209762"/>
              <a:gd name="connsiteY30" fmla="*/ 500318 h 839518"/>
              <a:gd name="connsiteX31" fmla="*/ 617144 w 1209762"/>
              <a:gd name="connsiteY31" fmla="*/ 499078 h 839518"/>
              <a:gd name="connsiteX32" fmla="*/ 590940 w 1209762"/>
              <a:gd name="connsiteY32" fmla="*/ 473029 h 839518"/>
              <a:gd name="connsiteX33" fmla="*/ 431219 w 1209762"/>
              <a:gd name="connsiteY33" fmla="*/ 597071 h 839518"/>
              <a:gd name="connsiteX34" fmla="*/ 605913 w 1209762"/>
              <a:gd name="connsiteY34" fmla="*/ 683901 h 839518"/>
              <a:gd name="connsiteX35" fmla="*/ 826777 w 1209762"/>
              <a:gd name="connsiteY35" fmla="*/ 464346 h 839518"/>
              <a:gd name="connsiteX36" fmla="*/ 816794 w 1209762"/>
              <a:gd name="connsiteY36" fmla="*/ 396122 h 839518"/>
              <a:gd name="connsiteX37" fmla="*/ 828025 w 1209762"/>
              <a:gd name="connsiteY37" fmla="*/ 373795 h 839518"/>
              <a:gd name="connsiteX38" fmla="*/ 850485 w 1209762"/>
              <a:gd name="connsiteY38" fmla="*/ 386199 h 839518"/>
              <a:gd name="connsiteX39" fmla="*/ 862964 w 1209762"/>
              <a:gd name="connsiteY39" fmla="*/ 464346 h 839518"/>
              <a:gd name="connsiteX40" fmla="*/ 605913 w 1209762"/>
              <a:gd name="connsiteY40" fmla="*/ 718633 h 839518"/>
              <a:gd name="connsiteX41" fmla="*/ 402519 w 1209762"/>
              <a:gd name="connsiteY41" fmla="*/ 618158 h 839518"/>
              <a:gd name="connsiteX42" fmla="*/ 353854 w 1209762"/>
              <a:gd name="connsiteY42" fmla="*/ 656612 h 839518"/>
              <a:gd name="connsiteX43" fmla="*/ 342624 w 1209762"/>
              <a:gd name="connsiteY43" fmla="*/ 659092 h 839518"/>
              <a:gd name="connsiteX44" fmla="*/ 328898 w 1209762"/>
              <a:gd name="connsiteY44" fmla="*/ 652890 h 839518"/>
              <a:gd name="connsiteX45" fmla="*/ 331394 w 1209762"/>
              <a:gd name="connsiteY45" fmla="*/ 628082 h 839518"/>
              <a:gd name="connsiteX46" fmla="*/ 382554 w 1209762"/>
              <a:gd name="connsiteY46" fmla="*/ 588388 h 839518"/>
              <a:gd name="connsiteX47" fmla="*/ 350111 w 1209762"/>
              <a:gd name="connsiteY47" fmla="*/ 464346 h 839518"/>
              <a:gd name="connsiteX48" fmla="*/ 605913 w 1209762"/>
              <a:gd name="connsiteY48" fmla="*/ 208818 h 839518"/>
              <a:gd name="connsiteX49" fmla="*/ 603167 w 1209762"/>
              <a:gd name="connsiteY49" fmla="*/ 135133 h 839518"/>
              <a:gd name="connsiteX50" fmla="*/ 386214 w 1209762"/>
              <a:gd name="connsiteY50" fmla="*/ 172600 h 839518"/>
              <a:gd name="connsiteX51" fmla="*/ 235344 w 1209762"/>
              <a:gd name="connsiteY51" fmla="*/ 469841 h 839518"/>
              <a:gd name="connsiteX52" fmla="*/ 386214 w 1209762"/>
              <a:gd name="connsiteY52" fmla="*/ 765832 h 839518"/>
              <a:gd name="connsiteX53" fmla="*/ 603167 w 1209762"/>
              <a:gd name="connsiteY53" fmla="*/ 803300 h 839518"/>
              <a:gd name="connsiteX54" fmla="*/ 820120 w 1209762"/>
              <a:gd name="connsiteY54" fmla="*/ 767081 h 839518"/>
              <a:gd name="connsiteX55" fmla="*/ 970990 w 1209762"/>
              <a:gd name="connsiteY55" fmla="*/ 469841 h 839518"/>
              <a:gd name="connsiteX56" fmla="*/ 820120 w 1209762"/>
              <a:gd name="connsiteY56" fmla="*/ 172600 h 839518"/>
              <a:gd name="connsiteX57" fmla="*/ 603167 w 1209762"/>
              <a:gd name="connsiteY57" fmla="*/ 135133 h 839518"/>
              <a:gd name="connsiteX58" fmla="*/ 603167 w 1209762"/>
              <a:gd name="connsiteY58" fmla="*/ 98914 h 839518"/>
              <a:gd name="connsiteX59" fmla="*/ 1204152 w 1209762"/>
              <a:gd name="connsiteY59" fmla="*/ 446111 h 839518"/>
              <a:gd name="connsiteX60" fmla="*/ 1204152 w 1209762"/>
              <a:gd name="connsiteY60" fmla="*/ 492321 h 839518"/>
              <a:gd name="connsiteX61" fmla="*/ 603167 w 1209762"/>
              <a:gd name="connsiteY61" fmla="*/ 839518 h 839518"/>
              <a:gd name="connsiteX62" fmla="*/ 4675 w 1209762"/>
              <a:gd name="connsiteY62" fmla="*/ 492321 h 839518"/>
              <a:gd name="connsiteX63" fmla="*/ 4675 w 1209762"/>
              <a:gd name="connsiteY63" fmla="*/ 446111 h 839518"/>
              <a:gd name="connsiteX64" fmla="*/ 368758 w 1209762"/>
              <a:gd name="connsiteY64" fmla="*/ 141377 h 839518"/>
              <a:gd name="connsiteX65" fmla="*/ 371251 w 1209762"/>
              <a:gd name="connsiteY65" fmla="*/ 140128 h 839518"/>
              <a:gd name="connsiteX66" fmla="*/ 603167 w 1209762"/>
              <a:gd name="connsiteY66" fmla="*/ 98914 h 839518"/>
              <a:gd name="connsiteX67" fmla="*/ 597049 w 1209762"/>
              <a:gd name="connsiteY67" fmla="*/ 0 h 839518"/>
              <a:gd name="connsiteX68" fmla="*/ 1082012 w 1209762"/>
              <a:gd name="connsiteY68" fmla="*/ 153429 h 839518"/>
              <a:gd name="connsiteX69" fmla="*/ 1085753 w 1209762"/>
              <a:gd name="connsiteY69" fmla="*/ 178176 h 839518"/>
              <a:gd name="connsiteX70" fmla="*/ 1070792 w 1209762"/>
              <a:gd name="connsiteY70" fmla="*/ 185600 h 839518"/>
              <a:gd name="connsiteX71" fmla="*/ 1062065 w 1209762"/>
              <a:gd name="connsiteY71" fmla="*/ 181888 h 839518"/>
              <a:gd name="connsiteX72" fmla="*/ 597049 w 1209762"/>
              <a:gd name="connsiteY72" fmla="*/ 34646 h 839518"/>
              <a:gd name="connsiteX73" fmla="*/ 138266 w 1209762"/>
              <a:gd name="connsiteY73" fmla="*/ 178176 h 839518"/>
              <a:gd name="connsiteX74" fmla="*/ 113332 w 1209762"/>
              <a:gd name="connsiteY74" fmla="*/ 173227 h 839518"/>
              <a:gd name="connsiteX75" fmla="*/ 117072 w 1209762"/>
              <a:gd name="connsiteY75" fmla="*/ 148480 h 839518"/>
              <a:gd name="connsiteX76" fmla="*/ 597049 w 1209762"/>
              <a:gd name="connsiteY76" fmla="*/ 0 h 83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209762" h="839518">
                <a:moveTo>
                  <a:pt x="913634" y="212565"/>
                </a:moveTo>
                <a:cubicBezTo>
                  <a:pt x="972237" y="283753"/>
                  <a:pt x="1005902" y="374924"/>
                  <a:pt x="1005902" y="469841"/>
                </a:cubicBezTo>
                <a:cubicBezTo>
                  <a:pt x="1005902" y="563509"/>
                  <a:pt x="972237" y="654680"/>
                  <a:pt x="913634" y="727116"/>
                </a:cubicBezTo>
                <a:cubicBezTo>
                  <a:pt x="1027098" y="668417"/>
                  <a:pt x="1121859" y="580994"/>
                  <a:pt x="1171734" y="477334"/>
                </a:cubicBezTo>
                <a:cubicBezTo>
                  <a:pt x="1174227" y="472339"/>
                  <a:pt x="1174227" y="467343"/>
                  <a:pt x="1171734" y="462347"/>
                </a:cubicBezTo>
                <a:cubicBezTo>
                  <a:pt x="1121859" y="358688"/>
                  <a:pt x="1027098" y="270015"/>
                  <a:pt x="913634" y="212565"/>
                </a:cubicBezTo>
                <a:close/>
                <a:moveTo>
                  <a:pt x="292699" y="212565"/>
                </a:moveTo>
                <a:cubicBezTo>
                  <a:pt x="180482" y="272513"/>
                  <a:pt x="86968" y="358688"/>
                  <a:pt x="37094" y="462347"/>
                </a:cubicBezTo>
                <a:cubicBezTo>
                  <a:pt x="34600" y="467343"/>
                  <a:pt x="34600" y="472339"/>
                  <a:pt x="37094" y="477334"/>
                </a:cubicBezTo>
                <a:cubicBezTo>
                  <a:pt x="86968" y="579745"/>
                  <a:pt x="180482" y="667168"/>
                  <a:pt x="292699" y="725867"/>
                </a:cubicBezTo>
                <a:cubicBezTo>
                  <a:pt x="234097" y="654680"/>
                  <a:pt x="200432" y="563509"/>
                  <a:pt x="200432" y="469841"/>
                </a:cubicBezTo>
                <a:cubicBezTo>
                  <a:pt x="200432" y="374924"/>
                  <a:pt x="234097" y="285002"/>
                  <a:pt x="292699" y="212565"/>
                </a:cubicBezTo>
                <a:close/>
                <a:moveTo>
                  <a:pt x="605913" y="208818"/>
                </a:moveTo>
                <a:cubicBezTo>
                  <a:pt x="665809" y="208818"/>
                  <a:pt x="724456" y="229905"/>
                  <a:pt x="770625" y="268359"/>
                </a:cubicBezTo>
                <a:cubicBezTo>
                  <a:pt x="778112" y="273320"/>
                  <a:pt x="779360" y="285725"/>
                  <a:pt x="773121" y="293167"/>
                </a:cubicBezTo>
                <a:cubicBezTo>
                  <a:pt x="765634" y="300610"/>
                  <a:pt x="755651" y="301850"/>
                  <a:pt x="746917" y="295648"/>
                </a:cubicBezTo>
                <a:cubicBezTo>
                  <a:pt x="708234" y="263397"/>
                  <a:pt x="657074" y="244791"/>
                  <a:pt x="605913" y="244791"/>
                </a:cubicBezTo>
                <a:cubicBezTo>
                  <a:pt x="484875" y="244791"/>
                  <a:pt x="386298" y="342784"/>
                  <a:pt x="386298" y="464346"/>
                </a:cubicBezTo>
                <a:cubicBezTo>
                  <a:pt x="386298" y="501558"/>
                  <a:pt x="395032" y="536290"/>
                  <a:pt x="411254" y="567301"/>
                </a:cubicBezTo>
                <a:lnTo>
                  <a:pt x="582205" y="435816"/>
                </a:lnTo>
                <a:cubicBezTo>
                  <a:pt x="588444" y="430854"/>
                  <a:pt x="598426" y="432095"/>
                  <a:pt x="605913" y="438297"/>
                </a:cubicBezTo>
                <a:lnTo>
                  <a:pt x="630870" y="463105"/>
                </a:lnTo>
                <a:lnTo>
                  <a:pt x="830520" y="298129"/>
                </a:lnTo>
                <a:cubicBezTo>
                  <a:pt x="824281" y="295648"/>
                  <a:pt x="820538" y="289446"/>
                  <a:pt x="820538" y="282003"/>
                </a:cubicBezTo>
                <a:cubicBezTo>
                  <a:pt x="820538" y="272080"/>
                  <a:pt x="828025" y="264637"/>
                  <a:pt x="838007" y="264637"/>
                </a:cubicBezTo>
                <a:lnTo>
                  <a:pt x="874194" y="264637"/>
                </a:lnTo>
                <a:cubicBezTo>
                  <a:pt x="884176" y="264637"/>
                  <a:pt x="892911" y="272080"/>
                  <a:pt x="892911" y="282003"/>
                </a:cubicBezTo>
                <a:lnTo>
                  <a:pt x="892911" y="322937"/>
                </a:lnTo>
                <a:cubicBezTo>
                  <a:pt x="892911" y="332861"/>
                  <a:pt x="884176" y="340303"/>
                  <a:pt x="874194" y="340303"/>
                </a:cubicBezTo>
                <a:cubicBezTo>
                  <a:pt x="865459" y="340303"/>
                  <a:pt x="856725" y="332861"/>
                  <a:pt x="856725" y="322937"/>
                </a:cubicBezTo>
                <a:lnTo>
                  <a:pt x="640852" y="500318"/>
                </a:lnTo>
                <a:cubicBezTo>
                  <a:pt x="633365" y="506520"/>
                  <a:pt x="623383" y="505280"/>
                  <a:pt x="617144" y="499078"/>
                </a:cubicBezTo>
                <a:lnTo>
                  <a:pt x="590940" y="473029"/>
                </a:lnTo>
                <a:lnTo>
                  <a:pt x="431219" y="597071"/>
                </a:lnTo>
                <a:cubicBezTo>
                  <a:pt x="471149" y="649169"/>
                  <a:pt x="534788" y="683901"/>
                  <a:pt x="605913" y="683901"/>
                </a:cubicBezTo>
                <a:cubicBezTo>
                  <a:pt x="728199" y="683901"/>
                  <a:pt x="826777" y="584667"/>
                  <a:pt x="826777" y="464346"/>
                </a:cubicBezTo>
                <a:cubicBezTo>
                  <a:pt x="826777" y="440778"/>
                  <a:pt x="824281" y="418450"/>
                  <a:pt x="816794" y="396122"/>
                </a:cubicBezTo>
                <a:cubicBezTo>
                  <a:pt x="813051" y="387439"/>
                  <a:pt x="818042" y="377516"/>
                  <a:pt x="828025" y="373795"/>
                </a:cubicBezTo>
                <a:cubicBezTo>
                  <a:pt x="838007" y="371314"/>
                  <a:pt x="847990" y="376276"/>
                  <a:pt x="850485" y="386199"/>
                </a:cubicBezTo>
                <a:cubicBezTo>
                  <a:pt x="857972" y="411007"/>
                  <a:pt x="862964" y="437056"/>
                  <a:pt x="862964" y="464346"/>
                </a:cubicBezTo>
                <a:cubicBezTo>
                  <a:pt x="862964" y="604514"/>
                  <a:pt x="746917" y="718633"/>
                  <a:pt x="605913" y="718633"/>
                </a:cubicBezTo>
                <a:cubicBezTo>
                  <a:pt x="523557" y="718633"/>
                  <a:pt x="448688" y="678939"/>
                  <a:pt x="402519" y="618158"/>
                </a:cubicBezTo>
                <a:lnTo>
                  <a:pt x="353854" y="656612"/>
                </a:lnTo>
                <a:cubicBezTo>
                  <a:pt x="350111" y="659092"/>
                  <a:pt x="346368" y="659092"/>
                  <a:pt x="342624" y="659092"/>
                </a:cubicBezTo>
                <a:cubicBezTo>
                  <a:pt x="337633" y="659092"/>
                  <a:pt x="332642" y="656612"/>
                  <a:pt x="328898" y="652890"/>
                </a:cubicBezTo>
                <a:cubicBezTo>
                  <a:pt x="322659" y="645448"/>
                  <a:pt x="323907" y="634284"/>
                  <a:pt x="331394" y="628082"/>
                </a:cubicBezTo>
                <a:lnTo>
                  <a:pt x="382554" y="588388"/>
                </a:lnTo>
                <a:cubicBezTo>
                  <a:pt x="362589" y="551175"/>
                  <a:pt x="350111" y="509001"/>
                  <a:pt x="350111" y="464346"/>
                </a:cubicBezTo>
                <a:cubicBezTo>
                  <a:pt x="350111" y="322937"/>
                  <a:pt x="464910" y="208818"/>
                  <a:pt x="605913" y="208818"/>
                </a:cubicBezTo>
                <a:close/>
                <a:moveTo>
                  <a:pt x="603167" y="135133"/>
                </a:moveTo>
                <a:cubicBezTo>
                  <a:pt x="529602" y="135133"/>
                  <a:pt x="456038" y="148871"/>
                  <a:pt x="386214" y="172600"/>
                </a:cubicBezTo>
                <a:cubicBezTo>
                  <a:pt x="292699" y="241290"/>
                  <a:pt x="235344" y="352443"/>
                  <a:pt x="235344" y="469841"/>
                </a:cubicBezTo>
                <a:cubicBezTo>
                  <a:pt x="235344" y="585989"/>
                  <a:pt x="292699" y="697142"/>
                  <a:pt x="386214" y="765832"/>
                </a:cubicBezTo>
                <a:cubicBezTo>
                  <a:pt x="456038" y="790811"/>
                  <a:pt x="529602" y="803300"/>
                  <a:pt x="603167" y="803300"/>
                </a:cubicBezTo>
                <a:cubicBezTo>
                  <a:pt x="676731" y="803300"/>
                  <a:pt x="750296" y="790811"/>
                  <a:pt x="820120" y="767081"/>
                </a:cubicBezTo>
                <a:cubicBezTo>
                  <a:pt x="914881" y="697142"/>
                  <a:pt x="970990" y="587238"/>
                  <a:pt x="970990" y="469841"/>
                </a:cubicBezTo>
                <a:cubicBezTo>
                  <a:pt x="970990" y="352443"/>
                  <a:pt x="914881" y="241290"/>
                  <a:pt x="820120" y="172600"/>
                </a:cubicBezTo>
                <a:cubicBezTo>
                  <a:pt x="750296" y="148871"/>
                  <a:pt x="676731" y="135133"/>
                  <a:pt x="603167" y="135133"/>
                </a:cubicBezTo>
                <a:close/>
                <a:moveTo>
                  <a:pt x="603167" y="98914"/>
                </a:moveTo>
                <a:cubicBezTo>
                  <a:pt x="852538" y="98914"/>
                  <a:pt x="1105650" y="245037"/>
                  <a:pt x="1204152" y="446111"/>
                </a:cubicBezTo>
                <a:cubicBezTo>
                  <a:pt x="1211633" y="461098"/>
                  <a:pt x="1211633" y="478583"/>
                  <a:pt x="1204152" y="492321"/>
                </a:cubicBezTo>
                <a:cubicBezTo>
                  <a:pt x="1105650" y="693396"/>
                  <a:pt x="852538" y="839518"/>
                  <a:pt x="603167" y="839518"/>
                </a:cubicBezTo>
                <a:cubicBezTo>
                  <a:pt x="355042" y="839518"/>
                  <a:pt x="103177" y="693396"/>
                  <a:pt x="4675" y="492321"/>
                </a:cubicBezTo>
                <a:cubicBezTo>
                  <a:pt x="-1559" y="478583"/>
                  <a:pt x="-1559" y="461098"/>
                  <a:pt x="4675" y="446111"/>
                </a:cubicBezTo>
                <a:cubicBezTo>
                  <a:pt x="72006" y="309980"/>
                  <a:pt x="209160" y="198827"/>
                  <a:pt x="368758" y="141377"/>
                </a:cubicBezTo>
                <a:cubicBezTo>
                  <a:pt x="370004" y="140128"/>
                  <a:pt x="370004" y="140128"/>
                  <a:pt x="371251" y="140128"/>
                </a:cubicBezTo>
                <a:cubicBezTo>
                  <a:pt x="446063" y="113901"/>
                  <a:pt x="524615" y="98914"/>
                  <a:pt x="603167" y="98914"/>
                </a:cubicBezTo>
                <a:close/>
                <a:moveTo>
                  <a:pt x="597049" y="0"/>
                </a:moveTo>
                <a:cubicBezTo>
                  <a:pt x="762859" y="0"/>
                  <a:pt x="939889" y="55680"/>
                  <a:pt x="1082012" y="153429"/>
                </a:cubicBezTo>
                <a:cubicBezTo>
                  <a:pt x="1089493" y="159616"/>
                  <a:pt x="1090739" y="169515"/>
                  <a:pt x="1085753" y="178176"/>
                </a:cubicBezTo>
                <a:cubicBezTo>
                  <a:pt x="1082012" y="183125"/>
                  <a:pt x="1077026" y="185600"/>
                  <a:pt x="1070792" y="185600"/>
                </a:cubicBezTo>
                <a:cubicBezTo>
                  <a:pt x="1068299" y="185600"/>
                  <a:pt x="1064559" y="184363"/>
                  <a:pt x="1062065" y="181888"/>
                </a:cubicBezTo>
                <a:cubicBezTo>
                  <a:pt x="926176" y="89088"/>
                  <a:pt x="756625" y="34646"/>
                  <a:pt x="597049" y="34646"/>
                </a:cubicBezTo>
                <a:cubicBezTo>
                  <a:pt x="439965" y="34646"/>
                  <a:pt x="272909" y="87851"/>
                  <a:pt x="138266" y="178176"/>
                </a:cubicBezTo>
                <a:cubicBezTo>
                  <a:pt x="129539" y="183125"/>
                  <a:pt x="118319" y="181888"/>
                  <a:pt x="113332" y="173227"/>
                </a:cubicBezTo>
                <a:cubicBezTo>
                  <a:pt x="108345" y="165803"/>
                  <a:pt x="109592" y="154667"/>
                  <a:pt x="117072" y="148480"/>
                </a:cubicBezTo>
                <a:cubicBezTo>
                  <a:pt x="259195" y="54443"/>
                  <a:pt x="433732" y="0"/>
                  <a:pt x="5970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078B2A8A-CCAC-1D48-8F0B-DD7B1545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292" y="7544901"/>
            <a:ext cx="1207697" cy="1202197"/>
          </a:xfrm>
          <a:custGeom>
            <a:avLst/>
            <a:gdLst>
              <a:gd name="connsiteX0" fmla="*/ 51047 w 1207697"/>
              <a:gd name="connsiteY0" fmla="*/ 945029 h 1202197"/>
              <a:gd name="connsiteX1" fmla="*/ 36106 w 1207697"/>
              <a:gd name="connsiteY1" fmla="*/ 961258 h 1202197"/>
              <a:gd name="connsiteX2" fmla="*/ 36106 w 1207697"/>
              <a:gd name="connsiteY2" fmla="*/ 1007448 h 1202197"/>
              <a:gd name="connsiteX3" fmla="*/ 51047 w 1207697"/>
              <a:gd name="connsiteY3" fmla="*/ 1023677 h 1202197"/>
              <a:gd name="connsiteX4" fmla="*/ 443237 w 1207697"/>
              <a:gd name="connsiteY4" fmla="*/ 1023677 h 1202197"/>
              <a:gd name="connsiteX5" fmla="*/ 398416 w 1207697"/>
              <a:gd name="connsiteY5" fmla="*/ 945029 h 1202197"/>
              <a:gd name="connsiteX6" fmla="*/ 51047 w 1207697"/>
              <a:gd name="connsiteY6" fmla="*/ 831426 h 1202197"/>
              <a:gd name="connsiteX7" fmla="*/ 36106 w 1207697"/>
              <a:gd name="connsiteY7" fmla="*/ 847655 h 1202197"/>
              <a:gd name="connsiteX8" fmla="*/ 36106 w 1207697"/>
              <a:gd name="connsiteY8" fmla="*/ 893845 h 1202197"/>
              <a:gd name="connsiteX9" fmla="*/ 51047 w 1207697"/>
              <a:gd name="connsiteY9" fmla="*/ 910074 h 1202197"/>
              <a:gd name="connsiteX10" fmla="*/ 385965 w 1207697"/>
              <a:gd name="connsiteY10" fmla="*/ 910074 h 1202197"/>
              <a:gd name="connsiteX11" fmla="*/ 368534 w 1207697"/>
              <a:gd name="connsiteY11" fmla="*/ 831426 h 1202197"/>
              <a:gd name="connsiteX12" fmla="*/ 51047 w 1207697"/>
              <a:gd name="connsiteY12" fmla="*/ 717823 h 1202197"/>
              <a:gd name="connsiteX13" fmla="*/ 36106 w 1207697"/>
              <a:gd name="connsiteY13" fmla="*/ 732803 h 1202197"/>
              <a:gd name="connsiteX14" fmla="*/ 36106 w 1207697"/>
              <a:gd name="connsiteY14" fmla="*/ 780242 h 1202197"/>
              <a:gd name="connsiteX15" fmla="*/ 51047 w 1207697"/>
              <a:gd name="connsiteY15" fmla="*/ 796471 h 1202197"/>
              <a:gd name="connsiteX16" fmla="*/ 366044 w 1207697"/>
              <a:gd name="connsiteY16" fmla="*/ 796471 h 1202197"/>
              <a:gd name="connsiteX17" fmla="*/ 364799 w 1207697"/>
              <a:gd name="connsiteY17" fmla="*/ 780242 h 1202197"/>
              <a:gd name="connsiteX18" fmla="*/ 369779 w 1207697"/>
              <a:gd name="connsiteY18" fmla="*/ 717823 h 1202197"/>
              <a:gd name="connsiteX19" fmla="*/ 51047 w 1207697"/>
              <a:gd name="connsiteY19" fmla="*/ 602971 h 1202197"/>
              <a:gd name="connsiteX20" fmla="*/ 36106 w 1207697"/>
              <a:gd name="connsiteY20" fmla="*/ 619200 h 1202197"/>
              <a:gd name="connsiteX21" fmla="*/ 36106 w 1207697"/>
              <a:gd name="connsiteY21" fmla="*/ 666639 h 1202197"/>
              <a:gd name="connsiteX22" fmla="*/ 51047 w 1207697"/>
              <a:gd name="connsiteY22" fmla="*/ 681619 h 1202197"/>
              <a:gd name="connsiteX23" fmla="*/ 376005 w 1207697"/>
              <a:gd name="connsiteY23" fmla="*/ 681619 h 1202197"/>
              <a:gd name="connsiteX24" fmla="*/ 403396 w 1207697"/>
              <a:gd name="connsiteY24" fmla="*/ 602971 h 1202197"/>
              <a:gd name="connsiteX25" fmla="*/ 787932 w 1207697"/>
              <a:gd name="connsiteY25" fmla="*/ 582490 h 1202197"/>
              <a:gd name="connsiteX26" fmla="*/ 805499 w 1207697"/>
              <a:gd name="connsiteY26" fmla="*/ 599918 h 1202197"/>
              <a:gd name="connsiteX27" fmla="*/ 805499 w 1207697"/>
              <a:gd name="connsiteY27" fmla="*/ 633530 h 1202197"/>
              <a:gd name="connsiteX28" fmla="*/ 855692 w 1207697"/>
              <a:gd name="connsiteY28" fmla="*/ 674610 h 1202197"/>
              <a:gd name="connsiteX29" fmla="*/ 843144 w 1207697"/>
              <a:gd name="connsiteY29" fmla="*/ 695773 h 1202197"/>
              <a:gd name="connsiteX30" fmla="*/ 821812 w 1207697"/>
              <a:gd name="connsiteY30" fmla="*/ 683324 h 1202197"/>
              <a:gd name="connsiteX31" fmla="*/ 794206 w 1207697"/>
              <a:gd name="connsiteY31" fmla="*/ 667141 h 1202197"/>
              <a:gd name="connsiteX32" fmla="*/ 745268 w 1207697"/>
              <a:gd name="connsiteY32" fmla="*/ 711956 h 1202197"/>
              <a:gd name="connsiteX33" fmla="*/ 787932 w 1207697"/>
              <a:gd name="connsiteY33" fmla="*/ 758016 h 1202197"/>
              <a:gd name="connsiteX34" fmla="*/ 790441 w 1207697"/>
              <a:gd name="connsiteY34" fmla="*/ 758016 h 1202197"/>
              <a:gd name="connsiteX35" fmla="*/ 865730 w 1207697"/>
              <a:gd name="connsiteY35" fmla="*/ 842667 h 1202197"/>
              <a:gd name="connsiteX36" fmla="*/ 805499 w 1207697"/>
              <a:gd name="connsiteY36" fmla="*/ 917358 h 1202197"/>
              <a:gd name="connsiteX37" fmla="*/ 805499 w 1207697"/>
              <a:gd name="connsiteY37" fmla="*/ 948480 h 1202197"/>
              <a:gd name="connsiteX38" fmla="*/ 787932 w 1207697"/>
              <a:gd name="connsiteY38" fmla="*/ 965908 h 1202197"/>
              <a:gd name="connsiteX39" fmla="*/ 769109 w 1207697"/>
              <a:gd name="connsiteY39" fmla="*/ 948480 h 1202197"/>
              <a:gd name="connsiteX40" fmla="*/ 769109 w 1207697"/>
              <a:gd name="connsiteY40" fmla="*/ 919848 h 1202197"/>
              <a:gd name="connsiteX41" fmla="*/ 718917 w 1207697"/>
              <a:gd name="connsiteY41" fmla="*/ 871298 h 1202197"/>
              <a:gd name="connsiteX42" fmla="*/ 733974 w 1207697"/>
              <a:gd name="connsiteY42" fmla="*/ 850136 h 1202197"/>
              <a:gd name="connsiteX43" fmla="*/ 754051 w 1207697"/>
              <a:gd name="connsiteY43" fmla="*/ 863829 h 1202197"/>
              <a:gd name="connsiteX44" fmla="*/ 780403 w 1207697"/>
              <a:gd name="connsiteY44" fmla="*/ 884992 h 1202197"/>
              <a:gd name="connsiteX45" fmla="*/ 781657 w 1207697"/>
              <a:gd name="connsiteY45" fmla="*/ 884992 h 1202197"/>
              <a:gd name="connsiteX46" fmla="*/ 829341 w 1207697"/>
              <a:gd name="connsiteY46" fmla="*/ 841422 h 1202197"/>
              <a:gd name="connsiteX47" fmla="*/ 786677 w 1207697"/>
              <a:gd name="connsiteY47" fmla="*/ 794117 h 1202197"/>
              <a:gd name="connsiteX48" fmla="*/ 784167 w 1207697"/>
              <a:gd name="connsiteY48" fmla="*/ 794117 h 1202197"/>
              <a:gd name="connsiteX49" fmla="*/ 710133 w 1207697"/>
              <a:gd name="connsiteY49" fmla="*/ 709466 h 1202197"/>
              <a:gd name="connsiteX50" fmla="*/ 769109 w 1207697"/>
              <a:gd name="connsiteY50" fmla="*/ 634775 h 1202197"/>
              <a:gd name="connsiteX51" fmla="*/ 769109 w 1207697"/>
              <a:gd name="connsiteY51" fmla="*/ 599918 h 1202197"/>
              <a:gd name="connsiteX52" fmla="*/ 787932 w 1207697"/>
              <a:gd name="connsiteY52" fmla="*/ 582490 h 1202197"/>
              <a:gd name="connsiteX53" fmla="*/ 786871 w 1207697"/>
              <a:gd name="connsiteY53" fmla="*/ 511838 h 1202197"/>
              <a:gd name="connsiteX54" fmla="*/ 519185 w 1207697"/>
              <a:gd name="connsiteY54" fmla="*/ 780242 h 1202197"/>
              <a:gd name="connsiteX55" fmla="*/ 786871 w 1207697"/>
              <a:gd name="connsiteY55" fmla="*/ 1047397 h 1202197"/>
              <a:gd name="connsiteX56" fmla="*/ 1054556 w 1207697"/>
              <a:gd name="connsiteY56" fmla="*/ 780242 h 1202197"/>
              <a:gd name="connsiteX57" fmla="*/ 786871 w 1207697"/>
              <a:gd name="connsiteY57" fmla="*/ 511838 h 1202197"/>
              <a:gd name="connsiteX58" fmla="*/ 51047 w 1207697"/>
              <a:gd name="connsiteY58" fmla="*/ 489367 h 1202197"/>
              <a:gd name="connsiteX59" fmla="*/ 36106 w 1207697"/>
              <a:gd name="connsiteY59" fmla="*/ 505596 h 1202197"/>
              <a:gd name="connsiteX60" fmla="*/ 36106 w 1207697"/>
              <a:gd name="connsiteY60" fmla="*/ 553035 h 1202197"/>
              <a:gd name="connsiteX61" fmla="*/ 51047 w 1207697"/>
              <a:gd name="connsiteY61" fmla="*/ 568016 h 1202197"/>
              <a:gd name="connsiteX62" fmla="*/ 422071 w 1207697"/>
              <a:gd name="connsiteY62" fmla="*/ 568016 h 1202197"/>
              <a:gd name="connsiteX63" fmla="*/ 479344 w 1207697"/>
              <a:gd name="connsiteY63" fmla="*/ 489367 h 1202197"/>
              <a:gd name="connsiteX64" fmla="*/ 804301 w 1207697"/>
              <a:gd name="connsiteY64" fmla="*/ 393242 h 1202197"/>
              <a:gd name="connsiteX65" fmla="*/ 804301 w 1207697"/>
              <a:gd name="connsiteY65" fmla="*/ 475635 h 1202197"/>
              <a:gd name="connsiteX66" fmla="*/ 1089417 w 1207697"/>
              <a:gd name="connsiteY66" fmla="*/ 780242 h 1202197"/>
              <a:gd name="connsiteX67" fmla="*/ 786871 w 1207697"/>
              <a:gd name="connsiteY67" fmla="*/ 1083600 h 1202197"/>
              <a:gd name="connsiteX68" fmla="*/ 483079 w 1207697"/>
              <a:gd name="connsiteY68" fmla="*/ 780242 h 1202197"/>
              <a:gd name="connsiteX69" fmla="*/ 512960 w 1207697"/>
              <a:gd name="connsiteY69" fmla="*/ 649161 h 1202197"/>
              <a:gd name="connsiteX70" fmla="*/ 450708 w 1207697"/>
              <a:gd name="connsiteY70" fmla="*/ 587990 h 1202197"/>
              <a:gd name="connsiteX71" fmla="*/ 400906 w 1207697"/>
              <a:gd name="connsiteY71" fmla="*/ 780242 h 1202197"/>
              <a:gd name="connsiteX72" fmla="*/ 786871 w 1207697"/>
              <a:gd name="connsiteY72" fmla="*/ 1167242 h 1202197"/>
              <a:gd name="connsiteX73" fmla="*/ 1172836 w 1207697"/>
              <a:gd name="connsiteY73" fmla="*/ 780242 h 1202197"/>
              <a:gd name="connsiteX74" fmla="*/ 804301 w 1207697"/>
              <a:gd name="connsiteY74" fmla="*/ 393242 h 1202197"/>
              <a:gd name="connsiteX75" fmla="*/ 768195 w 1207697"/>
              <a:gd name="connsiteY75" fmla="*/ 393242 h 1202197"/>
              <a:gd name="connsiteX76" fmla="*/ 470628 w 1207697"/>
              <a:gd name="connsiteY76" fmla="*/ 556780 h 1202197"/>
              <a:gd name="connsiteX77" fmla="*/ 530391 w 1207697"/>
              <a:gd name="connsiteY77" fmla="*/ 616703 h 1202197"/>
              <a:gd name="connsiteX78" fmla="*/ 768195 w 1207697"/>
              <a:gd name="connsiteY78" fmla="*/ 475635 h 1202197"/>
              <a:gd name="connsiteX79" fmla="*/ 51047 w 1207697"/>
              <a:gd name="connsiteY79" fmla="*/ 375764 h 1202197"/>
              <a:gd name="connsiteX80" fmla="*/ 36106 w 1207697"/>
              <a:gd name="connsiteY80" fmla="*/ 391993 h 1202197"/>
              <a:gd name="connsiteX81" fmla="*/ 36106 w 1207697"/>
              <a:gd name="connsiteY81" fmla="*/ 438184 h 1202197"/>
              <a:gd name="connsiteX82" fmla="*/ 51047 w 1207697"/>
              <a:gd name="connsiteY82" fmla="*/ 454413 h 1202197"/>
              <a:gd name="connsiteX83" fmla="*/ 516695 w 1207697"/>
              <a:gd name="connsiteY83" fmla="*/ 454413 h 1202197"/>
              <a:gd name="connsiteX84" fmla="*/ 639955 w 1207697"/>
              <a:gd name="connsiteY84" fmla="*/ 384503 h 1202197"/>
              <a:gd name="connsiteX85" fmla="*/ 627504 w 1207697"/>
              <a:gd name="connsiteY85" fmla="*/ 375764 h 1202197"/>
              <a:gd name="connsiteX86" fmla="*/ 241539 w 1207697"/>
              <a:gd name="connsiteY86" fmla="*/ 375764 h 1202197"/>
              <a:gd name="connsiteX87" fmla="*/ 241539 w 1207697"/>
              <a:gd name="connsiteY87" fmla="*/ 262161 h 1202197"/>
              <a:gd name="connsiteX88" fmla="*/ 225354 w 1207697"/>
              <a:gd name="connsiteY88" fmla="*/ 278390 h 1202197"/>
              <a:gd name="connsiteX89" fmla="*/ 225354 w 1207697"/>
              <a:gd name="connsiteY89" fmla="*/ 324580 h 1202197"/>
              <a:gd name="connsiteX90" fmla="*/ 241539 w 1207697"/>
              <a:gd name="connsiteY90" fmla="*/ 340809 h 1202197"/>
              <a:gd name="connsiteX91" fmla="*/ 627504 w 1207697"/>
              <a:gd name="connsiteY91" fmla="*/ 340809 h 1202197"/>
              <a:gd name="connsiteX92" fmla="*/ 816752 w 1207697"/>
              <a:gd name="connsiteY92" fmla="*/ 340809 h 1202197"/>
              <a:gd name="connsiteX93" fmla="*/ 832937 w 1207697"/>
              <a:gd name="connsiteY93" fmla="*/ 324580 h 1202197"/>
              <a:gd name="connsiteX94" fmla="*/ 832937 w 1207697"/>
              <a:gd name="connsiteY94" fmla="*/ 278390 h 1202197"/>
              <a:gd name="connsiteX95" fmla="*/ 816752 w 1207697"/>
              <a:gd name="connsiteY95" fmla="*/ 262161 h 1202197"/>
              <a:gd name="connsiteX96" fmla="*/ 703452 w 1207697"/>
              <a:gd name="connsiteY96" fmla="*/ 262161 h 1202197"/>
              <a:gd name="connsiteX97" fmla="*/ 126995 w 1207697"/>
              <a:gd name="connsiteY97" fmla="*/ 148558 h 1202197"/>
              <a:gd name="connsiteX98" fmla="*/ 112054 w 1207697"/>
              <a:gd name="connsiteY98" fmla="*/ 164787 h 1202197"/>
              <a:gd name="connsiteX99" fmla="*/ 112054 w 1207697"/>
              <a:gd name="connsiteY99" fmla="*/ 210977 h 1202197"/>
              <a:gd name="connsiteX100" fmla="*/ 126995 w 1207697"/>
              <a:gd name="connsiteY100" fmla="*/ 227206 h 1202197"/>
              <a:gd name="connsiteX101" fmla="*/ 241539 w 1207697"/>
              <a:gd name="connsiteY101" fmla="*/ 227206 h 1202197"/>
              <a:gd name="connsiteX102" fmla="*/ 703452 w 1207697"/>
              <a:gd name="connsiteY102" fmla="*/ 227206 h 1202197"/>
              <a:gd name="connsiteX103" fmla="*/ 719638 w 1207697"/>
              <a:gd name="connsiteY103" fmla="*/ 210977 h 1202197"/>
              <a:gd name="connsiteX104" fmla="*/ 719638 w 1207697"/>
              <a:gd name="connsiteY104" fmla="*/ 164787 h 1202197"/>
              <a:gd name="connsiteX105" fmla="*/ 703452 w 1207697"/>
              <a:gd name="connsiteY105" fmla="*/ 148558 h 1202197"/>
              <a:gd name="connsiteX106" fmla="*/ 316242 w 1207697"/>
              <a:gd name="connsiteY106" fmla="*/ 148558 h 1202197"/>
              <a:gd name="connsiteX107" fmla="*/ 316242 w 1207697"/>
              <a:gd name="connsiteY107" fmla="*/ 34955 h 1202197"/>
              <a:gd name="connsiteX108" fmla="*/ 300057 w 1207697"/>
              <a:gd name="connsiteY108" fmla="*/ 51184 h 1202197"/>
              <a:gd name="connsiteX109" fmla="*/ 300057 w 1207697"/>
              <a:gd name="connsiteY109" fmla="*/ 97374 h 1202197"/>
              <a:gd name="connsiteX110" fmla="*/ 316242 w 1207697"/>
              <a:gd name="connsiteY110" fmla="*/ 113603 h 1202197"/>
              <a:gd name="connsiteX111" fmla="*/ 703452 w 1207697"/>
              <a:gd name="connsiteY111" fmla="*/ 113603 h 1202197"/>
              <a:gd name="connsiteX112" fmla="*/ 892700 w 1207697"/>
              <a:gd name="connsiteY112" fmla="*/ 113603 h 1202197"/>
              <a:gd name="connsiteX113" fmla="*/ 907640 w 1207697"/>
              <a:gd name="connsiteY113" fmla="*/ 97374 h 1202197"/>
              <a:gd name="connsiteX114" fmla="*/ 907640 w 1207697"/>
              <a:gd name="connsiteY114" fmla="*/ 51184 h 1202197"/>
              <a:gd name="connsiteX115" fmla="*/ 892700 w 1207697"/>
              <a:gd name="connsiteY115" fmla="*/ 34955 h 1202197"/>
              <a:gd name="connsiteX116" fmla="*/ 316242 w 1207697"/>
              <a:gd name="connsiteY116" fmla="*/ 0 h 1202197"/>
              <a:gd name="connsiteX117" fmla="*/ 892700 w 1207697"/>
              <a:gd name="connsiteY117" fmla="*/ 0 h 1202197"/>
              <a:gd name="connsiteX118" fmla="*/ 943747 w 1207697"/>
              <a:gd name="connsiteY118" fmla="*/ 51184 h 1202197"/>
              <a:gd name="connsiteX119" fmla="*/ 943747 w 1207697"/>
              <a:gd name="connsiteY119" fmla="*/ 97374 h 1202197"/>
              <a:gd name="connsiteX120" fmla="*/ 892700 w 1207697"/>
              <a:gd name="connsiteY120" fmla="*/ 148558 h 1202197"/>
              <a:gd name="connsiteX121" fmla="*/ 752009 w 1207697"/>
              <a:gd name="connsiteY121" fmla="*/ 148558 h 1202197"/>
              <a:gd name="connsiteX122" fmla="*/ 754499 w 1207697"/>
              <a:gd name="connsiteY122" fmla="*/ 164787 h 1202197"/>
              <a:gd name="connsiteX123" fmla="*/ 754499 w 1207697"/>
              <a:gd name="connsiteY123" fmla="*/ 210977 h 1202197"/>
              <a:gd name="connsiteX124" fmla="*/ 752009 w 1207697"/>
              <a:gd name="connsiteY124" fmla="*/ 227206 h 1202197"/>
              <a:gd name="connsiteX125" fmla="*/ 816752 w 1207697"/>
              <a:gd name="connsiteY125" fmla="*/ 227206 h 1202197"/>
              <a:gd name="connsiteX126" fmla="*/ 867799 w 1207697"/>
              <a:gd name="connsiteY126" fmla="*/ 278390 h 1202197"/>
              <a:gd name="connsiteX127" fmla="*/ 867799 w 1207697"/>
              <a:gd name="connsiteY127" fmla="*/ 324580 h 1202197"/>
              <a:gd name="connsiteX128" fmla="*/ 851613 w 1207697"/>
              <a:gd name="connsiteY128" fmla="*/ 362032 h 1202197"/>
              <a:gd name="connsiteX129" fmla="*/ 1207697 w 1207697"/>
              <a:gd name="connsiteY129" fmla="*/ 780242 h 1202197"/>
              <a:gd name="connsiteX130" fmla="*/ 786871 w 1207697"/>
              <a:gd name="connsiteY130" fmla="*/ 1202197 h 1202197"/>
              <a:gd name="connsiteX131" fmla="*/ 470628 w 1207697"/>
              <a:gd name="connsiteY131" fmla="*/ 1058632 h 1202197"/>
              <a:gd name="connsiteX132" fmla="*/ 51047 w 1207697"/>
              <a:gd name="connsiteY132" fmla="*/ 1058632 h 1202197"/>
              <a:gd name="connsiteX133" fmla="*/ 0 w 1207697"/>
              <a:gd name="connsiteY133" fmla="*/ 1007448 h 1202197"/>
              <a:gd name="connsiteX134" fmla="*/ 0 w 1207697"/>
              <a:gd name="connsiteY134" fmla="*/ 961258 h 1202197"/>
              <a:gd name="connsiteX135" fmla="*/ 13696 w 1207697"/>
              <a:gd name="connsiteY135" fmla="*/ 927551 h 1202197"/>
              <a:gd name="connsiteX136" fmla="*/ 0 w 1207697"/>
              <a:gd name="connsiteY136" fmla="*/ 893845 h 1202197"/>
              <a:gd name="connsiteX137" fmla="*/ 0 w 1207697"/>
              <a:gd name="connsiteY137" fmla="*/ 847655 h 1202197"/>
              <a:gd name="connsiteX138" fmla="*/ 13696 w 1207697"/>
              <a:gd name="connsiteY138" fmla="*/ 813948 h 1202197"/>
              <a:gd name="connsiteX139" fmla="*/ 0 w 1207697"/>
              <a:gd name="connsiteY139" fmla="*/ 780242 h 1202197"/>
              <a:gd name="connsiteX140" fmla="*/ 0 w 1207697"/>
              <a:gd name="connsiteY140" fmla="*/ 732803 h 1202197"/>
              <a:gd name="connsiteX141" fmla="*/ 13696 w 1207697"/>
              <a:gd name="connsiteY141" fmla="*/ 700345 h 1202197"/>
              <a:gd name="connsiteX142" fmla="*/ 0 w 1207697"/>
              <a:gd name="connsiteY142" fmla="*/ 666639 h 1202197"/>
              <a:gd name="connsiteX143" fmla="*/ 0 w 1207697"/>
              <a:gd name="connsiteY143" fmla="*/ 619200 h 1202197"/>
              <a:gd name="connsiteX144" fmla="*/ 13696 w 1207697"/>
              <a:gd name="connsiteY144" fmla="*/ 586742 h 1202197"/>
              <a:gd name="connsiteX145" fmla="*/ 0 w 1207697"/>
              <a:gd name="connsiteY145" fmla="*/ 553035 h 1202197"/>
              <a:gd name="connsiteX146" fmla="*/ 0 w 1207697"/>
              <a:gd name="connsiteY146" fmla="*/ 505596 h 1202197"/>
              <a:gd name="connsiteX147" fmla="*/ 13696 w 1207697"/>
              <a:gd name="connsiteY147" fmla="*/ 471890 h 1202197"/>
              <a:gd name="connsiteX148" fmla="*/ 0 w 1207697"/>
              <a:gd name="connsiteY148" fmla="*/ 438184 h 1202197"/>
              <a:gd name="connsiteX149" fmla="*/ 0 w 1207697"/>
              <a:gd name="connsiteY149" fmla="*/ 391993 h 1202197"/>
              <a:gd name="connsiteX150" fmla="*/ 51047 w 1207697"/>
              <a:gd name="connsiteY150" fmla="*/ 340809 h 1202197"/>
              <a:gd name="connsiteX151" fmla="*/ 191737 w 1207697"/>
              <a:gd name="connsiteY151" fmla="*/ 340809 h 1202197"/>
              <a:gd name="connsiteX152" fmla="*/ 189247 w 1207697"/>
              <a:gd name="connsiteY152" fmla="*/ 324580 h 1202197"/>
              <a:gd name="connsiteX153" fmla="*/ 189247 w 1207697"/>
              <a:gd name="connsiteY153" fmla="*/ 278390 h 1202197"/>
              <a:gd name="connsiteX154" fmla="*/ 191737 w 1207697"/>
              <a:gd name="connsiteY154" fmla="*/ 262161 h 1202197"/>
              <a:gd name="connsiteX155" fmla="*/ 126995 w 1207697"/>
              <a:gd name="connsiteY155" fmla="*/ 262161 h 1202197"/>
              <a:gd name="connsiteX156" fmla="*/ 75948 w 1207697"/>
              <a:gd name="connsiteY156" fmla="*/ 210977 h 1202197"/>
              <a:gd name="connsiteX157" fmla="*/ 75948 w 1207697"/>
              <a:gd name="connsiteY157" fmla="*/ 164787 h 1202197"/>
              <a:gd name="connsiteX158" fmla="*/ 126995 w 1207697"/>
              <a:gd name="connsiteY158" fmla="*/ 113603 h 1202197"/>
              <a:gd name="connsiteX159" fmla="*/ 267685 w 1207697"/>
              <a:gd name="connsiteY159" fmla="*/ 113603 h 1202197"/>
              <a:gd name="connsiteX160" fmla="*/ 265195 w 1207697"/>
              <a:gd name="connsiteY160" fmla="*/ 97374 h 1202197"/>
              <a:gd name="connsiteX161" fmla="*/ 265195 w 1207697"/>
              <a:gd name="connsiteY161" fmla="*/ 51184 h 1202197"/>
              <a:gd name="connsiteX162" fmla="*/ 316242 w 1207697"/>
              <a:gd name="connsiteY162" fmla="*/ 0 h 120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1207697" h="1202197">
                <a:moveTo>
                  <a:pt x="51047" y="945029"/>
                </a:moveTo>
                <a:cubicBezTo>
                  <a:pt x="42332" y="945029"/>
                  <a:pt x="36106" y="952519"/>
                  <a:pt x="36106" y="961258"/>
                </a:cubicBezTo>
                <a:lnTo>
                  <a:pt x="36106" y="1007448"/>
                </a:lnTo>
                <a:cubicBezTo>
                  <a:pt x="36106" y="1016187"/>
                  <a:pt x="42332" y="1023677"/>
                  <a:pt x="51047" y="1023677"/>
                </a:cubicBezTo>
                <a:lnTo>
                  <a:pt x="443237" y="1023677"/>
                </a:lnTo>
                <a:cubicBezTo>
                  <a:pt x="424562" y="998710"/>
                  <a:pt x="410866" y="973742"/>
                  <a:pt x="398416" y="945029"/>
                </a:cubicBezTo>
                <a:close/>
                <a:moveTo>
                  <a:pt x="51047" y="831426"/>
                </a:moveTo>
                <a:cubicBezTo>
                  <a:pt x="42332" y="831426"/>
                  <a:pt x="36106" y="838916"/>
                  <a:pt x="36106" y="847655"/>
                </a:cubicBezTo>
                <a:lnTo>
                  <a:pt x="36106" y="893845"/>
                </a:lnTo>
                <a:cubicBezTo>
                  <a:pt x="36106" y="902584"/>
                  <a:pt x="42332" y="910074"/>
                  <a:pt x="51047" y="910074"/>
                </a:cubicBezTo>
                <a:lnTo>
                  <a:pt x="385965" y="910074"/>
                </a:lnTo>
                <a:cubicBezTo>
                  <a:pt x="377250" y="885106"/>
                  <a:pt x="372269" y="858890"/>
                  <a:pt x="368534" y="831426"/>
                </a:cubicBezTo>
                <a:close/>
                <a:moveTo>
                  <a:pt x="51047" y="717823"/>
                </a:moveTo>
                <a:cubicBezTo>
                  <a:pt x="42332" y="717823"/>
                  <a:pt x="36106" y="725313"/>
                  <a:pt x="36106" y="732803"/>
                </a:cubicBezTo>
                <a:lnTo>
                  <a:pt x="36106" y="780242"/>
                </a:lnTo>
                <a:cubicBezTo>
                  <a:pt x="36106" y="788981"/>
                  <a:pt x="42332" y="796471"/>
                  <a:pt x="51047" y="796471"/>
                </a:cubicBezTo>
                <a:lnTo>
                  <a:pt x="366044" y="796471"/>
                </a:lnTo>
                <a:cubicBezTo>
                  <a:pt x="364799" y="790229"/>
                  <a:pt x="364799" y="785236"/>
                  <a:pt x="364799" y="780242"/>
                </a:cubicBezTo>
                <a:cubicBezTo>
                  <a:pt x="364799" y="759019"/>
                  <a:pt x="366044" y="737797"/>
                  <a:pt x="369779" y="717823"/>
                </a:cubicBezTo>
                <a:close/>
                <a:moveTo>
                  <a:pt x="51047" y="602971"/>
                </a:moveTo>
                <a:cubicBezTo>
                  <a:pt x="42332" y="602971"/>
                  <a:pt x="36106" y="611710"/>
                  <a:pt x="36106" y="619200"/>
                </a:cubicBezTo>
                <a:lnTo>
                  <a:pt x="36106" y="666639"/>
                </a:lnTo>
                <a:cubicBezTo>
                  <a:pt x="36106" y="674129"/>
                  <a:pt x="42332" y="681619"/>
                  <a:pt x="51047" y="681619"/>
                </a:cubicBezTo>
                <a:lnTo>
                  <a:pt x="376005" y="681619"/>
                </a:lnTo>
                <a:cubicBezTo>
                  <a:pt x="383475" y="655403"/>
                  <a:pt x="392190" y="629187"/>
                  <a:pt x="403396" y="602971"/>
                </a:cubicBezTo>
                <a:close/>
                <a:moveTo>
                  <a:pt x="787932" y="582490"/>
                </a:moveTo>
                <a:cubicBezTo>
                  <a:pt x="797970" y="582490"/>
                  <a:pt x="805499" y="589959"/>
                  <a:pt x="805499" y="599918"/>
                </a:cubicBezTo>
                <a:lnTo>
                  <a:pt x="805499" y="633530"/>
                </a:lnTo>
                <a:cubicBezTo>
                  <a:pt x="824321" y="636019"/>
                  <a:pt x="850673" y="647223"/>
                  <a:pt x="855692" y="674610"/>
                </a:cubicBezTo>
                <a:cubicBezTo>
                  <a:pt x="858201" y="684569"/>
                  <a:pt x="853182" y="693283"/>
                  <a:pt x="843144" y="695773"/>
                </a:cubicBezTo>
                <a:cubicBezTo>
                  <a:pt x="834360" y="698263"/>
                  <a:pt x="824321" y="692038"/>
                  <a:pt x="821812" y="683324"/>
                </a:cubicBezTo>
                <a:cubicBezTo>
                  <a:pt x="818047" y="669631"/>
                  <a:pt x="794206" y="667141"/>
                  <a:pt x="794206" y="667141"/>
                </a:cubicBezTo>
                <a:cubicBezTo>
                  <a:pt x="769109" y="665896"/>
                  <a:pt x="747777" y="685814"/>
                  <a:pt x="745268" y="711956"/>
                </a:cubicBezTo>
                <a:cubicBezTo>
                  <a:pt x="745268" y="735609"/>
                  <a:pt x="764090" y="756771"/>
                  <a:pt x="787932" y="758016"/>
                </a:cubicBezTo>
                <a:lnTo>
                  <a:pt x="790441" y="758016"/>
                </a:lnTo>
                <a:cubicBezTo>
                  <a:pt x="833105" y="761751"/>
                  <a:pt x="866985" y="797852"/>
                  <a:pt x="865730" y="842667"/>
                </a:cubicBezTo>
                <a:cubicBezTo>
                  <a:pt x="864476" y="878768"/>
                  <a:pt x="838124" y="907400"/>
                  <a:pt x="805499" y="917358"/>
                </a:cubicBezTo>
                <a:lnTo>
                  <a:pt x="805499" y="948480"/>
                </a:lnTo>
                <a:cubicBezTo>
                  <a:pt x="805499" y="958439"/>
                  <a:pt x="797970" y="965908"/>
                  <a:pt x="787932" y="965908"/>
                </a:cubicBezTo>
                <a:cubicBezTo>
                  <a:pt x="777893" y="965908"/>
                  <a:pt x="769109" y="958439"/>
                  <a:pt x="769109" y="948480"/>
                </a:cubicBezTo>
                <a:lnTo>
                  <a:pt x="769109" y="919848"/>
                </a:lnTo>
                <a:cubicBezTo>
                  <a:pt x="751542" y="916114"/>
                  <a:pt x="725191" y="903665"/>
                  <a:pt x="718917" y="871298"/>
                </a:cubicBezTo>
                <a:cubicBezTo>
                  <a:pt x="717662" y="861340"/>
                  <a:pt x="723936" y="851381"/>
                  <a:pt x="733974" y="850136"/>
                </a:cubicBezTo>
                <a:cubicBezTo>
                  <a:pt x="742758" y="847646"/>
                  <a:pt x="751542" y="853870"/>
                  <a:pt x="754051" y="863829"/>
                </a:cubicBezTo>
                <a:cubicBezTo>
                  <a:pt x="757816" y="884992"/>
                  <a:pt x="779148" y="884992"/>
                  <a:pt x="780403" y="884992"/>
                </a:cubicBezTo>
                <a:lnTo>
                  <a:pt x="781657" y="884992"/>
                </a:lnTo>
                <a:cubicBezTo>
                  <a:pt x="806754" y="886237"/>
                  <a:pt x="829341" y="866319"/>
                  <a:pt x="829341" y="841422"/>
                </a:cubicBezTo>
                <a:cubicBezTo>
                  <a:pt x="830595" y="816525"/>
                  <a:pt x="811773" y="795362"/>
                  <a:pt x="786677" y="794117"/>
                </a:cubicBezTo>
                <a:lnTo>
                  <a:pt x="784167" y="794117"/>
                </a:lnTo>
                <a:cubicBezTo>
                  <a:pt x="741503" y="790383"/>
                  <a:pt x="708878" y="753037"/>
                  <a:pt x="710133" y="709466"/>
                </a:cubicBezTo>
                <a:cubicBezTo>
                  <a:pt x="711388" y="674610"/>
                  <a:pt x="736484" y="644733"/>
                  <a:pt x="769109" y="634775"/>
                </a:cubicBezTo>
                <a:lnTo>
                  <a:pt x="769109" y="599918"/>
                </a:lnTo>
                <a:cubicBezTo>
                  <a:pt x="769109" y="589959"/>
                  <a:pt x="777893" y="582490"/>
                  <a:pt x="787932" y="582490"/>
                </a:cubicBezTo>
                <a:close/>
                <a:moveTo>
                  <a:pt x="786871" y="511838"/>
                </a:moveTo>
                <a:cubicBezTo>
                  <a:pt x="638710" y="511838"/>
                  <a:pt x="519185" y="631684"/>
                  <a:pt x="519185" y="780242"/>
                </a:cubicBezTo>
                <a:cubicBezTo>
                  <a:pt x="519185" y="928800"/>
                  <a:pt x="638710" y="1047397"/>
                  <a:pt x="786871" y="1047397"/>
                </a:cubicBezTo>
                <a:cubicBezTo>
                  <a:pt x="935031" y="1047397"/>
                  <a:pt x="1054556" y="928800"/>
                  <a:pt x="1054556" y="780242"/>
                </a:cubicBezTo>
                <a:cubicBezTo>
                  <a:pt x="1054556" y="631684"/>
                  <a:pt x="935031" y="511838"/>
                  <a:pt x="786871" y="511838"/>
                </a:cubicBezTo>
                <a:close/>
                <a:moveTo>
                  <a:pt x="51047" y="489367"/>
                </a:moveTo>
                <a:cubicBezTo>
                  <a:pt x="42332" y="489367"/>
                  <a:pt x="36106" y="498106"/>
                  <a:pt x="36106" y="505596"/>
                </a:cubicBezTo>
                <a:lnTo>
                  <a:pt x="36106" y="553035"/>
                </a:lnTo>
                <a:cubicBezTo>
                  <a:pt x="36106" y="560526"/>
                  <a:pt x="42332" y="568016"/>
                  <a:pt x="51047" y="568016"/>
                </a:cubicBezTo>
                <a:lnTo>
                  <a:pt x="422071" y="568016"/>
                </a:lnTo>
                <a:cubicBezTo>
                  <a:pt x="438257" y="540551"/>
                  <a:pt x="458178" y="514335"/>
                  <a:pt x="479344" y="489367"/>
                </a:cubicBezTo>
                <a:close/>
                <a:moveTo>
                  <a:pt x="804301" y="393242"/>
                </a:moveTo>
                <a:lnTo>
                  <a:pt x="804301" y="475635"/>
                </a:lnTo>
                <a:cubicBezTo>
                  <a:pt x="963667" y="485622"/>
                  <a:pt x="1089417" y="617952"/>
                  <a:pt x="1089417" y="780242"/>
                </a:cubicBezTo>
                <a:cubicBezTo>
                  <a:pt x="1089417" y="947526"/>
                  <a:pt x="953707" y="1083600"/>
                  <a:pt x="786871" y="1083600"/>
                </a:cubicBezTo>
                <a:cubicBezTo>
                  <a:pt x="620034" y="1083600"/>
                  <a:pt x="483079" y="947526"/>
                  <a:pt x="483079" y="780242"/>
                </a:cubicBezTo>
                <a:cubicBezTo>
                  <a:pt x="483079" y="732803"/>
                  <a:pt x="494284" y="689110"/>
                  <a:pt x="512960" y="649161"/>
                </a:cubicBezTo>
                <a:lnTo>
                  <a:pt x="450708" y="587990"/>
                </a:lnTo>
                <a:cubicBezTo>
                  <a:pt x="419581" y="645416"/>
                  <a:pt x="400906" y="710332"/>
                  <a:pt x="400906" y="780242"/>
                </a:cubicBezTo>
                <a:cubicBezTo>
                  <a:pt x="400906" y="993716"/>
                  <a:pt x="573967" y="1167242"/>
                  <a:pt x="786871" y="1167242"/>
                </a:cubicBezTo>
                <a:cubicBezTo>
                  <a:pt x="999774" y="1167242"/>
                  <a:pt x="1172836" y="993716"/>
                  <a:pt x="1172836" y="780242"/>
                </a:cubicBezTo>
                <a:cubicBezTo>
                  <a:pt x="1172836" y="573009"/>
                  <a:pt x="1008489" y="401980"/>
                  <a:pt x="804301" y="393242"/>
                </a:cubicBezTo>
                <a:close/>
                <a:moveTo>
                  <a:pt x="768195" y="393242"/>
                </a:moveTo>
                <a:cubicBezTo>
                  <a:pt x="646180" y="399484"/>
                  <a:pt x="537861" y="463151"/>
                  <a:pt x="470628" y="556780"/>
                </a:cubicBezTo>
                <a:lnTo>
                  <a:pt x="530391" y="616703"/>
                </a:lnTo>
                <a:cubicBezTo>
                  <a:pt x="581438" y="536806"/>
                  <a:pt x="668591" y="481877"/>
                  <a:pt x="768195" y="475635"/>
                </a:cubicBezTo>
                <a:close/>
                <a:moveTo>
                  <a:pt x="51047" y="375764"/>
                </a:moveTo>
                <a:cubicBezTo>
                  <a:pt x="42332" y="375764"/>
                  <a:pt x="36106" y="384503"/>
                  <a:pt x="36106" y="391993"/>
                </a:cubicBezTo>
                <a:lnTo>
                  <a:pt x="36106" y="438184"/>
                </a:lnTo>
                <a:cubicBezTo>
                  <a:pt x="36106" y="446922"/>
                  <a:pt x="42332" y="454413"/>
                  <a:pt x="51047" y="454413"/>
                </a:cubicBezTo>
                <a:lnTo>
                  <a:pt x="516695" y="454413"/>
                </a:lnTo>
                <a:cubicBezTo>
                  <a:pt x="554047" y="424451"/>
                  <a:pt x="595133" y="399484"/>
                  <a:pt x="639955" y="384503"/>
                </a:cubicBezTo>
                <a:cubicBezTo>
                  <a:pt x="637465" y="379509"/>
                  <a:pt x="632485" y="375764"/>
                  <a:pt x="627504" y="375764"/>
                </a:cubicBezTo>
                <a:lnTo>
                  <a:pt x="241539" y="375764"/>
                </a:lnTo>
                <a:close/>
                <a:moveTo>
                  <a:pt x="241539" y="262161"/>
                </a:moveTo>
                <a:cubicBezTo>
                  <a:pt x="231579" y="262161"/>
                  <a:pt x="225354" y="269651"/>
                  <a:pt x="225354" y="278390"/>
                </a:cubicBezTo>
                <a:lnTo>
                  <a:pt x="225354" y="324580"/>
                </a:lnTo>
                <a:cubicBezTo>
                  <a:pt x="225354" y="333319"/>
                  <a:pt x="231579" y="340809"/>
                  <a:pt x="241539" y="340809"/>
                </a:cubicBezTo>
                <a:lnTo>
                  <a:pt x="627504" y="340809"/>
                </a:lnTo>
                <a:lnTo>
                  <a:pt x="816752" y="340809"/>
                </a:lnTo>
                <a:cubicBezTo>
                  <a:pt x="824222" y="340809"/>
                  <a:pt x="832937" y="333319"/>
                  <a:pt x="832937" y="324580"/>
                </a:cubicBezTo>
                <a:lnTo>
                  <a:pt x="832937" y="278390"/>
                </a:lnTo>
                <a:cubicBezTo>
                  <a:pt x="832937" y="269651"/>
                  <a:pt x="824222" y="262161"/>
                  <a:pt x="816752" y="262161"/>
                </a:cubicBezTo>
                <a:lnTo>
                  <a:pt x="703452" y="262161"/>
                </a:lnTo>
                <a:close/>
                <a:moveTo>
                  <a:pt x="126995" y="148558"/>
                </a:moveTo>
                <a:cubicBezTo>
                  <a:pt x="118280" y="148558"/>
                  <a:pt x="112054" y="156048"/>
                  <a:pt x="112054" y="164787"/>
                </a:cubicBezTo>
                <a:lnTo>
                  <a:pt x="112054" y="210977"/>
                </a:lnTo>
                <a:cubicBezTo>
                  <a:pt x="112054" y="219716"/>
                  <a:pt x="118280" y="227206"/>
                  <a:pt x="126995" y="227206"/>
                </a:cubicBezTo>
                <a:lnTo>
                  <a:pt x="241539" y="227206"/>
                </a:lnTo>
                <a:lnTo>
                  <a:pt x="703452" y="227206"/>
                </a:lnTo>
                <a:cubicBezTo>
                  <a:pt x="710923" y="227206"/>
                  <a:pt x="719638" y="219716"/>
                  <a:pt x="719638" y="210977"/>
                </a:cubicBezTo>
                <a:lnTo>
                  <a:pt x="719638" y="164787"/>
                </a:lnTo>
                <a:cubicBezTo>
                  <a:pt x="719638" y="156048"/>
                  <a:pt x="710923" y="148558"/>
                  <a:pt x="703452" y="148558"/>
                </a:cubicBezTo>
                <a:lnTo>
                  <a:pt x="316242" y="148558"/>
                </a:lnTo>
                <a:close/>
                <a:moveTo>
                  <a:pt x="316242" y="34955"/>
                </a:moveTo>
                <a:cubicBezTo>
                  <a:pt x="307527" y="34955"/>
                  <a:pt x="300057" y="42445"/>
                  <a:pt x="300057" y="51184"/>
                </a:cubicBezTo>
                <a:lnTo>
                  <a:pt x="300057" y="97374"/>
                </a:lnTo>
                <a:cubicBezTo>
                  <a:pt x="300057" y="106113"/>
                  <a:pt x="307527" y="113603"/>
                  <a:pt x="316242" y="113603"/>
                </a:cubicBezTo>
                <a:lnTo>
                  <a:pt x="703452" y="113603"/>
                </a:lnTo>
                <a:lnTo>
                  <a:pt x="892700" y="113603"/>
                </a:lnTo>
                <a:cubicBezTo>
                  <a:pt x="901415" y="113603"/>
                  <a:pt x="907640" y="106113"/>
                  <a:pt x="907640" y="97374"/>
                </a:cubicBezTo>
                <a:lnTo>
                  <a:pt x="907640" y="51184"/>
                </a:lnTo>
                <a:cubicBezTo>
                  <a:pt x="907640" y="42445"/>
                  <a:pt x="901415" y="34955"/>
                  <a:pt x="892700" y="34955"/>
                </a:cubicBezTo>
                <a:close/>
                <a:moveTo>
                  <a:pt x="316242" y="0"/>
                </a:moveTo>
                <a:lnTo>
                  <a:pt x="892700" y="0"/>
                </a:lnTo>
                <a:cubicBezTo>
                  <a:pt x="921336" y="0"/>
                  <a:pt x="943747" y="22471"/>
                  <a:pt x="943747" y="51184"/>
                </a:cubicBezTo>
                <a:lnTo>
                  <a:pt x="943747" y="97374"/>
                </a:lnTo>
                <a:cubicBezTo>
                  <a:pt x="943747" y="126087"/>
                  <a:pt x="921336" y="148558"/>
                  <a:pt x="892700" y="148558"/>
                </a:cubicBezTo>
                <a:lnTo>
                  <a:pt x="752009" y="148558"/>
                </a:lnTo>
                <a:cubicBezTo>
                  <a:pt x="753254" y="153551"/>
                  <a:pt x="754499" y="159793"/>
                  <a:pt x="754499" y="164787"/>
                </a:cubicBezTo>
                <a:lnTo>
                  <a:pt x="754499" y="210977"/>
                </a:lnTo>
                <a:cubicBezTo>
                  <a:pt x="754499" y="215971"/>
                  <a:pt x="753254" y="222213"/>
                  <a:pt x="752009" y="227206"/>
                </a:cubicBezTo>
                <a:lnTo>
                  <a:pt x="816752" y="227206"/>
                </a:lnTo>
                <a:cubicBezTo>
                  <a:pt x="844143" y="227206"/>
                  <a:pt x="867799" y="249677"/>
                  <a:pt x="867799" y="278390"/>
                </a:cubicBezTo>
                <a:lnTo>
                  <a:pt x="867799" y="324580"/>
                </a:lnTo>
                <a:cubicBezTo>
                  <a:pt x="867799" y="339561"/>
                  <a:pt x="861574" y="352045"/>
                  <a:pt x="851613" y="362032"/>
                </a:cubicBezTo>
                <a:cubicBezTo>
                  <a:pt x="1053311" y="393242"/>
                  <a:pt x="1207697" y="568016"/>
                  <a:pt x="1207697" y="780242"/>
                </a:cubicBezTo>
                <a:cubicBezTo>
                  <a:pt x="1207697" y="1012442"/>
                  <a:pt x="1019695" y="1202197"/>
                  <a:pt x="786871" y="1202197"/>
                </a:cubicBezTo>
                <a:cubicBezTo>
                  <a:pt x="659876" y="1202197"/>
                  <a:pt x="547821" y="1146019"/>
                  <a:pt x="470628" y="1058632"/>
                </a:cubicBezTo>
                <a:lnTo>
                  <a:pt x="51047" y="1058632"/>
                </a:lnTo>
                <a:cubicBezTo>
                  <a:pt x="22411" y="1058632"/>
                  <a:pt x="0" y="1036161"/>
                  <a:pt x="0" y="1007448"/>
                </a:cubicBezTo>
                <a:lnTo>
                  <a:pt x="0" y="961258"/>
                </a:lnTo>
                <a:cubicBezTo>
                  <a:pt x="0" y="947526"/>
                  <a:pt x="6225" y="936290"/>
                  <a:pt x="13696" y="927551"/>
                </a:cubicBezTo>
                <a:cubicBezTo>
                  <a:pt x="6225" y="917564"/>
                  <a:pt x="0" y="906329"/>
                  <a:pt x="0" y="893845"/>
                </a:cubicBezTo>
                <a:lnTo>
                  <a:pt x="0" y="847655"/>
                </a:lnTo>
                <a:cubicBezTo>
                  <a:pt x="0" y="833923"/>
                  <a:pt x="6225" y="822687"/>
                  <a:pt x="13696" y="813948"/>
                </a:cubicBezTo>
                <a:cubicBezTo>
                  <a:pt x="6225" y="803961"/>
                  <a:pt x="0" y="792726"/>
                  <a:pt x="0" y="780242"/>
                </a:cubicBezTo>
                <a:lnTo>
                  <a:pt x="0" y="732803"/>
                </a:lnTo>
                <a:cubicBezTo>
                  <a:pt x="0" y="720319"/>
                  <a:pt x="6225" y="709084"/>
                  <a:pt x="13696" y="700345"/>
                </a:cubicBezTo>
                <a:cubicBezTo>
                  <a:pt x="6225" y="690358"/>
                  <a:pt x="0" y="679123"/>
                  <a:pt x="0" y="666639"/>
                </a:cubicBezTo>
                <a:lnTo>
                  <a:pt x="0" y="619200"/>
                </a:lnTo>
                <a:cubicBezTo>
                  <a:pt x="0" y="606716"/>
                  <a:pt x="6225" y="595481"/>
                  <a:pt x="13696" y="586742"/>
                </a:cubicBezTo>
                <a:cubicBezTo>
                  <a:pt x="6225" y="576755"/>
                  <a:pt x="0" y="565519"/>
                  <a:pt x="0" y="553035"/>
                </a:cubicBezTo>
                <a:lnTo>
                  <a:pt x="0" y="505596"/>
                </a:lnTo>
                <a:cubicBezTo>
                  <a:pt x="0" y="493113"/>
                  <a:pt x="6225" y="481877"/>
                  <a:pt x="13696" y="471890"/>
                </a:cubicBezTo>
                <a:cubicBezTo>
                  <a:pt x="6225" y="463151"/>
                  <a:pt x="0" y="451916"/>
                  <a:pt x="0" y="438184"/>
                </a:cubicBezTo>
                <a:lnTo>
                  <a:pt x="0" y="391993"/>
                </a:lnTo>
                <a:cubicBezTo>
                  <a:pt x="0" y="364529"/>
                  <a:pt x="22411" y="340809"/>
                  <a:pt x="51047" y="340809"/>
                </a:cubicBezTo>
                <a:lnTo>
                  <a:pt x="191737" y="340809"/>
                </a:lnTo>
                <a:cubicBezTo>
                  <a:pt x="190492" y="335816"/>
                  <a:pt x="189247" y="330822"/>
                  <a:pt x="189247" y="324580"/>
                </a:cubicBezTo>
                <a:lnTo>
                  <a:pt x="189247" y="278390"/>
                </a:lnTo>
                <a:cubicBezTo>
                  <a:pt x="189247" y="273397"/>
                  <a:pt x="190492" y="267155"/>
                  <a:pt x="191737" y="262161"/>
                </a:cubicBezTo>
                <a:lnTo>
                  <a:pt x="126995" y="262161"/>
                </a:lnTo>
                <a:cubicBezTo>
                  <a:pt x="99604" y="262161"/>
                  <a:pt x="75948" y="239690"/>
                  <a:pt x="75948" y="210977"/>
                </a:cubicBezTo>
                <a:lnTo>
                  <a:pt x="75948" y="164787"/>
                </a:lnTo>
                <a:cubicBezTo>
                  <a:pt x="75948" y="136074"/>
                  <a:pt x="99604" y="113603"/>
                  <a:pt x="126995" y="113603"/>
                </a:cubicBezTo>
                <a:lnTo>
                  <a:pt x="267685" y="113603"/>
                </a:lnTo>
                <a:cubicBezTo>
                  <a:pt x="266440" y="108609"/>
                  <a:pt x="265195" y="102367"/>
                  <a:pt x="265195" y="97374"/>
                </a:cubicBezTo>
                <a:lnTo>
                  <a:pt x="265195" y="51184"/>
                </a:lnTo>
                <a:cubicBezTo>
                  <a:pt x="265195" y="22471"/>
                  <a:pt x="287606" y="0"/>
                  <a:pt x="3162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4" name="Freeform 383">
            <a:extLst>
              <a:ext uri="{FF2B5EF4-FFF2-40B4-BE49-F238E27FC236}">
                <a16:creationId xmlns:a16="http://schemas.microsoft.com/office/drawing/2014/main" id="{C60CD190-E6DB-7346-9EBF-C1BEF13A3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162" y="7522920"/>
            <a:ext cx="1210433" cy="1240669"/>
          </a:xfrm>
          <a:custGeom>
            <a:avLst/>
            <a:gdLst>
              <a:gd name="connsiteX0" fmla="*/ 856228 w 1210433"/>
              <a:gd name="connsiteY0" fmla="*/ 1020814 h 1240669"/>
              <a:gd name="connsiteX1" fmla="*/ 861222 w 1210433"/>
              <a:gd name="connsiteY1" fmla="*/ 1134494 h 1240669"/>
              <a:gd name="connsiteX2" fmla="*/ 922378 w 1210433"/>
              <a:gd name="connsiteY2" fmla="*/ 1038303 h 1240669"/>
              <a:gd name="connsiteX3" fmla="*/ 484654 w 1210433"/>
              <a:gd name="connsiteY3" fmla="*/ 1011115 h 1240669"/>
              <a:gd name="connsiteX4" fmla="*/ 562420 w 1210433"/>
              <a:gd name="connsiteY4" fmla="*/ 1011115 h 1240669"/>
              <a:gd name="connsiteX5" fmla="*/ 581236 w 1210433"/>
              <a:gd name="connsiteY5" fmla="*/ 1029684 h 1240669"/>
              <a:gd name="connsiteX6" fmla="*/ 562420 w 1210433"/>
              <a:gd name="connsiteY6" fmla="*/ 1048254 h 1240669"/>
              <a:gd name="connsiteX7" fmla="*/ 484654 w 1210433"/>
              <a:gd name="connsiteY7" fmla="*/ 1048254 h 1240669"/>
              <a:gd name="connsiteX8" fmla="*/ 467094 w 1210433"/>
              <a:gd name="connsiteY8" fmla="*/ 1029684 h 1240669"/>
              <a:gd name="connsiteX9" fmla="*/ 484654 w 1210433"/>
              <a:gd name="connsiteY9" fmla="*/ 1011115 h 1240669"/>
              <a:gd name="connsiteX10" fmla="*/ 176598 w 1210433"/>
              <a:gd name="connsiteY10" fmla="*/ 1011115 h 1240669"/>
              <a:gd name="connsiteX11" fmla="*/ 364964 w 1210433"/>
              <a:gd name="connsiteY11" fmla="*/ 1011115 h 1240669"/>
              <a:gd name="connsiteX12" fmla="*/ 383432 w 1210433"/>
              <a:gd name="connsiteY12" fmla="*/ 1029684 h 1240669"/>
              <a:gd name="connsiteX13" fmla="*/ 364964 w 1210433"/>
              <a:gd name="connsiteY13" fmla="*/ 1048254 h 1240669"/>
              <a:gd name="connsiteX14" fmla="*/ 176598 w 1210433"/>
              <a:gd name="connsiteY14" fmla="*/ 1048254 h 1240669"/>
              <a:gd name="connsiteX15" fmla="*/ 159362 w 1210433"/>
              <a:gd name="connsiteY15" fmla="*/ 1029684 h 1240669"/>
              <a:gd name="connsiteX16" fmla="*/ 176598 w 1210433"/>
              <a:gd name="connsiteY16" fmla="*/ 1011115 h 1240669"/>
              <a:gd name="connsiteX17" fmla="*/ 369064 w 1210433"/>
              <a:gd name="connsiteY17" fmla="*/ 895715 h 1240669"/>
              <a:gd name="connsiteX18" fmla="*/ 562636 w 1210433"/>
              <a:gd name="connsiteY18" fmla="*/ 895715 h 1240669"/>
              <a:gd name="connsiteX19" fmla="*/ 581250 w 1210433"/>
              <a:gd name="connsiteY19" fmla="*/ 914286 h 1240669"/>
              <a:gd name="connsiteX20" fmla="*/ 562636 w 1210433"/>
              <a:gd name="connsiteY20" fmla="*/ 932857 h 1240669"/>
              <a:gd name="connsiteX21" fmla="*/ 369064 w 1210433"/>
              <a:gd name="connsiteY21" fmla="*/ 932857 h 1240669"/>
              <a:gd name="connsiteX22" fmla="*/ 351692 w 1210433"/>
              <a:gd name="connsiteY22" fmla="*/ 914286 h 1240669"/>
              <a:gd name="connsiteX23" fmla="*/ 369064 w 1210433"/>
              <a:gd name="connsiteY23" fmla="*/ 895715 h 1240669"/>
              <a:gd name="connsiteX24" fmla="*/ 369064 w 1210433"/>
              <a:gd name="connsiteY24" fmla="*/ 818782 h 1240669"/>
              <a:gd name="connsiteX25" fmla="*/ 562636 w 1210433"/>
              <a:gd name="connsiteY25" fmla="*/ 818782 h 1240669"/>
              <a:gd name="connsiteX26" fmla="*/ 581250 w 1210433"/>
              <a:gd name="connsiteY26" fmla="*/ 838016 h 1240669"/>
              <a:gd name="connsiteX27" fmla="*/ 562636 w 1210433"/>
              <a:gd name="connsiteY27" fmla="*/ 855968 h 1240669"/>
              <a:gd name="connsiteX28" fmla="*/ 369064 w 1210433"/>
              <a:gd name="connsiteY28" fmla="*/ 855968 h 1240669"/>
              <a:gd name="connsiteX29" fmla="*/ 351692 w 1210433"/>
              <a:gd name="connsiteY29" fmla="*/ 838016 h 1240669"/>
              <a:gd name="connsiteX30" fmla="*/ 369064 w 1210433"/>
              <a:gd name="connsiteY30" fmla="*/ 818782 h 1240669"/>
              <a:gd name="connsiteX31" fmla="*/ 195570 w 1210433"/>
              <a:gd name="connsiteY31" fmla="*/ 814839 h 1240669"/>
              <a:gd name="connsiteX32" fmla="*/ 208932 w 1210433"/>
              <a:gd name="connsiteY32" fmla="*/ 819492 h 1240669"/>
              <a:gd name="connsiteX33" fmla="*/ 235656 w 1210433"/>
              <a:gd name="connsiteY33" fmla="*/ 846791 h 1240669"/>
              <a:gd name="connsiteX34" fmla="*/ 262380 w 1210433"/>
              <a:gd name="connsiteY34" fmla="*/ 819492 h 1240669"/>
              <a:gd name="connsiteX35" fmla="*/ 287832 w 1210433"/>
              <a:gd name="connsiteY35" fmla="*/ 819492 h 1240669"/>
              <a:gd name="connsiteX36" fmla="*/ 287832 w 1210433"/>
              <a:gd name="connsiteY36" fmla="*/ 844309 h 1240669"/>
              <a:gd name="connsiteX37" fmla="*/ 261108 w 1210433"/>
              <a:gd name="connsiteY37" fmla="*/ 871607 h 1240669"/>
              <a:gd name="connsiteX38" fmla="*/ 287832 w 1210433"/>
              <a:gd name="connsiteY38" fmla="*/ 897664 h 1240669"/>
              <a:gd name="connsiteX39" fmla="*/ 287832 w 1210433"/>
              <a:gd name="connsiteY39" fmla="*/ 922481 h 1240669"/>
              <a:gd name="connsiteX40" fmla="*/ 275106 w 1210433"/>
              <a:gd name="connsiteY40" fmla="*/ 927444 h 1240669"/>
              <a:gd name="connsiteX41" fmla="*/ 262380 w 1210433"/>
              <a:gd name="connsiteY41" fmla="*/ 922481 h 1240669"/>
              <a:gd name="connsiteX42" fmla="*/ 235656 w 1210433"/>
              <a:gd name="connsiteY42" fmla="*/ 896423 h 1240669"/>
              <a:gd name="connsiteX43" fmla="*/ 208932 w 1210433"/>
              <a:gd name="connsiteY43" fmla="*/ 922481 h 1240669"/>
              <a:gd name="connsiteX44" fmla="*/ 196208 w 1210433"/>
              <a:gd name="connsiteY44" fmla="*/ 927444 h 1240669"/>
              <a:gd name="connsiteX45" fmla="*/ 182208 w 1210433"/>
              <a:gd name="connsiteY45" fmla="*/ 922481 h 1240669"/>
              <a:gd name="connsiteX46" fmla="*/ 182208 w 1210433"/>
              <a:gd name="connsiteY46" fmla="*/ 897664 h 1240669"/>
              <a:gd name="connsiteX47" fmla="*/ 210206 w 1210433"/>
              <a:gd name="connsiteY47" fmla="*/ 871607 h 1240669"/>
              <a:gd name="connsiteX48" fmla="*/ 182208 w 1210433"/>
              <a:gd name="connsiteY48" fmla="*/ 844309 h 1240669"/>
              <a:gd name="connsiteX49" fmla="*/ 182208 w 1210433"/>
              <a:gd name="connsiteY49" fmla="*/ 819492 h 1240669"/>
              <a:gd name="connsiteX50" fmla="*/ 195570 w 1210433"/>
              <a:gd name="connsiteY50" fmla="*/ 814839 h 1240669"/>
              <a:gd name="connsiteX51" fmla="*/ 369064 w 1210433"/>
              <a:gd name="connsiteY51" fmla="*/ 659423 h 1240669"/>
              <a:gd name="connsiteX52" fmla="*/ 562636 w 1210433"/>
              <a:gd name="connsiteY52" fmla="*/ 659423 h 1240669"/>
              <a:gd name="connsiteX53" fmla="*/ 581250 w 1210433"/>
              <a:gd name="connsiteY53" fmla="*/ 677374 h 1240669"/>
              <a:gd name="connsiteX54" fmla="*/ 562636 w 1210433"/>
              <a:gd name="connsiteY54" fmla="*/ 696606 h 1240669"/>
              <a:gd name="connsiteX55" fmla="*/ 369064 w 1210433"/>
              <a:gd name="connsiteY55" fmla="*/ 696606 h 1240669"/>
              <a:gd name="connsiteX56" fmla="*/ 351692 w 1210433"/>
              <a:gd name="connsiteY56" fmla="*/ 677374 h 1240669"/>
              <a:gd name="connsiteX57" fmla="*/ 369064 w 1210433"/>
              <a:gd name="connsiteY57" fmla="*/ 659423 h 1240669"/>
              <a:gd name="connsiteX58" fmla="*/ 292516 w 1210433"/>
              <a:gd name="connsiteY58" fmla="*/ 584332 h 1240669"/>
              <a:gd name="connsiteX59" fmla="*/ 305638 w 1210433"/>
              <a:gd name="connsiteY59" fmla="*/ 589856 h 1240669"/>
              <a:gd name="connsiteX60" fmla="*/ 305638 w 1210433"/>
              <a:gd name="connsiteY60" fmla="*/ 614409 h 1240669"/>
              <a:gd name="connsiteX61" fmla="*/ 225958 w 1210433"/>
              <a:gd name="connsiteY61" fmla="*/ 691749 h 1240669"/>
              <a:gd name="connsiteX62" fmla="*/ 213310 w 1210433"/>
              <a:gd name="connsiteY62" fmla="*/ 696660 h 1240669"/>
              <a:gd name="connsiteX63" fmla="*/ 200662 w 1210433"/>
              <a:gd name="connsiteY63" fmla="*/ 690521 h 1240669"/>
              <a:gd name="connsiteX64" fmla="*/ 160188 w 1210433"/>
              <a:gd name="connsiteY64" fmla="*/ 647555 h 1240669"/>
              <a:gd name="connsiteX65" fmla="*/ 162718 w 1210433"/>
              <a:gd name="connsiteY65" fmla="*/ 621774 h 1240669"/>
              <a:gd name="connsiteX66" fmla="*/ 188014 w 1210433"/>
              <a:gd name="connsiteY66" fmla="*/ 623002 h 1240669"/>
              <a:gd name="connsiteX67" fmla="*/ 214574 w 1210433"/>
              <a:gd name="connsiteY67" fmla="*/ 652465 h 1240669"/>
              <a:gd name="connsiteX68" fmla="*/ 280342 w 1210433"/>
              <a:gd name="connsiteY68" fmla="*/ 589856 h 1240669"/>
              <a:gd name="connsiteX69" fmla="*/ 292516 w 1210433"/>
              <a:gd name="connsiteY69" fmla="*/ 584332 h 1240669"/>
              <a:gd name="connsiteX70" fmla="*/ 369064 w 1210433"/>
              <a:gd name="connsiteY70" fmla="*/ 582490 h 1240669"/>
              <a:gd name="connsiteX71" fmla="*/ 562636 w 1210433"/>
              <a:gd name="connsiteY71" fmla="*/ 582490 h 1240669"/>
              <a:gd name="connsiteX72" fmla="*/ 581250 w 1210433"/>
              <a:gd name="connsiteY72" fmla="*/ 601060 h 1240669"/>
              <a:gd name="connsiteX73" fmla="*/ 562636 w 1210433"/>
              <a:gd name="connsiteY73" fmla="*/ 619629 h 1240669"/>
              <a:gd name="connsiteX74" fmla="*/ 369064 w 1210433"/>
              <a:gd name="connsiteY74" fmla="*/ 619629 h 1240669"/>
              <a:gd name="connsiteX75" fmla="*/ 351692 w 1210433"/>
              <a:gd name="connsiteY75" fmla="*/ 601060 h 1240669"/>
              <a:gd name="connsiteX76" fmla="*/ 369064 w 1210433"/>
              <a:gd name="connsiteY76" fmla="*/ 582490 h 1240669"/>
              <a:gd name="connsiteX77" fmla="*/ 986034 w 1210433"/>
              <a:gd name="connsiteY77" fmla="*/ 508631 h 1240669"/>
              <a:gd name="connsiteX78" fmla="*/ 866214 w 1210433"/>
              <a:gd name="connsiteY78" fmla="*/ 957103 h 1240669"/>
              <a:gd name="connsiteX79" fmla="*/ 858724 w 1210433"/>
              <a:gd name="connsiteY79" fmla="*/ 984586 h 1240669"/>
              <a:gd name="connsiteX80" fmla="*/ 938604 w 1210433"/>
              <a:gd name="connsiteY80" fmla="*/ 1005823 h 1240669"/>
              <a:gd name="connsiteX81" fmla="*/ 944846 w 1210433"/>
              <a:gd name="connsiteY81" fmla="*/ 977091 h 1240669"/>
              <a:gd name="connsiteX82" fmla="*/ 948590 w 1210433"/>
              <a:gd name="connsiteY82" fmla="*/ 965848 h 1240669"/>
              <a:gd name="connsiteX83" fmla="*/ 1064664 w 1210433"/>
              <a:gd name="connsiteY83" fmla="*/ 531118 h 1240669"/>
              <a:gd name="connsiteX84" fmla="*/ 369064 w 1210433"/>
              <a:gd name="connsiteY84" fmla="*/ 428625 h 1240669"/>
              <a:gd name="connsiteX85" fmla="*/ 562636 w 1210433"/>
              <a:gd name="connsiteY85" fmla="*/ 428625 h 1240669"/>
              <a:gd name="connsiteX86" fmla="*/ 581250 w 1210433"/>
              <a:gd name="connsiteY86" fmla="*/ 446576 h 1240669"/>
              <a:gd name="connsiteX87" fmla="*/ 562636 w 1210433"/>
              <a:gd name="connsiteY87" fmla="*/ 465808 h 1240669"/>
              <a:gd name="connsiteX88" fmla="*/ 369064 w 1210433"/>
              <a:gd name="connsiteY88" fmla="*/ 465808 h 1240669"/>
              <a:gd name="connsiteX89" fmla="*/ 351692 w 1210433"/>
              <a:gd name="connsiteY89" fmla="*/ 446576 h 1240669"/>
              <a:gd name="connsiteX90" fmla="*/ 369064 w 1210433"/>
              <a:gd name="connsiteY90" fmla="*/ 428625 h 1240669"/>
              <a:gd name="connsiteX91" fmla="*/ 369064 w 1210433"/>
              <a:gd name="connsiteY91" fmla="*/ 351692 h 1240669"/>
              <a:gd name="connsiteX92" fmla="*/ 562636 w 1210433"/>
              <a:gd name="connsiteY92" fmla="*/ 351692 h 1240669"/>
              <a:gd name="connsiteX93" fmla="*/ 581250 w 1210433"/>
              <a:gd name="connsiteY93" fmla="*/ 370262 h 1240669"/>
              <a:gd name="connsiteX94" fmla="*/ 562636 w 1210433"/>
              <a:gd name="connsiteY94" fmla="*/ 388831 h 1240669"/>
              <a:gd name="connsiteX95" fmla="*/ 369064 w 1210433"/>
              <a:gd name="connsiteY95" fmla="*/ 388831 h 1240669"/>
              <a:gd name="connsiteX96" fmla="*/ 351692 w 1210433"/>
              <a:gd name="connsiteY96" fmla="*/ 370262 h 1240669"/>
              <a:gd name="connsiteX97" fmla="*/ 369064 w 1210433"/>
              <a:gd name="connsiteY97" fmla="*/ 351692 h 1240669"/>
              <a:gd name="connsiteX98" fmla="*/ 292516 w 1210433"/>
              <a:gd name="connsiteY98" fmla="*/ 347746 h 1240669"/>
              <a:gd name="connsiteX99" fmla="*/ 305638 w 1210433"/>
              <a:gd name="connsiteY99" fmla="*/ 352400 h 1240669"/>
              <a:gd name="connsiteX100" fmla="*/ 305638 w 1210433"/>
              <a:gd name="connsiteY100" fmla="*/ 377217 h 1240669"/>
              <a:gd name="connsiteX101" fmla="*/ 225958 w 1210433"/>
              <a:gd name="connsiteY101" fmla="*/ 455392 h 1240669"/>
              <a:gd name="connsiteX102" fmla="*/ 213310 w 1210433"/>
              <a:gd name="connsiteY102" fmla="*/ 460355 h 1240669"/>
              <a:gd name="connsiteX103" fmla="*/ 200662 w 1210433"/>
              <a:gd name="connsiteY103" fmla="*/ 454151 h 1240669"/>
              <a:gd name="connsiteX104" fmla="*/ 160188 w 1210433"/>
              <a:gd name="connsiteY104" fmla="*/ 410721 h 1240669"/>
              <a:gd name="connsiteX105" fmla="*/ 162718 w 1210433"/>
              <a:gd name="connsiteY105" fmla="*/ 385903 h 1240669"/>
              <a:gd name="connsiteX106" fmla="*/ 188014 w 1210433"/>
              <a:gd name="connsiteY106" fmla="*/ 387144 h 1240669"/>
              <a:gd name="connsiteX107" fmla="*/ 214574 w 1210433"/>
              <a:gd name="connsiteY107" fmla="*/ 416925 h 1240669"/>
              <a:gd name="connsiteX108" fmla="*/ 280342 w 1210433"/>
              <a:gd name="connsiteY108" fmla="*/ 352400 h 1240669"/>
              <a:gd name="connsiteX109" fmla="*/ 292516 w 1210433"/>
              <a:gd name="connsiteY109" fmla="*/ 347746 h 1240669"/>
              <a:gd name="connsiteX110" fmla="*/ 1057176 w 1210433"/>
              <a:gd name="connsiteY110" fmla="*/ 245045 h 1240669"/>
              <a:gd name="connsiteX111" fmla="*/ 996018 w 1210433"/>
              <a:gd name="connsiteY111" fmla="*/ 474902 h 1240669"/>
              <a:gd name="connsiteX112" fmla="*/ 1074650 w 1210433"/>
              <a:gd name="connsiteY112" fmla="*/ 496139 h 1240669"/>
              <a:gd name="connsiteX113" fmla="*/ 1135808 w 1210433"/>
              <a:gd name="connsiteY113" fmla="*/ 266282 h 1240669"/>
              <a:gd name="connsiteX114" fmla="*/ 137834 w 1210433"/>
              <a:gd name="connsiteY114" fmla="*/ 228970 h 1240669"/>
              <a:gd name="connsiteX115" fmla="*/ 114240 w 1210433"/>
              <a:gd name="connsiteY115" fmla="*/ 253858 h 1240669"/>
              <a:gd name="connsiteX116" fmla="*/ 114240 w 1210433"/>
              <a:gd name="connsiteY116" fmla="*/ 1103784 h 1240669"/>
              <a:gd name="connsiteX117" fmla="*/ 137834 w 1210433"/>
              <a:gd name="connsiteY117" fmla="*/ 1128672 h 1240669"/>
              <a:gd name="connsiteX118" fmla="*/ 598522 w 1210433"/>
              <a:gd name="connsiteY118" fmla="*/ 1128672 h 1240669"/>
              <a:gd name="connsiteX119" fmla="*/ 622116 w 1210433"/>
              <a:gd name="connsiteY119" fmla="*/ 1103784 h 1240669"/>
              <a:gd name="connsiteX120" fmla="*/ 622116 w 1210433"/>
              <a:gd name="connsiteY120" fmla="*/ 253858 h 1240669"/>
              <a:gd name="connsiteX121" fmla="*/ 598522 w 1210433"/>
              <a:gd name="connsiteY121" fmla="*/ 228970 h 1240669"/>
              <a:gd name="connsiteX122" fmla="*/ 571204 w 1210433"/>
              <a:gd name="connsiteY122" fmla="*/ 228970 h 1240669"/>
              <a:gd name="connsiteX123" fmla="*/ 564994 w 1210433"/>
              <a:gd name="connsiteY123" fmla="*/ 252614 h 1240669"/>
              <a:gd name="connsiteX124" fmla="*/ 533952 w 1210433"/>
              <a:gd name="connsiteY124" fmla="*/ 268791 h 1240669"/>
              <a:gd name="connsiteX125" fmla="*/ 201164 w 1210433"/>
              <a:gd name="connsiteY125" fmla="*/ 268791 h 1240669"/>
              <a:gd name="connsiteX126" fmla="*/ 171362 w 1210433"/>
              <a:gd name="connsiteY126" fmla="*/ 252614 h 1240669"/>
              <a:gd name="connsiteX127" fmla="*/ 165152 w 1210433"/>
              <a:gd name="connsiteY127" fmla="*/ 228970 h 1240669"/>
              <a:gd name="connsiteX128" fmla="*/ 1064664 w 1210433"/>
              <a:gd name="connsiteY128" fmla="*/ 210066 h 1240669"/>
              <a:gd name="connsiteX129" fmla="*/ 1147040 w 1210433"/>
              <a:gd name="connsiteY129" fmla="*/ 232553 h 1240669"/>
              <a:gd name="connsiteX130" fmla="*/ 1170754 w 1210433"/>
              <a:gd name="connsiteY130" fmla="*/ 273777 h 1240669"/>
              <a:gd name="connsiteX131" fmla="*/ 1169506 w 1210433"/>
              <a:gd name="connsiteY131" fmla="*/ 280023 h 1240669"/>
              <a:gd name="connsiteX132" fmla="*/ 1200710 w 1210433"/>
              <a:gd name="connsiteY132" fmla="*/ 308755 h 1240669"/>
              <a:gd name="connsiteX133" fmla="*/ 1208198 w 1210433"/>
              <a:gd name="connsiteY133" fmla="*/ 359974 h 1240669"/>
              <a:gd name="connsiteX134" fmla="*/ 1109596 w 1210433"/>
              <a:gd name="connsiteY134" fmla="*/ 725997 h 1240669"/>
              <a:gd name="connsiteX135" fmla="*/ 1075898 w 1210433"/>
              <a:gd name="connsiteY135" fmla="*/ 717252 h 1240669"/>
              <a:gd name="connsiteX136" fmla="*/ 1173252 w 1210433"/>
              <a:gd name="connsiteY136" fmla="*/ 351229 h 1240669"/>
              <a:gd name="connsiteX137" fmla="*/ 1170754 w 1210433"/>
              <a:gd name="connsiteY137" fmla="*/ 326244 h 1240669"/>
              <a:gd name="connsiteX138" fmla="*/ 1159522 w 1210433"/>
              <a:gd name="connsiteY138" fmla="*/ 315001 h 1240669"/>
              <a:gd name="connsiteX139" fmla="*/ 1072154 w 1210433"/>
              <a:gd name="connsiteY139" fmla="*/ 642299 h 1240669"/>
              <a:gd name="connsiteX140" fmla="*/ 1093372 w 1210433"/>
              <a:gd name="connsiteY140" fmla="*/ 641049 h 1240669"/>
              <a:gd name="connsiteX141" fmla="*/ 1095868 w 1210433"/>
              <a:gd name="connsiteY141" fmla="*/ 641049 h 1240669"/>
              <a:gd name="connsiteX142" fmla="*/ 1074650 w 1210433"/>
              <a:gd name="connsiteY142" fmla="*/ 717252 h 1240669"/>
              <a:gd name="connsiteX143" fmla="*/ 1054680 w 1210433"/>
              <a:gd name="connsiteY143" fmla="*/ 704760 h 1240669"/>
              <a:gd name="connsiteX144" fmla="*/ 976048 w 1210433"/>
              <a:gd name="connsiteY144" fmla="*/ 999577 h 1240669"/>
              <a:gd name="connsiteX145" fmla="*/ 968560 w 1210433"/>
              <a:gd name="connsiteY145" fmla="*/ 1032057 h 1240669"/>
              <a:gd name="connsiteX146" fmla="*/ 966064 w 1210433"/>
              <a:gd name="connsiteY146" fmla="*/ 1037054 h 1240669"/>
              <a:gd name="connsiteX147" fmla="*/ 879942 w 1210433"/>
              <a:gd name="connsiteY147" fmla="*/ 1171970 h 1240669"/>
              <a:gd name="connsiteX148" fmla="*/ 856228 w 1210433"/>
              <a:gd name="connsiteY148" fmla="*/ 1185712 h 1240669"/>
              <a:gd name="connsiteX149" fmla="*/ 848740 w 1210433"/>
              <a:gd name="connsiteY149" fmla="*/ 1183213 h 1240669"/>
              <a:gd name="connsiteX150" fmla="*/ 826274 w 1210433"/>
              <a:gd name="connsiteY150" fmla="*/ 1156980 h 1240669"/>
              <a:gd name="connsiteX151" fmla="*/ 820034 w 1210433"/>
              <a:gd name="connsiteY151" fmla="*/ 997079 h 1240669"/>
              <a:gd name="connsiteX152" fmla="*/ 820034 w 1210433"/>
              <a:gd name="connsiteY152" fmla="*/ 992082 h 1240669"/>
              <a:gd name="connsiteX153" fmla="*/ 825026 w 1210433"/>
              <a:gd name="connsiteY153" fmla="*/ 977091 h 1240669"/>
              <a:gd name="connsiteX154" fmla="*/ 828770 w 1210433"/>
              <a:gd name="connsiteY154" fmla="*/ 959602 h 1240669"/>
              <a:gd name="connsiteX155" fmla="*/ 835010 w 1210433"/>
              <a:gd name="connsiteY155" fmla="*/ 935867 h 1240669"/>
              <a:gd name="connsiteX156" fmla="*/ 1023476 w 1210433"/>
              <a:gd name="connsiteY156" fmla="*/ 235051 h 1240669"/>
              <a:gd name="connsiteX157" fmla="*/ 1039702 w 1210433"/>
              <a:gd name="connsiteY157" fmla="*/ 213814 h 1240669"/>
              <a:gd name="connsiteX158" fmla="*/ 1064664 w 1210433"/>
              <a:gd name="connsiteY158" fmla="*/ 210066 h 1240669"/>
              <a:gd name="connsiteX159" fmla="*/ 217306 w 1210433"/>
              <a:gd name="connsiteY159" fmla="*/ 190393 h 1240669"/>
              <a:gd name="connsiteX160" fmla="*/ 199922 w 1210433"/>
              <a:gd name="connsiteY160" fmla="*/ 231459 h 1240669"/>
              <a:gd name="connsiteX161" fmla="*/ 201164 w 1210433"/>
              <a:gd name="connsiteY161" fmla="*/ 232703 h 1240669"/>
              <a:gd name="connsiteX162" fmla="*/ 533952 w 1210433"/>
              <a:gd name="connsiteY162" fmla="*/ 232703 h 1240669"/>
              <a:gd name="connsiteX163" fmla="*/ 551336 w 1210433"/>
              <a:gd name="connsiteY163" fmla="*/ 225237 h 1240669"/>
              <a:gd name="connsiteX164" fmla="*/ 535194 w 1210433"/>
              <a:gd name="connsiteY164" fmla="*/ 231459 h 1240669"/>
              <a:gd name="connsiteX165" fmla="*/ 519050 w 1210433"/>
              <a:gd name="connsiteY165" fmla="*/ 190393 h 1240669"/>
              <a:gd name="connsiteX166" fmla="*/ 76988 w 1210433"/>
              <a:gd name="connsiteY166" fmla="*/ 151817 h 1240669"/>
              <a:gd name="connsiteX167" fmla="*/ 36010 w 1210433"/>
              <a:gd name="connsiteY167" fmla="*/ 192882 h 1240669"/>
              <a:gd name="connsiteX168" fmla="*/ 36010 w 1210433"/>
              <a:gd name="connsiteY168" fmla="*/ 1164760 h 1240669"/>
              <a:gd name="connsiteX169" fmla="*/ 76988 w 1210433"/>
              <a:gd name="connsiteY169" fmla="*/ 1205825 h 1240669"/>
              <a:gd name="connsiteX170" fmla="*/ 658126 w 1210433"/>
              <a:gd name="connsiteY170" fmla="*/ 1205825 h 1240669"/>
              <a:gd name="connsiteX171" fmla="*/ 700346 w 1210433"/>
              <a:gd name="connsiteY171" fmla="*/ 1164760 h 1240669"/>
              <a:gd name="connsiteX172" fmla="*/ 700346 w 1210433"/>
              <a:gd name="connsiteY172" fmla="*/ 192882 h 1240669"/>
              <a:gd name="connsiteX173" fmla="*/ 658126 w 1210433"/>
              <a:gd name="connsiteY173" fmla="*/ 151817 h 1240669"/>
              <a:gd name="connsiteX174" fmla="*/ 542644 w 1210433"/>
              <a:gd name="connsiteY174" fmla="*/ 151817 h 1240669"/>
              <a:gd name="connsiteX175" fmla="*/ 558786 w 1210433"/>
              <a:gd name="connsiteY175" fmla="*/ 194126 h 1240669"/>
              <a:gd name="connsiteX176" fmla="*/ 598522 w 1210433"/>
              <a:gd name="connsiteY176" fmla="*/ 194126 h 1240669"/>
              <a:gd name="connsiteX177" fmla="*/ 656884 w 1210433"/>
              <a:gd name="connsiteY177" fmla="*/ 253858 h 1240669"/>
              <a:gd name="connsiteX178" fmla="*/ 656884 w 1210433"/>
              <a:gd name="connsiteY178" fmla="*/ 1103784 h 1240669"/>
              <a:gd name="connsiteX179" fmla="*/ 598522 w 1210433"/>
              <a:gd name="connsiteY179" fmla="*/ 1163516 h 1240669"/>
              <a:gd name="connsiteX180" fmla="*/ 137834 w 1210433"/>
              <a:gd name="connsiteY180" fmla="*/ 1163516 h 1240669"/>
              <a:gd name="connsiteX181" fmla="*/ 78230 w 1210433"/>
              <a:gd name="connsiteY181" fmla="*/ 1103784 h 1240669"/>
              <a:gd name="connsiteX182" fmla="*/ 78230 w 1210433"/>
              <a:gd name="connsiteY182" fmla="*/ 253858 h 1240669"/>
              <a:gd name="connsiteX183" fmla="*/ 137834 w 1210433"/>
              <a:gd name="connsiteY183" fmla="*/ 194126 h 1240669"/>
              <a:gd name="connsiteX184" fmla="*/ 177570 w 1210433"/>
              <a:gd name="connsiteY184" fmla="*/ 194126 h 1240669"/>
              <a:gd name="connsiteX185" fmla="*/ 193712 w 1210433"/>
              <a:gd name="connsiteY185" fmla="*/ 151817 h 1240669"/>
              <a:gd name="connsiteX186" fmla="*/ 369724 w 1210433"/>
              <a:gd name="connsiteY186" fmla="*/ 76933 h 1240669"/>
              <a:gd name="connsiteX187" fmla="*/ 388958 w 1210433"/>
              <a:gd name="connsiteY187" fmla="*/ 94963 h 1240669"/>
              <a:gd name="connsiteX188" fmla="*/ 369724 w 1210433"/>
              <a:gd name="connsiteY188" fmla="*/ 114196 h 1240669"/>
              <a:gd name="connsiteX189" fmla="*/ 351692 w 1210433"/>
              <a:gd name="connsiteY189" fmla="*/ 94963 h 1240669"/>
              <a:gd name="connsiteX190" fmla="*/ 369724 w 1210433"/>
              <a:gd name="connsiteY190" fmla="*/ 76933 h 1240669"/>
              <a:gd name="connsiteX191" fmla="*/ 230964 w 1210433"/>
              <a:gd name="connsiteY191" fmla="*/ 34843 h 1240669"/>
              <a:gd name="connsiteX192" fmla="*/ 230964 w 1210433"/>
              <a:gd name="connsiteY192" fmla="*/ 155550 h 1240669"/>
              <a:gd name="connsiteX193" fmla="*/ 505392 w 1210433"/>
              <a:gd name="connsiteY193" fmla="*/ 155550 h 1240669"/>
              <a:gd name="connsiteX194" fmla="*/ 505392 w 1210433"/>
              <a:gd name="connsiteY194" fmla="*/ 34843 h 1240669"/>
              <a:gd name="connsiteX195" fmla="*/ 228482 w 1210433"/>
              <a:gd name="connsiteY195" fmla="*/ 0 h 1240669"/>
              <a:gd name="connsiteX196" fmla="*/ 506632 w 1210433"/>
              <a:gd name="connsiteY196" fmla="*/ 0 h 1240669"/>
              <a:gd name="connsiteX197" fmla="*/ 541402 w 1210433"/>
              <a:gd name="connsiteY197" fmla="*/ 33599 h 1240669"/>
              <a:gd name="connsiteX198" fmla="*/ 541402 w 1210433"/>
              <a:gd name="connsiteY198" fmla="*/ 115729 h 1240669"/>
              <a:gd name="connsiteX199" fmla="*/ 658126 w 1210433"/>
              <a:gd name="connsiteY199" fmla="*/ 115729 h 1240669"/>
              <a:gd name="connsiteX200" fmla="*/ 735114 w 1210433"/>
              <a:gd name="connsiteY200" fmla="*/ 192882 h 1240669"/>
              <a:gd name="connsiteX201" fmla="*/ 735114 w 1210433"/>
              <a:gd name="connsiteY201" fmla="*/ 1164760 h 1240669"/>
              <a:gd name="connsiteX202" fmla="*/ 658126 w 1210433"/>
              <a:gd name="connsiteY202" fmla="*/ 1240669 h 1240669"/>
              <a:gd name="connsiteX203" fmla="*/ 76988 w 1210433"/>
              <a:gd name="connsiteY203" fmla="*/ 1240669 h 1240669"/>
              <a:gd name="connsiteX204" fmla="*/ 0 w 1210433"/>
              <a:gd name="connsiteY204" fmla="*/ 1164760 h 1240669"/>
              <a:gd name="connsiteX205" fmla="*/ 0 w 1210433"/>
              <a:gd name="connsiteY205" fmla="*/ 192882 h 1240669"/>
              <a:gd name="connsiteX206" fmla="*/ 76988 w 1210433"/>
              <a:gd name="connsiteY206" fmla="*/ 115729 h 1240669"/>
              <a:gd name="connsiteX207" fmla="*/ 194954 w 1210433"/>
              <a:gd name="connsiteY207" fmla="*/ 115729 h 1240669"/>
              <a:gd name="connsiteX208" fmla="*/ 194954 w 1210433"/>
              <a:gd name="connsiteY208" fmla="*/ 33599 h 1240669"/>
              <a:gd name="connsiteX209" fmla="*/ 228482 w 1210433"/>
              <a:gd name="connsiteY209" fmla="*/ 0 h 124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1210433" h="1240669">
                <a:moveTo>
                  <a:pt x="856228" y="1020814"/>
                </a:moveTo>
                <a:lnTo>
                  <a:pt x="861222" y="1134494"/>
                </a:lnTo>
                <a:lnTo>
                  <a:pt x="922378" y="1038303"/>
                </a:lnTo>
                <a:close/>
                <a:moveTo>
                  <a:pt x="484654" y="1011115"/>
                </a:moveTo>
                <a:lnTo>
                  <a:pt x="562420" y="1011115"/>
                </a:lnTo>
                <a:cubicBezTo>
                  <a:pt x="572456" y="1011115"/>
                  <a:pt x="581236" y="1019073"/>
                  <a:pt x="581236" y="1029684"/>
                </a:cubicBezTo>
                <a:cubicBezTo>
                  <a:pt x="581236" y="1038969"/>
                  <a:pt x="572456" y="1048254"/>
                  <a:pt x="562420" y="1048254"/>
                </a:cubicBezTo>
                <a:lnTo>
                  <a:pt x="484654" y="1048254"/>
                </a:lnTo>
                <a:cubicBezTo>
                  <a:pt x="474618" y="1048254"/>
                  <a:pt x="467094" y="1038969"/>
                  <a:pt x="467094" y="1029684"/>
                </a:cubicBezTo>
                <a:cubicBezTo>
                  <a:pt x="467094" y="1019073"/>
                  <a:pt x="474618" y="1011115"/>
                  <a:pt x="484654" y="1011115"/>
                </a:cubicBezTo>
                <a:close/>
                <a:moveTo>
                  <a:pt x="176598" y="1011115"/>
                </a:moveTo>
                <a:lnTo>
                  <a:pt x="364964" y="1011115"/>
                </a:lnTo>
                <a:cubicBezTo>
                  <a:pt x="374814" y="1011115"/>
                  <a:pt x="383432" y="1019073"/>
                  <a:pt x="383432" y="1029684"/>
                </a:cubicBezTo>
                <a:cubicBezTo>
                  <a:pt x="383432" y="1038969"/>
                  <a:pt x="374814" y="1048254"/>
                  <a:pt x="364964" y="1048254"/>
                </a:cubicBezTo>
                <a:lnTo>
                  <a:pt x="176598" y="1048254"/>
                </a:lnTo>
                <a:cubicBezTo>
                  <a:pt x="166748" y="1048254"/>
                  <a:pt x="159362" y="1038969"/>
                  <a:pt x="159362" y="1029684"/>
                </a:cubicBezTo>
                <a:cubicBezTo>
                  <a:pt x="159362" y="1019073"/>
                  <a:pt x="166748" y="1011115"/>
                  <a:pt x="176598" y="1011115"/>
                </a:cubicBezTo>
                <a:close/>
                <a:moveTo>
                  <a:pt x="369064" y="895715"/>
                </a:moveTo>
                <a:lnTo>
                  <a:pt x="562636" y="895715"/>
                </a:lnTo>
                <a:cubicBezTo>
                  <a:pt x="572564" y="895715"/>
                  <a:pt x="581250" y="903674"/>
                  <a:pt x="581250" y="914286"/>
                </a:cubicBezTo>
                <a:cubicBezTo>
                  <a:pt x="581250" y="924898"/>
                  <a:pt x="572564" y="932857"/>
                  <a:pt x="562636" y="932857"/>
                </a:cubicBezTo>
                <a:lnTo>
                  <a:pt x="369064" y="932857"/>
                </a:lnTo>
                <a:cubicBezTo>
                  <a:pt x="359138" y="932857"/>
                  <a:pt x="351692" y="924898"/>
                  <a:pt x="351692" y="914286"/>
                </a:cubicBezTo>
                <a:cubicBezTo>
                  <a:pt x="351692" y="903674"/>
                  <a:pt x="359138" y="895715"/>
                  <a:pt x="369064" y="895715"/>
                </a:cubicBezTo>
                <a:close/>
                <a:moveTo>
                  <a:pt x="369064" y="818782"/>
                </a:moveTo>
                <a:lnTo>
                  <a:pt x="562636" y="818782"/>
                </a:lnTo>
                <a:cubicBezTo>
                  <a:pt x="572564" y="818782"/>
                  <a:pt x="581250" y="827758"/>
                  <a:pt x="581250" y="838016"/>
                </a:cubicBezTo>
                <a:cubicBezTo>
                  <a:pt x="581250" y="846992"/>
                  <a:pt x="572564" y="855968"/>
                  <a:pt x="562636" y="855968"/>
                </a:cubicBezTo>
                <a:lnTo>
                  <a:pt x="369064" y="855968"/>
                </a:lnTo>
                <a:cubicBezTo>
                  <a:pt x="359138" y="855968"/>
                  <a:pt x="351692" y="846992"/>
                  <a:pt x="351692" y="838016"/>
                </a:cubicBezTo>
                <a:cubicBezTo>
                  <a:pt x="351692" y="827758"/>
                  <a:pt x="359138" y="818782"/>
                  <a:pt x="369064" y="818782"/>
                </a:cubicBezTo>
                <a:close/>
                <a:moveTo>
                  <a:pt x="195570" y="814839"/>
                </a:moveTo>
                <a:cubicBezTo>
                  <a:pt x="200344" y="814839"/>
                  <a:pt x="205116" y="816390"/>
                  <a:pt x="208932" y="819492"/>
                </a:cubicBezTo>
                <a:lnTo>
                  <a:pt x="235656" y="846791"/>
                </a:lnTo>
                <a:lnTo>
                  <a:pt x="262380" y="819492"/>
                </a:lnTo>
                <a:cubicBezTo>
                  <a:pt x="270016" y="813288"/>
                  <a:pt x="280196" y="813288"/>
                  <a:pt x="287832" y="819492"/>
                </a:cubicBezTo>
                <a:cubicBezTo>
                  <a:pt x="295468" y="826937"/>
                  <a:pt x="295468" y="838105"/>
                  <a:pt x="287832" y="844309"/>
                </a:cubicBezTo>
                <a:lnTo>
                  <a:pt x="261108" y="871607"/>
                </a:lnTo>
                <a:lnTo>
                  <a:pt x="287832" y="897664"/>
                </a:lnTo>
                <a:cubicBezTo>
                  <a:pt x="295468" y="905109"/>
                  <a:pt x="295468" y="915036"/>
                  <a:pt x="287832" y="922481"/>
                </a:cubicBezTo>
                <a:cubicBezTo>
                  <a:pt x="284014" y="926203"/>
                  <a:pt x="280196" y="927444"/>
                  <a:pt x="275106" y="927444"/>
                </a:cubicBezTo>
                <a:cubicBezTo>
                  <a:pt x="270016" y="927444"/>
                  <a:pt x="266198" y="926203"/>
                  <a:pt x="262380" y="922481"/>
                </a:cubicBezTo>
                <a:lnTo>
                  <a:pt x="235656" y="896423"/>
                </a:lnTo>
                <a:lnTo>
                  <a:pt x="208932" y="922481"/>
                </a:lnTo>
                <a:cubicBezTo>
                  <a:pt x="205116" y="926203"/>
                  <a:pt x="200024" y="927444"/>
                  <a:pt x="196208" y="927444"/>
                </a:cubicBezTo>
                <a:cubicBezTo>
                  <a:pt x="191116" y="927444"/>
                  <a:pt x="186026" y="926203"/>
                  <a:pt x="182208" y="922481"/>
                </a:cubicBezTo>
                <a:cubicBezTo>
                  <a:pt x="175846" y="915036"/>
                  <a:pt x="175846" y="905109"/>
                  <a:pt x="182208" y="897664"/>
                </a:cubicBezTo>
                <a:lnTo>
                  <a:pt x="210206" y="871607"/>
                </a:lnTo>
                <a:lnTo>
                  <a:pt x="182208" y="844309"/>
                </a:lnTo>
                <a:cubicBezTo>
                  <a:pt x="175846" y="838105"/>
                  <a:pt x="175846" y="826937"/>
                  <a:pt x="182208" y="819492"/>
                </a:cubicBezTo>
                <a:cubicBezTo>
                  <a:pt x="186026" y="816390"/>
                  <a:pt x="190798" y="814839"/>
                  <a:pt x="195570" y="814839"/>
                </a:cubicBezTo>
                <a:close/>
                <a:moveTo>
                  <a:pt x="369064" y="659423"/>
                </a:moveTo>
                <a:lnTo>
                  <a:pt x="562636" y="659423"/>
                </a:lnTo>
                <a:cubicBezTo>
                  <a:pt x="572564" y="659423"/>
                  <a:pt x="581250" y="667116"/>
                  <a:pt x="581250" y="677374"/>
                </a:cubicBezTo>
                <a:cubicBezTo>
                  <a:pt x="581250" y="687631"/>
                  <a:pt x="572564" y="696606"/>
                  <a:pt x="562636" y="696606"/>
                </a:cubicBezTo>
                <a:lnTo>
                  <a:pt x="369064" y="696606"/>
                </a:lnTo>
                <a:cubicBezTo>
                  <a:pt x="359138" y="696606"/>
                  <a:pt x="351692" y="687631"/>
                  <a:pt x="351692" y="677374"/>
                </a:cubicBezTo>
                <a:cubicBezTo>
                  <a:pt x="351692" y="667116"/>
                  <a:pt x="359138" y="659423"/>
                  <a:pt x="369064" y="659423"/>
                </a:cubicBezTo>
                <a:close/>
                <a:moveTo>
                  <a:pt x="292516" y="584332"/>
                </a:moveTo>
                <a:cubicBezTo>
                  <a:pt x="297102" y="584332"/>
                  <a:pt x="301844" y="586173"/>
                  <a:pt x="305638" y="589856"/>
                </a:cubicBezTo>
                <a:cubicBezTo>
                  <a:pt x="311962" y="597222"/>
                  <a:pt x="311962" y="607043"/>
                  <a:pt x="305638" y="614409"/>
                </a:cubicBezTo>
                <a:lnTo>
                  <a:pt x="225958" y="691749"/>
                </a:lnTo>
                <a:cubicBezTo>
                  <a:pt x="222162" y="694204"/>
                  <a:pt x="218368" y="696660"/>
                  <a:pt x="213310" y="696660"/>
                </a:cubicBezTo>
                <a:cubicBezTo>
                  <a:pt x="208250" y="695432"/>
                  <a:pt x="203192" y="692977"/>
                  <a:pt x="200662" y="690521"/>
                </a:cubicBezTo>
                <a:lnTo>
                  <a:pt x="160188" y="647555"/>
                </a:lnTo>
                <a:cubicBezTo>
                  <a:pt x="153866" y="638961"/>
                  <a:pt x="153866" y="629140"/>
                  <a:pt x="162718" y="621774"/>
                </a:cubicBezTo>
                <a:cubicBezTo>
                  <a:pt x="169042" y="615636"/>
                  <a:pt x="180426" y="615636"/>
                  <a:pt x="188014" y="623002"/>
                </a:cubicBezTo>
                <a:lnTo>
                  <a:pt x="214574" y="652465"/>
                </a:lnTo>
                <a:lnTo>
                  <a:pt x="280342" y="589856"/>
                </a:lnTo>
                <a:cubicBezTo>
                  <a:pt x="283504" y="586173"/>
                  <a:pt x="287932" y="584332"/>
                  <a:pt x="292516" y="584332"/>
                </a:cubicBezTo>
                <a:close/>
                <a:moveTo>
                  <a:pt x="369064" y="582490"/>
                </a:moveTo>
                <a:lnTo>
                  <a:pt x="562636" y="582490"/>
                </a:lnTo>
                <a:cubicBezTo>
                  <a:pt x="572564" y="582490"/>
                  <a:pt x="581250" y="590449"/>
                  <a:pt x="581250" y="601060"/>
                </a:cubicBezTo>
                <a:cubicBezTo>
                  <a:pt x="581250" y="611671"/>
                  <a:pt x="572564" y="619629"/>
                  <a:pt x="562636" y="619629"/>
                </a:cubicBezTo>
                <a:lnTo>
                  <a:pt x="369064" y="619629"/>
                </a:lnTo>
                <a:cubicBezTo>
                  <a:pt x="359138" y="619629"/>
                  <a:pt x="351692" y="611671"/>
                  <a:pt x="351692" y="601060"/>
                </a:cubicBezTo>
                <a:cubicBezTo>
                  <a:pt x="351692" y="590449"/>
                  <a:pt x="359138" y="582490"/>
                  <a:pt x="369064" y="582490"/>
                </a:cubicBezTo>
                <a:close/>
                <a:moveTo>
                  <a:pt x="986034" y="508631"/>
                </a:moveTo>
                <a:lnTo>
                  <a:pt x="866214" y="957103"/>
                </a:lnTo>
                <a:lnTo>
                  <a:pt x="858724" y="984586"/>
                </a:lnTo>
                <a:lnTo>
                  <a:pt x="938604" y="1005823"/>
                </a:lnTo>
                <a:lnTo>
                  <a:pt x="944846" y="977091"/>
                </a:lnTo>
                <a:lnTo>
                  <a:pt x="948590" y="965848"/>
                </a:lnTo>
                <a:lnTo>
                  <a:pt x="1064664" y="531118"/>
                </a:lnTo>
                <a:close/>
                <a:moveTo>
                  <a:pt x="369064" y="428625"/>
                </a:moveTo>
                <a:lnTo>
                  <a:pt x="562636" y="428625"/>
                </a:lnTo>
                <a:cubicBezTo>
                  <a:pt x="572564" y="428625"/>
                  <a:pt x="581250" y="437600"/>
                  <a:pt x="581250" y="446576"/>
                </a:cubicBezTo>
                <a:cubicBezTo>
                  <a:pt x="581250" y="458115"/>
                  <a:pt x="572564" y="465808"/>
                  <a:pt x="562636" y="465808"/>
                </a:cubicBezTo>
                <a:lnTo>
                  <a:pt x="369064" y="465808"/>
                </a:lnTo>
                <a:cubicBezTo>
                  <a:pt x="359138" y="465808"/>
                  <a:pt x="351692" y="458115"/>
                  <a:pt x="351692" y="446576"/>
                </a:cubicBezTo>
                <a:cubicBezTo>
                  <a:pt x="351692" y="437600"/>
                  <a:pt x="359138" y="428625"/>
                  <a:pt x="369064" y="428625"/>
                </a:cubicBezTo>
                <a:close/>
                <a:moveTo>
                  <a:pt x="369064" y="351692"/>
                </a:moveTo>
                <a:lnTo>
                  <a:pt x="562636" y="351692"/>
                </a:lnTo>
                <a:cubicBezTo>
                  <a:pt x="572564" y="351692"/>
                  <a:pt x="581250" y="359651"/>
                  <a:pt x="581250" y="370262"/>
                </a:cubicBezTo>
                <a:cubicBezTo>
                  <a:pt x="581250" y="380873"/>
                  <a:pt x="572564" y="388831"/>
                  <a:pt x="562636" y="388831"/>
                </a:cubicBezTo>
                <a:lnTo>
                  <a:pt x="369064" y="388831"/>
                </a:lnTo>
                <a:cubicBezTo>
                  <a:pt x="359138" y="388831"/>
                  <a:pt x="351692" y="380873"/>
                  <a:pt x="351692" y="370262"/>
                </a:cubicBezTo>
                <a:cubicBezTo>
                  <a:pt x="351692" y="359651"/>
                  <a:pt x="359138" y="351692"/>
                  <a:pt x="369064" y="351692"/>
                </a:cubicBezTo>
                <a:close/>
                <a:moveTo>
                  <a:pt x="292516" y="347746"/>
                </a:moveTo>
                <a:cubicBezTo>
                  <a:pt x="297102" y="347746"/>
                  <a:pt x="301844" y="349298"/>
                  <a:pt x="305638" y="352400"/>
                </a:cubicBezTo>
                <a:cubicBezTo>
                  <a:pt x="311962" y="359845"/>
                  <a:pt x="311962" y="371013"/>
                  <a:pt x="305638" y="377217"/>
                </a:cubicBezTo>
                <a:lnTo>
                  <a:pt x="225958" y="455392"/>
                </a:lnTo>
                <a:cubicBezTo>
                  <a:pt x="222162" y="457874"/>
                  <a:pt x="218368" y="460355"/>
                  <a:pt x="213310" y="460355"/>
                </a:cubicBezTo>
                <a:cubicBezTo>
                  <a:pt x="208250" y="460355"/>
                  <a:pt x="203192" y="457874"/>
                  <a:pt x="200662" y="454151"/>
                </a:cubicBezTo>
                <a:lnTo>
                  <a:pt x="160188" y="410721"/>
                </a:lnTo>
                <a:cubicBezTo>
                  <a:pt x="153866" y="403275"/>
                  <a:pt x="153866" y="392107"/>
                  <a:pt x="162718" y="385903"/>
                </a:cubicBezTo>
                <a:cubicBezTo>
                  <a:pt x="169042" y="379699"/>
                  <a:pt x="180426" y="379699"/>
                  <a:pt x="188014" y="387144"/>
                </a:cubicBezTo>
                <a:lnTo>
                  <a:pt x="214574" y="416925"/>
                </a:lnTo>
                <a:lnTo>
                  <a:pt x="280342" y="352400"/>
                </a:lnTo>
                <a:cubicBezTo>
                  <a:pt x="283504" y="349298"/>
                  <a:pt x="287932" y="347746"/>
                  <a:pt x="292516" y="347746"/>
                </a:cubicBezTo>
                <a:close/>
                <a:moveTo>
                  <a:pt x="1057176" y="245045"/>
                </a:moveTo>
                <a:lnTo>
                  <a:pt x="996018" y="474902"/>
                </a:lnTo>
                <a:lnTo>
                  <a:pt x="1074650" y="496139"/>
                </a:lnTo>
                <a:lnTo>
                  <a:pt x="1135808" y="266282"/>
                </a:lnTo>
                <a:close/>
                <a:moveTo>
                  <a:pt x="137834" y="228970"/>
                </a:moveTo>
                <a:cubicBezTo>
                  <a:pt x="124174" y="228970"/>
                  <a:pt x="114240" y="240170"/>
                  <a:pt x="114240" y="253858"/>
                </a:cubicBezTo>
                <a:lnTo>
                  <a:pt x="114240" y="1103784"/>
                </a:lnTo>
                <a:cubicBezTo>
                  <a:pt x="114240" y="1116228"/>
                  <a:pt x="124174" y="1128672"/>
                  <a:pt x="137834" y="1128672"/>
                </a:cubicBezTo>
                <a:lnTo>
                  <a:pt x="598522" y="1128672"/>
                </a:lnTo>
                <a:cubicBezTo>
                  <a:pt x="610940" y="1128672"/>
                  <a:pt x="622116" y="1116228"/>
                  <a:pt x="622116" y="1103784"/>
                </a:cubicBezTo>
                <a:lnTo>
                  <a:pt x="622116" y="253858"/>
                </a:lnTo>
                <a:cubicBezTo>
                  <a:pt x="622116" y="240170"/>
                  <a:pt x="610940" y="228970"/>
                  <a:pt x="598522" y="228970"/>
                </a:cubicBezTo>
                <a:lnTo>
                  <a:pt x="571204" y="228970"/>
                </a:lnTo>
                <a:cubicBezTo>
                  <a:pt x="571204" y="236437"/>
                  <a:pt x="568720" y="245147"/>
                  <a:pt x="564994" y="252614"/>
                </a:cubicBezTo>
                <a:cubicBezTo>
                  <a:pt x="557544" y="262569"/>
                  <a:pt x="546368" y="268791"/>
                  <a:pt x="533952" y="268791"/>
                </a:cubicBezTo>
                <a:lnTo>
                  <a:pt x="201164" y="268791"/>
                </a:lnTo>
                <a:cubicBezTo>
                  <a:pt x="188746" y="268791"/>
                  <a:pt x="178812" y="262569"/>
                  <a:pt x="171362" y="252614"/>
                </a:cubicBezTo>
                <a:cubicBezTo>
                  <a:pt x="166394" y="245147"/>
                  <a:pt x="165152" y="236437"/>
                  <a:pt x="165152" y="228970"/>
                </a:cubicBezTo>
                <a:close/>
                <a:moveTo>
                  <a:pt x="1064664" y="210066"/>
                </a:moveTo>
                <a:lnTo>
                  <a:pt x="1147040" y="232553"/>
                </a:lnTo>
                <a:cubicBezTo>
                  <a:pt x="1164514" y="237549"/>
                  <a:pt x="1175748" y="255039"/>
                  <a:pt x="1170754" y="273777"/>
                </a:cubicBezTo>
                <a:lnTo>
                  <a:pt x="1169506" y="280023"/>
                </a:lnTo>
                <a:cubicBezTo>
                  <a:pt x="1183236" y="285020"/>
                  <a:pt x="1194470" y="295014"/>
                  <a:pt x="1200710" y="308755"/>
                </a:cubicBezTo>
                <a:cubicBezTo>
                  <a:pt x="1209446" y="324995"/>
                  <a:pt x="1213190" y="342484"/>
                  <a:pt x="1208198" y="359974"/>
                </a:cubicBezTo>
                <a:lnTo>
                  <a:pt x="1109596" y="725997"/>
                </a:lnTo>
                <a:lnTo>
                  <a:pt x="1075898" y="717252"/>
                </a:lnTo>
                <a:lnTo>
                  <a:pt x="1173252" y="351229"/>
                </a:lnTo>
                <a:cubicBezTo>
                  <a:pt x="1175748" y="342484"/>
                  <a:pt x="1174500" y="333740"/>
                  <a:pt x="1170754" y="326244"/>
                </a:cubicBezTo>
                <a:cubicBezTo>
                  <a:pt x="1168258" y="321248"/>
                  <a:pt x="1164514" y="317500"/>
                  <a:pt x="1159522" y="315001"/>
                </a:cubicBezTo>
                <a:lnTo>
                  <a:pt x="1072154" y="642299"/>
                </a:lnTo>
                <a:cubicBezTo>
                  <a:pt x="1078394" y="639800"/>
                  <a:pt x="1085882" y="638551"/>
                  <a:pt x="1093372" y="641049"/>
                </a:cubicBezTo>
                <a:lnTo>
                  <a:pt x="1095868" y="641049"/>
                </a:lnTo>
                <a:lnTo>
                  <a:pt x="1074650" y="717252"/>
                </a:lnTo>
                <a:cubicBezTo>
                  <a:pt x="1065912" y="714754"/>
                  <a:pt x="1060920" y="709757"/>
                  <a:pt x="1054680" y="704760"/>
                </a:cubicBezTo>
                <a:lnTo>
                  <a:pt x="976048" y="999577"/>
                </a:lnTo>
                <a:lnTo>
                  <a:pt x="968560" y="1032057"/>
                </a:lnTo>
                <a:cubicBezTo>
                  <a:pt x="967312" y="1033306"/>
                  <a:pt x="966064" y="1035805"/>
                  <a:pt x="966064" y="1037054"/>
                </a:cubicBezTo>
                <a:lnTo>
                  <a:pt x="879942" y="1171970"/>
                </a:lnTo>
                <a:cubicBezTo>
                  <a:pt x="873702" y="1179466"/>
                  <a:pt x="864966" y="1185712"/>
                  <a:pt x="856228" y="1185712"/>
                </a:cubicBezTo>
                <a:cubicBezTo>
                  <a:pt x="852484" y="1185712"/>
                  <a:pt x="849988" y="1184463"/>
                  <a:pt x="848740" y="1183213"/>
                </a:cubicBezTo>
                <a:cubicBezTo>
                  <a:pt x="836258" y="1180715"/>
                  <a:pt x="826274" y="1169472"/>
                  <a:pt x="826274" y="1156980"/>
                </a:cubicBezTo>
                <a:lnTo>
                  <a:pt x="820034" y="997079"/>
                </a:lnTo>
                <a:cubicBezTo>
                  <a:pt x="818786" y="995829"/>
                  <a:pt x="820034" y="994580"/>
                  <a:pt x="820034" y="992082"/>
                </a:cubicBezTo>
                <a:lnTo>
                  <a:pt x="825026" y="977091"/>
                </a:lnTo>
                <a:lnTo>
                  <a:pt x="828770" y="959602"/>
                </a:lnTo>
                <a:lnTo>
                  <a:pt x="835010" y="935867"/>
                </a:lnTo>
                <a:lnTo>
                  <a:pt x="1023476" y="235051"/>
                </a:lnTo>
                <a:cubicBezTo>
                  <a:pt x="1025972" y="226306"/>
                  <a:pt x="1030966" y="218811"/>
                  <a:pt x="1039702" y="213814"/>
                </a:cubicBezTo>
                <a:cubicBezTo>
                  <a:pt x="1047190" y="208817"/>
                  <a:pt x="1055928" y="208817"/>
                  <a:pt x="1064664" y="210066"/>
                </a:cubicBezTo>
                <a:close/>
                <a:moveTo>
                  <a:pt x="217306" y="190393"/>
                </a:moveTo>
                <a:lnTo>
                  <a:pt x="199922" y="231459"/>
                </a:lnTo>
                <a:lnTo>
                  <a:pt x="201164" y="232703"/>
                </a:lnTo>
                <a:lnTo>
                  <a:pt x="533952" y="232703"/>
                </a:lnTo>
                <a:lnTo>
                  <a:pt x="551336" y="225237"/>
                </a:lnTo>
                <a:lnTo>
                  <a:pt x="535194" y="231459"/>
                </a:lnTo>
                <a:lnTo>
                  <a:pt x="519050" y="190393"/>
                </a:lnTo>
                <a:close/>
                <a:moveTo>
                  <a:pt x="76988" y="151817"/>
                </a:moveTo>
                <a:cubicBezTo>
                  <a:pt x="54636" y="151817"/>
                  <a:pt x="36010" y="170483"/>
                  <a:pt x="36010" y="192882"/>
                </a:cubicBezTo>
                <a:lnTo>
                  <a:pt x="36010" y="1164760"/>
                </a:lnTo>
                <a:cubicBezTo>
                  <a:pt x="36010" y="1187159"/>
                  <a:pt x="54636" y="1205825"/>
                  <a:pt x="76988" y="1205825"/>
                </a:cubicBezTo>
                <a:lnTo>
                  <a:pt x="658126" y="1205825"/>
                </a:lnTo>
                <a:cubicBezTo>
                  <a:pt x="680478" y="1205825"/>
                  <a:pt x="700346" y="1187159"/>
                  <a:pt x="700346" y="1164760"/>
                </a:cubicBezTo>
                <a:lnTo>
                  <a:pt x="700346" y="192882"/>
                </a:lnTo>
                <a:cubicBezTo>
                  <a:pt x="700346" y="170483"/>
                  <a:pt x="680478" y="151817"/>
                  <a:pt x="658126" y="151817"/>
                </a:cubicBezTo>
                <a:lnTo>
                  <a:pt x="542644" y="151817"/>
                </a:lnTo>
                <a:lnTo>
                  <a:pt x="558786" y="194126"/>
                </a:lnTo>
                <a:lnTo>
                  <a:pt x="598522" y="194126"/>
                </a:lnTo>
                <a:cubicBezTo>
                  <a:pt x="630808" y="194126"/>
                  <a:pt x="656884" y="220259"/>
                  <a:pt x="656884" y="253858"/>
                </a:cubicBezTo>
                <a:lnTo>
                  <a:pt x="656884" y="1103784"/>
                </a:lnTo>
                <a:cubicBezTo>
                  <a:pt x="656884" y="1136139"/>
                  <a:pt x="630808" y="1163516"/>
                  <a:pt x="598522" y="1163516"/>
                </a:cubicBezTo>
                <a:lnTo>
                  <a:pt x="137834" y="1163516"/>
                </a:lnTo>
                <a:cubicBezTo>
                  <a:pt x="105548" y="1163516"/>
                  <a:pt x="78230" y="1136139"/>
                  <a:pt x="78230" y="1103784"/>
                </a:cubicBezTo>
                <a:lnTo>
                  <a:pt x="78230" y="253858"/>
                </a:lnTo>
                <a:cubicBezTo>
                  <a:pt x="78230" y="220259"/>
                  <a:pt x="105548" y="194126"/>
                  <a:pt x="137834" y="194126"/>
                </a:cubicBezTo>
                <a:lnTo>
                  <a:pt x="177570" y="194126"/>
                </a:lnTo>
                <a:lnTo>
                  <a:pt x="193712" y="151817"/>
                </a:lnTo>
                <a:close/>
                <a:moveTo>
                  <a:pt x="369724" y="76933"/>
                </a:moveTo>
                <a:cubicBezTo>
                  <a:pt x="380542" y="76933"/>
                  <a:pt x="388958" y="85347"/>
                  <a:pt x="388958" y="94963"/>
                </a:cubicBezTo>
                <a:cubicBezTo>
                  <a:pt x="388958" y="105782"/>
                  <a:pt x="380542" y="114196"/>
                  <a:pt x="369724" y="114196"/>
                </a:cubicBezTo>
                <a:cubicBezTo>
                  <a:pt x="360106" y="114196"/>
                  <a:pt x="351692" y="105782"/>
                  <a:pt x="351692" y="94963"/>
                </a:cubicBezTo>
                <a:cubicBezTo>
                  <a:pt x="351692" y="85347"/>
                  <a:pt x="360106" y="76933"/>
                  <a:pt x="369724" y="76933"/>
                </a:cubicBezTo>
                <a:close/>
                <a:moveTo>
                  <a:pt x="230964" y="34843"/>
                </a:moveTo>
                <a:lnTo>
                  <a:pt x="230964" y="155550"/>
                </a:lnTo>
                <a:lnTo>
                  <a:pt x="505392" y="155550"/>
                </a:lnTo>
                <a:lnTo>
                  <a:pt x="505392" y="34843"/>
                </a:lnTo>
                <a:close/>
                <a:moveTo>
                  <a:pt x="228482" y="0"/>
                </a:moveTo>
                <a:lnTo>
                  <a:pt x="506632" y="0"/>
                </a:lnTo>
                <a:cubicBezTo>
                  <a:pt x="525258" y="0"/>
                  <a:pt x="541402" y="14933"/>
                  <a:pt x="541402" y="33599"/>
                </a:cubicBezTo>
                <a:lnTo>
                  <a:pt x="541402" y="115729"/>
                </a:lnTo>
                <a:lnTo>
                  <a:pt x="658126" y="115729"/>
                </a:lnTo>
                <a:cubicBezTo>
                  <a:pt x="700346" y="115729"/>
                  <a:pt x="735114" y="150572"/>
                  <a:pt x="735114" y="192882"/>
                </a:cubicBezTo>
                <a:lnTo>
                  <a:pt x="735114" y="1164760"/>
                </a:lnTo>
                <a:cubicBezTo>
                  <a:pt x="735114" y="1207070"/>
                  <a:pt x="700346" y="1240669"/>
                  <a:pt x="658126" y="1240669"/>
                </a:cubicBezTo>
                <a:lnTo>
                  <a:pt x="76988" y="1240669"/>
                </a:lnTo>
                <a:cubicBezTo>
                  <a:pt x="36010" y="1240669"/>
                  <a:pt x="0" y="1207070"/>
                  <a:pt x="0" y="1164760"/>
                </a:cubicBezTo>
                <a:lnTo>
                  <a:pt x="0" y="192882"/>
                </a:lnTo>
                <a:cubicBezTo>
                  <a:pt x="0" y="150572"/>
                  <a:pt x="36010" y="115729"/>
                  <a:pt x="76988" y="115729"/>
                </a:cubicBezTo>
                <a:lnTo>
                  <a:pt x="194954" y="115729"/>
                </a:lnTo>
                <a:lnTo>
                  <a:pt x="194954" y="33599"/>
                </a:lnTo>
                <a:cubicBezTo>
                  <a:pt x="194954" y="14933"/>
                  <a:pt x="209856" y="0"/>
                  <a:pt x="2284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EA5D3C-D658-9843-B7A6-372E824E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127" y="7537036"/>
            <a:ext cx="1285741" cy="1209288"/>
          </a:xfrm>
          <a:custGeom>
            <a:avLst/>
            <a:gdLst>
              <a:gd name="connsiteX0" fmla="*/ 225502 w 1285741"/>
              <a:gd name="connsiteY0" fmla="*/ 243777 h 1209288"/>
              <a:gd name="connsiteX1" fmla="*/ 297636 w 1285741"/>
              <a:gd name="connsiteY1" fmla="*/ 243777 h 1209288"/>
              <a:gd name="connsiteX2" fmla="*/ 305098 w 1285741"/>
              <a:gd name="connsiteY2" fmla="*/ 254901 h 1209288"/>
              <a:gd name="connsiteX3" fmla="*/ 301367 w 1285741"/>
              <a:gd name="connsiteY3" fmla="*/ 268496 h 1209288"/>
              <a:gd name="connsiteX4" fmla="*/ 342408 w 1285741"/>
              <a:gd name="connsiteY4" fmla="*/ 298158 h 1209288"/>
              <a:gd name="connsiteX5" fmla="*/ 363551 w 1285741"/>
              <a:gd name="connsiteY5" fmla="*/ 277147 h 1209288"/>
              <a:gd name="connsiteX6" fmla="*/ 362307 w 1285741"/>
              <a:gd name="connsiteY6" fmla="*/ 254901 h 1209288"/>
              <a:gd name="connsiteX7" fmla="*/ 368526 w 1285741"/>
              <a:gd name="connsiteY7" fmla="*/ 243777 h 1209288"/>
              <a:gd name="connsiteX8" fmla="*/ 441903 w 1285741"/>
              <a:gd name="connsiteY8" fmla="*/ 243777 h 1209288"/>
              <a:gd name="connsiteX9" fmla="*/ 469264 w 1285741"/>
              <a:gd name="connsiteY9" fmla="*/ 270967 h 1209288"/>
              <a:gd name="connsiteX10" fmla="*/ 469264 w 1285741"/>
              <a:gd name="connsiteY10" fmla="*/ 346359 h 1209288"/>
              <a:gd name="connsiteX11" fmla="*/ 502843 w 1285741"/>
              <a:gd name="connsiteY11" fmla="*/ 336471 h 1209288"/>
              <a:gd name="connsiteX12" fmla="*/ 523986 w 1285741"/>
              <a:gd name="connsiteY12" fmla="*/ 358718 h 1209288"/>
              <a:gd name="connsiteX13" fmla="*/ 494138 w 1285741"/>
              <a:gd name="connsiteY13" fmla="*/ 398267 h 1209288"/>
              <a:gd name="connsiteX14" fmla="*/ 469264 w 1285741"/>
              <a:gd name="connsiteY14" fmla="*/ 387144 h 1209288"/>
              <a:gd name="connsiteX15" fmla="*/ 469264 w 1285741"/>
              <a:gd name="connsiteY15" fmla="*/ 462535 h 1209288"/>
              <a:gd name="connsiteX16" fmla="*/ 441903 w 1285741"/>
              <a:gd name="connsiteY16" fmla="*/ 489725 h 1209288"/>
              <a:gd name="connsiteX17" fmla="*/ 369769 w 1285741"/>
              <a:gd name="connsiteY17" fmla="*/ 489725 h 1209288"/>
              <a:gd name="connsiteX18" fmla="*/ 362307 w 1285741"/>
              <a:gd name="connsiteY18" fmla="*/ 478602 h 1209288"/>
              <a:gd name="connsiteX19" fmla="*/ 366038 w 1285741"/>
              <a:gd name="connsiteY19" fmla="*/ 466243 h 1209288"/>
              <a:gd name="connsiteX20" fmla="*/ 324997 w 1285741"/>
              <a:gd name="connsiteY20" fmla="*/ 434109 h 1209288"/>
              <a:gd name="connsiteX21" fmla="*/ 303854 w 1285741"/>
              <a:gd name="connsiteY21" fmla="*/ 455120 h 1209288"/>
              <a:gd name="connsiteX22" fmla="*/ 305098 w 1285741"/>
              <a:gd name="connsiteY22" fmla="*/ 478602 h 1209288"/>
              <a:gd name="connsiteX23" fmla="*/ 297636 w 1285741"/>
              <a:gd name="connsiteY23" fmla="*/ 489725 h 1209288"/>
              <a:gd name="connsiteX24" fmla="*/ 225502 w 1285741"/>
              <a:gd name="connsiteY24" fmla="*/ 489725 h 1209288"/>
              <a:gd name="connsiteX25" fmla="*/ 198141 w 1285741"/>
              <a:gd name="connsiteY25" fmla="*/ 462535 h 1209288"/>
              <a:gd name="connsiteX26" fmla="*/ 198141 w 1285741"/>
              <a:gd name="connsiteY26" fmla="*/ 385908 h 1209288"/>
              <a:gd name="connsiteX27" fmla="*/ 173268 w 1285741"/>
              <a:gd name="connsiteY27" fmla="*/ 398267 h 1209288"/>
              <a:gd name="connsiteX28" fmla="*/ 142176 w 1285741"/>
              <a:gd name="connsiteY28" fmla="*/ 358718 h 1209288"/>
              <a:gd name="connsiteX29" fmla="*/ 163318 w 1285741"/>
              <a:gd name="connsiteY29" fmla="*/ 336471 h 1209288"/>
              <a:gd name="connsiteX30" fmla="*/ 198141 w 1285741"/>
              <a:gd name="connsiteY30" fmla="*/ 346359 h 1209288"/>
              <a:gd name="connsiteX31" fmla="*/ 198141 w 1285741"/>
              <a:gd name="connsiteY31" fmla="*/ 270967 h 1209288"/>
              <a:gd name="connsiteX32" fmla="*/ 225502 w 1285741"/>
              <a:gd name="connsiteY32" fmla="*/ 243777 h 1209288"/>
              <a:gd name="connsiteX33" fmla="*/ 329831 w 1285741"/>
              <a:gd name="connsiteY33" fmla="*/ 111947 h 1209288"/>
              <a:gd name="connsiteX34" fmla="*/ 294976 w 1285741"/>
              <a:gd name="connsiteY34" fmla="*/ 113194 h 1209288"/>
              <a:gd name="connsiteX35" fmla="*/ 34813 w 1285741"/>
              <a:gd name="connsiteY35" fmla="*/ 376173 h 1209288"/>
              <a:gd name="connsiteX36" fmla="*/ 88339 w 1285741"/>
              <a:gd name="connsiteY36" fmla="*/ 581821 h 1209288"/>
              <a:gd name="connsiteX37" fmla="*/ 110746 w 1285741"/>
              <a:gd name="connsiteY37" fmla="*/ 851033 h 1209288"/>
              <a:gd name="connsiteX38" fmla="*/ 110746 w 1285741"/>
              <a:gd name="connsiteY38" fmla="*/ 1141432 h 1209288"/>
              <a:gd name="connsiteX39" fmla="*/ 145600 w 1285741"/>
              <a:gd name="connsiteY39" fmla="*/ 1176330 h 1209288"/>
              <a:gd name="connsiteX40" fmla="*/ 393316 w 1285741"/>
              <a:gd name="connsiteY40" fmla="*/ 1176330 h 1209288"/>
              <a:gd name="connsiteX41" fmla="*/ 425681 w 1285741"/>
              <a:gd name="connsiteY41" fmla="*/ 1155142 h 1209288"/>
              <a:gd name="connsiteX42" fmla="*/ 426925 w 1285741"/>
              <a:gd name="connsiteY42" fmla="*/ 1151403 h 1209288"/>
              <a:gd name="connsiteX43" fmla="*/ 428170 w 1285741"/>
              <a:gd name="connsiteY43" fmla="*/ 1146417 h 1209288"/>
              <a:gd name="connsiteX44" fmla="*/ 429415 w 1285741"/>
              <a:gd name="connsiteY44" fmla="*/ 1141432 h 1209288"/>
              <a:gd name="connsiteX45" fmla="*/ 429415 w 1285741"/>
              <a:gd name="connsiteY45" fmla="*/ 1000594 h 1209288"/>
              <a:gd name="connsiteX46" fmla="*/ 429415 w 1285741"/>
              <a:gd name="connsiteY46" fmla="*/ 991870 h 1209288"/>
              <a:gd name="connsiteX47" fmla="*/ 430660 w 1285741"/>
              <a:gd name="connsiteY47" fmla="*/ 986884 h 1209288"/>
              <a:gd name="connsiteX48" fmla="*/ 431905 w 1285741"/>
              <a:gd name="connsiteY48" fmla="*/ 984392 h 1209288"/>
              <a:gd name="connsiteX49" fmla="*/ 435639 w 1285741"/>
              <a:gd name="connsiteY49" fmla="*/ 979406 h 1209288"/>
              <a:gd name="connsiteX50" fmla="*/ 435639 w 1285741"/>
              <a:gd name="connsiteY50" fmla="*/ 976914 h 1209288"/>
              <a:gd name="connsiteX51" fmla="*/ 439373 w 1285741"/>
              <a:gd name="connsiteY51" fmla="*/ 973175 h 1209288"/>
              <a:gd name="connsiteX52" fmla="*/ 441863 w 1285741"/>
              <a:gd name="connsiteY52" fmla="*/ 971928 h 1209288"/>
              <a:gd name="connsiteX53" fmla="*/ 444353 w 1285741"/>
              <a:gd name="connsiteY53" fmla="*/ 968189 h 1209288"/>
              <a:gd name="connsiteX54" fmla="*/ 448087 w 1285741"/>
              <a:gd name="connsiteY54" fmla="*/ 965697 h 1209288"/>
              <a:gd name="connsiteX55" fmla="*/ 466759 w 1285741"/>
              <a:gd name="connsiteY55" fmla="*/ 960711 h 1209288"/>
              <a:gd name="connsiteX56" fmla="*/ 471738 w 1285741"/>
              <a:gd name="connsiteY56" fmla="*/ 959465 h 1209288"/>
              <a:gd name="connsiteX57" fmla="*/ 482942 w 1285741"/>
              <a:gd name="connsiteY57" fmla="*/ 960711 h 1209288"/>
              <a:gd name="connsiteX58" fmla="*/ 580036 w 1285741"/>
              <a:gd name="connsiteY58" fmla="*/ 960711 h 1209288"/>
              <a:gd name="connsiteX59" fmla="*/ 624849 w 1285741"/>
              <a:gd name="connsiteY59" fmla="*/ 915843 h 1209288"/>
              <a:gd name="connsiteX60" fmla="*/ 624849 w 1285741"/>
              <a:gd name="connsiteY60" fmla="*/ 822367 h 1209288"/>
              <a:gd name="connsiteX61" fmla="*/ 607422 w 1285741"/>
              <a:gd name="connsiteY61" fmla="*/ 822367 h 1209288"/>
              <a:gd name="connsiteX62" fmla="*/ 538958 w 1285741"/>
              <a:gd name="connsiteY62" fmla="*/ 814888 h 1209288"/>
              <a:gd name="connsiteX63" fmla="*/ 527754 w 1285741"/>
              <a:gd name="connsiteY63" fmla="*/ 792454 h 1209288"/>
              <a:gd name="connsiteX64" fmla="*/ 548916 w 1285741"/>
              <a:gd name="connsiteY64" fmla="*/ 779991 h 1209288"/>
              <a:gd name="connsiteX65" fmla="*/ 624849 w 1285741"/>
              <a:gd name="connsiteY65" fmla="*/ 786222 h 1209288"/>
              <a:gd name="connsiteX66" fmla="*/ 624849 w 1285741"/>
              <a:gd name="connsiteY66" fmla="*/ 710195 h 1209288"/>
              <a:gd name="connsiteX67" fmla="*/ 624849 w 1285741"/>
              <a:gd name="connsiteY67" fmla="*/ 701471 h 1209288"/>
              <a:gd name="connsiteX68" fmla="*/ 665927 w 1285741"/>
              <a:gd name="connsiteY68" fmla="*/ 669066 h 1209288"/>
              <a:gd name="connsiteX69" fmla="*/ 699537 w 1285741"/>
              <a:gd name="connsiteY69" fmla="*/ 669066 h 1209288"/>
              <a:gd name="connsiteX70" fmla="*/ 714475 w 1285741"/>
              <a:gd name="connsiteY70" fmla="*/ 661587 h 1209288"/>
              <a:gd name="connsiteX71" fmla="*/ 716964 w 1285741"/>
              <a:gd name="connsiteY71" fmla="*/ 651617 h 1209288"/>
              <a:gd name="connsiteX72" fmla="*/ 715720 w 1285741"/>
              <a:gd name="connsiteY72" fmla="*/ 646631 h 1209288"/>
              <a:gd name="connsiteX73" fmla="*/ 713230 w 1285741"/>
              <a:gd name="connsiteY73" fmla="*/ 642892 h 1209288"/>
              <a:gd name="connsiteX74" fmla="*/ 639787 w 1285741"/>
              <a:gd name="connsiteY74" fmla="*/ 518257 h 1209288"/>
              <a:gd name="connsiteX75" fmla="*/ 624849 w 1285741"/>
              <a:gd name="connsiteY75" fmla="*/ 462172 h 1209288"/>
              <a:gd name="connsiteX76" fmla="*/ 624849 w 1285741"/>
              <a:gd name="connsiteY76" fmla="*/ 408578 h 1209288"/>
              <a:gd name="connsiteX77" fmla="*/ 623604 w 1285741"/>
              <a:gd name="connsiteY77" fmla="*/ 387391 h 1209288"/>
              <a:gd name="connsiteX78" fmla="*/ 623604 w 1285741"/>
              <a:gd name="connsiteY78" fmla="*/ 381159 h 1209288"/>
              <a:gd name="connsiteX79" fmla="*/ 621115 w 1285741"/>
              <a:gd name="connsiteY79" fmla="*/ 364956 h 1209288"/>
              <a:gd name="connsiteX80" fmla="*/ 619870 w 1285741"/>
              <a:gd name="connsiteY80" fmla="*/ 352493 h 1209288"/>
              <a:gd name="connsiteX81" fmla="*/ 617380 w 1285741"/>
              <a:gd name="connsiteY81" fmla="*/ 343768 h 1209288"/>
              <a:gd name="connsiteX82" fmla="*/ 614891 w 1285741"/>
              <a:gd name="connsiteY82" fmla="*/ 331305 h 1209288"/>
              <a:gd name="connsiteX83" fmla="*/ 614891 w 1285741"/>
              <a:gd name="connsiteY83" fmla="*/ 330058 h 1209288"/>
              <a:gd name="connsiteX84" fmla="*/ 526510 w 1285741"/>
              <a:gd name="connsiteY84" fmla="*/ 187975 h 1209288"/>
              <a:gd name="connsiteX85" fmla="*/ 481697 w 1285741"/>
              <a:gd name="connsiteY85" fmla="*/ 155569 h 1209288"/>
              <a:gd name="connsiteX86" fmla="*/ 470494 w 1285741"/>
              <a:gd name="connsiteY86" fmla="*/ 149338 h 1209288"/>
              <a:gd name="connsiteX87" fmla="*/ 461780 w 1285741"/>
              <a:gd name="connsiteY87" fmla="*/ 143106 h 1209288"/>
              <a:gd name="connsiteX88" fmla="*/ 440618 w 1285741"/>
              <a:gd name="connsiteY88" fmla="*/ 133135 h 1209288"/>
              <a:gd name="connsiteX89" fmla="*/ 418212 w 1285741"/>
              <a:gd name="connsiteY89" fmla="*/ 125657 h 1209288"/>
              <a:gd name="connsiteX90" fmla="*/ 415722 w 1285741"/>
              <a:gd name="connsiteY90" fmla="*/ 125657 h 1209288"/>
              <a:gd name="connsiteX91" fmla="*/ 408253 w 1285741"/>
              <a:gd name="connsiteY91" fmla="*/ 123164 h 1209288"/>
              <a:gd name="connsiteX92" fmla="*/ 329831 w 1285741"/>
              <a:gd name="connsiteY92" fmla="*/ 111947 h 1209288"/>
              <a:gd name="connsiteX93" fmla="*/ 619498 w 1285741"/>
              <a:gd name="connsiteY93" fmla="*/ 77228 h 1209288"/>
              <a:gd name="connsiteX94" fmla="*/ 561430 w 1285741"/>
              <a:gd name="connsiteY94" fmla="*/ 78472 h 1209288"/>
              <a:gd name="connsiteX95" fmla="*/ 465533 w 1285741"/>
              <a:gd name="connsiteY95" fmla="*/ 107071 h 1209288"/>
              <a:gd name="connsiteX96" fmla="*/ 487951 w 1285741"/>
              <a:gd name="connsiteY96" fmla="*/ 117019 h 1209288"/>
              <a:gd name="connsiteX97" fmla="*/ 504141 w 1285741"/>
              <a:gd name="connsiteY97" fmla="*/ 128210 h 1209288"/>
              <a:gd name="connsiteX98" fmla="*/ 511614 w 1285741"/>
              <a:gd name="connsiteY98" fmla="*/ 131940 h 1209288"/>
              <a:gd name="connsiteX99" fmla="*/ 522822 w 1285741"/>
              <a:gd name="connsiteY99" fmla="*/ 140644 h 1209288"/>
              <a:gd name="connsiteX100" fmla="*/ 651101 w 1285741"/>
              <a:gd name="connsiteY100" fmla="*/ 322186 h 1209288"/>
              <a:gd name="connsiteX101" fmla="*/ 651101 w 1285741"/>
              <a:gd name="connsiteY101" fmla="*/ 323430 h 1209288"/>
              <a:gd name="connsiteX102" fmla="*/ 656082 w 1285741"/>
              <a:gd name="connsiteY102" fmla="*/ 352029 h 1209288"/>
              <a:gd name="connsiteX103" fmla="*/ 657328 w 1285741"/>
              <a:gd name="connsiteY103" fmla="*/ 357003 h 1209288"/>
              <a:gd name="connsiteX104" fmla="*/ 658573 w 1285741"/>
              <a:gd name="connsiteY104" fmla="*/ 366950 h 1209288"/>
              <a:gd name="connsiteX105" fmla="*/ 659819 w 1285741"/>
              <a:gd name="connsiteY105" fmla="*/ 379385 h 1209288"/>
              <a:gd name="connsiteX106" fmla="*/ 661064 w 1285741"/>
              <a:gd name="connsiteY106" fmla="*/ 386845 h 1209288"/>
              <a:gd name="connsiteX107" fmla="*/ 661064 w 1285741"/>
              <a:gd name="connsiteY107" fmla="*/ 409227 h 1209288"/>
              <a:gd name="connsiteX108" fmla="*/ 661064 w 1285741"/>
              <a:gd name="connsiteY108" fmla="*/ 462695 h 1209288"/>
              <a:gd name="connsiteX109" fmla="*/ 672273 w 1285741"/>
              <a:gd name="connsiteY109" fmla="*/ 499999 h 1209288"/>
              <a:gd name="connsiteX110" fmla="*/ 745753 w 1285741"/>
              <a:gd name="connsiteY110" fmla="*/ 625586 h 1209288"/>
              <a:gd name="connsiteX111" fmla="*/ 753225 w 1285741"/>
              <a:gd name="connsiteY111" fmla="*/ 651698 h 1209288"/>
              <a:gd name="connsiteX112" fmla="*/ 745753 w 1285741"/>
              <a:gd name="connsiteY112" fmla="*/ 679054 h 1209288"/>
              <a:gd name="connsiteX113" fmla="*/ 714617 w 1285741"/>
              <a:gd name="connsiteY113" fmla="*/ 702679 h 1209288"/>
              <a:gd name="connsiteX114" fmla="*/ 700918 w 1285741"/>
              <a:gd name="connsiteY114" fmla="*/ 705166 h 1209288"/>
              <a:gd name="connsiteX115" fmla="*/ 667291 w 1285741"/>
              <a:gd name="connsiteY115" fmla="*/ 705166 h 1209288"/>
              <a:gd name="connsiteX116" fmla="*/ 661064 w 1285741"/>
              <a:gd name="connsiteY116" fmla="*/ 710140 h 1209288"/>
              <a:gd name="connsiteX117" fmla="*/ 661064 w 1285741"/>
              <a:gd name="connsiteY117" fmla="*/ 915308 h 1209288"/>
              <a:gd name="connsiteX118" fmla="*/ 581357 w 1285741"/>
              <a:gd name="connsiteY118" fmla="*/ 994888 h 1209288"/>
              <a:gd name="connsiteX119" fmla="*/ 484214 w 1285741"/>
              <a:gd name="connsiteY119" fmla="*/ 994888 h 1209288"/>
              <a:gd name="connsiteX120" fmla="*/ 471760 w 1285741"/>
              <a:gd name="connsiteY120" fmla="*/ 994888 h 1209288"/>
              <a:gd name="connsiteX121" fmla="*/ 468024 w 1285741"/>
              <a:gd name="connsiteY121" fmla="*/ 994888 h 1209288"/>
              <a:gd name="connsiteX122" fmla="*/ 468024 w 1285741"/>
              <a:gd name="connsiteY122" fmla="*/ 996131 h 1209288"/>
              <a:gd name="connsiteX123" fmla="*/ 466779 w 1285741"/>
              <a:gd name="connsiteY123" fmla="*/ 996131 h 1209288"/>
              <a:gd name="connsiteX124" fmla="*/ 465533 w 1285741"/>
              <a:gd name="connsiteY124" fmla="*/ 999862 h 1209288"/>
              <a:gd name="connsiteX125" fmla="*/ 465533 w 1285741"/>
              <a:gd name="connsiteY125" fmla="*/ 1137884 h 1209288"/>
              <a:gd name="connsiteX126" fmla="*/ 661064 w 1285741"/>
              <a:gd name="connsiteY126" fmla="*/ 1137884 h 1209288"/>
              <a:gd name="connsiteX127" fmla="*/ 693445 w 1285741"/>
              <a:gd name="connsiteY127" fmla="*/ 1116745 h 1209288"/>
              <a:gd name="connsiteX128" fmla="*/ 693445 w 1285741"/>
              <a:gd name="connsiteY128" fmla="*/ 1114258 h 1209288"/>
              <a:gd name="connsiteX129" fmla="*/ 694690 w 1285741"/>
              <a:gd name="connsiteY129" fmla="*/ 1109284 h 1209288"/>
              <a:gd name="connsiteX130" fmla="*/ 695936 w 1285741"/>
              <a:gd name="connsiteY130" fmla="*/ 1103067 h 1209288"/>
              <a:gd name="connsiteX131" fmla="*/ 695936 w 1285741"/>
              <a:gd name="connsiteY131" fmla="*/ 962558 h 1209288"/>
              <a:gd name="connsiteX132" fmla="*/ 708390 w 1285741"/>
              <a:gd name="connsiteY132" fmla="*/ 933959 h 1209288"/>
              <a:gd name="connsiteX133" fmla="*/ 738280 w 1285741"/>
              <a:gd name="connsiteY133" fmla="*/ 922768 h 1209288"/>
              <a:gd name="connsiteX134" fmla="*/ 750734 w 1285741"/>
              <a:gd name="connsiteY134" fmla="*/ 922768 h 1209288"/>
              <a:gd name="connsiteX135" fmla="*/ 847877 w 1285741"/>
              <a:gd name="connsiteY135" fmla="*/ 922768 h 1209288"/>
              <a:gd name="connsiteX136" fmla="*/ 891467 w 1285741"/>
              <a:gd name="connsiteY136" fmla="*/ 879248 h 1209288"/>
              <a:gd name="connsiteX137" fmla="*/ 891467 w 1285741"/>
              <a:gd name="connsiteY137" fmla="*/ 784747 h 1209288"/>
              <a:gd name="connsiteX138" fmla="*/ 874031 w 1285741"/>
              <a:gd name="connsiteY138" fmla="*/ 785990 h 1209288"/>
              <a:gd name="connsiteX139" fmla="*/ 806778 w 1285741"/>
              <a:gd name="connsiteY139" fmla="*/ 777286 h 1209288"/>
              <a:gd name="connsiteX140" fmla="*/ 794324 w 1285741"/>
              <a:gd name="connsiteY140" fmla="*/ 754904 h 1209288"/>
              <a:gd name="connsiteX141" fmla="*/ 816742 w 1285741"/>
              <a:gd name="connsiteY141" fmla="*/ 743713 h 1209288"/>
              <a:gd name="connsiteX142" fmla="*/ 891467 w 1285741"/>
              <a:gd name="connsiteY142" fmla="*/ 749930 h 1209288"/>
              <a:gd name="connsiteX143" fmla="*/ 891467 w 1285741"/>
              <a:gd name="connsiteY143" fmla="*/ 674080 h 1209288"/>
              <a:gd name="connsiteX144" fmla="*/ 932566 w 1285741"/>
              <a:gd name="connsiteY144" fmla="*/ 633047 h 1209288"/>
              <a:gd name="connsiteX145" fmla="*/ 966192 w 1285741"/>
              <a:gd name="connsiteY145" fmla="*/ 633047 h 1209288"/>
              <a:gd name="connsiteX146" fmla="*/ 981137 w 1285741"/>
              <a:gd name="connsiteY146" fmla="*/ 623099 h 1209288"/>
              <a:gd name="connsiteX147" fmla="*/ 981137 w 1285741"/>
              <a:gd name="connsiteY147" fmla="*/ 606934 h 1209288"/>
              <a:gd name="connsiteX148" fmla="*/ 907657 w 1285741"/>
              <a:gd name="connsiteY148" fmla="*/ 481347 h 1209288"/>
              <a:gd name="connsiteX149" fmla="*/ 891467 w 1285741"/>
              <a:gd name="connsiteY149" fmla="*/ 426635 h 1209288"/>
              <a:gd name="connsiteX150" fmla="*/ 891467 w 1285741"/>
              <a:gd name="connsiteY150" fmla="*/ 371924 h 1209288"/>
              <a:gd name="connsiteX151" fmla="*/ 891467 w 1285741"/>
              <a:gd name="connsiteY151" fmla="*/ 352029 h 1209288"/>
              <a:gd name="connsiteX152" fmla="*/ 891467 w 1285741"/>
              <a:gd name="connsiteY152" fmla="*/ 344568 h 1209288"/>
              <a:gd name="connsiteX153" fmla="*/ 888976 w 1285741"/>
              <a:gd name="connsiteY153" fmla="*/ 328404 h 1209288"/>
              <a:gd name="connsiteX154" fmla="*/ 886485 w 1285741"/>
              <a:gd name="connsiteY154" fmla="*/ 315969 h 1209288"/>
              <a:gd name="connsiteX155" fmla="*/ 885240 w 1285741"/>
              <a:gd name="connsiteY155" fmla="*/ 308509 h 1209288"/>
              <a:gd name="connsiteX156" fmla="*/ 881503 w 1285741"/>
              <a:gd name="connsiteY156" fmla="*/ 294831 h 1209288"/>
              <a:gd name="connsiteX157" fmla="*/ 793079 w 1285741"/>
              <a:gd name="connsiteY157" fmla="*/ 151835 h 1209288"/>
              <a:gd name="connsiteX158" fmla="*/ 781870 w 1285741"/>
              <a:gd name="connsiteY158" fmla="*/ 141888 h 1209288"/>
              <a:gd name="connsiteX159" fmla="*/ 780624 w 1285741"/>
              <a:gd name="connsiteY159" fmla="*/ 140644 h 1209288"/>
              <a:gd name="connsiteX160" fmla="*/ 764434 w 1285741"/>
              <a:gd name="connsiteY160" fmla="*/ 128210 h 1209288"/>
              <a:gd name="connsiteX161" fmla="*/ 751980 w 1285741"/>
              <a:gd name="connsiteY161" fmla="*/ 120749 h 1209288"/>
              <a:gd name="connsiteX162" fmla="*/ 748243 w 1285741"/>
              <a:gd name="connsiteY162" fmla="*/ 118262 h 1209288"/>
              <a:gd name="connsiteX163" fmla="*/ 684727 w 1285741"/>
              <a:gd name="connsiteY163" fmla="*/ 89662 h 1209288"/>
              <a:gd name="connsiteX164" fmla="*/ 674764 w 1285741"/>
              <a:gd name="connsiteY164" fmla="*/ 87176 h 1209288"/>
              <a:gd name="connsiteX165" fmla="*/ 619498 w 1285741"/>
              <a:gd name="connsiteY165" fmla="*/ 77228 h 1209288"/>
              <a:gd name="connsiteX166" fmla="*/ 894121 w 1285741"/>
              <a:gd name="connsiteY166" fmla="*/ 38709 h 1209288"/>
              <a:gd name="connsiteX167" fmla="*/ 830586 w 1285741"/>
              <a:gd name="connsiteY167" fmla="*/ 39506 h 1209288"/>
              <a:gd name="connsiteX168" fmla="*/ 734689 w 1285741"/>
              <a:gd name="connsiteY168" fmla="*/ 66875 h 1209288"/>
              <a:gd name="connsiteX169" fmla="*/ 757107 w 1285741"/>
              <a:gd name="connsiteY169" fmla="*/ 78071 h 1209288"/>
              <a:gd name="connsiteX170" fmla="*/ 775788 w 1285741"/>
              <a:gd name="connsiteY170" fmla="*/ 89268 h 1209288"/>
              <a:gd name="connsiteX171" fmla="*/ 778278 w 1285741"/>
              <a:gd name="connsiteY171" fmla="*/ 90512 h 1209288"/>
              <a:gd name="connsiteX172" fmla="*/ 793223 w 1285741"/>
              <a:gd name="connsiteY172" fmla="*/ 100464 h 1209288"/>
              <a:gd name="connsiteX173" fmla="*/ 920255 w 1285741"/>
              <a:gd name="connsiteY173" fmla="*/ 283339 h 1209288"/>
              <a:gd name="connsiteX174" fmla="*/ 920255 w 1285741"/>
              <a:gd name="connsiteY174" fmla="*/ 284583 h 1209288"/>
              <a:gd name="connsiteX175" fmla="*/ 926482 w 1285741"/>
              <a:gd name="connsiteY175" fmla="*/ 311952 h 1209288"/>
              <a:gd name="connsiteX176" fmla="*/ 926482 w 1285741"/>
              <a:gd name="connsiteY176" fmla="*/ 318172 h 1209288"/>
              <a:gd name="connsiteX177" fmla="*/ 927728 w 1285741"/>
              <a:gd name="connsiteY177" fmla="*/ 326881 h 1209288"/>
              <a:gd name="connsiteX178" fmla="*/ 930219 w 1285741"/>
              <a:gd name="connsiteY178" fmla="*/ 340565 h 1209288"/>
              <a:gd name="connsiteX179" fmla="*/ 930219 w 1285741"/>
              <a:gd name="connsiteY179" fmla="*/ 348029 h 1209288"/>
              <a:gd name="connsiteX180" fmla="*/ 931464 w 1285741"/>
              <a:gd name="connsiteY180" fmla="*/ 369178 h 1209288"/>
              <a:gd name="connsiteX181" fmla="*/ 931464 w 1285741"/>
              <a:gd name="connsiteY181" fmla="*/ 423916 h 1209288"/>
              <a:gd name="connsiteX182" fmla="*/ 932710 w 1285741"/>
              <a:gd name="connsiteY182" fmla="*/ 433868 h 1209288"/>
              <a:gd name="connsiteX183" fmla="*/ 941427 w 1285741"/>
              <a:gd name="connsiteY183" fmla="*/ 461237 h 1209288"/>
              <a:gd name="connsiteX184" fmla="*/ 1014907 w 1285741"/>
              <a:gd name="connsiteY184" fmla="*/ 585641 h 1209288"/>
              <a:gd name="connsiteX185" fmla="*/ 1021134 w 1285741"/>
              <a:gd name="connsiteY185" fmla="*/ 625451 h 1209288"/>
              <a:gd name="connsiteX186" fmla="*/ 1016152 w 1285741"/>
              <a:gd name="connsiteY186" fmla="*/ 639135 h 1209288"/>
              <a:gd name="connsiteX187" fmla="*/ 970072 w 1285741"/>
              <a:gd name="connsiteY187" fmla="*/ 665260 h 1209288"/>
              <a:gd name="connsiteX188" fmla="*/ 936446 w 1285741"/>
              <a:gd name="connsiteY188" fmla="*/ 665260 h 1209288"/>
              <a:gd name="connsiteX189" fmla="*/ 931464 w 1285741"/>
              <a:gd name="connsiteY189" fmla="*/ 671480 h 1209288"/>
              <a:gd name="connsiteX190" fmla="*/ 931464 w 1285741"/>
              <a:gd name="connsiteY190" fmla="*/ 876747 h 1209288"/>
              <a:gd name="connsiteX191" fmla="*/ 851758 w 1285741"/>
              <a:gd name="connsiteY191" fmla="*/ 956366 h 1209288"/>
              <a:gd name="connsiteX192" fmla="*/ 754616 w 1285741"/>
              <a:gd name="connsiteY192" fmla="*/ 956366 h 1209288"/>
              <a:gd name="connsiteX193" fmla="*/ 740916 w 1285741"/>
              <a:gd name="connsiteY193" fmla="*/ 955122 h 1209288"/>
              <a:gd name="connsiteX194" fmla="*/ 735935 w 1285741"/>
              <a:gd name="connsiteY194" fmla="*/ 956366 h 1209288"/>
              <a:gd name="connsiteX195" fmla="*/ 734689 w 1285741"/>
              <a:gd name="connsiteY195" fmla="*/ 960098 h 1209288"/>
              <a:gd name="connsiteX196" fmla="*/ 734689 w 1285741"/>
              <a:gd name="connsiteY196" fmla="*/ 1099431 h 1209288"/>
              <a:gd name="connsiteX197" fmla="*/ 930219 w 1285741"/>
              <a:gd name="connsiteY197" fmla="*/ 1099431 h 1209288"/>
              <a:gd name="connsiteX198" fmla="*/ 965090 w 1285741"/>
              <a:gd name="connsiteY198" fmla="*/ 1063354 h 1209288"/>
              <a:gd name="connsiteX199" fmla="*/ 965090 w 1285741"/>
              <a:gd name="connsiteY199" fmla="*/ 922777 h 1209288"/>
              <a:gd name="connsiteX200" fmla="*/ 977544 w 1285741"/>
              <a:gd name="connsiteY200" fmla="*/ 894164 h 1209288"/>
              <a:gd name="connsiteX201" fmla="*/ 1008680 w 1285741"/>
              <a:gd name="connsiteY201" fmla="*/ 884212 h 1209288"/>
              <a:gd name="connsiteX202" fmla="*/ 1019888 w 1285741"/>
              <a:gd name="connsiteY202" fmla="*/ 884212 h 1209288"/>
              <a:gd name="connsiteX203" fmla="*/ 1117030 w 1285741"/>
              <a:gd name="connsiteY203" fmla="*/ 884212 h 1209288"/>
              <a:gd name="connsiteX204" fmla="*/ 1161865 w 1285741"/>
              <a:gd name="connsiteY204" fmla="*/ 839426 h 1209288"/>
              <a:gd name="connsiteX205" fmla="*/ 1161865 w 1285741"/>
              <a:gd name="connsiteY205" fmla="*/ 746123 h 1209288"/>
              <a:gd name="connsiteX206" fmla="*/ 1143184 w 1285741"/>
              <a:gd name="connsiteY206" fmla="*/ 747367 h 1209288"/>
              <a:gd name="connsiteX207" fmla="*/ 1075932 w 1285741"/>
              <a:gd name="connsiteY207" fmla="*/ 737415 h 1209288"/>
              <a:gd name="connsiteX208" fmla="*/ 1063478 w 1285741"/>
              <a:gd name="connsiteY208" fmla="*/ 715022 h 1209288"/>
              <a:gd name="connsiteX209" fmla="*/ 1085895 w 1285741"/>
              <a:gd name="connsiteY209" fmla="*/ 703826 h 1209288"/>
              <a:gd name="connsiteX210" fmla="*/ 1161865 w 1285741"/>
              <a:gd name="connsiteY210" fmla="*/ 710046 h 1209288"/>
              <a:gd name="connsiteX211" fmla="*/ 1161865 w 1285741"/>
              <a:gd name="connsiteY211" fmla="*/ 634159 h 1209288"/>
              <a:gd name="connsiteX212" fmla="*/ 1202964 w 1285741"/>
              <a:gd name="connsiteY212" fmla="*/ 593106 h 1209288"/>
              <a:gd name="connsiteX213" fmla="*/ 1236590 w 1285741"/>
              <a:gd name="connsiteY213" fmla="*/ 593106 h 1209288"/>
              <a:gd name="connsiteX214" fmla="*/ 1250289 w 1285741"/>
              <a:gd name="connsiteY214" fmla="*/ 584397 h 1209288"/>
              <a:gd name="connsiteX215" fmla="*/ 1250289 w 1285741"/>
              <a:gd name="connsiteY215" fmla="*/ 566981 h 1209288"/>
              <a:gd name="connsiteX216" fmla="*/ 1176810 w 1285741"/>
              <a:gd name="connsiteY216" fmla="*/ 441332 h 1209288"/>
              <a:gd name="connsiteX217" fmla="*/ 1161865 w 1285741"/>
              <a:gd name="connsiteY217" fmla="*/ 386595 h 1209288"/>
              <a:gd name="connsiteX218" fmla="*/ 1161865 w 1285741"/>
              <a:gd name="connsiteY218" fmla="*/ 333101 h 1209288"/>
              <a:gd name="connsiteX219" fmla="*/ 1063478 w 1285741"/>
              <a:gd name="connsiteY219" fmla="*/ 111661 h 1209288"/>
              <a:gd name="connsiteX220" fmla="*/ 894121 w 1285741"/>
              <a:gd name="connsiteY220" fmla="*/ 38709 h 1209288"/>
              <a:gd name="connsiteX221" fmla="*/ 895081 w 1285741"/>
              <a:gd name="connsiteY221" fmla="*/ 1495 h 1209288"/>
              <a:gd name="connsiteX222" fmla="*/ 1084201 w 1285741"/>
              <a:gd name="connsiteY222" fmla="*/ 84521 h 1209288"/>
              <a:gd name="connsiteX223" fmla="*/ 1194924 w 1285741"/>
              <a:gd name="connsiteY223" fmla="*/ 332394 h 1209288"/>
              <a:gd name="connsiteX224" fmla="*/ 1194924 w 1285741"/>
              <a:gd name="connsiteY224" fmla="*/ 385954 h 1209288"/>
              <a:gd name="connsiteX225" fmla="*/ 1203633 w 1285741"/>
              <a:gd name="connsiteY225" fmla="*/ 423322 h 1209288"/>
              <a:gd name="connsiteX226" fmla="*/ 1278277 w 1285741"/>
              <a:gd name="connsiteY226" fmla="*/ 549126 h 1209288"/>
              <a:gd name="connsiteX227" fmla="*/ 1278277 w 1285741"/>
              <a:gd name="connsiteY227" fmla="*/ 601441 h 1209288"/>
              <a:gd name="connsiteX228" fmla="*/ 1233491 w 1285741"/>
              <a:gd name="connsiteY228" fmla="*/ 628844 h 1209288"/>
              <a:gd name="connsiteX229" fmla="*/ 1199900 w 1285741"/>
              <a:gd name="connsiteY229" fmla="*/ 628844 h 1209288"/>
              <a:gd name="connsiteX230" fmla="*/ 1194924 w 1285741"/>
              <a:gd name="connsiteY230" fmla="*/ 633826 h 1209288"/>
              <a:gd name="connsiteX231" fmla="*/ 1194924 w 1285741"/>
              <a:gd name="connsiteY231" fmla="*/ 839349 h 1209288"/>
              <a:gd name="connsiteX232" fmla="*/ 1114059 w 1285741"/>
              <a:gd name="connsiteY232" fmla="*/ 919066 h 1209288"/>
              <a:gd name="connsiteX233" fmla="*/ 1017020 w 1285741"/>
              <a:gd name="connsiteY233" fmla="*/ 919066 h 1209288"/>
              <a:gd name="connsiteX234" fmla="*/ 1003335 w 1285741"/>
              <a:gd name="connsiteY234" fmla="*/ 919066 h 1209288"/>
              <a:gd name="connsiteX235" fmla="*/ 999603 w 1285741"/>
              <a:gd name="connsiteY235" fmla="*/ 920312 h 1209288"/>
              <a:gd name="connsiteX236" fmla="*/ 998359 w 1285741"/>
              <a:gd name="connsiteY236" fmla="*/ 922803 h 1209288"/>
              <a:gd name="connsiteX237" fmla="*/ 998359 w 1285741"/>
              <a:gd name="connsiteY237" fmla="*/ 1063554 h 1209288"/>
              <a:gd name="connsiteX238" fmla="*/ 927446 w 1285741"/>
              <a:gd name="connsiteY238" fmla="*/ 1134553 h 1209288"/>
              <a:gd name="connsiteX239" fmla="*/ 724661 w 1285741"/>
              <a:gd name="connsiteY239" fmla="*/ 1134553 h 1209288"/>
              <a:gd name="connsiteX240" fmla="*/ 662457 w 1285741"/>
              <a:gd name="connsiteY240" fmla="*/ 1171921 h 1209288"/>
              <a:gd name="connsiteX241" fmla="*/ 458428 w 1285741"/>
              <a:gd name="connsiteY241" fmla="*/ 1171921 h 1209288"/>
              <a:gd name="connsiteX242" fmla="*/ 396224 w 1285741"/>
              <a:gd name="connsiteY242" fmla="*/ 1209288 h 1209288"/>
              <a:gd name="connsiteX243" fmla="*/ 148651 w 1285741"/>
              <a:gd name="connsiteY243" fmla="*/ 1209288 h 1209288"/>
              <a:gd name="connsiteX244" fmla="*/ 78983 w 1285741"/>
              <a:gd name="connsiteY244" fmla="*/ 1138290 h 1209288"/>
              <a:gd name="connsiteX245" fmla="*/ 78983 w 1285741"/>
              <a:gd name="connsiteY245" fmla="*/ 848068 h 1209288"/>
              <a:gd name="connsiteX246" fmla="*/ 61566 w 1285741"/>
              <a:gd name="connsiteY246" fmla="*/ 598950 h 1209288"/>
              <a:gd name="connsiteX247" fmla="*/ 1850 w 1285741"/>
              <a:gd name="connsiteY247" fmla="*/ 369761 h 1209288"/>
              <a:gd name="connsiteX248" fmla="*/ 292965 w 1285741"/>
              <a:gd name="connsiteY248" fmla="*/ 75802 h 1209288"/>
              <a:gd name="connsiteX249" fmla="*/ 423593 w 1285741"/>
              <a:gd name="connsiteY249" fmla="*/ 87013 h 1209288"/>
              <a:gd name="connsiteX250" fmla="*/ 559198 w 1285741"/>
              <a:gd name="connsiteY250" fmla="*/ 39680 h 1209288"/>
              <a:gd name="connsiteX251" fmla="*/ 688583 w 1285741"/>
              <a:gd name="connsiteY251" fmla="*/ 50891 h 1209288"/>
              <a:gd name="connsiteX252" fmla="*/ 824188 w 1285741"/>
              <a:gd name="connsiteY252" fmla="*/ 2313 h 1209288"/>
              <a:gd name="connsiteX253" fmla="*/ 895081 w 1285741"/>
              <a:gd name="connsiteY253" fmla="*/ 1495 h 120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285741" h="1209288">
                <a:moveTo>
                  <a:pt x="225502" y="243777"/>
                </a:moveTo>
                <a:lnTo>
                  <a:pt x="297636" y="243777"/>
                </a:lnTo>
                <a:cubicBezTo>
                  <a:pt x="302611" y="243777"/>
                  <a:pt x="306342" y="248721"/>
                  <a:pt x="305098" y="254901"/>
                </a:cubicBezTo>
                <a:cubicBezTo>
                  <a:pt x="302611" y="258608"/>
                  <a:pt x="301367" y="262316"/>
                  <a:pt x="301367" y="268496"/>
                </a:cubicBezTo>
                <a:cubicBezTo>
                  <a:pt x="301367" y="288270"/>
                  <a:pt x="320022" y="304337"/>
                  <a:pt x="342408" y="298158"/>
                </a:cubicBezTo>
                <a:cubicBezTo>
                  <a:pt x="352358" y="296922"/>
                  <a:pt x="361064" y="288270"/>
                  <a:pt x="363551" y="277147"/>
                </a:cubicBezTo>
                <a:cubicBezTo>
                  <a:pt x="366038" y="268496"/>
                  <a:pt x="366038" y="261080"/>
                  <a:pt x="362307" y="254901"/>
                </a:cubicBezTo>
                <a:cubicBezTo>
                  <a:pt x="359820" y="249957"/>
                  <a:pt x="363551" y="243777"/>
                  <a:pt x="368526" y="243777"/>
                </a:cubicBezTo>
                <a:lnTo>
                  <a:pt x="441903" y="243777"/>
                </a:lnTo>
                <a:cubicBezTo>
                  <a:pt x="456827" y="243777"/>
                  <a:pt x="469264" y="256136"/>
                  <a:pt x="469264" y="270967"/>
                </a:cubicBezTo>
                <a:lnTo>
                  <a:pt x="469264" y="346359"/>
                </a:lnTo>
                <a:cubicBezTo>
                  <a:pt x="476726" y="336471"/>
                  <a:pt x="490407" y="332763"/>
                  <a:pt x="502843" y="336471"/>
                </a:cubicBezTo>
                <a:cubicBezTo>
                  <a:pt x="514037" y="338943"/>
                  <a:pt x="521499" y="347595"/>
                  <a:pt x="523986" y="358718"/>
                </a:cubicBezTo>
                <a:cubicBezTo>
                  <a:pt x="530204" y="379728"/>
                  <a:pt x="514037" y="398267"/>
                  <a:pt x="494138" y="398267"/>
                </a:cubicBezTo>
                <a:cubicBezTo>
                  <a:pt x="484188" y="398267"/>
                  <a:pt x="475482" y="393324"/>
                  <a:pt x="469264" y="387144"/>
                </a:cubicBezTo>
                <a:lnTo>
                  <a:pt x="469264" y="462535"/>
                </a:lnTo>
                <a:cubicBezTo>
                  <a:pt x="469264" y="477366"/>
                  <a:pt x="456827" y="489725"/>
                  <a:pt x="441903" y="489725"/>
                </a:cubicBezTo>
                <a:lnTo>
                  <a:pt x="369769" y="489725"/>
                </a:lnTo>
                <a:cubicBezTo>
                  <a:pt x="363551" y="489725"/>
                  <a:pt x="359820" y="483546"/>
                  <a:pt x="362307" y="478602"/>
                </a:cubicBezTo>
                <a:cubicBezTo>
                  <a:pt x="363551" y="474894"/>
                  <a:pt x="366038" y="469951"/>
                  <a:pt x="366038" y="466243"/>
                </a:cubicBezTo>
                <a:cubicBezTo>
                  <a:pt x="366038" y="445232"/>
                  <a:pt x="346139" y="429165"/>
                  <a:pt x="324997" y="434109"/>
                </a:cubicBezTo>
                <a:cubicBezTo>
                  <a:pt x="313804" y="437817"/>
                  <a:pt x="306342" y="446468"/>
                  <a:pt x="303854" y="455120"/>
                </a:cubicBezTo>
                <a:cubicBezTo>
                  <a:pt x="300123" y="463771"/>
                  <a:pt x="301367" y="471187"/>
                  <a:pt x="305098" y="478602"/>
                </a:cubicBezTo>
                <a:cubicBezTo>
                  <a:pt x="306342" y="483546"/>
                  <a:pt x="303854" y="489725"/>
                  <a:pt x="297636" y="489725"/>
                </a:cubicBezTo>
                <a:lnTo>
                  <a:pt x="225502" y="489725"/>
                </a:lnTo>
                <a:cubicBezTo>
                  <a:pt x="209334" y="489725"/>
                  <a:pt x="198141" y="477366"/>
                  <a:pt x="198141" y="462535"/>
                </a:cubicBezTo>
                <a:lnTo>
                  <a:pt x="198141" y="385908"/>
                </a:lnTo>
                <a:cubicBezTo>
                  <a:pt x="191923" y="393324"/>
                  <a:pt x="183217" y="398267"/>
                  <a:pt x="173268" y="398267"/>
                </a:cubicBezTo>
                <a:cubicBezTo>
                  <a:pt x="152125" y="398267"/>
                  <a:pt x="135957" y="379728"/>
                  <a:pt x="142176" y="358718"/>
                </a:cubicBezTo>
                <a:cubicBezTo>
                  <a:pt x="144663" y="347595"/>
                  <a:pt x="153369" y="338943"/>
                  <a:pt x="163318" y="336471"/>
                </a:cubicBezTo>
                <a:cubicBezTo>
                  <a:pt x="178242" y="332763"/>
                  <a:pt x="190679" y="337707"/>
                  <a:pt x="198141" y="346359"/>
                </a:cubicBezTo>
                <a:lnTo>
                  <a:pt x="198141" y="270967"/>
                </a:lnTo>
                <a:cubicBezTo>
                  <a:pt x="198141" y="256136"/>
                  <a:pt x="209334" y="243777"/>
                  <a:pt x="225502" y="243777"/>
                </a:cubicBezTo>
                <a:close/>
                <a:moveTo>
                  <a:pt x="329831" y="111947"/>
                </a:moveTo>
                <a:cubicBezTo>
                  <a:pt x="317383" y="111947"/>
                  <a:pt x="306180" y="111947"/>
                  <a:pt x="294976" y="113194"/>
                </a:cubicBezTo>
                <a:cubicBezTo>
                  <a:pt x="158048" y="129396"/>
                  <a:pt x="49750" y="239075"/>
                  <a:pt x="34813" y="376173"/>
                </a:cubicBezTo>
                <a:cubicBezTo>
                  <a:pt x="26099" y="449708"/>
                  <a:pt x="46016" y="523243"/>
                  <a:pt x="88339" y="581821"/>
                </a:cubicBezTo>
                <a:cubicBezTo>
                  <a:pt x="105766" y="606748"/>
                  <a:pt x="110746" y="848540"/>
                  <a:pt x="110746" y="851033"/>
                </a:cubicBezTo>
                <a:lnTo>
                  <a:pt x="110746" y="1141432"/>
                </a:lnTo>
                <a:cubicBezTo>
                  <a:pt x="110746" y="1160127"/>
                  <a:pt x="126928" y="1176330"/>
                  <a:pt x="145600" y="1176330"/>
                </a:cubicBezTo>
                <a:lnTo>
                  <a:pt x="393316" y="1176330"/>
                </a:lnTo>
                <a:cubicBezTo>
                  <a:pt x="408253" y="1176330"/>
                  <a:pt x="420701" y="1167605"/>
                  <a:pt x="425681" y="1155142"/>
                </a:cubicBezTo>
                <a:lnTo>
                  <a:pt x="426925" y="1151403"/>
                </a:lnTo>
                <a:cubicBezTo>
                  <a:pt x="428170" y="1150156"/>
                  <a:pt x="428170" y="1147664"/>
                  <a:pt x="428170" y="1146417"/>
                </a:cubicBezTo>
                <a:cubicBezTo>
                  <a:pt x="428170" y="1145171"/>
                  <a:pt x="429415" y="1143925"/>
                  <a:pt x="429415" y="1141432"/>
                </a:cubicBezTo>
                <a:lnTo>
                  <a:pt x="429415" y="1000594"/>
                </a:lnTo>
                <a:cubicBezTo>
                  <a:pt x="429415" y="996855"/>
                  <a:pt x="429415" y="994363"/>
                  <a:pt x="429415" y="991870"/>
                </a:cubicBezTo>
                <a:cubicBezTo>
                  <a:pt x="429415" y="990624"/>
                  <a:pt x="430660" y="988131"/>
                  <a:pt x="430660" y="986884"/>
                </a:cubicBezTo>
                <a:cubicBezTo>
                  <a:pt x="430660" y="985638"/>
                  <a:pt x="431905" y="985638"/>
                  <a:pt x="431905" y="984392"/>
                </a:cubicBezTo>
                <a:cubicBezTo>
                  <a:pt x="433149" y="983145"/>
                  <a:pt x="433149" y="980653"/>
                  <a:pt x="435639" y="979406"/>
                </a:cubicBezTo>
                <a:cubicBezTo>
                  <a:pt x="435639" y="979406"/>
                  <a:pt x="435639" y="978160"/>
                  <a:pt x="435639" y="976914"/>
                </a:cubicBezTo>
                <a:cubicBezTo>
                  <a:pt x="436884" y="975667"/>
                  <a:pt x="438129" y="974421"/>
                  <a:pt x="439373" y="973175"/>
                </a:cubicBezTo>
                <a:cubicBezTo>
                  <a:pt x="439373" y="973175"/>
                  <a:pt x="440618" y="971928"/>
                  <a:pt x="441863" y="971928"/>
                </a:cubicBezTo>
                <a:cubicBezTo>
                  <a:pt x="443108" y="969436"/>
                  <a:pt x="443108" y="969436"/>
                  <a:pt x="444353" y="968189"/>
                </a:cubicBezTo>
                <a:cubicBezTo>
                  <a:pt x="445597" y="966943"/>
                  <a:pt x="446842" y="966943"/>
                  <a:pt x="448087" y="965697"/>
                </a:cubicBezTo>
                <a:cubicBezTo>
                  <a:pt x="453066" y="963204"/>
                  <a:pt x="460535" y="960711"/>
                  <a:pt x="466759" y="960711"/>
                </a:cubicBezTo>
                <a:cubicBezTo>
                  <a:pt x="468004" y="959465"/>
                  <a:pt x="470494" y="959465"/>
                  <a:pt x="471738" y="959465"/>
                </a:cubicBezTo>
                <a:cubicBezTo>
                  <a:pt x="475473" y="960711"/>
                  <a:pt x="479207" y="960711"/>
                  <a:pt x="482942" y="960711"/>
                </a:cubicBezTo>
                <a:lnTo>
                  <a:pt x="580036" y="960711"/>
                </a:lnTo>
                <a:cubicBezTo>
                  <a:pt x="604932" y="960711"/>
                  <a:pt x="624849" y="940770"/>
                  <a:pt x="624849" y="915843"/>
                </a:cubicBezTo>
                <a:lnTo>
                  <a:pt x="624849" y="822367"/>
                </a:lnTo>
                <a:cubicBezTo>
                  <a:pt x="618625" y="822367"/>
                  <a:pt x="612401" y="822367"/>
                  <a:pt x="607422" y="822367"/>
                </a:cubicBezTo>
                <a:cubicBezTo>
                  <a:pt x="581281" y="822367"/>
                  <a:pt x="560119" y="819874"/>
                  <a:pt x="538958" y="814888"/>
                </a:cubicBezTo>
                <a:cubicBezTo>
                  <a:pt x="530244" y="811149"/>
                  <a:pt x="525265" y="801179"/>
                  <a:pt x="527754" y="792454"/>
                </a:cubicBezTo>
                <a:cubicBezTo>
                  <a:pt x="530244" y="782483"/>
                  <a:pt x="540202" y="777498"/>
                  <a:pt x="548916" y="779991"/>
                </a:cubicBezTo>
                <a:cubicBezTo>
                  <a:pt x="571323" y="786222"/>
                  <a:pt x="596219" y="788715"/>
                  <a:pt x="624849" y="786222"/>
                </a:cubicBezTo>
                <a:lnTo>
                  <a:pt x="624849" y="710195"/>
                </a:lnTo>
                <a:cubicBezTo>
                  <a:pt x="624849" y="707702"/>
                  <a:pt x="624849" y="703963"/>
                  <a:pt x="624849" y="701471"/>
                </a:cubicBezTo>
                <a:cubicBezTo>
                  <a:pt x="628583" y="682775"/>
                  <a:pt x="646011" y="669066"/>
                  <a:pt x="665927" y="669066"/>
                </a:cubicBezTo>
                <a:lnTo>
                  <a:pt x="699537" y="669066"/>
                </a:lnTo>
                <a:cubicBezTo>
                  <a:pt x="708251" y="669066"/>
                  <a:pt x="713230" y="664080"/>
                  <a:pt x="714475" y="661587"/>
                </a:cubicBezTo>
                <a:cubicBezTo>
                  <a:pt x="715720" y="659095"/>
                  <a:pt x="716964" y="655356"/>
                  <a:pt x="716964" y="651617"/>
                </a:cubicBezTo>
                <a:cubicBezTo>
                  <a:pt x="716964" y="649124"/>
                  <a:pt x="715720" y="647878"/>
                  <a:pt x="715720" y="646631"/>
                </a:cubicBezTo>
                <a:cubicBezTo>
                  <a:pt x="715720" y="645385"/>
                  <a:pt x="714475" y="644139"/>
                  <a:pt x="713230" y="642892"/>
                </a:cubicBezTo>
                <a:lnTo>
                  <a:pt x="639787" y="518257"/>
                </a:lnTo>
                <a:cubicBezTo>
                  <a:pt x="629828" y="500808"/>
                  <a:pt x="624849" y="482113"/>
                  <a:pt x="624849" y="462172"/>
                </a:cubicBezTo>
                <a:lnTo>
                  <a:pt x="624849" y="408578"/>
                </a:lnTo>
                <a:cubicBezTo>
                  <a:pt x="624849" y="401100"/>
                  <a:pt x="624849" y="393622"/>
                  <a:pt x="623604" y="387391"/>
                </a:cubicBezTo>
                <a:cubicBezTo>
                  <a:pt x="623604" y="384898"/>
                  <a:pt x="623604" y="383651"/>
                  <a:pt x="623604" y="381159"/>
                </a:cubicBezTo>
                <a:cubicBezTo>
                  <a:pt x="623604" y="376173"/>
                  <a:pt x="622359" y="369942"/>
                  <a:pt x="621115" y="364956"/>
                </a:cubicBezTo>
                <a:cubicBezTo>
                  <a:pt x="621115" y="361217"/>
                  <a:pt x="619870" y="357478"/>
                  <a:pt x="619870" y="352493"/>
                </a:cubicBezTo>
                <a:cubicBezTo>
                  <a:pt x="619870" y="350000"/>
                  <a:pt x="618625" y="347507"/>
                  <a:pt x="617380" y="343768"/>
                </a:cubicBezTo>
                <a:cubicBezTo>
                  <a:pt x="617380" y="338783"/>
                  <a:pt x="614891" y="335044"/>
                  <a:pt x="614891" y="331305"/>
                </a:cubicBezTo>
                <a:cubicBezTo>
                  <a:pt x="614891" y="331305"/>
                  <a:pt x="614891" y="331305"/>
                  <a:pt x="614891" y="330058"/>
                </a:cubicBezTo>
                <a:cubicBezTo>
                  <a:pt x="599953" y="276465"/>
                  <a:pt x="568833" y="225365"/>
                  <a:pt x="526510" y="187975"/>
                </a:cubicBezTo>
                <a:cubicBezTo>
                  <a:pt x="512817" y="175511"/>
                  <a:pt x="497879" y="164294"/>
                  <a:pt x="481697" y="155569"/>
                </a:cubicBezTo>
                <a:cubicBezTo>
                  <a:pt x="477962" y="153077"/>
                  <a:pt x="474228" y="150584"/>
                  <a:pt x="470494" y="149338"/>
                </a:cubicBezTo>
                <a:cubicBezTo>
                  <a:pt x="468004" y="146845"/>
                  <a:pt x="464270" y="144352"/>
                  <a:pt x="461780" y="143106"/>
                </a:cubicBezTo>
                <a:cubicBezTo>
                  <a:pt x="454311" y="140613"/>
                  <a:pt x="448087" y="136874"/>
                  <a:pt x="440618" y="133135"/>
                </a:cubicBezTo>
                <a:cubicBezTo>
                  <a:pt x="433149" y="131889"/>
                  <a:pt x="425681" y="128150"/>
                  <a:pt x="418212" y="125657"/>
                </a:cubicBezTo>
                <a:cubicBezTo>
                  <a:pt x="416967" y="125657"/>
                  <a:pt x="416967" y="125657"/>
                  <a:pt x="415722" y="125657"/>
                </a:cubicBezTo>
                <a:lnTo>
                  <a:pt x="408253" y="123164"/>
                </a:lnTo>
                <a:cubicBezTo>
                  <a:pt x="382113" y="115686"/>
                  <a:pt x="355972" y="111947"/>
                  <a:pt x="329831" y="111947"/>
                </a:cubicBezTo>
                <a:close/>
                <a:moveTo>
                  <a:pt x="619498" y="77228"/>
                </a:moveTo>
                <a:cubicBezTo>
                  <a:pt x="600661" y="75674"/>
                  <a:pt x="581357" y="75985"/>
                  <a:pt x="561430" y="78472"/>
                </a:cubicBezTo>
                <a:cubicBezTo>
                  <a:pt x="529050" y="82202"/>
                  <a:pt x="495423" y="92149"/>
                  <a:pt x="465533" y="107071"/>
                </a:cubicBezTo>
                <a:cubicBezTo>
                  <a:pt x="473006" y="109558"/>
                  <a:pt x="479233" y="113288"/>
                  <a:pt x="487951" y="117019"/>
                </a:cubicBezTo>
                <a:cubicBezTo>
                  <a:pt x="492932" y="120749"/>
                  <a:pt x="499159" y="124479"/>
                  <a:pt x="504141" y="128210"/>
                </a:cubicBezTo>
                <a:cubicBezTo>
                  <a:pt x="507877" y="129453"/>
                  <a:pt x="509123" y="130697"/>
                  <a:pt x="511614" y="131940"/>
                </a:cubicBezTo>
                <a:cubicBezTo>
                  <a:pt x="515350" y="134427"/>
                  <a:pt x="519086" y="136914"/>
                  <a:pt x="522822" y="140644"/>
                </a:cubicBezTo>
                <a:cubicBezTo>
                  <a:pt x="586339" y="184165"/>
                  <a:pt x="629929" y="248823"/>
                  <a:pt x="651101" y="322186"/>
                </a:cubicBezTo>
                <a:lnTo>
                  <a:pt x="651101" y="323430"/>
                </a:lnTo>
                <a:cubicBezTo>
                  <a:pt x="652346" y="332134"/>
                  <a:pt x="654837" y="342082"/>
                  <a:pt x="656082" y="352029"/>
                </a:cubicBezTo>
                <a:cubicBezTo>
                  <a:pt x="657328" y="353272"/>
                  <a:pt x="657328" y="355759"/>
                  <a:pt x="657328" y="357003"/>
                </a:cubicBezTo>
                <a:cubicBezTo>
                  <a:pt x="658573" y="360733"/>
                  <a:pt x="658573" y="364463"/>
                  <a:pt x="658573" y="366950"/>
                </a:cubicBezTo>
                <a:cubicBezTo>
                  <a:pt x="659819" y="371924"/>
                  <a:pt x="659819" y="375654"/>
                  <a:pt x="659819" y="379385"/>
                </a:cubicBezTo>
                <a:cubicBezTo>
                  <a:pt x="659819" y="383115"/>
                  <a:pt x="661064" y="385602"/>
                  <a:pt x="661064" y="386845"/>
                </a:cubicBezTo>
                <a:cubicBezTo>
                  <a:pt x="661064" y="394306"/>
                  <a:pt x="661064" y="401767"/>
                  <a:pt x="661064" y="409227"/>
                </a:cubicBezTo>
                <a:lnTo>
                  <a:pt x="661064" y="462695"/>
                </a:lnTo>
                <a:cubicBezTo>
                  <a:pt x="661064" y="475130"/>
                  <a:pt x="664800" y="488808"/>
                  <a:pt x="672273" y="499999"/>
                </a:cubicBezTo>
                <a:lnTo>
                  <a:pt x="745753" y="625586"/>
                </a:lnTo>
                <a:cubicBezTo>
                  <a:pt x="750734" y="634290"/>
                  <a:pt x="753225" y="642994"/>
                  <a:pt x="753225" y="651698"/>
                </a:cubicBezTo>
                <a:cubicBezTo>
                  <a:pt x="753225" y="661646"/>
                  <a:pt x="750734" y="670350"/>
                  <a:pt x="745753" y="679054"/>
                </a:cubicBezTo>
                <a:cubicBezTo>
                  <a:pt x="739526" y="690245"/>
                  <a:pt x="728317" y="700193"/>
                  <a:pt x="714617" y="702679"/>
                </a:cubicBezTo>
                <a:cubicBezTo>
                  <a:pt x="709635" y="703923"/>
                  <a:pt x="704654" y="705166"/>
                  <a:pt x="700918" y="705166"/>
                </a:cubicBezTo>
                <a:lnTo>
                  <a:pt x="667291" y="705166"/>
                </a:lnTo>
                <a:cubicBezTo>
                  <a:pt x="663555" y="705166"/>
                  <a:pt x="661064" y="707653"/>
                  <a:pt x="661064" y="710140"/>
                </a:cubicBezTo>
                <a:lnTo>
                  <a:pt x="661064" y="915308"/>
                </a:lnTo>
                <a:cubicBezTo>
                  <a:pt x="661064" y="958828"/>
                  <a:pt x="626192" y="994888"/>
                  <a:pt x="581357" y="994888"/>
                </a:cubicBezTo>
                <a:lnTo>
                  <a:pt x="484214" y="994888"/>
                </a:lnTo>
                <a:cubicBezTo>
                  <a:pt x="479233" y="994888"/>
                  <a:pt x="475496" y="994888"/>
                  <a:pt x="471760" y="994888"/>
                </a:cubicBezTo>
                <a:cubicBezTo>
                  <a:pt x="469269" y="994888"/>
                  <a:pt x="469269" y="994888"/>
                  <a:pt x="468024" y="994888"/>
                </a:cubicBezTo>
                <a:cubicBezTo>
                  <a:pt x="468024" y="996131"/>
                  <a:pt x="468024" y="996131"/>
                  <a:pt x="468024" y="996131"/>
                </a:cubicBezTo>
                <a:lnTo>
                  <a:pt x="466779" y="996131"/>
                </a:lnTo>
                <a:cubicBezTo>
                  <a:pt x="465533" y="997375"/>
                  <a:pt x="465533" y="998618"/>
                  <a:pt x="465533" y="999862"/>
                </a:cubicBezTo>
                <a:lnTo>
                  <a:pt x="465533" y="1137884"/>
                </a:lnTo>
                <a:lnTo>
                  <a:pt x="661064" y="1137884"/>
                </a:lnTo>
                <a:cubicBezTo>
                  <a:pt x="674764" y="1137884"/>
                  <a:pt x="687218" y="1129180"/>
                  <a:pt x="693445" y="1116745"/>
                </a:cubicBezTo>
                <a:lnTo>
                  <a:pt x="693445" y="1114258"/>
                </a:lnTo>
                <a:cubicBezTo>
                  <a:pt x="694690" y="1111771"/>
                  <a:pt x="694690" y="1110528"/>
                  <a:pt x="694690" y="1109284"/>
                </a:cubicBezTo>
                <a:cubicBezTo>
                  <a:pt x="694690" y="1106798"/>
                  <a:pt x="695936" y="1105554"/>
                  <a:pt x="695936" y="1103067"/>
                </a:cubicBezTo>
                <a:lnTo>
                  <a:pt x="695936" y="962558"/>
                </a:lnTo>
                <a:cubicBezTo>
                  <a:pt x="695936" y="951367"/>
                  <a:pt x="699672" y="941420"/>
                  <a:pt x="708390" y="933959"/>
                </a:cubicBezTo>
                <a:cubicBezTo>
                  <a:pt x="717108" y="925255"/>
                  <a:pt x="727071" y="921525"/>
                  <a:pt x="738280" y="922768"/>
                </a:cubicBezTo>
                <a:cubicBezTo>
                  <a:pt x="742016" y="922768"/>
                  <a:pt x="745753" y="922768"/>
                  <a:pt x="750734" y="922768"/>
                </a:cubicBezTo>
                <a:lnTo>
                  <a:pt x="847877" y="922768"/>
                </a:lnTo>
                <a:cubicBezTo>
                  <a:pt x="871540" y="922768"/>
                  <a:pt x="891467" y="902873"/>
                  <a:pt x="891467" y="879248"/>
                </a:cubicBezTo>
                <a:lnTo>
                  <a:pt x="891467" y="784747"/>
                </a:lnTo>
                <a:cubicBezTo>
                  <a:pt x="885240" y="785990"/>
                  <a:pt x="880258" y="785990"/>
                  <a:pt x="874031" y="785990"/>
                </a:cubicBezTo>
                <a:cubicBezTo>
                  <a:pt x="849123" y="785990"/>
                  <a:pt x="826705" y="782260"/>
                  <a:pt x="806778" y="777286"/>
                </a:cubicBezTo>
                <a:cubicBezTo>
                  <a:pt x="796815" y="774799"/>
                  <a:pt x="791833" y="764851"/>
                  <a:pt x="794324" y="754904"/>
                </a:cubicBezTo>
                <a:cubicBezTo>
                  <a:pt x="796815" y="744956"/>
                  <a:pt x="806778" y="739983"/>
                  <a:pt x="816742" y="743713"/>
                </a:cubicBezTo>
                <a:cubicBezTo>
                  <a:pt x="837914" y="749930"/>
                  <a:pt x="864068" y="751174"/>
                  <a:pt x="891467" y="749930"/>
                </a:cubicBezTo>
                <a:lnTo>
                  <a:pt x="891467" y="674080"/>
                </a:lnTo>
                <a:cubicBezTo>
                  <a:pt x="891467" y="651698"/>
                  <a:pt x="910148" y="633047"/>
                  <a:pt x="932566" y="633047"/>
                </a:cubicBezTo>
                <a:lnTo>
                  <a:pt x="966192" y="633047"/>
                </a:lnTo>
                <a:cubicBezTo>
                  <a:pt x="974910" y="633047"/>
                  <a:pt x="979892" y="626829"/>
                  <a:pt x="981137" y="623099"/>
                </a:cubicBezTo>
                <a:cubicBezTo>
                  <a:pt x="982383" y="621856"/>
                  <a:pt x="986119" y="614395"/>
                  <a:pt x="981137" y="606934"/>
                </a:cubicBezTo>
                <a:lnTo>
                  <a:pt x="907657" y="481347"/>
                </a:lnTo>
                <a:cubicBezTo>
                  <a:pt x="896448" y="463939"/>
                  <a:pt x="891467" y="445287"/>
                  <a:pt x="891467" y="426635"/>
                </a:cubicBezTo>
                <a:lnTo>
                  <a:pt x="891467" y="371924"/>
                </a:lnTo>
                <a:cubicBezTo>
                  <a:pt x="891467" y="365707"/>
                  <a:pt x="891467" y="358246"/>
                  <a:pt x="891467" y="352029"/>
                </a:cubicBezTo>
                <a:cubicBezTo>
                  <a:pt x="891467" y="349542"/>
                  <a:pt x="891467" y="347055"/>
                  <a:pt x="891467" y="344568"/>
                </a:cubicBezTo>
                <a:cubicBezTo>
                  <a:pt x="890221" y="339595"/>
                  <a:pt x="888976" y="334621"/>
                  <a:pt x="888976" y="328404"/>
                </a:cubicBezTo>
                <a:cubicBezTo>
                  <a:pt x="887731" y="324673"/>
                  <a:pt x="887731" y="320943"/>
                  <a:pt x="886485" y="315969"/>
                </a:cubicBezTo>
                <a:cubicBezTo>
                  <a:pt x="885240" y="313482"/>
                  <a:pt x="885240" y="310995"/>
                  <a:pt x="885240" y="308509"/>
                </a:cubicBezTo>
                <a:cubicBezTo>
                  <a:pt x="883994" y="303535"/>
                  <a:pt x="882749" y="299805"/>
                  <a:pt x="881503" y="294831"/>
                </a:cubicBezTo>
                <a:cubicBezTo>
                  <a:pt x="866558" y="240119"/>
                  <a:pt x="836668" y="190382"/>
                  <a:pt x="793079" y="151835"/>
                </a:cubicBezTo>
                <a:cubicBezTo>
                  <a:pt x="789342" y="149348"/>
                  <a:pt x="785606" y="144374"/>
                  <a:pt x="781870" y="141888"/>
                </a:cubicBezTo>
                <a:cubicBezTo>
                  <a:pt x="781870" y="141888"/>
                  <a:pt x="780624" y="141888"/>
                  <a:pt x="780624" y="140644"/>
                </a:cubicBezTo>
                <a:cubicBezTo>
                  <a:pt x="775643" y="136914"/>
                  <a:pt x="769416" y="133183"/>
                  <a:pt x="764434" y="128210"/>
                </a:cubicBezTo>
                <a:cubicBezTo>
                  <a:pt x="759452" y="125723"/>
                  <a:pt x="755716" y="123236"/>
                  <a:pt x="751980" y="120749"/>
                </a:cubicBezTo>
                <a:cubicBezTo>
                  <a:pt x="750734" y="120749"/>
                  <a:pt x="749489" y="119506"/>
                  <a:pt x="748243" y="118262"/>
                </a:cubicBezTo>
                <a:cubicBezTo>
                  <a:pt x="728317" y="107071"/>
                  <a:pt x="707145" y="97123"/>
                  <a:pt x="684727" y="89662"/>
                </a:cubicBezTo>
                <a:lnTo>
                  <a:pt x="674764" y="87176"/>
                </a:lnTo>
                <a:cubicBezTo>
                  <a:pt x="656705" y="82202"/>
                  <a:pt x="638335" y="78783"/>
                  <a:pt x="619498" y="77228"/>
                </a:cubicBezTo>
                <a:close/>
                <a:moveTo>
                  <a:pt x="894121" y="38709"/>
                </a:moveTo>
                <a:cubicBezTo>
                  <a:pt x="873319" y="36785"/>
                  <a:pt x="852069" y="37018"/>
                  <a:pt x="830586" y="39506"/>
                </a:cubicBezTo>
                <a:cubicBezTo>
                  <a:pt x="796960" y="41994"/>
                  <a:pt x="765824" y="51947"/>
                  <a:pt x="734689" y="66875"/>
                </a:cubicBezTo>
                <a:cubicBezTo>
                  <a:pt x="742162" y="70607"/>
                  <a:pt x="749634" y="74339"/>
                  <a:pt x="757107" y="78071"/>
                </a:cubicBezTo>
                <a:cubicBezTo>
                  <a:pt x="763334" y="80560"/>
                  <a:pt x="769561" y="84292"/>
                  <a:pt x="775788" y="89268"/>
                </a:cubicBezTo>
                <a:cubicBezTo>
                  <a:pt x="775788" y="89268"/>
                  <a:pt x="777033" y="89268"/>
                  <a:pt x="778278" y="90512"/>
                </a:cubicBezTo>
                <a:cubicBezTo>
                  <a:pt x="783260" y="94244"/>
                  <a:pt x="788242" y="96732"/>
                  <a:pt x="793223" y="100464"/>
                </a:cubicBezTo>
                <a:cubicBezTo>
                  <a:pt x="855494" y="145250"/>
                  <a:pt x="899083" y="208696"/>
                  <a:pt x="920255" y="283339"/>
                </a:cubicBezTo>
                <a:cubicBezTo>
                  <a:pt x="920255" y="283339"/>
                  <a:pt x="920255" y="283339"/>
                  <a:pt x="920255" y="284583"/>
                </a:cubicBezTo>
                <a:cubicBezTo>
                  <a:pt x="922746" y="293291"/>
                  <a:pt x="925237" y="302000"/>
                  <a:pt x="926482" y="311952"/>
                </a:cubicBezTo>
                <a:cubicBezTo>
                  <a:pt x="926482" y="313196"/>
                  <a:pt x="926482" y="315684"/>
                  <a:pt x="926482" y="318172"/>
                </a:cubicBezTo>
                <a:cubicBezTo>
                  <a:pt x="927728" y="320660"/>
                  <a:pt x="927728" y="324392"/>
                  <a:pt x="927728" y="326881"/>
                </a:cubicBezTo>
                <a:cubicBezTo>
                  <a:pt x="928973" y="331857"/>
                  <a:pt x="928973" y="335589"/>
                  <a:pt x="930219" y="340565"/>
                </a:cubicBezTo>
                <a:cubicBezTo>
                  <a:pt x="930219" y="343053"/>
                  <a:pt x="930219" y="345541"/>
                  <a:pt x="930219" y="348029"/>
                </a:cubicBezTo>
                <a:cubicBezTo>
                  <a:pt x="930219" y="355493"/>
                  <a:pt x="931464" y="362958"/>
                  <a:pt x="931464" y="369178"/>
                </a:cubicBezTo>
                <a:lnTo>
                  <a:pt x="931464" y="423916"/>
                </a:lnTo>
                <a:cubicBezTo>
                  <a:pt x="931464" y="426404"/>
                  <a:pt x="931464" y="428892"/>
                  <a:pt x="932710" y="433868"/>
                </a:cubicBezTo>
                <a:cubicBezTo>
                  <a:pt x="932710" y="442577"/>
                  <a:pt x="936446" y="452529"/>
                  <a:pt x="941427" y="461237"/>
                </a:cubicBezTo>
                <a:lnTo>
                  <a:pt x="1014907" y="585641"/>
                </a:lnTo>
                <a:cubicBezTo>
                  <a:pt x="1022379" y="598082"/>
                  <a:pt x="1024870" y="613010"/>
                  <a:pt x="1021134" y="625451"/>
                </a:cubicBezTo>
                <a:cubicBezTo>
                  <a:pt x="1019888" y="630427"/>
                  <a:pt x="1018643" y="635403"/>
                  <a:pt x="1016152" y="639135"/>
                </a:cubicBezTo>
                <a:cubicBezTo>
                  <a:pt x="1006189" y="655308"/>
                  <a:pt x="989998" y="665260"/>
                  <a:pt x="970072" y="665260"/>
                </a:cubicBezTo>
                <a:lnTo>
                  <a:pt x="936446" y="665260"/>
                </a:lnTo>
                <a:cubicBezTo>
                  <a:pt x="933955" y="665260"/>
                  <a:pt x="931464" y="668992"/>
                  <a:pt x="931464" y="671480"/>
                </a:cubicBezTo>
                <a:lnTo>
                  <a:pt x="931464" y="876747"/>
                </a:lnTo>
                <a:cubicBezTo>
                  <a:pt x="931464" y="920289"/>
                  <a:pt x="895347" y="956366"/>
                  <a:pt x="851758" y="956366"/>
                </a:cubicBezTo>
                <a:lnTo>
                  <a:pt x="754616" y="956366"/>
                </a:lnTo>
                <a:cubicBezTo>
                  <a:pt x="749634" y="956366"/>
                  <a:pt x="744652" y="956366"/>
                  <a:pt x="740916" y="955122"/>
                </a:cubicBezTo>
                <a:cubicBezTo>
                  <a:pt x="738425" y="955122"/>
                  <a:pt x="737180" y="956366"/>
                  <a:pt x="735935" y="956366"/>
                </a:cubicBezTo>
                <a:cubicBezTo>
                  <a:pt x="735935" y="957610"/>
                  <a:pt x="734689" y="958854"/>
                  <a:pt x="734689" y="960098"/>
                </a:cubicBezTo>
                <a:lnTo>
                  <a:pt x="734689" y="1099431"/>
                </a:lnTo>
                <a:lnTo>
                  <a:pt x="930219" y="1099431"/>
                </a:lnTo>
                <a:cubicBezTo>
                  <a:pt x="950145" y="1099431"/>
                  <a:pt x="965090" y="1083258"/>
                  <a:pt x="965090" y="1063354"/>
                </a:cubicBezTo>
                <a:lnTo>
                  <a:pt x="965090" y="922777"/>
                </a:lnTo>
                <a:cubicBezTo>
                  <a:pt x="965090" y="912824"/>
                  <a:pt x="970072" y="901628"/>
                  <a:pt x="977544" y="894164"/>
                </a:cubicBezTo>
                <a:cubicBezTo>
                  <a:pt x="986262" y="886700"/>
                  <a:pt x="997471" y="882968"/>
                  <a:pt x="1008680" y="884212"/>
                </a:cubicBezTo>
                <a:cubicBezTo>
                  <a:pt x="1012416" y="884212"/>
                  <a:pt x="1016152" y="884212"/>
                  <a:pt x="1019888" y="884212"/>
                </a:cubicBezTo>
                <a:lnTo>
                  <a:pt x="1117030" y="884212"/>
                </a:lnTo>
                <a:cubicBezTo>
                  <a:pt x="1141938" y="884212"/>
                  <a:pt x="1161865" y="864307"/>
                  <a:pt x="1161865" y="839426"/>
                </a:cubicBezTo>
                <a:lnTo>
                  <a:pt x="1161865" y="746123"/>
                </a:lnTo>
                <a:cubicBezTo>
                  <a:pt x="1155638" y="746123"/>
                  <a:pt x="1149411" y="747367"/>
                  <a:pt x="1143184" y="747367"/>
                </a:cubicBezTo>
                <a:cubicBezTo>
                  <a:pt x="1119521" y="747367"/>
                  <a:pt x="1097104" y="743635"/>
                  <a:pt x="1075932" y="737415"/>
                </a:cubicBezTo>
                <a:cubicBezTo>
                  <a:pt x="1067214" y="734927"/>
                  <a:pt x="1062232" y="724974"/>
                  <a:pt x="1063478" y="715022"/>
                </a:cubicBezTo>
                <a:cubicBezTo>
                  <a:pt x="1067214" y="706314"/>
                  <a:pt x="1077177" y="701337"/>
                  <a:pt x="1085895" y="703826"/>
                </a:cubicBezTo>
                <a:cubicBezTo>
                  <a:pt x="1108312" y="710046"/>
                  <a:pt x="1133221" y="711290"/>
                  <a:pt x="1161865" y="710046"/>
                </a:cubicBezTo>
                <a:lnTo>
                  <a:pt x="1161865" y="634159"/>
                </a:lnTo>
                <a:cubicBezTo>
                  <a:pt x="1161865" y="611766"/>
                  <a:pt x="1179301" y="593106"/>
                  <a:pt x="1202964" y="593106"/>
                </a:cubicBezTo>
                <a:lnTo>
                  <a:pt x="1236590" y="593106"/>
                </a:lnTo>
                <a:cubicBezTo>
                  <a:pt x="1245308" y="593106"/>
                  <a:pt x="1249044" y="586885"/>
                  <a:pt x="1250289" y="584397"/>
                </a:cubicBezTo>
                <a:cubicBezTo>
                  <a:pt x="1251535" y="581909"/>
                  <a:pt x="1255271" y="574445"/>
                  <a:pt x="1250289" y="566981"/>
                </a:cubicBezTo>
                <a:lnTo>
                  <a:pt x="1176810" y="441332"/>
                </a:lnTo>
                <a:cubicBezTo>
                  <a:pt x="1166847" y="425160"/>
                  <a:pt x="1161865" y="405255"/>
                  <a:pt x="1161865" y="386595"/>
                </a:cubicBezTo>
                <a:lnTo>
                  <a:pt x="1161865" y="333101"/>
                </a:lnTo>
                <a:cubicBezTo>
                  <a:pt x="1161865" y="248506"/>
                  <a:pt x="1125748" y="168887"/>
                  <a:pt x="1063478" y="111661"/>
                </a:cubicBezTo>
                <a:cubicBezTo>
                  <a:pt x="1014907" y="69674"/>
                  <a:pt x="956528" y="44482"/>
                  <a:pt x="894121" y="38709"/>
                </a:cubicBezTo>
                <a:close/>
                <a:moveTo>
                  <a:pt x="895081" y="1495"/>
                </a:moveTo>
                <a:cubicBezTo>
                  <a:pt x="964769" y="8151"/>
                  <a:pt x="1030083" y="36878"/>
                  <a:pt x="1084201" y="84521"/>
                </a:cubicBezTo>
                <a:cubicBezTo>
                  <a:pt x="1153869" y="148047"/>
                  <a:pt x="1194924" y="237729"/>
                  <a:pt x="1194924" y="332394"/>
                </a:cubicBezTo>
                <a:lnTo>
                  <a:pt x="1194924" y="385954"/>
                </a:lnTo>
                <a:cubicBezTo>
                  <a:pt x="1194924" y="398410"/>
                  <a:pt x="1197412" y="412111"/>
                  <a:pt x="1203633" y="423322"/>
                </a:cubicBezTo>
                <a:lnTo>
                  <a:pt x="1278277" y="549126"/>
                </a:lnTo>
                <a:cubicBezTo>
                  <a:pt x="1288230" y="565319"/>
                  <a:pt x="1288230" y="585248"/>
                  <a:pt x="1278277" y="601441"/>
                </a:cubicBezTo>
                <a:cubicBezTo>
                  <a:pt x="1268325" y="618879"/>
                  <a:pt x="1252152" y="628844"/>
                  <a:pt x="1233491" y="628844"/>
                </a:cubicBezTo>
                <a:lnTo>
                  <a:pt x="1199900" y="628844"/>
                </a:lnTo>
                <a:cubicBezTo>
                  <a:pt x="1196168" y="628844"/>
                  <a:pt x="1194924" y="631335"/>
                  <a:pt x="1194924" y="633826"/>
                </a:cubicBezTo>
                <a:lnTo>
                  <a:pt x="1194924" y="839349"/>
                </a:lnTo>
                <a:cubicBezTo>
                  <a:pt x="1194924" y="884190"/>
                  <a:pt x="1158846" y="919066"/>
                  <a:pt x="1114059" y="919066"/>
                </a:cubicBezTo>
                <a:lnTo>
                  <a:pt x="1017020" y="919066"/>
                </a:lnTo>
                <a:cubicBezTo>
                  <a:pt x="1012044" y="919066"/>
                  <a:pt x="1008312" y="919066"/>
                  <a:pt x="1003335" y="919066"/>
                </a:cubicBezTo>
                <a:cubicBezTo>
                  <a:pt x="1002091" y="919066"/>
                  <a:pt x="999603" y="919066"/>
                  <a:pt x="999603" y="920312"/>
                </a:cubicBezTo>
                <a:cubicBezTo>
                  <a:pt x="998359" y="920312"/>
                  <a:pt x="998359" y="922803"/>
                  <a:pt x="998359" y="922803"/>
                </a:cubicBezTo>
                <a:lnTo>
                  <a:pt x="998359" y="1063554"/>
                </a:lnTo>
                <a:cubicBezTo>
                  <a:pt x="998359" y="1103413"/>
                  <a:pt x="967257" y="1134553"/>
                  <a:pt x="927446" y="1134553"/>
                </a:cubicBezTo>
                <a:lnTo>
                  <a:pt x="724661" y="1134553"/>
                </a:lnTo>
                <a:cubicBezTo>
                  <a:pt x="712220" y="1156974"/>
                  <a:pt x="688583" y="1171921"/>
                  <a:pt x="662457" y="1171921"/>
                </a:cubicBezTo>
                <a:lnTo>
                  <a:pt x="458428" y="1171921"/>
                </a:lnTo>
                <a:cubicBezTo>
                  <a:pt x="445987" y="1193096"/>
                  <a:pt x="423593" y="1209288"/>
                  <a:pt x="396224" y="1209288"/>
                </a:cubicBezTo>
                <a:lnTo>
                  <a:pt x="148651" y="1209288"/>
                </a:lnTo>
                <a:cubicBezTo>
                  <a:pt x="110085" y="1209288"/>
                  <a:pt x="78983" y="1176903"/>
                  <a:pt x="78983" y="1138290"/>
                </a:cubicBezTo>
                <a:lnTo>
                  <a:pt x="78983" y="848068"/>
                </a:lnTo>
                <a:cubicBezTo>
                  <a:pt x="78983" y="816928"/>
                  <a:pt x="71518" y="623862"/>
                  <a:pt x="61566" y="598950"/>
                </a:cubicBezTo>
                <a:cubicBezTo>
                  <a:pt x="15535" y="532934"/>
                  <a:pt x="-6859" y="451970"/>
                  <a:pt x="1850" y="369761"/>
                </a:cubicBezTo>
                <a:cubicBezTo>
                  <a:pt x="18023" y="216554"/>
                  <a:pt x="141187" y="93241"/>
                  <a:pt x="292965" y="75802"/>
                </a:cubicBezTo>
                <a:cubicBezTo>
                  <a:pt x="337752" y="70820"/>
                  <a:pt x="382539" y="74557"/>
                  <a:pt x="423593" y="87013"/>
                </a:cubicBezTo>
                <a:cubicBezTo>
                  <a:pt x="465892" y="60855"/>
                  <a:pt x="511923" y="44663"/>
                  <a:pt x="559198" y="39680"/>
                </a:cubicBezTo>
                <a:cubicBezTo>
                  <a:pt x="603985" y="34698"/>
                  <a:pt x="647528" y="38435"/>
                  <a:pt x="688583" y="50891"/>
                </a:cubicBezTo>
                <a:cubicBezTo>
                  <a:pt x="730882" y="24733"/>
                  <a:pt x="776913" y="7295"/>
                  <a:pt x="824188" y="2313"/>
                </a:cubicBezTo>
                <a:cubicBezTo>
                  <a:pt x="848136" y="-490"/>
                  <a:pt x="871852" y="-723"/>
                  <a:pt x="895081" y="14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64FD4-C1BB-B845-916B-76F833F7A14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1A99B5-3C24-B440-A290-748941819BA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C64EEF-9B49-D140-8AAF-FA5F5B6D4702}"/>
              </a:ext>
            </a:extLst>
          </p:cNvPr>
          <p:cNvSpPr txBox="1"/>
          <p:nvPr/>
        </p:nvSpPr>
        <p:spPr>
          <a:xfrm>
            <a:off x="1498105" y="3706785"/>
            <a:ext cx="487427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STAKEHOLDER ACCOUNTABILITY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75AC60-F567-E244-8C87-20110C5AA813}"/>
              </a:ext>
            </a:extLst>
          </p:cNvPr>
          <p:cNvSpPr txBox="1"/>
          <p:nvPr/>
        </p:nvSpPr>
        <p:spPr>
          <a:xfrm>
            <a:off x="1503681" y="4810728"/>
            <a:ext cx="487428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D80D1-E17E-B849-BB75-2C733C965108}"/>
              </a:ext>
            </a:extLst>
          </p:cNvPr>
          <p:cNvSpPr txBox="1"/>
          <p:nvPr/>
        </p:nvSpPr>
        <p:spPr>
          <a:xfrm>
            <a:off x="12470909" y="3706785"/>
            <a:ext cx="487427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RULES &amp; TECHNICAL METADATA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D3D202-C693-8A4B-AB3F-AFF3215FD275}"/>
              </a:ext>
            </a:extLst>
          </p:cNvPr>
          <p:cNvSpPr txBox="1"/>
          <p:nvPr/>
        </p:nvSpPr>
        <p:spPr>
          <a:xfrm>
            <a:off x="12466437" y="4805704"/>
            <a:ext cx="487428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ED1E8A-5391-C24C-B5A8-FBCC131BECEB}"/>
              </a:ext>
            </a:extLst>
          </p:cNvPr>
          <p:cNvSpPr txBox="1"/>
          <p:nvPr/>
        </p:nvSpPr>
        <p:spPr>
          <a:xfrm>
            <a:off x="6966705" y="10389620"/>
            <a:ext cx="487427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CONCEPT &amp;  BUSINESS TERMS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2CFC9B-6D80-3B48-A37D-11EC1B333CEC}"/>
              </a:ext>
            </a:extLst>
          </p:cNvPr>
          <p:cNvSpPr txBox="1"/>
          <p:nvPr/>
        </p:nvSpPr>
        <p:spPr>
          <a:xfrm>
            <a:off x="6966343" y="11481687"/>
            <a:ext cx="487428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7F0BB2-B50B-CD4E-B023-1647F728A45F}"/>
              </a:ext>
            </a:extLst>
          </p:cNvPr>
          <p:cNvSpPr txBox="1"/>
          <p:nvPr/>
        </p:nvSpPr>
        <p:spPr>
          <a:xfrm>
            <a:off x="17967223" y="10871847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MDM &amp; RDM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195D8D-7955-4C4D-99C9-8543B9306869}"/>
              </a:ext>
            </a:extLst>
          </p:cNvPr>
          <p:cNvSpPr txBox="1"/>
          <p:nvPr/>
        </p:nvSpPr>
        <p:spPr>
          <a:xfrm>
            <a:off x="17966861" y="11486795"/>
            <a:ext cx="487428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1228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9375087A-9F7D-E54C-A1BB-C3E55B9F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743" y="6324968"/>
            <a:ext cx="3088298" cy="3610340"/>
          </a:xfrm>
          <a:custGeom>
            <a:avLst/>
            <a:gdLst>
              <a:gd name="T0" fmla="*/ 0 w 2479"/>
              <a:gd name="T1" fmla="*/ 997 h 2896"/>
              <a:gd name="T2" fmla="*/ 0 w 2479"/>
              <a:gd name="T3" fmla="*/ 1896 h 2896"/>
              <a:gd name="T4" fmla="*/ 0 w 2479"/>
              <a:gd name="T5" fmla="*/ 1896 h 2896"/>
              <a:gd name="T6" fmla="*/ 264 w 2479"/>
              <a:gd name="T7" fmla="*/ 2366 h 2896"/>
              <a:gd name="T8" fmla="*/ 952 w 2479"/>
              <a:gd name="T9" fmla="*/ 2786 h 2896"/>
              <a:gd name="T10" fmla="*/ 952 w 2479"/>
              <a:gd name="T11" fmla="*/ 2786 h 2896"/>
              <a:gd name="T12" fmla="*/ 1526 w 2479"/>
              <a:gd name="T13" fmla="*/ 2786 h 2896"/>
              <a:gd name="T14" fmla="*/ 2215 w 2479"/>
              <a:gd name="T15" fmla="*/ 2366 h 2896"/>
              <a:gd name="T16" fmla="*/ 2215 w 2479"/>
              <a:gd name="T17" fmla="*/ 2366 h 2896"/>
              <a:gd name="T18" fmla="*/ 2478 w 2479"/>
              <a:gd name="T19" fmla="*/ 1896 h 2896"/>
              <a:gd name="T20" fmla="*/ 2478 w 2479"/>
              <a:gd name="T21" fmla="*/ 997 h 2896"/>
              <a:gd name="T22" fmla="*/ 2478 w 2479"/>
              <a:gd name="T23" fmla="*/ 997 h 2896"/>
              <a:gd name="T24" fmla="*/ 2215 w 2479"/>
              <a:gd name="T25" fmla="*/ 528 h 2896"/>
              <a:gd name="T26" fmla="*/ 1526 w 2479"/>
              <a:gd name="T27" fmla="*/ 108 h 2896"/>
              <a:gd name="T28" fmla="*/ 1526 w 2479"/>
              <a:gd name="T29" fmla="*/ 108 h 2896"/>
              <a:gd name="T30" fmla="*/ 952 w 2479"/>
              <a:gd name="T31" fmla="*/ 108 h 2896"/>
              <a:gd name="T32" fmla="*/ 264 w 2479"/>
              <a:gd name="T33" fmla="*/ 528 h 2896"/>
              <a:gd name="T34" fmla="*/ 264 w 2479"/>
              <a:gd name="T35" fmla="*/ 528 h 2896"/>
              <a:gd name="T36" fmla="*/ 0 w 2479"/>
              <a:gd name="T37" fmla="*/ 997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79" h="2896">
                <a:moveTo>
                  <a:pt x="0" y="997"/>
                </a:moveTo>
                <a:lnTo>
                  <a:pt x="0" y="1896"/>
                </a:lnTo>
                <a:lnTo>
                  <a:pt x="0" y="1896"/>
                </a:lnTo>
                <a:cubicBezTo>
                  <a:pt x="0" y="2088"/>
                  <a:pt x="100" y="2265"/>
                  <a:pt x="264" y="2366"/>
                </a:cubicBezTo>
                <a:lnTo>
                  <a:pt x="952" y="2786"/>
                </a:lnTo>
                <a:lnTo>
                  <a:pt x="952" y="2786"/>
                </a:lnTo>
                <a:cubicBezTo>
                  <a:pt x="1128" y="2895"/>
                  <a:pt x="1350" y="2895"/>
                  <a:pt x="1526" y="2786"/>
                </a:cubicBezTo>
                <a:lnTo>
                  <a:pt x="2215" y="2366"/>
                </a:lnTo>
                <a:lnTo>
                  <a:pt x="2215" y="2366"/>
                </a:lnTo>
                <a:cubicBezTo>
                  <a:pt x="2378" y="2265"/>
                  <a:pt x="2478" y="2088"/>
                  <a:pt x="2478" y="1896"/>
                </a:cubicBezTo>
                <a:lnTo>
                  <a:pt x="2478" y="997"/>
                </a:lnTo>
                <a:lnTo>
                  <a:pt x="2478" y="997"/>
                </a:lnTo>
                <a:cubicBezTo>
                  <a:pt x="2478" y="806"/>
                  <a:pt x="2378" y="628"/>
                  <a:pt x="2215" y="528"/>
                </a:cubicBezTo>
                <a:lnTo>
                  <a:pt x="1526" y="108"/>
                </a:lnTo>
                <a:lnTo>
                  <a:pt x="1526" y="108"/>
                </a:lnTo>
                <a:cubicBezTo>
                  <a:pt x="1350" y="0"/>
                  <a:pt x="1128" y="0"/>
                  <a:pt x="952" y="108"/>
                </a:cubicBezTo>
                <a:lnTo>
                  <a:pt x="264" y="528"/>
                </a:lnTo>
                <a:lnTo>
                  <a:pt x="264" y="528"/>
                </a:lnTo>
                <a:cubicBezTo>
                  <a:pt x="100" y="628"/>
                  <a:pt x="0" y="806"/>
                  <a:pt x="0" y="9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25041A6-4280-F64B-BB82-A1A2E42C1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196" y="6324968"/>
            <a:ext cx="3088298" cy="3610340"/>
          </a:xfrm>
          <a:custGeom>
            <a:avLst/>
            <a:gdLst>
              <a:gd name="T0" fmla="*/ 2214 w 2479"/>
              <a:gd name="T1" fmla="*/ 528 h 2896"/>
              <a:gd name="T2" fmla="*/ 1526 w 2479"/>
              <a:gd name="T3" fmla="*/ 108 h 2896"/>
              <a:gd name="T4" fmla="*/ 1526 w 2479"/>
              <a:gd name="T5" fmla="*/ 108 h 2896"/>
              <a:gd name="T6" fmla="*/ 951 w 2479"/>
              <a:gd name="T7" fmla="*/ 108 h 2896"/>
              <a:gd name="T8" fmla="*/ 263 w 2479"/>
              <a:gd name="T9" fmla="*/ 528 h 2896"/>
              <a:gd name="T10" fmla="*/ 263 w 2479"/>
              <a:gd name="T11" fmla="*/ 528 h 2896"/>
              <a:gd name="T12" fmla="*/ 0 w 2479"/>
              <a:gd name="T13" fmla="*/ 997 h 2896"/>
              <a:gd name="T14" fmla="*/ 0 w 2479"/>
              <a:gd name="T15" fmla="*/ 1896 h 2896"/>
              <a:gd name="T16" fmla="*/ 0 w 2479"/>
              <a:gd name="T17" fmla="*/ 1896 h 2896"/>
              <a:gd name="T18" fmla="*/ 263 w 2479"/>
              <a:gd name="T19" fmla="*/ 2366 h 2896"/>
              <a:gd name="T20" fmla="*/ 951 w 2479"/>
              <a:gd name="T21" fmla="*/ 2786 h 2896"/>
              <a:gd name="T22" fmla="*/ 951 w 2479"/>
              <a:gd name="T23" fmla="*/ 2786 h 2896"/>
              <a:gd name="T24" fmla="*/ 1526 w 2479"/>
              <a:gd name="T25" fmla="*/ 2786 h 2896"/>
              <a:gd name="T26" fmla="*/ 2214 w 2479"/>
              <a:gd name="T27" fmla="*/ 2366 h 2896"/>
              <a:gd name="T28" fmla="*/ 2214 w 2479"/>
              <a:gd name="T29" fmla="*/ 2366 h 2896"/>
              <a:gd name="T30" fmla="*/ 2478 w 2479"/>
              <a:gd name="T31" fmla="*/ 1896 h 2896"/>
              <a:gd name="T32" fmla="*/ 2478 w 2479"/>
              <a:gd name="T33" fmla="*/ 997 h 2896"/>
              <a:gd name="T34" fmla="*/ 2478 w 2479"/>
              <a:gd name="T35" fmla="*/ 997 h 2896"/>
              <a:gd name="T36" fmla="*/ 2214 w 2479"/>
              <a:gd name="T37" fmla="*/ 528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79" h="2896">
                <a:moveTo>
                  <a:pt x="2214" y="528"/>
                </a:moveTo>
                <a:lnTo>
                  <a:pt x="1526" y="108"/>
                </a:lnTo>
                <a:lnTo>
                  <a:pt x="1526" y="108"/>
                </a:lnTo>
                <a:cubicBezTo>
                  <a:pt x="1350" y="0"/>
                  <a:pt x="1128" y="0"/>
                  <a:pt x="951" y="108"/>
                </a:cubicBezTo>
                <a:lnTo>
                  <a:pt x="263" y="528"/>
                </a:lnTo>
                <a:lnTo>
                  <a:pt x="263" y="528"/>
                </a:lnTo>
                <a:cubicBezTo>
                  <a:pt x="100" y="628"/>
                  <a:pt x="0" y="806"/>
                  <a:pt x="0" y="997"/>
                </a:cubicBezTo>
                <a:lnTo>
                  <a:pt x="0" y="1896"/>
                </a:lnTo>
                <a:lnTo>
                  <a:pt x="0" y="1896"/>
                </a:lnTo>
                <a:cubicBezTo>
                  <a:pt x="0" y="2088"/>
                  <a:pt x="100" y="2265"/>
                  <a:pt x="263" y="2366"/>
                </a:cubicBezTo>
                <a:lnTo>
                  <a:pt x="951" y="2786"/>
                </a:lnTo>
                <a:lnTo>
                  <a:pt x="951" y="2786"/>
                </a:lnTo>
                <a:cubicBezTo>
                  <a:pt x="1128" y="2895"/>
                  <a:pt x="1350" y="2895"/>
                  <a:pt x="1526" y="2786"/>
                </a:cubicBezTo>
                <a:lnTo>
                  <a:pt x="2214" y="2366"/>
                </a:lnTo>
                <a:lnTo>
                  <a:pt x="2214" y="2366"/>
                </a:lnTo>
                <a:cubicBezTo>
                  <a:pt x="2378" y="2265"/>
                  <a:pt x="2478" y="2088"/>
                  <a:pt x="2478" y="1896"/>
                </a:cubicBezTo>
                <a:lnTo>
                  <a:pt x="2478" y="997"/>
                </a:lnTo>
                <a:lnTo>
                  <a:pt x="2478" y="997"/>
                </a:lnTo>
                <a:cubicBezTo>
                  <a:pt x="2478" y="806"/>
                  <a:pt x="2378" y="628"/>
                  <a:pt x="2214" y="5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D7A808F9-AA66-1F4C-8555-A40A51AE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667" y="6324968"/>
            <a:ext cx="3088298" cy="3610340"/>
          </a:xfrm>
          <a:custGeom>
            <a:avLst/>
            <a:gdLst>
              <a:gd name="T0" fmla="*/ 2213 w 2477"/>
              <a:gd name="T1" fmla="*/ 528 h 2896"/>
              <a:gd name="T2" fmla="*/ 1525 w 2477"/>
              <a:gd name="T3" fmla="*/ 108 h 2896"/>
              <a:gd name="T4" fmla="*/ 1525 w 2477"/>
              <a:gd name="T5" fmla="*/ 108 h 2896"/>
              <a:gd name="T6" fmla="*/ 951 w 2477"/>
              <a:gd name="T7" fmla="*/ 108 h 2896"/>
              <a:gd name="T8" fmla="*/ 263 w 2477"/>
              <a:gd name="T9" fmla="*/ 528 h 2896"/>
              <a:gd name="T10" fmla="*/ 263 w 2477"/>
              <a:gd name="T11" fmla="*/ 528 h 2896"/>
              <a:gd name="T12" fmla="*/ 0 w 2477"/>
              <a:gd name="T13" fmla="*/ 997 h 2896"/>
              <a:gd name="T14" fmla="*/ 0 w 2477"/>
              <a:gd name="T15" fmla="*/ 1896 h 2896"/>
              <a:gd name="T16" fmla="*/ 0 w 2477"/>
              <a:gd name="T17" fmla="*/ 1896 h 2896"/>
              <a:gd name="T18" fmla="*/ 263 w 2477"/>
              <a:gd name="T19" fmla="*/ 2366 h 2896"/>
              <a:gd name="T20" fmla="*/ 951 w 2477"/>
              <a:gd name="T21" fmla="*/ 2786 h 2896"/>
              <a:gd name="T22" fmla="*/ 951 w 2477"/>
              <a:gd name="T23" fmla="*/ 2786 h 2896"/>
              <a:gd name="T24" fmla="*/ 1525 w 2477"/>
              <a:gd name="T25" fmla="*/ 2786 h 2896"/>
              <a:gd name="T26" fmla="*/ 2213 w 2477"/>
              <a:gd name="T27" fmla="*/ 2366 h 2896"/>
              <a:gd name="T28" fmla="*/ 2213 w 2477"/>
              <a:gd name="T29" fmla="*/ 2366 h 2896"/>
              <a:gd name="T30" fmla="*/ 2476 w 2477"/>
              <a:gd name="T31" fmla="*/ 1896 h 2896"/>
              <a:gd name="T32" fmla="*/ 2476 w 2477"/>
              <a:gd name="T33" fmla="*/ 997 h 2896"/>
              <a:gd name="T34" fmla="*/ 2476 w 2477"/>
              <a:gd name="T35" fmla="*/ 997 h 2896"/>
              <a:gd name="T36" fmla="*/ 2213 w 2477"/>
              <a:gd name="T37" fmla="*/ 528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77" h="2896">
                <a:moveTo>
                  <a:pt x="2213" y="528"/>
                </a:moveTo>
                <a:lnTo>
                  <a:pt x="1525" y="108"/>
                </a:lnTo>
                <a:lnTo>
                  <a:pt x="1525" y="108"/>
                </a:lnTo>
                <a:cubicBezTo>
                  <a:pt x="1349" y="0"/>
                  <a:pt x="1128" y="0"/>
                  <a:pt x="951" y="108"/>
                </a:cubicBezTo>
                <a:lnTo>
                  <a:pt x="263" y="528"/>
                </a:lnTo>
                <a:lnTo>
                  <a:pt x="263" y="528"/>
                </a:lnTo>
                <a:cubicBezTo>
                  <a:pt x="100" y="628"/>
                  <a:pt x="0" y="806"/>
                  <a:pt x="0" y="997"/>
                </a:cubicBezTo>
                <a:lnTo>
                  <a:pt x="0" y="1896"/>
                </a:lnTo>
                <a:lnTo>
                  <a:pt x="0" y="1896"/>
                </a:lnTo>
                <a:cubicBezTo>
                  <a:pt x="0" y="2088"/>
                  <a:pt x="100" y="2265"/>
                  <a:pt x="263" y="2366"/>
                </a:cubicBezTo>
                <a:lnTo>
                  <a:pt x="951" y="2786"/>
                </a:lnTo>
                <a:lnTo>
                  <a:pt x="951" y="2786"/>
                </a:lnTo>
                <a:cubicBezTo>
                  <a:pt x="1128" y="2895"/>
                  <a:pt x="1349" y="2895"/>
                  <a:pt x="1525" y="2786"/>
                </a:cubicBezTo>
                <a:lnTo>
                  <a:pt x="2213" y="2366"/>
                </a:lnTo>
                <a:lnTo>
                  <a:pt x="2213" y="2366"/>
                </a:lnTo>
                <a:cubicBezTo>
                  <a:pt x="2377" y="2265"/>
                  <a:pt x="2476" y="2088"/>
                  <a:pt x="2476" y="1896"/>
                </a:cubicBezTo>
                <a:lnTo>
                  <a:pt x="2476" y="997"/>
                </a:lnTo>
                <a:lnTo>
                  <a:pt x="2476" y="997"/>
                </a:lnTo>
                <a:cubicBezTo>
                  <a:pt x="2476" y="806"/>
                  <a:pt x="2377" y="628"/>
                  <a:pt x="2213" y="52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D8F069C0-8A81-FC45-94AD-E721EC4E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2555" y="6324968"/>
            <a:ext cx="3088298" cy="3610340"/>
          </a:xfrm>
          <a:custGeom>
            <a:avLst/>
            <a:gdLst>
              <a:gd name="T0" fmla="*/ 2214 w 2478"/>
              <a:gd name="T1" fmla="*/ 528 h 2896"/>
              <a:gd name="T2" fmla="*/ 1526 w 2478"/>
              <a:gd name="T3" fmla="*/ 108 h 2896"/>
              <a:gd name="T4" fmla="*/ 1526 w 2478"/>
              <a:gd name="T5" fmla="*/ 108 h 2896"/>
              <a:gd name="T6" fmla="*/ 951 w 2478"/>
              <a:gd name="T7" fmla="*/ 108 h 2896"/>
              <a:gd name="T8" fmla="*/ 263 w 2478"/>
              <a:gd name="T9" fmla="*/ 528 h 2896"/>
              <a:gd name="T10" fmla="*/ 263 w 2478"/>
              <a:gd name="T11" fmla="*/ 528 h 2896"/>
              <a:gd name="T12" fmla="*/ 0 w 2478"/>
              <a:gd name="T13" fmla="*/ 997 h 2896"/>
              <a:gd name="T14" fmla="*/ 0 w 2478"/>
              <a:gd name="T15" fmla="*/ 1896 h 2896"/>
              <a:gd name="T16" fmla="*/ 0 w 2478"/>
              <a:gd name="T17" fmla="*/ 1896 h 2896"/>
              <a:gd name="T18" fmla="*/ 263 w 2478"/>
              <a:gd name="T19" fmla="*/ 2366 h 2896"/>
              <a:gd name="T20" fmla="*/ 951 w 2478"/>
              <a:gd name="T21" fmla="*/ 2786 h 2896"/>
              <a:gd name="T22" fmla="*/ 951 w 2478"/>
              <a:gd name="T23" fmla="*/ 2786 h 2896"/>
              <a:gd name="T24" fmla="*/ 1526 w 2478"/>
              <a:gd name="T25" fmla="*/ 2786 h 2896"/>
              <a:gd name="T26" fmla="*/ 2214 w 2478"/>
              <a:gd name="T27" fmla="*/ 2366 h 2896"/>
              <a:gd name="T28" fmla="*/ 2214 w 2478"/>
              <a:gd name="T29" fmla="*/ 2366 h 2896"/>
              <a:gd name="T30" fmla="*/ 2477 w 2478"/>
              <a:gd name="T31" fmla="*/ 1896 h 2896"/>
              <a:gd name="T32" fmla="*/ 2477 w 2478"/>
              <a:gd name="T33" fmla="*/ 997 h 2896"/>
              <a:gd name="T34" fmla="*/ 2477 w 2478"/>
              <a:gd name="T35" fmla="*/ 997 h 2896"/>
              <a:gd name="T36" fmla="*/ 2214 w 2478"/>
              <a:gd name="T37" fmla="*/ 528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78" h="2896">
                <a:moveTo>
                  <a:pt x="2214" y="528"/>
                </a:moveTo>
                <a:lnTo>
                  <a:pt x="1526" y="108"/>
                </a:lnTo>
                <a:lnTo>
                  <a:pt x="1526" y="108"/>
                </a:lnTo>
                <a:cubicBezTo>
                  <a:pt x="1349" y="0"/>
                  <a:pt x="1128" y="0"/>
                  <a:pt x="951" y="108"/>
                </a:cubicBezTo>
                <a:lnTo>
                  <a:pt x="263" y="528"/>
                </a:lnTo>
                <a:lnTo>
                  <a:pt x="263" y="528"/>
                </a:lnTo>
                <a:cubicBezTo>
                  <a:pt x="100" y="628"/>
                  <a:pt x="0" y="806"/>
                  <a:pt x="0" y="997"/>
                </a:cubicBezTo>
                <a:lnTo>
                  <a:pt x="0" y="1896"/>
                </a:lnTo>
                <a:lnTo>
                  <a:pt x="0" y="1896"/>
                </a:lnTo>
                <a:cubicBezTo>
                  <a:pt x="0" y="2088"/>
                  <a:pt x="100" y="2265"/>
                  <a:pt x="263" y="2366"/>
                </a:cubicBezTo>
                <a:lnTo>
                  <a:pt x="951" y="2786"/>
                </a:lnTo>
                <a:lnTo>
                  <a:pt x="951" y="2786"/>
                </a:lnTo>
                <a:cubicBezTo>
                  <a:pt x="1128" y="2895"/>
                  <a:pt x="1349" y="2895"/>
                  <a:pt x="1526" y="2786"/>
                </a:cubicBezTo>
                <a:lnTo>
                  <a:pt x="2214" y="2366"/>
                </a:lnTo>
                <a:lnTo>
                  <a:pt x="2214" y="2366"/>
                </a:lnTo>
                <a:cubicBezTo>
                  <a:pt x="2377" y="2265"/>
                  <a:pt x="2477" y="2088"/>
                  <a:pt x="2477" y="1896"/>
                </a:cubicBezTo>
                <a:lnTo>
                  <a:pt x="2477" y="997"/>
                </a:lnTo>
                <a:lnTo>
                  <a:pt x="2477" y="997"/>
                </a:lnTo>
                <a:cubicBezTo>
                  <a:pt x="2477" y="806"/>
                  <a:pt x="2377" y="628"/>
                  <a:pt x="2214" y="5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4F4A223C-9E0A-CD4A-99D1-F971E9E98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4046" y="6324968"/>
            <a:ext cx="3088298" cy="3610340"/>
          </a:xfrm>
          <a:custGeom>
            <a:avLst/>
            <a:gdLst>
              <a:gd name="T0" fmla="*/ 2214 w 2479"/>
              <a:gd name="T1" fmla="*/ 528 h 2896"/>
              <a:gd name="T2" fmla="*/ 1526 w 2479"/>
              <a:gd name="T3" fmla="*/ 108 h 2896"/>
              <a:gd name="T4" fmla="*/ 1526 w 2479"/>
              <a:gd name="T5" fmla="*/ 108 h 2896"/>
              <a:gd name="T6" fmla="*/ 951 w 2479"/>
              <a:gd name="T7" fmla="*/ 108 h 2896"/>
              <a:gd name="T8" fmla="*/ 263 w 2479"/>
              <a:gd name="T9" fmla="*/ 528 h 2896"/>
              <a:gd name="T10" fmla="*/ 263 w 2479"/>
              <a:gd name="T11" fmla="*/ 528 h 2896"/>
              <a:gd name="T12" fmla="*/ 0 w 2479"/>
              <a:gd name="T13" fmla="*/ 997 h 2896"/>
              <a:gd name="T14" fmla="*/ 0 w 2479"/>
              <a:gd name="T15" fmla="*/ 1896 h 2896"/>
              <a:gd name="T16" fmla="*/ 0 w 2479"/>
              <a:gd name="T17" fmla="*/ 1896 h 2896"/>
              <a:gd name="T18" fmla="*/ 263 w 2479"/>
              <a:gd name="T19" fmla="*/ 2366 h 2896"/>
              <a:gd name="T20" fmla="*/ 951 w 2479"/>
              <a:gd name="T21" fmla="*/ 2786 h 2896"/>
              <a:gd name="T22" fmla="*/ 951 w 2479"/>
              <a:gd name="T23" fmla="*/ 2786 h 2896"/>
              <a:gd name="T24" fmla="*/ 1526 w 2479"/>
              <a:gd name="T25" fmla="*/ 2786 h 2896"/>
              <a:gd name="T26" fmla="*/ 2214 w 2479"/>
              <a:gd name="T27" fmla="*/ 2366 h 2896"/>
              <a:gd name="T28" fmla="*/ 2214 w 2479"/>
              <a:gd name="T29" fmla="*/ 2366 h 2896"/>
              <a:gd name="T30" fmla="*/ 2478 w 2479"/>
              <a:gd name="T31" fmla="*/ 1896 h 2896"/>
              <a:gd name="T32" fmla="*/ 2478 w 2479"/>
              <a:gd name="T33" fmla="*/ 997 h 2896"/>
              <a:gd name="T34" fmla="*/ 2478 w 2479"/>
              <a:gd name="T35" fmla="*/ 997 h 2896"/>
              <a:gd name="T36" fmla="*/ 2214 w 2479"/>
              <a:gd name="T37" fmla="*/ 528 h 2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79" h="2896">
                <a:moveTo>
                  <a:pt x="2214" y="528"/>
                </a:moveTo>
                <a:lnTo>
                  <a:pt x="1526" y="108"/>
                </a:lnTo>
                <a:lnTo>
                  <a:pt x="1526" y="108"/>
                </a:lnTo>
                <a:cubicBezTo>
                  <a:pt x="1350" y="0"/>
                  <a:pt x="1128" y="0"/>
                  <a:pt x="951" y="108"/>
                </a:cubicBezTo>
                <a:lnTo>
                  <a:pt x="263" y="528"/>
                </a:lnTo>
                <a:lnTo>
                  <a:pt x="263" y="528"/>
                </a:lnTo>
                <a:cubicBezTo>
                  <a:pt x="100" y="628"/>
                  <a:pt x="0" y="806"/>
                  <a:pt x="0" y="997"/>
                </a:cubicBezTo>
                <a:lnTo>
                  <a:pt x="0" y="1896"/>
                </a:lnTo>
                <a:lnTo>
                  <a:pt x="0" y="1896"/>
                </a:lnTo>
                <a:cubicBezTo>
                  <a:pt x="0" y="2088"/>
                  <a:pt x="100" y="2265"/>
                  <a:pt x="263" y="2366"/>
                </a:cubicBezTo>
                <a:lnTo>
                  <a:pt x="951" y="2786"/>
                </a:lnTo>
                <a:lnTo>
                  <a:pt x="951" y="2786"/>
                </a:lnTo>
                <a:cubicBezTo>
                  <a:pt x="1128" y="2895"/>
                  <a:pt x="1350" y="2895"/>
                  <a:pt x="1526" y="2786"/>
                </a:cubicBezTo>
                <a:lnTo>
                  <a:pt x="2214" y="2366"/>
                </a:lnTo>
                <a:lnTo>
                  <a:pt x="2214" y="2366"/>
                </a:lnTo>
                <a:cubicBezTo>
                  <a:pt x="2377" y="2265"/>
                  <a:pt x="2478" y="2088"/>
                  <a:pt x="2478" y="1896"/>
                </a:cubicBezTo>
                <a:lnTo>
                  <a:pt x="2478" y="997"/>
                </a:lnTo>
                <a:lnTo>
                  <a:pt x="2478" y="997"/>
                </a:lnTo>
                <a:cubicBezTo>
                  <a:pt x="2478" y="806"/>
                  <a:pt x="2377" y="628"/>
                  <a:pt x="2214" y="52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25" name="Freeform 624">
            <a:extLst>
              <a:ext uri="{FF2B5EF4-FFF2-40B4-BE49-F238E27FC236}">
                <a16:creationId xmlns:a16="http://schemas.microsoft.com/office/drawing/2014/main" id="{77007FEB-1348-A541-9CBE-8501DA7E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7336" y="7478958"/>
            <a:ext cx="1454980" cy="1295619"/>
          </a:xfrm>
          <a:custGeom>
            <a:avLst/>
            <a:gdLst>
              <a:gd name="connsiteX0" fmla="*/ 1151950 w 1454980"/>
              <a:gd name="connsiteY0" fmla="*/ 1175972 h 1295619"/>
              <a:gd name="connsiteX1" fmla="*/ 1353854 w 1454980"/>
              <a:gd name="connsiteY1" fmla="*/ 1175972 h 1295619"/>
              <a:gd name="connsiteX2" fmla="*/ 1372550 w 1454980"/>
              <a:gd name="connsiteY2" fmla="*/ 1194584 h 1295619"/>
              <a:gd name="connsiteX3" fmla="*/ 1353854 w 1454980"/>
              <a:gd name="connsiteY3" fmla="*/ 1213196 h 1295619"/>
              <a:gd name="connsiteX4" fmla="*/ 1151950 w 1454980"/>
              <a:gd name="connsiteY4" fmla="*/ 1213196 h 1295619"/>
              <a:gd name="connsiteX5" fmla="*/ 1132008 w 1454980"/>
              <a:gd name="connsiteY5" fmla="*/ 1194584 h 1295619"/>
              <a:gd name="connsiteX6" fmla="*/ 1151950 w 1454980"/>
              <a:gd name="connsiteY6" fmla="*/ 1175972 h 1295619"/>
              <a:gd name="connsiteX7" fmla="*/ 101220 w 1454980"/>
              <a:gd name="connsiteY7" fmla="*/ 1175972 h 1295619"/>
              <a:gd name="connsiteX8" fmla="*/ 305424 w 1454980"/>
              <a:gd name="connsiteY8" fmla="*/ 1175972 h 1295619"/>
              <a:gd name="connsiteX9" fmla="*/ 322964 w 1454980"/>
              <a:gd name="connsiteY9" fmla="*/ 1194584 h 1295619"/>
              <a:gd name="connsiteX10" fmla="*/ 305424 w 1454980"/>
              <a:gd name="connsiteY10" fmla="*/ 1213196 h 1295619"/>
              <a:gd name="connsiteX11" fmla="*/ 101220 w 1454980"/>
              <a:gd name="connsiteY11" fmla="*/ 1213196 h 1295619"/>
              <a:gd name="connsiteX12" fmla="*/ 82428 w 1454980"/>
              <a:gd name="connsiteY12" fmla="*/ 1194584 h 1295619"/>
              <a:gd name="connsiteX13" fmla="*/ 101220 w 1454980"/>
              <a:gd name="connsiteY13" fmla="*/ 1175972 h 1295619"/>
              <a:gd name="connsiteX14" fmla="*/ 1151950 w 1454980"/>
              <a:gd name="connsiteY14" fmla="*/ 1093542 h 1295619"/>
              <a:gd name="connsiteX15" fmla="*/ 1353854 w 1454980"/>
              <a:gd name="connsiteY15" fmla="*/ 1093542 h 1295619"/>
              <a:gd name="connsiteX16" fmla="*/ 1372550 w 1454980"/>
              <a:gd name="connsiteY16" fmla="*/ 1112156 h 1295619"/>
              <a:gd name="connsiteX17" fmla="*/ 1353854 w 1454980"/>
              <a:gd name="connsiteY17" fmla="*/ 1130769 h 1295619"/>
              <a:gd name="connsiteX18" fmla="*/ 1151950 w 1454980"/>
              <a:gd name="connsiteY18" fmla="*/ 1130769 h 1295619"/>
              <a:gd name="connsiteX19" fmla="*/ 1132008 w 1454980"/>
              <a:gd name="connsiteY19" fmla="*/ 1112156 h 1295619"/>
              <a:gd name="connsiteX20" fmla="*/ 1151950 w 1454980"/>
              <a:gd name="connsiteY20" fmla="*/ 1093542 h 1295619"/>
              <a:gd name="connsiteX21" fmla="*/ 101220 w 1454980"/>
              <a:gd name="connsiteY21" fmla="*/ 1093542 h 1295619"/>
              <a:gd name="connsiteX22" fmla="*/ 305424 w 1454980"/>
              <a:gd name="connsiteY22" fmla="*/ 1093542 h 1295619"/>
              <a:gd name="connsiteX23" fmla="*/ 322964 w 1454980"/>
              <a:gd name="connsiteY23" fmla="*/ 1112156 h 1295619"/>
              <a:gd name="connsiteX24" fmla="*/ 305424 w 1454980"/>
              <a:gd name="connsiteY24" fmla="*/ 1130769 h 1295619"/>
              <a:gd name="connsiteX25" fmla="*/ 101220 w 1454980"/>
              <a:gd name="connsiteY25" fmla="*/ 1130769 h 1295619"/>
              <a:gd name="connsiteX26" fmla="*/ 82428 w 1454980"/>
              <a:gd name="connsiteY26" fmla="*/ 1112156 h 1295619"/>
              <a:gd name="connsiteX27" fmla="*/ 101220 w 1454980"/>
              <a:gd name="connsiteY27" fmla="*/ 1093542 h 1295619"/>
              <a:gd name="connsiteX28" fmla="*/ 1090924 w 1454980"/>
              <a:gd name="connsiteY28" fmla="*/ 1052402 h 1295619"/>
              <a:gd name="connsiteX29" fmla="*/ 1090924 w 1454980"/>
              <a:gd name="connsiteY29" fmla="*/ 1251964 h 1295619"/>
              <a:gd name="connsiteX30" fmla="*/ 1090924 w 1454980"/>
              <a:gd name="connsiteY30" fmla="*/ 1258201 h 1295619"/>
              <a:gd name="connsiteX31" fmla="*/ 1416330 w 1454980"/>
              <a:gd name="connsiteY31" fmla="*/ 1258201 h 1295619"/>
              <a:gd name="connsiteX32" fmla="*/ 1416330 w 1454980"/>
              <a:gd name="connsiteY32" fmla="*/ 1097303 h 1295619"/>
              <a:gd name="connsiteX33" fmla="*/ 1372694 w 1454980"/>
              <a:gd name="connsiteY33" fmla="*/ 1052402 h 1295619"/>
              <a:gd name="connsiteX34" fmla="*/ 658294 w 1454980"/>
              <a:gd name="connsiteY34" fmla="*/ 1052402 h 1295619"/>
              <a:gd name="connsiteX35" fmla="*/ 644580 w 1454980"/>
              <a:gd name="connsiteY35" fmla="*/ 1066122 h 1295619"/>
              <a:gd name="connsiteX36" fmla="*/ 644580 w 1454980"/>
              <a:gd name="connsiteY36" fmla="*/ 1258201 h 1295619"/>
              <a:gd name="connsiteX37" fmla="*/ 809154 w 1454980"/>
              <a:gd name="connsiteY37" fmla="*/ 1258201 h 1295619"/>
              <a:gd name="connsiteX38" fmla="*/ 809154 w 1454980"/>
              <a:gd name="connsiteY38" fmla="*/ 1066122 h 1295619"/>
              <a:gd name="connsiteX39" fmla="*/ 796686 w 1454980"/>
              <a:gd name="connsiteY39" fmla="*/ 1052402 h 1295619"/>
              <a:gd name="connsiteX40" fmla="*/ 82286 w 1454980"/>
              <a:gd name="connsiteY40" fmla="*/ 1052402 h 1295619"/>
              <a:gd name="connsiteX41" fmla="*/ 38648 w 1454980"/>
              <a:gd name="connsiteY41" fmla="*/ 1097303 h 1295619"/>
              <a:gd name="connsiteX42" fmla="*/ 38648 w 1454980"/>
              <a:gd name="connsiteY42" fmla="*/ 1258201 h 1295619"/>
              <a:gd name="connsiteX43" fmla="*/ 364056 w 1454980"/>
              <a:gd name="connsiteY43" fmla="*/ 1258201 h 1295619"/>
              <a:gd name="connsiteX44" fmla="*/ 364056 w 1454980"/>
              <a:gd name="connsiteY44" fmla="*/ 1251964 h 1295619"/>
              <a:gd name="connsiteX45" fmla="*/ 364056 w 1454980"/>
              <a:gd name="connsiteY45" fmla="*/ 1052402 h 1295619"/>
              <a:gd name="connsiteX46" fmla="*/ 909540 w 1454980"/>
              <a:gd name="connsiteY46" fmla="*/ 1016609 h 1295619"/>
              <a:gd name="connsiteX47" fmla="*/ 952042 w 1454980"/>
              <a:gd name="connsiteY47" fmla="*/ 1016609 h 1295619"/>
              <a:gd name="connsiteX48" fmla="*/ 971362 w 1454980"/>
              <a:gd name="connsiteY48" fmla="*/ 1035223 h 1295619"/>
              <a:gd name="connsiteX49" fmla="*/ 952042 w 1454980"/>
              <a:gd name="connsiteY49" fmla="*/ 1053836 h 1295619"/>
              <a:gd name="connsiteX50" fmla="*/ 909540 w 1454980"/>
              <a:gd name="connsiteY50" fmla="*/ 1053836 h 1295619"/>
              <a:gd name="connsiteX51" fmla="*/ 890220 w 1454980"/>
              <a:gd name="connsiteY51" fmla="*/ 1035223 h 1295619"/>
              <a:gd name="connsiteX52" fmla="*/ 909540 w 1454980"/>
              <a:gd name="connsiteY52" fmla="*/ 1016609 h 1295619"/>
              <a:gd name="connsiteX53" fmla="*/ 504184 w 1454980"/>
              <a:gd name="connsiteY53" fmla="*/ 1016609 h 1295619"/>
              <a:gd name="connsiteX54" fmla="*/ 545398 w 1454980"/>
              <a:gd name="connsiteY54" fmla="*/ 1016609 h 1295619"/>
              <a:gd name="connsiteX55" fmla="*/ 564718 w 1454980"/>
              <a:gd name="connsiteY55" fmla="*/ 1035223 h 1295619"/>
              <a:gd name="connsiteX56" fmla="*/ 545398 w 1454980"/>
              <a:gd name="connsiteY56" fmla="*/ 1053836 h 1295619"/>
              <a:gd name="connsiteX57" fmla="*/ 504184 w 1454980"/>
              <a:gd name="connsiteY57" fmla="*/ 1053836 h 1295619"/>
              <a:gd name="connsiteX58" fmla="*/ 483576 w 1454980"/>
              <a:gd name="connsiteY58" fmla="*/ 1035223 h 1295619"/>
              <a:gd name="connsiteX59" fmla="*/ 504184 w 1454980"/>
              <a:gd name="connsiteY59" fmla="*/ 1016609 h 1295619"/>
              <a:gd name="connsiteX60" fmla="*/ 870644 w 1454980"/>
              <a:gd name="connsiteY60" fmla="*/ 895715 h 1295619"/>
              <a:gd name="connsiteX61" fmla="*/ 952500 w 1454980"/>
              <a:gd name="connsiteY61" fmla="*/ 895715 h 1295619"/>
              <a:gd name="connsiteX62" fmla="*/ 971390 w 1454980"/>
              <a:gd name="connsiteY62" fmla="*/ 914329 h 1295619"/>
              <a:gd name="connsiteX63" fmla="*/ 952500 w 1454980"/>
              <a:gd name="connsiteY63" fmla="*/ 932942 h 1295619"/>
              <a:gd name="connsiteX64" fmla="*/ 870644 w 1454980"/>
              <a:gd name="connsiteY64" fmla="*/ 932942 h 1295619"/>
              <a:gd name="connsiteX65" fmla="*/ 851756 w 1454980"/>
              <a:gd name="connsiteY65" fmla="*/ 914329 h 1295619"/>
              <a:gd name="connsiteX66" fmla="*/ 870644 w 1454980"/>
              <a:gd name="connsiteY66" fmla="*/ 895715 h 1295619"/>
              <a:gd name="connsiteX67" fmla="*/ 503518 w 1454980"/>
              <a:gd name="connsiteY67" fmla="*/ 895715 h 1295619"/>
              <a:gd name="connsiteX68" fmla="*/ 584528 w 1454980"/>
              <a:gd name="connsiteY68" fmla="*/ 895715 h 1295619"/>
              <a:gd name="connsiteX69" fmla="*/ 603224 w 1454980"/>
              <a:gd name="connsiteY69" fmla="*/ 914329 h 1295619"/>
              <a:gd name="connsiteX70" fmla="*/ 584528 w 1454980"/>
              <a:gd name="connsiteY70" fmla="*/ 932942 h 1295619"/>
              <a:gd name="connsiteX71" fmla="*/ 503518 w 1454980"/>
              <a:gd name="connsiteY71" fmla="*/ 932942 h 1295619"/>
              <a:gd name="connsiteX72" fmla="*/ 483576 w 1454980"/>
              <a:gd name="connsiteY72" fmla="*/ 914329 h 1295619"/>
              <a:gd name="connsiteX73" fmla="*/ 503518 w 1454980"/>
              <a:gd name="connsiteY73" fmla="*/ 895715 h 1295619"/>
              <a:gd name="connsiteX74" fmla="*/ 689302 w 1454980"/>
              <a:gd name="connsiteY74" fmla="*/ 890222 h 1295619"/>
              <a:gd name="connsiteX75" fmla="*/ 771156 w 1454980"/>
              <a:gd name="connsiteY75" fmla="*/ 890222 h 1295619"/>
              <a:gd name="connsiteX76" fmla="*/ 790046 w 1454980"/>
              <a:gd name="connsiteY76" fmla="*/ 908252 h 1295619"/>
              <a:gd name="connsiteX77" fmla="*/ 771156 w 1454980"/>
              <a:gd name="connsiteY77" fmla="*/ 927485 h 1295619"/>
              <a:gd name="connsiteX78" fmla="*/ 689302 w 1454980"/>
              <a:gd name="connsiteY78" fmla="*/ 927485 h 1295619"/>
              <a:gd name="connsiteX79" fmla="*/ 670412 w 1454980"/>
              <a:gd name="connsiteY79" fmla="*/ 908252 h 1295619"/>
              <a:gd name="connsiteX80" fmla="*/ 689302 w 1454980"/>
              <a:gd name="connsiteY80" fmla="*/ 890222 h 1295619"/>
              <a:gd name="connsiteX81" fmla="*/ 234096 w 1454980"/>
              <a:gd name="connsiteY81" fmla="*/ 864622 h 1295619"/>
              <a:gd name="connsiteX82" fmla="*/ 247696 w 1454980"/>
              <a:gd name="connsiteY82" fmla="*/ 870256 h 1295619"/>
              <a:gd name="connsiteX83" fmla="*/ 262534 w 1454980"/>
              <a:gd name="connsiteY83" fmla="*/ 885281 h 1295619"/>
              <a:gd name="connsiteX84" fmla="*/ 277370 w 1454980"/>
              <a:gd name="connsiteY84" fmla="*/ 870256 h 1295619"/>
              <a:gd name="connsiteX85" fmla="*/ 304572 w 1454980"/>
              <a:gd name="connsiteY85" fmla="*/ 870256 h 1295619"/>
              <a:gd name="connsiteX86" fmla="*/ 304572 w 1454980"/>
              <a:gd name="connsiteY86" fmla="*/ 896549 h 1295619"/>
              <a:gd name="connsiteX87" fmla="*/ 289734 w 1454980"/>
              <a:gd name="connsiteY87" fmla="*/ 911574 h 1295619"/>
              <a:gd name="connsiteX88" fmla="*/ 304572 w 1454980"/>
              <a:gd name="connsiteY88" fmla="*/ 927851 h 1295619"/>
              <a:gd name="connsiteX89" fmla="*/ 304572 w 1454980"/>
              <a:gd name="connsiteY89" fmla="*/ 954145 h 1295619"/>
              <a:gd name="connsiteX90" fmla="*/ 290970 w 1454980"/>
              <a:gd name="connsiteY90" fmla="*/ 960405 h 1295619"/>
              <a:gd name="connsiteX91" fmla="*/ 277370 w 1454980"/>
              <a:gd name="connsiteY91" fmla="*/ 954145 h 1295619"/>
              <a:gd name="connsiteX92" fmla="*/ 262534 w 1454980"/>
              <a:gd name="connsiteY92" fmla="*/ 939120 h 1295619"/>
              <a:gd name="connsiteX93" fmla="*/ 247696 w 1454980"/>
              <a:gd name="connsiteY93" fmla="*/ 954145 h 1295619"/>
              <a:gd name="connsiteX94" fmla="*/ 234096 w 1454980"/>
              <a:gd name="connsiteY94" fmla="*/ 960405 h 1295619"/>
              <a:gd name="connsiteX95" fmla="*/ 220496 w 1454980"/>
              <a:gd name="connsiteY95" fmla="*/ 954145 h 1295619"/>
              <a:gd name="connsiteX96" fmla="*/ 220496 w 1454980"/>
              <a:gd name="connsiteY96" fmla="*/ 927851 h 1295619"/>
              <a:gd name="connsiteX97" fmla="*/ 235332 w 1454980"/>
              <a:gd name="connsiteY97" fmla="*/ 911574 h 1295619"/>
              <a:gd name="connsiteX98" fmla="*/ 220496 w 1454980"/>
              <a:gd name="connsiteY98" fmla="*/ 896549 h 1295619"/>
              <a:gd name="connsiteX99" fmla="*/ 220496 w 1454980"/>
              <a:gd name="connsiteY99" fmla="*/ 870256 h 1295619"/>
              <a:gd name="connsiteX100" fmla="*/ 234096 w 1454980"/>
              <a:gd name="connsiteY100" fmla="*/ 864622 h 1295619"/>
              <a:gd name="connsiteX101" fmla="*/ 870644 w 1454980"/>
              <a:gd name="connsiteY101" fmla="*/ 769327 h 1295619"/>
              <a:gd name="connsiteX102" fmla="*/ 952500 w 1454980"/>
              <a:gd name="connsiteY102" fmla="*/ 769327 h 1295619"/>
              <a:gd name="connsiteX103" fmla="*/ 971390 w 1454980"/>
              <a:gd name="connsiteY103" fmla="*/ 789180 h 1295619"/>
              <a:gd name="connsiteX104" fmla="*/ 952500 w 1454980"/>
              <a:gd name="connsiteY104" fmla="*/ 806551 h 1295619"/>
              <a:gd name="connsiteX105" fmla="*/ 870644 w 1454980"/>
              <a:gd name="connsiteY105" fmla="*/ 806551 h 1295619"/>
              <a:gd name="connsiteX106" fmla="*/ 851756 w 1454980"/>
              <a:gd name="connsiteY106" fmla="*/ 789180 h 1295619"/>
              <a:gd name="connsiteX107" fmla="*/ 870644 w 1454980"/>
              <a:gd name="connsiteY107" fmla="*/ 769327 h 1295619"/>
              <a:gd name="connsiteX108" fmla="*/ 689302 w 1454980"/>
              <a:gd name="connsiteY108" fmla="*/ 769327 h 1295619"/>
              <a:gd name="connsiteX109" fmla="*/ 771156 w 1454980"/>
              <a:gd name="connsiteY109" fmla="*/ 769327 h 1295619"/>
              <a:gd name="connsiteX110" fmla="*/ 790046 w 1454980"/>
              <a:gd name="connsiteY110" fmla="*/ 787939 h 1295619"/>
              <a:gd name="connsiteX111" fmla="*/ 771156 w 1454980"/>
              <a:gd name="connsiteY111" fmla="*/ 806551 h 1295619"/>
              <a:gd name="connsiteX112" fmla="*/ 689302 w 1454980"/>
              <a:gd name="connsiteY112" fmla="*/ 806551 h 1295619"/>
              <a:gd name="connsiteX113" fmla="*/ 670412 w 1454980"/>
              <a:gd name="connsiteY113" fmla="*/ 787939 h 1295619"/>
              <a:gd name="connsiteX114" fmla="*/ 689302 w 1454980"/>
              <a:gd name="connsiteY114" fmla="*/ 769327 h 1295619"/>
              <a:gd name="connsiteX115" fmla="*/ 503518 w 1454980"/>
              <a:gd name="connsiteY115" fmla="*/ 769327 h 1295619"/>
              <a:gd name="connsiteX116" fmla="*/ 584528 w 1454980"/>
              <a:gd name="connsiteY116" fmla="*/ 769327 h 1295619"/>
              <a:gd name="connsiteX117" fmla="*/ 603224 w 1454980"/>
              <a:gd name="connsiteY117" fmla="*/ 789180 h 1295619"/>
              <a:gd name="connsiteX118" fmla="*/ 584528 w 1454980"/>
              <a:gd name="connsiteY118" fmla="*/ 806551 h 1295619"/>
              <a:gd name="connsiteX119" fmla="*/ 503518 w 1454980"/>
              <a:gd name="connsiteY119" fmla="*/ 806551 h 1295619"/>
              <a:gd name="connsiteX120" fmla="*/ 483576 w 1454980"/>
              <a:gd name="connsiteY120" fmla="*/ 789180 h 1295619"/>
              <a:gd name="connsiteX121" fmla="*/ 503518 w 1454980"/>
              <a:gd name="connsiteY121" fmla="*/ 769327 h 1295619"/>
              <a:gd name="connsiteX122" fmla="*/ 870644 w 1454980"/>
              <a:gd name="connsiteY122" fmla="*/ 648433 h 1295619"/>
              <a:gd name="connsiteX123" fmla="*/ 952500 w 1454980"/>
              <a:gd name="connsiteY123" fmla="*/ 648433 h 1295619"/>
              <a:gd name="connsiteX124" fmla="*/ 971390 w 1454980"/>
              <a:gd name="connsiteY124" fmla="*/ 667045 h 1295619"/>
              <a:gd name="connsiteX125" fmla="*/ 952500 w 1454980"/>
              <a:gd name="connsiteY125" fmla="*/ 685657 h 1295619"/>
              <a:gd name="connsiteX126" fmla="*/ 870644 w 1454980"/>
              <a:gd name="connsiteY126" fmla="*/ 685657 h 1295619"/>
              <a:gd name="connsiteX127" fmla="*/ 851756 w 1454980"/>
              <a:gd name="connsiteY127" fmla="*/ 667045 h 1295619"/>
              <a:gd name="connsiteX128" fmla="*/ 870644 w 1454980"/>
              <a:gd name="connsiteY128" fmla="*/ 648433 h 1295619"/>
              <a:gd name="connsiteX129" fmla="*/ 689302 w 1454980"/>
              <a:gd name="connsiteY129" fmla="*/ 648433 h 1295619"/>
              <a:gd name="connsiteX130" fmla="*/ 771156 w 1454980"/>
              <a:gd name="connsiteY130" fmla="*/ 648433 h 1295619"/>
              <a:gd name="connsiteX131" fmla="*/ 790046 w 1454980"/>
              <a:gd name="connsiteY131" fmla="*/ 667045 h 1295619"/>
              <a:gd name="connsiteX132" fmla="*/ 771156 w 1454980"/>
              <a:gd name="connsiteY132" fmla="*/ 685657 h 1295619"/>
              <a:gd name="connsiteX133" fmla="*/ 689302 w 1454980"/>
              <a:gd name="connsiteY133" fmla="*/ 685657 h 1295619"/>
              <a:gd name="connsiteX134" fmla="*/ 670412 w 1454980"/>
              <a:gd name="connsiteY134" fmla="*/ 667045 h 1295619"/>
              <a:gd name="connsiteX135" fmla="*/ 689302 w 1454980"/>
              <a:gd name="connsiteY135" fmla="*/ 648433 h 1295619"/>
              <a:gd name="connsiteX136" fmla="*/ 503518 w 1454980"/>
              <a:gd name="connsiteY136" fmla="*/ 648433 h 1295619"/>
              <a:gd name="connsiteX137" fmla="*/ 584528 w 1454980"/>
              <a:gd name="connsiteY137" fmla="*/ 648433 h 1295619"/>
              <a:gd name="connsiteX138" fmla="*/ 603224 w 1454980"/>
              <a:gd name="connsiteY138" fmla="*/ 667045 h 1295619"/>
              <a:gd name="connsiteX139" fmla="*/ 584528 w 1454980"/>
              <a:gd name="connsiteY139" fmla="*/ 685657 h 1295619"/>
              <a:gd name="connsiteX140" fmla="*/ 503518 w 1454980"/>
              <a:gd name="connsiteY140" fmla="*/ 685657 h 1295619"/>
              <a:gd name="connsiteX141" fmla="*/ 483576 w 1454980"/>
              <a:gd name="connsiteY141" fmla="*/ 667045 h 1295619"/>
              <a:gd name="connsiteX142" fmla="*/ 503518 w 1454980"/>
              <a:gd name="connsiteY142" fmla="*/ 648433 h 1295619"/>
              <a:gd name="connsiteX143" fmla="*/ 870644 w 1454980"/>
              <a:gd name="connsiteY143" fmla="*/ 527539 h 1295619"/>
              <a:gd name="connsiteX144" fmla="*/ 952500 w 1454980"/>
              <a:gd name="connsiteY144" fmla="*/ 527539 h 1295619"/>
              <a:gd name="connsiteX145" fmla="*/ 971390 w 1454980"/>
              <a:gd name="connsiteY145" fmla="*/ 546771 h 1295619"/>
              <a:gd name="connsiteX146" fmla="*/ 952500 w 1454980"/>
              <a:gd name="connsiteY146" fmla="*/ 564802 h 1295619"/>
              <a:gd name="connsiteX147" fmla="*/ 870644 w 1454980"/>
              <a:gd name="connsiteY147" fmla="*/ 564802 h 1295619"/>
              <a:gd name="connsiteX148" fmla="*/ 851756 w 1454980"/>
              <a:gd name="connsiteY148" fmla="*/ 546771 h 1295619"/>
              <a:gd name="connsiteX149" fmla="*/ 870644 w 1454980"/>
              <a:gd name="connsiteY149" fmla="*/ 527539 h 1295619"/>
              <a:gd name="connsiteX150" fmla="*/ 689302 w 1454980"/>
              <a:gd name="connsiteY150" fmla="*/ 527539 h 1295619"/>
              <a:gd name="connsiteX151" fmla="*/ 771156 w 1454980"/>
              <a:gd name="connsiteY151" fmla="*/ 527539 h 1295619"/>
              <a:gd name="connsiteX152" fmla="*/ 790046 w 1454980"/>
              <a:gd name="connsiteY152" fmla="*/ 547392 h 1295619"/>
              <a:gd name="connsiteX153" fmla="*/ 771156 w 1454980"/>
              <a:gd name="connsiteY153" fmla="*/ 564763 h 1295619"/>
              <a:gd name="connsiteX154" fmla="*/ 689302 w 1454980"/>
              <a:gd name="connsiteY154" fmla="*/ 564763 h 1295619"/>
              <a:gd name="connsiteX155" fmla="*/ 670412 w 1454980"/>
              <a:gd name="connsiteY155" fmla="*/ 547392 h 1295619"/>
              <a:gd name="connsiteX156" fmla="*/ 689302 w 1454980"/>
              <a:gd name="connsiteY156" fmla="*/ 527539 h 1295619"/>
              <a:gd name="connsiteX157" fmla="*/ 503518 w 1454980"/>
              <a:gd name="connsiteY157" fmla="*/ 527539 h 1295619"/>
              <a:gd name="connsiteX158" fmla="*/ 584528 w 1454980"/>
              <a:gd name="connsiteY158" fmla="*/ 527539 h 1295619"/>
              <a:gd name="connsiteX159" fmla="*/ 603224 w 1454980"/>
              <a:gd name="connsiteY159" fmla="*/ 546771 h 1295619"/>
              <a:gd name="connsiteX160" fmla="*/ 584528 w 1454980"/>
              <a:gd name="connsiteY160" fmla="*/ 564802 h 1295619"/>
              <a:gd name="connsiteX161" fmla="*/ 503518 w 1454980"/>
              <a:gd name="connsiteY161" fmla="*/ 564802 h 1295619"/>
              <a:gd name="connsiteX162" fmla="*/ 483576 w 1454980"/>
              <a:gd name="connsiteY162" fmla="*/ 546771 h 1295619"/>
              <a:gd name="connsiteX163" fmla="*/ 503518 w 1454980"/>
              <a:gd name="connsiteY163" fmla="*/ 527539 h 1295619"/>
              <a:gd name="connsiteX164" fmla="*/ 870644 w 1454980"/>
              <a:gd name="connsiteY164" fmla="*/ 406645 h 1295619"/>
              <a:gd name="connsiteX165" fmla="*/ 952500 w 1454980"/>
              <a:gd name="connsiteY165" fmla="*/ 406645 h 1295619"/>
              <a:gd name="connsiteX166" fmla="*/ 971390 w 1454980"/>
              <a:gd name="connsiteY166" fmla="*/ 424675 h 1295619"/>
              <a:gd name="connsiteX167" fmla="*/ 952500 w 1454980"/>
              <a:gd name="connsiteY167" fmla="*/ 443908 h 1295619"/>
              <a:gd name="connsiteX168" fmla="*/ 870644 w 1454980"/>
              <a:gd name="connsiteY168" fmla="*/ 443908 h 1295619"/>
              <a:gd name="connsiteX169" fmla="*/ 851756 w 1454980"/>
              <a:gd name="connsiteY169" fmla="*/ 424675 h 1295619"/>
              <a:gd name="connsiteX170" fmla="*/ 870644 w 1454980"/>
              <a:gd name="connsiteY170" fmla="*/ 406645 h 1295619"/>
              <a:gd name="connsiteX171" fmla="*/ 689302 w 1454980"/>
              <a:gd name="connsiteY171" fmla="*/ 406645 h 1295619"/>
              <a:gd name="connsiteX172" fmla="*/ 771156 w 1454980"/>
              <a:gd name="connsiteY172" fmla="*/ 406645 h 1295619"/>
              <a:gd name="connsiteX173" fmla="*/ 790046 w 1454980"/>
              <a:gd name="connsiteY173" fmla="*/ 425877 h 1295619"/>
              <a:gd name="connsiteX174" fmla="*/ 771156 w 1454980"/>
              <a:gd name="connsiteY174" fmla="*/ 443908 h 1295619"/>
              <a:gd name="connsiteX175" fmla="*/ 689302 w 1454980"/>
              <a:gd name="connsiteY175" fmla="*/ 443908 h 1295619"/>
              <a:gd name="connsiteX176" fmla="*/ 670412 w 1454980"/>
              <a:gd name="connsiteY176" fmla="*/ 425877 h 1295619"/>
              <a:gd name="connsiteX177" fmla="*/ 689302 w 1454980"/>
              <a:gd name="connsiteY177" fmla="*/ 406645 h 1295619"/>
              <a:gd name="connsiteX178" fmla="*/ 503518 w 1454980"/>
              <a:gd name="connsiteY178" fmla="*/ 406645 h 1295619"/>
              <a:gd name="connsiteX179" fmla="*/ 584528 w 1454980"/>
              <a:gd name="connsiteY179" fmla="*/ 406645 h 1295619"/>
              <a:gd name="connsiteX180" fmla="*/ 603224 w 1454980"/>
              <a:gd name="connsiteY180" fmla="*/ 424675 h 1295619"/>
              <a:gd name="connsiteX181" fmla="*/ 584528 w 1454980"/>
              <a:gd name="connsiteY181" fmla="*/ 443908 h 1295619"/>
              <a:gd name="connsiteX182" fmla="*/ 503518 w 1454980"/>
              <a:gd name="connsiteY182" fmla="*/ 443908 h 1295619"/>
              <a:gd name="connsiteX183" fmla="*/ 483576 w 1454980"/>
              <a:gd name="connsiteY183" fmla="*/ 424675 h 1295619"/>
              <a:gd name="connsiteX184" fmla="*/ 503518 w 1454980"/>
              <a:gd name="connsiteY184" fmla="*/ 406645 h 1295619"/>
              <a:gd name="connsiteX185" fmla="*/ 870644 w 1454980"/>
              <a:gd name="connsiteY185" fmla="*/ 285750 h 1295619"/>
              <a:gd name="connsiteX186" fmla="*/ 952500 w 1454980"/>
              <a:gd name="connsiteY186" fmla="*/ 285750 h 1295619"/>
              <a:gd name="connsiteX187" fmla="*/ 971390 w 1454980"/>
              <a:gd name="connsiteY187" fmla="*/ 304982 h 1295619"/>
              <a:gd name="connsiteX188" fmla="*/ 952500 w 1454980"/>
              <a:gd name="connsiteY188" fmla="*/ 323013 h 1295619"/>
              <a:gd name="connsiteX189" fmla="*/ 870644 w 1454980"/>
              <a:gd name="connsiteY189" fmla="*/ 323013 h 1295619"/>
              <a:gd name="connsiteX190" fmla="*/ 851756 w 1454980"/>
              <a:gd name="connsiteY190" fmla="*/ 304982 h 1295619"/>
              <a:gd name="connsiteX191" fmla="*/ 870644 w 1454980"/>
              <a:gd name="connsiteY191" fmla="*/ 285750 h 1295619"/>
              <a:gd name="connsiteX192" fmla="*/ 1020948 w 1454980"/>
              <a:gd name="connsiteY192" fmla="*/ 201142 h 1295619"/>
              <a:gd name="connsiteX193" fmla="*/ 1003650 w 1454980"/>
              <a:gd name="connsiteY193" fmla="*/ 201766 h 1295619"/>
              <a:gd name="connsiteX194" fmla="*/ 430134 w 1454980"/>
              <a:gd name="connsiteY194" fmla="*/ 363910 h 1295619"/>
              <a:gd name="connsiteX195" fmla="*/ 402706 w 1454980"/>
              <a:gd name="connsiteY195" fmla="*/ 401328 h 1295619"/>
              <a:gd name="connsiteX196" fmla="*/ 402706 w 1454980"/>
              <a:gd name="connsiteY196" fmla="*/ 1014984 h 1295619"/>
              <a:gd name="connsiteX197" fmla="*/ 402706 w 1454980"/>
              <a:gd name="connsiteY197" fmla="*/ 1251964 h 1295619"/>
              <a:gd name="connsiteX198" fmla="*/ 408940 w 1454980"/>
              <a:gd name="connsiteY198" fmla="*/ 1258201 h 1295619"/>
              <a:gd name="connsiteX199" fmla="*/ 607176 w 1454980"/>
              <a:gd name="connsiteY199" fmla="*/ 1258201 h 1295619"/>
              <a:gd name="connsiteX200" fmla="*/ 607176 w 1454980"/>
              <a:gd name="connsiteY200" fmla="*/ 1066122 h 1295619"/>
              <a:gd name="connsiteX201" fmla="*/ 658294 w 1454980"/>
              <a:gd name="connsiteY201" fmla="*/ 1014984 h 1295619"/>
              <a:gd name="connsiteX202" fmla="*/ 796686 w 1454980"/>
              <a:gd name="connsiteY202" fmla="*/ 1014984 h 1295619"/>
              <a:gd name="connsiteX203" fmla="*/ 847804 w 1454980"/>
              <a:gd name="connsiteY203" fmla="*/ 1066122 h 1295619"/>
              <a:gd name="connsiteX204" fmla="*/ 847804 w 1454980"/>
              <a:gd name="connsiteY204" fmla="*/ 1258201 h 1295619"/>
              <a:gd name="connsiteX205" fmla="*/ 1046040 w 1454980"/>
              <a:gd name="connsiteY205" fmla="*/ 1258201 h 1295619"/>
              <a:gd name="connsiteX206" fmla="*/ 1052274 w 1454980"/>
              <a:gd name="connsiteY206" fmla="*/ 1251964 h 1295619"/>
              <a:gd name="connsiteX207" fmla="*/ 1052274 w 1454980"/>
              <a:gd name="connsiteY207" fmla="*/ 1014984 h 1295619"/>
              <a:gd name="connsiteX208" fmla="*/ 1052274 w 1454980"/>
              <a:gd name="connsiteY208" fmla="*/ 239184 h 1295619"/>
              <a:gd name="connsiteX209" fmla="*/ 1037312 w 1454980"/>
              <a:gd name="connsiteY209" fmla="*/ 208002 h 1295619"/>
              <a:gd name="connsiteX210" fmla="*/ 1020948 w 1454980"/>
              <a:gd name="connsiteY210" fmla="*/ 201142 h 1295619"/>
              <a:gd name="connsiteX211" fmla="*/ 1027960 w 1454980"/>
              <a:gd name="connsiteY211" fmla="*/ 163880 h 1295619"/>
              <a:gd name="connsiteX212" fmla="*/ 1059754 w 1454980"/>
              <a:gd name="connsiteY212" fmla="*/ 178068 h 1295619"/>
              <a:gd name="connsiteX213" fmla="*/ 1090924 w 1454980"/>
              <a:gd name="connsiteY213" fmla="*/ 239184 h 1295619"/>
              <a:gd name="connsiteX214" fmla="*/ 1090924 w 1454980"/>
              <a:gd name="connsiteY214" fmla="*/ 1014984 h 1295619"/>
              <a:gd name="connsiteX215" fmla="*/ 1372694 w 1454980"/>
              <a:gd name="connsiteY215" fmla="*/ 1014984 h 1295619"/>
              <a:gd name="connsiteX216" fmla="*/ 1454980 w 1454980"/>
              <a:gd name="connsiteY216" fmla="*/ 1097303 h 1295619"/>
              <a:gd name="connsiteX217" fmla="*/ 1454980 w 1454980"/>
              <a:gd name="connsiteY217" fmla="*/ 1260695 h 1295619"/>
              <a:gd name="connsiteX218" fmla="*/ 1420070 w 1454980"/>
              <a:gd name="connsiteY218" fmla="*/ 1295619 h 1295619"/>
              <a:gd name="connsiteX219" fmla="*/ 1052274 w 1454980"/>
              <a:gd name="connsiteY219" fmla="*/ 1295619 h 1295619"/>
              <a:gd name="connsiteX220" fmla="*/ 1046040 w 1454980"/>
              <a:gd name="connsiteY220" fmla="*/ 1295619 h 1295619"/>
              <a:gd name="connsiteX221" fmla="*/ 847804 w 1454980"/>
              <a:gd name="connsiteY221" fmla="*/ 1295619 h 1295619"/>
              <a:gd name="connsiteX222" fmla="*/ 607176 w 1454980"/>
              <a:gd name="connsiteY222" fmla="*/ 1295619 h 1295619"/>
              <a:gd name="connsiteX223" fmla="*/ 408940 w 1454980"/>
              <a:gd name="connsiteY223" fmla="*/ 1295619 h 1295619"/>
              <a:gd name="connsiteX224" fmla="*/ 402706 w 1454980"/>
              <a:gd name="connsiteY224" fmla="*/ 1295619 h 1295619"/>
              <a:gd name="connsiteX225" fmla="*/ 33662 w 1454980"/>
              <a:gd name="connsiteY225" fmla="*/ 1295619 h 1295619"/>
              <a:gd name="connsiteX226" fmla="*/ 0 w 1454980"/>
              <a:gd name="connsiteY226" fmla="*/ 1260695 h 1295619"/>
              <a:gd name="connsiteX227" fmla="*/ 0 w 1454980"/>
              <a:gd name="connsiteY227" fmla="*/ 1097303 h 1295619"/>
              <a:gd name="connsiteX228" fmla="*/ 82286 w 1454980"/>
              <a:gd name="connsiteY228" fmla="*/ 1014984 h 1295619"/>
              <a:gd name="connsiteX229" fmla="*/ 364056 w 1454980"/>
              <a:gd name="connsiteY229" fmla="*/ 1014984 h 1295619"/>
              <a:gd name="connsiteX230" fmla="*/ 364056 w 1454980"/>
              <a:gd name="connsiteY230" fmla="*/ 401328 h 1295619"/>
              <a:gd name="connsiteX231" fmla="*/ 420160 w 1454980"/>
              <a:gd name="connsiteY231" fmla="*/ 327740 h 1295619"/>
              <a:gd name="connsiteX232" fmla="*/ 992428 w 1454980"/>
              <a:gd name="connsiteY232" fmla="*/ 165595 h 1295619"/>
              <a:gd name="connsiteX233" fmla="*/ 1027960 w 1454980"/>
              <a:gd name="connsiteY233" fmla="*/ 163880 h 1295619"/>
              <a:gd name="connsiteX234" fmla="*/ 1134140 w 1454980"/>
              <a:gd name="connsiteY234" fmla="*/ 0 h 1295619"/>
              <a:gd name="connsiteX235" fmla="*/ 1152670 w 1454980"/>
              <a:gd name="connsiteY235" fmla="*/ 19765 h 1295619"/>
              <a:gd name="connsiteX236" fmla="*/ 1152670 w 1454980"/>
              <a:gd name="connsiteY236" fmla="*/ 60531 h 1295619"/>
              <a:gd name="connsiteX237" fmla="*/ 1194672 w 1454980"/>
              <a:gd name="connsiteY237" fmla="*/ 60531 h 1295619"/>
              <a:gd name="connsiteX238" fmla="*/ 1213202 w 1454980"/>
              <a:gd name="connsiteY238" fmla="*/ 79062 h 1295619"/>
              <a:gd name="connsiteX239" fmla="*/ 1194672 w 1454980"/>
              <a:gd name="connsiteY239" fmla="*/ 97592 h 1295619"/>
              <a:gd name="connsiteX240" fmla="*/ 1152670 w 1454980"/>
              <a:gd name="connsiteY240" fmla="*/ 97592 h 1295619"/>
              <a:gd name="connsiteX241" fmla="*/ 1152670 w 1454980"/>
              <a:gd name="connsiteY241" fmla="*/ 139593 h 1295619"/>
              <a:gd name="connsiteX242" fmla="*/ 1134140 w 1454980"/>
              <a:gd name="connsiteY242" fmla="*/ 158123 h 1295619"/>
              <a:gd name="connsiteX243" fmla="*/ 1115608 w 1454980"/>
              <a:gd name="connsiteY243" fmla="*/ 139593 h 1295619"/>
              <a:gd name="connsiteX244" fmla="*/ 1115608 w 1454980"/>
              <a:gd name="connsiteY244" fmla="*/ 97592 h 1295619"/>
              <a:gd name="connsiteX245" fmla="*/ 1073606 w 1454980"/>
              <a:gd name="connsiteY245" fmla="*/ 97592 h 1295619"/>
              <a:gd name="connsiteX246" fmla="*/ 1055076 w 1454980"/>
              <a:gd name="connsiteY246" fmla="*/ 79062 h 1295619"/>
              <a:gd name="connsiteX247" fmla="*/ 1073606 w 1454980"/>
              <a:gd name="connsiteY247" fmla="*/ 60531 h 1295619"/>
              <a:gd name="connsiteX248" fmla="*/ 1115608 w 1454980"/>
              <a:gd name="connsiteY248" fmla="*/ 60531 h 1295619"/>
              <a:gd name="connsiteX249" fmla="*/ 1115608 w 1454980"/>
              <a:gd name="connsiteY249" fmla="*/ 19765 h 1295619"/>
              <a:gd name="connsiteX250" fmla="*/ 1134140 w 1454980"/>
              <a:gd name="connsiteY250" fmla="*/ 0 h 129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1454980" h="1295619">
                <a:moveTo>
                  <a:pt x="1151950" y="1175972"/>
                </a:moveTo>
                <a:lnTo>
                  <a:pt x="1353854" y="1175972"/>
                </a:lnTo>
                <a:cubicBezTo>
                  <a:pt x="1363826" y="1175972"/>
                  <a:pt x="1372550" y="1184658"/>
                  <a:pt x="1372550" y="1194584"/>
                </a:cubicBezTo>
                <a:cubicBezTo>
                  <a:pt x="1372550" y="1204511"/>
                  <a:pt x="1363826" y="1213196"/>
                  <a:pt x="1353854" y="1213196"/>
                </a:cubicBezTo>
                <a:lnTo>
                  <a:pt x="1151950" y="1213196"/>
                </a:lnTo>
                <a:cubicBezTo>
                  <a:pt x="1140732" y="1213196"/>
                  <a:pt x="1132008" y="1204511"/>
                  <a:pt x="1132008" y="1194584"/>
                </a:cubicBezTo>
                <a:cubicBezTo>
                  <a:pt x="1132008" y="1184658"/>
                  <a:pt x="1140732" y="1175972"/>
                  <a:pt x="1151950" y="1175972"/>
                </a:cubicBezTo>
                <a:close/>
                <a:moveTo>
                  <a:pt x="101220" y="1175972"/>
                </a:moveTo>
                <a:lnTo>
                  <a:pt x="305424" y="1175972"/>
                </a:lnTo>
                <a:cubicBezTo>
                  <a:pt x="315446" y="1175972"/>
                  <a:pt x="322964" y="1184658"/>
                  <a:pt x="322964" y="1194584"/>
                </a:cubicBezTo>
                <a:cubicBezTo>
                  <a:pt x="322964" y="1204511"/>
                  <a:pt x="315446" y="1213196"/>
                  <a:pt x="305424" y="1213196"/>
                </a:cubicBezTo>
                <a:lnTo>
                  <a:pt x="101220" y="1213196"/>
                </a:lnTo>
                <a:cubicBezTo>
                  <a:pt x="91198" y="1213196"/>
                  <a:pt x="82428" y="1204511"/>
                  <a:pt x="82428" y="1194584"/>
                </a:cubicBezTo>
                <a:cubicBezTo>
                  <a:pt x="82428" y="1184658"/>
                  <a:pt x="91198" y="1175972"/>
                  <a:pt x="101220" y="1175972"/>
                </a:cubicBezTo>
                <a:close/>
                <a:moveTo>
                  <a:pt x="1151950" y="1093542"/>
                </a:moveTo>
                <a:lnTo>
                  <a:pt x="1353854" y="1093542"/>
                </a:lnTo>
                <a:cubicBezTo>
                  <a:pt x="1363826" y="1093542"/>
                  <a:pt x="1372550" y="1102228"/>
                  <a:pt x="1372550" y="1112156"/>
                </a:cubicBezTo>
                <a:cubicBezTo>
                  <a:pt x="1372550" y="1122083"/>
                  <a:pt x="1363826" y="1130769"/>
                  <a:pt x="1353854" y="1130769"/>
                </a:cubicBezTo>
                <a:lnTo>
                  <a:pt x="1151950" y="1130769"/>
                </a:lnTo>
                <a:cubicBezTo>
                  <a:pt x="1140732" y="1130769"/>
                  <a:pt x="1132008" y="1122083"/>
                  <a:pt x="1132008" y="1112156"/>
                </a:cubicBezTo>
                <a:cubicBezTo>
                  <a:pt x="1132008" y="1102228"/>
                  <a:pt x="1140732" y="1093542"/>
                  <a:pt x="1151950" y="1093542"/>
                </a:cubicBezTo>
                <a:close/>
                <a:moveTo>
                  <a:pt x="101220" y="1093542"/>
                </a:moveTo>
                <a:lnTo>
                  <a:pt x="305424" y="1093542"/>
                </a:lnTo>
                <a:cubicBezTo>
                  <a:pt x="315446" y="1093542"/>
                  <a:pt x="322964" y="1102228"/>
                  <a:pt x="322964" y="1112156"/>
                </a:cubicBezTo>
                <a:cubicBezTo>
                  <a:pt x="322964" y="1122083"/>
                  <a:pt x="315446" y="1130769"/>
                  <a:pt x="305424" y="1130769"/>
                </a:cubicBezTo>
                <a:lnTo>
                  <a:pt x="101220" y="1130769"/>
                </a:lnTo>
                <a:cubicBezTo>
                  <a:pt x="91198" y="1130769"/>
                  <a:pt x="82428" y="1122083"/>
                  <a:pt x="82428" y="1112156"/>
                </a:cubicBezTo>
                <a:cubicBezTo>
                  <a:pt x="82428" y="1102228"/>
                  <a:pt x="91198" y="1093542"/>
                  <a:pt x="101220" y="1093542"/>
                </a:cubicBezTo>
                <a:close/>
                <a:moveTo>
                  <a:pt x="1090924" y="1052402"/>
                </a:moveTo>
                <a:lnTo>
                  <a:pt x="1090924" y="1251964"/>
                </a:lnTo>
                <a:lnTo>
                  <a:pt x="1090924" y="1258201"/>
                </a:lnTo>
                <a:lnTo>
                  <a:pt x="1416330" y="1258201"/>
                </a:lnTo>
                <a:lnTo>
                  <a:pt x="1416330" y="1097303"/>
                </a:lnTo>
                <a:cubicBezTo>
                  <a:pt x="1416330" y="1072358"/>
                  <a:pt x="1396382" y="1052402"/>
                  <a:pt x="1372694" y="1052402"/>
                </a:cubicBezTo>
                <a:close/>
                <a:moveTo>
                  <a:pt x="658294" y="1052402"/>
                </a:moveTo>
                <a:cubicBezTo>
                  <a:pt x="650814" y="1052402"/>
                  <a:pt x="644580" y="1058638"/>
                  <a:pt x="644580" y="1066122"/>
                </a:cubicBezTo>
                <a:lnTo>
                  <a:pt x="644580" y="1258201"/>
                </a:lnTo>
                <a:lnTo>
                  <a:pt x="809154" y="1258201"/>
                </a:lnTo>
                <a:lnTo>
                  <a:pt x="809154" y="1066122"/>
                </a:lnTo>
                <a:cubicBezTo>
                  <a:pt x="809154" y="1058638"/>
                  <a:pt x="804166" y="1052402"/>
                  <a:pt x="796686" y="1052402"/>
                </a:cubicBezTo>
                <a:close/>
                <a:moveTo>
                  <a:pt x="82286" y="1052402"/>
                </a:moveTo>
                <a:cubicBezTo>
                  <a:pt x="57350" y="1052402"/>
                  <a:pt x="38648" y="1072358"/>
                  <a:pt x="38648" y="1097303"/>
                </a:cubicBezTo>
                <a:lnTo>
                  <a:pt x="38648" y="1258201"/>
                </a:lnTo>
                <a:lnTo>
                  <a:pt x="364056" y="1258201"/>
                </a:lnTo>
                <a:lnTo>
                  <a:pt x="364056" y="1251964"/>
                </a:lnTo>
                <a:lnTo>
                  <a:pt x="364056" y="1052402"/>
                </a:lnTo>
                <a:close/>
                <a:moveTo>
                  <a:pt x="909540" y="1016609"/>
                </a:moveTo>
                <a:lnTo>
                  <a:pt x="952042" y="1016609"/>
                </a:lnTo>
                <a:cubicBezTo>
                  <a:pt x="962346" y="1016609"/>
                  <a:pt x="971362" y="1025295"/>
                  <a:pt x="971362" y="1035223"/>
                </a:cubicBezTo>
                <a:cubicBezTo>
                  <a:pt x="971362" y="1046391"/>
                  <a:pt x="962346" y="1053836"/>
                  <a:pt x="952042" y="1053836"/>
                </a:cubicBezTo>
                <a:lnTo>
                  <a:pt x="909540" y="1053836"/>
                </a:lnTo>
                <a:cubicBezTo>
                  <a:pt x="899236" y="1053836"/>
                  <a:pt x="890220" y="1046391"/>
                  <a:pt x="890220" y="1035223"/>
                </a:cubicBezTo>
                <a:cubicBezTo>
                  <a:pt x="890220" y="1025295"/>
                  <a:pt x="899236" y="1016609"/>
                  <a:pt x="909540" y="1016609"/>
                </a:cubicBezTo>
                <a:close/>
                <a:moveTo>
                  <a:pt x="504184" y="1016609"/>
                </a:moveTo>
                <a:lnTo>
                  <a:pt x="545398" y="1016609"/>
                </a:lnTo>
                <a:cubicBezTo>
                  <a:pt x="556990" y="1016609"/>
                  <a:pt x="564718" y="1025295"/>
                  <a:pt x="564718" y="1035223"/>
                </a:cubicBezTo>
                <a:cubicBezTo>
                  <a:pt x="564718" y="1046391"/>
                  <a:pt x="556990" y="1053836"/>
                  <a:pt x="545398" y="1053836"/>
                </a:cubicBezTo>
                <a:lnTo>
                  <a:pt x="504184" y="1053836"/>
                </a:lnTo>
                <a:cubicBezTo>
                  <a:pt x="492592" y="1053836"/>
                  <a:pt x="483576" y="1046391"/>
                  <a:pt x="483576" y="1035223"/>
                </a:cubicBezTo>
                <a:cubicBezTo>
                  <a:pt x="483576" y="1025295"/>
                  <a:pt x="492592" y="1016609"/>
                  <a:pt x="504184" y="1016609"/>
                </a:cubicBezTo>
                <a:close/>
                <a:moveTo>
                  <a:pt x="870644" y="895715"/>
                </a:moveTo>
                <a:lnTo>
                  <a:pt x="952500" y="895715"/>
                </a:lnTo>
                <a:cubicBezTo>
                  <a:pt x="962574" y="895715"/>
                  <a:pt x="971390" y="903160"/>
                  <a:pt x="971390" y="914329"/>
                </a:cubicBezTo>
                <a:cubicBezTo>
                  <a:pt x="971390" y="924256"/>
                  <a:pt x="962574" y="932942"/>
                  <a:pt x="952500" y="932942"/>
                </a:cubicBezTo>
                <a:lnTo>
                  <a:pt x="870644" y="932942"/>
                </a:lnTo>
                <a:cubicBezTo>
                  <a:pt x="859310" y="932942"/>
                  <a:pt x="851756" y="924256"/>
                  <a:pt x="851756" y="914329"/>
                </a:cubicBezTo>
                <a:cubicBezTo>
                  <a:pt x="851756" y="903160"/>
                  <a:pt x="859310" y="895715"/>
                  <a:pt x="870644" y="895715"/>
                </a:cubicBezTo>
                <a:close/>
                <a:moveTo>
                  <a:pt x="503518" y="895715"/>
                </a:moveTo>
                <a:lnTo>
                  <a:pt x="584528" y="895715"/>
                </a:lnTo>
                <a:cubicBezTo>
                  <a:pt x="594500" y="895715"/>
                  <a:pt x="603224" y="903160"/>
                  <a:pt x="603224" y="914329"/>
                </a:cubicBezTo>
                <a:cubicBezTo>
                  <a:pt x="603224" y="924256"/>
                  <a:pt x="594500" y="932942"/>
                  <a:pt x="584528" y="932942"/>
                </a:cubicBezTo>
                <a:lnTo>
                  <a:pt x="503518" y="932942"/>
                </a:lnTo>
                <a:cubicBezTo>
                  <a:pt x="492300" y="932942"/>
                  <a:pt x="483576" y="924256"/>
                  <a:pt x="483576" y="914329"/>
                </a:cubicBezTo>
                <a:cubicBezTo>
                  <a:pt x="483576" y="903160"/>
                  <a:pt x="492300" y="895715"/>
                  <a:pt x="503518" y="895715"/>
                </a:cubicBezTo>
                <a:close/>
                <a:moveTo>
                  <a:pt x="689302" y="890222"/>
                </a:moveTo>
                <a:lnTo>
                  <a:pt x="771156" y="890222"/>
                </a:lnTo>
                <a:cubicBezTo>
                  <a:pt x="781232" y="890222"/>
                  <a:pt x="790046" y="898636"/>
                  <a:pt x="790046" y="908252"/>
                </a:cubicBezTo>
                <a:cubicBezTo>
                  <a:pt x="790046" y="919071"/>
                  <a:pt x="781232" y="927485"/>
                  <a:pt x="771156" y="927485"/>
                </a:cubicBezTo>
                <a:lnTo>
                  <a:pt x="689302" y="927485"/>
                </a:lnTo>
                <a:cubicBezTo>
                  <a:pt x="679228" y="927485"/>
                  <a:pt x="670412" y="919071"/>
                  <a:pt x="670412" y="908252"/>
                </a:cubicBezTo>
                <a:cubicBezTo>
                  <a:pt x="670412" y="898636"/>
                  <a:pt x="679228" y="890222"/>
                  <a:pt x="689302" y="890222"/>
                </a:cubicBezTo>
                <a:close/>
                <a:moveTo>
                  <a:pt x="234096" y="864622"/>
                </a:moveTo>
                <a:cubicBezTo>
                  <a:pt x="239042" y="864622"/>
                  <a:pt x="243988" y="866500"/>
                  <a:pt x="247696" y="870256"/>
                </a:cubicBezTo>
                <a:lnTo>
                  <a:pt x="262534" y="885281"/>
                </a:lnTo>
                <a:lnTo>
                  <a:pt x="277370" y="870256"/>
                </a:lnTo>
                <a:cubicBezTo>
                  <a:pt x="284788" y="862744"/>
                  <a:pt x="297152" y="862744"/>
                  <a:pt x="304572" y="870256"/>
                </a:cubicBezTo>
                <a:cubicBezTo>
                  <a:pt x="311990" y="877769"/>
                  <a:pt x="311990" y="889037"/>
                  <a:pt x="304572" y="896549"/>
                </a:cubicBezTo>
                <a:lnTo>
                  <a:pt x="289734" y="911574"/>
                </a:lnTo>
                <a:lnTo>
                  <a:pt x="304572" y="927851"/>
                </a:lnTo>
                <a:cubicBezTo>
                  <a:pt x="311990" y="935364"/>
                  <a:pt x="311990" y="946632"/>
                  <a:pt x="304572" y="954145"/>
                </a:cubicBezTo>
                <a:cubicBezTo>
                  <a:pt x="300862" y="957901"/>
                  <a:pt x="295916" y="960405"/>
                  <a:pt x="290970" y="960405"/>
                </a:cubicBezTo>
                <a:cubicBezTo>
                  <a:pt x="286024" y="960405"/>
                  <a:pt x="281080" y="957901"/>
                  <a:pt x="277370" y="954145"/>
                </a:cubicBezTo>
                <a:lnTo>
                  <a:pt x="262534" y="939120"/>
                </a:lnTo>
                <a:lnTo>
                  <a:pt x="247696" y="954145"/>
                </a:lnTo>
                <a:cubicBezTo>
                  <a:pt x="243986" y="957901"/>
                  <a:pt x="239042" y="960405"/>
                  <a:pt x="234096" y="960405"/>
                </a:cubicBezTo>
                <a:cubicBezTo>
                  <a:pt x="229150" y="960405"/>
                  <a:pt x="224204" y="957901"/>
                  <a:pt x="220496" y="954145"/>
                </a:cubicBezTo>
                <a:cubicBezTo>
                  <a:pt x="214312" y="946632"/>
                  <a:pt x="214312" y="935364"/>
                  <a:pt x="220496" y="927851"/>
                </a:cubicBezTo>
                <a:lnTo>
                  <a:pt x="235332" y="911574"/>
                </a:lnTo>
                <a:lnTo>
                  <a:pt x="220496" y="896549"/>
                </a:lnTo>
                <a:cubicBezTo>
                  <a:pt x="214312" y="889037"/>
                  <a:pt x="214312" y="877769"/>
                  <a:pt x="220496" y="870256"/>
                </a:cubicBezTo>
                <a:cubicBezTo>
                  <a:pt x="224206" y="866500"/>
                  <a:pt x="229150" y="864622"/>
                  <a:pt x="234096" y="864622"/>
                </a:cubicBezTo>
                <a:close/>
                <a:moveTo>
                  <a:pt x="870644" y="769327"/>
                </a:moveTo>
                <a:lnTo>
                  <a:pt x="952500" y="769327"/>
                </a:lnTo>
                <a:cubicBezTo>
                  <a:pt x="962574" y="769327"/>
                  <a:pt x="971390" y="778012"/>
                  <a:pt x="971390" y="789180"/>
                </a:cubicBezTo>
                <a:cubicBezTo>
                  <a:pt x="971390" y="799106"/>
                  <a:pt x="962574" y="806551"/>
                  <a:pt x="952500" y="806551"/>
                </a:cubicBezTo>
                <a:lnTo>
                  <a:pt x="870644" y="806551"/>
                </a:lnTo>
                <a:cubicBezTo>
                  <a:pt x="859310" y="806551"/>
                  <a:pt x="851756" y="799106"/>
                  <a:pt x="851756" y="789180"/>
                </a:cubicBezTo>
                <a:cubicBezTo>
                  <a:pt x="851756" y="778012"/>
                  <a:pt x="859310" y="769327"/>
                  <a:pt x="870644" y="769327"/>
                </a:cubicBezTo>
                <a:close/>
                <a:moveTo>
                  <a:pt x="689302" y="769327"/>
                </a:moveTo>
                <a:lnTo>
                  <a:pt x="771156" y="769327"/>
                </a:lnTo>
                <a:cubicBezTo>
                  <a:pt x="781232" y="769327"/>
                  <a:pt x="790046" y="776772"/>
                  <a:pt x="790046" y="787939"/>
                </a:cubicBezTo>
                <a:cubicBezTo>
                  <a:pt x="790046" y="799106"/>
                  <a:pt x="781232" y="806551"/>
                  <a:pt x="771156" y="806551"/>
                </a:cubicBezTo>
                <a:lnTo>
                  <a:pt x="689302" y="806551"/>
                </a:lnTo>
                <a:cubicBezTo>
                  <a:pt x="679228" y="806551"/>
                  <a:pt x="670412" y="799106"/>
                  <a:pt x="670412" y="787939"/>
                </a:cubicBezTo>
                <a:cubicBezTo>
                  <a:pt x="670412" y="776772"/>
                  <a:pt x="679228" y="769327"/>
                  <a:pt x="689302" y="769327"/>
                </a:cubicBezTo>
                <a:close/>
                <a:moveTo>
                  <a:pt x="503518" y="769327"/>
                </a:moveTo>
                <a:lnTo>
                  <a:pt x="584528" y="769327"/>
                </a:lnTo>
                <a:cubicBezTo>
                  <a:pt x="594500" y="769327"/>
                  <a:pt x="603224" y="778012"/>
                  <a:pt x="603224" y="789180"/>
                </a:cubicBezTo>
                <a:cubicBezTo>
                  <a:pt x="603224" y="799106"/>
                  <a:pt x="594500" y="806551"/>
                  <a:pt x="584528" y="806551"/>
                </a:cubicBezTo>
                <a:lnTo>
                  <a:pt x="503518" y="806551"/>
                </a:lnTo>
                <a:cubicBezTo>
                  <a:pt x="492300" y="806551"/>
                  <a:pt x="483576" y="799106"/>
                  <a:pt x="483576" y="789180"/>
                </a:cubicBezTo>
                <a:cubicBezTo>
                  <a:pt x="483576" y="778012"/>
                  <a:pt x="492300" y="769327"/>
                  <a:pt x="503518" y="769327"/>
                </a:cubicBezTo>
                <a:close/>
                <a:moveTo>
                  <a:pt x="870644" y="648433"/>
                </a:moveTo>
                <a:lnTo>
                  <a:pt x="952500" y="648433"/>
                </a:lnTo>
                <a:cubicBezTo>
                  <a:pt x="962574" y="648433"/>
                  <a:pt x="971390" y="655878"/>
                  <a:pt x="971390" y="667045"/>
                </a:cubicBezTo>
                <a:cubicBezTo>
                  <a:pt x="971390" y="676971"/>
                  <a:pt x="962574" y="685657"/>
                  <a:pt x="952500" y="685657"/>
                </a:cubicBezTo>
                <a:lnTo>
                  <a:pt x="870644" y="685657"/>
                </a:lnTo>
                <a:cubicBezTo>
                  <a:pt x="859310" y="685657"/>
                  <a:pt x="851756" y="676971"/>
                  <a:pt x="851756" y="667045"/>
                </a:cubicBezTo>
                <a:cubicBezTo>
                  <a:pt x="851756" y="655878"/>
                  <a:pt x="859310" y="648433"/>
                  <a:pt x="870644" y="648433"/>
                </a:cubicBezTo>
                <a:close/>
                <a:moveTo>
                  <a:pt x="689302" y="648433"/>
                </a:moveTo>
                <a:lnTo>
                  <a:pt x="771156" y="648433"/>
                </a:lnTo>
                <a:cubicBezTo>
                  <a:pt x="781232" y="648433"/>
                  <a:pt x="790046" y="655878"/>
                  <a:pt x="790046" y="667045"/>
                </a:cubicBezTo>
                <a:cubicBezTo>
                  <a:pt x="790046" y="676971"/>
                  <a:pt x="781232" y="685657"/>
                  <a:pt x="771156" y="685657"/>
                </a:cubicBezTo>
                <a:lnTo>
                  <a:pt x="689302" y="685657"/>
                </a:lnTo>
                <a:cubicBezTo>
                  <a:pt x="679228" y="685657"/>
                  <a:pt x="670412" y="676971"/>
                  <a:pt x="670412" y="667045"/>
                </a:cubicBezTo>
                <a:cubicBezTo>
                  <a:pt x="670412" y="655878"/>
                  <a:pt x="679228" y="648433"/>
                  <a:pt x="689302" y="648433"/>
                </a:cubicBezTo>
                <a:close/>
                <a:moveTo>
                  <a:pt x="503518" y="648433"/>
                </a:moveTo>
                <a:lnTo>
                  <a:pt x="584528" y="648433"/>
                </a:lnTo>
                <a:cubicBezTo>
                  <a:pt x="594500" y="648433"/>
                  <a:pt x="603224" y="655878"/>
                  <a:pt x="603224" y="667045"/>
                </a:cubicBezTo>
                <a:cubicBezTo>
                  <a:pt x="603224" y="676971"/>
                  <a:pt x="594500" y="685657"/>
                  <a:pt x="584528" y="685657"/>
                </a:cubicBezTo>
                <a:lnTo>
                  <a:pt x="503518" y="685657"/>
                </a:lnTo>
                <a:cubicBezTo>
                  <a:pt x="492300" y="685657"/>
                  <a:pt x="483576" y="676971"/>
                  <a:pt x="483576" y="667045"/>
                </a:cubicBezTo>
                <a:cubicBezTo>
                  <a:pt x="483576" y="655878"/>
                  <a:pt x="492300" y="648433"/>
                  <a:pt x="503518" y="648433"/>
                </a:cubicBezTo>
                <a:close/>
                <a:moveTo>
                  <a:pt x="870644" y="527539"/>
                </a:moveTo>
                <a:lnTo>
                  <a:pt x="952500" y="527539"/>
                </a:lnTo>
                <a:cubicBezTo>
                  <a:pt x="962574" y="527539"/>
                  <a:pt x="971390" y="535953"/>
                  <a:pt x="971390" y="546771"/>
                </a:cubicBezTo>
                <a:cubicBezTo>
                  <a:pt x="971390" y="556388"/>
                  <a:pt x="962574" y="564802"/>
                  <a:pt x="952500" y="564802"/>
                </a:cubicBezTo>
                <a:lnTo>
                  <a:pt x="870644" y="564802"/>
                </a:lnTo>
                <a:cubicBezTo>
                  <a:pt x="859310" y="564802"/>
                  <a:pt x="851756" y="556388"/>
                  <a:pt x="851756" y="546771"/>
                </a:cubicBezTo>
                <a:cubicBezTo>
                  <a:pt x="851756" y="535953"/>
                  <a:pt x="859310" y="527539"/>
                  <a:pt x="870644" y="527539"/>
                </a:cubicBezTo>
                <a:close/>
                <a:moveTo>
                  <a:pt x="689302" y="527539"/>
                </a:moveTo>
                <a:lnTo>
                  <a:pt x="771156" y="527539"/>
                </a:lnTo>
                <a:cubicBezTo>
                  <a:pt x="781232" y="527539"/>
                  <a:pt x="790046" y="536224"/>
                  <a:pt x="790046" y="547392"/>
                </a:cubicBezTo>
                <a:cubicBezTo>
                  <a:pt x="790046" y="557318"/>
                  <a:pt x="781232" y="564763"/>
                  <a:pt x="771156" y="564763"/>
                </a:cubicBezTo>
                <a:lnTo>
                  <a:pt x="689302" y="564763"/>
                </a:lnTo>
                <a:cubicBezTo>
                  <a:pt x="679228" y="564763"/>
                  <a:pt x="670412" y="557318"/>
                  <a:pt x="670412" y="547392"/>
                </a:cubicBezTo>
                <a:cubicBezTo>
                  <a:pt x="670412" y="536224"/>
                  <a:pt x="679228" y="527539"/>
                  <a:pt x="689302" y="527539"/>
                </a:cubicBezTo>
                <a:close/>
                <a:moveTo>
                  <a:pt x="503518" y="527539"/>
                </a:moveTo>
                <a:lnTo>
                  <a:pt x="584528" y="527539"/>
                </a:lnTo>
                <a:cubicBezTo>
                  <a:pt x="594500" y="527539"/>
                  <a:pt x="603224" y="535953"/>
                  <a:pt x="603224" y="546771"/>
                </a:cubicBezTo>
                <a:cubicBezTo>
                  <a:pt x="603224" y="556388"/>
                  <a:pt x="594500" y="564802"/>
                  <a:pt x="584528" y="564802"/>
                </a:cubicBezTo>
                <a:lnTo>
                  <a:pt x="503518" y="564802"/>
                </a:lnTo>
                <a:cubicBezTo>
                  <a:pt x="492300" y="564802"/>
                  <a:pt x="483576" y="556388"/>
                  <a:pt x="483576" y="546771"/>
                </a:cubicBezTo>
                <a:cubicBezTo>
                  <a:pt x="483576" y="535953"/>
                  <a:pt x="492300" y="527539"/>
                  <a:pt x="503518" y="527539"/>
                </a:cubicBezTo>
                <a:close/>
                <a:moveTo>
                  <a:pt x="870644" y="406645"/>
                </a:moveTo>
                <a:lnTo>
                  <a:pt x="952500" y="406645"/>
                </a:lnTo>
                <a:cubicBezTo>
                  <a:pt x="962574" y="406645"/>
                  <a:pt x="971390" y="415059"/>
                  <a:pt x="971390" y="424675"/>
                </a:cubicBezTo>
                <a:cubicBezTo>
                  <a:pt x="971390" y="434291"/>
                  <a:pt x="962574" y="443908"/>
                  <a:pt x="952500" y="443908"/>
                </a:cubicBezTo>
                <a:lnTo>
                  <a:pt x="870644" y="443908"/>
                </a:lnTo>
                <a:cubicBezTo>
                  <a:pt x="859310" y="443908"/>
                  <a:pt x="851756" y="434291"/>
                  <a:pt x="851756" y="424675"/>
                </a:cubicBezTo>
                <a:cubicBezTo>
                  <a:pt x="851756" y="415059"/>
                  <a:pt x="859310" y="406645"/>
                  <a:pt x="870644" y="406645"/>
                </a:cubicBezTo>
                <a:close/>
                <a:moveTo>
                  <a:pt x="689302" y="406645"/>
                </a:moveTo>
                <a:lnTo>
                  <a:pt x="771156" y="406645"/>
                </a:lnTo>
                <a:cubicBezTo>
                  <a:pt x="781232" y="406645"/>
                  <a:pt x="790046" y="415059"/>
                  <a:pt x="790046" y="425877"/>
                </a:cubicBezTo>
                <a:cubicBezTo>
                  <a:pt x="790046" y="435494"/>
                  <a:pt x="781232" y="443908"/>
                  <a:pt x="771156" y="443908"/>
                </a:cubicBezTo>
                <a:lnTo>
                  <a:pt x="689302" y="443908"/>
                </a:lnTo>
                <a:cubicBezTo>
                  <a:pt x="679228" y="443908"/>
                  <a:pt x="670412" y="435494"/>
                  <a:pt x="670412" y="425877"/>
                </a:cubicBezTo>
                <a:cubicBezTo>
                  <a:pt x="670412" y="415059"/>
                  <a:pt x="679228" y="406645"/>
                  <a:pt x="689302" y="406645"/>
                </a:cubicBezTo>
                <a:close/>
                <a:moveTo>
                  <a:pt x="503518" y="406645"/>
                </a:moveTo>
                <a:lnTo>
                  <a:pt x="584528" y="406645"/>
                </a:lnTo>
                <a:cubicBezTo>
                  <a:pt x="594500" y="406645"/>
                  <a:pt x="603224" y="415059"/>
                  <a:pt x="603224" y="424675"/>
                </a:cubicBezTo>
                <a:cubicBezTo>
                  <a:pt x="603224" y="434291"/>
                  <a:pt x="594500" y="443908"/>
                  <a:pt x="584528" y="443908"/>
                </a:cubicBezTo>
                <a:lnTo>
                  <a:pt x="503518" y="443908"/>
                </a:lnTo>
                <a:cubicBezTo>
                  <a:pt x="492300" y="443908"/>
                  <a:pt x="483576" y="434291"/>
                  <a:pt x="483576" y="424675"/>
                </a:cubicBezTo>
                <a:cubicBezTo>
                  <a:pt x="483576" y="415059"/>
                  <a:pt x="492300" y="406645"/>
                  <a:pt x="503518" y="406645"/>
                </a:cubicBezTo>
                <a:close/>
                <a:moveTo>
                  <a:pt x="870644" y="285750"/>
                </a:moveTo>
                <a:lnTo>
                  <a:pt x="952500" y="285750"/>
                </a:lnTo>
                <a:cubicBezTo>
                  <a:pt x="962574" y="285750"/>
                  <a:pt x="971390" y="294164"/>
                  <a:pt x="971390" y="304982"/>
                </a:cubicBezTo>
                <a:cubicBezTo>
                  <a:pt x="971390" y="314599"/>
                  <a:pt x="962574" y="323013"/>
                  <a:pt x="952500" y="323013"/>
                </a:cubicBezTo>
                <a:lnTo>
                  <a:pt x="870644" y="323013"/>
                </a:lnTo>
                <a:cubicBezTo>
                  <a:pt x="859310" y="323013"/>
                  <a:pt x="851756" y="314599"/>
                  <a:pt x="851756" y="304982"/>
                </a:cubicBezTo>
                <a:cubicBezTo>
                  <a:pt x="851756" y="294164"/>
                  <a:pt x="859310" y="285750"/>
                  <a:pt x="870644" y="285750"/>
                </a:cubicBezTo>
                <a:close/>
                <a:moveTo>
                  <a:pt x="1020948" y="201142"/>
                </a:moveTo>
                <a:cubicBezTo>
                  <a:pt x="1015182" y="200207"/>
                  <a:pt x="1009260" y="200519"/>
                  <a:pt x="1003650" y="201766"/>
                </a:cubicBezTo>
                <a:lnTo>
                  <a:pt x="430134" y="363910"/>
                </a:lnTo>
                <a:cubicBezTo>
                  <a:pt x="413926" y="368900"/>
                  <a:pt x="402706" y="383867"/>
                  <a:pt x="402706" y="401328"/>
                </a:cubicBezTo>
                <a:lnTo>
                  <a:pt x="402706" y="1014984"/>
                </a:lnTo>
                <a:lnTo>
                  <a:pt x="402706" y="1251964"/>
                </a:lnTo>
                <a:cubicBezTo>
                  <a:pt x="402706" y="1254459"/>
                  <a:pt x="405200" y="1258201"/>
                  <a:pt x="408940" y="1258201"/>
                </a:cubicBezTo>
                <a:lnTo>
                  <a:pt x="607176" y="1258201"/>
                </a:lnTo>
                <a:lnTo>
                  <a:pt x="607176" y="1066122"/>
                </a:lnTo>
                <a:cubicBezTo>
                  <a:pt x="607176" y="1037435"/>
                  <a:pt x="630864" y="1014984"/>
                  <a:pt x="658294" y="1014984"/>
                </a:cubicBezTo>
                <a:lnTo>
                  <a:pt x="796686" y="1014984"/>
                </a:lnTo>
                <a:cubicBezTo>
                  <a:pt x="825362" y="1014984"/>
                  <a:pt x="847804" y="1037435"/>
                  <a:pt x="847804" y="1066122"/>
                </a:cubicBezTo>
                <a:lnTo>
                  <a:pt x="847804" y="1258201"/>
                </a:lnTo>
                <a:lnTo>
                  <a:pt x="1046040" y="1258201"/>
                </a:lnTo>
                <a:cubicBezTo>
                  <a:pt x="1049780" y="1258201"/>
                  <a:pt x="1052274" y="1254459"/>
                  <a:pt x="1052274" y="1251964"/>
                </a:cubicBezTo>
                <a:lnTo>
                  <a:pt x="1052274" y="1014984"/>
                </a:lnTo>
                <a:lnTo>
                  <a:pt x="1052274" y="239184"/>
                </a:lnTo>
                <a:cubicBezTo>
                  <a:pt x="1052274" y="226711"/>
                  <a:pt x="1047286" y="215486"/>
                  <a:pt x="1037312" y="208002"/>
                </a:cubicBezTo>
                <a:cubicBezTo>
                  <a:pt x="1032324" y="204261"/>
                  <a:pt x="1026714" y="202078"/>
                  <a:pt x="1020948" y="201142"/>
                </a:cubicBezTo>
                <a:close/>
                <a:moveTo>
                  <a:pt x="1027960" y="163880"/>
                </a:moveTo>
                <a:cubicBezTo>
                  <a:pt x="1039494" y="165907"/>
                  <a:pt x="1050402" y="170584"/>
                  <a:pt x="1059754" y="178068"/>
                </a:cubicBezTo>
                <a:cubicBezTo>
                  <a:pt x="1079702" y="193035"/>
                  <a:pt x="1090924" y="215486"/>
                  <a:pt x="1090924" y="239184"/>
                </a:cubicBezTo>
                <a:lnTo>
                  <a:pt x="1090924" y="1014984"/>
                </a:lnTo>
                <a:lnTo>
                  <a:pt x="1372694" y="1014984"/>
                </a:lnTo>
                <a:cubicBezTo>
                  <a:pt x="1417578" y="1014984"/>
                  <a:pt x="1454980" y="1052402"/>
                  <a:pt x="1454980" y="1097303"/>
                </a:cubicBezTo>
                <a:lnTo>
                  <a:pt x="1454980" y="1260695"/>
                </a:lnTo>
                <a:cubicBezTo>
                  <a:pt x="1454980" y="1280652"/>
                  <a:pt x="1438772" y="1295619"/>
                  <a:pt x="1420070" y="1295619"/>
                </a:cubicBezTo>
                <a:lnTo>
                  <a:pt x="1052274" y="1295619"/>
                </a:lnTo>
                <a:cubicBezTo>
                  <a:pt x="1051026" y="1295619"/>
                  <a:pt x="1048532" y="1295619"/>
                  <a:pt x="1046040" y="1295619"/>
                </a:cubicBezTo>
                <a:lnTo>
                  <a:pt x="847804" y="1295619"/>
                </a:lnTo>
                <a:lnTo>
                  <a:pt x="607176" y="1295619"/>
                </a:lnTo>
                <a:lnTo>
                  <a:pt x="408940" y="1295619"/>
                </a:lnTo>
                <a:cubicBezTo>
                  <a:pt x="406446" y="1295619"/>
                  <a:pt x="403952" y="1295619"/>
                  <a:pt x="402706" y="1295619"/>
                </a:cubicBezTo>
                <a:lnTo>
                  <a:pt x="33662" y="1295619"/>
                </a:lnTo>
                <a:cubicBezTo>
                  <a:pt x="14960" y="1295619"/>
                  <a:pt x="0" y="1280652"/>
                  <a:pt x="0" y="1260695"/>
                </a:cubicBezTo>
                <a:lnTo>
                  <a:pt x="0" y="1097303"/>
                </a:lnTo>
                <a:cubicBezTo>
                  <a:pt x="0" y="1052402"/>
                  <a:pt x="37402" y="1014984"/>
                  <a:pt x="82286" y="1014984"/>
                </a:cubicBezTo>
                <a:lnTo>
                  <a:pt x="364056" y="1014984"/>
                </a:lnTo>
                <a:lnTo>
                  <a:pt x="364056" y="401328"/>
                </a:lnTo>
                <a:cubicBezTo>
                  <a:pt x="364056" y="367652"/>
                  <a:pt x="387744" y="336471"/>
                  <a:pt x="420160" y="327740"/>
                </a:cubicBezTo>
                <a:lnTo>
                  <a:pt x="992428" y="165595"/>
                </a:lnTo>
                <a:cubicBezTo>
                  <a:pt x="1004272" y="162477"/>
                  <a:pt x="1016428" y="161853"/>
                  <a:pt x="1027960" y="163880"/>
                </a:cubicBezTo>
                <a:close/>
                <a:moveTo>
                  <a:pt x="1134140" y="0"/>
                </a:moveTo>
                <a:cubicBezTo>
                  <a:pt x="1145258" y="0"/>
                  <a:pt x="1152670" y="8647"/>
                  <a:pt x="1152670" y="19765"/>
                </a:cubicBezTo>
                <a:lnTo>
                  <a:pt x="1152670" y="60531"/>
                </a:lnTo>
                <a:lnTo>
                  <a:pt x="1194672" y="60531"/>
                </a:lnTo>
                <a:cubicBezTo>
                  <a:pt x="1204556" y="60531"/>
                  <a:pt x="1213202" y="69179"/>
                  <a:pt x="1213202" y="79062"/>
                </a:cubicBezTo>
                <a:cubicBezTo>
                  <a:pt x="1213202" y="88944"/>
                  <a:pt x="1204556" y="97592"/>
                  <a:pt x="1194672" y="97592"/>
                </a:cubicBezTo>
                <a:lnTo>
                  <a:pt x="1152670" y="97592"/>
                </a:lnTo>
                <a:lnTo>
                  <a:pt x="1152670" y="139593"/>
                </a:lnTo>
                <a:cubicBezTo>
                  <a:pt x="1152670" y="149476"/>
                  <a:pt x="1145258" y="158123"/>
                  <a:pt x="1134140" y="158123"/>
                </a:cubicBezTo>
                <a:cubicBezTo>
                  <a:pt x="1124256" y="158123"/>
                  <a:pt x="1115608" y="149476"/>
                  <a:pt x="1115608" y="139593"/>
                </a:cubicBezTo>
                <a:lnTo>
                  <a:pt x="1115608" y="97592"/>
                </a:lnTo>
                <a:lnTo>
                  <a:pt x="1073606" y="97592"/>
                </a:lnTo>
                <a:cubicBezTo>
                  <a:pt x="1063724" y="97592"/>
                  <a:pt x="1055076" y="88944"/>
                  <a:pt x="1055076" y="79062"/>
                </a:cubicBezTo>
                <a:cubicBezTo>
                  <a:pt x="1055076" y="69179"/>
                  <a:pt x="1063724" y="60531"/>
                  <a:pt x="1073606" y="60531"/>
                </a:cubicBezTo>
                <a:lnTo>
                  <a:pt x="1115608" y="60531"/>
                </a:lnTo>
                <a:lnTo>
                  <a:pt x="1115608" y="19765"/>
                </a:lnTo>
                <a:cubicBezTo>
                  <a:pt x="1115608" y="8647"/>
                  <a:pt x="1124256" y="0"/>
                  <a:pt x="11341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95" name="Freeform 494">
            <a:extLst>
              <a:ext uri="{FF2B5EF4-FFF2-40B4-BE49-F238E27FC236}">
                <a16:creationId xmlns:a16="http://schemas.microsoft.com/office/drawing/2014/main" id="{C5BE77FA-FF6F-674F-A1FE-3291DA7C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2777" y="7402026"/>
            <a:ext cx="1307856" cy="1456224"/>
          </a:xfrm>
          <a:custGeom>
            <a:avLst/>
            <a:gdLst>
              <a:gd name="T0" fmla="*/ 713 w 1050"/>
              <a:gd name="T1" fmla="*/ 548 h 1168"/>
              <a:gd name="T2" fmla="*/ 715 w 1050"/>
              <a:gd name="T3" fmla="*/ 546 h 1168"/>
              <a:gd name="T4" fmla="*/ 1013 w 1050"/>
              <a:gd name="T5" fmla="*/ 544 h 1168"/>
              <a:gd name="T6" fmla="*/ 1017 w 1050"/>
              <a:gd name="T7" fmla="*/ 548 h 1168"/>
              <a:gd name="T8" fmla="*/ 877 w 1050"/>
              <a:gd name="T9" fmla="*/ 153 h 1168"/>
              <a:gd name="T10" fmla="*/ 877 w 1050"/>
              <a:gd name="T11" fmla="*/ 153 h 1168"/>
              <a:gd name="T12" fmla="*/ 848 w 1050"/>
              <a:gd name="T13" fmla="*/ 172 h 1168"/>
              <a:gd name="T14" fmla="*/ 525 w 1050"/>
              <a:gd name="T15" fmla="*/ 276 h 1168"/>
              <a:gd name="T16" fmla="*/ 554 w 1050"/>
              <a:gd name="T17" fmla="*/ 258 h 1168"/>
              <a:gd name="T18" fmla="*/ 528 w 1050"/>
              <a:gd name="T19" fmla="*/ 30 h 1168"/>
              <a:gd name="T20" fmla="*/ 558 w 1050"/>
              <a:gd name="T21" fmla="*/ 228 h 1168"/>
              <a:gd name="T22" fmla="*/ 491 w 1050"/>
              <a:gd name="T23" fmla="*/ 61 h 1168"/>
              <a:gd name="T24" fmla="*/ 625 w 1050"/>
              <a:gd name="T25" fmla="*/ 1007 h 1168"/>
              <a:gd name="T26" fmla="*/ 424 w 1050"/>
              <a:gd name="T27" fmla="*/ 853 h 1168"/>
              <a:gd name="T28" fmla="*/ 550 w 1050"/>
              <a:gd name="T29" fmla="*/ 778 h 1168"/>
              <a:gd name="T30" fmla="*/ 685 w 1050"/>
              <a:gd name="T31" fmla="*/ 1037 h 1168"/>
              <a:gd name="T32" fmla="*/ 688 w 1050"/>
              <a:gd name="T33" fmla="*/ 1069 h 1168"/>
              <a:gd name="T34" fmla="*/ 364 w 1050"/>
              <a:gd name="T35" fmla="*/ 1072 h 1168"/>
              <a:gd name="T36" fmla="*/ 361 w 1050"/>
              <a:gd name="T37" fmla="*/ 1040 h 1168"/>
              <a:gd name="T38" fmla="*/ 655 w 1050"/>
              <a:gd name="T39" fmla="*/ 1037 h 1168"/>
              <a:gd name="T40" fmla="*/ 818 w 1050"/>
              <a:gd name="T41" fmla="*/ 1120 h 1168"/>
              <a:gd name="T42" fmla="*/ 249 w 1050"/>
              <a:gd name="T43" fmla="*/ 1137 h 1168"/>
              <a:gd name="T44" fmla="*/ 249 w 1050"/>
              <a:gd name="T45" fmla="*/ 1102 h 1168"/>
              <a:gd name="T46" fmla="*/ 800 w 1050"/>
              <a:gd name="T47" fmla="*/ 1102 h 1168"/>
              <a:gd name="T48" fmla="*/ 183 w 1050"/>
              <a:gd name="T49" fmla="*/ 682 h 1168"/>
              <a:gd name="T50" fmla="*/ 32 w 1050"/>
              <a:gd name="T51" fmla="*/ 548 h 1168"/>
              <a:gd name="T52" fmla="*/ 36 w 1050"/>
              <a:gd name="T53" fmla="*/ 544 h 1168"/>
              <a:gd name="T54" fmla="*/ 334 w 1050"/>
              <a:gd name="T55" fmla="*/ 546 h 1168"/>
              <a:gd name="T56" fmla="*/ 335 w 1050"/>
              <a:gd name="T57" fmla="*/ 548 h 1168"/>
              <a:gd name="T58" fmla="*/ 309 w 1050"/>
              <a:gd name="T59" fmla="*/ 514 h 1168"/>
              <a:gd name="T60" fmla="*/ 166 w 1050"/>
              <a:gd name="T61" fmla="*/ 514 h 1168"/>
              <a:gd name="T62" fmla="*/ 166 w 1050"/>
              <a:gd name="T63" fmla="*/ 514 h 1168"/>
              <a:gd name="T64" fmla="*/ 1024 w 1050"/>
              <a:gd name="T65" fmla="*/ 515 h 1168"/>
              <a:gd name="T66" fmla="*/ 904 w 1050"/>
              <a:gd name="T67" fmla="*/ 97 h 1168"/>
              <a:gd name="T68" fmla="*/ 863 w 1050"/>
              <a:gd name="T69" fmla="*/ 55 h 1168"/>
              <a:gd name="T70" fmla="*/ 588 w 1050"/>
              <a:gd name="T71" fmla="*/ 61 h 1168"/>
              <a:gd name="T72" fmla="*/ 521 w 1050"/>
              <a:gd name="T73" fmla="*/ 0 h 1168"/>
              <a:gd name="T74" fmla="*/ 460 w 1050"/>
              <a:gd name="T75" fmla="*/ 81 h 1168"/>
              <a:gd name="T76" fmla="*/ 181 w 1050"/>
              <a:gd name="T77" fmla="*/ 55 h 1168"/>
              <a:gd name="T78" fmla="*/ 138 w 1050"/>
              <a:gd name="T79" fmla="*/ 97 h 1168"/>
              <a:gd name="T80" fmla="*/ 26 w 1050"/>
              <a:gd name="T81" fmla="*/ 515 h 1168"/>
              <a:gd name="T82" fmla="*/ 2 w 1050"/>
              <a:gd name="T83" fmla="*/ 552 h 1168"/>
              <a:gd name="T84" fmla="*/ 183 w 1050"/>
              <a:gd name="T85" fmla="*/ 712 h 1168"/>
              <a:gd name="T86" fmla="*/ 357 w 1050"/>
              <a:gd name="T87" fmla="*/ 526 h 1168"/>
              <a:gd name="T88" fmla="*/ 216 w 1050"/>
              <a:gd name="T89" fmla="*/ 117 h 1168"/>
              <a:gd name="T90" fmla="*/ 460 w 1050"/>
              <a:gd name="T91" fmla="*/ 112 h 1168"/>
              <a:gd name="T92" fmla="*/ 509 w 1050"/>
              <a:gd name="T93" fmla="*/ 305 h 1168"/>
              <a:gd name="T94" fmla="*/ 499 w 1050"/>
              <a:gd name="T95" fmla="*/ 747 h 1168"/>
              <a:gd name="T96" fmla="*/ 364 w 1050"/>
              <a:gd name="T97" fmla="*/ 1007 h 1168"/>
              <a:gd name="T98" fmla="*/ 331 w 1050"/>
              <a:gd name="T99" fmla="*/ 1069 h 1168"/>
              <a:gd name="T100" fmla="*/ 249 w 1050"/>
              <a:gd name="T101" fmla="*/ 1072 h 1168"/>
              <a:gd name="T102" fmla="*/ 201 w 1050"/>
              <a:gd name="T103" fmla="*/ 1120 h 1168"/>
              <a:gd name="T104" fmla="*/ 800 w 1050"/>
              <a:gd name="T105" fmla="*/ 1167 h 1168"/>
              <a:gd name="T106" fmla="*/ 800 w 1050"/>
              <a:gd name="T107" fmla="*/ 1072 h 1168"/>
              <a:gd name="T108" fmla="*/ 718 w 1050"/>
              <a:gd name="T109" fmla="*/ 1069 h 1168"/>
              <a:gd name="T110" fmla="*/ 685 w 1050"/>
              <a:gd name="T111" fmla="*/ 1007 h 1168"/>
              <a:gd name="T112" fmla="*/ 655 w 1050"/>
              <a:gd name="T113" fmla="*/ 853 h 1168"/>
              <a:gd name="T114" fmla="*/ 540 w 1050"/>
              <a:gd name="T115" fmla="*/ 305 h 1168"/>
              <a:gd name="T116" fmla="*/ 588 w 1050"/>
              <a:gd name="T117" fmla="*/ 112 h 1168"/>
              <a:gd name="T118" fmla="*/ 831 w 1050"/>
              <a:gd name="T119" fmla="*/ 123 h 1168"/>
              <a:gd name="T120" fmla="*/ 692 w 1050"/>
              <a:gd name="T121" fmla="*/ 526 h 1168"/>
              <a:gd name="T122" fmla="*/ 683 w 1050"/>
              <a:gd name="T123" fmla="*/ 552 h 1168"/>
              <a:gd name="T124" fmla="*/ 1047 w 1050"/>
              <a:gd name="T125" fmla="*/ 552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50" h="1168">
                <a:moveTo>
                  <a:pt x="865" y="682"/>
                </a:moveTo>
                <a:lnTo>
                  <a:pt x="865" y="682"/>
                </a:lnTo>
                <a:cubicBezTo>
                  <a:pt x="789" y="682"/>
                  <a:pt x="723" y="624"/>
                  <a:pt x="713" y="548"/>
                </a:cubicBezTo>
                <a:lnTo>
                  <a:pt x="713" y="548"/>
                </a:lnTo>
                <a:cubicBezTo>
                  <a:pt x="713" y="547"/>
                  <a:pt x="714" y="546"/>
                  <a:pt x="715" y="546"/>
                </a:cubicBezTo>
                <a:lnTo>
                  <a:pt x="715" y="546"/>
                </a:lnTo>
                <a:cubicBezTo>
                  <a:pt x="715" y="545"/>
                  <a:pt x="716" y="544"/>
                  <a:pt x="718" y="544"/>
                </a:cubicBezTo>
                <a:lnTo>
                  <a:pt x="1013" y="544"/>
                </a:lnTo>
                <a:lnTo>
                  <a:pt x="1013" y="544"/>
                </a:lnTo>
                <a:cubicBezTo>
                  <a:pt x="1015" y="544"/>
                  <a:pt x="1016" y="545"/>
                  <a:pt x="1016" y="546"/>
                </a:cubicBezTo>
                <a:lnTo>
                  <a:pt x="1016" y="546"/>
                </a:lnTo>
                <a:cubicBezTo>
                  <a:pt x="1017" y="546"/>
                  <a:pt x="1017" y="547"/>
                  <a:pt x="1017" y="548"/>
                </a:cubicBezTo>
                <a:lnTo>
                  <a:pt x="1017" y="548"/>
                </a:lnTo>
                <a:cubicBezTo>
                  <a:pt x="1008" y="624"/>
                  <a:pt x="942" y="682"/>
                  <a:pt x="865" y="682"/>
                </a:cubicBezTo>
                <a:close/>
                <a:moveTo>
                  <a:pt x="877" y="153"/>
                </a:moveTo>
                <a:lnTo>
                  <a:pt x="991" y="514"/>
                </a:lnTo>
                <a:lnTo>
                  <a:pt x="877" y="514"/>
                </a:lnTo>
                <a:lnTo>
                  <a:pt x="877" y="153"/>
                </a:lnTo>
                <a:close/>
                <a:moveTo>
                  <a:pt x="848" y="514"/>
                </a:moveTo>
                <a:lnTo>
                  <a:pt x="740" y="514"/>
                </a:lnTo>
                <a:lnTo>
                  <a:pt x="848" y="172"/>
                </a:lnTo>
                <a:lnTo>
                  <a:pt x="848" y="514"/>
                </a:lnTo>
                <a:close/>
                <a:moveTo>
                  <a:pt x="525" y="276"/>
                </a:moveTo>
                <a:lnTo>
                  <a:pt x="525" y="276"/>
                </a:lnTo>
                <a:cubicBezTo>
                  <a:pt x="512" y="276"/>
                  <a:pt x="501" y="269"/>
                  <a:pt x="494" y="258"/>
                </a:cubicBezTo>
                <a:lnTo>
                  <a:pt x="554" y="258"/>
                </a:lnTo>
                <a:lnTo>
                  <a:pt x="554" y="258"/>
                </a:lnTo>
                <a:cubicBezTo>
                  <a:pt x="549" y="269"/>
                  <a:pt x="538" y="276"/>
                  <a:pt x="525" y="276"/>
                </a:cubicBezTo>
                <a:close/>
                <a:moveTo>
                  <a:pt x="521" y="30"/>
                </a:moveTo>
                <a:lnTo>
                  <a:pt x="528" y="30"/>
                </a:lnTo>
                <a:lnTo>
                  <a:pt x="528" y="30"/>
                </a:lnTo>
                <a:cubicBezTo>
                  <a:pt x="544" y="30"/>
                  <a:pt x="558" y="45"/>
                  <a:pt x="558" y="61"/>
                </a:cubicBezTo>
                <a:lnTo>
                  <a:pt x="558" y="228"/>
                </a:lnTo>
                <a:lnTo>
                  <a:pt x="491" y="228"/>
                </a:lnTo>
                <a:lnTo>
                  <a:pt x="491" y="61"/>
                </a:lnTo>
                <a:lnTo>
                  <a:pt x="491" y="61"/>
                </a:lnTo>
                <a:cubicBezTo>
                  <a:pt x="491" y="45"/>
                  <a:pt x="505" y="30"/>
                  <a:pt x="521" y="30"/>
                </a:cubicBezTo>
                <a:close/>
                <a:moveTo>
                  <a:pt x="625" y="853"/>
                </a:moveTo>
                <a:lnTo>
                  <a:pt x="625" y="1007"/>
                </a:lnTo>
                <a:lnTo>
                  <a:pt x="424" y="1007"/>
                </a:lnTo>
                <a:lnTo>
                  <a:pt x="424" y="853"/>
                </a:lnTo>
                <a:lnTo>
                  <a:pt x="424" y="853"/>
                </a:lnTo>
                <a:cubicBezTo>
                  <a:pt x="424" y="811"/>
                  <a:pt x="458" y="778"/>
                  <a:pt x="499" y="778"/>
                </a:cubicBezTo>
                <a:lnTo>
                  <a:pt x="550" y="778"/>
                </a:lnTo>
                <a:lnTo>
                  <a:pt x="550" y="778"/>
                </a:lnTo>
                <a:cubicBezTo>
                  <a:pt x="591" y="778"/>
                  <a:pt x="625" y="811"/>
                  <a:pt x="625" y="853"/>
                </a:cubicBezTo>
                <a:close/>
                <a:moveTo>
                  <a:pt x="685" y="1037"/>
                </a:moveTo>
                <a:lnTo>
                  <a:pt x="685" y="1037"/>
                </a:lnTo>
                <a:cubicBezTo>
                  <a:pt x="687" y="1037"/>
                  <a:pt x="688" y="1039"/>
                  <a:pt x="688" y="1040"/>
                </a:cubicBezTo>
                <a:lnTo>
                  <a:pt x="688" y="1069"/>
                </a:lnTo>
                <a:lnTo>
                  <a:pt x="688" y="1069"/>
                </a:lnTo>
                <a:cubicBezTo>
                  <a:pt x="688" y="1071"/>
                  <a:pt x="687" y="1072"/>
                  <a:pt x="685" y="1072"/>
                </a:cubicBezTo>
                <a:lnTo>
                  <a:pt x="364" y="1072"/>
                </a:lnTo>
                <a:lnTo>
                  <a:pt x="364" y="1072"/>
                </a:lnTo>
                <a:cubicBezTo>
                  <a:pt x="362" y="1072"/>
                  <a:pt x="361" y="1071"/>
                  <a:pt x="361" y="1069"/>
                </a:cubicBezTo>
                <a:lnTo>
                  <a:pt x="361" y="1040"/>
                </a:lnTo>
                <a:lnTo>
                  <a:pt x="361" y="1040"/>
                </a:lnTo>
                <a:cubicBezTo>
                  <a:pt x="361" y="1039"/>
                  <a:pt x="362" y="1037"/>
                  <a:pt x="364" y="1037"/>
                </a:cubicBezTo>
                <a:lnTo>
                  <a:pt x="394" y="1037"/>
                </a:lnTo>
                <a:lnTo>
                  <a:pt x="655" y="1037"/>
                </a:lnTo>
                <a:lnTo>
                  <a:pt x="685" y="1037"/>
                </a:lnTo>
                <a:close/>
                <a:moveTo>
                  <a:pt x="818" y="1120"/>
                </a:moveTo>
                <a:lnTo>
                  <a:pt x="818" y="1120"/>
                </a:lnTo>
                <a:cubicBezTo>
                  <a:pt x="818" y="1129"/>
                  <a:pt x="810" y="1137"/>
                  <a:pt x="800" y="1137"/>
                </a:cubicBezTo>
                <a:lnTo>
                  <a:pt x="249" y="1137"/>
                </a:lnTo>
                <a:lnTo>
                  <a:pt x="249" y="1137"/>
                </a:lnTo>
                <a:cubicBezTo>
                  <a:pt x="239" y="1137"/>
                  <a:pt x="231" y="1129"/>
                  <a:pt x="231" y="1120"/>
                </a:cubicBezTo>
                <a:lnTo>
                  <a:pt x="231" y="1120"/>
                </a:lnTo>
                <a:cubicBezTo>
                  <a:pt x="231" y="1110"/>
                  <a:pt x="239" y="1102"/>
                  <a:pt x="249" y="1102"/>
                </a:cubicBezTo>
                <a:lnTo>
                  <a:pt x="364" y="1102"/>
                </a:lnTo>
                <a:lnTo>
                  <a:pt x="685" y="1102"/>
                </a:lnTo>
                <a:lnTo>
                  <a:pt x="800" y="1102"/>
                </a:lnTo>
                <a:lnTo>
                  <a:pt x="800" y="1102"/>
                </a:lnTo>
                <a:cubicBezTo>
                  <a:pt x="810" y="1102"/>
                  <a:pt x="818" y="1110"/>
                  <a:pt x="818" y="1120"/>
                </a:cubicBezTo>
                <a:close/>
                <a:moveTo>
                  <a:pt x="183" y="682"/>
                </a:moveTo>
                <a:lnTo>
                  <a:pt x="183" y="682"/>
                </a:lnTo>
                <a:cubicBezTo>
                  <a:pt x="107" y="682"/>
                  <a:pt x="41" y="624"/>
                  <a:pt x="32" y="548"/>
                </a:cubicBezTo>
                <a:lnTo>
                  <a:pt x="32" y="548"/>
                </a:lnTo>
                <a:cubicBezTo>
                  <a:pt x="32" y="547"/>
                  <a:pt x="32" y="546"/>
                  <a:pt x="33" y="546"/>
                </a:cubicBezTo>
                <a:lnTo>
                  <a:pt x="33" y="546"/>
                </a:lnTo>
                <a:cubicBezTo>
                  <a:pt x="33" y="545"/>
                  <a:pt x="34" y="544"/>
                  <a:pt x="36" y="544"/>
                </a:cubicBezTo>
                <a:lnTo>
                  <a:pt x="331" y="544"/>
                </a:lnTo>
                <a:lnTo>
                  <a:pt x="331" y="544"/>
                </a:lnTo>
                <a:cubicBezTo>
                  <a:pt x="333" y="544"/>
                  <a:pt x="334" y="545"/>
                  <a:pt x="334" y="546"/>
                </a:cubicBezTo>
                <a:lnTo>
                  <a:pt x="334" y="546"/>
                </a:lnTo>
                <a:cubicBezTo>
                  <a:pt x="335" y="546"/>
                  <a:pt x="336" y="547"/>
                  <a:pt x="335" y="548"/>
                </a:cubicBezTo>
                <a:lnTo>
                  <a:pt x="335" y="548"/>
                </a:lnTo>
                <a:cubicBezTo>
                  <a:pt x="326" y="624"/>
                  <a:pt x="260" y="682"/>
                  <a:pt x="183" y="682"/>
                </a:cubicBezTo>
                <a:close/>
                <a:moveTo>
                  <a:pt x="195" y="153"/>
                </a:moveTo>
                <a:lnTo>
                  <a:pt x="309" y="514"/>
                </a:lnTo>
                <a:lnTo>
                  <a:pt x="195" y="514"/>
                </a:lnTo>
                <a:lnTo>
                  <a:pt x="195" y="153"/>
                </a:lnTo>
                <a:close/>
                <a:moveTo>
                  <a:pt x="166" y="514"/>
                </a:moveTo>
                <a:lnTo>
                  <a:pt x="58" y="514"/>
                </a:lnTo>
                <a:lnTo>
                  <a:pt x="166" y="172"/>
                </a:lnTo>
                <a:lnTo>
                  <a:pt x="166" y="514"/>
                </a:lnTo>
                <a:close/>
                <a:moveTo>
                  <a:pt x="1039" y="526"/>
                </a:moveTo>
                <a:lnTo>
                  <a:pt x="1039" y="526"/>
                </a:lnTo>
                <a:cubicBezTo>
                  <a:pt x="1034" y="521"/>
                  <a:pt x="1029" y="517"/>
                  <a:pt x="1024" y="515"/>
                </a:cubicBezTo>
                <a:lnTo>
                  <a:pt x="898" y="117"/>
                </a:lnTo>
                <a:lnTo>
                  <a:pt x="898" y="117"/>
                </a:lnTo>
                <a:cubicBezTo>
                  <a:pt x="902" y="111"/>
                  <a:pt x="904" y="104"/>
                  <a:pt x="904" y="97"/>
                </a:cubicBezTo>
                <a:lnTo>
                  <a:pt x="904" y="97"/>
                </a:lnTo>
                <a:cubicBezTo>
                  <a:pt x="904" y="74"/>
                  <a:pt x="885" y="55"/>
                  <a:pt x="863" y="55"/>
                </a:cubicBezTo>
                <a:lnTo>
                  <a:pt x="863" y="55"/>
                </a:lnTo>
                <a:cubicBezTo>
                  <a:pt x="845" y="55"/>
                  <a:pt x="830" y="66"/>
                  <a:pt x="824" y="81"/>
                </a:cubicBezTo>
                <a:lnTo>
                  <a:pt x="588" y="81"/>
                </a:lnTo>
                <a:lnTo>
                  <a:pt x="588" y="61"/>
                </a:lnTo>
                <a:lnTo>
                  <a:pt x="588" y="61"/>
                </a:lnTo>
                <a:cubicBezTo>
                  <a:pt x="588" y="27"/>
                  <a:pt x="561" y="0"/>
                  <a:pt x="528" y="0"/>
                </a:cubicBezTo>
                <a:lnTo>
                  <a:pt x="521" y="0"/>
                </a:lnTo>
                <a:lnTo>
                  <a:pt x="521" y="0"/>
                </a:lnTo>
                <a:cubicBezTo>
                  <a:pt x="488" y="0"/>
                  <a:pt x="460" y="27"/>
                  <a:pt x="460" y="61"/>
                </a:cubicBezTo>
                <a:lnTo>
                  <a:pt x="460" y="81"/>
                </a:lnTo>
                <a:lnTo>
                  <a:pt x="219" y="81"/>
                </a:lnTo>
                <a:lnTo>
                  <a:pt x="219" y="81"/>
                </a:lnTo>
                <a:cubicBezTo>
                  <a:pt x="213" y="66"/>
                  <a:pt x="198" y="55"/>
                  <a:pt x="181" y="55"/>
                </a:cubicBezTo>
                <a:lnTo>
                  <a:pt x="181" y="55"/>
                </a:lnTo>
                <a:cubicBezTo>
                  <a:pt x="158" y="55"/>
                  <a:pt x="138" y="74"/>
                  <a:pt x="138" y="97"/>
                </a:cubicBezTo>
                <a:lnTo>
                  <a:pt x="138" y="97"/>
                </a:lnTo>
                <a:cubicBezTo>
                  <a:pt x="138" y="107"/>
                  <a:pt x="143" y="116"/>
                  <a:pt x="149" y="123"/>
                </a:cubicBezTo>
                <a:lnTo>
                  <a:pt x="26" y="515"/>
                </a:lnTo>
                <a:lnTo>
                  <a:pt x="26" y="515"/>
                </a:lnTo>
                <a:cubicBezTo>
                  <a:pt x="19" y="517"/>
                  <a:pt x="14" y="521"/>
                  <a:pt x="10" y="526"/>
                </a:cubicBezTo>
                <a:lnTo>
                  <a:pt x="10" y="526"/>
                </a:lnTo>
                <a:cubicBezTo>
                  <a:pt x="4" y="533"/>
                  <a:pt x="0" y="542"/>
                  <a:pt x="2" y="552"/>
                </a:cubicBezTo>
                <a:lnTo>
                  <a:pt x="2" y="552"/>
                </a:lnTo>
                <a:cubicBezTo>
                  <a:pt x="13" y="643"/>
                  <a:pt x="91" y="712"/>
                  <a:pt x="183" y="712"/>
                </a:cubicBezTo>
                <a:lnTo>
                  <a:pt x="183" y="712"/>
                </a:lnTo>
                <a:cubicBezTo>
                  <a:pt x="276" y="712"/>
                  <a:pt x="354" y="643"/>
                  <a:pt x="366" y="552"/>
                </a:cubicBezTo>
                <a:lnTo>
                  <a:pt x="366" y="552"/>
                </a:lnTo>
                <a:cubicBezTo>
                  <a:pt x="367" y="542"/>
                  <a:pt x="364" y="533"/>
                  <a:pt x="357" y="526"/>
                </a:cubicBezTo>
                <a:lnTo>
                  <a:pt x="357" y="526"/>
                </a:lnTo>
                <a:cubicBezTo>
                  <a:pt x="353" y="521"/>
                  <a:pt x="347" y="517"/>
                  <a:pt x="342" y="515"/>
                </a:cubicBezTo>
                <a:lnTo>
                  <a:pt x="216" y="117"/>
                </a:lnTo>
                <a:lnTo>
                  <a:pt x="216" y="117"/>
                </a:lnTo>
                <a:cubicBezTo>
                  <a:pt x="218" y="115"/>
                  <a:pt x="219" y="114"/>
                  <a:pt x="219" y="112"/>
                </a:cubicBezTo>
                <a:lnTo>
                  <a:pt x="460" y="112"/>
                </a:lnTo>
                <a:lnTo>
                  <a:pt x="460" y="243"/>
                </a:lnTo>
                <a:lnTo>
                  <a:pt x="460" y="243"/>
                </a:lnTo>
                <a:cubicBezTo>
                  <a:pt x="460" y="273"/>
                  <a:pt x="481" y="298"/>
                  <a:pt x="509" y="305"/>
                </a:cubicBezTo>
                <a:lnTo>
                  <a:pt x="509" y="747"/>
                </a:lnTo>
                <a:lnTo>
                  <a:pt x="499" y="747"/>
                </a:lnTo>
                <a:lnTo>
                  <a:pt x="499" y="747"/>
                </a:lnTo>
                <a:cubicBezTo>
                  <a:pt x="441" y="747"/>
                  <a:pt x="394" y="795"/>
                  <a:pt x="394" y="853"/>
                </a:cubicBezTo>
                <a:lnTo>
                  <a:pt x="394" y="1007"/>
                </a:lnTo>
                <a:lnTo>
                  <a:pt x="364" y="1007"/>
                </a:lnTo>
                <a:lnTo>
                  <a:pt x="364" y="1007"/>
                </a:lnTo>
                <a:cubicBezTo>
                  <a:pt x="346" y="1007"/>
                  <a:pt x="331" y="1022"/>
                  <a:pt x="331" y="1040"/>
                </a:cubicBezTo>
                <a:lnTo>
                  <a:pt x="331" y="1069"/>
                </a:lnTo>
                <a:lnTo>
                  <a:pt x="331" y="1069"/>
                </a:lnTo>
                <a:cubicBezTo>
                  <a:pt x="331" y="1070"/>
                  <a:pt x="331" y="1071"/>
                  <a:pt x="331" y="1072"/>
                </a:cubicBezTo>
                <a:lnTo>
                  <a:pt x="249" y="1072"/>
                </a:lnTo>
                <a:lnTo>
                  <a:pt x="249" y="1072"/>
                </a:lnTo>
                <a:cubicBezTo>
                  <a:pt x="222" y="1072"/>
                  <a:pt x="201" y="1093"/>
                  <a:pt x="201" y="1120"/>
                </a:cubicBezTo>
                <a:lnTo>
                  <a:pt x="201" y="1120"/>
                </a:lnTo>
                <a:cubicBezTo>
                  <a:pt x="201" y="1146"/>
                  <a:pt x="222" y="1167"/>
                  <a:pt x="249" y="1167"/>
                </a:cubicBezTo>
                <a:lnTo>
                  <a:pt x="800" y="1167"/>
                </a:lnTo>
                <a:lnTo>
                  <a:pt x="800" y="1167"/>
                </a:lnTo>
                <a:cubicBezTo>
                  <a:pt x="827" y="1167"/>
                  <a:pt x="848" y="1146"/>
                  <a:pt x="848" y="1120"/>
                </a:cubicBezTo>
                <a:lnTo>
                  <a:pt x="848" y="1120"/>
                </a:lnTo>
                <a:cubicBezTo>
                  <a:pt x="848" y="1093"/>
                  <a:pt x="827" y="1072"/>
                  <a:pt x="800" y="1072"/>
                </a:cubicBezTo>
                <a:lnTo>
                  <a:pt x="718" y="1072"/>
                </a:lnTo>
                <a:lnTo>
                  <a:pt x="718" y="1072"/>
                </a:lnTo>
                <a:cubicBezTo>
                  <a:pt x="718" y="1071"/>
                  <a:pt x="718" y="1070"/>
                  <a:pt x="718" y="1069"/>
                </a:cubicBezTo>
                <a:lnTo>
                  <a:pt x="718" y="1040"/>
                </a:lnTo>
                <a:lnTo>
                  <a:pt x="718" y="1040"/>
                </a:lnTo>
                <a:cubicBezTo>
                  <a:pt x="718" y="1022"/>
                  <a:pt x="703" y="1007"/>
                  <a:pt x="685" y="1007"/>
                </a:cubicBezTo>
                <a:lnTo>
                  <a:pt x="655" y="1007"/>
                </a:lnTo>
                <a:lnTo>
                  <a:pt x="655" y="853"/>
                </a:lnTo>
                <a:lnTo>
                  <a:pt x="655" y="853"/>
                </a:lnTo>
                <a:cubicBezTo>
                  <a:pt x="655" y="795"/>
                  <a:pt x="608" y="747"/>
                  <a:pt x="550" y="747"/>
                </a:cubicBezTo>
                <a:lnTo>
                  <a:pt x="540" y="747"/>
                </a:lnTo>
                <a:lnTo>
                  <a:pt x="540" y="305"/>
                </a:lnTo>
                <a:lnTo>
                  <a:pt x="540" y="305"/>
                </a:lnTo>
                <a:cubicBezTo>
                  <a:pt x="567" y="298"/>
                  <a:pt x="588" y="273"/>
                  <a:pt x="588" y="243"/>
                </a:cubicBezTo>
                <a:lnTo>
                  <a:pt x="588" y="112"/>
                </a:lnTo>
                <a:lnTo>
                  <a:pt x="824" y="112"/>
                </a:lnTo>
                <a:lnTo>
                  <a:pt x="824" y="112"/>
                </a:lnTo>
                <a:cubicBezTo>
                  <a:pt x="825" y="116"/>
                  <a:pt x="828" y="120"/>
                  <a:pt x="831" y="123"/>
                </a:cubicBezTo>
                <a:lnTo>
                  <a:pt x="707" y="515"/>
                </a:lnTo>
                <a:lnTo>
                  <a:pt x="707" y="515"/>
                </a:lnTo>
                <a:cubicBezTo>
                  <a:pt x="702" y="517"/>
                  <a:pt x="696" y="521"/>
                  <a:pt x="692" y="526"/>
                </a:cubicBezTo>
                <a:lnTo>
                  <a:pt x="692" y="526"/>
                </a:lnTo>
                <a:cubicBezTo>
                  <a:pt x="685" y="533"/>
                  <a:pt x="682" y="542"/>
                  <a:pt x="683" y="552"/>
                </a:cubicBezTo>
                <a:lnTo>
                  <a:pt x="683" y="552"/>
                </a:lnTo>
                <a:cubicBezTo>
                  <a:pt x="695" y="643"/>
                  <a:pt x="774" y="712"/>
                  <a:pt x="865" y="712"/>
                </a:cubicBezTo>
                <a:lnTo>
                  <a:pt x="865" y="712"/>
                </a:lnTo>
                <a:cubicBezTo>
                  <a:pt x="958" y="712"/>
                  <a:pt x="1036" y="643"/>
                  <a:pt x="1047" y="552"/>
                </a:cubicBezTo>
                <a:lnTo>
                  <a:pt x="1047" y="552"/>
                </a:lnTo>
                <a:cubicBezTo>
                  <a:pt x="1049" y="542"/>
                  <a:pt x="1045" y="533"/>
                  <a:pt x="1039" y="5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22" name="Freeform 621">
            <a:extLst>
              <a:ext uri="{FF2B5EF4-FFF2-40B4-BE49-F238E27FC236}">
                <a16:creationId xmlns:a16="http://schemas.microsoft.com/office/drawing/2014/main" id="{F229202A-34FA-434D-B347-5CC98854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78" y="7402025"/>
            <a:ext cx="1025838" cy="1454960"/>
          </a:xfrm>
          <a:custGeom>
            <a:avLst/>
            <a:gdLst>
              <a:gd name="connsiteX0" fmla="*/ 320491 w 1025838"/>
              <a:gd name="connsiteY0" fmla="*/ 1329836 h 1454960"/>
              <a:gd name="connsiteX1" fmla="*/ 388130 w 1025838"/>
              <a:gd name="connsiteY1" fmla="*/ 1329836 h 1454960"/>
              <a:gd name="connsiteX2" fmla="*/ 555976 w 1025838"/>
              <a:gd name="connsiteY2" fmla="*/ 1329836 h 1454960"/>
              <a:gd name="connsiteX3" fmla="*/ 623616 w 1025838"/>
              <a:gd name="connsiteY3" fmla="*/ 1329836 h 1454960"/>
              <a:gd name="connsiteX4" fmla="*/ 641152 w 1025838"/>
              <a:gd name="connsiteY4" fmla="*/ 1348794 h 1454960"/>
              <a:gd name="connsiteX5" fmla="*/ 623616 w 1025838"/>
              <a:gd name="connsiteY5" fmla="*/ 1367752 h 1454960"/>
              <a:gd name="connsiteX6" fmla="*/ 555976 w 1025838"/>
              <a:gd name="connsiteY6" fmla="*/ 1367752 h 1454960"/>
              <a:gd name="connsiteX7" fmla="*/ 555976 w 1025838"/>
              <a:gd name="connsiteY7" fmla="*/ 1370280 h 1454960"/>
              <a:gd name="connsiteX8" fmla="*/ 470801 w 1025838"/>
              <a:gd name="connsiteY8" fmla="*/ 1454960 h 1454960"/>
              <a:gd name="connsiteX9" fmla="*/ 388130 w 1025838"/>
              <a:gd name="connsiteY9" fmla="*/ 1370280 h 1454960"/>
              <a:gd name="connsiteX10" fmla="*/ 388130 w 1025838"/>
              <a:gd name="connsiteY10" fmla="*/ 1367752 h 1454960"/>
              <a:gd name="connsiteX11" fmla="*/ 320491 w 1025838"/>
              <a:gd name="connsiteY11" fmla="*/ 1367752 h 1454960"/>
              <a:gd name="connsiteX12" fmla="*/ 301702 w 1025838"/>
              <a:gd name="connsiteY12" fmla="*/ 1348794 h 1454960"/>
              <a:gd name="connsiteX13" fmla="*/ 320491 w 1025838"/>
              <a:gd name="connsiteY13" fmla="*/ 1329836 h 1454960"/>
              <a:gd name="connsiteX14" fmla="*/ 277793 w 1025838"/>
              <a:gd name="connsiteY14" fmla="*/ 1241913 h 1454960"/>
              <a:gd name="connsiteX15" fmla="*/ 666313 w 1025838"/>
              <a:gd name="connsiteY15" fmla="*/ 1241913 h 1454960"/>
              <a:gd name="connsiteX16" fmla="*/ 685112 w 1025838"/>
              <a:gd name="connsiteY16" fmla="*/ 1261766 h 1454960"/>
              <a:gd name="connsiteX17" fmla="*/ 666313 w 1025838"/>
              <a:gd name="connsiteY17" fmla="*/ 1279137 h 1454960"/>
              <a:gd name="connsiteX18" fmla="*/ 277793 w 1025838"/>
              <a:gd name="connsiteY18" fmla="*/ 1279137 h 1454960"/>
              <a:gd name="connsiteX19" fmla="*/ 257740 w 1025838"/>
              <a:gd name="connsiteY19" fmla="*/ 1261766 h 1454960"/>
              <a:gd name="connsiteX20" fmla="*/ 277793 w 1025838"/>
              <a:gd name="connsiteY20" fmla="*/ 1241913 h 1454960"/>
              <a:gd name="connsiteX21" fmla="*/ 41166 w 1025838"/>
              <a:gd name="connsiteY21" fmla="*/ 1172631 h 1454960"/>
              <a:gd name="connsiteX22" fmla="*/ 54725 w 1025838"/>
              <a:gd name="connsiteY22" fmla="*/ 1179102 h 1454960"/>
              <a:gd name="connsiteX23" fmla="*/ 86771 w 1025838"/>
              <a:gd name="connsiteY23" fmla="*/ 1209916 h 1454960"/>
              <a:gd name="connsiteX24" fmla="*/ 118818 w 1025838"/>
              <a:gd name="connsiteY24" fmla="*/ 1179102 h 1454960"/>
              <a:gd name="connsiteX25" fmla="*/ 144702 w 1025838"/>
              <a:gd name="connsiteY25" fmla="*/ 1179102 h 1454960"/>
              <a:gd name="connsiteX26" fmla="*/ 144702 w 1025838"/>
              <a:gd name="connsiteY26" fmla="*/ 1204986 h 1454960"/>
              <a:gd name="connsiteX27" fmla="*/ 112655 w 1025838"/>
              <a:gd name="connsiteY27" fmla="*/ 1237033 h 1454960"/>
              <a:gd name="connsiteX28" fmla="*/ 144702 w 1025838"/>
              <a:gd name="connsiteY28" fmla="*/ 1269080 h 1454960"/>
              <a:gd name="connsiteX29" fmla="*/ 144702 w 1025838"/>
              <a:gd name="connsiteY29" fmla="*/ 1294964 h 1454960"/>
              <a:gd name="connsiteX30" fmla="*/ 131144 w 1025838"/>
              <a:gd name="connsiteY30" fmla="*/ 1301126 h 1454960"/>
              <a:gd name="connsiteX31" fmla="*/ 118818 w 1025838"/>
              <a:gd name="connsiteY31" fmla="*/ 1294964 h 1454960"/>
              <a:gd name="connsiteX32" fmla="*/ 86771 w 1025838"/>
              <a:gd name="connsiteY32" fmla="*/ 1264149 h 1454960"/>
              <a:gd name="connsiteX33" fmla="*/ 54725 w 1025838"/>
              <a:gd name="connsiteY33" fmla="*/ 1294964 h 1454960"/>
              <a:gd name="connsiteX34" fmla="*/ 41166 w 1025838"/>
              <a:gd name="connsiteY34" fmla="*/ 1301126 h 1454960"/>
              <a:gd name="connsiteX35" fmla="*/ 27608 w 1025838"/>
              <a:gd name="connsiteY35" fmla="*/ 1294964 h 1454960"/>
              <a:gd name="connsiteX36" fmla="*/ 27608 w 1025838"/>
              <a:gd name="connsiteY36" fmla="*/ 1269080 h 1454960"/>
              <a:gd name="connsiteX37" fmla="*/ 59655 w 1025838"/>
              <a:gd name="connsiteY37" fmla="*/ 1237033 h 1454960"/>
              <a:gd name="connsiteX38" fmla="*/ 27608 w 1025838"/>
              <a:gd name="connsiteY38" fmla="*/ 1204986 h 1454960"/>
              <a:gd name="connsiteX39" fmla="*/ 27608 w 1025838"/>
              <a:gd name="connsiteY39" fmla="*/ 1179102 h 1454960"/>
              <a:gd name="connsiteX40" fmla="*/ 41166 w 1025838"/>
              <a:gd name="connsiteY40" fmla="*/ 1172631 h 1454960"/>
              <a:gd name="connsiteX41" fmla="*/ 469558 w 1025838"/>
              <a:gd name="connsiteY41" fmla="*/ 960022 h 1454960"/>
              <a:gd name="connsiteX42" fmla="*/ 294889 w 1025838"/>
              <a:gd name="connsiteY42" fmla="*/ 1064430 h 1454960"/>
              <a:gd name="connsiteX43" fmla="*/ 293642 w 1025838"/>
              <a:gd name="connsiteY43" fmla="*/ 1064430 h 1454960"/>
              <a:gd name="connsiteX44" fmla="*/ 296137 w 1025838"/>
              <a:gd name="connsiteY44" fmla="*/ 1084317 h 1454960"/>
              <a:gd name="connsiteX45" fmla="*/ 296137 w 1025838"/>
              <a:gd name="connsiteY45" fmla="*/ 1125335 h 1454960"/>
              <a:gd name="connsiteX46" fmla="*/ 323585 w 1025838"/>
              <a:gd name="connsiteY46" fmla="*/ 1152680 h 1454960"/>
              <a:gd name="connsiteX47" fmla="*/ 616779 w 1025838"/>
              <a:gd name="connsiteY47" fmla="*/ 1152680 h 1454960"/>
              <a:gd name="connsiteX48" fmla="*/ 645474 w 1025838"/>
              <a:gd name="connsiteY48" fmla="*/ 1125335 h 1454960"/>
              <a:gd name="connsiteX49" fmla="*/ 645474 w 1025838"/>
              <a:gd name="connsiteY49" fmla="*/ 1085560 h 1454960"/>
              <a:gd name="connsiteX50" fmla="*/ 646722 w 1025838"/>
              <a:gd name="connsiteY50" fmla="*/ 1064430 h 1454960"/>
              <a:gd name="connsiteX51" fmla="*/ 469558 w 1025838"/>
              <a:gd name="connsiteY51" fmla="*/ 960022 h 1454960"/>
              <a:gd name="connsiteX52" fmla="*/ 875039 w 1025838"/>
              <a:gd name="connsiteY52" fmla="*/ 851884 h 1454960"/>
              <a:gd name="connsiteX53" fmla="*/ 707856 w 1025838"/>
              <a:gd name="connsiteY53" fmla="*/ 1037085 h 1454960"/>
              <a:gd name="connsiteX54" fmla="*/ 699122 w 1025838"/>
              <a:gd name="connsiteY54" fmla="*/ 1044543 h 1454960"/>
              <a:gd name="connsiteX55" fmla="*/ 878781 w 1025838"/>
              <a:gd name="connsiteY55" fmla="*/ 1042057 h 1454960"/>
              <a:gd name="connsiteX56" fmla="*/ 875039 w 1025838"/>
              <a:gd name="connsiteY56" fmla="*/ 851884 h 1454960"/>
              <a:gd name="connsiteX57" fmla="*/ 65325 w 1025838"/>
              <a:gd name="connsiteY57" fmla="*/ 850641 h 1454960"/>
              <a:gd name="connsiteX58" fmla="*/ 62830 w 1025838"/>
              <a:gd name="connsiteY58" fmla="*/ 1042057 h 1454960"/>
              <a:gd name="connsiteX59" fmla="*/ 242489 w 1025838"/>
              <a:gd name="connsiteY59" fmla="*/ 1044543 h 1454960"/>
              <a:gd name="connsiteX60" fmla="*/ 231260 w 1025838"/>
              <a:gd name="connsiteY60" fmla="*/ 1037085 h 1454960"/>
              <a:gd name="connsiteX61" fmla="*/ 65325 w 1025838"/>
              <a:gd name="connsiteY61" fmla="*/ 850641 h 1454960"/>
              <a:gd name="connsiteX62" fmla="*/ 287404 w 1025838"/>
              <a:gd name="connsiteY62" fmla="*/ 746232 h 1454960"/>
              <a:gd name="connsiteX63" fmla="*/ 322337 w 1025838"/>
              <a:gd name="connsiteY63" fmla="*/ 783521 h 1454960"/>
              <a:gd name="connsiteX64" fmla="*/ 470806 w 1025838"/>
              <a:gd name="connsiteY64" fmla="*/ 912789 h 1454960"/>
              <a:gd name="connsiteX65" fmla="*/ 618026 w 1025838"/>
              <a:gd name="connsiteY65" fmla="*/ 783521 h 1454960"/>
              <a:gd name="connsiteX66" fmla="*/ 654208 w 1025838"/>
              <a:gd name="connsiteY66" fmla="*/ 746232 h 1454960"/>
              <a:gd name="connsiteX67" fmla="*/ 291146 w 1025838"/>
              <a:gd name="connsiteY67" fmla="*/ 746232 h 1454960"/>
              <a:gd name="connsiteX68" fmla="*/ 287404 w 1025838"/>
              <a:gd name="connsiteY68" fmla="*/ 746232 h 1454960"/>
              <a:gd name="connsiteX69" fmla="*/ 469558 w 1025838"/>
              <a:gd name="connsiteY69" fmla="*/ 569732 h 1454960"/>
              <a:gd name="connsiteX70" fmla="*/ 403433 w 1025838"/>
              <a:gd name="connsiteY70" fmla="*/ 636852 h 1454960"/>
              <a:gd name="connsiteX71" fmla="*/ 469558 w 1025838"/>
              <a:gd name="connsiteY71" fmla="*/ 703972 h 1454960"/>
              <a:gd name="connsiteX72" fmla="*/ 536930 w 1025838"/>
              <a:gd name="connsiteY72" fmla="*/ 636852 h 1454960"/>
              <a:gd name="connsiteX73" fmla="*/ 469558 w 1025838"/>
              <a:gd name="connsiteY73" fmla="*/ 569732 h 1454960"/>
              <a:gd name="connsiteX74" fmla="*/ 862562 w 1025838"/>
              <a:gd name="connsiteY74" fmla="*/ 534929 h 1454960"/>
              <a:gd name="connsiteX75" fmla="*/ 720332 w 1025838"/>
              <a:gd name="connsiteY75" fmla="*/ 730074 h 1454960"/>
              <a:gd name="connsiteX76" fmla="*/ 729066 w 1025838"/>
              <a:gd name="connsiteY76" fmla="*/ 738775 h 1454960"/>
              <a:gd name="connsiteX77" fmla="*/ 746532 w 1025838"/>
              <a:gd name="connsiteY77" fmla="*/ 789736 h 1454960"/>
              <a:gd name="connsiteX78" fmla="*/ 781466 w 1025838"/>
              <a:gd name="connsiteY78" fmla="*/ 807137 h 1454960"/>
              <a:gd name="connsiteX79" fmla="*/ 787704 w 1025838"/>
              <a:gd name="connsiteY79" fmla="*/ 831997 h 1454960"/>
              <a:gd name="connsiteX80" fmla="*/ 760256 w 1025838"/>
              <a:gd name="connsiteY80" fmla="*/ 838211 h 1454960"/>
              <a:gd name="connsiteX81" fmla="*/ 721580 w 1025838"/>
              <a:gd name="connsiteY81" fmla="*/ 820810 h 1454960"/>
              <a:gd name="connsiteX82" fmla="*/ 705361 w 1025838"/>
              <a:gd name="connsiteY82" fmla="*/ 815838 h 1454960"/>
              <a:gd name="connsiteX83" fmla="*/ 707856 w 1025838"/>
              <a:gd name="connsiteY83" fmla="*/ 798437 h 1454960"/>
              <a:gd name="connsiteX84" fmla="*/ 699122 w 1025838"/>
              <a:gd name="connsiteY84" fmla="*/ 762391 h 1454960"/>
              <a:gd name="connsiteX85" fmla="*/ 695379 w 1025838"/>
              <a:gd name="connsiteY85" fmla="*/ 758662 h 1454960"/>
              <a:gd name="connsiteX86" fmla="*/ 645474 w 1025838"/>
              <a:gd name="connsiteY86" fmla="*/ 810866 h 1454960"/>
              <a:gd name="connsiteX87" fmla="*/ 501996 w 1025838"/>
              <a:gd name="connsiteY87" fmla="*/ 936405 h 1454960"/>
              <a:gd name="connsiteX88" fmla="*/ 661693 w 1025838"/>
              <a:gd name="connsiteY88" fmla="*/ 1029627 h 1454960"/>
              <a:gd name="connsiteX89" fmla="*/ 687894 w 1025838"/>
              <a:gd name="connsiteY89" fmla="*/ 1004768 h 1454960"/>
              <a:gd name="connsiteX90" fmla="*/ 881277 w 1025838"/>
              <a:gd name="connsiteY90" fmla="*/ 657982 h 1454960"/>
              <a:gd name="connsiteX91" fmla="*/ 862562 w 1025838"/>
              <a:gd name="connsiteY91" fmla="*/ 534929 h 1454960"/>
              <a:gd name="connsiteX92" fmla="*/ 79049 w 1025838"/>
              <a:gd name="connsiteY92" fmla="*/ 534929 h 1454960"/>
              <a:gd name="connsiteX93" fmla="*/ 61582 w 1025838"/>
              <a:gd name="connsiteY93" fmla="*/ 619450 h 1454960"/>
              <a:gd name="connsiteX94" fmla="*/ 252470 w 1025838"/>
              <a:gd name="connsiteY94" fmla="*/ 1004768 h 1454960"/>
              <a:gd name="connsiteX95" fmla="*/ 278670 w 1025838"/>
              <a:gd name="connsiteY95" fmla="*/ 1029627 h 1454960"/>
              <a:gd name="connsiteX96" fmla="*/ 438367 w 1025838"/>
              <a:gd name="connsiteY96" fmla="*/ 936405 h 1454960"/>
              <a:gd name="connsiteX97" fmla="*/ 294889 w 1025838"/>
              <a:gd name="connsiteY97" fmla="*/ 810866 h 1454960"/>
              <a:gd name="connsiteX98" fmla="*/ 253717 w 1025838"/>
              <a:gd name="connsiteY98" fmla="*/ 767363 h 1454960"/>
              <a:gd name="connsiteX99" fmla="*/ 247479 w 1025838"/>
              <a:gd name="connsiteY99" fmla="*/ 797194 h 1454960"/>
              <a:gd name="connsiteX100" fmla="*/ 251222 w 1025838"/>
              <a:gd name="connsiteY100" fmla="*/ 815838 h 1454960"/>
              <a:gd name="connsiteX101" fmla="*/ 231260 w 1025838"/>
              <a:gd name="connsiteY101" fmla="*/ 818324 h 1454960"/>
              <a:gd name="connsiteX102" fmla="*/ 167631 w 1025838"/>
              <a:gd name="connsiteY102" fmla="*/ 843183 h 1454960"/>
              <a:gd name="connsiteX103" fmla="*/ 156402 w 1025838"/>
              <a:gd name="connsiteY103" fmla="*/ 845669 h 1454960"/>
              <a:gd name="connsiteX104" fmla="*/ 141430 w 1025838"/>
              <a:gd name="connsiteY104" fmla="*/ 836968 h 1454960"/>
              <a:gd name="connsiteX105" fmla="*/ 145173 w 1025838"/>
              <a:gd name="connsiteY105" fmla="*/ 810866 h 1454960"/>
              <a:gd name="connsiteX106" fmla="*/ 210050 w 1025838"/>
              <a:gd name="connsiteY106" fmla="*/ 783521 h 1454960"/>
              <a:gd name="connsiteX107" fmla="*/ 228765 w 1025838"/>
              <a:gd name="connsiteY107" fmla="*/ 738775 h 1454960"/>
              <a:gd name="connsiteX108" fmla="*/ 79049 w 1025838"/>
              <a:gd name="connsiteY108" fmla="*/ 534929 h 1454960"/>
              <a:gd name="connsiteX109" fmla="*/ 470806 w 1025838"/>
              <a:gd name="connsiteY109" fmla="*/ 249048 h 1454960"/>
              <a:gd name="connsiteX110" fmla="*/ 440862 w 1025838"/>
              <a:gd name="connsiteY110" fmla="*/ 250291 h 1454960"/>
              <a:gd name="connsiteX111" fmla="*/ 96516 w 1025838"/>
              <a:gd name="connsiteY111" fmla="*/ 488939 h 1454960"/>
              <a:gd name="connsiteX112" fmla="*/ 257460 w 1025838"/>
              <a:gd name="connsiteY112" fmla="*/ 715158 h 1454960"/>
              <a:gd name="connsiteX113" fmla="*/ 291146 w 1025838"/>
              <a:gd name="connsiteY113" fmla="*/ 708944 h 1454960"/>
              <a:gd name="connsiteX114" fmla="*/ 394700 w 1025838"/>
              <a:gd name="connsiteY114" fmla="*/ 708944 h 1454960"/>
              <a:gd name="connsiteX115" fmla="*/ 366004 w 1025838"/>
              <a:gd name="connsiteY115" fmla="*/ 636852 h 1454960"/>
              <a:gd name="connsiteX116" fmla="*/ 469558 w 1025838"/>
              <a:gd name="connsiteY116" fmla="*/ 532443 h 1454960"/>
              <a:gd name="connsiteX117" fmla="*/ 575607 w 1025838"/>
              <a:gd name="connsiteY117" fmla="*/ 636852 h 1454960"/>
              <a:gd name="connsiteX118" fmla="*/ 545663 w 1025838"/>
              <a:gd name="connsiteY118" fmla="*/ 708944 h 1454960"/>
              <a:gd name="connsiteX119" fmla="*/ 666684 w 1025838"/>
              <a:gd name="connsiteY119" fmla="*/ 708944 h 1454960"/>
              <a:gd name="connsiteX120" fmla="*/ 686646 w 1025838"/>
              <a:gd name="connsiteY120" fmla="*/ 711429 h 1454960"/>
              <a:gd name="connsiteX121" fmla="*/ 843848 w 1025838"/>
              <a:gd name="connsiteY121" fmla="*/ 488939 h 1454960"/>
              <a:gd name="connsiteX122" fmla="*/ 751523 w 1025838"/>
              <a:gd name="connsiteY122" fmla="*/ 359672 h 1454960"/>
              <a:gd name="connsiteX123" fmla="*/ 470806 w 1025838"/>
              <a:gd name="connsiteY123" fmla="*/ 249048 h 1454960"/>
              <a:gd name="connsiteX124" fmla="*/ 789888 w 1025838"/>
              <a:gd name="connsiteY124" fmla="*/ 207098 h 1454960"/>
              <a:gd name="connsiteX125" fmla="*/ 650465 w 1025838"/>
              <a:gd name="connsiteY125" fmla="*/ 249048 h 1454960"/>
              <a:gd name="connsiteX126" fmla="*/ 776476 w 1025838"/>
              <a:gd name="connsiteY126" fmla="*/ 331083 h 1454960"/>
              <a:gd name="connsiteX127" fmla="*/ 865058 w 1025838"/>
              <a:gd name="connsiteY127" fmla="*/ 445436 h 1454960"/>
              <a:gd name="connsiteX128" fmla="*/ 878781 w 1025838"/>
              <a:gd name="connsiteY128" fmla="*/ 230404 h 1454960"/>
              <a:gd name="connsiteX129" fmla="*/ 789888 w 1025838"/>
              <a:gd name="connsiteY129" fmla="*/ 207098 h 1454960"/>
              <a:gd name="connsiteX130" fmla="*/ 151256 w 1025838"/>
              <a:gd name="connsiteY130" fmla="*/ 206632 h 1454960"/>
              <a:gd name="connsiteX131" fmla="*/ 62830 w 1025838"/>
              <a:gd name="connsiteY131" fmla="*/ 230404 h 1454960"/>
              <a:gd name="connsiteX132" fmla="*/ 75306 w 1025838"/>
              <a:gd name="connsiteY132" fmla="*/ 445436 h 1454960"/>
              <a:gd name="connsiteX133" fmla="*/ 291146 w 1025838"/>
              <a:gd name="connsiteY133" fmla="*/ 249048 h 1454960"/>
              <a:gd name="connsiteX134" fmla="*/ 151256 w 1025838"/>
              <a:gd name="connsiteY134" fmla="*/ 206632 h 1454960"/>
              <a:gd name="connsiteX135" fmla="*/ 156090 w 1025838"/>
              <a:gd name="connsiteY135" fmla="*/ 169188 h 1454960"/>
              <a:gd name="connsiteX136" fmla="*/ 338556 w 1025838"/>
              <a:gd name="connsiteY136" fmla="*/ 230404 h 1454960"/>
              <a:gd name="connsiteX137" fmla="*/ 438367 w 1025838"/>
              <a:gd name="connsiteY137" fmla="*/ 211759 h 1454960"/>
              <a:gd name="connsiteX138" fmla="*/ 601807 w 1025838"/>
              <a:gd name="connsiteY138" fmla="*/ 230404 h 1454960"/>
              <a:gd name="connsiteX139" fmla="*/ 904982 w 1025838"/>
              <a:gd name="connsiteY139" fmla="*/ 203059 h 1454960"/>
              <a:gd name="connsiteX140" fmla="*/ 886267 w 1025838"/>
              <a:gd name="connsiteY140" fmla="*/ 490182 h 1454960"/>
              <a:gd name="connsiteX141" fmla="*/ 918706 w 1025838"/>
              <a:gd name="connsiteY141" fmla="*/ 657982 h 1454960"/>
              <a:gd name="connsiteX142" fmla="*/ 895001 w 1025838"/>
              <a:gd name="connsiteY142" fmla="*/ 802166 h 1454960"/>
              <a:gd name="connsiteX143" fmla="*/ 904982 w 1025838"/>
              <a:gd name="connsiteY143" fmla="*/ 1069402 h 1454960"/>
              <a:gd name="connsiteX144" fmla="*/ 805171 w 1025838"/>
              <a:gd name="connsiteY144" fmla="*/ 1104205 h 1454960"/>
              <a:gd name="connsiteX145" fmla="*/ 682903 w 1025838"/>
              <a:gd name="connsiteY145" fmla="*/ 1079346 h 1454960"/>
              <a:gd name="connsiteX146" fmla="*/ 682903 w 1025838"/>
              <a:gd name="connsiteY146" fmla="*/ 1085560 h 1454960"/>
              <a:gd name="connsiteX147" fmla="*/ 682903 w 1025838"/>
              <a:gd name="connsiteY147" fmla="*/ 1125335 h 1454960"/>
              <a:gd name="connsiteX148" fmla="*/ 616779 w 1025838"/>
              <a:gd name="connsiteY148" fmla="*/ 1191212 h 1454960"/>
              <a:gd name="connsiteX149" fmla="*/ 323585 w 1025838"/>
              <a:gd name="connsiteY149" fmla="*/ 1191212 h 1454960"/>
              <a:gd name="connsiteX150" fmla="*/ 257460 w 1025838"/>
              <a:gd name="connsiteY150" fmla="*/ 1125335 h 1454960"/>
              <a:gd name="connsiteX151" fmla="*/ 257460 w 1025838"/>
              <a:gd name="connsiteY151" fmla="*/ 1084317 h 1454960"/>
              <a:gd name="connsiteX152" fmla="*/ 257460 w 1025838"/>
              <a:gd name="connsiteY152" fmla="*/ 1079346 h 1454960"/>
              <a:gd name="connsiteX153" fmla="*/ 133945 w 1025838"/>
              <a:gd name="connsiteY153" fmla="*/ 1104205 h 1454960"/>
              <a:gd name="connsiteX154" fmla="*/ 35382 w 1025838"/>
              <a:gd name="connsiteY154" fmla="*/ 1069402 h 1454960"/>
              <a:gd name="connsiteX155" fmla="*/ 45363 w 1025838"/>
              <a:gd name="connsiteY155" fmla="*/ 802166 h 1454960"/>
              <a:gd name="connsiteX156" fmla="*/ 24153 w 1025838"/>
              <a:gd name="connsiteY156" fmla="*/ 615721 h 1454960"/>
              <a:gd name="connsiteX157" fmla="*/ 55344 w 1025838"/>
              <a:gd name="connsiteY157" fmla="*/ 490182 h 1454960"/>
              <a:gd name="connsiteX158" fmla="*/ 35382 w 1025838"/>
              <a:gd name="connsiteY158" fmla="*/ 203059 h 1454960"/>
              <a:gd name="connsiteX159" fmla="*/ 156090 w 1025838"/>
              <a:gd name="connsiteY159" fmla="*/ 169188 h 1454960"/>
              <a:gd name="connsiteX160" fmla="*/ 944640 w 1025838"/>
              <a:gd name="connsiteY160" fmla="*/ 0 h 1454960"/>
              <a:gd name="connsiteX161" fmla="*/ 963094 w 1025838"/>
              <a:gd name="connsiteY161" fmla="*/ 18927 h 1454960"/>
              <a:gd name="connsiteX162" fmla="*/ 963094 w 1025838"/>
              <a:gd name="connsiteY162" fmla="*/ 65616 h 1454960"/>
              <a:gd name="connsiteX163" fmla="*/ 1007384 w 1025838"/>
              <a:gd name="connsiteY163" fmla="*/ 65616 h 1454960"/>
              <a:gd name="connsiteX164" fmla="*/ 1025838 w 1025838"/>
              <a:gd name="connsiteY164" fmla="*/ 84543 h 1454960"/>
              <a:gd name="connsiteX165" fmla="*/ 1007384 w 1025838"/>
              <a:gd name="connsiteY165" fmla="*/ 103471 h 1454960"/>
              <a:gd name="connsiteX166" fmla="*/ 963094 w 1025838"/>
              <a:gd name="connsiteY166" fmla="*/ 103471 h 1454960"/>
              <a:gd name="connsiteX167" fmla="*/ 963094 w 1025838"/>
              <a:gd name="connsiteY167" fmla="*/ 150160 h 1454960"/>
              <a:gd name="connsiteX168" fmla="*/ 944640 w 1025838"/>
              <a:gd name="connsiteY168" fmla="*/ 169087 h 1454960"/>
              <a:gd name="connsiteX169" fmla="*/ 924956 w 1025838"/>
              <a:gd name="connsiteY169" fmla="*/ 150160 h 1454960"/>
              <a:gd name="connsiteX170" fmla="*/ 924956 w 1025838"/>
              <a:gd name="connsiteY170" fmla="*/ 103471 h 1454960"/>
              <a:gd name="connsiteX171" fmla="*/ 880666 w 1025838"/>
              <a:gd name="connsiteY171" fmla="*/ 103471 h 1454960"/>
              <a:gd name="connsiteX172" fmla="*/ 862212 w 1025838"/>
              <a:gd name="connsiteY172" fmla="*/ 84543 h 1454960"/>
              <a:gd name="connsiteX173" fmla="*/ 880666 w 1025838"/>
              <a:gd name="connsiteY173" fmla="*/ 65616 h 1454960"/>
              <a:gd name="connsiteX174" fmla="*/ 924956 w 1025838"/>
              <a:gd name="connsiteY174" fmla="*/ 65616 h 1454960"/>
              <a:gd name="connsiteX175" fmla="*/ 924956 w 1025838"/>
              <a:gd name="connsiteY175" fmla="*/ 18927 h 1454960"/>
              <a:gd name="connsiteX176" fmla="*/ 944640 w 1025838"/>
              <a:gd name="connsiteY176" fmla="*/ 0 h 145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025838" h="1454960">
                <a:moveTo>
                  <a:pt x="320491" y="1329836"/>
                </a:moveTo>
                <a:lnTo>
                  <a:pt x="388130" y="1329836"/>
                </a:lnTo>
                <a:lnTo>
                  <a:pt x="555976" y="1329836"/>
                </a:lnTo>
                <a:lnTo>
                  <a:pt x="623616" y="1329836"/>
                </a:lnTo>
                <a:cubicBezTo>
                  <a:pt x="632384" y="1329836"/>
                  <a:pt x="641152" y="1337419"/>
                  <a:pt x="641152" y="1348794"/>
                </a:cubicBezTo>
                <a:cubicBezTo>
                  <a:pt x="641152" y="1358905"/>
                  <a:pt x="632384" y="1367752"/>
                  <a:pt x="623616" y="1367752"/>
                </a:cubicBezTo>
                <a:lnTo>
                  <a:pt x="555976" y="1367752"/>
                </a:lnTo>
                <a:lnTo>
                  <a:pt x="555976" y="1370280"/>
                </a:lnTo>
                <a:cubicBezTo>
                  <a:pt x="555976" y="1417044"/>
                  <a:pt x="518399" y="1454960"/>
                  <a:pt x="470801" y="1454960"/>
                </a:cubicBezTo>
                <a:cubicBezTo>
                  <a:pt x="425708" y="1454960"/>
                  <a:pt x="388130" y="1417044"/>
                  <a:pt x="388130" y="1370280"/>
                </a:cubicBezTo>
                <a:lnTo>
                  <a:pt x="388130" y="1367752"/>
                </a:lnTo>
                <a:lnTo>
                  <a:pt x="320491" y="1367752"/>
                </a:lnTo>
                <a:cubicBezTo>
                  <a:pt x="310470" y="1367752"/>
                  <a:pt x="301702" y="1358905"/>
                  <a:pt x="301702" y="1348794"/>
                </a:cubicBezTo>
                <a:cubicBezTo>
                  <a:pt x="301702" y="1337419"/>
                  <a:pt x="310470" y="1329836"/>
                  <a:pt x="320491" y="1329836"/>
                </a:cubicBezTo>
                <a:close/>
                <a:moveTo>
                  <a:pt x="277793" y="1241913"/>
                </a:moveTo>
                <a:lnTo>
                  <a:pt x="666313" y="1241913"/>
                </a:lnTo>
                <a:cubicBezTo>
                  <a:pt x="676339" y="1241913"/>
                  <a:pt x="685112" y="1250599"/>
                  <a:pt x="685112" y="1261766"/>
                </a:cubicBezTo>
                <a:cubicBezTo>
                  <a:pt x="685112" y="1270452"/>
                  <a:pt x="676339" y="1279137"/>
                  <a:pt x="666313" y="1279137"/>
                </a:cubicBezTo>
                <a:lnTo>
                  <a:pt x="277793" y="1279137"/>
                </a:lnTo>
                <a:cubicBezTo>
                  <a:pt x="266513" y="1279137"/>
                  <a:pt x="257740" y="1270452"/>
                  <a:pt x="257740" y="1261766"/>
                </a:cubicBezTo>
                <a:cubicBezTo>
                  <a:pt x="257740" y="1250599"/>
                  <a:pt x="266513" y="1241913"/>
                  <a:pt x="277793" y="1241913"/>
                </a:cubicBezTo>
                <a:close/>
                <a:moveTo>
                  <a:pt x="41166" y="1172631"/>
                </a:moveTo>
                <a:cubicBezTo>
                  <a:pt x="46097" y="1172631"/>
                  <a:pt x="51027" y="1174788"/>
                  <a:pt x="54725" y="1179102"/>
                </a:cubicBezTo>
                <a:lnTo>
                  <a:pt x="86771" y="1209916"/>
                </a:lnTo>
                <a:lnTo>
                  <a:pt x="118818" y="1179102"/>
                </a:lnTo>
                <a:cubicBezTo>
                  <a:pt x="126214" y="1170474"/>
                  <a:pt x="137307" y="1170474"/>
                  <a:pt x="144702" y="1179102"/>
                </a:cubicBezTo>
                <a:cubicBezTo>
                  <a:pt x="152098" y="1186497"/>
                  <a:pt x="152098" y="1197591"/>
                  <a:pt x="144702" y="1204986"/>
                </a:cubicBezTo>
                <a:lnTo>
                  <a:pt x="112655" y="1237033"/>
                </a:lnTo>
                <a:lnTo>
                  <a:pt x="144702" y="1269080"/>
                </a:lnTo>
                <a:cubicBezTo>
                  <a:pt x="152098" y="1275242"/>
                  <a:pt x="152098" y="1287568"/>
                  <a:pt x="144702" y="1294964"/>
                </a:cubicBezTo>
                <a:cubicBezTo>
                  <a:pt x="141004" y="1298661"/>
                  <a:pt x="136074" y="1301126"/>
                  <a:pt x="131144" y="1301126"/>
                </a:cubicBezTo>
                <a:cubicBezTo>
                  <a:pt x="126214" y="1301126"/>
                  <a:pt x="122516" y="1298661"/>
                  <a:pt x="118818" y="1294964"/>
                </a:cubicBezTo>
                <a:lnTo>
                  <a:pt x="86771" y="1264149"/>
                </a:lnTo>
                <a:lnTo>
                  <a:pt x="54725" y="1294964"/>
                </a:lnTo>
                <a:cubicBezTo>
                  <a:pt x="51027" y="1298661"/>
                  <a:pt x="46097" y="1301126"/>
                  <a:pt x="41166" y="1301126"/>
                </a:cubicBezTo>
                <a:cubicBezTo>
                  <a:pt x="37469" y="1301126"/>
                  <a:pt x="31306" y="1298661"/>
                  <a:pt x="27608" y="1294964"/>
                </a:cubicBezTo>
                <a:cubicBezTo>
                  <a:pt x="21445" y="1287568"/>
                  <a:pt x="21445" y="1275242"/>
                  <a:pt x="27608" y="1269080"/>
                </a:cubicBezTo>
                <a:lnTo>
                  <a:pt x="59655" y="1237033"/>
                </a:lnTo>
                <a:lnTo>
                  <a:pt x="27608" y="1204986"/>
                </a:lnTo>
                <a:cubicBezTo>
                  <a:pt x="21445" y="1197591"/>
                  <a:pt x="21445" y="1186497"/>
                  <a:pt x="27608" y="1179102"/>
                </a:cubicBezTo>
                <a:cubicBezTo>
                  <a:pt x="31306" y="1174788"/>
                  <a:pt x="36236" y="1172631"/>
                  <a:pt x="41166" y="1172631"/>
                </a:cubicBezTo>
                <a:close/>
                <a:moveTo>
                  <a:pt x="469558" y="960022"/>
                </a:moveTo>
                <a:cubicBezTo>
                  <a:pt x="410919" y="1003525"/>
                  <a:pt x="351033" y="1039571"/>
                  <a:pt x="294889" y="1064430"/>
                </a:cubicBezTo>
                <a:cubicBezTo>
                  <a:pt x="293642" y="1064430"/>
                  <a:pt x="293642" y="1064430"/>
                  <a:pt x="293642" y="1064430"/>
                </a:cubicBezTo>
                <a:cubicBezTo>
                  <a:pt x="294889" y="1071888"/>
                  <a:pt x="296137" y="1076860"/>
                  <a:pt x="296137" y="1084317"/>
                </a:cubicBezTo>
                <a:lnTo>
                  <a:pt x="296137" y="1125335"/>
                </a:lnTo>
                <a:cubicBezTo>
                  <a:pt x="296137" y="1140251"/>
                  <a:pt x="308613" y="1152680"/>
                  <a:pt x="323585" y="1152680"/>
                </a:cubicBezTo>
                <a:lnTo>
                  <a:pt x="616779" y="1152680"/>
                </a:lnTo>
                <a:cubicBezTo>
                  <a:pt x="632998" y="1152680"/>
                  <a:pt x="645474" y="1140251"/>
                  <a:pt x="645474" y="1125335"/>
                </a:cubicBezTo>
                <a:lnTo>
                  <a:pt x="645474" y="1085560"/>
                </a:lnTo>
                <a:cubicBezTo>
                  <a:pt x="645474" y="1076860"/>
                  <a:pt x="645474" y="1071888"/>
                  <a:pt x="646722" y="1064430"/>
                </a:cubicBezTo>
                <a:cubicBezTo>
                  <a:pt x="590578" y="1039571"/>
                  <a:pt x="530692" y="1003525"/>
                  <a:pt x="469558" y="960022"/>
                </a:cubicBezTo>
                <a:close/>
                <a:moveTo>
                  <a:pt x="875039" y="851884"/>
                </a:moveTo>
                <a:cubicBezTo>
                  <a:pt x="838857" y="926462"/>
                  <a:pt x="782714" y="991095"/>
                  <a:pt x="707856" y="1037085"/>
                </a:cubicBezTo>
                <a:cubicBezTo>
                  <a:pt x="705361" y="1038328"/>
                  <a:pt x="701618" y="1042057"/>
                  <a:pt x="699122" y="1044543"/>
                </a:cubicBezTo>
                <a:cubicBezTo>
                  <a:pt x="782714" y="1075617"/>
                  <a:pt x="846343" y="1074374"/>
                  <a:pt x="878781" y="1042057"/>
                </a:cubicBezTo>
                <a:cubicBezTo>
                  <a:pt x="911220" y="1009740"/>
                  <a:pt x="909972" y="940134"/>
                  <a:pt x="875039" y="851884"/>
                </a:cubicBezTo>
                <a:close/>
                <a:moveTo>
                  <a:pt x="65325" y="850641"/>
                </a:moveTo>
                <a:cubicBezTo>
                  <a:pt x="30391" y="940134"/>
                  <a:pt x="29144" y="1009740"/>
                  <a:pt x="62830" y="1042057"/>
                </a:cubicBezTo>
                <a:cubicBezTo>
                  <a:pt x="94020" y="1074374"/>
                  <a:pt x="158897" y="1075617"/>
                  <a:pt x="242489" y="1044543"/>
                </a:cubicBezTo>
                <a:cubicBezTo>
                  <a:pt x="238746" y="1042057"/>
                  <a:pt x="236251" y="1038328"/>
                  <a:pt x="231260" y="1037085"/>
                </a:cubicBezTo>
                <a:cubicBezTo>
                  <a:pt x="158897" y="991095"/>
                  <a:pt x="101506" y="926462"/>
                  <a:pt x="65325" y="850641"/>
                </a:cubicBezTo>
                <a:close/>
                <a:moveTo>
                  <a:pt x="287404" y="746232"/>
                </a:moveTo>
                <a:cubicBezTo>
                  <a:pt x="298632" y="759905"/>
                  <a:pt x="309861" y="772334"/>
                  <a:pt x="322337" y="783521"/>
                </a:cubicBezTo>
                <a:cubicBezTo>
                  <a:pt x="369747" y="830754"/>
                  <a:pt x="420900" y="875500"/>
                  <a:pt x="470806" y="912789"/>
                </a:cubicBezTo>
                <a:cubicBezTo>
                  <a:pt x="520711" y="875500"/>
                  <a:pt x="569369" y="831997"/>
                  <a:pt x="618026" y="783521"/>
                </a:cubicBezTo>
                <a:cubicBezTo>
                  <a:pt x="630503" y="771092"/>
                  <a:pt x="642979" y="758662"/>
                  <a:pt x="654208" y="746232"/>
                </a:cubicBezTo>
                <a:lnTo>
                  <a:pt x="291146" y="746232"/>
                </a:lnTo>
                <a:cubicBezTo>
                  <a:pt x="288651" y="746232"/>
                  <a:pt x="288651" y="746232"/>
                  <a:pt x="287404" y="746232"/>
                </a:cubicBezTo>
                <a:close/>
                <a:moveTo>
                  <a:pt x="469558" y="569732"/>
                </a:moveTo>
                <a:cubicBezTo>
                  <a:pt x="433377" y="569732"/>
                  <a:pt x="403433" y="600806"/>
                  <a:pt x="403433" y="636852"/>
                </a:cubicBezTo>
                <a:cubicBezTo>
                  <a:pt x="403433" y="672898"/>
                  <a:pt x="433377" y="703972"/>
                  <a:pt x="469558" y="703972"/>
                </a:cubicBezTo>
                <a:cubicBezTo>
                  <a:pt x="506987" y="703972"/>
                  <a:pt x="536930" y="672898"/>
                  <a:pt x="536930" y="636852"/>
                </a:cubicBezTo>
                <a:cubicBezTo>
                  <a:pt x="536930" y="600806"/>
                  <a:pt x="506987" y="569732"/>
                  <a:pt x="469558" y="569732"/>
                </a:cubicBezTo>
                <a:close/>
                <a:moveTo>
                  <a:pt x="862562" y="534929"/>
                </a:moveTo>
                <a:cubicBezTo>
                  <a:pt x="825133" y="597077"/>
                  <a:pt x="777723" y="664197"/>
                  <a:pt x="720332" y="730074"/>
                </a:cubicBezTo>
                <a:cubicBezTo>
                  <a:pt x="724075" y="732560"/>
                  <a:pt x="726570" y="735046"/>
                  <a:pt x="729066" y="738775"/>
                </a:cubicBezTo>
                <a:cubicBezTo>
                  <a:pt x="740294" y="752447"/>
                  <a:pt x="746532" y="771092"/>
                  <a:pt x="746532" y="789736"/>
                </a:cubicBezTo>
                <a:cubicBezTo>
                  <a:pt x="756513" y="793465"/>
                  <a:pt x="768990" y="798437"/>
                  <a:pt x="781466" y="807137"/>
                </a:cubicBezTo>
                <a:cubicBezTo>
                  <a:pt x="790200" y="812109"/>
                  <a:pt x="792695" y="824539"/>
                  <a:pt x="787704" y="831997"/>
                </a:cubicBezTo>
                <a:cubicBezTo>
                  <a:pt x="781466" y="841940"/>
                  <a:pt x="770237" y="844426"/>
                  <a:pt x="760256" y="838211"/>
                </a:cubicBezTo>
                <a:cubicBezTo>
                  <a:pt x="740294" y="825782"/>
                  <a:pt x="721580" y="820810"/>
                  <a:pt x="721580" y="820810"/>
                </a:cubicBezTo>
                <a:lnTo>
                  <a:pt x="705361" y="815838"/>
                </a:lnTo>
                <a:lnTo>
                  <a:pt x="707856" y="798437"/>
                </a:lnTo>
                <a:cubicBezTo>
                  <a:pt x="711599" y="786007"/>
                  <a:pt x="707856" y="772334"/>
                  <a:pt x="699122" y="762391"/>
                </a:cubicBezTo>
                <a:cubicBezTo>
                  <a:pt x="697875" y="761148"/>
                  <a:pt x="696627" y="759905"/>
                  <a:pt x="695379" y="758662"/>
                </a:cubicBezTo>
                <a:cubicBezTo>
                  <a:pt x="679160" y="776063"/>
                  <a:pt x="661693" y="793465"/>
                  <a:pt x="645474" y="810866"/>
                </a:cubicBezTo>
                <a:cubicBezTo>
                  <a:pt x="599312" y="856856"/>
                  <a:pt x="550654" y="899116"/>
                  <a:pt x="501996" y="936405"/>
                </a:cubicBezTo>
                <a:cubicBezTo>
                  <a:pt x="556892" y="974937"/>
                  <a:pt x="610540" y="1007254"/>
                  <a:pt x="661693" y="1029627"/>
                </a:cubicBezTo>
                <a:cubicBezTo>
                  <a:pt x="669179" y="1019683"/>
                  <a:pt x="677913" y="1010983"/>
                  <a:pt x="687894" y="1004768"/>
                </a:cubicBezTo>
                <a:cubicBezTo>
                  <a:pt x="808914" y="928948"/>
                  <a:pt x="881277" y="799680"/>
                  <a:pt x="881277" y="657982"/>
                </a:cubicBezTo>
                <a:cubicBezTo>
                  <a:pt x="881277" y="615721"/>
                  <a:pt x="875039" y="574704"/>
                  <a:pt x="862562" y="534929"/>
                </a:cubicBezTo>
                <a:close/>
                <a:moveTo>
                  <a:pt x="79049" y="534929"/>
                </a:moveTo>
                <a:cubicBezTo>
                  <a:pt x="70315" y="561031"/>
                  <a:pt x="64077" y="589619"/>
                  <a:pt x="61582" y="619450"/>
                </a:cubicBezTo>
                <a:cubicBezTo>
                  <a:pt x="47858" y="773577"/>
                  <a:pt x="120221" y="921490"/>
                  <a:pt x="252470" y="1004768"/>
                </a:cubicBezTo>
                <a:cubicBezTo>
                  <a:pt x="262451" y="1010983"/>
                  <a:pt x="271184" y="1019683"/>
                  <a:pt x="278670" y="1029627"/>
                </a:cubicBezTo>
                <a:cubicBezTo>
                  <a:pt x="329823" y="1007254"/>
                  <a:pt x="383471" y="974937"/>
                  <a:pt x="438367" y="936405"/>
                </a:cubicBezTo>
                <a:cubicBezTo>
                  <a:pt x="390957" y="899116"/>
                  <a:pt x="342299" y="856856"/>
                  <a:pt x="294889" y="810866"/>
                </a:cubicBezTo>
                <a:cubicBezTo>
                  <a:pt x="281165" y="795951"/>
                  <a:pt x="267441" y="782278"/>
                  <a:pt x="253717" y="767363"/>
                </a:cubicBezTo>
                <a:cubicBezTo>
                  <a:pt x="248727" y="776063"/>
                  <a:pt x="246232" y="786007"/>
                  <a:pt x="247479" y="797194"/>
                </a:cubicBezTo>
                <a:lnTo>
                  <a:pt x="251222" y="815838"/>
                </a:lnTo>
                <a:lnTo>
                  <a:pt x="231260" y="818324"/>
                </a:lnTo>
                <a:cubicBezTo>
                  <a:pt x="231260" y="818324"/>
                  <a:pt x="196326" y="823296"/>
                  <a:pt x="167631" y="843183"/>
                </a:cubicBezTo>
                <a:cubicBezTo>
                  <a:pt x="163888" y="844426"/>
                  <a:pt x="160145" y="845669"/>
                  <a:pt x="156402" y="845669"/>
                </a:cubicBezTo>
                <a:cubicBezTo>
                  <a:pt x="150164" y="845669"/>
                  <a:pt x="143926" y="843183"/>
                  <a:pt x="141430" y="836968"/>
                </a:cubicBezTo>
                <a:cubicBezTo>
                  <a:pt x="135192" y="829511"/>
                  <a:pt x="137688" y="817081"/>
                  <a:pt x="145173" y="810866"/>
                </a:cubicBezTo>
                <a:cubicBezTo>
                  <a:pt x="168878" y="795951"/>
                  <a:pt x="193831" y="788493"/>
                  <a:pt x="210050" y="783521"/>
                </a:cubicBezTo>
                <a:cubicBezTo>
                  <a:pt x="211298" y="768606"/>
                  <a:pt x="217536" y="752447"/>
                  <a:pt x="228765" y="738775"/>
                </a:cubicBezTo>
                <a:cubicBezTo>
                  <a:pt x="168878" y="671655"/>
                  <a:pt x="117725" y="602049"/>
                  <a:pt x="79049" y="534929"/>
                </a:cubicBezTo>
                <a:close/>
                <a:moveTo>
                  <a:pt x="470806" y="249048"/>
                </a:moveTo>
                <a:cubicBezTo>
                  <a:pt x="460824" y="249048"/>
                  <a:pt x="450843" y="249048"/>
                  <a:pt x="440862" y="250291"/>
                </a:cubicBezTo>
                <a:cubicBezTo>
                  <a:pt x="288651" y="260235"/>
                  <a:pt x="157650" y="355943"/>
                  <a:pt x="96516" y="488939"/>
                </a:cubicBezTo>
                <a:cubicBezTo>
                  <a:pt x="136440" y="562274"/>
                  <a:pt x="191336" y="640581"/>
                  <a:pt x="257460" y="715158"/>
                </a:cubicBezTo>
                <a:cubicBezTo>
                  <a:pt x="268689" y="711429"/>
                  <a:pt x="279918" y="708944"/>
                  <a:pt x="291146" y="708944"/>
                </a:cubicBezTo>
                <a:lnTo>
                  <a:pt x="394700" y="708944"/>
                </a:lnTo>
                <a:cubicBezTo>
                  <a:pt x="377233" y="690299"/>
                  <a:pt x="366004" y="665440"/>
                  <a:pt x="366004" y="636852"/>
                </a:cubicBezTo>
                <a:cubicBezTo>
                  <a:pt x="366004" y="578433"/>
                  <a:pt x="413414" y="532443"/>
                  <a:pt x="469558" y="532443"/>
                </a:cubicBezTo>
                <a:cubicBezTo>
                  <a:pt x="528197" y="532443"/>
                  <a:pt x="575607" y="578433"/>
                  <a:pt x="575607" y="636852"/>
                </a:cubicBezTo>
                <a:cubicBezTo>
                  <a:pt x="575607" y="665440"/>
                  <a:pt x="564378" y="690299"/>
                  <a:pt x="545663" y="708944"/>
                </a:cubicBezTo>
                <a:lnTo>
                  <a:pt x="666684" y="708944"/>
                </a:lnTo>
                <a:cubicBezTo>
                  <a:pt x="672922" y="708944"/>
                  <a:pt x="680408" y="710186"/>
                  <a:pt x="686646" y="711429"/>
                </a:cubicBezTo>
                <a:cubicBezTo>
                  <a:pt x="755266" y="633123"/>
                  <a:pt x="807666" y="557302"/>
                  <a:pt x="843848" y="488939"/>
                </a:cubicBezTo>
                <a:cubicBezTo>
                  <a:pt x="821390" y="440464"/>
                  <a:pt x="790200" y="395717"/>
                  <a:pt x="751523" y="359672"/>
                </a:cubicBezTo>
                <a:cubicBezTo>
                  <a:pt x="674170" y="287580"/>
                  <a:pt x="575607" y="249048"/>
                  <a:pt x="470806" y="249048"/>
                </a:cubicBezTo>
                <a:close/>
                <a:moveTo>
                  <a:pt x="789888" y="207098"/>
                </a:moveTo>
                <a:cubicBezTo>
                  <a:pt x="750899" y="210206"/>
                  <a:pt x="703489" y="224189"/>
                  <a:pt x="650465" y="249048"/>
                </a:cubicBezTo>
                <a:cubicBezTo>
                  <a:pt x="696627" y="268935"/>
                  <a:pt x="739047" y="296281"/>
                  <a:pt x="776476" y="331083"/>
                </a:cubicBezTo>
                <a:cubicBezTo>
                  <a:pt x="812657" y="364643"/>
                  <a:pt x="842600" y="403175"/>
                  <a:pt x="865058" y="445436"/>
                </a:cubicBezTo>
                <a:cubicBezTo>
                  <a:pt x="909972" y="345999"/>
                  <a:pt x="913715" y="266450"/>
                  <a:pt x="878781" y="230404"/>
                </a:cubicBezTo>
                <a:cubicBezTo>
                  <a:pt x="859443" y="211759"/>
                  <a:pt x="828876" y="203991"/>
                  <a:pt x="789888" y="207098"/>
                </a:cubicBezTo>
                <a:close/>
                <a:moveTo>
                  <a:pt x="151256" y="206632"/>
                </a:moveTo>
                <a:cubicBezTo>
                  <a:pt x="112111" y="203369"/>
                  <a:pt x="81544" y="211138"/>
                  <a:pt x="62830" y="230404"/>
                </a:cubicBezTo>
                <a:cubicBezTo>
                  <a:pt x="25401" y="267692"/>
                  <a:pt x="31639" y="345999"/>
                  <a:pt x="75306" y="445436"/>
                </a:cubicBezTo>
                <a:cubicBezTo>
                  <a:pt x="123964" y="359672"/>
                  <a:pt x="198822" y="288823"/>
                  <a:pt x="291146" y="249048"/>
                </a:cubicBezTo>
                <a:cubicBezTo>
                  <a:pt x="238122" y="224189"/>
                  <a:pt x="190400" y="209895"/>
                  <a:pt x="151256" y="206632"/>
                </a:cubicBezTo>
                <a:close/>
                <a:moveTo>
                  <a:pt x="156090" y="169188"/>
                </a:moveTo>
                <a:cubicBezTo>
                  <a:pt x="207867" y="173849"/>
                  <a:pt x="269937" y="194358"/>
                  <a:pt x="338556" y="230404"/>
                </a:cubicBezTo>
                <a:cubicBezTo>
                  <a:pt x="370995" y="220460"/>
                  <a:pt x="404681" y="214245"/>
                  <a:pt x="438367" y="211759"/>
                </a:cubicBezTo>
                <a:cubicBezTo>
                  <a:pt x="495758" y="208030"/>
                  <a:pt x="550654" y="214245"/>
                  <a:pt x="601807" y="230404"/>
                </a:cubicBezTo>
                <a:cubicBezTo>
                  <a:pt x="739047" y="158312"/>
                  <a:pt x="850086" y="148368"/>
                  <a:pt x="904982" y="203059"/>
                </a:cubicBezTo>
                <a:cubicBezTo>
                  <a:pt x="959878" y="257749"/>
                  <a:pt x="948649" y="364643"/>
                  <a:pt x="886267" y="490182"/>
                </a:cubicBezTo>
                <a:cubicBezTo>
                  <a:pt x="907477" y="543630"/>
                  <a:pt x="918706" y="600806"/>
                  <a:pt x="918706" y="657982"/>
                </a:cubicBezTo>
                <a:cubicBezTo>
                  <a:pt x="918706" y="707701"/>
                  <a:pt x="911220" y="756176"/>
                  <a:pt x="895001" y="802166"/>
                </a:cubicBezTo>
                <a:cubicBezTo>
                  <a:pt x="952392" y="925219"/>
                  <a:pt x="954887" y="1018440"/>
                  <a:pt x="904982" y="1069402"/>
                </a:cubicBezTo>
                <a:cubicBezTo>
                  <a:pt x="881277" y="1093018"/>
                  <a:pt x="847591" y="1104205"/>
                  <a:pt x="805171" y="1104205"/>
                </a:cubicBezTo>
                <a:cubicBezTo>
                  <a:pt x="770237" y="1104205"/>
                  <a:pt x="729066" y="1096747"/>
                  <a:pt x="682903" y="1079346"/>
                </a:cubicBezTo>
                <a:cubicBezTo>
                  <a:pt x="682903" y="1081832"/>
                  <a:pt x="682903" y="1083074"/>
                  <a:pt x="682903" y="1085560"/>
                </a:cubicBezTo>
                <a:lnTo>
                  <a:pt x="682903" y="1125335"/>
                </a:lnTo>
                <a:cubicBezTo>
                  <a:pt x="682903" y="1161381"/>
                  <a:pt x="652960" y="1191212"/>
                  <a:pt x="616779" y="1191212"/>
                </a:cubicBezTo>
                <a:lnTo>
                  <a:pt x="323585" y="1191212"/>
                </a:lnTo>
                <a:cubicBezTo>
                  <a:pt x="287404" y="1191212"/>
                  <a:pt x="257460" y="1161381"/>
                  <a:pt x="257460" y="1125335"/>
                </a:cubicBezTo>
                <a:lnTo>
                  <a:pt x="257460" y="1084317"/>
                </a:lnTo>
                <a:cubicBezTo>
                  <a:pt x="257460" y="1083074"/>
                  <a:pt x="257460" y="1081832"/>
                  <a:pt x="257460" y="1079346"/>
                </a:cubicBezTo>
                <a:cubicBezTo>
                  <a:pt x="211298" y="1096747"/>
                  <a:pt x="170126" y="1104205"/>
                  <a:pt x="133945" y="1104205"/>
                </a:cubicBezTo>
                <a:cubicBezTo>
                  <a:pt x="92773" y="1104205"/>
                  <a:pt x="59087" y="1093018"/>
                  <a:pt x="35382" y="1069402"/>
                </a:cubicBezTo>
                <a:cubicBezTo>
                  <a:pt x="-14524" y="1018440"/>
                  <a:pt x="-12028" y="925219"/>
                  <a:pt x="45363" y="802166"/>
                </a:cubicBezTo>
                <a:cubicBezTo>
                  <a:pt x="25401" y="743746"/>
                  <a:pt x="17915" y="680355"/>
                  <a:pt x="24153" y="615721"/>
                </a:cubicBezTo>
                <a:cubicBezTo>
                  <a:pt x="27896" y="570975"/>
                  <a:pt x="39125" y="529957"/>
                  <a:pt x="55344" y="490182"/>
                </a:cubicBezTo>
                <a:cubicBezTo>
                  <a:pt x="-10781" y="358429"/>
                  <a:pt x="-17019" y="257749"/>
                  <a:pt x="35382" y="203059"/>
                </a:cubicBezTo>
                <a:cubicBezTo>
                  <a:pt x="62830" y="175714"/>
                  <a:pt x="104313" y="164527"/>
                  <a:pt x="156090" y="169188"/>
                </a:cubicBezTo>
                <a:close/>
                <a:moveTo>
                  <a:pt x="944640" y="0"/>
                </a:moveTo>
                <a:cubicBezTo>
                  <a:pt x="954482" y="0"/>
                  <a:pt x="963094" y="8833"/>
                  <a:pt x="963094" y="18927"/>
                </a:cubicBezTo>
                <a:lnTo>
                  <a:pt x="963094" y="65616"/>
                </a:lnTo>
                <a:lnTo>
                  <a:pt x="1007384" y="65616"/>
                </a:lnTo>
                <a:cubicBezTo>
                  <a:pt x="1018456" y="65616"/>
                  <a:pt x="1025838" y="73187"/>
                  <a:pt x="1025838" y="84543"/>
                </a:cubicBezTo>
                <a:cubicBezTo>
                  <a:pt x="1025838" y="95900"/>
                  <a:pt x="1018456" y="103471"/>
                  <a:pt x="1007384" y="103471"/>
                </a:cubicBezTo>
                <a:lnTo>
                  <a:pt x="963094" y="103471"/>
                </a:lnTo>
                <a:lnTo>
                  <a:pt x="963094" y="150160"/>
                </a:lnTo>
                <a:cubicBezTo>
                  <a:pt x="963094" y="160254"/>
                  <a:pt x="954482" y="169087"/>
                  <a:pt x="944640" y="169087"/>
                </a:cubicBezTo>
                <a:cubicBezTo>
                  <a:pt x="933568" y="169087"/>
                  <a:pt x="924956" y="160254"/>
                  <a:pt x="924956" y="150160"/>
                </a:cubicBezTo>
                <a:lnTo>
                  <a:pt x="924956" y="103471"/>
                </a:lnTo>
                <a:lnTo>
                  <a:pt x="880666" y="103471"/>
                </a:lnTo>
                <a:cubicBezTo>
                  <a:pt x="870824" y="103471"/>
                  <a:pt x="862212" y="95900"/>
                  <a:pt x="862212" y="84543"/>
                </a:cubicBezTo>
                <a:cubicBezTo>
                  <a:pt x="862212" y="73187"/>
                  <a:pt x="870824" y="65616"/>
                  <a:pt x="880666" y="65616"/>
                </a:cubicBezTo>
                <a:lnTo>
                  <a:pt x="924956" y="65616"/>
                </a:lnTo>
                <a:lnTo>
                  <a:pt x="924956" y="18927"/>
                </a:lnTo>
                <a:cubicBezTo>
                  <a:pt x="924956" y="8833"/>
                  <a:pt x="933568" y="0"/>
                  <a:pt x="9446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23" name="Freeform 622">
            <a:extLst>
              <a:ext uri="{FF2B5EF4-FFF2-40B4-BE49-F238E27FC236}">
                <a16:creationId xmlns:a16="http://schemas.microsoft.com/office/drawing/2014/main" id="{77CB536D-23A5-9542-8DF0-0FEB87FE4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844" y="7478958"/>
            <a:ext cx="1543248" cy="1292949"/>
          </a:xfrm>
          <a:custGeom>
            <a:avLst/>
            <a:gdLst>
              <a:gd name="connsiteX0" fmla="*/ 769752 w 1543248"/>
              <a:gd name="connsiteY0" fmla="*/ 786092 h 1292949"/>
              <a:gd name="connsiteX1" fmla="*/ 766005 w 1543248"/>
              <a:gd name="connsiteY1" fmla="*/ 787338 h 1292949"/>
              <a:gd name="connsiteX2" fmla="*/ 698564 w 1543248"/>
              <a:gd name="connsiteY2" fmla="*/ 915654 h 1292949"/>
              <a:gd name="connsiteX3" fmla="*/ 668590 w 1543248"/>
              <a:gd name="connsiteY3" fmla="*/ 936832 h 1292949"/>
              <a:gd name="connsiteX4" fmla="*/ 524966 w 1543248"/>
              <a:gd name="connsiteY4" fmla="*/ 962994 h 1292949"/>
              <a:gd name="connsiteX5" fmla="*/ 522469 w 1543248"/>
              <a:gd name="connsiteY5" fmla="*/ 964240 h 1292949"/>
              <a:gd name="connsiteX6" fmla="*/ 523718 w 1543248"/>
              <a:gd name="connsiteY6" fmla="*/ 967977 h 1292949"/>
              <a:gd name="connsiteX7" fmla="*/ 624879 w 1543248"/>
              <a:gd name="connsiteY7" fmla="*/ 1072623 h 1292949"/>
              <a:gd name="connsiteX8" fmla="*/ 637368 w 1543248"/>
              <a:gd name="connsiteY8" fmla="*/ 1107505 h 1292949"/>
              <a:gd name="connsiteX9" fmla="*/ 616136 w 1543248"/>
              <a:gd name="connsiteY9" fmla="*/ 1250771 h 1292949"/>
              <a:gd name="connsiteX10" fmla="*/ 616136 w 1543248"/>
              <a:gd name="connsiteY10" fmla="*/ 1254508 h 1292949"/>
              <a:gd name="connsiteX11" fmla="*/ 621132 w 1543248"/>
              <a:gd name="connsiteY11" fmla="*/ 1254508 h 1292949"/>
              <a:gd name="connsiteX12" fmla="*/ 751018 w 1543248"/>
              <a:gd name="connsiteY12" fmla="*/ 1190973 h 1292949"/>
              <a:gd name="connsiteX13" fmla="*/ 788485 w 1543248"/>
              <a:gd name="connsiteY13" fmla="*/ 1190973 h 1292949"/>
              <a:gd name="connsiteX14" fmla="*/ 918371 w 1543248"/>
              <a:gd name="connsiteY14" fmla="*/ 1254508 h 1292949"/>
              <a:gd name="connsiteX15" fmla="*/ 922118 w 1543248"/>
              <a:gd name="connsiteY15" fmla="*/ 1254508 h 1292949"/>
              <a:gd name="connsiteX16" fmla="*/ 923367 w 1543248"/>
              <a:gd name="connsiteY16" fmla="*/ 1250771 h 1292949"/>
              <a:gd name="connsiteX17" fmla="*/ 903385 w 1543248"/>
              <a:gd name="connsiteY17" fmla="*/ 1107505 h 1292949"/>
              <a:gd name="connsiteX18" fmla="*/ 914625 w 1543248"/>
              <a:gd name="connsiteY18" fmla="*/ 1072623 h 1292949"/>
              <a:gd name="connsiteX19" fmla="*/ 1015786 w 1543248"/>
              <a:gd name="connsiteY19" fmla="*/ 967977 h 1292949"/>
              <a:gd name="connsiteX20" fmla="*/ 1015786 w 1543248"/>
              <a:gd name="connsiteY20" fmla="*/ 964240 h 1292949"/>
              <a:gd name="connsiteX21" fmla="*/ 1013288 w 1543248"/>
              <a:gd name="connsiteY21" fmla="*/ 962994 h 1292949"/>
              <a:gd name="connsiteX22" fmla="*/ 869664 w 1543248"/>
              <a:gd name="connsiteY22" fmla="*/ 936832 h 1292949"/>
              <a:gd name="connsiteX23" fmla="*/ 840939 w 1543248"/>
              <a:gd name="connsiteY23" fmla="*/ 915654 h 1292949"/>
              <a:gd name="connsiteX24" fmla="*/ 772250 w 1543248"/>
              <a:gd name="connsiteY24" fmla="*/ 787338 h 1292949"/>
              <a:gd name="connsiteX25" fmla="*/ 769752 w 1543248"/>
              <a:gd name="connsiteY25" fmla="*/ 786092 h 1292949"/>
              <a:gd name="connsiteX26" fmla="*/ 723542 w 1543248"/>
              <a:gd name="connsiteY26" fmla="*/ 482120 h 1292949"/>
              <a:gd name="connsiteX27" fmla="*/ 699813 w 1543248"/>
              <a:gd name="connsiteY27" fmla="*/ 505790 h 1292949"/>
              <a:gd name="connsiteX28" fmla="*/ 699813 w 1543248"/>
              <a:gd name="connsiteY28" fmla="*/ 723803 h 1292949"/>
              <a:gd name="connsiteX29" fmla="*/ 723542 w 1543248"/>
              <a:gd name="connsiteY29" fmla="*/ 747473 h 1292949"/>
              <a:gd name="connsiteX30" fmla="*/ 815961 w 1543248"/>
              <a:gd name="connsiteY30" fmla="*/ 747473 h 1292949"/>
              <a:gd name="connsiteX31" fmla="*/ 839690 w 1543248"/>
              <a:gd name="connsiteY31" fmla="*/ 723803 h 1292949"/>
              <a:gd name="connsiteX32" fmla="*/ 839690 w 1543248"/>
              <a:gd name="connsiteY32" fmla="*/ 505790 h 1292949"/>
              <a:gd name="connsiteX33" fmla="*/ 815961 w 1543248"/>
              <a:gd name="connsiteY33" fmla="*/ 482120 h 1292949"/>
              <a:gd name="connsiteX34" fmla="*/ 1255077 w 1543248"/>
              <a:gd name="connsiteY34" fmla="*/ 403904 h 1292949"/>
              <a:gd name="connsiteX35" fmla="*/ 1186387 w 1543248"/>
              <a:gd name="connsiteY35" fmla="*/ 533154 h 1292949"/>
              <a:gd name="connsiteX36" fmla="*/ 1157662 w 1543248"/>
              <a:gd name="connsiteY36" fmla="*/ 554281 h 1292949"/>
              <a:gd name="connsiteX37" fmla="*/ 1014037 w 1543248"/>
              <a:gd name="connsiteY37" fmla="*/ 577894 h 1292949"/>
              <a:gd name="connsiteX38" fmla="*/ 1011539 w 1543248"/>
              <a:gd name="connsiteY38" fmla="*/ 580379 h 1292949"/>
              <a:gd name="connsiteX39" fmla="*/ 1012788 w 1543248"/>
              <a:gd name="connsiteY39" fmla="*/ 584108 h 1292949"/>
              <a:gd name="connsiteX40" fmla="*/ 1113950 w 1543248"/>
              <a:gd name="connsiteY40" fmla="*/ 688501 h 1292949"/>
              <a:gd name="connsiteX41" fmla="*/ 1125190 w 1543248"/>
              <a:gd name="connsiteY41" fmla="*/ 722057 h 1292949"/>
              <a:gd name="connsiteX42" fmla="*/ 1105207 w 1543248"/>
              <a:gd name="connsiteY42" fmla="*/ 866219 h 1292949"/>
              <a:gd name="connsiteX43" fmla="*/ 1106456 w 1543248"/>
              <a:gd name="connsiteY43" fmla="*/ 869948 h 1292949"/>
              <a:gd name="connsiteX44" fmla="*/ 1108954 w 1543248"/>
              <a:gd name="connsiteY44" fmla="*/ 869948 h 1292949"/>
              <a:gd name="connsiteX45" fmla="*/ 1240090 w 1543248"/>
              <a:gd name="connsiteY45" fmla="*/ 806566 h 1292949"/>
              <a:gd name="connsiteX46" fmla="*/ 1257575 w 1543248"/>
              <a:gd name="connsiteY46" fmla="*/ 801595 h 1292949"/>
              <a:gd name="connsiteX47" fmla="*/ 1276308 w 1543248"/>
              <a:gd name="connsiteY47" fmla="*/ 806566 h 1292949"/>
              <a:gd name="connsiteX48" fmla="*/ 1407444 w 1543248"/>
              <a:gd name="connsiteY48" fmla="*/ 869948 h 1292949"/>
              <a:gd name="connsiteX49" fmla="*/ 1411191 w 1543248"/>
              <a:gd name="connsiteY49" fmla="*/ 869948 h 1292949"/>
              <a:gd name="connsiteX50" fmla="*/ 1412440 w 1543248"/>
              <a:gd name="connsiteY50" fmla="*/ 866219 h 1292949"/>
              <a:gd name="connsiteX51" fmla="*/ 1392457 w 1543248"/>
              <a:gd name="connsiteY51" fmla="*/ 722057 h 1292949"/>
              <a:gd name="connsiteX52" fmla="*/ 1402448 w 1543248"/>
              <a:gd name="connsiteY52" fmla="*/ 688501 h 1292949"/>
              <a:gd name="connsiteX53" fmla="*/ 1504859 w 1543248"/>
              <a:gd name="connsiteY53" fmla="*/ 584108 h 1292949"/>
              <a:gd name="connsiteX54" fmla="*/ 1506108 w 1543248"/>
              <a:gd name="connsiteY54" fmla="*/ 580379 h 1292949"/>
              <a:gd name="connsiteX55" fmla="*/ 1502361 w 1543248"/>
              <a:gd name="connsiteY55" fmla="*/ 577894 h 1292949"/>
              <a:gd name="connsiteX56" fmla="*/ 1358736 w 1543248"/>
              <a:gd name="connsiteY56" fmla="*/ 554281 h 1292949"/>
              <a:gd name="connsiteX57" fmla="*/ 1328763 w 1543248"/>
              <a:gd name="connsiteY57" fmla="*/ 533154 h 1292949"/>
              <a:gd name="connsiteX58" fmla="*/ 1261321 w 1543248"/>
              <a:gd name="connsiteY58" fmla="*/ 403904 h 1292949"/>
              <a:gd name="connsiteX59" fmla="*/ 1255077 w 1543248"/>
              <a:gd name="connsiteY59" fmla="*/ 403904 h 1292949"/>
              <a:gd name="connsiteX60" fmla="*/ 284926 w 1543248"/>
              <a:gd name="connsiteY60" fmla="*/ 402662 h 1292949"/>
              <a:gd name="connsiteX61" fmla="*/ 282428 w 1543248"/>
              <a:gd name="connsiteY61" fmla="*/ 403904 h 1292949"/>
              <a:gd name="connsiteX62" fmla="*/ 213738 w 1543248"/>
              <a:gd name="connsiteY62" fmla="*/ 533154 h 1292949"/>
              <a:gd name="connsiteX63" fmla="*/ 183765 w 1543248"/>
              <a:gd name="connsiteY63" fmla="*/ 554281 h 1292949"/>
              <a:gd name="connsiteX64" fmla="*/ 40141 w 1543248"/>
              <a:gd name="connsiteY64" fmla="*/ 577894 h 1292949"/>
              <a:gd name="connsiteX65" fmla="*/ 38892 w 1543248"/>
              <a:gd name="connsiteY65" fmla="*/ 580379 h 1292949"/>
              <a:gd name="connsiteX66" fmla="*/ 38892 w 1543248"/>
              <a:gd name="connsiteY66" fmla="*/ 584108 h 1292949"/>
              <a:gd name="connsiteX67" fmla="*/ 141302 w 1543248"/>
              <a:gd name="connsiteY67" fmla="*/ 688501 h 1292949"/>
              <a:gd name="connsiteX68" fmla="*/ 151293 w 1543248"/>
              <a:gd name="connsiteY68" fmla="*/ 722057 h 1292949"/>
              <a:gd name="connsiteX69" fmla="*/ 131311 w 1543248"/>
              <a:gd name="connsiteY69" fmla="*/ 866219 h 1292949"/>
              <a:gd name="connsiteX70" fmla="*/ 132559 w 1543248"/>
              <a:gd name="connsiteY70" fmla="*/ 869948 h 1292949"/>
              <a:gd name="connsiteX71" fmla="*/ 136306 w 1543248"/>
              <a:gd name="connsiteY71" fmla="*/ 869948 h 1292949"/>
              <a:gd name="connsiteX72" fmla="*/ 267441 w 1543248"/>
              <a:gd name="connsiteY72" fmla="*/ 806566 h 1292949"/>
              <a:gd name="connsiteX73" fmla="*/ 303659 w 1543248"/>
              <a:gd name="connsiteY73" fmla="*/ 806566 h 1292949"/>
              <a:gd name="connsiteX74" fmla="*/ 433546 w 1543248"/>
              <a:gd name="connsiteY74" fmla="*/ 869948 h 1292949"/>
              <a:gd name="connsiteX75" fmla="*/ 438541 w 1543248"/>
              <a:gd name="connsiteY75" fmla="*/ 869948 h 1292949"/>
              <a:gd name="connsiteX76" fmla="*/ 438541 w 1543248"/>
              <a:gd name="connsiteY76" fmla="*/ 866219 h 1292949"/>
              <a:gd name="connsiteX77" fmla="*/ 418559 w 1543248"/>
              <a:gd name="connsiteY77" fmla="*/ 722057 h 1292949"/>
              <a:gd name="connsiteX78" fmla="*/ 429799 w 1543248"/>
              <a:gd name="connsiteY78" fmla="*/ 688501 h 1292949"/>
              <a:gd name="connsiteX79" fmla="*/ 530960 w 1543248"/>
              <a:gd name="connsiteY79" fmla="*/ 584108 h 1292949"/>
              <a:gd name="connsiteX80" fmla="*/ 532209 w 1543248"/>
              <a:gd name="connsiteY80" fmla="*/ 580379 h 1292949"/>
              <a:gd name="connsiteX81" fmla="*/ 529711 w 1543248"/>
              <a:gd name="connsiteY81" fmla="*/ 577894 h 1292949"/>
              <a:gd name="connsiteX82" fmla="*/ 386087 w 1543248"/>
              <a:gd name="connsiteY82" fmla="*/ 554281 h 1292949"/>
              <a:gd name="connsiteX83" fmla="*/ 356113 w 1543248"/>
              <a:gd name="connsiteY83" fmla="*/ 533154 h 1292949"/>
              <a:gd name="connsiteX84" fmla="*/ 288673 w 1543248"/>
              <a:gd name="connsiteY84" fmla="*/ 403904 h 1292949"/>
              <a:gd name="connsiteX85" fmla="*/ 284926 w 1543248"/>
              <a:gd name="connsiteY85" fmla="*/ 402662 h 1292949"/>
              <a:gd name="connsiteX86" fmla="*/ 1211365 w 1543248"/>
              <a:gd name="connsiteY86" fmla="*/ 99423 h 1292949"/>
              <a:gd name="connsiteX87" fmla="*/ 1187636 w 1543248"/>
              <a:gd name="connsiteY87" fmla="*/ 123036 h 1292949"/>
              <a:gd name="connsiteX88" fmla="*/ 1187636 w 1543248"/>
              <a:gd name="connsiteY88" fmla="*/ 341765 h 1292949"/>
              <a:gd name="connsiteX89" fmla="*/ 1211365 w 1543248"/>
              <a:gd name="connsiteY89" fmla="*/ 364135 h 1292949"/>
              <a:gd name="connsiteX90" fmla="*/ 1305033 w 1543248"/>
              <a:gd name="connsiteY90" fmla="*/ 364135 h 1292949"/>
              <a:gd name="connsiteX91" fmla="*/ 1328763 w 1543248"/>
              <a:gd name="connsiteY91" fmla="*/ 341765 h 1292949"/>
              <a:gd name="connsiteX92" fmla="*/ 1328763 w 1543248"/>
              <a:gd name="connsiteY92" fmla="*/ 123036 h 1292949"/>
              <a:gd name="connsiteX93" fmla="*/ 1305033 w 1543248"/>
              <a:gd name="connsiteY93" fmla="*/ 99423 h 1292949"/>
              <a:gd name="connsiteX94" fmla="*/ 238716 w 1543248"/>
              <a:gd name="connsiteY94" fmla="*/ 99423 h 1292949"/>
              <a:gd name="connsiteX95" fmla="*/ 214987 w 1543248"/>
              <a:gd name="connsiteY95" fmla="*/ 123036 h 1292949"/>
              <a:gd name="connsiteX96" fmla="*/ 214987 w 1543248"/>
              <a:gd name="connsiteY96" fmla="*/ 341765 h 1292949"/>
              <a:gd name="connsiteX97" fmla="*/ 238716 w 1543248"/>
              <a:gd name="connsiteY97" fmla="*/ 364135 h 1292949"/>
              <a:gd name="connsiteX98" fmla="*/ 284926 w 1543248"/>
              <a:gd name="connsiteY98" fmla="*/ 364135 h 1292949"/>
              <a:gd name="connsiteX99" fmla="*/ 332384 w 1543248"/>
              <a:gd name="connsiteY99" fmla="*/ 364135 h 1292949"/>
              <a:gd name="connsiteX100" fmla="*/ 354865 w 1543248"/>
              <a:gd name="connsiteY100" fmla="*/ 341765 h 1292949"/>
              <a:gd name="connsiteX101" fmla="*/ 354865 w 1543248"/>
              <a:gd name="connsiteY101" fmla="*/ 123036 h 1292949"/>
              <a:gd name="connsiteX102" fmla="*/ 332384 w 1543248"/>
              <a:gd name="connsiteY102" fmla="*/ 99423 h 1292949"/>
              <a:gd name="connsiteX103" fmla="*/ 849682 w 1543248"/>
              <a:gd name="connsiteY103" fmla="*/ 37374 h 1292949"/>
              <a:gd name="connsiteX104" fmla="*/ 849682 w 1543248"/>
              <a:gd name="connsiteY104" fmla="*/ 454713 h 1292949"/>
              <a:gd name="connsiteX105" fmla="*/ 878406 w 1543248"/>
              <a:gd name="connsiteY105" fmla="*/ 505790 h 1292949"/>
              <a:gd name="connsiteX106" fmla="*/ 878406 w 1543248"/>
              <a:gd name="connsiteY106" fmla="*/ 594241 h 1292949"/>
              <a:gd name="connsiteX107" fmla="*/ 902136 w 1543248"/>
              <a:gd name="connsiteY107" fmla="*/ 554376 h 1292949"/>
              <a:gd name="connsiteX108" fmla="*/ 967079 w 1543248"/>
              <a:gd name="connsiteY108" fmla="*/ 63535 h 1292949"/>
              <a:gd name="connsiteX109" fmla="*/ 962083 w 1543248"/>
              <a:gd name="connsiteY109" fmla="*/ 44849 h 1292949"/>
              <a:gd name="connsiteX110" fmla="*/ 944598 w 1543248"/>
              <a:gd name="connsiteY110" fmla="*/ 37374 h 1292949"/>
              <a:gd name="connsiteX111" fmla="*/ 727289 w 1543248"/>
              <a:gd name="connsiteY111" fmla="*/ 37374 h 1292949"/>
              <a:gd name="connsiteX112" fmla="*/ 727289 w 1543248"/>
              <a:gd name="connsiteY112" fmla="*/ 444746 h 1292949"/>
              <a:gd name="connsiteX113" fmla="*/ 810966 w 1543248"/>
              <a:gd name="connsiteY113" fmla="*/ 444746 h 1292949"/>
              <a:gd name="connsiteX114" fmla="*/ 810966 w 1543248"/>
              <a:gd name="connsiteY114" fmla="*/ 37374 h 1292949"/>
              <a:gd name="connsiteX115" fmla="*/ 594905 w 1543248"/>
              <a:gd name="connsiteY115" fmla="*/ 37374 h 1292949"/>
              <a:gd name="connsiteX116" fmla="*/ 577420 w 1543248"/>
              <a:gd name="connsiteY116" fmla="*/ 44849 h 1292949"/>
              <a:gd name="connsiteX117" fmla="*/ 572425 w 1543248"/>
              <a:gd name="connsiteY117" fmla="*/ 63535 h 1292949"/>
              <a:gd name="connsiteX118" fmla="*/ 637368 w 1543248"/>
              <a:gd name="connsiteY118" fmla="*/ 554376 h 1292949"/>
              <a:gd name="connsiteX119" fmla="*/ 661097 w 1543248"/>
              <a:gd name="connsiteY119" fmla="*/ 594241 h 1292949"/>
              <a:gd name="connsiteX120" fmla="*/ 661097 w 1543248"/>
              <a:gd name="connsiteY120" fmla="*/ 505790 h 1292949"/>
              <a:gd name="connsiteX121" fmla="*/ 689822 w 1543248"/>
              <a:gd name="connsiteY121" fmla="*/ 454713 h 1292949"/>
              <a:gd name="connsiteX122" fmla="*/ 689822 w 1543248"/>
              <a:gd name="connsiteY122" fmla="*/ 37374 h 1292949"/>
              <a:gd name="connsiteX123" fmla="*/ 1083976 w 1543248"/>
              <a:gd name="connsiteY123" fmla="*/ 2486 h 1292949"/>
              <a:gd name="connsiteX124" fmla="*/ 1105207 w 1543248"/>
              <a:gd name="connsiteY124" fmla="*/ 18642 h 1292949"/>
              <a:gd name="connsiteX125" fmla="*/ 1126439 w 1543248"/>
              <a:gd name="connsiteY125" fmla="*/ 171504 h 1292949"/>
              <a:gd name="connsiteX126" fmla="*/ 1150168 w 1543248"/>
              <a:gd name="connsiteY126" fmla="*/ 212516 h 1292949"/>
              <a:gd name="connsiteX127" fmla="*/ 1150168 w 1543248"/>
              <a:gd name="connsiteY127" fmla="*/ 123036 h 1292949"/>
              <a:gd name="connsiteX128" fmla="*/ 1178893 w 1543248"/>
              <a:gd name="connsiteY128" fmla="*/ 70839 h 1292949"/>
              <a:gd name="connsiteX129" fmla="*/ 1178893 w 1543248"/>
              <a:gd name="connsiteY129" fmla="*/ 21128 h 1292949"/>
              <a:gd name="connsiteX130" fmla="*/ 1197627 w 1543248"/>
              <a:gd name="connsiteY130" fmla="*/ 2486 h 1292949"/>
              <a:gd name="connsiteX131" fmla="*/ 1216361 w 1543248"/>
              <a:gd name="connsiteY131" fmla="*/ 21128 h 1292949"/>
              <a:gd name="connsiteX132" fmla="*/ 1216361 w 1543248"/>
              <a:gd name="connsiteY132" fmla="*/ 62139 h 1292949"/>
              <a:gd name="connsiteX133" fmla="*/ 1300038 w 1543248"/>
              <a:gd name="connsiteY133" fmla="*/ 62139 h 1292949"/>
              <a:gd name="connsiteX134" fmla="*/ 1300038 w 1543248"/>
              <a:gd name="connsiteY134" fmla="*/ 21128 h 1292949"/>
              <a:gd name="connsiteX135" fmla="*/ 1318771 w 1543248"/>
              <a:gd name="connsiteY135" fmla="*/ 2486 h 1292949"/>
              <a:gd name="connsiteX136" fmla="*/ 1337505 w 1543248"/>
              <a:gd name="connsiteY136" fmla="*/ 21128 h 1292949"/>
              <a:gd name="connsiteX137" fmla="*/ 1337505 w 1543248"/>
              <a:gd name="connsiteY137" fmla="*/ 70839 h 1292949"/>
              <a:gd name="connsiteX138" fmla="*/ 1366230 w 1543248"/>
              <a:gd name="connsiteY138" fmla="*/ 123036 h 1292949"/>
              <a:gd name="connsiteX139" fmla="*/ 1366230 w 1543248"/>
              <a:gd name="connsiteY139" fmla="*/ 212516 h 1292949"/>
              <a:gd name="connsiteX140" fmla="*/ 1389959 w 1543248"/>
              <a:gd name="connsiteY140" fmla="*/ 171504 h 1292949"/>
              <a:gd name="connsiteX141" fmla="*/ 1411191 w 1543248"/>
              <a:gd name="connsiteY141" fmla="*/ 18642 h 1292949"/>
              <a:gd name="connsiteX142" fmla="*/ 1432422 w 1543248"/>
              <a:gd name="connsiteY142" fmla="*/ 2486 h 1292949"/>
              <a:gd name="connsiteX143" fmla="*/ 1448658 w 1543248"/>
              <a:gd name="connsiteY143" fmla="*/ 23613 h 1292949"/>
              <a:gd name="connsiteX144" fmla="*/ 1428675 w 1543248"/>
              <a:gd name="connsiteY144" fmla="*/ 176475 h 1292949"/>
              <a:gd name="connsiteX145" fmla="*/ 1366230 w 1543248"/>
              <a:gd name="connsiteY145" fmla="*/ 254771 h 1292949"/>
              <a:gd name="connsiteX146" fmla="*/ 1366230 w 1543248"/>
              <a:gd name="connsiteY146" fmla="*/ 341765 h 1292949"/>
              <a:gd name="connsiteX147" fmla="*/ 1305033 w 1543248"/>
              <a:gd name="connsiteY147" fmla="*/ 402662 h 1292949"/>
              <a:gd name="connsiteX148" fmla="*/ 1302535 w 1543248"/>
              <a:gd name="connsiteY148" fmla="*/ 402662 h 1292949"/>
              <a:gd name="connsiteX149" fmla="*/ 1362483 w 1543248"/>
              <a:gd name="connsiteY149" fmla="*/ 514512 h 1292949"/>
              <a:gd name="connsiteX150" fmla="*/ 1366230 w 1543248"/>
              <a:gd name="connsiteY150" fmla="*/ 516998 h 1292949"/>
              <a:gd name="connsiteX151" fmla="*/ 1508606 w 1543248"/>
              <a:gd name="connsiteY151" fmla="*/ 540610 h 1292949"/>
              <a:gd name="connsiteX152" fmla="*/ 1541077 w 1543248"/>
              <a:gd name="connsiteY152" fmla="*/ 569194 h 1292949"/>
              <a:gd name="connsiteX153" fmla="*/ 1531086 w 1543248"/>
              <a:gd name="connsiteY153" fmla="*/ 611449 h 1292949"/>
              <a:gd name="connsiteX154" fmla="*/ 1429924 w 1543248"/>
              <a:gd name="connsiteY154" fmla="*/ 714600 h 1292949"/>
              <a:gd name="connsiteX155" fmla="*/ 1428675 w 1543248"/>
              <a:gd name="connsiteY155" fmla="*/ 717085 h 1292949"/>
              <a:gd name="connsiteX156" fmla="*/ 1449907 w 1543248"/>
              <a:gd name="connsiteY156" fmla="*/ 861248 h 1292949"/>
              <a:gd name="connsiteX157" fmla="*/ 1432422 w 1543248"/>
              <a:gd name="connsiteY157" fmla="*/ 899774 h 1292949"/>
              <a:gd name="connsiteX158" fmla="*/ 1408693 w 1543248"/>
              <a:gd name="connsiteY158" fmla="*/ 908474 h 1292949"/>
              <a:gd name="connsiteX159" fmla="*/ 1391208 w 1543248"/>
              <a:gd name="connsiteY159" fmla="*/ 904746 h 1292949"/>
              <a:gd name="connsiteX160" fmla="*/ 1258823 w 1543248"/>
              <a:gd name="connsiteY160" fmla="*/ 840121 h 1292949"/>
              <a:gd name="connsiteX161" fmla="*/ 1256326 w 1543248"/>
              <a:gd name="connsiteY161" fmla="*/ 840121 h 1292949"/>
              <a:gd name="connsiteX162" fmla="*/ 1126439 w 1543248"/>
              <a:gd name="connsiteY162" fmla="*/ 904746 h 1292949"/>
              <a:gd name="connsiteX163" fmla="*/ 1082727 w 1543248"/>
              <a:gd name="connsiteY163" fmla="*/ 899774 h 1292949"/>
              <a:gd name="connsiteX164" fmla="*/ 1066491 w 1543248"/>
              <a:gd name="connsiteY164" fmla="*/ 861248 h 1292949"/>
              <a:gd name="connsiteX165" fmla="*/ 1087723 w 1543248"/>
              <a:gd name="connsiteY165" fmla="*/ 717085 h 1292949"/>
              <a:gd name="connsiteX166" fmla="*/ 1086474 w 1543248"/>
              <a:gd name="connsiteY166" fmla="*/ 714600 h 1292949"/>
              <a:gd name="connsiteX167" fmla="*/ 984063 w 1543248"/>
              <a:gd name="connsiteY167" fmla="*/ 611449 h 1292949"/>
              <a:gd name="connsiteX168" fmla="*/ 975321 w 1543248"/>
              <a:gd name="connsiteY168" fmla="*/ 569194 h 1292949"/>
              <a:gd name="connsiteX169" fmla="*/ 1007792 w 1543248"/>
              <a:gd name="connsiteY169" fmla="*/ 540610 h 1292949"/>
              <a:gd name="connsiteX170" fmla="*/ 1151417 w 1543248"/>
              <a:gd name="connsiteY170" fmla="*/ 516998 h 1292949"/>
              <a:gd name="connsiteX171" fmla="*/ 1153915 w 1543248"/>
              <a:gd name="connsiteY171" fmla="*/ 514512 h 1292949"/>
              <a:gd name="connsiteX172" fmla="*/ 1212614 w 1543248"/>
              <a:gd name="connsiteY172" fmla="*/ 402662 h 1292949"/>
              <a:gd name="connsiteX173" fmla="*/ 1211365 w 1543248"/>
              <a:gd name="connsiteY173" fmla="*/ 402662 h 1292949"/>
              <a:gd name="connsiteX174" fmla="*/ 1150168 w 1543248"/>
              <a:gd name="connsiteY174" fmla="*/ 341765 h 1292949"/>
              <a:gd name="connsiteX175" fmla="*/ 1150168 w 1543248"/>
              <a:gd name="connsiteY175" fmla="*/ 254771 h 1292949"/>
              <a:gd name="connsiteX176" fmla="*/ 1088972 w 1543248"/>
              <a:gd name="connsiteY176" fmla="*/ 176475 h 1292949"/>
              <a:gd name="connsiteX177" fmla="*/ 1067740 w 1543248"/>
              <a:gd name="connsiteY177" fmla="*/ 23613 h 1292949"/>
              <a:gd name="connsiteX178" fmla="*/ 1083976 w 1543248"/>
              <a:gd name="connsiteY178" fmla="*/ 2486 h 1292949"/>
              <a:gd name="connsiteX179" fmla="*/ 111328 w 1543248"/>
              <a:gd name="connsiteY179" fmla="*/ 2486 h 1292949"/>
              <a:gd name="connsiteX180" fmla="*/ 132559 w 1543248"/>
              <a:gd name="connsiteY180" fmla="*/ 18642 h 1292949"/>
              <a:gd name="connsiteX181" fmla="*/ 152542 w 1543248"/>
              <a:gd name="connsiteY181" fmla="*/ 171504 h 1292949"/>
              <a:gd name="connsiteX182" fmla="*/ 176271 w 1543248"/>
              <a:gd name="connsiteY182" fmla="*/ 212516 h 1292949"/>
              <a:gd name="connsiteX183" fmla="*/ 176271 w 1543248"/>
              <a:gd name="connsiteY183" fmla="*/ 123036 h 1292949"/>
              <a:gd name="connsiteX184" fmla="*/ 204996 w 1543248"/>
              <a:gd name="connsiteY184" fmla="*/ 70839 h 1292949"/>
              <a:gd name="connsiteX185" fmla="*/ 204996 w 1543248"/>
              <a:gd name="connsiteY185" fmla="*/ 21128 h 1292949"/>
              <a:gd name="connsiteX186" fmla="*/ 223730 w 1543248"/>
              <a:gd name="connsiteY186" fmla="*/ 2486 h 1292949"/>
              <a:gd name="connsiteX187" fmla="*/ 243712 w 1543248"/>
              <a:gd name="connsiteY187" fmla="*/ 21128 h 1292949"/>
              <a:gd name="connsiteX188" fmla="*/ 243712 w 1543248"/>
              <a:gd name="connsiteY188" fmla="*/ 62139 h 1292949"/>
              <a:gd name="connsiteX189" fmla="*/ 327389 w 1543248"/>
              <a:gd name="connsiteY189" fmla="*/ 62139 h 1292949"/>
              <a:gd name="connsiteX190" fmla="*/ 327389 w 1543248"/>
              <a:gd name="connsiteY190" fmla="*/ 21128 h 1292949"/>
              <a:gd name="connsiteX191" fmla="*/ 346122 w 1543248"/>
              <a:gd name="connsiteY191" fmla="*/ 2486 h 1292949"/>
              <a:gd name="connsiteX192" fmla="*/ 364856 w 1543248"/>
              <a:gd name="connsiteY192" fmla="*/ 21128 h 1292949"/>
              <a:gd name="connsiteX193" fmla="*/ 364856 w 1543248"/>
              <a:gd name="connsiteY193" fmla="*/ 70839 h 1292949"/>
              <a:gd name="connsiteX194" fmla="*/ 393581 w 1543248"/>
              <a:gd name="connsiteY194" fmla="*/ 123036 h 1292949"/>
              <a:gd name="connsiteX195" fmla="*/ 393581 w 1543248"/>
              <a:gd name="connsiteY195" fmla="*/ 211273 h 1292949"/>
              <a:gd name="connsiteX196" fmla="*/ 417310 w 1543248"/>
              <a:gd name="connsiteY196" fmla="*/ 171504 h 1292949"/>
              <a:gd name="connsiteX197" fmla="*/ 438541 w 1543248"/>
              <a:gd name="connsiteY197" fmla="*/ 18642 h 1292949"/>
              <a:gd name="connsiteX198" fmla="*/ 459773 w 1543248"/>
              <a:gd name="connsiteY198" fmla="*/ 2486 h 1292949"/>
              <a:gd name="connsiteX199" fmla="*/ 476008 w 1543248"/>
              <a:gd name="connsiteY199" fmla="*/ 23613 h 1292949"/>
              <a:gd name="connsiteX200" fmla="*/ 454777 w 1543248"/>
              <a:gd name="connsiteY200" fmla="*/ 176475 h 1292949"/>
              <a:gd name="connsiteX201" fmla="*/ 393581 w 1543248"/>
              <a:gd name="connsiteY201" fmla="*/ 254771 h 1292949"/>
              <a:gd name="connsiteX202" fmla="*/ 393581 w 1543248"/>
              <a:gd name="connsiteY202" fmla="*/ 341765 h 1292949"/>
              <a:gd name="connsiteX203" fmla="*/ 332384 w 1543248"/>
              <a:gd name="connsiteY203" fmla="*/ 402662 h 1292949"/>
              <a:gd name="connsiteX204" fmla="*/ 329886 w 1543248"/>
              <a:gd name="connsiteY204" fmla="*/ 402662 h 1292949"/>
              <a:gd name="connsiteX205" fmla="*/ 389834 w 1543248"/>
              <a:gd name="connsiteY205" fmla="*/ 514512 h 1292949"/>
              <a:gd name="connsiteX206" fmla="*/ 392332 w 1543248"/>
              <a:gd name="connsiteY206" fmla="*/ 516998 h 1292949"/>
              <a:gd name="connsiteX207" fmla="*/ 535956 w 1543248"/>
              <a:gd name="connsiteY207" fmla="*/ 540610 h 1292949"/>
              <a:gd name="connsiteX208" fmla="*/ 568427 w 1543248"/>
              <a:gd name="connsiteY208" fmla="*/ 569194 h 1292949"/>
              <a:gd name="connsiteX209" fmla="*/ 558436 w 1543248"/>
              <a:gd name="connsiteY209" fmla="*/ 611449 h 1292949"/>
              <a:gd name="connsiteX210" fmla="*/ 457275 w 1543248"/>
              <a:gd name="connsiteY210" fmla="*/ 714600 h 1292949"/>
              <a:gd name="connsiteX211" fmla="*/ 456026 w 1543248"/>
              <a:gd name="connsiteY211" fmla="*/ 717085 h 1292949"/>
              <a:gd name="connsiteX212" fmla="*/ 477257 w 1543248"/>
              <a:gd name="connsiteY212" fmla="*/ 861248 h 1292949"/>
              <a:gd name="connsiteX213" fmla="*/ 459773 w 1543248"/>
              <a:gd name="connsiteY213" fmla="*/ 899774 h 1292949"/>
              <a:gd name="connsiteX214" fmla="*/ 436043 w 1543248"/>
              <a:gd name="connsiteY214" fmla="*/ 908474 h 1292949"/>
              <a:gd name="connsiteX215" fmla="*/ 417310 w 1543248"/>
              <a:gd name="connsiteY215" fmla="*/ 904746 h 1292949"/>
              <a:gd name="connsiteX216" fmla="*/ 287424 w 1543248"/>
              <a:gd name="connsiteY216" fmla="*/ 840121 h 1292949"/>
              <a:gd name="connsiteX217" fmla="*/ 283677 w 1543248"/>
              <a:gd name="connsiteY217" fmla="*/ 840121 h 1292949"/>
              <a:gd name="connsiteX218" fmla="*/ 152542 w 1543248"/>
              <a:gd name="connsiteY218" fmla="*/ 904746 h 1292949"/>
              <a:gd name="connsiteX219" fmla="*/ 110079 w 1543248"/>
              <a:gd name="connsiteY219" fmla="*/ 899774 h 1292949"/>
              <a:gd name="connsiteX220" fmla="*/ 93843 w 1543248"/>
              <a:gd name="connsiteY220" fmla="*/ 861248 h 1292949"/>
              <a:gd name="connsiteX221" fmla="*/ 113826 w 1543248"/>
              <a:gd name="connsiteY221" fmla="*/ 717085 h 1292949"/>
              <a:gd name="connsiteX222" fmla="*/ 113826 w 1543248"/>
              <a:gd name="connsiteY222" fmla="*/ 714600 h 1292949"/>
              <a:gd name="connsiteX223" fmla="*/ 11416 w 1543248"/>
              <a:gd name="connsiteY223" fmla="*/ 611449 h 1292949"/>
              <a:gd name="connsiteX224" fmla="*/ 1424 w 1543248"/>
              <a:gd name="connsiteY224" fmla="*/ 569194 h 1292949"/>
              <a:gd name="connsiteX225" fmla="*/ 35145 w 1543248"/>
              <a:gd name="connsiteY225" fmla="*/ 540610 h 1292949"/>
              <a:gd name="connsiteX226" fmla="*/ 178769 w 1543248"/>
              <a:gd name="connsiteY226" fmla="*/ 516998 h 1292949"/>
              <a:gd name="connsiteX227" fmla="*/ 181267 w 1543248"/>
              <a:gd name="connsiteY227" fmla="*/ 514512 h 1292949"/>
              <a:gd name="connsiteX228" fmla="*/ 239965 w 1543248"/>
              <a:gd name="connsiteY228" fmla="*/ 402662 h 1292949"/>
              <a:gd name="connsiteX229" fmla="*/ 238716 w 1543248"/>
              <a:gd name="connsiteY229" fmla="*/ 402662 h 1292949"/>
              <a:gd name="connsiteX230" fmla="*/ 176271 w 1543248"/>
              <a:gd name="connsiteY230" fmla="*/ 341765 h 1292949"/>
              <a:gd name="connsiteX231" fmla="*/ 176271 w 1543248"/>
              <a:gd name="connsiteY231" fmla="*/ 254771 h 1292949"/>
              <a:gd name="connsiteX232" fmla="*/ 115075 w 1543248"/>
              <a:gd name="connsiteY232" fmla="*/ 176475 h 1292949"/>
              <a:gd name="connsiteX233" fmla="*/ 95092 w 1543248"/>
              <a:gd name="connsiteY233" fmla="*/ 23613 h 1292949"/>
              <a:gd name="connsiteX234" fmla="*/ 111328 w 1543248"/>
              <a:gd name="connsiteY234" fmla="*/ 2486 h 1292949"/>
              <a:gd name="connsiteX235" fmla="*/ 594905 w 1543248"/>
              <a:gd name="connsiteY235" fmla="*/ 0 h 1292949"/>
              <a:gd name="connsiteX236" fmla="*/ 944598 w 1543248"/>
              <a:gd name="connsiteY236" fmla="*/ 0 h 1292949"/>
              <a:gd name="connsiteX237" fmla="*/ 990808 w 1543248"/>
              <a:gd name="connsiteY237" fmla="*/ 19933 h 1292949"/>
              <a:gd name="connsiteX238" fmla="*/ 1005795 w 1543248"/>
              <a:gd name="connsiteY238" fmla="*/ 68519 h 1292949"/>
              <a:gd name="connsiteX239" fmla="*/ 939603 w 1543248"/>
              <a:gd name="connsiteY239" fmla="*/ 559359 h 1292949"/>
              <a:gd name="connsiteX240" fmla="*/ 878406 w 1543248"/>
              <a:gd name="connsiteY240" fmla="*/ 637844 h 1292949"/>
              <a:gd name="connsiteX241" fmla="*/ 878406 w 1543248"/>
              <a:gd name="connsiteY241" fmla="*/ 723803 h 1292949"/>
              <a:gd name="connsiteX242" fmla="*/ 815961 w 1543248"/>
              <a:gd name="connsiteY242" fmla="*/ 786092 h 1292949"/>
              <a:gd name="connsiteX243" fmla="*/ 814712 w 1543248"/>
              <a:gd name="connsiteY243" fmla="*/ 786092 h 1292949"/>
              <a:gd name="connsiteX244" fmla="*/ 874660 w 1543248"/>
              <a:gd name="connsiteY244" fmla="*/ 898213 h 1292949"/>
              <a:gd name="connsiteX245" fmla="*/ 877158 w 1543248"/>
              <a:gd name="connsiteY245" fmla="*/ 899459 h 1292949"/>
              <a:gd name="connsiteX246" fmla="*/ 1019533 w 1543248"/>
              <a:gd name="connsiteY246" fmla="*/ 925620 h 1292949"/>
              <a:gd name="connsiteX247" fmla="*/ 1053253 w 1543248"/>
              <a:gd name="connsiteY247" fmla="*/ 953028 h 1292949"/>
              <a:gd name="connsiteX248" fmla="*/ 1043262 w 1543248"/>
              <a:gd name="connsiteY248" fmla="*/ 994139 h 1292949"/>
              <a:gd name="connsiteX249" fmla="*/ 940852 w 1543248"/>
              <a:gd name="connsiteY249" fmla="*/ 1098785 h 1292949"/>
              <a:gd name="connsiteX250" fmla="*/ 940852 w 1543248"/>
              <a:gd name="connsiteY250" fmla="*/ 1102522 h 1292949"/>
              <a:gd name="connsiteX251" fmla="*/ 960834 w 1543248"/>
              <a:gd name="connsiteY251" fmla="*/ 1245788 h 1292949"/>
              <a:gd name="connsiteX252" fmla="*/ 944598 w 1543248"/>
              <a:gd name="connsiteY252" fmla="*/ 1284407 h 1292949"/>
              <a:gd name="connsiteX253" fmla="*/ 902136 w 1543248"/>
              <a:gd name="connsiteY253" fmla="*/ 1288144 h 1292949"/>
              <a:gd name="connsiteX254" fmla="*/ 771001 w 1543248"/>
              <a:gd name="connsiteY254" fmla="*/ 1224609 h 1292949"/>
              <a:gd name="connsiteX255" fmla="*/ 768503 w 1543248"/>
              <a:gd name="connsiteY255" fmla="*/ 1224609 h 1292949"/>
              <a:gd name="connsiteX256" fmla="*/ 637368 w 1543248"/>
              <a:gd name="connsiteY256" fmla="*/ 1288144 h 1292949"/>
              <a:gd name="connsiteX257" fmla="*/ 618634 w 1543248"/>
              <a:gd name="connsiteY257" fmla="*/ 1291882 h 1292949"/>
              <a:gd name="connsiteX258" fmla="*/ 594905 w 1543248"/>
              <a:gd name="connsiteY258" fmla="*/ 1284407 h 1292949"/>
              <a:gd name="connsiteX259" fmla="*/ 577420 w 1543248"/>
              <a:gd name="connsiteY259" fmla="*/ 1245788 h 1292949"/>
              <a:gd name="connsiteX260" fmla="*/ 598652 w 1543248"/>
              <a:gd name="connsiteY260" fmla="*/ 1102522 h 1292949"/>
              <a:gd name="connsiteX261" fmla="*/ 597403 w 1543248"/>
              <a:gd name="connsiteY261" fmla="*/ 1098785 h 1292949"/>
              <a:gd name="connsiteX262" fmla="*/ 496242 w 1543248"/>
              <a:gd name="connsiteY262" fmla="*/ 994139 h 1292949"/>
              <a:gd name="connsiteX263" fmla="*/ 487499 w 1543248"/>
              <a:gd name="connsiteY263" fmla="*/ 953028 h 1292949"/>
              <a:gd name="connsiteX264" fmla="*/ 518722 w 1543248"/>
              <a:gd name="connsiteY264" fmla="*/ 925620 h 1292949"/>
              <a:gd name="connsiteX265" fmla="*/ 662346 w 1543248"/>
              <a:gd name="connsiteY265" fmla="*/ 899459 h 1292949"/>
              <a:gd name="connsiteX266" fmla="*/ 664844 w 1543248"/>
              <a:gd name="connsiteY266" fmla="*/ 898213 h 1292949"/>
              <a:gd name="connsiteX267" fmla="*/ 724791 w 1543248"/>
              <a:gd name="connsiteY267" fmla="*/ 786092 h 1292949"/>
              <a:gd name="connsiteX268" fmla="*/ 723542 w 1543248"/>
              <a:gd name="connsiteY268" fmla="*/ 786092 h 1292949"/>
              <a:gd name="connsiteX269" fmla="*/ 661097 w 1543248"/>
              <a:gd name="connsiteY269" fmla="*/ 723803 h 1292949"/>
              <a:gd name="connsiteX270" fmla="*/ 661097 w 1543248"/>
              <a:gd name="connsiteY270" fmla="*/ 637844 h 1292949"/>
              <a:gd name="connsiteX271" fmla="*/ 599901 w 1543248"/>
              <a:gd name="connsiteY271" fmla="*/ 559359 h 1292949"/>
              <a:gd name="connsiteX272" fmla="*/ 533709 w 1543248"/>
              <a:gd name="connsiteY272" fmla="*/ 68519 h 1292949"/>
              <a:gd name="connsiteX273" fmla="*/ 548696 w 1543248"/>
              <a:gd name="connsiteY273" fmla="*/ 19933 h 1292949"/>
              <a:gd name="connsiteX274" fmla="*/ 594905 w 1543248"/>
              <a:gd name="connsiteY274" fmla="*/ 0 h 129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1543248" h="1292949">
                <a:moveTo>
                  <a:pt x="769752" y="786092"/>
                </a:moveTo>
                <a:cubicBezTo>
                  <a:pt x="768503" y="786092"/>
                  <a:pt x="767254" y="786092"/>
                  <a:pt x="766005" y="787338"/>
                </a:cubicBezTo>
                <a:lnTo>
                  <a:pt x="698564" y="915654"/>
                </a:lnTo>
                <a:cubicBezTo>
                  <a:pt x="692320" y="928112"/>
                  <a:pt x="681080" y="935587"/>
                  <a:pt x="668590" y="936832"/>
                </a:cubicBezTo>
                <a:lnTo>
                  <a:pt x="524966" y="962994"/>
                </a:lnTo>
                <a:cubicBezTo>
                  <a:pt x="523718" y="962994"/>
                  <a:pt x="523718" y="962994"/>
                  <a:pt x="522469" y="964240"/>
                </a:cubicBezTo>
                <a:cubicBezTo>
                  <a:pt x="522469" y="966731"/>
                  <a:pt x="522469" y="966731"/>
                  <a:pt x="523718" y="967977"/>
                </a:cubicBezTo>
                <a:lnTo>
                  <a:pt x="624879" y="1072623"/>
                </a:lnTo>
                <a:cubicBezTo>
                  <a:pt x="633621" y="1081344"/>
                  <a:pt x="638617" y="1093802"/>
                  <a:pt x="637368" y="1107505"/>
                </a:cubicBezTo>
                <a:lnTo>
                  <a:pt x="616136" y="1250771"/>
                </a:lnTo>
                <a:cubicBezTo>
                  <a:pt x="614888" y="1252017"/>
                  <a:pt x="616136" y="1253262"/>
                  <a:pt x="616136" y="1254508"/>
                </a:cubicBezTo>
                <a:cubicBezTo>
                  <a:pt x="618634" y="1255754"/>
                  <a:pt x="618634" y="1255754"/>
                  <a:pt x="621132" y="1254508"/>
                </a:cubicBezTo>
                <a:lnTo>
                  <a:pt x="751018" y="1190973"/>
                </a:lnTo>
                <a:cubicBezTo>
                  <a:pt x="762258" y="1184744"/>
                  <a:pt x="775996" y="1184744"/>
                  <a:pt x="788485" y="1190973"/>
                </a:cubicBezTo>
                <a:lnTo>
                  <a:pt x="918371" y="1254508"/>
                </a:lnTo>
                <a:cubicBezTo>
                  <a:pt x="919620" y="1255754"/>
                  <a:pt x="920869" y="1255754"/>
                  <a:pt x="922118" y="1254508"/>
                </a:cubicBezTo>
                <a:cubicBezTo>
                  <a:pt x="923367" y="1253262"/>
                  <a:pt x="923367" y="1252017"/>
                  <a:pt x="923367" y="1250771"/>
                </a:cubicBezTo>
                <a:lnTo>
                  <a:pt x="903385" y="1107505"/>
                </a:lnTo>
                <a:cubicBezTo>
                  <a:pt x="900887" y="1093802"/>
                  <a:pt x="905882" y="1081344"/>
                  <a:pt x="914625" y="1072623"/>
                </a:cubicBezTo>
                <a:lnTo>
                  <a:pt x="1015786" y="967977"/>
                </a:lnTo>
                <a:cubicBezTo>
                  <a:pt x="1017035" y="966731"/>
                  <a:pt x="1017035" y="966731"/>
                  <a:pt x="1015786" y="964240"/>
                </a:cubicBezTo>
                <a:cubicBezTo>
                  <a:pt x="1015786" y="962994"/>
                  <a:pt x="1015786" y="962994"/>
                  <a:pt x="1013288" y="962994"/>
                </a:cubicBezTo>
                <a:lnTo>
                  <a:pt x="869664" y="936832"/>
                </a:lnTo>
                <a:cubicBezTo>
                  <a:pt x="858424" y="935587"/>
                  <a:pt x="847184" y="928112"/>
                  <a:pt x="840939" y="915654"/>
                </a:cubicBezTo>
                <a:lnTo>
                  <a:pt x="772250" y="787338"/>
                </a:lnTo>
                <a:cubicBezTo>
                  <a:pt x="772250" y="786092"/>
                  <a:pt x="771001" y="786092"/>
                  <a:pt x="769752" y="786092"/>
                </a:cubicBezTo>
                <a:close/>
                <a:moveTo>
                  <a:pt x="723542" y="482120"/>
                </a:moveTo>
                <a:cubicBezTo>
                  <a:pt x="709804" y="482120"/>
                  <a:pt x="699813" y="493332"/>
                  <a:pt x="699813" y="505790"/>
                </a:cubicBezTo>
                <a:lnTo>
                  <a:pt x="699813" y="723803"/>
                </a:lnTo>
                <a:cubicBezTo>
                  <a:pt x="699813" y="737507"/>
                  <a:pt x="709804" y="747473"/>
                  <a:pt x="723542" y="747473"/>
                </a:cubicBezTo>
                <a:lnTo>
                  <a:pt x="815961" y="747473"/>
                </a:lnTo>
                <a:cubicBezTo>
                  <a:pt x="829699" y="747473"/>
                  <a:pt x="839690" y="737507"/>
                  <a:pt x="839690" y="723803"/>
                </a:cubicBezTo>
                <a:lnTo>
                  <a:pt x="839690" y="505790"/>
                </a:lnTo>
                <a:cubicBezTo>
                  <a:pt x="839690" y="493332"/>
                  <a:pt x="829699" y="482120"/>
                  <a:pt x="815961" y="482120"/>
                </a:cubicBezTo>
                <a:close/>
                <a:moveTo>
                  <a:pt x="1255077" y="403904"/>
                </a:moveTo>
                <a:lnTo>
                  <a:pt x="1186387" y="533154"/>
                </a:lnTo>
                <a:cubicBezTo>
                  <a:pt x="1181391" y="543096"/>
                  <a:pt x="1170151" y="551795"/>
                  <a:pt x="1157662" y="554281"/>
                </a:cubicBezTo>
                <a:lnTo>
                  <a:pt x="1014037" y="577894"/>
                </a:lnTo>
                <a:cubicBezTo>
                  <a:pt x="1012788" y="579137"/>
                  <a:pt x="1012788" y="579137"/>
                  <a:pt x="1011539" y="580379"/>
                </a:cubicBezTo>
                <a:cubicBezTo>
                  <a:pt x="1011539" y="581622"/>
                  <a:pt x="1011539" y="584108"/>
                  <a:pt x="1012788" y="584108"/>
                </a:cubicBezTo>
                <a:lnTo>
                  <a:pt x="1113950" y="688501"/>
                </a:lnTo>
                <a:cubicBezTo>
                  <a:pt x="1122692" y="697201"/>
                  <a:pt x="1126439" y="710872"/>
                  <a:pt x="1125190" y="722057"/>
                </a:cubicBezTo>
                <a:lnTo>
                  <a:pt x="1105207" y="866219"/>
                </a:lnTo>
                <a:cubicBezTo>
                  <a:pt x="1105207" y="867462"/>
                  <a:pt x="1105207" y="868705"/>
                  <a:pt x="1106456" y="869948"/>
                </a:cubicBezTo>
                <a:cubicBezTo>
                  <a:pt x="1106456" y="871190"/>
                  <a:pt x="1107705" y="871190"/>
                  <a:pt x="1108954" y="869948"/>
                </a:cubicBezTo>
                <a:lnTo>
                  <a:pt x="1240090" y="806566"/>
                </a:lnTo>
                <a:cubicBezTo>
                  <a:pt x="1246334" y="802837"/>
                  <a:pt x="1251330" y="801595"/>
                  <a:pt x="1257575" y="801595"/>
                </a:cubicBezTo>
                <a:cubicBezTo>
                  <a:pt x="1265068" y="801595"/>
                  <a:pt x="1271313" y="802837"/>
                  <a:pt x="1276308" y="806566"/>
                </a:cubicBezTo>
                <a:lnTo>
                  <a:pt x="1407444" y="869948"/>
                </a:lnTo>
                <a:cubicBezTo>
                  <a:pt x="1408693" y="871190"/>
                  <a:pt x="1409942" y="871190"/>
                  <a:pt x="1411191" y="869948"/>
                </a:cubicBezTo>
                <a:cubicBezTo>
                  <a:pt x="1412440" y="868705"/>
                  <a:pt x="1412440" y="867462"/>
                  <a:pt x="1412440" y="866219"/>
                </a:cubicBezTo>
                <a:lnTo>
                  <a:pt x="1392457" y="722057"/>
                </a:lnTo>
                <a:cubicBezTo>
                  <a:pt x="1389959" y="710872"/>
                  <a:pt x="1393706" y="697201"/>
                  <a:pt x="1402448" y="688501"/>
                </a:cubicBezTo>
                <a:lnTo>
                  <a:pt x="1504859" y="584108"/>
                </a:lnTo>
                <a:cubicBezTo>
                  <a:pt x="1506108" y="584108"/>
                  <a:pt x="1506108" y="581622"/>
                  <a:pt x="1506108" y="580379"/>
                </a:cubicBezTo>
                <a:cubicBezTo>
                  <a:pt x="1504859" y="579137"/>
                  <a:pt x="1503610" y="579137"/>
                  <a:pt x="1502361" y="577894"/>
                </a:cubicBezTo>
                <a:lnTo>
                  <a:pt x="1358736" y="554281"/>
                </a:lnTo>
                <a:cubicBezTo>
                  <a:pt x="1346247" y="551795"/>
                  <a:pt x="1335007" y="543096"/>
                  <a:pt x="1328763" y="533154"/>
                </a:cubicBezTo>
                <a:lnTo>
                  <a:pt x="1261321" y="403904"/>
                </a:lnTo>
                <a:cubicBezTo>
                  <a:pt x="1260072" y="401419"/>
                  <a:pt x="1256326" y="401419"/>
                  <a:pt x="1255077" y="403904"/>
                </a:cubicBezTo>
                <a:close/>
                <a:moveTo>
                  <a:pt x="284926" y="402662"/>
                </a:moveTo>
                <a:cubicBezTo>
                  <a:pt x="283677" y="402662"/>
                  <a:pt x="282428" y="402662"/>
                  <a:pt x="282428" y="403904"/>
                </a:cubicBezTo>
                <a:lnTo>
                  <a:pt x="213738" y="533154"/>
                </a:lnTo>
                <a:cubicBezTo>
                  <a:pt x="208743" y="543096"/>
                  <a:pt x="197503" y="551795"/>
                  <a:pt x="183765" y="554281"/>
                </a:cubicBezTo>
                <a:lnTo>
                  <a:pt x="40141" y="577894"/>
                </a:lnTo>
                <a:cubicBezTo>
                  <a:pt x="38892" y="579137"/>
                  <a:pt x="38892" y="579137"/>
                  <a:pt x="38892" y="580379"/>
                </a:cubicBezTo>
                <a:cubicBezTo>
                  <a:pt x="37643" y="581622"/>
                  <a:pt x="37643" y="584108"/>
                  <a:pt x="38892" y="584108"/>
                </a:cubicBezTo>
                <a:lnTo>
                  <a:pt x="141302" y="688501"/>
                </a:lnTo>
                <a:cubicBezTo>
                  <a:pt x="148795" y="697201"/>
                  <a:pt x="153791" y="710872"/>
                  <a:pt x="151293" y="722057"/>
                </a:cubicBezTo>
                <a:lnTo>
                  <a:pt x="131311" y="866219"/>
                </a:lnTo>
                <a:cubicBezTo>
                  <a:pt x="131311" y="867462"/>
                  <a:pt x="131311" y="868705"/>
                  <a:pt x="132559" y="869948"/>
                </a:cubicBezTo>
                <a:cubicBezTo>
                  <a:pt x="133808" y="871190"/>
                  <a:pt x="135057" y="871190"/>
                  <a:pt x="136306" y="869948"/>
                </a:cubicBezTo>
                <a:lnTo>
                  <a:pt x="267441" y="806566"/>
                </a:lnTo>
                <a:cubicBezTo>
                  <a:pt x="278681" y="800352"/>
                  <a:pt x="292419" y="800352"/>
                  <a:pt x="303659" y="806566"/>
                </a:cubicBezTo>
                <a:lnTo>
                  <a:pt x="433546" y="869948"/>
                </a:lnTo>
                <a:cubicBezTo>
                  <a:pt x="436043" y="871190"/>
                  <a:pt x="436043" y="871190"/>
                  <a:pt x="438541" y="869948"/>
                </a:cubicBezTo>
                <a:cubicBezTo>
                  <a:pt x="438541" y="868705"/>
                  <a:pt x="439790" y="867462"/>
                  <a:pt x="438541" y="866219"/>
                </a:cubicBezTo>
                <a:lnTo>
                  <a:pt x="418559" y="722057"/>
                </a:lnTo>
                <a:cubicBezTo>
                  <a:pt x="417310" y="710872"/>
                  <a:pt x="421056" y="697201"/>
                  <a:pt x="429799" y="688501"/>
                </a:cubicBezTo>
                <a:lnTo>
                  <a:pt x="530960" y="584108"/>
                </a:lnTo>
                <a:cubicBezTo>
                  <a:pt x="532209" y="584108"/>
                  <a:pt x="532209" y="581622"/>
                  <a:pt x="532209" y="580379"/>
                </a:cubicBezTo>
                <a:cubicBezTo>
                  <a:pt x="532209" y="579137"/>
                  <a:pt x="530960" y="579137"/>
                  <a:pt x="529711" y="577894"/>
                </a:cubicBezTo>
                <a:lnTo>
                  <a:pt x="386087" y="554281"/>
                </a:lnTo>
                <a:cubicBezTo>
                  <a:pt x="373598" y="551795"/>
                  <a:pt x="362358" y="543096"/>
                  <a:pt x="356113" y="533154"/>
                </a:cubicBezTo>
                <a:lnTo>
                  <a:pt x="288673" y="403904"/>
                </a:lnTo>
                <a:cubicBezTo>
                  <a:pt x="287424" y="402662"/>
                  <a:pt x="287424" y="402662"/>
                  <a:pt x="284926" y="402662"/>
                </a:cubicBezTo>
                <a:close/>
                <a:moveTo>
                  <a:pt x="1211365" y="99423"/>
                </a:moveTo>
                <a:cubicBezTo>
                  <a:pt x="1198876" y="99423"/>
                  <a:pt x="1187636" y="110608"/>
                  <a:pt x="1187636" y="123036"/>
                </a:cubicBezTo>
                <a:lnTo>
                  <a:pt x="1187636" y="341765"/>
                </a:lnTo>
                <a:cubicBezTo>
                  <a:pt x="1187636" y="354193"/>
                  <a:pt x="1198876" y="364135"/>
                  <a:pt x="1211365" y="364135"/>
                </a:cubicBezTo>
                <a:lnTo>
                  <a:pt x="1305033" y="364135"/>
                </a:lnTo>
                <a:cubicBezTo>
                  <a:pt x="1318771" y="364135"/>
                  <a:pt x="1328763" y="354193"/>
                  <a:pt x="1328763" y="341765"/>
                </a:cubicBezTo>
                <a:lnTo>
                  <a:pt x="1328763" y="123036"/>
                </a:lnTo>
                <a:cubicBezTo>
                  <a:pt x="1328763" y="110608"/>
                  <a:pt x="1318771" y="99423"/>
                  <a:pt x="1305033" y="99423"/>
                </a:cubicBezTo>
                <a:close/>
                <a:moveTo>
                  <a:pt x="238716" y="99423"/>
                </a:moveTo>
                <a:cubicBezTo>
                  <a:pt x="224978" y="99423"/>
                  <a:pt x="214987" y="110608"/>
                  <a:pt x="214987" y="123036"/>
                </a:cubicBezTo>
                <a:lnTo>
                  <a:pt x="214987" y="341765"/>
                </a:lnTo>
                <a:cubicBezTo>
                  <a:pt x="214987" y="354193"/>
                  <a:pt x="224978" y="364135"/>
                  <a:pt x="238716" y="364135"/>
                </a:cubicBezTo>
                <a:lnTo>
                  <a:pt x="284926" y="364135"/>
                </a:lnTo>
                <a:lnTo>
                  <a:pt x="332384" y="364135"/>
                </a:lnTo>
                <a:cubicBezTo>
                  <a:pt x="344873" y="364135"/>
                  <a:pt x="354865" y="354193"/>
                  <a:pt x="354865" y="341765"/>
                </a:cubicBezTo>
                <a:lnTo>
                  <a:pt x="354865" y="123036"/>
                </a:lnTo>
                <a:cubicBezTo>
                  <a:pt x="354865" y="110608"/>
                  <a:pt x="344873" y="99423"/>
                  <a:pt x="332384" y="99423"/>
                </a:cubicBezTo>
                <a:close/>
                <a:moveTo>
                  <a:pt x="849682" y="37374"/>
                </a:moveTo>
                <a:lnTo>
                  <a:pt x="849682" y="454713"/>
                </a:lnTo>
                <a:cubicBezTo>
                  <a:pt x="867166" y="464679"/>
                  <a:pt x="878406" y="484612"/>
                  <a:pt x="878406" y="505790"/>
                </a:cubicBezTo>
                <a:lnTo>
                  <a:pt x="878406" y="594241"/>
                </a:lnTo>
                <a:cubicBezTo>
                  <a:pt x="890896" y="585520"/>
                  <a:pt x="899638" y="570571"/>
                  <a:pt x="902136" y="554376"/>
                </a:cubicBezTo>
                <a:lnTo>
                  <a:pt x="967079" y="63535"/>
                </a:lnTo>
                <a:cubicBezTo>
                  <a:pt x="968328" y="56061"/>
                  <a:pt x="967079" y="51078"/>
                  <a:pt x="962083" y="44849"/>
                </a:cubicBezTo>
                <a:cubicBezTo>
                  <a:pt x="957087" y="39865"/>
                  <a:pt x="950843" y="37374"/>
                  <a:pt x="944598" y="37374"/>
                </a:cubicBezTo>
                <a:close/>
                <a:moveTo>
                  <a:pt x="727289" y="37374"/>
                </a:moveTo>
                <a:lnTo>
                  <a:pt x="727289" y="444746"/>
                </a:lnTo>
                <a:lnTo>
                  <a:pt x="810966" y="444746"/>
                </a:lnTo>
                <a:lnTo>
                  <a:pt x="810966" y="37374"/>
                </a:lnTo>
                <a:close/>
                <a:moveTo>
                  <a:pt x="594905" y="37374"/>
                </a:moveTo>
                <a:cubicBezTo>
                  <a:pt x="587412" y="37374"/>
                  <a:pt x="581167" y="39865"/>
                  <a:pt x="577420" y="44849"/>
                </a:cubicBezTo>
                <a:cubicBezTo>
                  <a:pt x="573674" y="51078"/>
                  <a:pt x="571176" y="56061"/>
                  <a:pt x="572425" y="63535"/>
                </a:cubicBezTo>
                <a:lnTo>
                  <a:pt x="637368" y="554376"/>
                </a:lnTo>
                <a:cubicBezTo>
                  <a:pt x="639866" y="570571"/>
                  <a:pt x="648608" y="585520"/>
                  <a:pt x="661097" y="594241"/>
                </a:cubicBezTo>
                <a:lnTo>
                  <a:pt x="661097" y="505790"/>
                </a:lnTo>
                <a:cubicBezTo>
                  <a:pt x="661097" y="484612"/>
                  <a:pt x="672337" y="464679"/>
                  <a:pt x="689822" y="454713"/>
                </a:cubicBezTo>
                <a:lnTo>
                  <a:pt x="689822" y="37374"/>
                </a:lnTo>
                <a:close/>
                <a:moveTo>
                  <a:pt x="1083976" y="2486"/>
                </a:moveTo>
                <a:cubicBezTo>
                  <a:pt x="1093967" y="0"/>
                  <a:pt x="1105207" y="7457"/>
                  <a:pt x="1105207" y="18642"/>
                </a:cubicBezTo>
                <a:lnTo>
                  <a:pt x="1126439" y="171504"/>
                </a:lnTo>
                <a:cubicBezTo>
                  <a:pt x="1127688" y="187660"/>
                  <a:pt x="1137679" y="201331"/>
                  <a:pt x="1150168" y="212516"/>
                </a:cubicBezTo>
                <a:lnTo>
                  <a:pt x="1150168" y="123036"/>
                </a:lnTo>
                <a:cubicBezTo>
                  <a:pt x="1150168" y="101908"/>
                  <a:pt x="1161408" y="83267"/>
                  <a:pt x="1178893" y="70839"/>
                </a:cubicBezTo>
                <a:lnTo>
                  <a:pt x="1178893" y="21128"/>
                </a:lnTo>
                <a:cubicBezTo>
                  <a:pt x="1178893" y="9943"/>
                  <a:pt x="1186387" y="2486"/>
                  <a:pt x="1197627" y="2486"/>
                </a:cubicBezTo>
                <a:cubicBezTo>
                  <a:pt x="1207618" y="2486"/>
                  <a:pt x="1216361" y="9943"/>
                  <a:pt x="1216361" y="21128"/>
                </a:cubicBezTo>
                <a:lnTo>
                  <a:pt x="1216361" y="62139"/>
                </a:lnTo>
                <a:lnTo>
                  <a:pt x="1300038" y="62139"/>
                </a:lnTo>
                <a:lnTo>
                  <a:pt x="1300038" y="21128"/>
                </a:lnTo>
                <a:cubicBezTo>
                  <a:pt x="1300038" y="9943"/>
                  <a:pt x="1308780" y="2486"/>
                  <a:pt x="1318771" y="2486"/>
                </a:cubicBezTo>
                <a:cubicBezTo>
                  <a:pt x="1330011" y="2486"/>
                  <a:pt x="1337505" y="9943"/>
                  <a:pt x="1337505" y="21128"/>
                </a:cubicBezTo>
                <a:lnTo>
                  <a:pt x="1337505" y="70839"/>
                </a:lnTo>
                <a:cubicBezTo>
                  <a:pt x="1354990" y="83267"/>
                  <a:pt x="1366230" y="101908"/>
                  <a:pt x="1366230" y="123036"/>
                </a:cubicBezTo>
                <a:lnTo>
                  <a:pt x="1366230" y="212516"/>
                </a:lnTo>
                <a:cubicBezTo>
                  <a:pt x="1379968" y="201331"/>
                  <a:pt x="1388710" y="187660"/>
                  <a:pt x="1389959" y="171504"/>
                </a:cubicBezTo>
                <a:lnTo>
                  <a:pt x="1411191" y="18642"/>
                </a:lnTo>
                <a:cubicBezTo>
                  <a:pt x="1412440" y="7457"/>
                  <a:pt x="1422431" y="0"/>
                  <a:pt x="1432422" y="2486"/>
                </a:cubicBezTo>
                <a:cubicBezTo>
                  <a:pt x="1442413" y="3729"/>
                  <a:pt x="1449907" y="12428"/>
                  <a:pt x="1448658" y="23613"/>
                </a:cubicBezTo>
                <a:lnTo>
                  <a:pt x="1428675" y="176475"/>
                </a:lnTo>
                <a:cubicBezTo>
                  <a:pt x="1423680" y="212516"/>
                  <a:pt x="1399950" y="241100"/>
                  <a:pt x="1366230" y="254771"/>
                </a:cubicBezTo>
                <a:lnTo>
                  <a:pt x="1366230" y="341765"/>
                </a:lnTo>
                <a:cubicBezTo>
                  <a:pt x="1366230" y="375320"/>
                  <a:pt x="1338754" y="402662"/>
                  <a:pt x="1305033" y="402662"/>
                </a:cubicBezTo>
                <a:lnTo>
                  <a:pt x="1302535" y="402662"/>
                </a:lnTo>
                <a:lnTo>
                  <a:pt x="1362483" y="514512"/>
                </a:lnTo>
                <a:cubicBezTo>
                  <a:pt x="1363732" y="515755"/>
                  <a:pt x="1363732" y="516998"/>
                  <a:pt x="1366230" y="516998"/>
                </a:cubicBezTo>
                <a:lnTo>
                  <a:pt x="1508606" y="540610"/>
                </a:lnTo>
                <a:cubicBezTo>
                  <a:pt x="1523593" y="544339"/>
                  <a:pt x="1537331" y="554281"/>
                  <a:pt x="1541077" y="569194"/>
                </a:cubicBezTo>
                <a:cubicBezTo>
                  <a:pt x="1546073" y="584108"/>
                  <a:pt x="1542326" y="599021"/>
                  <a:pt x="1531086" y="611449"/>
                </a:cubicBezTo>
                <a:lnTo>
                  <a:pt x="1429924" y="714600"/>
                </a:lnTo>
                <a:cubicBezTo>
                  <a:pt x="1428675" y="715843"/>
                  <a:pt x="1428675" y="717085"/>
                  <a:pt x="1428675" y="717085"/>
                </a:cubicBezTo>
                <a:lnTo>
                  <a:pt x="1449907" y="861248"/>
                </a:lnTo>
                <a:cubicBezTo>
                  <a:pt x="1452405" y="876162"/>
                  <a:pt x="1446160" y="891075"/>
                  <a:pt x="1432422" y="899774"/>
                </a:cubicBezTo>
                <a:cubicBezTo>
                  <a:pt x="1426178" y="905988"/>
                  <a:pt x="1417435" y="908474"/>
                  <a:pt x="1408693" y="908474"/>
                </a:cubicBezTo>
                <a:cubicBezTo>
                  <a:pt x="1402448" y="908474"/>
                  <a:pt x="1396204" y="905988"/>
                  <a:pt x="1391208" y="904746"/>
                </a:cubicBezTo>
                <a:lnTo>
                  <a:pt x="1258823" y="840121"/>
                </a:lnTo>
                <a:cubicBezTo>
                  <a:pt x="1258823" y="840121"/>
                  <a:pt x="1257575" y="840121"/>
                  <a:pt x="1256326" y="840121"/>
                </a:cubicBezTo>
                <a:lnTo>
                  <a:pt x="1126439" y="904746"/>
                </a:lnTo>
                <a:cubicBezTo>
                  <a:pt x="1112701" y="910959"/>
                  <a:pt x="1096465" y="909716"/>
                  <a:pt x="1082727" y="899774"/>
                </a:cubicBezTo>
                <a:cubicBezTo>
                  <a:pt x="1071487" y="891075"/>
                  <a:pt x="1065242" y="876162"/>
                  <a:pt x="1066491" y="861248"/>
                </a:cubicBezTo>
                <a:lnTo>
                  <a:pt x="1087723" y="717085"/>
                </a:lnTo>
                <a:cubicBezTo>
                  <a:pt x="1087723" y="717085"/>
                  <a:pt x="1086474" y="715843"/>
                  <a:pt x="1086474" y="714600"/>
                </a:cubicBezTo>
                <a:lnTo>
                  <a:pt x="984063" y="611449"/>
                </a:lnTo>
                <a:cubicBezTo>
                  <a:pt x="974072" y="599021"/>
                  <a:pt x="970325" y="584108"/>
                  <a:pt x="975321" y="569194"/>
                </a:cubicBezTo>
                <a:cubicBezTo>
                  <a:pt x="980317" y="554281"/>
                  <a:pt x="992806" y="544339"/>
                  <a:pt x="1007792" y="540610"/>
                </a:cubicBezTo>
                <a:lnTo>
                  <a:pt x="1151417" y="516998"/>
                </a:lnTo>
                <a:cubicBezTo>
                  <a:pt x="1151417" y="516998"/>
                  <a:pt x="1153915" y="515755"/>
                  <a:pt x="1153915" y="514512"/>
                </a:cubicBezTo>
                <a:lnTo>
                  <a:pt x="1212614" y="402662"/>
                </a:lnTo>
                <a:lnTo>
                  <a:pt x="1211365" y="402662"/>
                </a:lnTo>
                <a:cubicBezTo>
                  <a:pt x="1177644" y="402662"/>
                  <a:pt x="1150168" y="375320"/>
                  <a:pt x="1150168" y="341765"/>
                </a:cubicBezTo>
                <a:lnTo>
                  <a:pt x="1150168" y="254771"/>
                </a:lnTo>
                <a:cubicBezTo>
                  <a:pt x="1116448" y="241100"/>
                  <a:pt x="1092718" y="212516"/>
                  <a:pt x="1088972" y="176475"/>
                </a:cubicBezTo>
                <a:lnTo>
                  <a:pt x="1067740" y="23613"/>
                </a:lnTo>
                <a:cubicBezTo>
                  <a:pt x="1066491" y="12428"/>
                  <a:pt x="1073985" y="3729"/>
                  <a:pt x="1083976" y="2486"/>
                </a:cubicBezTo>
                <a:close/>
                <a:moveTo>
                  <a:pt x="111328" y="2486"/>
                </a:moveTo>
                <a:cubicBezTo>
                  <a:pt x="121319" y="0"/>
                  <a:pt x="131311" y="7457"/>
                  <a:pt x="132559" y="18642"/>
                </a:cubicBezTo>
                <a:lnTo>
                  <a:pt x="152542" y="171504"/>
                </a:lnTo>
                <a:cubicBezTo>
                  <a:pt x="155040" y="187660"/>
                  <a:pt x="163782" y="201331"/>
                  <a:pt x="176271" y="212516"/>
                </a:cubicBezTo>
                <a:lnTo>
                  <a:pt x="176271" y="123036"/>
                </a:lnTo>
                <a:cubicBezTo>
                  <a:pt x="176271" y="101908"/>
                  <a:pt x="188760" y="83267"/>
                  <a:pt x="204996" y="70839"/>
                </a:cubicBezTo>
                <a:lnTo>
                  <a:pt x="204996" y="21128"/>
                </a:lnTo>
                <a:cubicBezTo>
                  <a:pt x="204996" y="9943"/>
                  <a:pt x="213738" y="2486"/>
                  <a:pt x="223730" y="2486"/>
                </a:cubicBezTo>
                <a:cubicBezTo>
                  <a:pt x="234970" y="2486"/>
                  <a:pt x="243712" y="9943"/>
                  <a:pt x="243712" y="21128"/>
                </a:cubicBezTo>
                <a:lnTo>
                  <a:pt x="243712" y="62139"/>
                </a:lnTo>
                <a:lnTo>
                  <a:pt x="327389" y="62139"/>
                </a:lnTo>
                <a:lnTo>
                  <a:pt x="327389" y="21128"/>
                </a:lnTo>
                <a:cubicBezTo>
                  <a:pt x="327389" y="9943"/>
                  <a:pt x="336131" y="2486"/>
                  <a:pt x="346122" y="2486"/>
                </a:cubicBezTo>
                <a:cubicBezTo>
                  <a:pt x="356113" y="2486"/>
                  <a:pt x="364856" y="9943"/>
                  <a:pt x="364856" y="21128"/>
                </a:cubicBezTo>
                <a:lnTo>
                  <a:pt x="364856" y="70839"/>
                </a:lnTo>
                <a:cubicBezTo>
                  <a:pt x="382340" y="83267"/>
                  <a:pt x="393581" y="101908"/>
                  <a:pt x="393581" y="123036"/>
                </a:cubicBezTo>
                <a:lnTo>
                  <a:pt x="393581" y="211273"/>
                </a:lnTo>
                <a:cubicBezTo>
                  <a:pt x="406070" y="201331"/>
                  <a:pt x="414812" y="187660"/>
                  <a:pt x="417310" y="171504"/>
                </a:cubicBezTo>
                <a:lnTo>
                  <a:pt x="438541" y="18642"/>
                </a:lnTo>
                <a:cubicBezTo>
                  <a:pt x="439790" y="7457"/>
                  <a:pt x="448532" y="0"/>
                  <a:pt x="459773" y="2486"/>
                </a:cubicBezTo>
                <a:cubicBezTo>
                  <a:pt x="469764" y="3729"/>
                  <a:pt x="477257" y="12428"/>
                  <a:pt x="476008" y="23613"/>
                </a:cubicBezTo>
                <a:lnTo>
                  <a:pt x="454777" y="176475"/>
                </a:lnTo>
                <a:cubicBezTo>
                  <a:pt x="449781" y="212516"/>
                  <a:pt x="426052" y="241100"/>
                  <a:pt x="393581" y="254771"/>
                </a:cubicBezTo>
                <a:lnTo>
                  <a:pt x="393581" y="341765"/>
                </a:lnTo>
                <a:cubicBezTo>
                  <a:pt x="393581" y="375320"/>
                  <a:pt x="366105" y="402662"/>
                  <a:pt x="332384" y="402662"/>
                </a:cubicBezTo>
                <a:lnTo>
                  <a:pt x="329886" y="402662"/>
                </a:lnTo>
                <a:lnTo>
                  <a:pt x="389834" y="514512"/>
                </a:lnTo>
                <a:cubicBezTo>
                  <a:pt x="391083" y="515755"/>
                  <a:pt x="391083" y="516998"/>
                  <a:pt x="392332" y="516998"/>
                </a:cubicBezTo>
                <a:lnTo>
                  <a:pt x="535956" y="540610"/>
                </a:lnTo>
                <a:cubicBezTo>
                  <a:pt x="550943" y="544339"/>
                  <a:pt x="563432" y="554281"/>
                  <a:pt x="568427" y="569194"/>
                </a:cubicBezTo>
                <a:cubicBezTo>
                  <a:pt x="573423" y="584108"/>
                  <a:pt x="569676" y="599021"/>
                  <a:pt x="558436" y="611449"/>
                </a:cubicBezTo>
                <a:lnTo>
                  <a:pt x="457275" y="714600"/>
                </a:lnTo>
                <a:cubicBezTo>
                  <a:pt x="456026" y="715843"/>
                  <a:pt x="456026" y="717085"/>
                  <a:pt x="456026" y="717085"/>
                </a:cubicBezTo>
                <a:lnTo>
                  <a:pt x="477257" y="861248"/>
                </a:lnTo>
                <a:cubicBezTo>
                  <a:pt x="479755" y="876162"/>
                  <a:pt x="472262" y="891075"/>
                  <a:pt x="459773" y="899774"/>
                </a:cubicBezTo>
                <a:cubicBezTo>
                  <a:pt x="452279" y="905988"/>
                  <a:pt x="443537" y="908474"/>
                  <a:pt x="436043" y="908474"/>
                </a:cubicBezTo>
                <a:cubicBezTo>
                  <a:pt x="429799" y="908474"/>
                  <a:pt x="423554" y="905988"/>
                  <a:pt x="417310" y="904746"/>
                </a:cubicBezTo>
                <a:lnTo>
                  <a:pt x="287424" y="840121"/>
                </a:lnTo>
                <a:cubicBezTo>
                  <a:pt x="286175" y="840121"/>
                  <a:pt x="283677" y="840121"/>
                  <a:pt x="283677" y="840121"/>
                </a:cubicBezTo>
                <a:lnTo>
                  <a:pt x="152542" y="904746"/>
                </a:lnTo>
                <a:cubicBezTo>
                  <a:pt x="138804" y="910959"/>
                  <a:pt x="122568" y="909716"/>
                  <a:pt x="110079" y="899774"/>
                </a:cubicBezTo>
                <a:cubicBezTo>
                  <a:pt x="97590" y="891075"/>
                  <a:pt x="91346" y="876162"/>
                  <a:pt x="93843" y="861248"/>
                </a:cubicBezTo>
                <a:lnTo>
                  <a:pt x="113826" y="717085"/>
                </a:lnTo>
                <a:cubicBezTo>
                  <a:pt x="113826" y="717085"/>
                  <a:pt x="113826" y="715843"/>
                  <a:pt x="113826" y="714600"/>
                </a:cubicBezTo>
                <a:lnTo>
                  <a:pt x="11416" y="611449"/>
                </a:lnTo>
                <a:cubicBezTo>
                  <a:pt x="1424" y="599021"/>
                  <a:pt x="-2322" y="584108"/>
                  <a:pt x="1424" y="569194"/>
                </a:cubicBezTo>
                <a:cubicBezTo>
                  <a:pt x="7669" y="554281"/>
                  <a:pt x="18909" y="544339"/>
                  <a:pt x="35145" y="540610"/>
                </a:cubicBezTo>
                <a:lnTo>
                  <a:pt x="178769" y="516998"/>
                </a:lnTo>
                <a:cubicBezTo>
                  <a:pt x="178769" y="516998"/>
                  <a:pt x="180018" y="515755"/>
                  <a:pt x="181267" y="514512"/>
                </a:cubicBezTo>
                <a:lnTo>
                  <a:pt x="239965" y="402662"/>
                </a:lnTo>
                <a:lnTo>
                  <a:pt x="238716" y="402662"/>
                </a:lnTo>
                <a:cubicBezTo>
                  <a:pt x="203747" y="402662"/>
                  <a:pt x="176271" y="375320"/>
                  <a:pt x="176271" y="341765"/>
                </a:cubicBezTo>
                <a:lnTo>
                  <a:pt x="176271" y="254771"/>
                </a:lnTo>
                <a:cubicBezTo>
                  <a:pt x="143800" y="241100"/>
                  <a:pt x="120070" y="212516"/>
                  <a:pt x="115075" y="176475"/>
                </a:cubicBezTo>
                <a:lnTo>
                  <a:pt x="95092" y="23613"/>
                </a:lnTo>
                <a:cubicBezTo>
                  <a:pt x="93843" y="12428"/>
                  <a:pt x="100088" y="3729"/>
                  <a:pt x="111328" y="2486"/>
                </a:cubicBezTo>
                <a:close/>
                <a:moveTo>
                  <a:pt x="594905" y="0"/>
                </a:moveTo>
                <a:lnTo>
                  <a:pt x="944598" y="0"/>
                </a:lnTo>
                <a:cubicBezTo>
                  <a:pt x="962083" y="0"/>
                  <a:pt x="978319" y="7475"/>
                  <a:pt x="990808" y="19933"/>
                </a:cubicBezTo>
                <a:cubicBezTo>
                  <a:pt x="1002048" y="33637"/>
                  <a:pt x="1008293" y="51078"/>
                  <a:pt x="1005795" y="68519"/>
                </a:cubicBezTo>
                <a:lnTo>
                  <a:pt x="939603" y="559359"/>
                </a:lnTo>
                <a:cubicBezTo>
                  <a:pt x="934607" y="594241"/>
                  <a:pt x="910878" y="624140"/>
                  <a:pt x="878406" y="637844"/>
                </a:cubicBezTo>
                <a:lnTo>
                  <a:pt x="878406" y="723803"/>
                </a:lnTo>
                <a:cubicBezTo>
                  <a:pt x="878406" y="758685"/>
                  <a:pt x="850931" y="786092"/>
                  <a:pt x="815961" y="786092"/>
                </a:cubicBezTo>
                <a:lnTo>
                  <a:pt x="814712" y="786092"/>
                </a:lnTo>
                <a:lnTo>
                  <a:pt x="874660" y="898213"/>
                </a:lnTo>
                <a:cubicBezTo>
                  <a:pt x="874660" y="899459"/>
                  <a:pt x="875909" y="899459"/>
                  <a:pt x="877158" y="899459"/>
                </a:cubicBezTo>
                <a:lnTo>
                  <a:pt x="1019533" y="925620"/>
                </a:lnTo>
                <a:cubicBezTo>
                  <a:pt x="1035769" y="928112"/>
                  <a:pt x="1048258" y="938078"/>
                  <a:pt x="1053253" y="953028"/>
                </a:cubicBezTo>
                <a:cubicBezTo>
                  <a:pt x="1057000" y="967977"/>
                  <a:pt x="1053253" y="984172"/>
                  <a:pt x="1043262" y="994139"/>
                </a:cubicBezTo>
                <a:lnTo>
                  <a:pt x="940852" y="1098785"/>
                </a:lnTo>
                <a:cubicBezTo>
                  <a:pt x="940852" y="1100030"/>
                  <a:pt x="940852" y="1100030"/>
                  <a:pt x="940852" y="1102522"/>
                </a:cubicBezTo>
                <a:lnTo>
                  <a:pt x="960834" y="1245788"/>
                </a:lnTo>
                <a:cubicBezTo>
                  <a:pt x="963332" y="1260737"/>
                  <a:pt x="957087" y="1275687"/>
                  <a:pt x="944598" y="1284407"/>
                </a:cubicBezTo>
                <a:cubicBezTo>
                  <a:pt x="932109" y="1294373"/>
                  <a:pt x="915874" y="1295619"/>
                  <a:pt x="902136" y="1288144"/>
                </a:cubicBezTo>
                <a:lnTo>
                  <a:pt x="771001" y="1224609"/>
                </a:lnTo>
                <a:cubicBezTo>
                  <a:pt x="769752" y="1223364"/>
                  <a:pt x="768503" y="1223364"/>
                  <a:pt x="768503" y="1224609"/>
                </a:cubicBezTo>
                <a:lnTo>
                  <a:pt x="637368" y="1288144"/>
                </a:lnTo>
                <a:cubicBezTo>
                  <a:pt x="631123" y="1291882"/>
                  <a:pt x="624879" y="1291882"/>
                  <a:pt x="618634" y="1291882"/>
                </a:cubicBezTo>
                <a:cubicBezTo>
                  <a:pt x="611141" y="1291882"/>
                  <a:pt x="602399" y="1290636"/>
                  <a:pt x="594905" y="1284407"/>
                </a:cubicBezTo>
                <a:cubicBezTo>
                  <a:pt x="582416" y="1275687"/>
                  <a:pt x="574923" y="1260737"/>
                  <a:pt x="577420" y="1245788"/>
                </a:cubicBezTo>
                <a:lnTo>
                  <a:pt x="598652" y="1102522"/>
                </a:lnTo>
                <a:cubicBezTo>
                  <a:pt x="598652" y="1100030"/>
                  <a:pt x="598652" y="1100030"/>
                  <a:pt x="597403" y="1098785"/>
                </a:cubicBezTo>
                <a:lnTo>
                  <a:pt x="496242" y="994139"/>
                </a:lnTo>
                <a:cubicBezTo>
                  <a:pt x="485001" y="984172"/>
                  <a:pt x="481255" y="967977"/>
                  <a:pt x="487499" y="953028"/>
                </a:cubicBezTo>
                <a:cubicBezTo>
                  <a:pt x="491246" y="938078"/>
                  <a:pt x="503735" y="928112"/>
                  <a:pt x="518722" y="925620"/>
                </a:cubicBezTo>
                <a:lnTo>
                  <a:pt x="662346" y="899459"/>
                </a:lnTo>
                <a:cubicBezTo>
                  <a:pt x="663595" y="899459"/>
                  <a:pt x="663595" y="899459"/>
                  <a:pt x="664844" y="898213"/>
                </a:cubicBezTo>
                <a:lnTo>
                  <a:pt x="724791" y="786092"/>
                </a:lnTo>
                <a:lnTo>
                  <a:pt x="723542" y="786092"/>
                </a:lnTo>
                <a:cubicBezTo>
                  <a:pt x="689822" y="786092"/>
                  <a:pt x="661097" y="758685"/>
                  <a:pt x="661097" y="723803"/>
                </a:cubicBezTo>
                <a:lnTo>
                  <a:pt x="661097" y="637844"/>
                </a:lnTo>
                <a:cubicBezTo>
                  <a:pt x="628626" y="624140"/>
                  <a:pt x="604896" y="595487"/>
                  <a:pt x="599901" y="559359"/>
                </a:cubicBezTo>
                <a:lnTo>
                  <a:pt x="533709" y="68519"/>
                </a:lnTo>
                <a:cubicBezTo>
                  <a:pt x="532460" y="51078"/>
                  <a:pt x="537455" y="33637"/>
                  <a:pt x="548696" y="19933"/>
                </a:cubicBezTo>
                <a:cubicBezTo>
                  <a:pt x="559936" y="7475"/>
                  <a:pt x="577420" y="0"/>
                  <a:pt x="5949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24" name="Freeform 623">
            <a:extLst>
              <a:ext uri="{FF2B5EF4-FFF2-40B4-BE49-F238E27FC236}">
                <a16:creationId xmlns:a16="http://schemas.microsoft.com/office/drawing/2014/main" id="{343019DB-4ABC-524D-B6B2-7FC19C6CE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955" y="7572375"/>
            <a:ext cx="1454978" cy="1108787"/>
          </a:xfrm>
          <a:custGeom>
            <a:avLst/>
            <a:gdLst>
              <a:gd name="connsiteX0" fmla="*/ 1157256 w 1454978"/>
              <a:gd name="connsiteY0" fmla="*/ 644214 h 1108787"/>
              <a:gd name="connsiteX1" fmla="*/ 1129850 w 1454978"/>
              <a:gd name="connsiteY1" fmla="*/ 654152 h 1108787"/>
              <a:gd name="connsiteX2" fmla="*/ 1129850 w 1454978"/>
              <a:gd name="connsiteY2" fmla="*/ 1028046 h 1108787"/>
              <a:gd name="connsiteX3" fmla="*/ 1375254 w 1454978"/>
              <a:gd name="connsiteY3" fmla="*/ 1028046 h 1108787"/>
              <a:gd name="connsiteX4" fmla="*/ 1375254 w 1454978"/>
              <a:gd name="connsiteY4" fmla="*/ 652909 h 1108787"/>
              <a:gd name="connsiteX5" fmla="*/ 1347848 w 1454978"/>
              <a:gd name="connsiteY5" fmla="*/ 644214 h 1108787"/>
              <a:gd name="connsiteX6" fmla="*/ 431012 w 1454978"/>
              <a:gd name="connsiteY6" fmla="*/ 603222 h 1108787"/>
              <a:gd name="connsiteX7" fmla="*/ 403607 w 1454978"/>
              <a:gd name="connsiteY7" fmla="*/ 636761 h 1108787"/>
              <a:gd name="connsiteX8" fmla="*/ 403607 w 1454978"/>
              <a:gd name="connsiteY8" fmla="*/ 1028046 h 1108787"/>
              <a:gd name="connsiteX9" fmla="*/ 649010 w 1454978"/>
              <a:gd name="connsiteY9" fmla="*/ 1028046 h 1108787"/>
              <a:gd name="connsiteX10" fmla="*/ 649010 w 1454978"/>
              <a:gd name="connsiteY10" fmla="*/ 636761 h 1108787"/>
              <a:gd name="connsiteX11" fmla="*/ 621605 w 1454978"/>
              <a:gd name="connsiteY11" fmla="*/ 603222 h 1108787"/>
              <a:gd name="connsiteX12" fmla="*/ 1255498 w 1454978"/>
              <a:gd name="connsiteY12" fmla="*/ 429196 h 1108787"/>
              <a:gd name="connsiteX13" fmla="*/ 1214335 w 1454978"/>
              <a:gd name="connsiteY13" fmla="*/ 470130 h 1108787"/>
              <a:gd name="connsiteX14" fmla="*/ 1255498 w 1454978"/>
              <a:gd name="connsiteY14" fmla="*/ 511065 h 1108787"/>
              <a:gd name="connsiteX15" fmla="*/ 1295414 w 1454978"/>
              <a:gd name="connsiteY15" fmla="*/ 470130 h 1108787"/>
              <a:gd name="connsiteX16" fmla="*/ 1255498 w 1454978"/>
              <a:gd name="connsiteY16" fmla="*/ 429196 h 1108787"/>
              <a:gd name="connsiteX17" fmla="*/ 793511 w 1454978"/>
              <a:gd name="connsiteY17" fmla="*/ 401990 h 1108787"/>
              <a:gd name="connsiteX18" fmla="*/ 766106 w 1454978"/>
              <a:gd name="connsiteY18" fmla="*/ 425592 h 1108787"/>
              <a:gd name="connsiteX19" fmla="*/ 766106 w 1454978"/>
              <a:gd name="connsiteY19" fmla="*/ 1028046 h 1108787"/>
              <a:gd name="connsiteX20" fmla="*/ 1011509 w 1454978"/>
              <a:gd name="connsiteY20" fmla="*/ 1028046 h 1108787"/>
              <a:gd name="connsiteX21" fmla="*/ 1011509 w 1454978"/>
              <a:gd name="connsiteY21" fmla="*/ 425592 h 1108787"/>
              <a:gd name="connsiteX22" fmla="*/ 984104 w 1454978"/>
              <a:gd name="connsiteY22" fmla="*/ 401990 h 1108787"/>
              <a:gd name="connsiteX23" fmla="*/ 525783 w 1454978"/>
              <a:gd name="connsiteY23" fmla="*/ 358490 h 1108787"/>
              <a:gd name="connsiteX24" fmla="*/ 485867 w 1454978"/>
              <a:gd name="connsiteY24" fmla="*/ 399425 h 1108787"/>
              <a:gd name="connsiteX25" fmla="*/ 525783 w 1454978"/>
              <a:gd name="connsiteY25" fmla="*/ 440360 h 1108787"/>
              <a:gd name="connsiteX26" fmla="*/ 566947 w 1454978"/>
              <a:gd name="connsiteY26" fmla="*/ 399425 h 1108787"/>
              <a:gd name="connsiteX27" fmla="*/ 525783 w 1454978"/>
              <a:gd name="connsiteY27" fmla="*/ 358490 h 1108787"/>
              <a:gd name="connsiteX28" fmla="*/ 104639 w 1454978"/>
              <a:gd name="connsiteY28" fmla="*/ 317522 h 1108787"/>
              <a:gd name="connsiteX29" fmla="*/ 79725 w 1454978"/>
              <a:gd name="connsiteY29" fmla="*/ 344850 h 1108787"/>
              <a:gd name="connsiteX30" fmla="*/ 79725 w 1454978"/>
              <a:gd name="connsiteY30" fmla="*/ 1028046 h 1108787"/>
              <a:gd name="connsiteX31" fmla="*/ 307688 w 1454978"/>
              <a:gd name="connsiteY31" fmla="*/ 1028046 h 1108787"/>
              <a:gd name="connsiteX32" fmla="*/ 307688 w 1454978"/>
              <a:gd name="connsiteY32" fmla="*/ 344850 h 1108787"/>
              <a:gd name="connsiteX33" fmla="*/ 282774 w 1454978"/>
              <a:gd name="connsiteY33" fmla="*/ 317522 h 1108787"/>
              <a:gd name="connsiteX34" fmla="*/ 104639 w 1454978"/>
              <a:gd name="connsiteY34" fmla="*/ 280257 h 1108787"/>
              <a:gd name="connsiteX35" fmla="*/ 282774 w 1454978"/>
              <a:gd name="connsiteY35" fmla="*/ 280257 h 1108787"/>
              <a:gd name="connsiteX36" fmla="*/ 346305 w 1454978"/>
              <a:gd name="connsiteY36" fmla="*/ 344850 h 1108787"/>
              <a:gd name="connsiteX37" fmla="*/ 346305 w 1454978"/>
              <a:gd name="connsiteY37" fmla="*/ 1028046 h 1108787"/>
              <a:gd name="connsiteX38" fmla="*/ 364990 w 1454978"/>
              <a:gd name="connsiteY38" fmla="*/ 1028046 h 1108787"/>
              <a:gd name="connsiteX39" fmla="*/ 364990 w 1454978"/>
              <a:gd name="connsiteY39" fmla="*/ 636761 h 1108787"/>
              <a:gd name="connsiteX40" fmla="*/ 431012 w 1454978"/>
              <a:gd name="connsiteY40" fmla="*/ 565957 h 1108787"/>
              <a:gd name="connsiteX41" fmla="*/ 621605 w 1454978"/>
              <a:gd name="connsiteY41" fmla="*/ 565957 h 1108787"/>
              <a:gd name="connsiteX42" fmla="*/ 686381 w 1454978"/>
              <a:gd name="connsiteY42" fmla="*/ 636761 h 1108787"/>
              <a:gd name="connsiteX43" fmla="*/ 686381 w 1454978"/>
              <a:gd name="connsiteY43" fmla="*/ 1028046 h 1108787"/>
              <a:gd name="connsiteX44" fmla="*/ 729981 w 1454978"/>
              <a:gd name="connsiteY44" fmla="*/ 1028046 h 1108787"/>
              <a:gd name="connsiteX45" fmla="*/ 729981 w 1454978"/>
              <a:gd name="connsiteY45" fmla="*/ 425592 h 1108787"/>
              <a:gd name="connsiteX46" fmla="*/ 793511 w 1454978"/>
              <a:gd name="connsiteY46" fmla="*/ 364725 h 1108787"/>
              <a:gd name="connsiteX47" fmla="*/ 984104 w 1454978"/>
              <a:gd name="connsiteY47" fmla="*/ 364725 h 1108787"/>
              <a:gd name="connsiteX48" fmla="*/ 1048880 w 1454978"/>
              <a:gd name="connsiteY48" fmla="*/ 425592 h 1108787"/>
              <a:gd name="connsiteX49" fmla="*/ 1048880 w 1454978"/>
              <a:gd name="connsiteY49" fmla="*/ 1028046 h 1108787"/>
              <a:gd name="connsiteX50" fmla="*/ 1092479 w 1454978"/>
              <a:gd name="connsiteY50" fmla="*/ 1028046 h 1108787"/>
              <a:gd name="connsiteX51" fmla="*/ 1092479 w 1454978"/>
              <a:gd name="connsiteY51" fmla="*/ 652909 h 1108787"/>
              <a:gd name="connsiteX52" fmla="*/ 1157256 w 1454978"/>
              <a:gd name="connsiteY52" fmla="*/ 605707 h 1108787"/>
              <a:gd name="connsiteX53" fmla="*/ 1347848 w 1454978"/>
              <a:gd name="connsiteY53" fmla="*/ 605707 h 1108787"/>
              <a:gd name="connsiteX54" fmla="*/ 1412624 w 1454978"/>
              <a:gd name="connsiteY54" fmla="*/ 652909 h 1108787"/>
              <a:gd name="connsiteX55" fmla="*/ 1412624 w 1454978"/>
              <a:gd name="connsiteY55" fmla="*/ 1028046 h 1108787"/>
              <a:gd name="connsiteX56" fmla="*/ 1417607 w 1454978"/>
              <a:gd name="connsiteY56" fmla="*/ 1028046 h 1108787"/>
              <a:gd name="connsiteX57" fmla="*/ 1454978 w 1454978"/>
              <a:gd name="connsiteY57" fmla="*/ 1065311 h 1108787"/>
              <a:gd name="connsiteX58" fmla="*/ 1454978 w 1454978"/>
              <a:gd name="connsiteY58" fmla="*/ 1072764 h 1108787"/>
              <a:gd name="connsiteX59" fmla="*/ 1417607 w 1454978"/>
              <a:gd name="connsiteY59" fmla="*/ 1108787 h 1108787"/>
              <a:gd name="connsiteX60" fmla="*/ 37371 w 1454978"/>
              <a:gd name="connsiteY60" fmla="*/ 1108787 h 1108787"/>
              <a:gd name="connsiteX61" fmla="*/ 0 w 1454978"/>
              <a:gd name="connsiteY61" fmla="*/ 1072764 h 1108787"/>
              <a:gd name="connsiteX62" fmla="*/ 0 w 1454978"/>
              <a:gd name="connsiteY62" fmla="*/ 1065311 h 1108787"/>
              <a:gd name="connsiteX63" fmla="*/ 37371 w 1454978"/>
              <a:gd name="connsiteY63" fmla="*/ 1028046 h 1108787"/>
              <a:gd name="connsiteX64" fmla="*/ 41108 w 1454978"/>
              <a:gd name="connsiteY64" fmla="*/ 1028046 h 1108787"/>
              <a:gd name="connsiteX65" fmla="*/ 41108 w 1454978"/>
              <a:gd name="connsiteY65" fmla="*/ 344850 h 1108787"/>
              <a:gd name="connsiteX66" fmla="*/ 104639 w 1454978"/>
              <a:gd name="connsiteY66" fmla="*/ 280257 h 1108787"/>
              <a:gd name="connsiteX67" fmla="*/ 891264 w 1454978"/>
              <a:gd name="connsiteY67" fmla="*/ 78149 h 1108787"/>
              <a:gd name="connsiteX68" fmla="*/ 850101 w 1454978"/>
              <a:gd name="connsiteY68" fmla="*/ 119083 h 1108787"/>
              <a:gd name="connsiteX69" fmla="*/ 891264 w 1454978"/>
              <a:gd name="connsiteY69" fmla="*/ 160018 h 1108787"/>
              <a:gd name="connsiteX70" fmla="*/ 931180 w 1454978"/>
              <a:gd name="connsiteY70" fmla="*/ 119083 h 1108787"/>
              <a:gd name="connsiteX71" fmla="*/ 891264 w 1454978"/>
              <a:gd name="connsiteY71" fmla="*/ 78149 h 1108787"/>
              <a:gd name="connsiteX72" fmla="*/ 193982 w 1454978"/>
              <a:gd name="connsiteY72" fmla="*/ 38454 h 1108787"/>
              <a:gd name="connsiteX73" fmla="*/ 154066 w 1454978"/>
              <a:gd name="connsiteY73" fmla="*/ 78149 h 1108787"/>
              <a:gd name="connsiteX74" fmla="*/ 193982 w 1454978"/>
              <a:gd name="connsiteY74" fmla="*/ 119083 h 1108787"/>
              <a:gd name="connsiteX75" fmla="*/ 235145 w 1454978"/>
              <a:gd name="connsiteY75" fmla="*/ 78149 h 1108787"/>
              <a:gd name="connsiteX76" fmla="*/ 193982 w 1454978"/>
              <a:gd name="connsiteY76" fmla="*/ 38454 h 1108787"/>
              <a:gd name="connsiteX77" fmla="*/ 193982 w 1454978"/>
              <a:gd name="connsiteY77" fmla="*/ 0 h 1108787"/>
              <a:gd name="connsiteX78" fmla="*/ 273814 w 1454978"/>
              <a:gd name="connsiteY78" fmla="*/ 78149 h 1108787"/>
              <a:gd name="connsiteX79" fmla="*/ 262587 w 1454978"/>
              <a:gd name="connsiteY79" fmla="*/ 117843 h 1108787"/>
              <a:gd name="connsiteX80" fmla="*/ 484620 w 1454978"/>
              <a:gd name="connsiteY80" fmla="*/ 333681 h 1108787"/>
              <a:gd name="connsiteX81" fmla="*/ 525783 w 1454978"/>
              <a:gd name="connsiteY81" fmla="*/ 321277 h 1108787"/>
              <a:gd name="connsiteX82" fmla="*/ 576926 w 1454978"/>
              <a:gd name="connsiteY82" fmla="*/ 339883 h 1108787"/>
              <a:gd name="connsiteX83" fmla="*/ 818917 w 1454978"/>
              <a:gd name="connsiteY83" fmla="*/ 150095 h 1108787"/>
              <a:gd name="connsiteX84" fmla="*/ 811432 w 1454978"/>
              <a:gd name="connsiteY84" fmla="*/ 119083 h 1108787"/>
              <a:gd name="connsiteX85" fmla="*/ 891264 w 1454978"/>
              <a:gd name="connsiteY85" fmla="*/ 40935 h 1108787"/>
              <a:gd name="connsiteX86" fmla="*/ 969849 w 1454978"/>
              <a:gd name="connsiteY86" fmla="*/ 119083 h 1108787"/>
              <a:gd name="connsiteX87" fmla="*/ 962365 w 1454978"/>
              <a:gd name="connsiteY87" fmla="*/ 151335 h 1108787"/>
              <a:gd name="connsiteX88" fmla="*/ 1208098 w 1454978"/>
              <a:gd name="connsiteY88" fmla="*/ 406868 h 1108787"/>
              <a:gd name="connsiteX89" fmla="*/ 1255498 w 1454978"/>
              <a:gd name="connsiteY89" fmla="*/ 391982 h 1108787"/>
              <a:gd name="connsiteX90" fmla="*/ 1334083 w 1454978"/>
              <a:gd name="connsiteY90" fmla="*/ 470130 h 1108787"/>
              <a:gd name="connsiteX91" fmla="*/ 1255498 w 1454978"/>
              <a:gd name="connsiteY91" fmla="*/ 548279 h 1108787"/>
              <a:gd name="connsiteX92" fmla="*/ 1176913 w 1454978"/>
              <a:gd name="connsiteY92" fmla="*/ 470130 h 1108787"/>
              <a:gd name="connsiteX93" fmla="*/ 1184398 w 1454978"/>
              <a:gd name="connsiteY93" fmla="*/ 436638 h 1108787"/>
              <a:gd name="connsiteX94" fmla="*/ 937417 w 1454978"/>
              <a:gd name="connsiteY94" fmla="*/ 181106 h 1108787"/>
              <a:gd name="connsiteX95" fmla="*/ 891264 w 1454978"/>
              <a:gd name="connsiteY95" fmla="*/ 197232 h 1108787"/>
              <a:gd name="connsiteX96" fmla="*/ 842617 w 1454978"/>
              <a:gd name="connsiteY96" fmla="*/ 179865 h 1108787"/>
              <a:gd name="connsiteX97" fmla="*/ 599379 w 1454978"/>
              <a:gd name="connsiteY97" fmla="*/ 369654 h 1108787"/>
              <a:gd name="connsiteX98" fmla="*/ 605615 w 1454978"/>
              <a:gd name="connsiteY98" fmla="*/ 399425 h 1108787"/>
              <a:gd name="connsiteX99" fmla="*/ 525783 w 1454978"/>
              <a:gd name="connsiteY99" fmla="*/ 477573 h 1108787"/>
              <a:gd name="connsiteX100" fmla="*/ 447199 w 1454978"/>
              <a:gd name="connsiteY100" fmla="*/ 399425 h 1108787"/>
              <a:gd name="connsiteX101" fmla="*/ 458425 w 1454978"/>
              <a:gd name="connsiteY101" fmla="*/ 360971 h 1108787"/>
              <a:gd name="connsiteX102" fmla="*/ 236392 w 1454978"/>
              <a:gd name="connsiteY102" fmla="*/ 145133 h 1108787"/>
              <a:gd name="connsiteX103" fmla="*/ 193982 w 1454978"/>
              <a:gd name="connsiteY103" fmla="*/ 157537 h 1108787"/>
              <a:gd name="connsiteX104" fmla="*/ 115397 w 1454978"/>
              <a:gd name="connsiteY104" fmla="*/ 78149 h 1108787"/>
              <a:gd name="connsiteX105" fmla="*/ 193982 w 1454978"/>
              <a:gd name="connsiteY105" fmla="*/ 0 h 1108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454978" h="1108787">
                <a:moveTo>
                  <a:pt x="1157256" y="644214"/>
                </a:moveTo>
                <a:cubicBezTo>
                  <a:pt x="1139816" y="644214"/>
                  <a:pt x="1131096" y="650425"/>
                  <a:pt x="1129850" y="654152"/>
                </a:cubicBezTo>
                <a:lnTo>
                  <a:pt x="1129850" y="1028046"/>
                </a:lnTo>
                <a:lnTo>
                  <a:pt x="1375254" y="1028046"/>
                </a:lnTo>
                <a:lnTo>
                  <a:pt x="1375254" y="652909"/>
                </a:lnTo>
                <a:cubicBezTo>
                  <a:pt x="1374008" y="650425"/>
                  <a:pt x="1365288" y="644214"/>
                  <a:pt x="1347848" y="644214"/>
                </a:cubicBezTo>
                <a:close/>
                <a:moveTo>
                  <a:pt x="431012" y="603222"/>
                </a:moveTo>
                <a:cubicBezTo>
                  <a:pt x="416064" y="603222"/>
                  <a:pt x="403607" y="618128"/>
                  <a:pt x="403607" y="636761"/>
                </a:cubicBezTo>
                <a:lnTo>
                  <a:pt x="403607" y="1028046"/>
                </a:lnTo>
                <a:lnTo>
                  <a:pt x="649010" y="1028046"/>
                </a:lnTo>
                <a:lnTo>
                  <a:pt x="649010" y="636761"/>
                </a:lnTo>
                <a:cubicBezTo>
                  <a:pt x="649010" y="618128"/>
                  <a:pt x="636553" y="603222"/>
                  <a:pt x="621605" y="603222"/>
                </a:cubicBezTo>
                <a:close/>
                <a:moveTo>
                  <a:pt x="1255498" y="429196"/>
                </a:moveTo>
                <a:cubicBezTo>
                  <a:pt x="1233045" y="429196"/>
                  <a:pt x="1214335" y="447802"/>
                  <a:pt x="1214335" y="470130"/>
                </a:cubicBezTo>
                <a:cubicBezTo>
                  <a:pt x="1214335" y="492459"/>
                  <a:pt x="1233045" y="511065"/>
                  <a:pt x="1255498" y="511065"/>
                </a:cubicBezTo>
                <a:cubicBezTo>
                  <a:pt x="1277951" y="511065"/>
                  <a:pt x="1295414" y="492459"/>
                  <a:pt x="1295414" y="470130"/>
                </a:cubicBezTo>
                <a:cubicBezTo>
                  <a:pt x="1295414" y="447802"/>
                  <a:pt x="1277951" y="429196"/>
                  <a:pt x="1255498" y="429196"/>
                </a:cubicBezTo>
                <a:close/>
                <a:moveTo>
                  <a:pt x="793511" y="401990"/>
                </a:moveTo>
                <a:cubicBezTo>
                  <a:pt x="778563" y="401990"/>
                  <a:pt x="766106" y="413170"/>
                  <a:pt x="766106" y="425592"/>
                </a:cubicBezTo>
                <a:lnTo>
                  <a:pt x="766106" y="1028046"/>
                </a:lnTo>
                <a:lnTo>
                  <a:pt x="1011509" y="1028046"/>
                </a:lnTo>
                <a:lnTo>
                  <a:pt x="1011509" y="425592"/>
                </a:lnTo>
                <a:cubicBezTo>
                  <a:pt x="1011509" y="413170"/>
                  <a:pt x="999052" y="401990"/>
                  <a:pt x="984104" y="401990"/>
                </a:cubicBezTo>
                <a:close/>
                <a:moveTo>
                  <a:pt x="525783" y="358490"/>
                </a:moveTo>
                <a:cubicBezTo>
                  <a:pt x="504578" y="358490"/>
                  <a:pt x="485867" y="377097"/>
                  <a:pt x="485867" y="399425"/>
                </a:cubicBezTo>
                <a:cubicBezTo>
                  <a:pt x="485867" y="421753"/>
                  <a:pt x="504578" y="440360"/>
                  <a:pt x="525783" y="440360"/>
                </a:cubicBezTo>
                <a:cubicBezTo>
                  <a:pt x="549484" y="440360"/>
                  <a:pt x="566947" y="421753"/>
                  <a:pt x="566947" y="399425"/>
                </a:cubicBezTo>
                <a:cubicBezTo>
                  <a:pt x="566947" y="377097"/>
                  <a:pt x="549484" y="358490"/>
                  <a:pt x="525783" y="358490"/>
                </a:cubicBezTo>
                <a:close/>
                <a:moveTo>
                  <a:pt x="104639" y="317522"/>
                </a:moveTo>
                <a:cubicBezTo>
                  <a:pt x="90936" y="317522"/>
                  <a:pt x="79725" y="329944"/>
                  <a:pt x="79725" y="344850"/>
                </a:cubicBezTo>
                <a:lnTo>
                  <a:pt x="79725" y="1028046"/>
                </a:lnTo>
                <a:lnTo>
                  <a:pt x="307688" y="1028046"/>
                </a:lnTo>
                <a:lnTo>
                  <a:pt x="307688" y="344850"/>
                </a:lnTo>
                <a:cubicBezTo>
                  <a:pt x="307688" y="329944"/>
                  <a:pt x="296477" y="317522"/>
                  <a:pt x="282774" y="317522"/>
                </a:cubicBezTo>
                <a:close/>
                <a:moveTo>
                  <a:pt x="104639" y="280257"/>
                </a:moveTo>
                <a:lnTo>
                  <a:pt x="282774" y="280257"/>
                </a:lnTo>
                <a:cubicBezTo>
                  <a:pt x="317654" y="280257"/>
                  <a:pt x="346305" y="310069"/>
                  <a:pt x="346305" y="344850"/>
                </a:cubicBezTo>
                <a:lnTo>
                  <a:pt x="346305" y="1028046"/>
                </a:lnTo>
                <a:lnTo>
                  <a:pt x="364990" y="1028046"/>
                </a:lnTo>
                <a:lnTo>
                  <a:pt x="364990" y="636761"/>
                </a:lnTo>
                <a:cubicBezTo>
                  <a:pt x="364990" y="598254"/>
                  <a:pt x="394887" y="565957"/>
                  <a:pt x="431012" y="565957"/>
                </a:cubicBezTo>
                <a:lnTo>
                  <a:pt x="621605" y="565957"/>
                </a:lnTo>
                <a:cubicBezTo>
                  <a:pt x="656484" y="565957"/>
                  <a:pt x="686381" y="598254"/>
                  <a:pt x="686381" y="636761"/>
                </a:cubicBezTo>
                <a:lnTo>
                  <a:pt x="686381" y="1028046"/>
                </a:lnTo>
                <a:lnTo>
                  <a:pt x="729981" y="1028046"/>
                </a:lnTo>
                <a:lnTo>
                  <a:pt x="729981" y="425592"/>
                </a:lnTo>
                <a:cubicBezTo>
                  <a:pt x="729981" y="392053"/>
                  <a:pt x="757386" y="364725"/>
                  <a:pt x="793511" y="364725"/>
                </a:cubicBezTo>
                <a:lnTo>
                  <a:pt x="984104" y="364725"/>
                </a:lnTo>
                <a:cubicBezTo>
                  <a:pt x="1020229" y="364725"/>
                  <a:pt x="1048880" y="392053"/>
                  <a:pt x="1048880" y="425592"/>
                </a:cubicBezTo>
                <a:lnTo>
                  <a:pt x="1048880" y="1028046"/>
                </a:lnTo>
                <a:lnTo>
                  <a:pt x="1092479" y="1028046"/>
                </a:lnTo>
                <a:lnTo>
                  <a:pt x="1092479" y="652909"/>
                </a:lnTo>
                <a:cubicBezTo>
                  <a:pt x="1092479" y="628066"/>
                  <a:pt x="1119885" y="605707"/>
                  <a:pt x="1157256" y="605707"/>
                </a:cubicBezTo>
                <a:lnTo>
                  <a:pt x="1347848" y="605707"/>
                </a:lnTo>
                <a:cubicBezTo>
                  <a:pt x="1385219" y="605707"/>
                  <a:pt x="1412624" y="628066"/>
                  <a:pt x="1412624" y="652909"/>
                </a:cubicBezTo>
                <a:lnTo>
                  <a:pt x="1412624" y="1028046"/>
                </a:lnTo>
                <a:lnTo>
                  <a:pt x="1417607" y="1028046"/>
                </a:lnTo>
                <a:cubicBezTo>
                  <a:pt x="1438784" y="1028046"/>
                  <a:pt x="1454978" y="1045436"/>
                  <a:pt x="1454978" y="1065311"/>
                </a:cubicBezTo>
                <a:lnTo>
                  <a:pt x="1454978" y="1072764"/>
                </a:lnTo>
                <a:cubicBezTo>
                  <a:pt x="1454978" y="1092639"/>
                  <a:pt x="1438784" y="1108787"/>
                  <a:pt x="1417607" y="1108787"/>
                </a:cubicBezTo>
                <a:lnTo>
                  <a:pt x="37371" y="1108787"/>
                </a:lnTo>
                <a:cubicBezTo>
                  <a:pt x="16194" y="1108787"/>
                  <a:pt x="0" y="1092639"/>
                  <a:pt x="0" y="1072764"/>
                </a:cubicBezTo>
                <a:lnTo>
                  <a:pt x="0" y="1065311"/>
                </a:lnTo>
                <a:cubicBezTo>
                  <a:pt x="0" y="1045436"/>
                  <a:pt x="16194" y="1028046"/>
                  <a:pt x="37371" y="1028046"/>
                </a:cubicBezTo>
                <a:lnTo>
                  <a:pt x="41108" y="1028046"/>
                </a:lnTo>
                <a:lnTo>
                  <a:pt x="41108" y="344850"/>
                </a:lnTo>
                <a:cubicBezTo>
                  <a:pt x="41108" y="310069"/>
                  <a:pt x="69759" y="280257"/>
                  <a:pt x="104639" y="280257"/>
                </a:cubicBezTo>
                <a:close/>
                <a:moveTo>
                  <a:pt x="891264" y="78149"/>
                </a:moveTo>
                <a:cubicBezTo>
                  <a:pt x="867564" y="78149"/>
                  <a:pt x="850101" y="96755"/>
                  <a:pt x="850101" y="119083"/>
                </a:cubicBezTo>
                <a:cubicBezTo>
                  <a:pt x="850101" y="141411"/>
                  <a:pt x="867564" y="160018"/>
                  <a:pt x="891264" y="160018"/>
                </a:cubicBezTo>
                <a:cubicBezTo>
                  <a:pt x="912470" y="160018"/>
                  <a:pt x="931180" y="141411"/>
                  <a:pt x="931180" y="119083"/>
                </a:cubicBezTo>
                <a:cubicBezTo>
                  <a:pt x="931180" y="96755"/>
                  <a:pt x="912470" y="78149"/>
                  <a:pt x="891264" y="78149"/>
                </a:cubicBezTo>
                <a:close/>
                <a:moveTo>
                  <a:pt x="193982" y="38454"/>
                </a:moveTo>
                <a:cubicBezTo>
                  <a:pt x="171529" y="38454"/>
                  <a:pt x="154066" y="55820"/>
                  <a:pt x="154066" y="78149"/>
                </a:cubicBezTo>
                <a:cubicBezTo>
                  <a:pt x="154066" y="100477"/>
                  <a:pt x="171529" y="119083"/>
                  <a:pt x="193982" y="119083"/>
                </a:cubicBezTo>
                <a:cubicBezTo>
                  <a:pt x="217682" y="119083"/>
                  <a:pt x="235145" y="100477"/>
                  <a:pt x="235145" y="78149"/>
                </a:cubicBezTo>
                <a:cubicBezTo>
                  <a:pt x="235145" y="55820"/>
                  <a:pt x="217682" y="38454"/>
                  <a:pt x="193982" y="38454"/>
                </a:cubicBezTo>
                <a:close/>
                <a:moveTo>
                  <a:pt x="193982" y="0"/>
                </a:moveTo>
                <a:cubicBezTo>
                  <a:pt x="237640" y="0"/>
                  <a:pt x="273814" y="34733"/>
                  <a:pt x="273814" y="78149"/>
                </a:cubicBezTo>
                <a:cubicBezTo>
                  <a:pt x="273814" y="93034"/>
                  <a:pt x="268824" y="106679"/>
                  <a:pt x="262587" y="117843"/>
                </a:cubicBezTo>
                <a:lnTo>
                  <a:pt x="484620" y="333681"/>
                </a:lnTo>
                <a:cubicBezTo>
                  <a:pt x="497094" y="326238"/>
                  <a:pt x="510815" y="321277"/>
                  <a:pt x="525783" y="321277"/>
                </a:cubicBezTo>
                <a:cubicBezTo>
                  <a:pt x="544494" y="321277"/>
                  <a:pt x="563205" y="327479"/>
                  <a:pt x="576926" y="339883"/>
                </a:cubicBezTo>
                <a:lnTo>
                  <a:pt x="818917" y="150095"/>
                </a:lnTo>
                <a:cubicBezTo>
                  <a:pt x="813927" y="140171"/>
                  <a:pt x="811432" y="130247"/>
                  <a:pt x="811432" y="119083"/>
                </a:cubicBezTo>
                <a:cubicBezTo>
                  <a:pt x="811432" y="75668"/>
                  <a:pt x="847606" y="40935"/>
                  <a:pt x="891264" y="40935"/>
                </a:cubicBezTo>
                <a:cubicBezTo>
                  <a:pt x="934923" y="40935"/>
                  <a:pt x="969849" y="75668"/>
                  <a:pt x="969849" y="119083"/>
                </a:cubicBezTo>
                <a:cubicBezTo>
                  <a:pt x="969849" y="130247"/>
                  <a:pt x="966107" y="141411"/>
                  <a:pt x="962365" y="151335"/>
                </a:cubicBezTo>
                <a:lnTo>
                  <a:pt x="1208098" y="406868"/>
                </a:lnTo>
                <a:cubicBezTo>
                  <a:pt x="1220572" y="398184"/>
                  <a:pt x="1236787" y="391982"/>
                  <a:pt x="1255498" y="391982"/>
                </a:cubicBezTo>
                <a:cubicBezTo>
                  <a:pt x="1297909" y="391982"/>
                  <a:pt x="1334083" y="426715"/>
                  <a:pt x="1334083" y="470130"/>
                </a:cubicBezTo>
                <a:cubicBezTo>
                  <a:pt x="1334083" y="512306"/>
                  <a:pt x="1297909" y="548279"/>
                  <a:pt x="1255498" y="548279"/>
                </a:cubicBezTo>
                <a:cubicBezTo>
                  <a:pt x="1211840" y="548279"/>
                  <a:pt x="1176913" y="512306"/>
                  <a:pt x="1176913" y="470130"/>
                </a:cubicBezTo>
                <a:cubicBezTo>
                  <a:pt x="1176913" y="457726"/>
                  <a:pt x="1179408" y="446562"/>
                  <a:pt x="1184398" y="436638"/>
                </a:cubicBezTo>
                <a:lnTo>
                  <a:pt x="937417" y="181106"/>
                </a:lnTo>
                <a:cubicBezTo>
                  <a:pt x="924944" y="191029"/>
                  <a:pt x="908728" y="197232"/>
                  <a:pt x="891264" y="197232"/>
                </a:cubicBezTo>
                <a:cubicBezTo>
                  <a:pt x="872554" y="197232"/>
                  <a:pt x="855090" y="191029"/>
                  <a:pt x="842617" y="179865"/>
                </a:cubicBezTo>
                <a:lnTo>
                  <a:pt x="599379" y="369654"/>
                </a:lnTo>
                <a:cubicBezTo>
                  <a:pt x="603121" y="378337"/>
                  <a:pt x="605615" y="389501"/>
                  <a:pt x="605615" y="399425"/>
                </a:cubicBezTo>
                <a:cubicBezTo>
                  <a:pt x="605615" y="442841"/>
                  <a:pt x="569442" y="477573"/>
                  <a:pt x="525783" y="477573"/>
                </a:cubicBezTo>
                <a:cubicBezTo>
                  <a:pt x="482125" y="477573"/>
                  <a:pt x="447199" y="442841"/>
                  <a:pt x="447199" y="399425"/>
                </a:cubicBezTo>
                <a:cubicBezTo>
                  <a:pt x="447199" y="385780"/>
                  <a:pt x="450941" y="372135"/>
                  <a:pt x="458425" y="360971"/>
                </a:cubicBezTo>
                <a:lnTo>
                  <a:pt x="236392" y="145133"/>
                </a:lnTo>
                <a:cubicBezTo>
                  <a:pt x="223919" y="152575"/>
                  <a:pt x="208950" y="157537"/>
                  <a:pt x="193982" y="157537"/>
                </a:cubicBezTo>
                <a:cubicBezTo>
                  <a:pt x="150324" y="157537"/>
                  <a:pt x="115397" y="121564"/>
                  <a:pt x="115397" y="78149"/>
                </a:cubicBezTo>
                <a:cubicBezTo>
                  <a:pt x="115397" y="34733"/>
                  <a:pt x="150324" y="0"/>
                  <a:pt x="1939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26" name="Freeform 625">
            <a:extLst>
              <a:ext uri="{FF2B5EF4-FFF2-40B4-BE49-F238E27FC236}">
                <a16:creationId xmlns:a16="http://schemas.microsoft.com/office/drawing/2014/main" id="{3CCF6839-EFAE-4C4A-ADB9-A1A36CE5D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817" y="5791932"/>
            <a:ext cx="20484799" cy="4669658"/>
          </a:xfrm>
          <a:custGeom>
            <a:avLst/>
            <a:gdLst>
              <a:gd name="connsiteX0" fmla="*/ 14461426 w 20484799"/>
              <a:gd name="connsiteY0" fmla="*/ 4626952 h 4669658"/>
              <a:gd name="connsiteX1" fmla="*/ 14467581 w 20484799"/>
              <a:gd name="connsiteY1" fmla="*/ 4652073 h 4669658"/>
              <a:gd name="connsiteX2" fmla="*/ 14314947 w 20484799"/>
              <a:gd name="connsiteY2" fmla="*/ 4669658 h 4669658"/>
              <a:gd name="connsiteX3" fmla="*/ 14314947 w 20484799"/>
              <a:gd name="connsiteY3" fmla="*/ 4643281 h 4669658"/>
              <a:gd name="connsiteX4" fmla="*/ 14461426 w 20484799"/>
              <a:gd name="connsiteY4" fmla="*/ 4626952 h 4669658"/>
              <a:gd name="connsiteX5" fmla="*/ 6016676 w 20484799"/>
              <a:gd name="connsiteY5" fmla="*/ 4626952 h 4669658"/>
              <a:gd name="connsiteX6" fmla="*/ 6164387 w 20484799"/>
              <a:gd name="connsiteY6" fmla="*/ 4643281 h 4669658"/>
              <a:gd name="connsiteX7" fmla="*/ 6163156 w 20484799"/>
              <a:gd name="connsiteY7" fmla="*/ 4669658 h 4669658"/>
              <a:gd name="connsiteX8" fmla="*/ 6011752 w 20484799"/>
              <a:gd name="connsiteY8" fmla="*/ 4652073 h 4669658"/>
              <a:gd name="connsiteX9" fmla="*/ 14020096 w 20484799"/>
              <a:gd name="connsiteY9" fmla="*/ 4604971 h 4669658"/>
              <a:gd name="connsiteX10" fmla="*/ 14165344 w 20484799"/>
              <a:gd name="connsiteY10" fmla="*/ 4638974 h 4669658"/>
              <a:gd name="connsiteX11" fmla="*/ 14161651 w 20484799"/>
              <a:gd name="connsiteY11" fmla="*/ 4664161 h 4669658"/>
              <a:gd name="connsiteX12" fmla="*/ 14012710 w 20484799"/>
              <a:gd name="connsiteY12" fmla="*/ 4628899 h 4669658"/>
              <a:gd name="connsiteX13" fmla="*/ 6463187 w 20484799"/>
              <a:gd name="connsiteY13" fmla="*/ 4604971 h 4669658"/>
              <a:gd name="connsiteX14" fmla="*/ 6472040 w 20484799"/>
              <a:gd name="connsiteY14" fmla="*/ 4630158 h 4669658"/>
              <a:gd name="connsiteX15" fmla="*/ 6317783 w 20484799"/>
              <a:gd name="connsiteY15" fmla="*/ 4664161 h 4669658"/>
              <a:gd name="connsiteX16" fmla="*/ 6313987 w 20484799"/>
              <a:gd name="connsiteY16" fmla="*/ 4638974 h 4669658"/>
              <a:gd name="connsiteX17" fmla="*/ 6463187 w 20484799"/>
              <a:gd name="connsiteY17" fmla="*/ 4604971 h 4669658"/>
              <a:gd name="connsiteX18" fmla="*/ 14746455 w 20484799"/>
              <a:gd name="connsiteY18" fmla="*/ 4522545 h 4669658"/>
              <a:gd name="connsiteX19" fmla="*/ 14758819 w 20484799"/>
              <a:gd name="connsiteY19" fmla="*/ 4545579 h 4669658"/>
              <a:gd name="connsiteX20" fmla="*/ 14620342 w 20484799"/>
              <a:gd name="connsiteY20" fmla="*/ 4614682 h 4669658"/>
              <a:gd name="connsiteX21" fmla="*/ 14611687 w 20484799"/>
              <a:gd name="connsiteY21" fmla="*/ 4590368 h 4669658"/>
              <a:gd name="connsiteX22" fmla="*/ 14746455 w 20484799"/>
              <a:gd name="connsiteY22" fmla="*/ 4522545 h 4669658"/>
              <a:gd name="connsiteX23" fmla="*/ 5733993 w 20484799"/>
              <a:gd name="connsiteY23" fmla="*/ 4522545 h 4669658"/>
              <a:gd name="connsiteX24" fmla="*/ 5867647 w 20484799"/>
              <a:gd name="connsiteY24" fmla="*/ 4590368 h 4669658"/>
              <a:gd name="connsiteX25" fmla="*/ 5859064 w 20484799"/>
              <a:gd name="connsiteY25" fmla="*/ 4614682 h 4669658"/>
              <a:gd name="connsiteX26" fmla="*/ 5720505 w 20484799"/>
              <a:gd name="connsiteY26" fmla="*/ 4544300 h 4669658"/>
              <a:gd name="connsiteX27" fmla="*/ 13750631 w 20484799"/>
              <a:gd name="connsiteY27" fmla="*/ 4467593 h 4669658"/>
              <a:gd name="connsiteX28" fmla="*/ 13833060 w 20484799"/>
              <a:gd name="connsiteY28" fmla="*/ 4515218 h 4669658"/>
              <a:gd name="connsiteX29" fmla="*/ 13885054 w 20484799"/>
              <a:gd name="connsiteY29" fmla="*/ 4543304 h 4669658"/>
              <a:gd name="connsiteX30" fmla="*/ 13873641 w 20484799"/>
              <a:gd name="connsiteY30" fmla="*/ 4565285 h 4669658"/>
              <a:gd name="connsiteX31" fmla="*/ 13819111 w 20484799"/>
              <a:gd name="connsiteY31" fmla="*/ 4535977 h 4669658"/>
              <a:gd name="connsiteX32" fmla="*/ 13737950 w 20484799"/>
              <a:gd name="connsiteY32" fmla="*/ 4488353 h 4669658"/>
              <a:gd name="connsiteX33" fmla="*/ 6734517 w 20484799"/>
              <a:gd name="connsiteY33" fmla="*/ 4467593 h 4669658"/>
              <a:gd name="connsiteX34" fmla="*/ 6746833 w 20484799"/>
              <a:gd name="connsiteY34" fmla="*/ 4489574 h 4669658"/>
              <a:gd name="connsiteX35" fmla="*/ 6670469 w 20484799"/>
              <a:gd name="connsiteY35" fmla="*/ 4535977 h 4669658"/>
              <a:gd name="connsiteX36" fmla="*/ 6617507 w 20484799"/>
              <a:gd name="connsiteY36" fmla="*/ 4565285 h 4669658"/>
              <a:gd name="connsiteX37" fmla="*/ 6605190 w 20484799"/>
              <a:gd name="connsiteY37" fmla="*/ 4544525 h 4669658"/>
              <a:gd name="connsiteX38" fmla="*/ 6656921 w 20484799"/>
              <a:gd name="connsiteY38" fmla="*/ 4515218 h 4669658"/>
              <a:gd name="connsiteX39" fmla="*/ 15008607 w 20484799"/>
              <a:gd name="connsiteY39" fmla="*/ 4363182 h 4669658"/>
              <a:gd name="connsiteX40" fmla="*/ 15022557 w 20484799"/>
              <a:gd name="connsiteY40" fmla="*/ 4384828 h 4669658"/>
              <a:gd name="connsiteX41" fmla="*/ 14889407 w 20484799"/>
              <a:gd name="connsiteY41" fmla="*/ 4466319 h 4669658"/>
              <a:gd name="connsiteX42" fmla="*/ 14875457 w 20484799"/>
              <a:gd name="connsiteY42" fmla="*/ 4444673 h 4669658"/>
              <a:gd name="connsiteX43" fmla="*/ 5475775 w 20484799"/>
              <a:gd name="connsiteY43" fmla="*/ 4363182 h 4669658"/>
              <a:gd name="connsiteX44" fmla="*/ 5603870 w 20484799"/>
              <a:gd name="connsiteY44" fmla="*/ 4444673 h 4669658"/>
              <a:gd name="connsiteX45" fmla="*/ 5591553 w 20484799"/>
              <a:gd name="connsiteY45" fmla="*/ 4466319 h 4669658"/>
              <a:gd name="connsiteX46" fmla="*/ 5462226 w 20484799"/>
              <a:gd name="connsiteY46" fmla="*/ 4384828 h 4669658"/>
              <a:gd name="connsiteX47" fmla="*/ 13487729 w 20484799"/>
              <a:gd name="connsiteY47" fmla="*/ 4308230 h 4669658"/>
              <a:gd name="connsiteX48" fmla="*/ 13615824 w 20484799"/>
              <a:gd name="connsiteY48" fmla="*/ 4389997 h 4669658"/>
              <a:gd name="connsiteX49" fmla="*/ 13602276 w 20484799"/>
              <a:gd name="connsiteY49" fmla="*/ 4411382 h 4669658"/>
              <a:gd name="connsiteX50" fmla="*/ 13474181 w 20484799"/>
              <a:gd name="connsiteY50" fmla="*/ 4330873 h 4669658"/>
              <a:gd name="connsiteX51" fmla="*/ 6996616 w 20484799"/>
              <a:gd name="connsiteY51" fmla="*/ 4308230 h 4669658"/>
              <a:gd name="connsiteX52" fmla="*/ 7010565 w 20484799"/>
              <a:gd name="connsiteY52" fmla="*/ 4329876 h 4669658"/>
              <a:gd name="connsiteX53" fmla="*/ 6877414 w 20484799"/>
              <a:gd name="connsiteY53" fmla="*/ 4411367 h 4669658"/>
              <a:gd name="connsiteX54" fmla="*/ 6863465 w 20484799"/>
              <a:gd name="connsiteY54" fmla="*/ 4388447 h 4669658"/>
              <a:gd name="connsiteX55" fmla="*/ 15267321 w 20484799"/>
              <a:gd name="connsiteY55" fmla="*/ 4203824 h 4669658"/>
              <a:gd name="connsiteX56" fmla="*/ 15280869 w 20484799"/>
              <a:gd name="connsiteY56" fmla="*/ 4225469 h 4669658"/>
              <a:gd name="connsiteX57" fmla="*/ 15151543 w 20484799"/>
              <a:gd name="connsiteY57" fmla="*/ 4306958 h 4669658"/>
              <a:gd name="connsiteX58" fmla="*/ 15139227 w 20484799"/>
              <a:gd name="connsiteY58" fmla="*/ 4284039 h 4669658"/>
              <a:gd name="connsiteX59" fmla="*/ 5212404 w 20484799"/>
              <a:gd name="connsiteY59" fmla="*/ 4198327 h 4669658"/>
              <a:gd name="connsiteX60" fmla="*/ 5345559 w 20484799"/>
              <a:gd name="connsiteY60" fmla="*/ 4280094 h 4669658"/>
              <a:gd name="connsiteX61" fmla="*/ 5331609 w 20484799"/>
              <a:gd name="connsiteY61" fmla="*/ 4301479 h 4669658"/>
              <a:gd name="connsiteX62" fmla="*/ 5198454 w 20484799"/>
              <a:gd name="connsiteY62" fmla="*/ 4220970 h 4669658"/>
              <a:gd name="connsiteX63" fmla="*/ 13229857 w 20484799"/>
              <a:gd name="connsiteY63" fmla="*/ 4148872 h 4669658"/>
              <a:gd name="connsiteX64" fmla="*/ 13363008 w 20484799"/>
              <a:gd name="connsiteY64" fmla="*/ 4229087 h 4669658"/>
              <a:gd name="connsiteX65" fmla="*/ 13349059 w 20484799"/>
              <a:gd name="connsiteY65" fmla="*/ 4252006 h 4669658"/>
              <a:gd name="connsiteX66" fmla="*/ 13215908 w 20484799"/>
              <a:gd name="connsiteY66" fmla="*/ 4170517 h 4669658"/>
              <a:gd name="connsiteX67" fmla="*/ 7256562 w 20484799"/>
              <a:gd name="connsiteY67" fmla="*/ 4148872 h 4669658"/>
              <a:gd name="connsiteX68" fmla="*/ 7268878 w 20484799"/>
              <a:gd name="connsiteY68" fmla="*/ 4171514 h 4669658"/>
              <a:gd name="connsiteX69" fmla="*/ 7140783 w 20484799"/>
              <a:gd name="connsiteY69" fmla="*/ 4252021 h 4669658"/>
              <a:gd name="connsiteX70" fmla="*/ 7127235 w 20484799"/>
              <a:gd name="connsiteY70" fmla="*/ 4229379 h 4669658"/>
              <a:gd name="connsiteX71" fmla="*/ 15530653 w 20484799"/>
              <a:gd name="connsiteY71" fmla="*/ 4044461 h 4669658"/>
              <a:gd name="connsiteX72" fmla="*/ 15544601 w 20484799"/>
              <a:gd name="connsiteY72" fmla="*/ 4067380 h 4669658"/>
              <a:gd name="connsiteX73" fmla="*/ 15410179 w 20484799"/>
              <a:gd name="connsiteY73" fmla="*/ 4147598 h 4669658"/>
              <a:gd name="connsiteX74" fmla="*/ 15397499 w 20484799"/>
              <a:gd name="connsiteY74" fmla="*/ 4125952 h 4669658"/>
              <a:gd name="connsiteX75" fmla="*/ 4953728 w 20484799"/>
              <a:gd name="connsiteY75" fmla="*/ 4044461 h 4669658"/>
              <a:gd name="connsiteX76" fmla="*/ 5081823 w 20484799"/>
              <a:gd name="connsiteY76" fmla="*/ 4124678 h 4669658"/>
              <a:gd name="connsiteX77" fmla="*/ 5069505 w 20484799"/>
              <a:gd name="connsiteY77" fmla="*/ 4147598 h 4669658"/>
              <a:gd name="connsiteX78" fmla="*/ 4940179 w 20484799"/>
              <a:gd name="connsiteY78" fmla="*/ 4066107 h 4669658"/>
              <a:gd name="connsiteX79" fmla="*/ 12965687 w 20484799"/>
              <a:gd name="connsiteY79" fmla="*/ 3989509 h 4669658"/>
              <a:gd name="connsiteX80" fmla="*/ 13093782 w 20484799"/>
              <a:gd name="connsiteY80" fmla="*/ 4070018 h 4669658"/>
              <a:gd name="connsiteX81" fmla="*/ 13081466 w 20484799"/>
              <a:gd name="connsiteY81" fmla="*/ 4092661 h 4669658"/>
              <a:gd name="connsiteX82" fmla="*/ 12952139 w 20484799"/>
              <a:gd name="connsiteY82" fmla="*/ 4012152 h 4669658"/>
              <a:gd name="connsiteX83" fmla="*/ 7518661 w 20484799"/>
              <a:gd name="connsiteY83" fmla="*/ 3989509 h 4669658"/>
              <a:gd name="connsiteX84" fmla="*/ 7532611 w 20484799"/>
              <a:gd name="connsiteY84" fmla="*/ 4012152 h 4669658"/>
              <a:gd name="connsiteX85" fmla="*/ 7399457 w 20484799"/>
              <a:gd name="connsiteY85" fmla="*/ 4092661 h 4669658"/>
              <a:gd name="connsiteX86" fmla="*/ 7385507 w 20484799"/>
              <a:gd name="connsiteY86" fmla="*/ 4070018 h 4669658"/>
              <a:gd name="connsiteX87" fmla="*/ 15789361 w 20484799"/>
              <a:gd name="connsiteY87" fmla="*/ 3885102 h 4669658"/>
              <a:gd name="connsiteX88" fmla="*/ 15802911 w 20484799"/>
              <a:gd name="connsiteY88" fmla="*/ 3907744 h 4669658"/>
              <a:gd name="connsiteX89" fmla="*/ 15673583 w 20484799"/>
              <a:gd name="connsiteY89" fmla="*/ 3988251 h 4669658"/>
              <a:gd name="connsiteX90" fmla="*/ 15661267 w 20484799"/>
              <a:gd name="connsiteY90" fmla="*/ 3965609 h 4669658"/>
              <a:gd name="connsiteX91" fmla="*/ 4695448 w 20484799"/>
              <a:gd name="connsiteY91" fmla="*/ 3879605 h 4669658"/>
              <a:gd name="connsiteX92" fmla="*/ 4823544 w 20484799"/>
              <a:gd name="connsiteY92" fmla="*/ 3960114 h 4669658"/>
              <a:gd name="connsiteX93" fmla="*/ 4809995 w 20484799"/>
              <a:gd name="connsiteY93" fmla="*/ 3982757 h 4669658"/>
              <a:gd name="connsiteX94" fmla="*/ 4681899 w 20484799"/>
              <a:gd name="connsiteY94" fmla="*/ 3902248 h 4669658"/>
              <a:gd name="connsiteX95" fmla="*/ 12707813 w 20484799"/>
              <a:gd name="connsiteY95" fmla="*/ 3830150 h 4669658"/>
              <a:gd name="connsiteX96" fmla="*/ 12840967 w 20484799"/>
              <a:gd name="connsiteY96" fmla="*/ 3910657 h 4669658"/>
              <a:gd name="connsiteX97" fmla="*/ 12828285 w 20484799"/>
              <a:gd name="connsiteY97" fmla="*/ 3933299 h 4669658"/>
              <a:gd name="connsiteX98" fmla="*/ 12693863 w 20484799"/>
              <a:gd name="connsiteY98" fmla="*/ 3851535 h 4669658"/>
              <a:gd name="connsiteX99" fmla="*/ 7778603 w 20484799"/>
              <a:gd name="connsiteY99" fmla="*/ 3830150 h 4669658"/>
              <a:gd name="connsiteX100" fmla="*/ 7790919 w 20484799"/>
              <a:gd name="connsiteY100" fmla="*/ 3853069 h 4669658"/>
              <a:gd name="connsiteX101" fmla="*/ 7662824 w 20484799"/>
              <a:gd name="connsiteY101" fmla="*/ 3933284 h 4669658"/>
              <a:gd name="connsiteX102" fmla="*/ 7649276 w 20484799"/>
              <a:gd name="connsiteY102" fmla="*/ 3911638 h 4669658"/>
              <a:gd name="connsiteX103" fmla="*/ 16038015 w 20484799"/>
              <a:gd name="connsiteY103" fmla="*/ 3709256 h 4669658"/>
              <a:gd name="connsiteX104" fmla="*/ 16055661 w 20484799"/>
              <a:gd name="connsiteY104" fmla="*/ 3728345 h 4669658"/>
              <a:gd name="connsiteX105" fmla="*/ 15933407 w 20484799"/>
              <a:gd name="connsiteY105" fmla="*/ 3828877 h 4669658"/>
              <a:gd name="connsiteX106" fmla="*/ 15919543 w 20484799"/>
              <a:gd name="connsiteY106" fmla="*/ 3807244 h 4669658"/>
              <a:gd name="connsiteX107" fmla="*/ 16038015 w 20484799"/>
              <a:gd name="connsiteY107" fmla="*/ 3709256 h 4669658"/>
              <a:gd name="connsiteX108" fmla="*/ 4446763 w 20484799"/>
              <a:gd name="connsiteY108" fmla="*/ 3703759 h 4669658"/>
              <a:gd name="connsiteX109" fmla="*/ 4565241 w 20484799"/>
              <a:gd name="connsiteY109" fmla="*/ 3798290 h 4669658"/>
              <a:gd name="connsiteX110" fmla="*/ 4550116 w 20484799"/>
              <a:gd name="connsiteY110" fmla="*/ 3817932 h 4669658"/>
              <a:gd name="connsiteX111" fmla="*/ 4429119 w 20484799"/>
              <a:gd name="connsiteY111" fmla="*/ 3722174 h 4669658"/>
              <a:gd name="connsiteX112" fmla="*/ 12477794 w 20484799"/>
              <a:gd name="connsiteY112" fmla="*/ 3632324 h 4669658"/>
              <a:gd name="connsiteX113" fmla="*/ 12582696 w 20484799"/>
              <a:gd name="connsiteY113" fmla="*/ 3739079 h 4669658"/>
              <a:gd name="connsiteX114" fmla="*/ 12566266 w 20484799"/>
              <a:gd name="connsiteY114" fmla="*/ 3757485 h 4669658"/>
              <a:gd name="connsiteX115" fmla="*/ 12457572 w 20484799"/>
              <a:gd name="connsiteY115" fmla="*/ 3648276 h 4669658"/>
              <a:gd name="connsiteX116" fmla="*/ 8001677 w 20484799"/>
              <a:gd name="connsiteY116" fmla="*/ 3632324 h 4669658"/>
              <a:gd name="connsiteX117" fmla="*/ 8021699 w 20484799"/>
              <a:gd name="connsiteY117" fmla="*/ 3648276 h 4669658"/>
              <a:gd name="connsiteX118" fmla="*/ 7912830 w 20484799"/>
              <a:gd name="connsiteY118" fmla="*/ 3757485 h 4669658"/>
              <a:gd name="connsiteX119" fmla="*/ 7896562 w 20484799"/>
              <a:gd name="connsiteY119" fmla="*/ 3739079 h 4669658"/>
              <a:gd name="connsiteX120" fmla="*/ 8001677 w 20484799"/>
              <a:gd name="connsiteY120" fmla="*/ 3632324 h 4669658"/>
              <a:gd name="connsiteX121" fmla="*/ 16214071 w 20484799"/>
              <a:gd name="connsiteY121" fmla="*/ 3467468 h 4669658"/>
              <a:gd name="connsiteX122" fmla="*/ 16236991 w 20484799"/>
              <a:gd name="connsiteY122" fmla="*/ 3478553 h 4669658"/>
              <a:gd name="connsiteX123" fmla="*/ 16154227 w 20484799"/>
              <a:gd name="connsiteY123" fmla="*/ 3609111 h 4669658"/>
              <a:gd name="connsiteX124" fmla="*/ 16133855 w 20484799"/>
              <a:gd name="connsiteY124" fmla="*/ 3594331 h 4669658"/>
              <a:gd name="connsiteX125" fmla="*/ 16214071 w 20484799"/>
              <a:gd name="connsiteY125" fmla="*/ 3467468 h 4669658"/>
              <a:gd name="connsiteX126" fmla="*/ 4269758 w 20484799"/>
              <a:gd name="connsiteY126" fmla="*/ 3461971 h 4669658"/>
              <a:gd name="connsiteX127" fmla="*/ 4345470 w 20484799"/>
              <a:gd name="connsiteY127" fmla="*/ 3590066 h 4669658"/>
              <a:gd name="connsiteX128" fmla="*/ 4325931 w 20484799"/>
              <a:gd name="connsiteY128" fmla="*/ 3603614 h 4669658"/>
              <a:gd name="connsiteX129" fmla="*/ 4247776 w 20484799"/>
              <a:gd name="connsiteY129" fmla="*/ 3473056 h 4669658"/>
              <a:gd name="connsiteX130" fmla="*/ 12332729 w 20484799"/>
              <a:gd name="connsiteY130" fmla="*/ 3368554 h 4669658"/>
              <a:gd name="connsiteX131" fmla="*/ 12395885 w 20484799"/>
              <a:gd name="connsiteY131" fmla="*/ 3503434 h 4669658"/>
              <a:gd name="connsiteX132" fmla="*/ 12373594 w 20484799"/>
              <a:gd name="connsiteY132" fmla="*/ 3515696 h 4669658"/>
              <a:gd name="connsiteX133" fmla="*/ 12309200 w 20484799"/>
              <a:gd name="connsiteY133" fmla="*/ 3377137 h 4669658"/>
              <a:gd name="connsiteX134" fmla="*/ 8152048 w 20484799"/>
              <a:gd name="connsiteY134" fmla="*/ 3368554 h 4669658"/>
              <a:gd name="connsiteX135" fmla="*/ 8175577 w 20484799"/>
              <a:gd name="connsiteY135" fmla="*/ 3378363 h 4669658"/>
              <a:gd name="connsiteX136" fmla="*/ 8111182 w 20484799"/>
              <a:gd name="connsiteY136" fmla="*/ 3515696 h 4669658"/>
              <a:gd name="connsiteX137" fmla="*/ 8088892 w 20484799"/>
              <a:gd name="connsiteY137" fmla="*/ 3503434 h 4669658"/>
              <a:gd name="connsiteX138" fmla="*/ 8152048 w 20484799"/>
              <a:gd name="connsiteY138" fmla="*/ 3368554 h 4669658"/>
              <a:gd name="connsiteX139" fmla="*/ 16295605 w 20484799"/>
              <a:gd name="connsiteY139" fmla="*/ 3176221 h 4669658"/>
              <a:gd name="connsiteX140" fmla="*/ 16319497 w 20484799"/>
              <a:gd name="connsiteY140" fmla="*/ 3179914 h 4669658"/>
              <a:gd name="connsiteX141" fmla="*/ 16288437 w 20484799"/>
              <a:gd name="connsiteY141" fmla="*/ 3328855 h 4669658"/>
              <a:gd name="connsiteX142" fmla="*/ 16265739 w 20484799"/>
              <a:gd name="connsiteY142" fmla="*/ 3321470 h 4669658"/>
              <a:gd name="connsiteX143" fmla="*/ 16295605 w 20484799"/>
              <a:gd name="connsiteY143" fmla="*/ 3176221 h 4669658"/>
              <a:gd name="connsiteX144" fmla="*/ 4183743 w 20484799"/>
              <a:gd name="connsiteY144" fmla="*/ 3176221 h 4669658"/>
              <a:gd name="connsiteX145" fmla="*/ 4213609 w 20484799"/>
              <a:gd name="connsiteY145" fmla="*/ 3322700 h 4669658"/>
              <a:gd name="connsiteX146" fmla="*/ 4189716 w 20484799"/>
              <a:gd name="connsiteY146" fmla="*/ 3328855 h 4669658"/>
              <a:gd name="connsiteX147" fmla="*/ 4159851 w 20484799"/>
              <a:gd name="connsiteY147" fmla="*/ 3179914 h 4669658"/>
              <a:gd name="connsiteX148" fmla="*/ 8206524 w 20484799"/>
              <a:gd name="connsiteY148" fmla="*/ 3077307 h 4669658"/>
              <a:gd name="connsiteX149" fmla="*/ 8230565 w 20484799"/>
              <a:gd name="connsiteY149" fmla="*/ 3077307 h 4669658"/>
              <a:gd name="connsiteX150" fmla="*/ 8216141 w 20484799"/>
              <a:gd name="connsiteY150" fmla="*/ 3229931 h 4669658"/>
              <a:gd name="connsiteX151" fmla="*/ 8193302 w 20484799"/>
              <a:gd name="connsiteY151" fmla="*/ 3226209 h 4669658"/>
              <a:gd name="connsiteX152" fmla="*/ 8206524 w 20484799"/>
              <a:gd name="connsiteY152" fmla="*/ 3077307 h 4669658"/>
              <a:gd name="connsiteX153" fmla="*/ 12254248 w 20484799"/>
              <a:gd name="connsiteY153" fmla="*/ 3071814 h 4669658"/>
              <a:gd name="connsiteX154" fmla="*/ 12278728 w 20484799"/>
              <a:gd name="connsiteY154" fmla="*/ 3071814 h 4669658"/>
              <a:gd name="connsiteX155" fmla="*/ 12291550 w 20484799"/>
              <a:gd name="connsiteY155" fmla="*/ 3219524 h 4669658"/>
              <a:gd name="connsiteX156" fmla="*/ 12267071 w 20484799"/>
              <a:gd name="connsiteY156" fmla="*/ 3224448 h 4669658"/>
              <a:gd name="connsiteX157" fmla="*/ 12254248 w 20484799"/>
              <a:gd name="connsiteY157" fmla="*/ 3071814 h 4669658"/>
              <a:gd name="connsiteX158" fmla="*/ 16304207 w 20484799"/>
              <a:gd name="connsiteY158" fmla="*/ 2873987 h 4669658"/>
              <a:gd name="connsiteX159" fmla="*/ 16330373 w 20484799"/>
              <a:gd name="connsiteY159" fmla="*/ 2873987 h 4669658"/>
              <a:gd name="connsiteX160" fmla="*/ 16330373 w 20484799"/>
              <a:gd name="connsiteY160" fmla="*/ 3026601 h 4669658"/>
              <a:gd name="connsiteX161" fmla="*/ 16304207 w 20484799"/>
              <a:gd name="connsiteY161" fmla="*/ 3026601 h 4669658"/>
              <a:gd name="connsiteX162" fmla="*/ 4154354 w 20484799"/>
              <a:gd name="connsiteY162" fmla="*/ 2868490 h 4669658"/>
              <a:gd name="connsiteX163" fmla="*/ 4180523 w 20484799"/>
              <a:gd name="connsiteY163" fmla="*/ 2868490 h 4669658"/>
              <a:gd name="connsiteX164" fmla="*/ 4180523 w 20484799"/>
              <a:gd name="connsiteY164" fmla="*/ 3021114 h 4669658"/>
              <a:gd name="connsiteX165" fmla="*/ 4154354 w 20484799"/>
              <a:gd name="connsiteY165" fmla="*/ 3021114 h 4669658"/>
              <a:gd name="connsiteX166" fmla="*/ 12254248 w 20484799"/>
              <a:gd name="connsiteY166" fmla="*/ 2769577 h 4669658"/>
              <a:gd name="connsiteX167" fmla="*/ 12280477 w 20484799"/>
              <a:gd name="connsiteY167" fmla="*/ 2769577 h 4669658"/>
              <a:gd name="connsiteX168" fmla="*/ 12280477 w 20484799"/>
              <a:gd name="connsiteY168" fmla="*/ 2922191 h 4669658"/>
              <a:gd name="connsiteX169" fmla="*/ 12254248 w 20484799"/>
              <a:gd name="connsiteY169" fmla="*/ 2922191 h 4669658"/>
              <a:gd name="connsiteX170" fmla="*/ 8204292 w 20484799"/>
              <a:gd name="connsiteY170" fmla="*/ 2769577 h 4669658"/>
              <a:gd name="connsiteX171" fmla="*/ 8230458 w 20484799"/>
              <a:gd name="connsiteY171" fmla="*/ 2769577 h 4669658"/>
              <a:gd name="connsiteX172" fmla="*/ 8230458 w 20484799"/>
              <a:gd name="connsiteY172" fmla="*/ 2922201 h 4669658"/>
              <a:gd name="connsiteX173" fmla="*/ 8204292 w 20484799"/>
              <a:gd name="connsiteY173" fmla="*/ 2922201 h 4669658"/>
              <a:gd name="connsiteX174" fmla="*/ 16304207 w 20484799"/>
              <a:gd name="connsiteY174" fmla="*/ 2566256 h 4669658"/>
              <a:gd name="connsiteX175" fmla="*/ 16330373 w 20484799"/>
              <a:gd name="connsiteY175" fmla="*/ 2566256 h 4669658"/>
              <a:gd name="connsiteX176" fmla="*/ 16330373 w 20484799"/>
              <a:gd name="connsiteY176" fmla="*/ 2718880 h 4669658"/>
              <a:gd name="connsiteX177" fmla="*/ 16304207 w 20484799"/>
              <a:gd name="connsiteY177" fmla="*/ 2718880 h 4669658"/>
              <a:gd name="connsiteX178" fmla="*/ 4154352 w 20484799"/>
              <a:gd name="connsiteY178" fmla="*/ 2566256 h 4669658"/>
              <a:gd name="connsiteX179" fmla="*/ 4180522 w 20484799"/>
              <a:gd name="connsiteY179" fmla="*/ 2566256 h 4669658"/>
              <a:gd name="connsiteX180" fmla="*/ 4180522 w 20484799"/>
              <a:gd name="connsiteY180" fmla="*/ 2718870 h 4669658"/>
              <a:gd name="connsiteX181" fmla="*/ 4154352 w 20484799"/>
              <a:gd name="connsiteY181" fmla="*/ 2718870 h 4669658"/>
              <a:gd name="connsiteX182" fmla="*/ 12254248 w 20484799"/>
              <a:gd name="connsiteY182" fmla="*/ 2461846 h 4669658"/>
              <a:gd name="connsiteX183" fmla="*/ 12280477 w 20484799"/>
              <a:gd name="connsiteY183" fmla="*/ 2461846 h 4669658"/>
              <a:gd name="connsiteX184" fmla="*/ 12280477 w 20484799"/>
              <a:gd name="connsiteY184" fmla="*/ 2614470 h 4669658"/>
              <a:gd name="connsiteX185" fmla="*/ 12254248 w 20484799"/>
              <a:gd name="connsiteY185" fmla="*/ 2614470 h 4669658"/>
              <a:gd name="connsiteX186" fmla="*/ 8204292 w 20484799"/>
              <a:gd name="connsiteY186" fmla="*/ 2461846 h 4669658"/>
              <a:gd name="connsiteX187" fmla="*/ 8230458 w 20484799"/>
              <a:gd name="connsiteY187" fmla="*/ 2461846 h 4669658"/>
              <a:gd name="connsiteX188" fmla="*/ 8230458 w 20484799"/>
              <a:gd name="connsiteY188" fmla="*/ 2614470 h 4669658"/>
              <a:gd name="connsiteX189" fmla="*/ 8204292 w 20484799"/>
              <a:gd name="connsiteY189" fmla="*/ 2614470 h 4669658"/>
              <a:gd name="connsiteX190" fmla="*/ 16304207 w 20484799"/>
              <a:gd name="connsiteY190" fmla="*/ 2258525 h 4669658"/>
              <a:gd name="connsiteX191" fmla="*/ 16330373 w 20484799"/>
              <a:gd name="connsiteY191" fmla="*/ 2258525 h 4669658"/>
              <a:gd name="connsiteX192" fmla="*/ 16330373 w 20484799"/>
              <a:gd name="connsiteY192" fmla="*/ 2411139 h 4669658"/>
              <a:gd name="connsiteX193" fmla="*/ 16304207 w 20484799"/>
              <a:gd name="connsiteY193" fmla="*/ 2411139 h 4669658"/>
              <a:gd name="connsiteX194" fmla="*/ 4154368 w 20484799"/>
              <a:gd name="connsiteY194" fmla="*/ 2258525 h 4669658"/>
              <a:gd name="connsiteX195" fmla="*/ 4180537 w 20484799"/>
              <a:gd name="connsiteY195" fmla="*/ 2258525 h 4669658"/>
              <a:gd name="connsiteX196" fmla="*/ 4180537 w 20484799"/>
              <a:gd name="connsiteY196" fmla="*/ 2411139 h 4669658"/>
              <a:gd name="connsiteX197" fmla="*/ 4154368 w 20484799"/>
              <a:gd name="connsiteY197" fmla="*/ 2411139 h 4669658"/>
              <a:gd name="connsiteX198" fmla="*/ 20370025 w 20484799"/>
              <a:gd name="connsiteY198" fmla="*/ 2220057 h 4669658"/>
              <a:gd name="connsiteX199" fmla="*/ 20484799 w 20484799"/>
              <a:gd name="connsiteY199" fmla="*/ 2334832 h 4669658"/>
              <a:gd name="connsiteX200" fmla="*/ 20370025 w 20484799"/>
              <a:gd name="connsiteY200" fmla="*/ 2449608 h 4669658"/>
              <a:gd name="connsiteX201" fmla="*/ 20255249 w 20484799"/>
              <a:gd name="connsiteY201" fmla="*/ 2334832 h 4669658"/>
              <a:gd name="connsiteX202" fmla="*/ 20370025 w 20484799"/>
              <a:gd name="connsiteY202" fmla="*/ 2220057 h 4669658"/>
              <a:gd name="connsiteX203" fmla="*/ 116023 w 20484799"/>
              <a:gd name="connsiteY203" fmla="*/ 2220057 h 4669658"/>
              <a:gd name="connsiteX204" fmla="*/ 229550 w 20484799"/>
              <a:gd name="connsiteY204" fmla="*/ 2334832 h 4669658"/>
              <a:gd name="connsiteX205" fmla="*/ 116023 w 20484799"/>
              <a:gd name="connsiteY205" fmla="*/ 2449608 h 4669658"/>
              <a:gd name="connsiteX206" fmla="*/ 0 w 20484799"/>
              <a:gd name="connsiteY206" fmla="*/ 2334832 h 4669658"/>
              <a:gd name="connsiteX207" fmla="*/ 116023 w 20484799"/>
              <a:gd name="connsiteY207" fmla="*/ 2220057 h 4669658"/>
              <a:gd name="connsiteX208" fmla="*/ 8204292 w 20484799"/>
              <a:gd name="connsiteY208" fmla="*/ 2159612 h 4669658"/>
              <a:gd name="connsiteX209" fmla="*/ 8230458 w 20484799"/>
              <a:gd name="connsiteY209" fmla="*/ 2159612 h 4669658"/>
              <a:gd name="connsiteX210" fmla="*/ 8230458 w 20484799"/>
              <a:gd name="connsiteY210" fmla="*/ 2312236 h 4669658"/>
              <a:gd name="connsiteX211" fmla="*/ 8204292 w 20484799"/>
              <a:gd name="connsiteY211" fmla="*/ 2312236 h 4669658"/>
              <a:gd name="connsiteX212" fmla="*/ 12254248 w 20484799"/>
              <a:gd name="connsiteY212" fmla="*/ 2154115 h 4669658"/>
              <a:gd name="connsiteX213" fmla="*/ 12280477 w 20484799"/>
              <a:gd name="connsiteY213" fmla="*/ 2154115 h 4669658"/>
              <a:gd name="connsiteX214" fmla="*/ 12280477 w 20484799"/>
              <a:gd name="connsiteY214" fmla="*/ 2306729 h 4669658"/>
              <a:gd name="connsiteX215" fmla="*/ 12254248 w 20484799"/>
              <a:gd name="connsiteY215" fmla="*/ 2306729 h 4669658"/>
              <a:gd name="connsiteX216" fmla="*/ 20354163 w 20484799"/>
              <a:gd name="connsiteY216" fmla="*/ 1956288 h 4669658"/>
              <a:gd name="connsiteX217" fmla="*/ 20380331 w 20484799"/>
              <a:gd name="connsiteY217" fmla="*/ 1956288 h 4669658"/>
              <a:gd name="connsiteX218" fmla="*/ 20380331 w 20484799"/>
              <a:gd name="connsiteY218" fmla="*/ 2108892 h 4669658"/>
              <a:gd name="connsiteX219" fmla="*/ 20354163 w 20484799"/>
              <a:gd name="connsiteY219" fmla="*/ 2108892 h 4669658"/>
              <a:gd name="connsiteX220" fmla="*/ 16304207 w 20484799"/>
              <a:gd name="connsiteY220" fmla="*/ 1956288 h 4669658"/>
              <a:gd name="connsiteX221" fmla="*/ 16330373 w 20484799"/>
              <a:gd name="connsiteY221" fmla="*/ 1956288 h 4669658"/>
              <a:gd name="connsiteX222" fmla="*/ 16330373 w 20484799"/>
              <a:gd name="connsiteY222" fmla="*/ 2108892 h 4669658"/>
              <a:gd name="connsiteX223" fmla="*/ 16304207 w 20484799"/>
              <a:gd name="connsiteY223" fmla="*/ 2108892 h 4669658"/>
              <a:gd name="connsiteX224" fmla="*/ 4154376 w 20484799"/>
              <a:gd name="connsiteY224" fmla="*/ 1956288 h 4669658"/>
              <a:gd name="connsiteX225" fmla="*/ 4180546 w 20484799"/>
              <a:gd name="connsiteY225" fmla="*/ 1956288 h 4669658"/>
              <a:gd name="connsiteX226" fmla="*/ 4180546 w 20484799"/>
              <a:gd name="connsiteY226" fmla="*/ 2108892 h 4669658"/>
              <a:gd name="connsiteX227" fmla="*/ 4154376 w 20484799"/>
              <a:gd name="connsiteY227" fmla="*/ 2108892 h 4669658"/>
              <a:gd name="connsiteX228" fmla="*/ 104409 w 20484799"/>
              <a:gd name="connsiteY228" fmla="*/ 1956288 h 4669658"/>
              <a:gd name="connsiteX229" fmla="*/ 130575 w 20484799"/>
              <a:gd name="connsiteY229" fmla="*/ 1956288 h 4669658"/>
              <a:gd name="connsiteX230" fmla="*/ 130575 w 20484799"/>
              <a:gd name="connsiteY230" fmla="*/ 2108892 h 4669658"/>
              <a:gd name="connsiteX231" fmla="*/ 104409 w 20484799"/>
              <a:gd name="connsiteY231" fmla="*/ 2108892 h 4669658"/>
              <a:gd name="connsiteX232" fmla="*/ 12254248 w 20484799"/>
              <a:gd name="connsiteY232" fmla="*/ 1851881 h 4669658"/>
              <a:gd name="connsiteX233" fmla="*/ 12280477 w 20484799"/>
              <a:gd name="connsiteY233" fmla="*/ 1851881 h 4669658"/>
              <a:gd name="connsiteX234" fmla="*/ 12280477 w 20484799"/>
              <a:gd name="connsiteY234" fmla="*/ 2004505 h 4669658"/>
              <a:gd name="connsiteX235" fmla="*/ 12254248 w 20484799"/>
              <a:gd name="connsiteY235" fmla="*/ 2004505 h 4669658"/>
              <a:gd name="connsiteX236" fmla="*/ 8204292 w 20484799"/>
              <a:gd name="connsiteY236" fmla="*/ 1851881 h 4669658"/>
              <a:gd name="connsiteX237" fmla="*/ 8230458 w 20484799"/>
              <a:gd name="connsiteY237" fmla="*/ 1851881 h 4669658"/>
              <a:gd name="connsiteX238" fmla="*/ 8230458 w 20484799"/>
              <a:gd name="connsiteY238" fmla="*/ 2004515 h 4669658"/>
              <a:gd name="connsiteX239" fmla="*/ 8204292 w 20484799"/>
              <a:gd name="connsiteY239" fmla="*/ 2004515 h 4669658"/>
              <a:gd name="connsiteX240" fmla="*/ 20354163 w 20484799"/>
              <a:gd name="connsiteY240" fmla="*/ 1654054 h 4669658"/>
              <a:gd name="connsiteX241" fmla="*/ 20380331 w 20484799"/>
              <a:gd name="connsiteY241" fmla="*/ 1654054 h 4669658"/>
              <a:gd name="connsiteX242" fmla="*/ 20380331 w 20484799"/>
              <a:gd name="connsiteY242" fmla="*/ 1806658 h 4669658"/>
              <a:gd name="connsiteX243" fmla="*/ 20354163 w 20484799"/>
              <a:gd name="connsiteY243" fmla="*/ 1806658 h 4669658"/>
              <a:gd name="connsiteX244" fmla="*/ 16304207 w 20484799"/>
              <a:gd name="connsiteY244" fmla="*/ 1654054 h 4669658"/>
              <a:gd name="connsiteX245" fmla="*/ 16330373 w 20484799"/>
              <a:gd name="connsiteY245" fmla="*/ 1654054 h 4669658"/>
              <a:gd name="connsiteX246" fmla="*/ 16330373 w 20484799"/>
              <a:gd name="connsiteY246" fmla="*/ 1806658 h 4669658"/>
              <a:gd name="connsiteX247" fmla="*/ 16304207 w 20484799"/>
              <a:gd name="connsiteY247" fmla="*/ 1806658 h 4669658"/>
              <a:gd name="connsiteX248" fmla="*/ 4154375 w 20484799"/>
              <a:gd name="connsiteY248" fmla="*/ 1654054 h 4669658"/>
              <a:gd name="connsiteX249" fmla="*/ 4180544 w 20484799"/>
              <a:gd name="connsiteY249" fmla="*/ 1654054 h 4669658"/>
              <a:gd name="connsiteX250" fmla="*/ 4180544 w 20484799"/>
              <a:gd name="connsiteY250" fmla="*/ 1806658 h 4669658"/>
              <a:gd name="connsiteX251" fmla="*/ 4154375 w 20484799"/>
              <a:gd name="connsiteY251" fmla="*/ 1806658 h 4669658"/>
              <a:gd name="connsiteX252" fmla="*/ 104409 w 20484799"/>
              <a:gd name="connsiteY252" fmla="*/ 1654054 h 4669658"/>
              <a:gd name="connsiteX253" fmla="*/ 130575 w 20484799"/>
              <a:gd name="connsiteY253" fmla="*/ 1654054 h 4669658"/>
              <a:gd name="connsiteX254" fmla="*/ 130575 w 20484799"/>
              <a:gd name="connsiteY254" fmla="*/ 1806658 h 4669658"/>
              <a:gd name="connsiteX255" fmla="*/ 104409 w 20484799"/>
              <a:gd name="connsiteY255" fmla="*/ 1806658 h 4669658"/>
              <a:gd name="connsiteX256" fmla="*/ 12278291 w 20484799"/>
              <a:gd name="connsiteY256" fmla="*/ 1544150 h 4669658"/>
              <a:gd name="connsiteX257" fmla="*/ 12280581 w 20484799"/>
              <a:gd name="connsiteY257" fmla="*/ 1601229 h 4669658"/>
              <a:gd name="connsiteX258" fmla="*/ 12280581 w 20484799"/>
              <a:gd name="connsiteY258" fmla="*/ 1696774 h 4669658"/>
              <a:gd name="connsiteX259" fmla="*/ 12256538 w 20484799"/>
              <a:gd name="connsiteY259" fmla="*/ 1696774 h 4669658"/>
              <a:gd name="connsiteX260" fmla="*/ 12256538 w 20484799"/>
              <a:gd name="connsiteY260" fmla="*/ 1601229 h 4669658"/>
              <a:gd name="connsiteX261" fmla="*/ 12254248 w 20484799"/>
              <a:gd name="connsiteY261" fmla="*/ 1545391 h 4669658"/>
              <a:gd name="connsiteX262" fmla="*/ 8205541 w 20484799"/>
              <a:gd name="connsiteY262" fmla="*/ 1544150 h 4669658"/>
              <a:gd name="connsiteX263" fmla="*/ 8230517 w 20484799"/>
              <a:gd name="connsiteY263" fmla="*/ 1545391 h 4669658"/>
              <a:gd name="connsiteX264" fmla="*/ 8229268 w 20484799"/>
              <a:gd name="connsiteY264" fmla="*/ 1598747 h 4669658"/>
              <a:gd name="connsiteX265" fmla="*/ 8229268 w 20484799"/>
              <a:gd name="connsiteY265" fmla="*/ 1696774 h 4669658"/>
              <a:gd name="connsiteX266" fmla="*/ 8204292 w 20484799"/>
              <a:gd name="connsiteY266" fmla="*/ 1696774 h 4669658"/>
              <a:gd name="connsiteX267" fmla="*/ 8204292 w 20484799"/>
              <a:gd name="connsiteY267" fmla="*/ 1598747 h 4669658"/>
              <a:gd name="connsiteX268" fmla="*/ 8205541 w 20484799"/>
              <a:gd name="connsiteY268" fmla="*/ 1544150 h 4669658"/>
              <a:gd name="connsiteX269" fmla="*/ 16338425 w 20484799"/>
              <a:gd name="connsiteY269" fmla="*/ 1357314 h 4669658"/>
              <a:gd name="connsiteX270" fmla="*/ 16363403 w 20484799"/>
              <a:gd name="connsiteY270" fmla="*/ 1363568 h 4669658"/>
              <a:gd name="connsiteX271" fmla="*/ 16334679 w 20484799"/>
              <a:gd name="connsiteY271" fmla="*/ 1509928 h 4669658"/>
              <a:gd name="connsiteX272" fmla="*/ 16309699 w 20484799"/>
              <a:gd name="connsiteY272" fmla="*/ 1507426 h 4669658"/>
              <a:gd name="connsiteX273" fmla="*/ 16338425 w 20484799"/>
              <a:gd name="connsiteY273" fmla="*/ 1357314 h 4669658"/>
              <a:gd name="connsiteX274" fmla="*/ 139876 w 20484799"/>
              <a:gd name="connsiteY274" fmla="*/ 1357314 h 4669658"/>
              <a:gd name="connsiteX275" fmla="*/ 163606 w 20484799"/>
              <a:gd name="connsiteY275" fmla="*/ 1363568 h 4669658"/>
              <a:gd name="connsiteX276" fmla="*/ 136129 w 20484799"/>
              <a:gd name="connsiteY276" fmla="*/ 1509928 h 4669658"/>
              <a:gd name="connsiteX277" fmla="*/ 109902 w 20484799"/>
              <a:gd name="connsiteY277" fmla="*/ 1507426 h 4669658"/>
              <a:gd name="connsiteX278" fmla="*/ 139876 w 20484799"/>
              <a:gd name="connsiteY278" fmla="*/ 1357314 h 4669658"/>
              <a:gd name="connsiteX279" fmla="*/ 20346169 w 20484799"/>
              <a:gd name="connsiteY279" fmla="*/ 1351817 h 4669658"/>
              <a:gd name="connsiteX280" fmla="*/ 20374895 w 20484799"/>
              <a:gd name="connsiteY280" fmla="*/ 1500718 h 4669658"/>
              <a:gd name="connsiteX281" fmla="*/ 20349915 w 20484799"/>
              <a:gd name="connsiteY281" fmla="*/ 1504441 h 4669658"/>
              <a:gd name="connsiteX282" fmla="*/ 20321191 w 20484799"/>
              <a:gd name="connsiteY282" fmla="*/ 1359262 h 4669658"/>
              <a:gd name="connsiteX283" fmla="*/ 4146380 w 20484799"/>
              <a:gd name="connsiteY283" fmla="*/ 1351817 h 4669658"/>
              <a:gd name="connsiteX284" fmla="*/ 4175106 w 20484799"/>
              <a:gd name="connsiteY284" fmla="*/ 1500718 h 4669658"/>
              <a:gd name="connsiteX285" fmla="*/ 4150127 w 20484799"/>
              <a:gd name="connsiteY285" fmla="*/ 1504441 h 4669658"/>
              <a:gd name="connsiteX286" fmla="*/ 4121402 w 20484799"/>
              <a:gd name="connsiteY286" fmla="*/ 1359262 h 4669658"/>
              <a:gd name="connsiteX287" fmla="*/ 12205817 w 20484799"/>
              <a:gd name="connsiteY287" fmla="*/ 1241913 h 4669658"/>
              <a:gd name="connsiteX288" fmla="*/ 12253037 w 20484799"/>
              <a:gd name="connsiteY288" fmla="*/ 1388333 h 4669658"/>
              <a:gd name="connsiteX289" fmla="*/ 12228822 w 20484799"/>
              <a:gd name="connsiteY289" fmla="*/ 1394537 h 4669658"/>
              <a:gd name="connsiteX290" fmla="*/ 12182812 w 20484799"/>
              <a:gd name="connsiteY290" fmla="*/ 1251840 h 4669658"/>
              <a:gd name="connsiteX291" fmla="*/ 8274308 w 20484799"/>
              <a:gd name="connsiteY291" fmla="*/ 1241913 h 4669658"/>
              <a:gd name="connsiteX292" fmla="*/ 8296477 w 20484799"/>
              <a:gd name="connsiteY292" fmla="*/ 1251840 h 4669658"/>
              <a:gd name="connsiteX293" fmla="*/ 8250906 w 20484799"/>
              <a:gd name="connsiteY293" fmla="*/ 1394537 h 4669658"/>
              <a:gd name="connsiteX294" fmla="*/ 8226273 w 20484799"/>
              <a:gd name="connsiteY294" fmla="*/ 1389574 h 4669658"/>
              <a:gd name="connsiteX295" fmla="*/ 8274308 w 20484799"/>
              <a:gd name="connsiteY295" fmla="*/ 1241913 h 4669658"/>
              <a:gd name="connsiteX296" fmla="*/ 20215823 w 20484799"/>
              <a:gd name="connsiteY296" fmla="*/ 1077057 h 4669658"/>
              <a:gd name="connsiteX297" fmla="*/ 20292479 w 20484799"/>
              <a:gd name="connsiteY297" fmla="*/ 1207615 h 4669658"/>
              <a:gd name="connsiteX298" fmla="*/ 20268987 w 20484799"/>
              <a:gd name="connsiteY298" fmla="*/ 1218700 h 4669658"/>
              <a:gd name="connsiteX299" fmla="*/ 20194803 w 20484799"/>
              <a:gd name="connsiteY299" fmla="*/ 1091837 h 4669658"/>
              <a:gd name="connsiteX300" fmla="*/ 16468505 w 20484799"/>
              <a:gd name="connsiteY300" fmla="*/ 1077057 h 4669658"/>
              <a:gd name="connsiteX301" fmla="*/ 16489791 w 20484799"/>
              <a:gd name="connsiteY301" fmla="*/ 1091965 h 4669658"/>
              <a:gd name="connsiteX302" fmla="*/ 16414667 w 20484799"/>
              <a:gd name="connsiteY302" fmla="*/ 1218689 h 4669658"/>
              <a:gd name="connsiteX303" fmla="*/ 16392131 w 20484799"/>
              <a:gd name="connsiteY303" fmla="*/ 1208750 h 4669658"/>
              <a:gd name="connsiteX304" fmla="*/ 16468505 w 20484799"/>
              <a:gd name="connsiteY304" fmla="*/ 1077057 h 4669658"/>
              <a:gd name="connsiteX305" fmla="*/ 4015046 w 20484799"/>
              <a:gd name="connsiteY305" fmla="*/ 1077057 h 4669658"/>
              <a:gd name="connsiteX306" fmla="*/ 4092676 w 20484799"/>
              <a:gd name="connsiteY306" fmla="*/ 1207615 h 4669658"/>
              <a:gd name="connsiteX307" fmla="*/ 4070139 w 20484799"/>
              <a:gd name="connsiteY307" fmla="*/ 1218700 h 4669658"/>
              <a:gd name="connsiteX308" fmla="*/ 3995014 w 20484799"/>
              <a:gd name="connsiteY308" fmla="*/ 1091837 h 4669658"/>
              <a:gd name="connsiteX309" fmla="*/ 269686 w 20484799"/>
              <a:gd name="connsiteY309" fmla="*/ 1077057 h 4669658"/>
              <a:gd name="connsiteX310" fmla="*/ 289976 w 20484799"/>
              <a:gd name="connsiteY310" fmla="*/ 1091965 h 4669658"/>
              <a:gd name="connsiteX311" fmla="*/ 215157 w 20484799"/>
              <a:gd name="connsiteY311" fmla="*/ 1218689 h 4669658"/>
              <a:gd name="connsiteX312" fmla="*/ 192331 w 20484799"/>
              <a:gd name="connsiteY312" fmla="*/ 1208750 h 4669658"/>
              <a:gd name="connsiteX313" fmla="*/ 269686 w 20484799"/>
              <a:gd name="connsiteY313" fmla="*/ 1077057 h 4669658"/>
              <a:gd name="connsiteX314" fmla="*/ 12041011 w 20484799"/>
              <a:gd name="connsiteY314" fmla="*/ 983641 h 4669658"/>
              <a:gd name="connsiteX315" fmla="*/ 12137597 w 20484799"/>
              <a:gd name="connsiteY315" fmla="*/ 1105895 h 4669658"/>
              <a:gd name="connsiteX316" fmla="*/ 12115018 w 20484799"/>
              <a:gd name="connsiteY316" fmla="*/ 1119758 h 4669658"/>
              <a:gd name="connsiteX317" fmla="*/ 12023450 w 20484799"/>
              <a:gd name="connsiteY317" fmla="*/ 1000025 h 4669658"/>
              <a:gd name="connsiteX318" fmla="*/ 8443543 w 20484799"/>
              <a:gd name="connsiteY318" fmla="*/ 983641 h 4669658"/>
              <a:gd name="connsiteX319" fmla="*/ 8461296 w 20484799"/>
              <a:gd name="connsiteY319" fmla="*/ 1001125 h 4669658"/>
              <a:gd name="connsiteX320" fmla="*/ 8368725 w 20484799"/>
              <a:gd name="connsiteY320" fmla="*/ 1119770 h 4669658"/>
              <a:gd name="connsiteX321" fmla="*/ 8347167 w 20484799"/>
              <a:gd name="connsiteY321" fmla="*/ 1106032 h 4669658"/>
              <a:gd name="connsiteX322" fmla="*/ 8443543 w 20484799"/>
              <a:gd name="connsiteY322" fmla="*/ 983641 h 4669658"/>
              <a:gd name="connsiteX323" fmla="*/ 20006409 w 20484799"/>
              <a:gd name="connsiteY323" fmla="*/ 862747 h 4669658"/>
              <a:gd name="connsiteX324" fmla="*/ 20122119 w 20484799"/>
              <a:gd name="connsiteY324" fmla="*/ 964552 h 4669658"/>
              <a:gd name="connsiteX325" fmla="*/ 20103457 w 20484799"/>
              <a:gd name="connsiteY325" fmla="*/ 982368 h 4669658"/>
              <a:gd name="connsiteX326" fmla="*/ 19991479 w 20484799"/>
              <a:gd name="connsiteY326" fmla="*/ 884380 h 4669658"/>
              <a:gd name="connsiteX327" fmla="*/ 16683687 w 20484799"/>
              <a:gd name="connsiteY327" fmla="*/ 862747 h 4669658"/>
              <a:gd name="connsiteX328" fmla="*/ 16698617 w 20484799"/>
              <a:gd name="connsiteY328" fmla="*/ 883108 h 4669658"/>
              <a:gd name="connsiteX329" fmla="*/ 16586639 w 20484799"/>
              <a:gd name="connsiteY329" fmla="*/ 982368 h 4669658"/>
              <a:gd name="connsiteX330" fmla="*/ 16567975 w 20484799"/>
              <a:gd name="connsiteY330" fmla="*/ 963280 h 4669658"/>
              <a:gd name="connsiteX331" fmla="*/ 16683687 w 20484799"/>
              <a:gd name="connsiteY331" fmla="*/ 862747 h 4669658"/>
              <a:gd name="connsiteX332" fmla="*/ 3801266 w 20484799"/>
              <a:gd name="connsiteY332" fmla="*/ 862747 h 4669658"/>
              <a:gd name="connsiteX333" fmla="*/ 3916824 w 20484799"/>
              <a:gd name="connsiteY333" fmla="*/ 964552 h 4669658"/>
              <a:gd name="connsiteX334" fmla="*/ 3899239 w 20484799"/>
              <a:gd name="connsiteY334" fmla="*/ 982368 h 4669658"/>
              <a:gd name="connsiteX335" fmla="*/ 3786194 w 20484799"/>
              <a:gd name="connsiteY335" fmla="*/ 884380 h 4669658"/>
              <a:gd name="connsiteX336" fmla="*/ 478235 w 20484799"/>
              <a:gd name="connsiteY336" fmla="*/ 862747 h 4669658"/>
              <a:gd name="connsiteX337" fmla="*/ 493308 w 20484799"/>
              <a:gd name="connsiteY337" fmla="*/ 883108 h 4669658"/>
              <a:gd name="connsiteX338" fmla="*/ 380264 w 20484799"/>
              <a:gd name="connsiteY338" fmla="*/ 982368 h 4669658"/>
              <a:gd name="connsiteX339" fmla="*/ 362679 w 20484799"/>
              <a:gd name="connsiteY339" fmla="*/ 963280 h 4669658"/>
              <a:gd name="connsiteX340" fmla="*/ 478235 w 20484799"/>
              <a:gd name="connsiteY340" fmla="*/ 862747 h 4669658"/>
              <a:gd name="connsiteX341" fmla="*/ 11795327 w 20484799"/>
              <a:gd name="connsiteY341" fmla="*/ 796804 h 4669658"/>
              <a:gd name="connsiteX342" fmla="*/ 11841296 w 20484799"/>
              <a:gd name="connsiteY342" fmla="*/ 825055 h 4669658"/>
              <a:gd name="connsiteX343" fmla="*/ 11923294 w 20484799"/>
              <a:gd name="connsiteY343" fmla="*/ 880329 h 4669658"/>
              <a:gd name="connsiteX344" fmla="*/ 11907143 w 20484799"/>
              <a:gd name="connsiteY344" fmla="*/ 899982 h 4669658"/>
              <a:gd name="connsiteX345" fmla="*/ 11828872 w 20484799"/>
              <a:gd name="connsiteY345" fmla="*/ 847165 h 4669658"/>
              <a:gd name="connsiteX346" fmla="*/ 11781661 w 20484799"/>
              <a:gd name="connsiteY346" fmla="*/ 818913 h 4669658"/>
              <a:gd name="connsiteX347" fmla="*/ 8683951 w 20484799"/>
              <a:gd name="connsiteY347" fmla="*/ 796804 h 4669658"/>
              <a:gd name="connsiteX348" fmla="*/ 8697618 w 20484799"/>
              <a:gd name="connsiteY348" fmla="*/ 818529 h 4669658"/>
              <a:gd name="connsiteX349" fmla="*/ 8652892 w 20484799"/>
              <a:gd name="connsiteY349" fmla="*/ 847922 h 4669658"/>
              <a:gd name="connsiteX350" fmla="*/ 8572136 w 20484799"/>
              <a:gd name="connsiteY350" fmla="*/ 905430 h 4669658"/>
              <a:gd name="connsiteX351" fmla="*/ 8555985 w 20484799"/>
              <a:gd name="connsiteY351" fmla="*/ 884983 h 4669658"/>
              <a:gd name="connsiteX352" fmla="*/ 8639225 w 20484799"/>
              <a:gd name="connsiteY352" fmla="*/ 824919 h 4669658"/>
              <a:gd name="connsiteX353" fmla="*/ 19745631 w 20484799"/>
              <a:gd name="connsiteY353" fmla="*/ 703384 h 4669658"/>
              <a:gd name="connsiteX354" fmla="*/ 19874839 w 20484799"/>
              <a:gd name="connsiteY354" fmla="*/ 783601 h 4669658"/>
              <a:gd name="connsiteX355" fmla="*/ 19861173 w 20484799"/>
              <a:gd name="connsiteY355" fmla="*/ 806520 h 4669658"/>
              <a:gd name="connsiteX356" fmla="*/ 19733207 w 20484799"/>
              <a:gd name="connsiteY356" fmla="*/ 725030 h 4669658"/>
              <a:gd name="connsiteX357" fmla="*/ 16938853 w 20484799"/>
              <a:gd name="connsiteY357" fmla="*/ 703384 h 4669658"/>
              <a:gd name="connsiteX358" fmla="*/ 16951385 w 20484799"/>
              <a:gd name="connsiteY358" fmla="*/ 726303 h 4669658"/>
              <a:gd name="connsiteX359" fmla="*/ 16823551 w 20484799"/>
              <a:gd name="connsiteY359" fmla="*/ 806520 h 4669658"/>
              <a:gd name="connsiteX360" fmla="*/ 16809763 w 20484799"/>
              <a:gd name="connsiteY360" fmla="*/ 783601 h 4669658"/>
              <a:gd name="connsiteX361" fmla="*/ 3547079 w 20484799"/>
              <a:gd name="connsiteY361" fmla="*/ 703384 h 4669658"/>
              <a:gd name="connsiteX362" fmla="*/ 3675045 w 20484799"/>
              <a:gd name="connsiteY362" fmla="*/ 783601 h 4669658"/>
              <a:gd name="connsiteX363" fmla="*/ 3661380 w 20484799"/>
              <a:gd name="connsiteY363" fmla="*/ 806520 h 4669658"/>
              <a:gd name="connsiteX364" fmla="*/ 3533412 w 20484799"/>
              <a:gd name="connsiteY364" fmla="*/ 725030 h 4669658"/>
              <a:gd name="connsiteX365" fmla="*/ 737931 w 20484799"/>
              <a:gd name="connsiteY365" fmla="*/ 703384 h 4669658"/>
              <a:gd name="connsiteX366" fmla="*/ 751598 w 20484799"/>
              <a:gd name="connsiteY366" fmla="*/ 726303 h 4669658"/>
              <a:gd name="connsiteX367" fmla="*/ 622389 w 20484799"/>
              <a:gd name="connsiteY367" fmla="*/ 806520 h 4669658"/>
              <a:gd name="connsiteX368" fmla="*/ 609965 w 20484799"/>
              <a:gd name="connsiteY368" fmla="*/ 783601 h 4669658"/>
              <a:gd name="connsiteX369" fmla="*/ 11535706 w 20484799"/>
              <a:gd name="connsiteY369" fmla="*/ 637442 h 4669658"/>
              <a:gd name="connsiteX370" fmla="*/ 11665032 w 20484799"/>
              <a:gd name="connsiteY370" fmla="*/ 717951 h 4669658"/>
              <a:gd name="connsiteX371" fmla="*/ 11651484 w 20484799"/>
              <a:gd name="connsiteY371" fmla="*/ 740594 h 4669658"/>
              <a:gd name="connsiteX372" fmla="*/ 11523389 w 20484799"/>
              <a:gd name="connsiteY372" fmla="*/ 658827 h 4669658"/>
              <a:gd name="connsiteX373" fmla="*/ 8952905 w 20484799"/>
              <a:gd name="connsiteY373" fmla="*/ 637442 h 4669658"/>
              <a:gd name="connsiteX374" fmla="*/ 8966854 w 20484799"/>
              <a:gd name="connsiteY374" fmla="*/ 658827 h 4669658"/>
              <a:gd name="connsiteX375" fmla="*/ 8832435 w 20484799"/>
              <a:gd name="connsiteY375" fmla="*/ 740594 h 4669658"/>
              <a:gd name="connsiteX376" fmla="*/ 8819754 w 20484799"/>
              <a:gd name="connsiteY376" fmla="*/ 717951 h 4669658"/>
              <a:gd name="connsiteX377" fmla="*/ 19492851 w 20484799"/>
              <a:gd name="connsiteY377" fmla="*/ 544025 h 4669658"/>
              <a:gd name="connsiteX378" fmla="*/ 19622061 w 20484799"/>
              <a:gd name="connsiteY378" fmla="*/ 620957 h 4669658"/>
              <a:gd name="connsiteX379" fmla="*/ 19608395 w 20484799"/>
              <a:gd name="connsiteY379" fmla="*/ 641717 h 4669658"/>
              <a:gd name="connsiteX380" fmla="*/ 19480427 w 20484799"/>
              <a:gd name="connsiteY380" fmla="*/ 564784 h 4669658"/>
              <a:gd name="connsiteX381" fmla="*/ 17196003 w 20484799"/>
              <a:gd name="connsiteY381" fmla="*/ 544025 h 4669658"/>
              <a:gd name="connsiteX382" fmla="*/ 17209669 w 20484799"/>
              <a:gd name="connsiteY382" fmla="*/ 565670 h 4669658"/>
              <a:gd name="connsiteX383" fmla="*/ 17081703 w 20484799"/>
              <a:gd name="connsiteY383" fmla="*/ 647158 h 4669658"/>
              <a:gd name="connsiteX384" fmla="*/ 17068037 w 20484799"/>
              <a:gd name="connsiteY384" fmla="*/ 624240 h 4669658"/>
              <a:gd name="connsiteX385" fmla="*/ 3288922 w 20484799"/>
              <a:gd name="connsiteY385" fmla="*/ 544025 h 4669658"/>
              <a:gd name="connsiteX386" fmla="*/ 3416757 w 20484799"/>
              <a:gd name="connsiteY386" fmla="*/ 620957 h 4669658"/>
              <a:gd name="connsiteX387" fmla="*/ 3404225 w 20484799"/>
              <a:gd name="connsiteY387" fmla="*/ 641717 h 4669658"/>
              <a:gd name="connsiteX388" fmla="*/ 3275135 w 20484799"/>
              <a:gd name="connsiteY388" fmla="*/ 564784 h 4669658"/>
              <a:gd name="connsiteX389" fmla="*/ 989607 w 20484799"/>
              <a:gd name="connsiteY389" fmla="*/ 544025 h 4669658"/>
              <a:gd name="connsiteX390" fmla="*/ 1004386 w 20484799"/>
              <a:gd name="connsiteY390" fmla="*/ 565670 h 4669658"/>
              <a:gd name="connsiteX391" fmla="*/ 876292 w 20484799"/>
              <a:gd name="connsiteY391" fmla="*/ 647158 h 4669658"/>
              <a:gd name="connsiteX392" fmla="*/ 862743 w 20484799"/>
              <a:gd name="connsiteY392" fmla="*/ 624240 h 4669658"/>
              <a:gd name="connsiteX393" fmla="*/ 11273168 w 20484799"/>
              <a:gd name="connsiteY393" fmla="*/ 478083 h 4669658"/>
              <a:gd name="connsiteX394" fmla="*/ 11401263 w 20484799"/>
              <a:gd name="connsiteY394" fmla="*/ 558589 h 4669658"/>
              <a:gd name="connsiteX395" fmla="*/ 11388947 w 20484799"/>
              <a:gd name="connsiteY395" fmla="*/ 581232 h 4669658"/>
              <a:gd name="connsiteX396" fmla="*/ 11259620 w 20484799"/>
              <a:gd name="connsiteY396" fmla="*/ 500725 h 4669658"/>
              <a:gd name="connsiteX397" fmla="*/ 9207353 w 20484799"/>
              <a:gd name="connsiteY397" fmla="*/ 478083 h 4669658"/>
              <a:gd name="connsiteX398" fmla="*/ 9219669 w 20484799"/>
              <a:gd name="connsiteY398" fmla="*/ 499728 h 4669658"/>
              <a:gd name="connsiteX399" fmla="*/ 9091574 w 20484799"/>
              <a:gd name="connsiteY399" fmla="*/ 581216 h 4669658"/>
              <a:gd name="connsiteX400" fmla="*/ 9078026 w 20484799"/>
              <a:gd name="connsiteY400" fmla="*/ 559571 h 4669658"/>
              <a:gd name="connsiteX401" fmla="*/ 19235819 w 20484799"/>
              <a:gd name="connsiteY401" fmla="*/ 390160 h 4669658"/>
              <a:gd name="connsiteX402" fmla="*/ 19363785 w 20484799"/>
              <a:gd name="connsiteY402" fmla="*/ 470375 h 4669658"/>
              <a:gd name="connsiteX403" fmla="*/ 19350119 w 20484799"/>
              <a:gd name="connsiteY403" fmla="*/ 493293 h 4669658"/>
              <a:gd name="connsiteX404" fmla="*/ 19222151 w 20484799"/>
              <a:gd name="connsiteY404" fmla="*/ 413078 h 4669658"/>
              <a:gd name="connsiteX405" fmla="*/ 17450025 w 20484799"/>
              <a:gd name="connsiteY405" fmla="*/ 390160 h 4669658"/>
              <a:gd name="connsiteX406" fmla="*/ 17462449 w 20484799"/>
              <a:gd name="connsiteY406" fmla="*/ 410919 h 4669658"/>
              <a:gd name="connsiteX407" fmla="*/ 17335725 w 20484799"/>
              <a:gd name="connsiteY407" fmla="*/ 487852 h 4669658"/>
              <a:gd name="connsiteX408" fmla="*/ 17320815 w 20484799"/>
              <a:gd name="connsiteY408" fmla="*/ 467092 h 4669658"/>
              <a:gd name="connsiteX409" fmla="*/ 3030526 w 20484799"/>
              <a:gd name="connsiteY409" fmla="*/ 390160 h 4669658"/>
              <a:gd name="connsiteX410" fmla="*/ 3158493 w 20484799"/>
              <a:gd name="connsiteY410" fmla="*/ 470375 h 4669658"/>
              <a:gd name="connsiteX411" fmla="*/ 3146068 w 20484799"/>
              <a:gd name="connsiteY411" fmla="*/ 493293 h 4669658"/>
              <a:gd name="connsiteX412" fmla="*/ 3016860 w 20484799"/>
              <a:gd name="connsiteY412" fmla="*/ 413078 h 4669658"/>
              <a:gd name="connsiteX413" fmla="*/ 1248980 w 20484799"/>
              <a:gd name="connsiteY413" fmla="*/ 390160 h 4669658"/>
              <a:gd name="connsiteX414" fmla="*/ 1262647 w 20484799"/>
              <a:gd name="connsiteY414" fmla="*/ 410919 h 4669658"/>
              <a:gd name="connsiteX415" fmla="*/ 1133439 w 20484799"/>
              <a:gd name="connsiteY415" fmla="*/ 487852 h 4669658"/>
              <a:gd name="connsiteX416" fmla="*/ 1121015 w 20484799"/>
              <a:gd name="connsiteY416" fmla="*/ 467092 h 4669658"/>
              <a:gd name="connsiteX417" fmla="*/ 9469891 w 20484799"/>
              <a:gd name="connsiteY417" fmla="*/ 318721 h 4669658"/>
              <a:gd name="connsiteX418" fmla="*/ 9483439 w 20484799"/>
              <a:gd name="connsiteY418" fmla="*/ 341364 h 4669658"/>
              <a:gd name="connsiteX419" fmla="*/ 9354113 w 20484799"/>
              <a:gd name="connsiteY419" fmla="*/ 421873 h 4669658"/>
              <a:gd name="connsiteX420" fmla="*/ 9341796 w 20484799"/>
              <a:gd name="connsiteY420" fmla="*/ 399230 h 4669658"/>
              <a:gd name="connsiteX421" fmla="*/ 11013661 w 20484799"/>
              <a:gd name="connsiteY421" fmla="*/ 313227 h 4669658"/>
              <a:gd name="connsiteX422" fmla="*/ 11142987 w 20484799"/>
              <a:gd name="connsiteY422" fmla="*/ 394715 h 4669658"/>
              <a:gd name="connsiteX423" fmla="*/ 11129439 w 20484799"/>
              <a:gd name="connsiteY423" fmla="*/ 416360 h 4669658"/>
              <a:gd name="connsiteX424" fmla="*/ 11001344 w 20484799"/>
              <a:gd name="connsiteY424" fmla="*/ 334872 h 4669658"/>
              <a:gd name="connsiteX425" fmla="*/ 18976303 w 20484799"/>
              <a:gd name="connsiteY425" fmla="*/ 230798 h 4669658"/>
              <a:gd name="connsiteX426" fmla="*/ 19105513 w 20484799"/>
              <a:gd name="connsiteY426" fmla="*/ 307730 h 4669658"/>
              <a:gd name="connsiteX427" fmla="*/ 19091847 w 20484799"/>
              <a:gd name="connsiteY427" fmla="*/ 328490 h 4669658"/>
              <a:gd name="connsiteX428" fmla="*/ 18963879 w 20484799"/>
              <a:gd name="connsiteY428" fmla="*/ 251557 h 4669658"/>
              <a:gd name="connsiteX429" fmla="*/ 17707057 w 20484799"/>
              <a:gd name="connsiteY429" fmla="*/ 230798 h 4669658"/>
              <a:gd name="connsiteX430" fmla="*/ 17720723 w 20484799"/>
              <a:gd name="connsiteY430" fmla="*/ 253717 h 4669658"/>
              <a:gd name="connsiteX431" fmla="*/ 17592757 w 20484799"/>
              <a:gd name="connsiteY431" fmla="*/ 333934 h 4669658"/>
              <a:gd name="connsiteX432" fmla="*/ 17579091 w 20484799"/>
              <a:gd name="connsiteY432" fmla="*/ 311015 h 4669658"/>
              <a:gd name="connsiteX433" fmla="*/ 2772249 w 20484799"/>
              <a:gd name="connsiteY433" fmla="*/ 230798 h 4669658"/>
              <a:gd name="connsiteX434" fmla="*/ 2900216 w 20484799"/>
              <a:gd name="connsiteY434" fmla="*/ 307730 h 4669658"/>
              <a:gd name="connsiteX435" fmla="*/ 2886550 w 20484799"/>
              <a:gd name="connsiteY435" fmla="*/ 328490 h 4669658"/>
              <a:gd name="connsiteX436" fmla="*/ 2758583 w 20484799"/>
              <a:gd name="connsiteY436" fmla="*/ 251557 h 4669658"/>
              <a:gd name="connsiteX437" fmla="*/ 1507255 w 20484799"/>
              <a:gd name="connsiteY437" fmla="*/ 230798 h 4669658"/>
              <a:gd name="connsiteX438" fmla="*/ 1520921 w 20484799"/>
              <a:gd name="connsiteY438" fmla="*/ 253717 h 4669658"/>
              <a:gd name="connsiteX439" fmla="*/ 1392955 w 20484799"/>
              <a:gd name="connsiteY439" fmla="*/ 333934 h 4669658"/>
              <a:gd name="connsiteX440" fmla="*/ 1379290 w 20484799"/>
              <a:gd name="connsiteY440" fmla="*/ 311015 h 4669658"/>
              <a:gd name="connsiteX441" fmla="*/ 9729398 w 20484799"/>
              <a:gd name="connsiteY441" fmla="*/ 159362 h 4669658"/>
              <a:gd name="connsiteX442" fmla="*/ 9741714 w 20484799"/>
              <a:gd name="connsiteY442" fmla="*/ 181007 h 4669658"/>
              <a:gd name="connsiteX443" fmla="*/ 9613619 w 20484799"/>
              <a:gd name="connsiteY443" fmla="*/ 262495 h 4669658"/>
              <a:gd name="connsiteX444" fmla="*/ 9600071 w 20484799"/>
              <a:gd name="connsiteY444" fmla="*/ 240850 h 4669658"/>
              <a:gd name="connsiteX445" fmla="*/ 10751123 w 20484799"/>
              <a:gd name="connsiteY445" fmla="*/ 153865 h 4669658"/>
              <a:gd name="connsiteX446" fmla="*/ 10879218 w 20484799"/>
              <a:gd name="connsiteY446" fmla="*/ 235355 h 4669658"/>
              <a:gd name="connsiteX447" fmla="*/ 10866902 w 20484799"/>
              <a:gd name="connsiteY447" fmla="*/ 257001 h 4669658"/>
              <a:gd name="connsiteX448" fmla="*/ 10737575 w 20484799"/>
              <a:gd name="connsiteY448" fmla="*/ 175511 h 4669658"/>
              <a:gd name="connsiteX449" fmla="*/ 17973055 w 20484799"/>
              <a:gd name="connsiteY449" fmla="*/ 82429 h 4669658"/>
              <a:gd name="connsiteX450" fmla="*/ 17984467 w 20484799"/>
              <a:gd name="connsiteY450" fmla="*/ 105480 h 4669658"/>
              <a:gd name="connsiteX451" fmla="*/ 17880481 w 20484799"/>
              <a:gd name="connsiteY451" fmla="*/ 157648 h 4669658"/>
              <a:gd name="connsiteX452" fmla="*/ 17851313 w 20484799"/>
              <a:gd name="connsiteY452" fmla="*/ 174633 h 4669658"/>
              <a:gd name="connsiteX453" fmla="*/ 17837363 w 20484799"/>
              <a:gd name="connsiteY453" fmla="*/ 152795 h 4669658"/>
              <a:gd name="connsiteX454" fmla="*/ 17867799 w 20484799"/>
              <a:gd name="connsiteY454" fmla="*/ 135810 h 4669658"/>
              <a:gd name="connsiteX455" fmla="*/ 17973055 w 20484799"/>
              <a:gd name="connsiteY455" fmla="*/ 82429 h 4669658"/>
              <a:gd name="connsiteX456" fmla="*/ 1769350 w 20484799"/>
              <a:gd name="connsiteY456" fmla="*/ 82429 h 4669658"/>
              <a:gd name="connsiteX457" fmla="*/ 1779203 w 20484799"/>
              <a:gd name="connsiteY457" fmla="*/ 105480 h 4669658"/>
              <a:gd name="connsiteX458" fmla="*/ 1678206 w 20484799"/>
              <a:gd name="connsiteY458" fmla="*/ 157648 h 4669658"/>
              <a:gd name="connsiteX459" fmla="*/ 1649877 w 20484799"/>
              <a:gd name="connsiteY459" fmla="*/ 174633 h 4669658"/>
              <a:gd name="connsiteX460" fmla="*/ 1637560 w 20484799"/>
              <a:gd name="connsiteY460" fmla="*/ 152795 h 4669658"/>
              <a:gd name="connsiteX461" fmla="*/ 1664657 w 20484799"/>
              <a:gd name="connsiteY461" fmla="*/ 135810 h 4669658"/>
              <a:gd name="connsiteX462" fmla="*/ 1769350 w 20484799"/>
              <a:gd name="connsiteY462" fmla="*/ 82429 h 4669658"/>
              <a:gd name="connsiteX463" fmla="*/ 18715749 w 20484799"/>
              <a:gd name="connsiteY463" fmla="*/ 76932 h 4669658"/>
              <a:gd name="connsiteX464" fmla="*/ 18823541 w 20484799"/>
              <a:gd name="connsiteY464" fmla="*/ 131528 h 4669658"/>
              <a:gd name="connsiteX465" fmla="*/ 18852707 w 20484799"/>
              <a:gd name="connsiteY465" fmla="*/ 148513 h 4669658"/>
              <a:gd name="connsiteX466" fmla="*/ 18838759 w 20484799"/>
              <a:gd name="connsiteY466" fmla="*/ 169139 h 4669658"/>
              <a:gd name="connsiteX467" fmla="*/ 18809591 w 20484799"/>
              <a:gd name="connsiteY467" fmla="*/ 153366 h 4669658"/>
              <a:gd name="connsiteX468" fmla="*/ 18705603 w 20484799"/>
              <a:gd name="connsiteY468" fmla="*/ 101197 h 4669658"/>
              <a:gd name="connsiteX469" fmla="*/ 2510162 w 20484799"/>
              <a:gd name="connsiteY469" fmla="*/ 76932 h 4669658"/>
              <a:gd name="connsiteX470" fmla="*/ 2614854 w 20484799"/>
              <a:gd name="connsiteY470" fmla="*/ 131528 h 4669658"/>
              <a:gd name="connsiteX471" fmla="*/ 2641952 w 20484799"/>
              <a:gd name="connsiteY471" fmla="*/ 148513 h 4669658"/>
              <a:gd name="connsiteX472" fmla="*/ 2629635 w 20484799"/>
              <a:gd name="connsiteY472" fmla="*/ 169139 h 4669658"/>
              <a:gd name="connsiteX473" fmla="*/ 2601307 w 20484799"/>
              <a:gd name="connsiteY473" fmla="*/ 153366 h 4669658"/>
              <a:gd name="connsiteX474" fmla="*/ 2500308 w 20484799"/>
              <a:gd name="connsiteY474" fmla="*/ 101197 h 4669658"/>
              <a:gd name="connsiteX475" fmla="*/ 10469070 w 20484799"/>
              <a:gd name="connsiteY475" fmla="*/ 32971 h 4669658"/>
              <a:gd name="connsiteX476" fmla="*/ 10615429 w 20484799"/>
              <a:gd name="connsiteY476" fmla="*/ 84680 h 4669658"/>
              <a:gd name="connsiteX477" fmla="*/ 10605422 w 20484799"/>
              <a:gd name="connsiteY477" fmla="*/ 108643 h 4669658"/>
              <a:gd name="connsiteX478" fmla="*/ 10462815 w 20484799"/>
              <a:gd name="connsiteY478" fmla="*/ 58195 h 4669658"/>
              <a:gd name="connsiteX479" fmla="*/ 10009020 w 20484799"/>
              <a:gd name="connsiteY479" fmla="*/ 32971 h 4669658"/>
              <a:gd name="connsiteX480" fmla="*/ 10016465 w 20484799"/>
              <a:gd name="connsiteY480" fmla="*/ 58195 h 4669658"/>
              <a:gd name="connsiteX481" fmla="*/ 9875009 w 20484799"/>
              <a:gd name="connsiteY481" fmla="*/ 108643 h 4669658"/>
              <a:gd name="connsiteX482" fmla="*/ 9863841 w 20484799"/>
              <a:gd name="connsiteY482" fmla="*/ 85941 h 4669658"/>
              <a:gd name="connsiteX483" fmla="*/ 10009020 w 20484799"/>
              <a:gd name="connsiteY483" fmla="*/ 32971 h 4669658"/>
              <a:gd name="connsiteX484" fmla="*/ 18421105 w 20484799"/>
              <a:gd name="connsiteY484" fmla="*/ 5497 h 4669658"/>
              <a:gd name="connsiteX485" fmla="*/ 18572469 w 20484799"/>
              <a:gd name="connsiteY485" fmla="*/ 29621 h 4669658"/>
              <a:gd name="connsiteX486" fmla="*/ 18566213 w 20484799"/>
              <a:gd name="connsiteY486" fmla="*/ 53746 h 4669658"/>
              <a:gd name="connsiteX487" fmla="*/ 18419855 w 20484799"/>
              <a:gd name="connsiteY487" fmla="*/ 29621 h 4669658"/>
              <a:gd name="connsiteX488" fmla="*/ 18267733 w 20484799"/>
              <a:gd name="connsiteY488" fmla="*/ 5497 h 4669658"/>
              <a:gd name="connsiteX489" fmla="*/ 18270235 w 20484799"/>
              <a:gd name="connsiteY489" fmla="*/ 29621 h 4669658"/>
              <a:gd name="connsiteX490" fmla="*/ 18122623 w 20484799"/>
              <a:gd name="connsiteY490" fmla="*/ 53746 h 4669658"/>
              <a:gd name="connsiteX491" fmla="*/ 18117619 w 20484799"/>
              <a:gd name="connsiteY491" fmla="*/ 30827 h 4669658"/>
              <a:gd name="connsiteX492" fmla="*/ 18267733 w 20484799"/>
              <a:gd name="connsiteY492" fmla="*/ 5497 h 4669658"/>
              <a:gd name="connsiteX493" fmla="*/ 2217037 w 20484799"/>
              <a:gd name="connsiteY493" fmla="*/ 5497 h 4669658"/>
              <a:gd name="connsiteX494" fmla="*/ 2367180 w 20484799"/>
              <a:gd name="connsiteY494" fmla="*/ 29621 h 4669658"/>
              <a:gd name="connsiteX495" fmla="*/ 2359735 w 20484799"/>
              <a:gd name="connsiteY495" fmla="*/ 53746 h 4669658"/>
              <a:gd name="connsiteX496" fmla="*/ 2214555 w 20484799"/>
              <a:gd name="connsiteY496" fmla="*/ 29621 h 4669658"/>
              <a:gd name="connsiteX497" fmla="*/ 2062461 w 20484799"/>
              <a:gd name="connsiteY497" fmla="*/ 5497 h 4669658"/>
              <a:gd name="connsiteX498" fmla="*/ 2064942 w 20484799"/>
              <a:gd name="connsiteY498" fmla="*/ 29621 h 4669658"/>
              <a:gd name="connsiteX499" fmla="*/ 1919764 w 20484799"/>
              <a:gd name="connsiteY499" fmla="*/ 53746 h 4669658"/>
              <a:gd name="connsiteX500" fmla="*/ 1912319 w 20484799"/>
              <a:gd name="connsiteY500" fmla="*/ 30827 h 4669658"/>
              <a:gd name="connsiteX501" fmla="*/ 2062461 w 20484799"/>
              <a:gd name="connsiteY501" fmla="*/ 5497 h 4669658"/>
              <a:gd name="connsiteX502" fmla="*/ 10244248 w 20484799"/>
              <a:gd name="connsiteY502" fmla="*/ 0 h 4669658"/>
              <a:gd name="connsiteX503" fmla="*/ 10318699 w 20484799"/>
              <a:gd name="connsiteY503" fmla="*/ 3956 h 4669658"/>
              <a:gd name="connsiteX504" fmla="*/ 10316217 w 20484799"/>
              <a:gd name="connsiteY504" fmla="*/ 30333 h 4669658"/>
              <a:gd name="connsiteX505" fmla="*/ 10244248 w 20484799"/>
              <a:gd name="connsiteY505" fmla="*/ 27695 h 4669658"/>
              <a:gd name="connsiteX506" fmla="*/ 10168557 w 20484799"/>
              <a:gd name="connsiteY506" fmla="*/ 31652 h 4669658"/>
              <a:gd name="connsiteX507" fmla="*/ 10166075 w 20484799"/>
              <a:gd name="connsiteY507" fmla="*/ 3956 h 4669658"/>
              <a:gd name="connsiteX508" fmla="*/ 10244248 w 20484799"/>
              <a:gd name="connsiteY508" fmla="*/ 0 h 466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</a:cxnLst>
            <a:rect l="l" t="t" r="r" b="b"/>
            <a:pathLst>
              <a:path w="20484799" h="4669658">
                <a:moveTo>
                  <a:pt x="14461426" y="4626952"/>
                </a:moveTo>
                <a:lnTo>
                  <a:pt x="14467581" y="4652073"/>
                </a:lnTo>
                <a:cubicBezTo>
                  <a:pt x="14417113" y="4662122"/>
                  <a:pt x="14366646" y="4668402"/>
                  <a:pt x="14314947" y="4669658"/>
                </a:cubicBezTo>
                <a:lnTo>
                  <a:pt x="14314947" y="4643281"/>
                </a:lnTo>
                <a:cubicBezTo>
                  <a:pt x="14364184" y="4642025"/>
                  <a:pt x="14413421" y="4635744"/>
                  <a:pt x="14461426" y="4626952"/>
                </a:cubicBezTo>
                <a:close/>
                <a:moveTo>
                  <a:pt x="6016676" y="4626952"/>
                </a:moveTo>
                <a:cubicBezTo>
                  <a:pt x="6064682" y="4635744"/>
                  <a:pt x="6113919" y="4642025"/>
                  <a:pt x="6164387" y="4643281"/>
                </a:cubicBezTo>
                <a:lnTo>
                  <a:pt x="6163156" y="4669658"/>
                </a:lnTo>
                <a:cubicBezTo>
                  <a:pt x="6112688" y="4668402"/>
                  <a:pt x="6060990" y="4662122"/>
                  <a:pt x="6011752" y="4652073"/>
                </a:cubicBezTo>
                <a:close/>
                <a:moveTo>
                  <a:pt x="14020096" y="4604971"/>
                </a:moveTo>
                <a:cubicBezTo>
                  <a:pt x="14068101" y="4621343"/>
                  <a:pt x="14116107" y="4632677"/>
                  <a:pt x="14165344" y="4638974"/>
                </a:cubicBezTo>
                <a:lnTo>
                  <a:pt x="14161651" y="4664161"/>
                </a:lnTo>
                <a:cubicBezTo>
                  <a:pt x="14111184" y="4656605"/>
                  <a:pt x="14060716" y="4645270"/>
                  <a:pt x="14012710" y="4628899"/>
                </a:cubicBezTo>
                <a:close/>
                <a:moveTo>
                  <a:pt x="6463187" y="4604971"/>
                </a:moveTo>
                <a:lnTo>
                  <a:pt x="6472040" y="4630158"/>
                </a:lnTo>
                <a:cubicBezTo>
                  <a:pt x="6421492" y="4646530"/>
                  <a:pt x="6369637" y="4657864"/>
                  <a:pt x="6317783" y="4664161"/>
                </a:cubicBezTo>
                <a:lnTo>
                  <a:pt x="6313987" y="4638974"/>
                </a:lnTo>
                <a:cubicBezTo>
                  <a:pt x="6365842" y="4632677"/>
                  <a:pt x="6415168" y="4621343"/>
                  <a:pt x="6463187" y="4604971"/>
                </a:cubicBezTo>
                <a:close/>
                <a:moveTo>
                  <a:pt x="14746455" y="4522545"/>
                </a:moveTo>
                <a:lnTo>
                  <a:pt x="14758819" y="4545579"/>
                </a:lnTo>
                <a:cubicBezTo>
                  <a:pt x="14714308" y="4573732"/>
                  <a:pt x="14668561" y="4596767"/>
                  <a:pt x="14620342" y="4614682"/>
                </a:cubicBezTo>
                <a:lnTo>
                  <a:pt x="14611687" y="4590368"/>
                </a:lnTo>
                <a:cubicBezTo>
                  <a:pt x="14657434" y="4572453"/>
                  <a:pt x="14703181" y="4549418"/>
                  <a:pt x="14746455" y="4522545"/>
                </a:cubicBezTo>
                <a:close/>
                <a:moveTo>
                  <a:pt x="5733993" y="4522545"/>
                </a:moveTo>
                <a:cubicBezTo>
                  <a:pt x="5776910" y="4548139"/>
                  <a:pt x="5821053" y="4571173"/>
                  <a:pt x="5867647" y="4590368"/>
                </a:cubicBezTo>
                <a:lnTo>
                  <a:pt x="5859064" y="4614682"/>
                </a:lnTo>
                <a:cubicBezTo>
                  <a:pt x="5811243" y="4595487"/>
                  <a:pt x="5764648" y="4571173"/>
                  <a:pt x="5720505" y="4544300"/>
                </a:cubicBezTo>
                <a:close/>
                <a:moveTo>
                  <a:pt x="13750631" y="4467593"/>
                </a:moveTo>
                <a:lnTo>
                  <a:pt x="13833060" y="4515218"/>
                </a:lnTo>
                <a:cubicBezTo>
                  <a:pt x="13849546" y="4524987"/>
                  <a:pt x="13867300" y="4534756"/>
                  <a:pt x="13885054" y="4543304"/>
                </a:cubicBezTo>
                <a:lnTo>
                  <a:pt x="13873641" y="4565285"/>
                </a:lnTo>
                <a:cubicBezTo>
                  <a:pt x="13854619" y="4556737"/>
                  <a:pt x="13836865" y="4546968"/>
                  <a:pt x="13819111" y="4535977"/>
                </a:cubicBezTo>
                <a:lnTo>
                  <a:pt x="13737950" y="4488353"/>
                </a:lnTo>
                <a:close/>
                <a:moveTo>
                  <a:pt x="6734517" y="4467593"/>
                </a:moveTo>
                <a:lnTo>
                  <a:pt x="6746833" y="4489574"/>
                </a:lnTo>
                <a:lnTo>
                  <a:pt x="6670469" y="4535977"/>
                </a:lnTo>
                <a:cubicBezTo>
                  <a:pt x="6653226" y="4546968"/>
                  <a:pt x="6634750" y="4556737"/>
                  <a:pt x="6617507" y="4565285"/>
                </a:cubicBezTo>
                <a:lnTo>
                  <a:pt x="6605190" y="4544525"/>
                </a:lnTo>
                <a:cubicBezTo>
                  <a:pt x="6622434" y="4534756"/>
                  <a:pt x="6639677" y="4526208"/>
                  <a:pt x="6656921" y="4515218"/>
                </a:cubicBezTo>
                <a:close/>
                <a:moveTo>
                  <a:pt x="15008607" y="4363182"/>
                </a:moveTo>
                <a:lnTo>
                  <a:pt x="15022557" y="4384828"/>
                </a:lnTo>
                <a:lnTo>
                  <a:pt x="14889407" y="4466319"/>
                </a:lnTo>
                <a:lnTo>
                  <a:pt x="14875457" y="4444673"/>
                </a:lnTo>
                <a:close/>
                <a:moveTo>
                  <a:pt x="5475775" y="4363182"/>
                </a:moveTo>
                <a:lnTo>
                  <a:pt x="5603870" y="4444673"/>
                </a:lnTo>
                <a:lnTo>
                  <a:pt x="5591553" y="4466319"/>
                </a:lnTo>
                <a:lnTo>
                  <a:pt x="5462226" y="4384828"/>
                </a:lnTo>
                <a:close/>
                <a:moveTo>
                  <a:pt x="13487729" y="4308230"/>
                </a:moveTo>
                <a:lnTo>
                  <a:pt x="13615824" y="4389997"/>
                </a:lnTo>
                <a:lnTo>
                  <a:pt x="13602276" y="4411382"/>
                </a:lnTo>
                <a:lnTo>
                  <a:pt x="13474181" y="4330873"/>
                </a:lnTo>
                <a:close/>
                <a:moveTo>
                  <a:pt x="6996616" y="4308230"/>
                </a:moveTo>
                <a:lnTo>
                  <a:pt x="7010565" y="4329876"/>
                </a:lnTo>
                <a:lnTo>
                  <a:pt x="6877414" y="4411367"/>
                </a:lnTo>
                <a:lnTo>
                  <a:pt x="6863465" y="4388447"/>
                </a:lnTo>
                <a:close/>
                <a:moveTo>
                  <a:pt x="15267321" y="4203824"/>
                </a:moveTo>
                <a:lnTo>
                  <a:pt x="15280869" y="4225469"/>
                </a:lnTo>
                <a:lnTo>
                  <a:pt x="15151543" y="4306958"/>
                </a:lnTo>
                <a:lnTo>
                  <a:pt x="15139227" y="4284039"/>
                </a:lnTo>
                <a:close/>
                <a:moveTo>
                  <a:pt x="5212404" y="4198327"/>
                </a:moveTo>
                <a:lnTo>
                  <a:pt x="5345559" y="4280094"/>
                </a:lnTo>
                <a:lnTo>
                  <a:pt x="5331609" y="4301479"/>
                </a:lnTo>
                <a:lnTo>
                  <a:pt x="5198454" y="4220970"/>
                </a:lnTo>
                <a:close/>
                <a:moveTo>
                  <a:pt x="13229857" y="4148872"/>
                </a:moveTo>
                <a:lnTo>
                  <a:pt x="13363008" y="4229087"/>
                </a:lnTo>
                <a:lnTo>
                  <a:pt x="13349059" y="4252006"/>
                </a:lnTo>
                <a:lnTo>
                  <a:pt x="13215908" y="4170517"/>
                </a:lnTo>
                <a:close/>
                <a:moveTo>
                  <a:pt x="7256562" y="4148872"/>
                </a:moveTo>
                <a:lnTo>
                  <a:pt x="7268878" y="4171514"/>
                </a:lnTo>
                <a:lnTo>
                  <a:pt x="7140783" y="4252021"/>
                </a:lnTo>
                <a:lnTo>
                  <a:pt x="7127235" y="4229379"/>
                </a:lnTo>
                <a:close/>
                <a:moveTo>
                  <a:pt x="15530653" y="4044461"/>
                </a:moveTo>
                <a:lnTo>
                  <a:pt x="15544601" y="4067380"/>
                </a:lnTo>
                <a:lnTo>
                  <a:pt x="15410179" y="4147598"/>
                </a:lnTo>
                <a:lnTo>
                  <a:pt x="15397499" y="4125952"/>
                </a:lnTo>
                <a:close/>
                <a:moveTo>
                  <a:pt x="4953728" y="4044461"/>
                </a:moveTo>
                <a:lnTo>
                  <a:pt x="5081823" y="4124678"/>
                </a:lnTo>
                <a:lnTo>
                  <a:pt x="5069505" y="4147598"/>
                </a:lnTo>
                <a:lnTo>
                  <a:pt x="4940179" y="4066107"/>
                </a:lnTo>
                <a:close/>
                <a:moveTo>
                  <a:pt x="12965687" y="3989509"/>
                </a:moveTo>
                <a:lnTo>
                  <a:pt x="13093782" y="4070018"/>
                </a:lnTo>
                <a:lnTo>
                  <a:pt x="13081466" y="4092661"/>
                </a:lnTo>
                <a:lnTo>
                  <a:pt x="12952139" y="4012152"/>
                </a:lnTo>
                <a:close/>
                <a:moveTo>
                  <a:pt x="7518661" y="3989509"/>
                </a:moveTo>
                <a:lnTo>
                  <a:pt x="7532611" y="4012152"/>
                </a:lnTo>
                <a:lnTo>
                  <a:pt x="7399457" y="4092661"/>
                </a:lnTo>
                <a:lnTo>
                  <a:pt x="7385507" y="4070018"/>
                </a:lnTo>
                <a:close/>
                <a:moveTo>
                  <a:pt x="15789361" y="3885102"/>
                </a:moveTo>
                <a:lnTo>
                  <a:pt x="15802911" y="3907744"/>
                </a:lnTo>
                <a:lnTo>
                  <a:pt x="15673583" y="3988251"/>
                </a:lnTo>
                <a:lnTo>
                  <a:pt x="15661267" y="3965609"/>
                </a:lnTo>
                <a:close/>
                <a:moveTo>
                  <a:pt x="4695448" y="3879605"/>
                </a:moveTo>
                <a:lnTo>
                  <a:pt x="4823544" y="3960114"/>
                </a:lnTo>
                <a:lnTo>
                  <a:pt x="4809995" y="3982757"/>
                </a:lnTo>
                <a:lnTo>
                  <a:pt x="4681899" y="3902248"/>
                </a:lnTo>
                <a:close/>
                <a:moveTo>
                  <a:pt x="12707813" y="3830150"/>
                </a:moveTo>
                <a:lnTo>
                  <a:pt x="12840967" y="3910657"/>
                </a:lnTo>
                <a:lnTo>
                  <a:pt x="12828285" y="3933299"/>
                </a:lnTo>
                <a:lnTo>
                  <a:pt x="12693863" y="3851535"/>
                </a:lnTo>
                <a:close/>
                <a:moveTo>
                  <a:pt x="7778603" y="3830150"/>
                </a:moveTo>
                <a:lnTo>
                  <a:pt x="7790919" y="3853069"/>
                </a:lnTo>
                <a:lnTo>
                  <a:pt x="7662824" y="3933284"/>
                </a:lnTo>
                <a:lnTo>
                  <a:pt x="7649276" y="3911638"/>
                </a:lnTo>
                <a:close/>
                <a:moveTo>
                  <a:pt x="16038015" y="3709256"/>
                </a:moveTo>
                <a:lnTo>
                  <a:pt x="16055661" y="3728345"/>
                </a:lnTo>
                <a:cubicBezTo>
                  <a:pt x="16017851" y="3765249"/>
                  <a:pt x="15977519" y="3798336"/>
                  <a:pt x="15933407" y="3828877"/>
                </a:cubicBezTo>
                <a:lnTo>
                  <a:pt x="15919543" y="3807244"/>
                </a:lnTo>
                <a:cubicBezTo>
                  <a:pt x="15961135" y="3777975"/>
                  <a:pt x="16001465" y="3744888"/>
                  <a:pt x="16038015" y="3709256"/>
                </a:cubicBezTo>
                <a:close/>
                <a:moveTo>
                  <a:pt x="4446763" y="3703759"/>
                </a:moveTo>
                <a:cubicBezTo>
                  <a:pt x="4484576" y="3738134"/>
                  <a:pt x="4523648" y="3770053"/>
                  <a:pt x="4565241" y="3798290"/>
                </a:cubicBezTo>
                <a:lnTo>
                  <a:pt x="4550116" y="3817932"/>
                </a:lnTo>
                <a:cubicBezTo>
                  <a:pt x="4507263" y="3789696"/>
                  <a:pt x="4466930" y="3756549"/>
                  <a:pt x="4429119" y="3722174"/>
                </a:cubicBezTo>
                <a:close/>
                <a:moveTo>
                  <a:pt x="12477794" y="3632324"/>
                </a:moveTo>
                <a:cubicBezTo>
                  <a:pt x="12509391" y="3670363"/>
                  <a:pt x="12544780" y="3705948"/>
                  <a:pt x="12582696" y="3739079"/>
                </a:cubicBezTo>
                <a:lnTo>
                  <a:pt x="12566266" y="3757485"/>
                </a:lnTo>
                <a:cubicBezTo>
                  <a:pt x="12527085" y="3724354"/>
                  <a:pt x="12490433" y="3686315"/>
                  <a:pt x="12457572" y="3648276"/>
                </a:cubicBezTo>
                <a:close/>
                <a:moveTo>
                  <a:pt x="8001677" y="3632324"/>
                </a:moveTo>
                <a:lnTo>
                  <a:pt x="8021699" y="3648276"/>
                </a:lnTo>
                <a:cubicBezTo>
                  <a:pt x="7989163" y="3687542"/>
                  <a:pt x="7952873" y="3724354"/>
                  <a:pt x="7912830" y="3757485"/>
                </a:cubicBezTo>
                <a:lnTo>
                  <a:pt x="7896562" y="3739079"/>
                </a:lnTo>
                <a:cubicBezTo>
                  <a:pt x="7935354" y="3707175"/>
                  <a:pt x="7970393" y="3670363"/>
                  <a:pt x="8001677" y="3632324"/>
                </a:cubicBezTo>
                <a:close/>
                <a:moveTo>
                  <a:pt x="16214071" y="3467468"/>
                </a:moveTo>
                <a:lnTo>
                  <a:pt x="16236991" y="3478553"/>
                </a:lnTo>
                <a:cubicBezTo>
                  <a:pt x="16212799" y="3522894"/>
                  <a:pt x="16186059" y="3568466"/>
                  <a:pt x="16154227" y="3609111"/>
                </a:cubicBezTo>
                <a:lnTo>
                  <a:pt x="16133855" y="3594331"/>
                </a:lnTo>
                <a:cubicBezTo>
                  <a:pt x="16164413" y="3554917"/>
                  <a:pt x="16189879" y="3511809"/>
                  <a:pt x="16214071" y="3467468"/>
                </a:cubicBezTo>
                <a:close/>
                <a:moveTo>
                  <a:pt x="4269758" y="3461971"/>
                </a:moveTo>
                <a:cubicBezTo>
                  <a:pt x="4290517" y="3506312"/>
                  <a:pt x="4317383" y="3549420"/>
                  <a:pt x="4345470" y="3590066"/>
                </a:cubicBezTo>
                <a:lnTo>
                  <a:pt x="4325931" y="3603614"/>
                </a:lnTo>
                <a:cubicBezTo>
                  <a:pt x="4295403" y="3562969"/>
                  <a:pt x="4269758" y="3518628"/>
                  <a:pt x="4247776" y="3473056"/>
                </a:cubicBezTo>
                <a:close/>
                <a:moveTo>
                  <a:pt x="12332729" y="3368554"/>
                </a:moveTo>
                <a:cubicBezTo>
                  <a:pt x="12350066" y="3415149"/>
                  <a:pt x="12371118" y="3460518"/>
                  <a:pt x="12395885" y="3503434"/>
                </a:cubicBezTo>
                <a:lnTo>
                  <a:pt x="12373594" y="3515696"/>
                </a:lnTo>
                <a:cubicBezTo>
                  <a:pt x="12347589" y="3471553"/>
                  <a:pt x="12326537" y="3424958"/>
                  <a:pt x="12309200" y="3377137"/>
                </a:cubicBezTo>
                <a:close/>
                <a:moveTo>
                  <a:pt x="8152048" y="3368554"/>
                </a:moveTo>
                <a:lnTo>
                  <a:pt x="8175577" y="3378363"/>
                </a:lnTo>
                <a:cubicBezTo>
                  <a:pt x="8158240" y="3424958"/>
                  <a:pt x="8135949" y="3472779"/>
                  <a:pt x="8111182" y="3515696"/>
                </a:cubicBezTo>
                <a:lnTo>
                  <a:pt x="8088892" y="3503434"/>
                </a:lnTo>
                <a:cubicBezTo>
                  <a:pt x="8112421" y="3461744"/>
                  <a:pt x="8133473" y="3415149"/>
                  <a:pt x="8152048" y="3368554"/>
                </a:cubicBezTo>
                <a:close/>
                <a:moveTo>
                  <a:pt x="16295605" y="3176221"/>
                </a:moveTo>
                <a:lnTo>
                  <a:pt x="16319497" y="3179914"/>
                </a:lnTo>
                <a:cubicBezTo>
                  <a:pt x="16313523" y="3230381"/>
                  <a:pt x="16303967" y="3279618"/>
                  <a:pt x="16288437" y="3328855"/>
                </a:cubicBezTo>
                <a:lnTo>
                  <a:pt x="16265739" y="3321470"/>
                </a:lnTo>
                <a:cubicBezTo>
                  <a:pt x="16278879" y="3274695"/>
                  <a:pt x="16289631" y="3225458"/>
                  <a:pt x="16295605" y="3176221"/>
                </a:cubicBezTo>
                <a:close/>
                <a:moveTo>
                  <a:pt x="4183743" y="3176221"/>
                </a:moveTo>
                <a:cubicBezTo>
                  <a:pt x="4189716" y="3225458"/>
                  <a:pt x="4199273" y="3274695"/>
                  <a:pt x="4213609" y="3322700"/>
                </a:cubicBezTo>
                <a:lnTo>
                  <a:pt x="4189716" y="3328855"/>
                </a:lnTo>
                <a:cubicBezTo>
                  <a:pt x="4176576" y="3280849"/>
                  <a:pt x="4165824" y="3230381"/>
                  <a:pt x="4159851" y="3179914"/>
                </a:cubicBezTo>
                <a:close/>
                <a:moveTo>
                  <a:pt x="8206524" y="3077307"/>
                </a:moveTo>
                <a:lnTo>
                  <a:pt x="8230565" y="3077307"/>
                </a:lnTo>
                <a:cubicBezTo>
                  <a:pt x="8230565" y="3128182"/>
                  <a:pt x="8225757" y="3180297"/>
                  <a:pt x="8216141" y="3229931"/>
                </a:cubicBezTo>
                <a:lnTo>
                  <a:pt x="8193302" y="3226209"/>
                </a:lnTo>
                <a:cubicBezTo>
                  <a:pt x="8200514" y="3176575"/>
                  <a:pt x="8205322" y="3126941"/>
                  <a:pt x="8206524" y="3077307"/>
                </a:cubicBezTo>
                <a:close/>
                <a:moveTo>
                  <a:pt x="12254248" y="3071814"/>
                </a:moveTo>
                <a:lnTo>
                  <a:pt x="12278728" y="3071814"/>
                </a:lnTo>
                <a:cubicBezTo>
                  <a:pt x="12278728" y="3121051"/>
                  <a:pt x="12282225" y="3171519"/>
                  <a:pt x="12291550" y="3219524"/>
                </a:cubicBezTo>
                <a:lnTo>
                  <a:pt x="12267071" y="3224448"/>
                </a:lnTo>
                <a:cubicBezTo>
                  <a:pt x="12258911" y="3173980"/>
                  <a:pt x="12254248" y="3122282"/>
                  <a:pt x="12254248" y="3071814"/>
                </a:cubicBezTo>
                <a:close/>
                <a:moveTo>
                  <a:pt x="16304207" y="2873987"/>
                </a:moveTo>
                <a:lnTo>
                  <a:pt x="16330373" y="2873987"/>
                </a:lnTo>
                <a:lnTo>
                  <a:pt x="16330373" y="3026601"/>
                </a:lnTo>
                <a:lnTo>
                  <a:pt x="16304207" y="3026601"/>
                </a:lnTo>
                <a:close/>
                <a:moveTo>
                  <a:pt x="4154354" y="2868490"/>
                </a:moveTo>
                <a:lnTo>
                  <a:pt x="4180523" y="2868490"/>
                </a:lnTo>
                <a:lnTo>
                  <a:pt x="4180523" y="3021114"/>
                </a:lnTo>
                <a:lnTo>
                  <a:pt x="4154354" y="3021114"/>
                </a:lnTo>
                <a:close/>
                <a:moveTo>
                  <a:pt x="12254248" y="2769577"/>
                </a:moveTo>
                <a:lnTo>
                  <a:pt x="12280477" y="2769577"/>
                </a:lnTo>
                <a:lnTo>
                  <a:pt x="12280477" y="2922191"/>
                </a:lnTo>
                <a:lnTo>
                  <a:pt x="12254248" y="2922191"/>
                </a:lnTo>
                <a:close/>
                <a:moveTo>
                  <a:pt x="8204292" y="2769577"/>
                </a:moveTo>
                <a:lnTo>
                  <a:pt x="8230458" y="2769577"/>
                </a:lnTo>
                <a:lnTo>
                  <a:pt x="8230458" y="2922201"/>
                </a:lnTo>
                <a:lnTo>
                  <a:pt x="8204292" y="2922201"/>
                </a:lnTo>
                <a:close/>
                <a:moveTo>
                  <a:pt x="16304207" y="2566256"/>
                </a:moveTo>
                <a:lnTo>
                  <a:pt x="16330373" y="2566256"/>
                </a:lnTo>
                <a:lnTo>
                  <a:pt x="16330373" y="2718880"/>
                </a:lnTo>
                <a:lnTo>
                  <a:pt x="16304207" y="2718880"/>
                </a:lnTo>
                <a:close/>
                <a:moveTo>
                  <a:pt x="4154352" y="2566256"/>
                </a:moveTo>
                <a:lnTo>
                  <a:pt x="4180522" y="2566256"/>
                </a:lnTo>
                <a:lnTo>
                  <a:pt x="4180522" y="2718870"/>
                </a:lnTo>
                <a:lnTo>
                  <a:pt x="4154352" y="2718870"/>
                </a:lnTo>
                <a:close/>
                <a:moveTo>
                  <a:pt x="12254248" y="2461846"/>
                </a:moveTo>
                <a:lnTo>
                  <a:pt x="12280477" y="2461846"/>
                </a:lnTo>
                <a:lnTo>
                  <a:pt x="12280477" y="2614470"/>
                </a:lnTo>
                <a:lnTo>
                  <a:pt x="12254248" y="2614470"/>
                </a:lnTo>
                <a:close/>
                <a:moveTo>
                  <a:pt x="8204292" y="2461846"/>
                </a:moveTo>
                <a:lnTo>
                  <a:pt x="8230458" y="2461846"/>
                </a:lnTo>
                <a:lnTo>
                  <a:pt x="8230458" y="2614470"/>
                </a:lnTo>
                <a:lnTo>
                  <a:pt x="8204292" y="2614470"/>
                </a:lnTo>
                <a:close/>
                <a:moveTo>
                  <a:pt x="16304207" y="2258525"/>
                </a:moveTo>
                <a:lnTo>
                  <a:pt x="16330373" y="2258525"/>
                </a:lnTo>
                <a:lnTo>
                  <a:pt x="16330373" y="2411139"/>
                </a:lnTo>
                <a:lnTo>
                  <a:pt x="16304207" y="2411139"/>
                </a:lnTo>
                <a:close/>
                <a:moveTo>
                  <a:pt x="4154368" y="2258525"/>
                </a:moveTo>
                <a:lnTo>
                  <a:pt x="4180537" y="2258525"/>
                </a:lnTo>
                <a:lnTo>
                  <a:pt x="4180537" y="2411139"/>
                </a:lnTo>
                <a:lnTo>
                  <a:pt x="4154368" y="2411139"/>
                </a:lnTo>
                <a:close/>
                <a:moveTo>
                  <a:pt x="20370025" y="2220057"/>
                </a:moveTo>
                <a:cubicBezTo>
                  <a:pt x="20432403" y="2220057"/>
                  <a:pt x="20484799" y="2271207"/>
                  <a:pt x="20484799" y="2334832"/>
                </a:cubicBezTo>
                <a:cubicBezTo>
                  <a:pt x="20484799" y="2398458"/>
                  <a:pt x="20432403" y="2449608"/>
                  <a:pt x="20370025" y="2449608"/>
                </a:cubicBezTo>
                <a:cubicBezTo>
                  <a:pt x="20306399" y="2449608"/>
                  <a:pt x="20255249" y="2398458"/>
                  <a:pt x="20255249" y="2334832"/>
                </a:cubicBezTo>
                <a:cubicBezTo>
                  <a:pt x="20255249" y="2271207"/>
                  <a:pt x="20306399" y="2220057"/>
                  <a:pt x="20370025" y="2220057"/>
                </a:cubicBezTo>
                <a:close/>
                <a:moveTo>
                  <a:pt x="116023" y="2220057"/>
                </a:moveTo>
                <a:cubicBezTo>
                  <a:pt x="178401" y="2220057"/>
                  <a:pt x="229550" y="2271207"/>
                  <a:pt x="229550" y="2334832"/>
                </a:cubicBezTo>
                <a:cubicBezTo>
                  <a:pt x="229550" y="2398458"/>
                  <a:pt x="178401" y="2449608"/>
                  <a:pt x="116023" y="2449608"/>
                </a:cubicBezTo>
                <a:cubicBezTo>
                  <a:pt x="52398" y="2449608"/>
                  <a:pt x="0" y="2398458"/>
                  <a:pt x="0" y="2334832"/>
                </a:cubicBezTo>
                <a:cubicBezTo>
                  <a:pt x="0" y="2271207"/>
                  <a:pt x="52398" y="2220057"/>
                  <a:pt x="116023" y="2220057"/>
                </a:cubicBezTo>
                <a:close/>
                <a:moveTo>
                  <a:pt x="8204292" y="2159612"/>
                </a:moveTo>
                <a:lnTo>
                  <a:pt x="8230458" y="2159612"/>
                </a:lnTo>
                <a:lnTo>
                  <a:pt x="8230458" y="2312236"/>
                </a:lnTo>
                <a:lnTo>
                  <a:pt x="8204292" y="2312236"/>
                </a:lnTo>
                <a:close/>
                <a:moveTo>
                  <a:pt x="12254248" y="2154115"/>
                </a:moveTo>
                <a:lnTo>
                  <a:pt x="12280477" y="2154115"/>
                </a:lnTo>
                <a:lnTo>
                  <a:pt x="12280477" y="2306729"/>
                </a:lnTo>
                <a:lnTo>
                  <a:pt x="12254248" y="2306729"/>
                </a:lnTo>
                <a:close/>
                <a:moveTo>
                  <a:pt x="20354163" y="1956288"/>
                </a:moveTo>
                <a:lnTo>
                  <a:pt x="20380331" y="1956288"/>
                </a:lnTo>
                <a:lnTo>
                  <a:pt x="20380331" y="2108892"/>
                </a:lnTo>
                <a:lnTo>
                  <a:pt x="20354163" y="2108892"/>
                </a:lnTo>
                <a:close/>
                <a:moveTo>
                  <a:pt x="16304207" y="1956288"/>
                </a:moveTo>
                <a:lnTo>
                  <a:pt x="16330373" y="1956288"/>
                </a:lnTo>
                <a:lnTo>
                  <a:pt x="16330373" y="2108892"/>
                </a:lnTo>
                <a:lnTo>
                  <a:pt x="16304207" y="2108892"/>
                </a:lnTo>
                <a:close/>
                <a:moveTo>
                  <a:pt x="4154376" y="1956288"/>
                </a:moveTo>
                <a:lnTo>
                  <a:pt x="4180546" y="1956288"/>
                </a:lnTo>
                <a:lnTo>
                  <a:pt x="4180546" y="2108892"/>
                </a:lnTo>
                <a:lnTo>
                  <a:pt x="4154376" y="2108892"/>
                </a:lnTo>
                <a:close/>
                <a:moveTo>
                  <a:pt x="104409" y="1956288"/>
                </a:moveTo>
                <a:lnTo>
                  <a:pt x="130575" y="1956288"/>
                </a:lnTo>
                <a:lnTo>
                  <a:pt x="130575" y="2108892"/>
                </a:lnTo>
                <a:lnTo>
                  <a:pt x="104409" y="2108892"/>
                </a:lnTo>
                <a:close/>
                <a:moveTo>
                  <a:pt x="12254248" y="1851881"/>
                </a:moveTo>
                <a:lnTo>
                  <a:pt x="12280477" y="1851881"/>
                </a:lnTo>
                <a:lnTo>
                  <a:pt x="12280477" y="2004505"/>
                </a:lnTo>
                <a:lnTo>
                  <a:pt x="12254248" y="2004505"/>
                </a:lnTo>
                <a:close/>
                <a:moveTo>
                  <a:pt x="8204292" y="1851881"/>
                </a:moveTo>
                <a:lnTo>
                  <a:pt x="8230458" y="1851881"/>
                </a:lnTo>
                <a:lnTo>
                  <a:pt x="8230458" y="2004515"/>
                </a:lnTo>
                <a:lnTo>
                  <a:pt x="8204292" y="2004515"/>
                </a:lnTo>
                <a:close/>
                <a:moveTo>
                  <a:pt x="20354163" y="1654054"/>
                </a:moveTo>
                <a:lnTo>
                  <a:pt x="20380331" y="1654054"/>
                </a:lnTo>
                <a:lnTo>
                  <a:pt x="20380331" y="1806658"/>
                </a:lnTo>
                <a:lnTo>
                  <a:pt x="20354163" y="1806658"/>
                </a:lnTo>
                <a:close/>
                <a:moveTo>
                  <a:pt x="16304207" y="1654054"/>
                </a:moveTo>
                <a:lnTo>
                  <a:pt x="16330373" y="1654054"/>
                </a:lnTo>
                <a:lnTo>
                  <a:pt x="16330373" y="1806658"/>
                </a:lnTo>
                <a:lnTo>
                  <a:pt x="16304207" y="1806658"/>
                </a:lnTo>
                <a:close/>
                <a:moveTo>
                  <a:pt x="4154375" y="1654054"/>
                </a:moveTo>
                <a:lnTo>
                  <a:pt x="4180544" y="1654054"/>
                </a:lnTo>
                <a:lnTo>
                  <a:pt x="4180544" y="1806658"/>
                </a:lnTo>
                <a:lnTo>
                  <a:pt x="4154375" y="1806658"/>
                </a:lnTo>
                <a:close/>
                <a:moveTo>
                  <a:pt x="104409" y="1654054"/>
                </a:moveTo>
                <a:lnTo>
                  <a:pt x="130575" y="1654054"/>
                </a:lnTo>
                <a:lnTo>
                  <a:pt x="130575" y="1806658"/>
                </a:lnTo>
                <a:lnTo>
                  <a:pt x="104409" y="1806658"/>
                </a:lnTo>
                <a:close/>
                <a:moveTo>
                  <a:pt x="12278291" y="1544150"/>
                </a:moveTo>
                <a:cubicBezTo>
                  <a:pt x="12279436" y="1562762"/>
                  <a:pt x="12280581" y="1582616"/>
                  <a:pt x="12280581" y="1601229"/>
                </a:cubicBezTo>
                <a:lnTo>
                  <a:pt x="12280581" y="1696774"/>
                </a:lnTo>
                <a:lnTo>
                  <a:pt x="12256538" y="1696774"/>
                </a:lnTo>
                <a:lnTo>
                  <a:pt x="12256538" y="1601229"/>
                </a:lnTo>
                <a:cubicBezTo>
                  <a:pt x="12256538" y="1582616"/>
                  <a:pt x="12256538" y="1564003"/>
                  <a:pt x="12254248" y="1545391"/>
                </a:cubicBezTo>
                <a:close/>
                <a:moveTo>
                  <a:pt x="8205541" y="1544150"/>
                </a:moveTo>
                <a:lnTo>
                  <a:pt x="8230517" y="1545391"/>
                </a:lnTo>
                <a:cubicBezTo>
                  <a:pt x="8230517" y="1562762"/>
                  <a:pt x="8229268" y="1581375"/>
                  <a:pt x="8229268" y="1598747"/>
                </a:cubicBezTo>
                <a:lnTo>
                  <a:pt x="8229268" y="1696774"/>
                </a:lnTo>
                <a:lnTo>
                  <a:pt x="8204292" y="1696774"/>
                </a:lnTo>
                <a:lnTo>
                  <a:pt x="8204292" y="1598747"/>
                </a:lnTo>
                <a:cubicBezTo>
                  <a:pt x="8204292" y="1581375"/>
                  <a:pt x="8204292" y="1561522"/>
                  <a:pt x="8205541" y="1544150"/>
                </a:cubicBezTo>
                <a:close/>
                <a:moveTo>
                  <a:pt x="16338425" y="1357314"/>
                </a:moveTo>
                <a:lnTo>
                  <a:pt x="16363403" y="1363568"/>
                </a:lnTo>
                <a:cubicBezTo>
                  <a:pt x="16349665" y="1411104"/>
                  <a:pt x="16339673" y="1459890"/>
                  <a:pt x="16334679" y="1509928"/>
                </a:cubicBezTo>
                <a:lnTo>
                  <a:pt x="16309699" y="1507426"/>
                </a:lnTo>
                <a:cubicBezTo>
                  <a:pt x="16314695" y="1456138"/>
                  <a:pt x="16324687" y="1406100"/>
                  <a:pt x="16338425" y="1357314"/>
                </a:cubicBezTo>
                <a:close/>
                <a:moveTo>
                  <a:pt x="139876" y="1357314"/>
                </a:moveTo>
                <a:lnTo>
                  <a:pt x="163606" y="1363568"/>
                </a:lnTo>
                <a:cubicBezTo>
                  <a:pt x="149867" y="1411104"/>
                  <a:pt x="141125" y="1459890"/>
                  <a:pt x="136129" y="1509928"/>
                </a:cubicBezTo>
                <a:lnTo>
                  <a:pt x="109902" y="1507426"/>
                </a:lnTo>
                <a:cubicBezTo>
                  <a:pt x="116147" y="1456138"/>
                  <a:pt x="126138" y="1406100"/>
                  <a:pt x="139876" y="1357314"/>
                </a:cubicBezTo>
                <a:close/>
                <a:moveTo>
                  <a:pt x="20346169" y="1351817"/>
                </a:moveTo>
                <a:cubicBezTo>
                  <a:pt x="20358659" y="1400210"/>
                  <a:pt x="20369899" y="1451084"/>
                  <a:pt x="20374895" y="1500718"/>
                </a:cubicBezTo>
                <a:lnTo>
                  <a:pt x="20349915" y="1504441"/>
                </a:lnTo>
                <a:cubicBezTo>
                  <a:pt x="20343671" y="1454807"/>
                  <a:pt x="20334929" y="1406414"/>
                  <a:pt x="20321191" y="1359262"/>
                </a:cubicBezTo>
                <a:close/>
                <a:moveTo>
                  <a:pt x="4146380" y="1351817"/>
                </a:moveTo>
                <a:cubicBezTo>
                  <a:pt x="4160118" y="1400210"/>
                  <a:pt x="4170110" y="1451084"/>
                  <a:pt x="4175106" y="1500718"/>
                </a:cubicBezTo>
                <a:lnTo>
                  <a:pt x="4150127" y="1504441"/>
                </a:lnTo>
                <a:cubicBezTo>
                  <a:pt x="4145132" y="1454807"/>
                  <a:pt x="4135140" y="1406414"/>
                  <a:pt x="4121402" y="1359262"/>
                </a:cubicBezTo>
                <a:close/>
                <a:moveTo>
                  <a:pt x="12205817" y="1241913"/>
                </a:moveTo>
                <a:cubicBezTo>
                  <a:pt x="12225189" y="1289065"/>
                  <a:pt x="12240929" y="1338699"/>
                  <a:pt x="12253037" y="1388333"/>
                </a:cubicBezTo>
                <a:lnTo>
                  <a:pt x="12228822" y="1394537"/>
                </a:lnTo>
                <a:cubicBezTo>
                  <a:pt x="12216714" y="1346144"/>
                  <a:pt x="12202184" y="1297751"/>
                  <a:pt x="12182812" y="1251840"/>
                </a:cubicBezTo>
                <a:close/>
                <a:moveTo>
                  <a:pt x="8274308" y="1241913"/>
                </a:moveTo>
                <a:lnTo>
                  <a:pt x="8296477" y="1251840"/>
                </a:lnTo>
                <a:cubicBezTo>
                  <a:pt x="8278003" y="1297751"/>
                  <a:pt x="8261991" y="1346144"/>
                  <a:pt x="8250906" y="1394537"/>
                </a:cubicBezTo>
                <a:lnTo>
                  <a:pt x="8226273" y="1389574"/>
                </a:lnTo>
                <a:cubicBezTo>
                  <a:pt x="8237358" y="1338699"/>
                  <a:pt x="8253369" y="1290306"/>
                  <a:pt x="8274308" y="1241913"/>
                </a:cubicBezTo>
                <a:close/>
                <a:moveTo>
                  <a:pt x="20215823" y="1077057"/>
                </a:moveTo>
                <a:cubicBezTo>
                  <a:pt x="20245495" y="1118934"/>
                  <a:pt x="20271461" y="1162043"/>
                  <a:pt x="20292479" y="1207615"/>
                </a:cubicBezTo>
                <a:lnTo>
                  <a:pt x="20268987" y="1218700"/>
                </a:lnTo>
                <a:cubicBezTo>
                  <a:pt x="20247969" y="1174360"/>
                  <a:pt x="20223241" y="1132482"/>
                  <a:pt x="20194803" y="1091837"/>
                </a:cubicBezTo>
                <a:close/>
                <a:moveTo>
                  <a:pt x="16468505" y="1077057"/>
                </a:moveTo>
                <a:lnTo>
                  <a:pt x="16489791" y="1091965"/>
                </a:lnTo>
                <a:cubicBezTo>
                  <a:pt x="16462245" y="1131722"/>
                  <a:pt x="16437205" y="1175206"/>
                  <a:pt x="16414667" y="1218689"/>
                </a:cubicBezTo>
                <a:lnTo>
                  <a:pt x="16392131" y="1208750"/>
                </a:lnTo>
                <a:cubicBezTo>
                  <a:pt x="16413415" y="1162782"/>
                  <a:pt x="16439709" y="1118056"/>
                  <a:pt x="16468505" y="1077057"/>
                </a:cubicBezTo>
                <a:close/>
                <a:moveTo>
                  <a:pt x="4015046" y="1077057"/>
                </a:moveTo>
                <a:cubicBezTo>
                  <a:pt x="4045096" y="1118934"/>
                  <a:pt x="4070139" y="1162043"/>
                  <a:pt x="4092676" y="1207615"/>
                </a:cubicBezTo>
                <a:lnTo>
                  <a:pt x="4070139" y="1218700"/>
                </a:lnTo>
                <a:cubicBezTo>
                  <a:pt x="4048852" y="1174360"/>
                  <a:pt x="4022559" y="1132482"/>
                  <a:pt x="3995014" y="1091837"/>
                </a:cubicBezTo>
                <a:close/>
                <a:moveTo>
                  <a:pt x="269686" y="1077057"/>
                </a:moveTo>
                <a:lnTo>
                  <a:pt x="289976" y="1091965"/>
                </a:lnTo>
                <a:cubicBezTo>
                  <a:pt x="262077" y="1131722"/>
                  <a:pt x="235447" y="1175206"/>
                  <a:pt x="215157" y="1218689"/>
                </a:cubicBezTo>
                <a:lnTo>
                  <a:pt x="192331" y="1208750"/>
                </a:lnTo>
                <a:cubicBezTo>
                  <a:pt x="213889" y="1162782"/>
                  <a:pt x="239251" y="1118056"/>
                  <a:pt x="269686" y="1077057"/>
                </a:cubicBezTo>
                <a:close/>
                <a:moveTo>
                  <a:pt x="12041011" y="983641"/>
                </a:moveTo>
                <a:cubicBezTo>
                  <a:pt x="12076133" y="1021451"/>
                  <a:pt x="12108746" y="1063043"/>
                  <a:pt x="12137597" y="1105895"/>
                </a:cubicBezTo>
                <a:lnTo>
                  <a:pt x="12115018" y="1119758"/>
                </a:lnTo>
                <a:cubicBezTo>
                  <a:pt x="12088677" y="1076907"/>
                  <a:pt x="12056063" y="1037836"/>
                  <a:pt x="12023450" y="1000025"/>
                </a:cubicBezTo>
                <a:close/>
                <a:moveTo>
                  <a:pt x="8443543" y="983641"/>
                </a:moveTo>
                <a:lnTo>
                  <a:pt x="8461296" y="1001125"/>
                </a:lnTo>
                <a:cubicBezTo>
                  <a:pt x="8428325" y="1038592"/>
                  <a:pt x="8395355" y="1076059"/>
                  <a:pt x="8368725" y="1119770"/>
                </a:cubicBezTo>
                <a:lnTo>
                  <a:pt x="8347167" y="1106032"/>
                </a:lnTo>
                <a:cubicBezTo>
                  <a:pt x="8375065" y="1063570"/>
                  <a:pt x="8408036" y="1021107"/>
                  <a:pt x="8443543" y="983641"/>
                </a:cubicBezTo>
                <a:close/>
                <a:moveTo>
                  <a:pt x="20006409" y="862747"/>
                </a:moveTo>
                <a:cubicBezTo>
                  <a:pt x="20047467" y="893288"/>
                  <a:pt x="20087283" y="927648"/>
                  <a:pt x="20122119" y="964552"/>
                </a:cubicBezTo>
                <a:lnTo>
                  <a:pt x="20103457" y="982368"/>
                </a:lnTo>
                <a:cubicBezTo>
                  <a:pt x="20069863" y="946736"/>
                  <a:pt x="20031293" y="913649"/>
                  <a:pt x="19991479" y="884380"/>
                </a:cubicBezTo>
                <a:close/>
                <a:moveTo>
                  <a:pt x="16683687" y="862747"/>
                </a:moveTo>
                <a:lnTo>
                  <a:pt x="16698617" y="883108"/>
                </a:lnTo>
                <a:cubicBezTo>
                  <a:pt x="16658803" y="913649"/>
                  <a:pt x="16621477" y="945464"/>
                  <a:pt x="16586639" y="982368"/>
                </a:cubicBezTo>
                <a:lnTo>
                  <a:pt x="16567975" y="963280"/>
                </a:lnTo>
                <a:cubicBezTo>
                  <a:pt x="16604057" y="927648"/>
                  <a:pt x="16642627" y="893288"/>
                  <a:pt x="16683687" y="862747"/>
                </a:cubicBezTo>
                <a:close/>
                <a:moveTo>
                  <a:pt x="3801266" y="862747"/>
                </a:moveTo>
                <a:cubicBezTo>
                  <a:pt x="3842716" y="893288"/>
                  <a:pt x="3881654" y="927648"/>
                  <a:pt x="3916824" y="964552"/>
                </a:cubicBezTo>
                <a:lnTo>
                  <a:pt x="3899239" y="982368"/>
                </a:lnTo>
                <a:cubicBezTo>
                  <a:pt x="3864069" y="946736"/>
                  <a:pt x="3826387" y="913649"/>
                  <a:pt x="3786194" y="884380"/>
                </a:cubicBezTo>
                <a:close/>
                <a:moveTo>
                  <a:pt x="478235" y="862747"/>
                </a:moveTo>
                <a:lnTo>
                  <a:pt x="493308" y="883108"/>
                </a:lnTo>
                <a:cubicBezTo>
                  <a:pt x="453114" y="913649"/>
                  <a:pt x="415434" y="945464"/>
                  <a:pt x="380264" y="982368"/>
                </a:cubicBezTo>
                <a:lnTo>
                  <a:pt x="362679" y="963280"/>
                </a:lnTo>
                <a:cubicBezTo>
                  <a:pt x="397848" y="927648"/>
                  <a:pt x="436787" y="893288"/>
                  <a:pt x="478235" y="862747"/>
                </a:cubicBezTo>
                <a:close/>
                <a:moveTo>
                  <a:pt x="11795327" y="796804"/>
                </a:moveTo>
                <a:lnTo>
                  <a:pt x="11841296" y="825055"/>
                </a:lnTo>
                <a:cubicBezTo>
                  <a:pt x="11869871" y="842252"/>
                  <a:pt x="11897203" y="861905"/>
                  <a:pt x="11923294" y="880329"/>
                </a:cubicBezTo>
                <a:lnTo>
                  <a:pt x="11907143" y="899982"/>
                </a:lnTo>
                <a:cubicBezTo>
                  <a:pt x="11882295" y="881558"/>
                  <a:pt x="11856204" y="864361"/>
                  <a:pt x="11828872" y="847165"/>
                </a:cubicBezTo>
                <a:lnTo>
                  <a:pt x="11781661" y="818913"/>
                </a:lnTo>
                <a:close/>
                <a:moveTo>
                  <a:pt x="8683951" y="796804"/>
                </a:moveTo>
                <a:lnTo>
                  <a:pt x="8697618" y="818529"/>
                </a:lnTo>
                <a:lnTo>
                  <a:pt x="8652892" y="847922"/>
                </a:lnTo>
                <a:cubicBezTo>
                  <a:pt x="8624317" y="865813"/>
                  <a:pt x="8596984" y="884983"/>
                  <a:pt x="8572136" y="905430"/>
                </a:cubicBezTo>
                <a:lnTo>
                  <a:pt x="8555985" y="884983"/>
                </a:lnTo>
                <a:cubicBezTo>
                  <a:pt x="8582075" y="863257"/>
                  <a:pt x="8610650" y="842810"/>
                  <a:pt x="8639225" y="824919"/>
                </a:cubicBezTo>
                <a:close/>
                <a:moveTo>
                  <a:pt x="19745631" y="703384"/>
                </a:moveTo>
                <a:lnTo>
                  <a:pt x="19874839" y="783601"/>
                </a:lnTo>
                <a:lnTo>
                  <a:pt x="19861173" y="806520"/>
                </a:lnTo>
                <a:lnTo>
                  <a:pt x="19733207" y="725030"/>
                </a:lnTo>
                <a:close/>
                <a:moveTo>
                  <a:pt x="16938853" y="703384"/>
                </a:moveTo>
                <a:lnTo>
                  <a:pt x="16951385" y="726303"/>
                </a:lnTo>
                <a:lnTo>
                  <a:pt x="16823551" y="806520"/>
                </a:lnTo>
                <a:lnTo>
                  <a:pt x="16809763" y="783601"/>
                </a:lnTo>
                <a:close/>
                <a:moveTo>
                  <a:pt x="3547079" y="703384"/>
                </a:moveTo>
                <a:lnTo>
                  <a:pt x="3675045" y="783601"/>
                </a:lnTo>
                <a:lnTo>
                  <a:pt x="3661380" y="806520"/>
                </a:lnTo>
                <a:lnTo>
                  <a:pt x="3533412" y="725030"/>
                </a:lnTo>
                <a:close/>
                <a:moveTo>
                  <a:pt x="737931" y="703384"/>
                </a:moveTo>
                <a:lnTo>
                  <a:pt x="751598" y="726303"/>
                </a:lnTo>
                <a:lnTo>
                  <a:pt x="622389" y="806520"/>
                </a:lnTo>
                <a:lnTo>
                  <a:pt x="609965" y="783601"/>
                </a:lnTo>
                <a:close/>
                <a:moveTo>
                  <a:pt x="11535706" y="637442"/>
                </a:moveTo>
                <a:lnTo>
                  <a:pt x="11665032" y="717951"/>
                </a:lnTo>
                <a:lnTo>
                  <a:pt x="11651484" y="740594"/>
                </a:lnTo>
                <a:lnTo>
                  <a:pt x="11523389" y="658827"/>
                </a:lnTo>
                <a:close/>
                <a:moveTo>
                  <a:pt x="8952905" y="637442"/>
                </a:moveTo>
                <a:lnTo>
                  <a:pt x="8966854" y="658827"/>
                </a:lnTo>
                <a:lnTo>
                  <a:pt x="8832435" y="740594"/>
                </a:lnTo>
                <a:lnTo>
                  <a:pt x="8819754" y="717951"/>
                </a:lnTo>
                <a:close/>
                <a:moveTo>
                  <a:pt x="19492851" y="544025"/>
                </a:moveTo>
                <a:lnTo>
                  <a:pt x="19622061" y="620957"/>
                </a:lnTo>
                <a:lnTo>
                  <a:pt x="19608395" y="641717"/>
                </a:lnTo>
                <a:lnTo>
                  <a:pt x="19480427" y="564784"/>
                </a:lnTo>
                <a:close/>
                <a:moveTo>
                  <a:pt x="17196003" y="544025"/>
                </a:moveTo>
                <a:lnTo>
                  <a:pt x="17209669" y="565670"/>
                </a:lnTo>
                <a:lnTo>
                  <a:pt x="17081703" y="647158"/>
                </a:lnTo>
                <a:lnTo>
                  <a:pt x="17068037" y="624240"/>
                </a:lnTo>
                <a:close/>
                <a:moveTo>
                  <a:pt x="3288922" y="544025"/>
                </a:moveTo>
                <a:lnTo>
                  <a:pt x="3416757" y="620957"/>
                </a:lnTo>
                <a:lnTo>
                  <a:pt x="3404225" y="641717"/>
                </a:lnTo>
                <a:lnTo>
                  <a:pt x="3275135" y="564784"/>
                </a:lnTo>
                <a:close/>
                <a:moveTo>
                  <a:pt x="989607" y="544025"/>
                </a:moveTo>
                <a:lnTo>
                  <a:pt x="1004386" y="565670"/>
                </a:lnTo>
                <a:lnTo>
                  <a:pt x="876292" y="647158"/>
                </a:lnTo>
                <a:lnTo>
                  <a:pt x="862743" y="624240"/>
                </a:lnTo>
                <a:close/>
                <a:moveTo>
                  <a:pt x="11273168" y="478083"/>
                </a:moveTo>
                <a:lnTo>
                  <a:pt x="11401263" y="558589"/>
                </a:lnTo>
                <a:lnTo>
                  <a:pt x="11388947" y="581232"/>
                </a:lnTo>
                <a:lnTo>
                  <a:pt x="11259620" y="500725"/>
                </a:lnTo>
                <a:close/>
                <a:moveTo>
                  <a:pt x="9207353" y="478083"/>
                </a:moveTo>
                <a:lnTo>
                  <a:pt x="9219669" y="499728"/>
                </a:lnTo>
                <a:lnTo>
                  <a:pt x="9091574" y="581216"/>
                </a:lnTo>
                <a:lnTo>
                  <a:pt x="9078026" y="559571"/>
                </a:lnTo>
                <a:close/>
                <a:moveTo>
                  <a:pt x="19235819" y="390160"/>
                </a:moveTo>
                <a:lnTo>
                  <a:pt x="19363785" y="470375"/>
                </a:lnTo>
                <a:lnTo>
                  <a:pt x="19350119" y="493293"/>
                </a:lnTo>
                <a:lnTo>
                  <a:pt x="19222151" y="413078"/>
                </a:lnTo>
                <a:close/>
                <a:moveTo>
                  <a:pt x="17450025" y="390160"/>
                </a:moveTo>
                <a:lnTo>
                  <a:pt x="17462449" y="410919"/>
                </a:lnTo>
                <a:lnTo>
                  <a:pt x="17335725" y="487852"/>
                </a:lnTo>
                <a:lnTo>
                  <a:pt x="17320815" y="467092"/>
                </a:lnTo>
                <a:close/>
                <a:moveTo>
                  <a:pt x="3030526" y="390160"/>
                </a:moveTo>
                <a:lnTo>
                  <a:pt x="3158493" y="470375"/>
                </a:lnTo>
                <a:lnTo>
                  <a:pt x="3146068" y="493293"/>
                </a:lnTo>
                <a:lnTo>
                  <a:pt x="3016860" y="413078"/>
                </a:lnTo>
                <a:close/>
                <a:moveTo>
                  <a:pt x="1248980" y="390160"/>
                </a:moveTo>
                <a:lnTo>
                  <a:pt x="1262647" y="410919"/>
                </a:lnTo>
                <a:lnTo>
                  <a:pt x="1133439" y="487852"/>
                </a:lnTo>
                <a:lnTo>
                  <a:pt x="1121015" y="467092"/>
                </a:lnTo>
                <a:close/>
                <a:moveTo>
                  <a:pt x="9469891" y="318721"/>
                </a:moveTo>
                <a:lnTo>
                  <a:pt x="9483439" y="341364"/>
                </a:lnTo>
                <a:lnTo>
                  <a:pt x="9354113" y="421873"/>
                </a:lnTo>
                <a:lnTo>
                  <a:pt x="9341796" y="399230"/>
                </a:lnTo>
                <a:close/>
                <a:moveTo>
                  <a:pt x="11013661" y="313227"/>
                </a:moveTo>
                <a:lnTo>
                  <a:pt x="11142987" y="394715"/>
                </a:lnTo>
                <a:lnTo>
                  <a:pt x="11129439" y="416360"/>
                </a:lnTo>
                <a:lnTo>
                  <a:pt x="11001344" y="334872"/>
                </a:lnTo>
                <a:close/>
                <a:moveTo>
                  <a:pt x="18976303" y="230798"/>
                </a:moveTo>
                <a:lnTo>
                  <a:pt x="19105513" y="307730"/>
                </a:lnTo>
                <a:lnTo>
                  <a:pt x="19091847" y="328490"/>
                </a:lnTo>
                <a:lnTo>
                  <a:pt x="18963879" y="251557"/>
                </a:lnTo>
                <a:close/>
                <a:moveTo>
                  <a:pt x="17707057" y="230798"/>
                </a:moveTo>
                <a:lnTo>
                  <a:pt x="17720723" y="253717"/>
                </a:lnTo>
                <a:lnTo>
                  <a:pt x="17592757" y="333934"/>
                </a:lnTo>
                <a:lnTo>
                  <a:pt x="17579091" y="311015"/>
                </a:lnTo>
                <a:close/>
                <a:moveTo>
                  <a:pt x="2772249" y="230798"/>
                </a:moveTo>
                <a:lnTo>
                  <a:pt x="2900216" y="307730"/>
                </a:lnTo>
                <a:lnTo>
                  <a:pt x="2886550" y="328490"/>
                </a:lnTo>
                <a:lnTo>
                  <a:pt x="2758583" y="251557"/>
                </a:lnTo>
                <a:close/>
                <a:moveTo>
                  <a:pt x="1507255" y="230798"/>
                </a:moveTo>
                <a:lnTo>
                  <a:pt x="1520921" y="253717"/>
                </a:lnTo>
                <a:lnTo>
                  <a:pt x="1392955" y="333934"/>
                </a:lnTo>
                <a:lnTo>
                  <a:pt x="1379290" y="311015"/>
                </a:lnTo>
                <a:close/>
                <a:moveTo>
                  <a:pt x="9729398" y="159362"/>
                </a:moveTo>
                <a:lnTo>
                  <a:pt x="9741714" y="181007"/>
                </a:lnTo>
                <a:lnTo>
                  <a:pt x="9613619" y="262495"/>
                </a:lnTo>
                <a:lnTo>
                  <a:pt x="9600071" y="240850"/>
                </a:lnTo>
                <a:close/>
                <a:moveTo>
                  <a:pt x="10751123" y="153865"/>
                </a:moveTo>
                <a:lnTo>
                  <a:pt x="10879218" y="235355"/>
                </a:lnTo>
                <a:lnTo>
                  <a:pt x="10866902" y="257001"/>
                </a:lnTo>
                <a:lnTo>
                  <a:pt x="10737575" y="175511"/>
                </a:lnTo>
                <a:close/>
                <a:moveTo>
                  <a:pt x="17973055" y="82429"/>
                </a:moveTo>
                <a:lnTo>
                  <a:pt x="17984467" y="105480"/>
                </a:lnTo>
                <a:cubicBezTo>
                  <a:pt x="17948961" y="120038"/>
                  <a:pt x="17913453" y="137023"/>
                  <a:pt x="17880481" y="157648"/>
                </a:cubicBezTo>
                <a:lnTo>
                  <a:pt x="17851313" y="174633"/>
                </a:lnTo>
                <a:lnTo>
                  <a:pt x="17837363" y="152795"/>
                </a:lnTo>
                <a:lnTo>
                  <a:pt x="17867799" y="135810"/>
                </a:lnTo>
                <a:cubicBezTo>
                  <a:pt x="17900771" y="116399"/>
                  <a:pt x="17936279" y="98200"/>
                  <a:pt x="17973055" y="82429"/>
                </a:cubicBezTo>
                <a:close/>
                <a:moveTo>
                  <a:pt x="1769350" y="82429"/>
                </a:moveTo>
                <a:lnTo>
                  <a:pt x="1779203" y="105480"/>
                </a:lnTo>
                <a:cubicBezTo>
                  <a:pt x="1744716" y="120038"/>
                  <a:pt x="1711461" y="137023"/>
                  <a:pt x="1678206" y="157648"/>
                </a:cubicBezTo>
                <a:lnTo>
                  <a:pt x="1649877" y="174633"/>
                </a:lnTo>
                <a:lnTo>
                  <a:pt x="1637560" y="152795"/>
                </a:lnTo>
                <a:lnTo>
                  <a:pt x="1664657" y="135810"/>
                </a:lnTo>
                <a:cubicBezTo>
                  <a:pt x="1697912" y="116399"/>
                  <a:pt x="1733631" y="98200"/>
                  <a:pt x="1769350" y="82429"/>
                </a:cubicBezTo>
                <a:close/>
                <a:moveTo>
                  <a:pt x="18715749" y="76932"/>
                </a:moveTo>
                <a:cubicBezTo>
                  <a:pt x="18752525" y="92704"/>
                  <a:pt x="18788033" y="112116"/>
                  <a:pt x="18823541" y="131528"/>
                </a:cubicBezTo>
                <a:lnTo>
                  <a:pt x="18852707" y="148513"/>
                </a:lnTo>
                <a:lnTo>
                  <a:pt x="18838759" y="169139"/>
                </a:lnTo>
                <a:lnTo>
                  <a:pt x="18809591" y="153366"/>
                </a:lnTo>
                <a:cubicBezTo>
                  <a:pt x="18776619" y="132741"/>
                  <a:pt x="18741111" y="115756"/>
                  <a:pt x="18705603" y="101197"/>
                </a:cubicBezTo>
                <a:close/>
                <a:moveTo>
                  <a:pt x="2510162" y="76932"/>
                </a:moveTo>
                <a:cubicBezTo>
                  <a:pt x="2545880" y="92704"/>
                  <a:pt x="2581599" y="112116"/>
                  <a:pt x="2614854" y="131528"/>
                </a:cubicBezTo>
                <a:lnTo>
                  <a:pt x="2641952" y="148513"/>
                </a:lnTo>
                <a:lnTo>
                  <a:pt x="2629635" y="169139"/>
                </a:lnTo>
                <a:lnTo>
                  <a:pt x="2601307" y="153366"/>
                </a:lnTo>
                <a:cubicBezTo>
                  <a:pt x="2569282" y="132741"/>
                  <a:pt x="2534795" y="115756"/>
                  <a:pt x="2500308" y="101197"/>
                </a:cubicBezTo>
                <a:close/>
                <a:moveTo>
                  <a:pt x="10469070" y="32971"/>
                </a:moveTo>
                <a:cubicBezTo>
                  <a:pt x="10519107" y="45583"/>
                  <a:pt x="10569144" y="63239"/>
                  <a:pt x="10615429" y="84680"/>
                </a:cubicBezTo>
                <a:lnTo>
                  <a:pt x="10605422" y="108643"/>
                </a:lnTo>
                <a:cubicBezTo>
                  <a:pt x="10559137" y="87202"/>
                  <a:pt x="10511601" y="70807"/>
                  <a:pt x="10462815" y="58195"/>
                </a:cubicBezTo>
                <a:close/>
                <a:moveTo>
                  <a:pt x="10009020" y="32971"/>
                </a:moveTo>
                <a:lnTo>
                  <a:pt x="10016465" y="58195"/>
                </a:lnTo>
                <a:cubicBezTo>
                  <a:pt x="9968072" y="70807"/>
                  <a:pt x="9920920" y="88463"/>
                  <a:pt x="9875009" y="108643"/>
                </a:cubicBezTo>
                <a:lnTo>
                  <a:pt x="9863841" y="85941"/>
                </a:lnTo>
                <a:cubicBezTo>
                  <a:pt x="9910993" y="64501"/>
                  <a:pt x="9960627" y="46844"/>
                  <a:pt x="10009020" y="32971"/>
                </a:cubicBezTo>
                <a:close/>
                <a:moveTo>
                  <a:pt x="18421105" y="5497"/>
                </a:moveTo>
                <a:cubicBezTo>
                  <a:pt x="18472393" y="10322"/>
                  <a:pt x="18522431" y="17559"/>
                  <a:pt x="18572469" y="29621"/>
                </a:cubicBezTo>
                <a:lnTo>
                  <a:pt x="18566213" y="53746"/>
                </a:lnTo>
                <a:cubicBezTo>
                  <a:pt x="18518677" y="41683"/>
                  <a:pt x="18468641" y="34446"/>
                  <a:pt x="18419855" y="29621"/>
                </a:cubicBezTo>
                <a:close/>
                <a:moveTo>
                  <a:pt x="18267733" y="5497"/>
                </a:moveTo>
                <a:lnTo>
                  <a:pt x="18270235" y="29621"/>
                </a:lnTo>
                <a:cubicBezTo>
                  <a:pt x="18220197" y="34446"/>
                  <a:pt x="18171411" y="41683"/>
                  <a:pt x="18122623" y="53746"/>
                </a:cubicBezTo>
                <a:lnTo>
                  <a:pt x="18117619" y="30827"/>
                </a:lnTo>
                <a:cubicBezTo>
                  <a:pt x="18166407" y="17559"/>
                  <a:pt x="18217695" y="10322"/>
                  <a:pt x="18267733" y="5497"/>
                </a:cubicBezTo>
                <a:close/>
                <a:moveTo>
                  <a:pt x="2217037" y="5497"/>
                </a:moveTo>
                <a:cubicBezTo>
                  <a:pt x="2267912" y="10322"/>
                  <a:pt x="2317547" y="17559"/>
                  <a:pt x="2367180" y="29621"/>
                </a:cubicBezTo>
                <a:lnTo>
                  <a:pt x="2359735" y="53746"/>
                </a:lnTo>
                <a:cubicBezTo>
                  <a:pt x="2312584" y="41683"/>
                  <a:pt x="2264189" y="34446"/>
                  <a:pt x="2214555" y="29621"/>
                </a:cubicBezTo>
                <a:close/>
                <a:moveTo>
                  <a:pt x="2062461" y="5497"/>
                </a:moveTo>
                <a:lnTo>
                  <a:pt x="2064942" y="29621"/>
                </a:lnTo>
                <a:cubicBezTo>
                  <a:pt x="2015309" y="34446"/>
                  <a:pt x="1966916" y="41683"/>
                  <a:pt x="1919764" y="53746"/>
                </a:cubicBezTo>
                <a:lnTo>
                  <a:pt x="1912319" y="30827"/>
                </a:lnTo>
                <a:cubicBezTo>
                  <a:pt x="1961952" y="17559"/>
                  <a:pt x="2011586" y="10322"/>
                  <a:pt x="2062461" y="5497"/>
                </a:cubicBezTo>
                <a:close/>
                <a:moveTo>
                  <a:pt x="10244248" y="0"/>
                </a:moveTo>
                <a:cubicBezTo>
                  <a:pt x="10267824" y="0"/>
                  <a:pt x="10293882" y="1319"/>
                  <a:pt x="10318699" y="3956"/>
                </a:cubicBezTo>
                <a:lnTo>
                  <a:pt x="10316217" y="30333"/>
                </a:lnTo>
                <a:cubicBezTo>
                  <a:pt x="10292641" y="29014"/>
                  <a:pt x="10267824" y="27695"/>
                  <a:pt x="10244248" y="27695"/>
                </a:cubicBezTo>
                <a:cubicBezTo>
                  <a:pt x="10218191" y="27695"/>
                  <a:pt x="10193374" y="29014"/>
                  <a:pt x="10168557" y="31652"/>
                </a:cubicBezTo>
                <a:lnTo>
                  <a:pt x="10166075" y="3956"/>
                </a:lnTo>
                <a:cubicBezTo>
                  <a:pt x="10192133" y="1319"/>
                  <a:pt x="10218191" y="0"/>
                  <a:pt x="1024424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7D849-8D01-2448-97EA-5699DB969752}"/>
              </a:ext>
            </a:extLst>
          </p:cNvPr>
          <p:cNvSpPr txBox="1"/>
          <p:nvPr/>
        </p:nvSpPr>
        <p:spPr>
          <a:xfrm>
            <a:off x="1762125" y="10124626"/>
            <a:ext cx="470294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BC66E-06DC-D148-B077-F593E5A19F6A}"/>
              </a:ext>
            </a:extLst>
          </p:cNvPr>
          <p:cNvSpPr txBox="1"/>
          <p:nvPr/>
        </p:nvSpPr>
        <p:spPr>
          <a:xfrm>
            <a:off x="1755001" y="11368589"/>
            <a:ext cx="470294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C1D6C-158B-2848-9C55-82A977BE0113}"/>
              </a:ext>
            </a:extLst>
          </p:cNvPr>
          <p:cNvSpPr txBox="1"/>
          <p:nvPr/>
        </p:nvSpPr>
        <p:spPr>
          <a:xfrm>
            <a:off x="9852068" y="10617069"/>
            <a:ext cx="47029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META-DATA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7AFE0-F139-F34A-ACCA-7B092FD3E109}"/>
              </a:ext>
            </a:extLst>
          </p:cNvPr>
          <p:cNvSpPr txBox="1"/>
          <p:nvPr/>
        </p:nvSpPr>
        <p:spPr>
          <a:xfrm>
            <a:off x="9844944" y="11368589"/>
            <a:ext cx="470294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37D58-A76D-A94D-9AAB-F200EDA9E4D8}"/>
              </a:ext>
            </a:extLst>
          </p:cNvPr>
          <p:cNvSpPr txBox="1"/>
          <p:nvPr/>
        </p:nvSpPr>
        <p:spPr>
          <a:xfrm>
            <a:off x="17977060" y="10124626"/>
            <a:ext cx="470294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REFERENCE &amp; MASTER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14FAF8-3A86-E742-A4B0-2A328610C461}"/>
              </a:ext>
            </a:extLst>
          </p:cNvPr>
          <p:cNvSpPr txBox="1"/>
          <p:nvPr/>
        </p:nvSpPr>
        <p:spPr>
          <a:xfrm>
            <a:off x="17987522" y="11362727"/>
            <a:ext cx="470294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5DD28-2DD5-264A-833C-C9511B02A5FD}"/>
              </a:ext>
            </a:extLst>
          </p:cNvPr>
          <p:cNvSpPr txBox="1"/>
          <p:nvPr/>
        </p:nvSpPr>
        <p:spPr>
          <a:xfrm>
            <a:off x="13970958" y="3360504"/>
            <a:ext cx="470294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WAREHOUSING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49AC3-D743-FC46-B6D2-D7E5319CE52F}"/>
              </a:ext>
            </a:extLst>
          </p:cNvPr>
          <p:cNvSpPr txBox="1"/>
          <p:nvPr/>
        </p:nvSpPr>
        <p:spPr>
          <a:xfrm>
            <a:off x="13970848" y="4514033"/>
            <a:ext cx="470294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1CEED-EE2B-9542-B60F-D57F5997603F}"/>
              </a:ext>
            </a:extLst>
          </p:cNvPr>
          <p:cNvSpPr txBox="1"/>
          <p:nvPr/>
        </p:nvSpPr>
        <p:spPr>
          <a:xfrm>
            <a:off x="5809676" y="3847692"/>
            <a:ext cx="470294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QUALITY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7C77A-9A60-264F-8B12-35AD04AA1B3B}"/>
              </a:ext>
            </a:extLst>
          </p:cNvPr>
          <p:cNvSpPr txBox="1"/>
          <p:nvPr/>
        </p:nvSpPr>
        <p:spPr>
          <a:xfrm>
            <a:off x="5809566" y="4514033"/>
            <a:ext cx="4702949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8F405-A882-2942-A1F4-8FED9F8560F1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1F6B7D-0435-0547-BC50-6A5E6CD27179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327275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20FFCE-A9CF-0E48-9B35-68CF70A3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907" y="3293087"/>
            <a:ext cx="3262804" cy="6075186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10B482-4584-C540-9F06-B8DD844D8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425" y="3293087"/>
            <a:ext cx="3262804" cy="6075186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012C68-AC35-EE47-A074-DAA81C140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6438" y="3293087"/>
            <a:ext cx="3262804" cy="6075186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B124FC-6188-C04D-94EE-2EBAC6D33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843" y="3293087"/>
            <a:ext cx="3262804" cy="6075186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014EB8-E43E-0D43-8900-5C08FC67E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8938" y="3293087"/>
            <a:ext cx="3262804" cy="6075186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A0728F5-0058-AF4B-A9A5-592BDE162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455" y="3666606"/>
            <a:ext cx="2559708" cy="2559708"/>
          </a:xfrm>
          <a:custGeom>
            <a:avLst/>
            <a:gdLst>
              <a:gd name="T0" fmla="*/ 2054 w 2055"/>
              <a:gd name="T1" fmla="*/ 1027 h 2054"/>
              <a:gd name="T2" fmla="*/ 2054 w 2055"/>
              <a:gd name="T3" fmla="*/ 1027 h 2054"/>
              <a:gd name="T4" fmla="*/ 1027 w 2055"/>
              <a:gd name="T5" fmla="*/ 2053 h 2054"/>
              <a:gd name="T6" fmla="*/ 1027 w 2055"/>
              <a:gd name="T7" fmla="*/ 2053 h 2054"/>
              <a:gd name="T8" fmla="*/ 0 w 2055"/>
              <a:gd name="T9" fmla="*/ 1027 h 2054"/>
              <a:gd name="T10" fmla="*/ 0 w 2055"/>
              <a:gd name="T11" fmla="*/ 1027 h 2054"/>
              <a:gd name="T12" fmla="*/ 1027 w 2055"/>
              <a:gd name="T13" fmla="*/ 0 h 2054"/>
              <a:gd name="T14" fmla="*/ 1027 w 2055"/>
              <a:gd name="T15" fmla="*/ 0 h 2054"/>
              <a:gd name="T16" fmla="*/ 2054 w 2055"/>
              <a:gd name="T17" fmla="*/ 1027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5" h="2054">
                <a:moveTo>
                  <a:pt x="2054" y="1027"/>
                </a:moveTo>
                <a:lnTo>
                  <a:pt x="2054" y="1027"/>
                </a:lnTo>
                <a:cubicBezTo>
                  <a:pt x="2054" y="1594"/>
                  <a:pt x="1594" y="2053"/>
                  <a:pt x="1027" y="2053"/>
                </a:cubicBezTo>
                <a:lnTo>
                  <a:pt x="1027" y="2053"/>
                </a:lnTo>
                <a:cubicBezTo>
                  <a:pt x="460" y="2053"/>
                  <a:pt x="0" y="1594"/>
                  <a:pt x="0" y="1027"/>
                </a:cubicBezTo>
                <a:lnTo>
                  <a:pt x="0" y="1027"/>
                </a:lnTo>
                <a:cubicBezTo>
                  <a:pt x="0" y="460"/>
                  <a:pt x="460" y="0"/>
                  <a:pt x="1027" y="0"/>
                </a:cubicBezTo>
                <a:lnTo>
                  <a:pt x="1027" y="0"/>
                </a:lnTo>
                <a:cubicBezTo>
                  <a:pt x="1594" y="0"/>
                  <a:pt x="2054" y="460"/>
                  <a:pt x="2054" y="10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A522A41C-BEE9-DB4E-87B8-3FA97A95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455" y="6440537"/>
            <a:ext cx="2559708" cy="2559708"/>
          </a:xfrm>
          <a:custGeom>
            <a:avLst/>
            <a:gdLst>
              <a:gd name="T0" fmla="*/ 2054 w 2055"/>
              <a:gd name="T1" fmla="*/ 1026 h 2054"/>
              <a:gd name="T2" fmla="*/ 2054 w 2055"/>
              <a:gd name="T3" fmla="*/ 1026 h 2054"/>
              <a:gd name="T4" fmla="*/ 1027 w 2055"/>
              <a:gd name="T5" fmla="*/ 2053 h 2054"/>
              <a:gd name="T6" fmla="*/ 1027 w 2055"/>
              <a:gd name="T7" fmla="*/ 2053 h 2054"/>
              <a:gd name="T8" fmla="*/ 0 w 2055"/>
              <a:gd name="T9" fmla="*/ 1026 h 2054"/>
              <a:gd name="T10" fmla="*/ 0 w 2055"/>
              <a:gd name="T11" fmla="*/ 1026 h 2054"/>
              <a:gd name="T12" fmla="*/ 1027 w 2055"/>
              <a:gd name="T13" fmla="*/ 0 h 2054"/>
              <a:gd name="T14" fmla="*/ 1027 w 2055"/>
              <a:gd name="T15" fmla="*/ 0 h 2054"/>
              <a:gd name="T16" fmla="*/ 2054 w 2055"/>
              <a:gd name="T17" fmla="*/ 1026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5" h="2054">
                <a:moveTo>
                  <a:pt x="2054" y="1026"/>
                </a:moveTo>
                <a:lnTo>
                  <a:pt x="2054" y="1026"/>
                </a:lnTo>
                <a:cubicBezTo>
                  <a:pt x="2054" y="1593"/>
                  <a:pt x="1594" y="2053"/>
                  <a:pt x="1027" y="2053"/>
                </a:cubicBezTo>
                <a:lnTo>
                  <a:pt x="1027" y="2053"/>
                </a:lnTo>
                <a:cubicBezTo>
                  <a:pt x="460" y="2053"/>
                  <a:pt x="0" y="1593"/>
                  <a:pt x="0" y="1026"/>
                </a:cubicBezTo>
                <a:lnTo>
                  <a:pt x="0" y="1026"/>
                </a:lnTo>
                <a:cubicBezTo>
                  <a:pt x="0" y="459"/>
                  <a:pt x="460" y="0"/>
                  <a:pt x="1027" y="0"/>
                </a:cubicBezTo>
                <a:lnTo>
                  <a:pt x="1027" y="0"/>
                </a:lnTo>
                <a:cubicBezTo>
                  <a:pt x="1594" y="0"/>
                  <a:pt x="2054" y="459"/>
                  <a:pt x="2054" y="1026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00F1359B-2227-D341-BCE1-6AF6CA4B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973" y="3666606"/>
            <a:ext cx="2559708" cy="2559708"/>
          </a:xfrm>
          <a:custGeom>
            <a:avLst/>
            <a:gdLst>
              <a:gd name="T0" fmla="*/ 2053 w 2054"/>
              <a:gd name="T1" fmla="*/ 1027 h 2054"/>
              <a:gd name="T2" fmla="*/ 2053 w 2054"/>
              <a:gd name="T3" fmla="*/ 1027 h 2054"/>
              <a:gd name="T4" fmla="*/ 1027 w 2054"/>
              <a:gd name="T5" fmla="*/ 2053 h 2054"/>
              <a:gd name="T6" fmla="*/ 1027 w 2054"/>
              <a:gd name="T7" fmla="*/ 2053 h 2054"/>
              <a:gd name="T8" fmla="*/ 0 w 2054"/>
              <a:gd name="T9" fmla="*/ 1027 h 2054"/>
              <a:gd name="T10" fmla="*/ 0 w 2054"/>
              <a:gd name="T11" fmla="*/ 1027 h 2054"/>
              <a:gd name="T12" fmla="*/ 1027 w 2054"/>
              <a:gd name="T13" fmla="*/ 0 h 2054"/>
              <a:gd name="T14" fmla="*/ 1027 w 2054"/>
              <a:gd name="T15" fmla="*/ 0 h 2054"/>
              <a:gd name="T16" fmla="*/ 2053 w 2054"/>
              <a:gd name="T17" fmla="*/ 1027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4" h="2054">
                <a:moveTo>
                  <a:pt x="2053" y="1027"/>
                </a:moveTo>
                <a:lnTo>
                  <a:pt x="2053" y="1027"/>
                </a:lnTo>
                <a:cubicBezTo>
                  <a:pt x="2053" y="1594"/>
                  <a:pt x="1594" y="2053"/>
                  <a:pt x="1027" y="2053"/>
                </a:cubicBezTo>
                <a:lnTo>
                  <a:pt x="1027" y="2053"/>
                </a:lnTo>
                <a:cubicBezTo>
                  <a:pt x="459" y="2053"/>
                  <a:pt x="0" y="1594"/>
                  <a:pt x="0" y="1027"/>
                </a:cubicBezTo>
                <a:lnTo>
                  <a:pt x="0" y="1027"/>
                </a:lnTo>
                <a:cubicBezTo>
                  <a:pt x="0" y="460"/>
                  <a:pt x="459" y="0"/>
                  <a:pt x="1027" y="0"/>
                </a:cubicBezTo>
                <a:lnTo>
                  <a:pt x="1027" y="0"/>
                </a:lnTo>
                <a:cubicBezTo>
                  <a:pt x="1594" y="0"/>
                  <a:pt x="2053" y="460"/>
                  <a:pt x="2053" y="102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BCB7F263-D1F5-C140-A967-640213591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973" y="6440537"/>
            <a:ext cx="2559708" cy="2559708"/>
          </a:xfrm>
          <a:custGeom>
            <a:avLst/>
            <a:gdLst>
              <a:gd name="T0" fmla="*/ 2053 w 2054"/>
              <a:gd name="T1" fmla="*/ 1026 h 2054"/>
              <a:gd name="T2" fmla="*/ 2053 w 2054"/>
              <a:gd name="T3" fmla="*/ 1026 h 2054"/>
              <a:gd name="T4" fmla="*/ 1027 w 2054"/>
              <a:gd name="T5" fmla="*/ 2053 h 2054"/>
              <a:gd name="T6" fmla="*/ 1027 w 2054"/>
              <a:gd name="T7" fmla="*/ 2053 h 2054"/>
              <a:gd name="T8" fmla="*/ 0 w 2054"/>
              <a:gd name="T9" fmla="*/ 1026 h 2054"/>
              <a:gd name="T10" fmla="*/ 0 w 2054"/>
              <a:gd name="T11" fmla="*/ 1026 h 2054"/>
              <a:gd name="T12" fmla="*/ 1027 w 2054"/>
              <a:gd name="T13" fmla="*/ 0 h 2054"/>
              <a:gd name="T14" fmla="*/ 1027 w 2054"/>
              <a:gd name="T15" fmla="*/ 0 h 2054"/>
              <a:gd name="T16" fmla="*/ 2053 w 2054"/>
              <a:gd name="T17" fmla="*/ 1026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4" h="2054">
                <a:moveTo>
                  <a:pt x="2053" y="1026"/>
                </a:moveTo>
                <a:lnTo>
                  <a:pt x="2053" y="1026"/>
                </a:lnTo>
                <a:cubicBezTo>
                  <a:pt x="2053" y="1593"/>
                  <a:pt x="1594" y="2053"/>
                  <a:pt x="1027" y="2053"/>
                </a:cubicBezTo>
                <a:lnTo>
                  <a:pt x="1027" y="2053"/>
                </a:lnTo>
                <a:cubicBezTo>
                  <a:pt x="459" y="2053"/>
                  <a:pt x="0" y="1593"/>
                  <a:pt x="0" y="1026"/>
                </a:cubicBezTo>
                <a:lnTo>
                  <a:pt x="0" y="1026"/>
                </a:lnTo>
                <a:cubicBezTo>
                  <a:pt x="0" y="459"/>
                  <a:pt x="459" y="0"/>
                  <a:pt x="1027" y="0"/>
                </a:cubicBezTo>
                <a:lnTo>
                  <a:pt x="1027" y="0"/>
                </a:lnTo>
                <a:cubicBezTo>
                  <a:pt x="1594" y="0"/>
                  <a:pt x="2053" y="459"/>
                  <a:pt x="2053" y="1026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FBD1DBC6-429D-3E4D-BE53-C38D7523D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986" y="3666606"/>
            <a:ext cx="2559708" cy="2559708"/>
          </a:xfrm>
          <a:custGeom>
            <a:avLst/>
            <a:gdLst>
              <a:gd name="T0" fmla="*/ 2053 w 2054"/>
              <a:gd name="T1" fmla="*/ 1027 h 2054"/>
              <a:gd name="T2" fmla="*/ 2053 w 2054"/>
              <a:gd name="T3" fmla="*/ 1027 h 2054"/>
              <a:gd name="T4" fmla="*/ 1027 w 2054"/>
              <a:gd name="T5" fmla="*/ 2053 h 2054"/>
              <a:gd name="T6" fmla="*/ 1027 w 2054"/>
              <a:gd name="T7" fmla="*/ 2053 h 2054"/>
              <a:gd name="T8" fmla="*/ 0 w 2054"/>
              <a:gd name="T9" fmla="*/ 1027 h 2054"/>
              <a:gd name="T10" fmla="*/ 0 w 2054"/>
              <a:gd name="T11" fmla="*/ 1027 h 2054"/>
              <a:gd name="T12" fmla="*/ 1027 w 2054"/>
              <a:gd name="T13" fmla="*/ 0 h 2054"/>
              <a:gd name="T14" fmla="*/ 1027 w 2054"/>
              <a:gd name="T15" fmla="*/ 0 h 2054"/>
              <a:gd name="T16" fmla="*/ 2053 w 2054"/>
              <a:gd name="T17" fmla="*/ 1027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4" h="2054">
                <a:moveTo>
                  <a:pt x="2053" y="1027"/>
                </a:moveTo>
                <a:lnTo>
                  <a:pt x="2053" y="1027"/>
                </a:lnTo>
                <a:cubicBezTo>
                  <a:pt x="2053" y="1594"/>
                  <a:pt x="1593" y="2053"/>
                  <a:pt x="1027" y="2053"/>
                </a:cubicBezTo>
                <a:lnTo>
                  <a:pt x="1027" y="2053"/>
                </a:lnTo>
                <a:cubicBezTo>
                  <a:pt x="460" y="2053"/>
                  <a:pt x="0" y="1594"/>
                  <a:pt x="0" y="1027"/>
                </a:cubicBezTo>
                <a:lnTo>
                  <a:pt x="0" y="1027"/>
                </a:lnTo>
                <a:cubicBezTo>
                  <a:pt x="0" y="460"/>
                  <a:pt x="460" y="0"/>
                  <a:pt x="1027" y="0"/>
                </a:cubicBezTo>
                <a:lnTo>
                  <a:pt x="1027" y="0"/>
                </a:lnTo>
                <a:cubicBezTo>
                  <a:pt x="1593" y="0"/>
                  <a:pt x="2053" y="460"/>
                  <a:pt x="2053" y="10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5A080D32-537D-7942-A1B1-64CAAA1EC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986" y="6440537"/>
            <a:ext cx="2559708" cy="2559708"/>
          </a:xfrm>
          <a:custGeom>
            <a:avLst/>
            <a:gdLst>
              <a:gd name="T0" fmla="*/ 2053 w 2054"/>
              <a:gd name="T1" fmla="*/ 1026 h 2054"/>
              <a:gd name="T2" fmla="*/ 2053 w 2054"/>
              <a:gd name="T3" fmla="*/ 1026 h 2054"/>
              <a:gd name="T4" fmla="*/ 1027 w 2054"/>
              <a:gd name="T5" fmla="*/ 2053 h 2054"/>
              <a:gd name="T6" fmla="*/ 1027 w 2054"/>
              <a:gd name="T7" fmla="*/ 2053 h 2054"/>
              <a:gd name="T8" fmla="*/ 0 w 2054"/>
              <a:gd name="T9" fmla="*/ 1026 h 2054"/>
              <a:gd name="T10" fmla="*/ 0 w 2054"/>
              <a:gd name="T11" fmla="*/ 1026 h 2054"/>
              <a:gd name="T12" fmla="*/ 1027 w 2054"/>
              <a:gd name="T13" fmla="*/ 0 h 2054"/>
              <a:gd name="T14" fmla="*/ 1027 w 2054"/>
              <a:gd name="T15" fmla="*/ 0 h 2054"/>
              <a:gd name="T16" fmla="*/ 2053 w 2054"/>
              <a:gd name="T17" fmla="*/ 1026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4" h="2054">
                <a:moveTo>
                  <a:pt x="2053" y="1026"/>
                </a:moveTo>
                <a:lnTo>
                  <a:pt x="2053" y="1026"/>
                </a:lnTo>
                <a:cubicBezTo>
                  <a:pt x="2053" y="1593"/>
                  <a:pt x="1593" y="2053"/>
                  <a:pt x="1027" y="2053"/>
                </a:cubicBezTo>
                <a:lnTo>
                  <a:pt x="1027" y="2053"/>
                </a:lnTo>
                <a:cubicBezTo>
                  <a:pt x="460" y="2053"/>
                  <a:pt x="0" y="1593"/>
                  <a:pt x="0" y="1026"/>
                </a:cubicBezTo>
                <a:lnTo>
                  <a:pt x="0" y="1026"/>
                </a:lnTo>
                <a:cubicBezTo>
                  <a:pt x="0" y="459"/>
                  <a:pt x="460" y="0"/>
                  <a:pt x="1027" y="0"/>
                </a:cubicBezTo>
                <a:lnTo>
                  <a:pt x="1027" y="0"/>
                </a:lnTo>
                <a:cubicBezTo>
                  <a:pt x="1593" y="0"/>
                  <a:pt x="2053" y="459"/>
                  <a:pt x="2053" y="1026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52F7F55-573C-ED41-80F5-D57A4B69C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391" y="3666606"/>
            <a:ext cx="2559708" cy="2559708"/>
          </a:xfrm>
          <a:custGeom>
            <a:avLst/>
            <a:gdLst>
              <a:gd name="T0" fmla="*/ 2053 w 2054"/>
              <a:gd name="T1" fmla="*/ 1027 h 2054"/>
              <a:gd name="T2" fmla="*/ 2053 w 2054"/>
              <a:gd name="T3" fmla="*/ 1027 h 2054"/>
              <a:gd name="T4" fmla="*/ 1026 w 2054"/>
              <a:gd name="T5" fmla="*/ 2053 h 2054"/>
              <a:gd name="T6" fmla="*/ 1026 w 2054"/>
              <a:gd name="T7" fmla="*/ 2053 h 2054"/>
              <a:gd name="T8" fmla="*/ 0 w 2054"/>
              <a:gd name="T9" fmla="*/ 1027 h 2054"/>
              <a:gd name="T10" fmla="*/ 0 w 2054"/>
              <a:gd name="T11" fmla="*/ 1027 h 2054"/>
              <a:gd name="T12" fmla="*/ 1026 w 2054"/>
              <a:gd name="T13" fmla="*/ 0 h 2054"/>
              <a:gd name="T14" fmla="*/ 1026 w 2054"/>
              <a:gd name="T15" fmla="*/ 0 h 2054"/>
              <a:gd name="T16" fmla="*/ 2053 w 2054"/>
              <a:gd name="T17" fmla="*/ 1027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4" h="2054">
                <a:moveTo>
                  <a:pt x="2053" y="1027"/>
                </a:moveTo>
                <a:lnTo>
                  <a:pt x="2053" y="1027"/>
                </a:lnTo>
                <a:cubicBezTo>
                  <a:pt x="2053" y="1594"/>
                  <a:pt x="1594" y="2053"/>
                  <a:pt x="1026" y="2053"/>
                </a:cubicBezTo>
                <a:lnTo>
                  <a:pt x="1026" y="2053"/>
                </a:lnTo>
                <a:cubicBezTo>
                  <a:pt x="460" y="2053"/>
                  <a:pt x="0" y="1594"/>
                  <a:pt x="0" y="1027"/>
                </a:cubicBezTo>
                <a:lnTo>
                  <a:pt x="0" y="1027"/>
                </a:lnTo>
                <a:cubicBezTo>
                  <a:pt x="0" y="460"/>
                  <a:pt x="460" y="0"/>
                  <a:pt x="1026" y="0"/>
                </a:cubicBezTo>
                <a:lnTo>
                  <a:pt x="1026" y="0"/>
                </a:lnTo>
                <a:cubicBezTo>
                  <a:pt x="1594" y="0"/>
                  <a:pt x="2053" y="460"/>
                  <a:pt x="2053" y="10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C9D37F8-DCE4-074E-9FA1-BF2D419E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391" y="6440537"/>
            <a:ext cx="2559708" cy="2559708"/>
          </a:xfrm>
          <a:custGeom>
            <a:avLst/>
            <a:gdLst>
              <a:gd name="T0" fmla="*/ 2053 w 2054"/>
              <a:gd name="T1" fmla="*/ 1026 h 2054"/>
              <a:gd name="T2" fmla="*/ 2053 w 2054"/>
              <a:gd name="T3" fmla="*/ 1026 h 2054"/>
              <a:gd name="T4" fmla="*/ 1026 w 2054"/>
              <a:gd name="T5" fmla="*/ 2053 h 2054"/>
              <a:gd name="T6" fmla="*/ 1026 w 2054"/>
              <a:gd name="T7" fmla="*/ 2053 h 2054"/>
              <a:gd name="T8" fmla="*/ 0 w 2054"/>
              <a:gd name="T9" fmla="*/ 1026 h 2054"/>
              <a:gd name="T10" fmla="*/ 0 w 2054"/>
              <a:gd name="T11" fmla="*/ 1026 h 2054"/>
              <a:gd name="T12" fmla="*/ 1026 w 2054"/>
              <a:gd name="T13" fmla="*/ 0 h 2054"/>
              <a:gd name="T14" fmla="*/ 1026 w 2054"/>
              <a:gd name="T15" fmla="*/ 0 h 2054"/>
              <a:gd name="T16" fmla="*/ 2053 w 2054"/>
              <a:gd name="T17" fmla="*/ 1026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4" h="2054">
                <a:moveTo>
                  <a:pt x="2053" y="1026"/>
                </a:moveTo>
                <a:lnTo>
                  <a:pt x="2053" y="1026"/>
                </a:lnTo>
                <a:cubicBezTo>
                  <a:pt x="2053" y="1593"/>
                  <a:pt x="1594" y="2053"/>
                  <a:pt x="1026" y="2053"/>
                </a:cubicBezTo>
                <a:lnTo>
                  <a:pt x="1026" y="2053"/>
                </a:lnTo>
                <a:cubicBezTo>
                  <a:pt x="460" y="2053"/>
                  <a:pt x="0" y="1593"/>
                  <a:pt x="0" y="1026"/>
                </a:cubicBezTo>
                <a:lnTo>
                  <a:pt x="0" y="1026"/>
                </a:lnTo>
                <a:cubicBezTo>
                  <a:pt x="0" y="459"/>
                  <a:pt x="460" y="0"/>
                  <a:pt x="1026" y="0"/>
                </a:cubicBezTo>
                <a:lnTo>
                  <a:pt x="1026" y="0"/>
                </a:lnTo>
                <a:cubicBezTo>
                  <a:pt x="1594" y="0"/>
                  <a:pt x="2053" y="459"/>
                  <a:pt x="2053" y="1026"/>
                </a:cubicBez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C48A75C9-E499-134D-A75E-185F0118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486" y="3666606"/>
            <a:ext cx="2559708" cy="2559708"/>
          </a:xfrm>
          <a:custGeom>
            <a:avLst/>
            <a:gdLst>
              <a:gd name="T0" fmla="*/ 2054 w 2055"/>
              <a:gd name="T1" fmla="*/ 1027 h 2054"/>
              <a:gd name="T2" fmla="*/ 2054 w 2055"/>
              <a:gd name="T3" fmla="*/ 1027 h 2054"/>
              <a:gd name="T4" fmla="*/ 1027 w 2055"/>
              <a:gd name="T5" fmla="*/ 2053 h 2054"/>
              <a:gd name="T6" fmla="*/ 1027 w 2055"/>
              <a:gd name="T7" fmla="*/ 2053 h 2054"/>
              <a:gd name="T8" fmla="*/ 0 w 2055"/>
              <a:gd name="T9" fmla="*/ 1027 h 2054"/>
              <a:gd name="T10" fmla="*/ 0 w 2055"/>
              <a:gd name="T11" fmla="*/ 1027 h 2054"/>
              <a:gd name="T12" fmla="*/ 1027 w 2055"/>
              <a:gd name="T13" fmla="*/ 0 h 2054"/>
              <a:gd name="T14" fmla="*/ 1027 w 2055"/>
              <a:gd name="T15" fmla="*/ 0 h 2054"/>
              <a:gd name="T16" fmla="*/ 2054 w 2055"/>
              <a:gd name="T17" fmla="*/ 1027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5" h="2054">
                <a:moveTo>
                  <a:pt x="2054" y="1027"/>
                </a:moveTo>
                <a:lnTo>
                  <a:pt x="2054" y="1027"/>
                </a:lnTo>
                <a:cubicBezTo>
                  <a:pt x="2054" y="1594"/>
                  <a:pt x="1594" y="2053"/>
                  <a:pt x="1027" y="2053"/>
                </a:cubicBezTo>
                <a:lnTo>
                  <a:pt x="1027" y="2053"/>
                </a:lnTo>
                <a:cubicBezTo>
                  <a:pt x="460" y="2053"/>
                  <a:pt x="0" y="1594"/>
                  <a:pt x="0" y="1027"/>
                </a:cubicBezTo>
                <a:lnTo>
                  <a:pt x="0" y="1027"/>
                </a:lnTo>
                <a:cubicBezTo>
                  <a:pt x="0" y="460"/>
                  <a:pt x="460" y="0"/>
                  <a:pt x="1027" y="0"/>
                </a:cubicBezTo>
                <a:lnTo>
                  <a:pt x="1027" y="0"/>
                </a:lnTo>
                <a:cubicBezTo>
                  <a:pt x="1594" y="0"/>
                  <a:pt x="2054" y="460"/>
                  <a:pt x="2054" y="102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BC3D4E8F-84F3-A94B-AADC-66B5E359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486" y="6440537"/>
            <a:ext cx="2559708" cy="2559708"/>
          </a:xfrm>
          <a:custGeom>
            <a:avLst/>
            <a:gdLst>
              <a:gd name="T0" fmla="*/ 2054 w 2055"/>
              <a:gd name="T1" fmla="*/ 1026 h 2054"/>
              <a:gd name="T2" fmla="*/ 2054 w 2055"/>
              <a:gd name="T3" fmla="*/ 1026 h 2054"/>
              <a:gd name="T4" fmla="*/ 1027 w 2055"/>
              <a:gd name="T5" fmla="*/ 2053 h 2054"/>
              <a:gd name="T6" fmla="*/ 1027 w 2055"/>
              <a:gd name="T7" fmla="*/ 2053 h 2054"/>
              <a:gd name="T8" fmla="*/ 0 w 2055"/>
              <a:gd name="T9" fmla="*/ 1026 h 2054"/>
              <a:gd name="T10" fmla="*/ 0 w 2055"/>
              <a:gd name="T11" fmla="*/ 1026 h 2054"/>
              <a:gd name="T12" fmla="*/ 1027 w 2055"/>
              <a:gd name="T13" fmla="*/ 0 h 2054"/>
              <a:gd name="T14" fmla="*/ 1027 w 2055"/>
              <a:gd name="T15" fmla="*/ 0 h 2054"/>
              <a:gd name="T16" fmla="*/ 2054 w 2055"/>
              <a:gd name="T17" fmla="*/ 1026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5" h="2054">
                <a:moveTo>
                  <a:pt x="2054" y="1026"/>
                </a:moveTo>
                <a:lnTo>
                  <a:pt x="2054" y="1026"/>
                </a:lnTo>
                <a:cubicBezTo>
                  <a:pt x="2054" y="1593"/>
                  <a:pt x="1594" y="2053"/>
                  <a:pt x="1027" y="2053"/>
                </a:cubicBezTo>
                <a:lnTo>
                  <a:pt x="1027" y="2053"/>
                </a:lnTo>
                <a:cubicBezTo>
                  <a:pt x="460" y="2053"/>
                  <a:pt x="0" y="1593"/>
                  <a:pt x="0" y="1026"/>
                </a:cubicBezTo>
                <a:lnTo>
                  <a:pt x="0" y="1026"/>
                </a:lnTo>
                <a:cubicBezTo>
                  <a:pt x="0" y="459"/>
                  <a:pt x="460" y="0"/>
                  <a:pt x="1027" y="0"/>
                </a:cubicBezTo>
                <a:lnTo>
                  <a:pt x="1027" y="0"/>
                </a:lnTo>
                <a:cubicBezTo>
                  <a:pt x="1594" y="0"/>
                  <a:pt x="2054" y="459"/>
                  <a:pt x="2054" y="1026"/>
                </a:cubicBez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58" name="Freeform 557">
            <a:extLst>
              <a:ext uri="{FF2B5EF4-FFF2-40B4-BE49-F238E27FC236}">
                <a16:creationId xmlns:a16="http://schemas.microsoft.com/office/drawing/2014/main" id="{924F5E14-2032-0E48-8032-E8A078E7E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1610" y="4413646"/>
            <a:ext cx="1196216" cy="1064382"/>
          </a:xfrm>
          <a:custGeom>
            <a:avLst/>
            <a:gdLst>
              <a:gd name="connsiteX0" fmla="*/ 949866 w 1196216"/>
              <a:gd name="connsiteY0" fmla="*/ 966756 h 1064382"/>
              <a:gd name="connsiteX1" fmla="*/ 1115478 w 1196216"/>
              <a:gd name="connsiteY1" fmla="*/ 966756 h 1064382"/>
              <a:gd name="connsiteX2" fmla="*/ 1130310 w 1196216"/>
              <a:gd name="connsiteY2" fmla="*/ 981968 h 1064382"/>
              <a:gd name="connsiteX3" fmla="*/ 1115478 w 1196216"/>
              <a:gd name="connsiteY3" fmla="*/ 998447 h 1064382"/>
              <a:gd name="connsiteX4" fmla="*/ 949866 w 1196216"/>
              <a:gd name="connsiteY4" fmla="*/ 998447 h 1064382"/>
              <a:gd name="connsiteX5" fmla="*/ 933798 w 1196216"/>
              <a:gd name="connsiteY5" fmla="*/ 981968 h 1064382"/>
              <a:gd name="connsiteX6" fmla="*/ 949866 w 1196216"/>
              <a:gd name="connsiteY6" fmla="*/ 966756 h 1064382"/>
              <a:gd name="connsiteX7" fmla="*/ 81982 w 1196216"/>
              <a:gd name="connsiteY7" fmla="*/ 966756 h 1064382"/>
              <a:gd name="connsiteX8" fmla="*/ 247594 w 1196216"/>
              <a:gd name="connsiteY8" fmla="*/ 966756 h 1064382"/>
              <a:gd name="connsiteX9" fmla="*/ 262426 w 1196216"/>
              <a:gd name="connsiteY9" fmla="*/ 981968 h 1064382"/>
              <a:gd name="connsiteX10" fmla="*/ 247594 w 1196216"/>
              <a:gd name="connsiteY10" fmla="*/ 998447 h 1064382"/>
              <a:gd name="connsiteX11" fmla="*/ 81982 w 1196216"/>
              <a:gd name="connsiteY11" fmla="*/ 998447 h 1064382"/>
              <a:gd name="connsiteX12" fmla="*/ 65914 w 1196216"/>
              <a:gd name="connsiteY12" fmla="*/ 981968 h 1064382"/>
              <a:gd name="connsiteX13" fmla="*/ 81982 w 1196216"/>
              <a:gd name="connsiteY13" fmla="*/ 966756 h 1064382"/>
              <a:gd name="connsiteX14" fmla="*/ 949866 w 1196216"/>
              <a:gd name="connsiteY14" fmla="*/ 900841 h 1064382"/>
              <a:gd name="connsiteX15" fmla="*/ 1115478 w 1196216"/>
              <a:gd name="connsiteY15" fmla="*/ 900841 h 1064382"/>
              <a:gd name="connsiteX16" fmla="*/ 1130310 w 1196216"/>
              <a:gd name="connsiteY16" fmla="*/ 917320 h 1064382"/>
              <a:gd name="connsiteX17" fmla="*/ 1115478 w 1196216"/>
              <a:gd name="connsiteY17" fmla="*/ 932531 h 1064382"/>
              <a:gd name="connsiteX18" fmla="*/ 949866 w 1196216"/>
              <a:gd name="connsiteY18" fmla="*/ 932531 h 1064382"/>
              <a:gd name="connsiteX19" fmla="*/ 933798 w 1196216"/>
              <a:gd name="connsiteY19" fmla="*/ 917320 h 1064382"/>
              <a:gd name="connsiteX20" fmla="*/ 949866 w 1196216"/>
              <a:gd name="connsiteY20" fmla="*/ 900841 h 1064382"/>
              <a:gd name="connsiteX21" fmla="*/ 81982 w 1196216"/>
              <a:gd name="connsiteY21" fmla="*/ 900841 h 1064382"/>
              <a:gd name="connsiteX22" fmla="*/ 247594 w 1196216"/>
              <a:gd name="connsiteY22" fmla="*/ 900841 h 1064382"/>
              <a:gd name="connsiteX23" fmla="*/ 262426 w 1196216"/>
              <a:gd name="connsiteY23" fmla="*/ 917320 h 1064382"/>
              <a:gd name="connsiteX24" fmla="*/ 247594 w 1196216"/>
              <a:gd name="connsiteY24" fmla="*/ 932531 h 1064382"/>
              <a:gd name="connsiteX25" fmla="*/ 81982 w 1196216"/>
              <a:gd name="connsiteY25" fmla="*/ 932531 h 1064382"/>
              <a:gd name="connsiteX26" fmla="*/ 65914 w 1196216"/>
              <a:gd name="connsiteY26" fmla="*/ 917320 h 1064382"/>
              <a:gd name="connsiteX27" fmla="*/ 81982 w 1196216"/>
              <a:gd name="connsiteY27" fmla="*/ 900841 h 1064382"/>
              <a:gd name="connsiteX28" fmla="*/ 896540 w 1196216"/>
              <a:gd name="connsiteY28" fmla="*/ 864797 h 1064382"/>
              <a:gd name="connsiteX29" fmla="*/ 896540 w 1196216"/>
              <a:gd name="connsiteY29" fmla="*/ 1028207 h 1064382"/>
              <a:gd name="connsiteX30" fmla="*/ 896540 w 1196216"/>
              <a:gd name="connsiteY30" fmla="*/ 1033197 h 1064382"/>
              <a:gd name="connsiteX31" fmla="*/ 1165130 w 1196216"/>
              <a:gd name="connsiteY31" fmla="*/ 1033197 h 1064382"/>
              <a:gd name="connsiteX32" fmla="*/ 1165130 w 1196216"/>
              <a:gd name="connsiteY32" fmla="*/ 900972 h 1064382"/>
              <a:gd name="connsiteX33" fmla="*/ 1129070 w 1196216"/>
              <a:gd name="connsiteY33" fmla="*/ 864797 h 1064382"/>
              <a:gd name="connsiteX34" fmla="*/ 542152 w 1196216"/>
              <a:gd name="connsiteY34" fmla="*/ 864797 h 1064382"/>
              <a:gd name="connsiteX35" fmla="*/ 529718 w 1196216"/>
              <a:gd name="connsiteY35" fmla="*/ 874776 h 1064382"/>
              <a:gd name="connsiteX36" fmla="*/ 529718 w 1196216"/>
              <a:gd name="connsiteY36" fmla="*/ 1033197 h 1064382"/>
              <a:gd name="connsiteX37" fmla="*/ 665256 w 1196216"/>
              <a:gd name="connsiteY37" fmla="*/ 1033197 h 1064382"/>
              <a:gd name="connsiteX38" fmla="*/ 665256 w 1196216"/>
              <a:gd name="connsiteY38" fmla="*/ 874776 h 1064382"/>
              <a:gd name="connsiteX39" fmla="*/ 655308 w 1196216"/>
              <a:gd name="connsiteY39" fmla="*/ 864797 h 1064382"/>
              <a:gd name="connsiteX40" fmla="*/ 68390 w 1196216"/>
              <a:gd name="connsiteY40" fmla="*/ 864797 h 1064382"/>
              <a:gd name="connsiteX41" fmla="*/ 31086 w 1196216"/>
              <a:gd name="connsiteY41" fmla="*/ 900972 h 1064382"/>
              <a:gd name="connsiteX42" fmla="*/ 31086 w 1196216"/>
              <a:gd name="connsiteY42" fmla="*/ 1033197 h 1064382"/>
              <a:gd name="connsiteX43" fmla="*/ 299676 w 1196216"/>
              <a:gd name="connsiteY43" fmla="*/ 1033197 h 1064382"/>
              <a:gd name="connsiteX44" fmla="*/ 299676 w 1196216"/>
              <a:gd name="connsiteY44" fmla="*/ 1028207 h 1064382"/>
              <a:gd name="connsiteX45" fmla="*/ 299676 w 1196216"/>
              <a:gd name="connsiteY45" fmla="*/ 864797 h 1064382"/>
              <a:gd name="connsiteX46" fmla="*/ 750978 w 1196216"/>
              <a:gd name="connsiteY46" fmla="*/ 834926 h 1064382"/>
              <a:gd name="connsiteX47" fmla="*/ 784556 w 1196216"/>
              <a:gd name="connsiteY47" fmla="*/ 834926 h 1064382"/>
              <a:gd name="connsiteX48" fmla="*/ 800724 w 1196216"/>
              <a:gd name="connsiteY48" fmla="*/ 850137 h 1064382"/>
              <a:gd name="connsiteX49" fmla="*/ 784556 w 1196216"/>
              <a:gd name="connsiteY49" fmla="*/ 866616 h 1064382"/>
              <a:gd name="connsiteX50" fmla="*/ 750978 w 1196216"/>
              <a:gd name="connsiteY50" fmla="*/ 866616 h 1064382"/>
              <a:gd name="connsiteX51" fmla="*/ 736054 w 1196216"/>
              <a:gd name="connsiteY51" fmla="*/ 850137 h 1064382"/>
              <a:gd name="connsiteX52" fmla="*/ 750978 w 1196216"/>
              <a:gd name="connsiteY52" fmla="*/ 834926 h 1064382"/>
              <a:gd name="connsiteX53" fmla="*/ 415910 w 1196216"/>
              <a:gd name="connsiteY53" fmla="*/ 834926 h 1064382"/>
              <a:gd name="connsiteX54" fmla="*/ 450734 w 1196216"/>
              <a:gd name="connsiteY54" fmla="*/ 834926 h 1064382"/>
              <a:gd name="connsiteX55" fmla="*/ 465658 w 1196216"/>
              <a:gd name="connsiteY55" fmla="*/ 850137 h 1064382"/>
              <a:gd name="connsiteX56" fmla="*/ 450734 w 1196216"/>
              <a:gd name="connsiteY56" fmla="*/ 866616 h 1064382"/>
              <a:gd name="connsiteX57" fmla="*/ 415910 w 1196216"/>
              <a:gd name="connsiteY57" fmla="*/ 866616 h 1064382"/>
              <a:gd name="connsiteX58" fmla="*/ 400986 w 1196216"/>
              <a:gd name="connsiteY58" fmla="*/ 850137 h 1064382"/>
              <a:gd name="connsiteX59" fmla="*/ 415910 w 1196216"/>
              <a:gd name="connsiteY59" fmla="*/ 834926 h 1064382"/>
              <a:gd name="connsiteX60" fmla="*/ 719162 w 1196216"/>
              <a:gd name="connsiteY60" fmla="*/ 730558 h 1064382"/>
              <a:gd name="connsiteX61" fmla="*/ 784666 w 1196216"/>
              <a:gd name="connsiteY61" fmla="*/ 730558 h 1064382"/>
              <a:gd name="connsiteX62" fmla="*/ 800734 w 1196216"/>
              <a:gd name="connsiteY62" fmla="*/ 747037 h 1064382"/>
              <a:gd name="connsiteX63" fmla="*/ 784666 w 1196216"/>
              <a:gd name="connsiteY63" fmla="*/ 762248 h 1064382"/>
              <a:gd name="connsiteX64" fmla="*/ 719162 w 1196216"/>
              <a:gd name="connsiteY64" fmla="*/ 762248 h 1064382"/>
              <a:gd name="connsiteX65" fmla="*/ 703096 w 1196216"/>
              <a:gd name="connsiteY65" fmla="*/ 747037 h 1064382"/>
              <a:gd name="connsiteX66" fmla="*/ 719162 w 1196216"/>
              <a:gd name="connsiteY66" fmla="*/ 730558 h 1064382"/>
              <a:gd name="connsiteX67" fmla="*/ 565360 w 1196216"/>
              <a:gd name="connsiteY67" fmla="*/ 730558 h 1064382"/>
              <a:gd name="connsiteX68" fmla="*/ 630864 w 1196216"/>
              <a:gd name="connsiteY68" fmla="*/ 730558 h 1064382"/>
              <a:gd name="connsiteX69" fmla="*/ 646930 w 1196216"/>
              <a:gd name="connsiteY69" fmla="*/ 745769 h 1064382"/>
              <a:gd name="connsiteX70" fmla="*/ 630864 w 1196216"/>
              <a:gd name="connsiteY70" fmla="*/ 762248 h 1064382"/>
              <a:gd name="connsiteX71" fmla="*/ 565360 w 1196216"/>
              <a:gd name="connsiteY71" fmla="*/ 762248 h 1064382"/>
              <a:gd name="connsiteX72" fmla="*/ 549294 w 1196216"/>
              <a:gd name="connsiteY72" fmla="*/ 745769 h 1064382"/>
              <a:gd name="connsiteX73" fmla="*/ 565360 w 1196216"/>
              <a:gd name="connsiteY73" fmla="*/ 730558 h 1064382"/>
              <a:gd name="connsiteX74" fmla="*/ 417052 w 1196216"/>
              <a:gd name="connsiteY74" fmla="*/ 730558 h 1064382"/>
              <a:gd name="connsiteX75" fmla="*/ 482556 w 1196216"/>
              <a:gd name="connsiteY75" fmla="*/ 730558 h 1064382"/>
              <a:gd name="connsiteX76" fmla="*/ 498624 w 1196216"/>
              <a:gd name="connsiteY76" fmla="*/ 747037 h 1064382"/>
              <a:gd name="connsiteX77" fmla="*/ 482556 w 1196216"/>
              <a:gd name="connsiteY77" fmla="*/ 762248 h 1064382"/>
              <a:gd name="connsiteX78" fmla="*/ 417052 w 1196216"/>
              <a:gd name="connsiteY78" fmla="*/ 762248 h 1064382"/>
              <a:gd name="connsiteX79" fmla="*/ 400986 w 1196216"/>
              <a:gd name="connsiteY79" fmla="*/ 747037 h 1064382"/>
              <a:gd name="connsiteX80" fmla="*/ 417052 w 1196216"/>
              <a:gd name="connsiteY80" fmla="*/ 730558 h 1064382"/>
              <a:gd name="connsiteX81" fmla="*/ 192992 w 1196216"/>
              <a:gd name="connsiteY81" fmla="*/ 710171 h 1064382"/>
              <a:gd name="connsiteX82" fmla="*/ 204060 w 1196216"/>
              <a:gd name="connsiteY82" fmla="*/ 714925 h 1064382"/>
              <a:gd name="connsiteX83" fmla="*/ 216358 w 1196216"/>
              <a:gd name="connsiteY83" fmla="*/ 727601 h 1064382"/>
              <a:gd name="connsiteX84" fmla="*/ 228656 w 1196216"/>
              <a:gd name="connsiteY84" fmla="*/ 714925 h 1064382"/>
              <a:gd name="connsiteX85" fmla="*/ 250792 w 1196216"/>
              <a:gd name="connsiteY85" fmla="*/ 714925 h 1064382"/>
              <a:gd name="connsiteX86" fmla="*/ 250792 w 1196216"/>
              <a:gd name="connsiteY86" fmla="*/ 736475 h 1064382"/>
              <a:gd name="connsiteX87" fmla="*/ 238494 w 1196216"/>
              <a:gd name="connsiteY87" fmla="*/ 749151 h 1064382"/>
              <a:gd name="connsiteX88" fmla="*/ 250792 w 1196216"/>
              <a:gd name="connsiteY88" fmla="*/ 763095 h 1064382"/>
              <a:gd name="connsiteX89" fmla="*/ 250792 w 1196216"/>
              <a:gd name="connsiteY89" fmla="*/ 784645 h 1064382"/>
              <a:gd name="connsiteX90" fmla="*/ 239724 w 1196216"/>
              <a:gd name="connsiteY90" fmla="*/ 789715 h 1064382"/>
              <a:gd name="connsiteX91" fmla="*/ 228656 w 1196216"/>
              <a:gd name="connsiteY91" fmla="*/ 784645 h 1064382"/>
              <a:gd name="connsiteX92" fmla="*/ 216358 w 1196216"/>
              <a:gd name="connsiteY92" fmla="*/ 771968 h 1064382"/>
              <a:gd name="connsiteX93" fmla="*/ 204060 w 1196216"/>
              <a:gd name="connsiteY93" fmla="*/ 784645 h 1064382"/>
              <a:gd name="connsiteX94" fmla="*/ 192992 w 1196216"/>
              <a:gd name="connsiteY94" fmla="*/ 789715 h 1064382"/>
              <a:gd name="connsiteX95" fmla="*/ 181922 w 1196216"/>
              <a:gd name="connsiteY95" fmla="*/ 784645 h 1064382"/>
              <a:gd name="connsiteX96" fmla="*/ 181922 w 1196216"/>
              <a:gd name="connsiteY96" fmla="*/ 763095 h 1064382"/>
              <a:gd name="connsiteX97" fmla="*/ 194220 w 1196216"/>
              <a:gd name="connsiteY97" fmla="*/ 749151 h 1064382"/>
              <a:gd name="connsiteX98" fmla="*/ 181922 w 1196216"/>
              <a:gd name="connsiteY98" fmla="*/ 736475 h 1064382"/>
              <a:gd name="connsiteX99" fmla="*/ 181922 w 1196216"/>
              <a:gd name="connsiteY99" fmla="*/ 714925 h 1064382"/>
              <a:gd name="connsiteX100" fmla="*/ 192992 w 1196216"/>
              <a:gd name="connsiteY100" fmla="*/ 710171 h 1064382"/>
              <a:gd name="connsiteX101" fmla="*/ 719162 w 1196216"/>
              <a:gd name="connsiteY101" fmla="*/ 631685 h 1064382"/>
              <a:gd name="connsiteX102" fmla="*/ 784666 w 1196216"/>
              <a:gd name="connsiteY102" fmla="*/ 631685 h 1064382"/>
              <a:gd name="connsiteX103" fmla="*/ 800734 w 1196216"/>
              <a:gd name="connsiteY103" fmla="*/ 646896 h 1064382"/>
              <a:gd name="connsiteX104" fmla="*/ 784666 w 1196216"/>
              <a:gd name="connsiteY104" fmla="*/ 663375 h 1064382"/>
              <a:gd name="connsiteX105" fmla="*/ 719162 w 1196216"/>
              <a:gd name="connsiteY105" fmla="*/ 663375 h 1064382"/>
              <a:gd name="connsiteX106" fmla="*/ 703096 w 1196216"/>
              <a:gd name="connsiteY106" fmla="*/ 646896 h 1064382"/>
              <a:gd name="connsiteX107" fmla="*/ 719162 w 1196216"/>
              <a:gd name="connsiteY107" fmla="*/ 631685 h 1064382"/>
              <a:gd name="connsiteX108" fmla="*/ 565360 w 1196216"/>
              <a:gd name="connsiteY108" fmla="*/ 631685 h 1064382"/>
              <a:gd name="connsiteX109" fmla="*/ 630864 w 1196216"/>
              <a:gd name="connsiteY109" fmla="*/ 631685 h 1064382"/>
              <a:gd name="connsiteX110" fmla="*/ 646930 w 1196216"/>
              <a:gd name="connsiteY110" fmla="*/ 646896 h 1064382"/>
              <a:gd name="connsiteX111" fmla="*/ 630864 w 1196216"/>
              <a:gd name="connsiteY111" fmla="*/ 663375 h 1064382"/>
              <a:gd name="connsiteX112" fmla="*/ 565360 w 1196216"/>
              <a:gd name="connsiteY112" fmla="*/ 663375 h 1064382"/>
              <a:gd name="connsiteX113" fmla="*/ 549294 w 1196216"/>
              <a:gd name="connsiteY113" fmla="*/ 646896 h 1064382"/>
              <a:gd name="connsiteX114" fmla="*/ 565360 w 1196216"/>
              <a:gd name="connsiteY114" fmla="*/ 631685 h 1064382"/>
              <a:gd name="connsiteX115" fmla="*/ 417052 w 1196216"/>
              <a:gd name="connsiteY115" fmla="*/ 631685 h 1064382"/>
              <a:gd name="connsiteX116" fmla="*/ 482556 w 1196216"/>
              <a:gd name="connsiteY116" fmla="*/ 631685 h 1064382"/>
              <a:gd name="connsiteX117" fmla="*/ 498624 w 1196216"/>
              <a:gd name="connsiteY117" fmla="*/ 646896 h 1064382"/>
              <a:gd name="connsiteX118" fmla="*/ 482556 w 1196216"/>
              <a:gd name="connsiteY118" fmla="*/ 663375 h 1064382"/>
              <a:gd name="connsiteX119" fmla="*/ 417052 w 1196216"/>
              <a:gd name="connsiteY119" fmla="*/ 663375 h 1064382"/>
              <a:gd name="connsiteX120" fmla="*/ 400986 w 1196216"/>
              <a:gd name="connsiteY120" fmla="*/ 646896 h 1064382"/>
              <a:gd name="connsiteX121" fmla="*/ 417052 w 1196216"/>
              <a:gd name="connsiteY121" fmla="*/ 631685 h 1064382"/>
              <a:gd name="connsiteX122" fmla="*/ 719162 w 1196216"/>
              <a:gd name="connsiteY122" fmla="*/ 532813 h 1064382"/>
              <a:gd name="connsiteX123" fmla="*/ 784666 w 1196216"/>
              <a:gd name="connsiteY123" fmla="*/ 532813 h 1064382"/>
              <a:gd name="connsiteX124" fmla="*/ 800734 w 1196216"/>
              <a:gd name="connsiteY124" fmla="*/ 548024 h 1064382"/>
              <a:gd name="connsiteX125" fmla="*/ 784666 w 1196216"/>
              <a:gd name="connsiteY125" fmla="*/ 564503 h 1064382"/>
              <a:gd name="connsiteX126" fmla="*/ 719162 w 1196216"/>
              <a:gd name="connsiteY126" fmla="*/ 564503 h 1064382"/>
              <a:gd name="connsiteX127" fmla="*/ 703096 w 1196216"/>
              <a:gd name="connsiteY127" fmla="*/ 548024 h 1064382"/>
              <a:gd name="connsiteX128" fmla="*/ 719162 w 1196216"/>
              <a:gd name="connsiteY128" fmla="*/ 532813 h 1064382"/>
              <a:gd name="connsiteX129" fmla="*/ 565360 w 1196216"/>
              <a:gd name="connsiteY129" fmla="*/ 532813 h 1064382"/>
              <a:gd name="connsiteX130" fmla="*/ 630864 w 1196216"/>
              <a:gd name="connsiteY130" fmla="*/ 532813 h 1064382"/>
              <a:gd name="connsiteX131" fmla="*/ 646930 w 1196216"/>
              <a:gd name="connsiteY131" fmla="*/ 549292 h 1064382"/>
              <a:gd name="connsiteX132" fmla="*/ 630864 w 1196216"/>
              <a:gd name="connsiteY132" fmla="*/ 564503 h 1064382"/>
              <a:gd name="connsiteX133" fmla="*/ 565360 w 1196216"/>
              <a:gd name="connsiteY133" fmla="*/ 564503 h 1064382"/>
              <a:gd name="connsiteX134" fmla="*/ 549294 w 1196216"/>
              <a:gd name="connsiteY134" fmla="*/ 549292 h 1064382"/>
              <a:gd name="connsiteX135" fmla="*/ 565360 w 1196216"/>
              <a:gd name="connsiteY135" fmla="*/ 532813 h 1064382"/>
              <a:gd name="connsiteX136" fmla="*/ 417052 w 1196216"/>
              <a:gd name="connsiteY136" fmla="*/ 532813 h 1064382"/>
              <a:gd name="connsiteX137" fmla="*/ 482556 w 1196216"/>
              <a:gd name="connsiteY137" fmla="*/ 532813 h 1064382"/>
              <a:gd name="connsiteX138" fmla="*/ 498624 w 1196216"/>
              <a:gd name="connsiteY138" fmla="*/ 548024 h 1064382"/>
              <a:gd name="connsiteX139" fmla="*/ 482556 w 1196216"/>
              <a:gd name="connsiteY139" fmla="*/ 564503 h 1064382"/>
              <a:gd name="connsiteX140" fmla="*/ 417052 w 1196216"/>
              <a:gd name="connsiteY140" fmla="*/ 564503 h 1064382"/>
              <a:gd name="connsiteX141" fmla="*/ 400986 w 1196216"/>
              <a:gd name="connsiteY141" fmla="*/ 548024 h 1064382"/>
              <a:gd name="connsiteX142" fmla="*/ 417052 w 1196216"/>
              <a:gd name="connsiteY142" fmla="*/ 532813 h 1064382"/>
              <a:gd name="connsiteX143" fmla="*/ 719162 w 1196216"/>
              <a:gd name="connsiteY143" fmla="*/ 433940 h 1064382"/>
              <a:gd name="connsiteX144" fmla="*/ 784666 w 1196216"/>
              <a:gd name="connsiteY144" fmla="*/ 433940 h 1064382"/>
              <a:gd name="connsiteX145" fmla="*/ 800734 w 1196216"/>
              <a:gd name="connsiteY145" fmla="*/ 450419 h 1064382"/>
              <a:gd name="connsiteX146" fmla="*/ 784666 w 1196216"/>
              <a:gd name="connsiteY146" fmla="*/ 465630 h 1064382"/>
              <a:gd name="connsiteX147" fmla="*/ 719162 w 1196216"/>
              <a:gd name="connsiteY147" fmla="*/ 465630 h 1064382"/>
              <a:gd name="connsiteX148" fmla="*/ 703096 w 1196216"/>
              <a:gd name="connsiteY148" fmla="*/ 450419 h 1064382"/>
              <a:gd name="connsiteX149" fmla="*/ 719162 w 1196216"/>
              <a:gd name="connsiteY149" fmla="*/ 433940 h 1064382"/>
              <a:gd name="connsiteX150" fmla="*/ 565360 w 1196216"/>
              <a:gd name="connsiteY150" fmla="*/ 433940 h 1064382"/>
              <a:gd name="connsiteX151" fmla="*/ 630864 w 1196216"/>
              <a:gd name="connsiteY151" fmla="*/ 433940 h 1064382"/>
              <a:gd name="connsiteX152" fmla="*/ 646930 w 1196216"/>
              <a:gd name="connsiteY152" fmla="*/ 449151 h 1064382"/>
              <a:gd name="connsiteX153" fmla="*/ 630864 w 1196216"/>
              <a:gd name="connsiteY153" fmla="*/ 465630 h 1064382"/>
              <a:gd name="connsiteX154" fmla="*/ 565360 w 1196216"/>
              <a:gd name="connsiteY154" fmla="*/ 465630 h 1064382"/>
              <a:gd name="connsiteX155" fmla="*/ 549294 w 1196216"/>
              <a:gd name="connsiteY155" fmla="*/ 449151 h 1064382"/>
              <a:gd name="connsiteX156" fmla="*/ 565360 w 1196216"/>
              <a:gd name="connsiteY156" fmla="*/ 433940 h 1064382"/>
              <a:gd name="connsiteX157" fmla="*/ 417052 w 1196216"/>
              <a:gd name="connsiteY157" fmla="*/ 433940 h 1064382"/>
              <a:gd name="connsiteX158" fmla="*/ 482556 w 1196216"/>
              <a:gd name="connsiteY158" fmla="*/ 433940 h 1064382"/>
              <a:gd name="connsiteX159" fmla="*/ 498624 w 1196216"/>
              <a:gd name="connsiteY159" fmla="*/ 450419 h 1064382"/>
              <a:gd name="connsiteX160" fmla="*/ 482556 w 1196216"/>
              <a:gd name="connsiteY160" fmla="*/ 465630 h 1064382"/>
              <a:gd name="connsiteX161" fmla="*/ 417052 w 1196216"/>
              <a:gd name="connsiteY161" fmla="*/ 465630 h 1064382"/>
              <a:gd name="connsiteX162" fmla="*/ 400986 w 1196216"/>
              <a:gd name="connsiteY162" fmla="*/ 450419 h 1064382"/>
              <a:gd name="connsiteX163" fmla="*/ 417052 w 1196216"/>
              <a:gd name="connsiteY163" fmla="*/ 433940 h 1064382"/>
              <a:gd name="connsiteX164" fmla="*/ 719162 w 1196216"/>
              <a:gd name="connsiteY164" fmla="*/ 329576 h 1064382"/>
              <a:gd name="connsiteX165" fmla="*/ 784666 w 1196216"/>
              <a:gd name="connsiteY165" fmla="*/ 329576 h 1064382"/>
              <a:gd name="connsiteX166" fmla="*/ 800734 w 1196216"/>
              <a:gd name="connsiteY166" fmla="*/ 344787 h 1064382"/>
              <a:gd name="connsiteX167" fmla="*/ 784666 w 1196216"/>
              <a:gd name="connsiteY167" fmla="*/ 361266 h 1064382"/>
              <a:gd name="connsiteX168" fmla="*/ 719162 w 1196216"/>
              <a:gd name="connsiteY168" fmla="*/ 361266 h 1064382"/>
              <a:gd name="connsiteX169" fmla="*/ 703096 w 1196216"/>
              <a:gd name="connsiteY169" fmla="*/ 344787 h 1064382"/>
              <a:gd name="connsiteX170" fmla="*/ 719162 w 1196216"/>
              <a:gd name="connsiteY170" fmla="*/ 329576 h 1064382"/>
              <a:gd name="connsiteX171" fmla="*/ 565360 w 1196216"/>
              <a:gd name="connsiteY171" fmla="*/ 329576 h 1064382"/>
              <a:gd name="connsiteX172" fmla="*/ 630864 w 1196216"/>
              <a:gd name="connsiteY172" fmla="*/ 329576 h 1064382"/>
              <a:gd name="connsiteX173" fmla="*/ 646930 w 1196216"/>
              <a:gd name="connsiteY173" fmla="*/ 344787 h 1064382"/>
              <a:gd name="connsiteX174" fmla="*/ 630864 w 1196216"/>
              <a:gd name="connsiteY174" fmla="*/ 361266 h 1064382"/>
              <a:gd name="connsiteX175" fmla="*/ 565360 w 1196216"/>
              <a:gd name="connsiteY175" fmla="*/ 361266 h 1064382"/>
              <a:gd name="connsiteX176" fmla="*/ 549294 w 1196216"/>
              <a:gd name="connsiteY176" fmla="*/ 344787 h 1064382"/>
              <a:gd name="connsiteX177" fmla="*/ 565360 w 1196216"/>
              <a:gd name="connsiteY177" fmla="*/ 329576 h 1064382"/>
              <a:gd name="connsiteX178" fmla="*/ 417052 w 1196216"/>
              <a:gd name="connsiteY178" fmla="*/ 329576 h 1064382"/>
              <a:gd name="connsiteX179" fmla="*/ 482556 w 1196216"/>
              <a:gd name="connsiteY179" fmla="*/ 329576 h 1064382"/>
              <a:gd name="connsiteX180" fmla="*/ 498624 w 1196216"/>
              <a:gd name="connsiteY180" fmla="*/ 344787 h 1064382"/>
              <a:gd name="connsiteX181" fmla="*/ 482556 w 1196216"/>
              <a:gd name="connsiteY181" fmla="*/ 361266 h 1064382"/>
              <a:gd name="connsiteX182" fmla="*/ 417052 w 1196216"/>
              <a:gd name="connsiteY182" fmla="*/ 361266 h 1064382"/>
              <a:gd name="connsiteX183" fmla="*/ 400986 w 1196216"/>
              <a:gd name="connsiteY183" fmla="*/ 344787 h 1064382"/>
              <a:gd name="connsiteX184" fmla="*/ 417052 w 1196216"/>
              <a:gd name="connsiteY184" fmla="*/ 329576 h 1064382"/>
              <a:gd name="connsiteX185" fmla="*/ 719162 w 1196216"/>
              <a:gd name="connsiteY185" fmla="*/ 230703 h 1064382"/>
              <a:gd name="connsiteX186" fmla="*/ 784666 w 1196216"/>
              <a:gd name="connsiteY186" fmla="*/ 230703 h 1064382"/>
              <a:gd name="connsiteX187" fmla="*/ 800734 w 1196216"/>
              <a:gd name="connsiteY187" fmla="*/ 245914 h 1064382"/>
              <a:gd name="connsiteX188" fmla="*/ 784666 w 1196216"/>
              <a:gd name="connsiteY188" fmla="*/ 262393 h 1064382"/>
              <a:gd name="connsiteX189" fmla="*/ 719162 w 1196216"/>
              <a:gd name="connsiteY189" fmla="*/ 262393 h 1064382"/>
              <a:gd name="connsiteX190" fmla="*/ 703096 w 1196216"/>
              <a:gd name="connsiteY190" fmla="*/ 245914 h 1064382"/>
              <a:gd name="connsiteX191" fmla="*/ 719162 w 1196216"/>
              <a:gd name="connsiteY191" fmla="*/ 230703 h 1064382"/>
              <a:gd name="connsiteX192" fmla="*/ 825662 w 1196216"/>
              <a:gd name="connsiteY192" fmla="*/ 162509 h 1064382"/>
              <a:gd name="connsiteX193" fmla="*/ 354388 w 1196216"/>
              <a:gd name="connsiteY193" fmla="*/ 295981 h 1064382"/>
              <a:gd name="connsiteX194" fmla="*/ 330762 w 1196216"/>
              <a:gd name="connsiteY194" fmla="*/ 327167 h 1064382"/>
              <a:gd name="connsiteX195" fmla="*/ 330762 w 1196216"/>
              <a:gd name="connsiteY195" fmla="*/ 833612 h 1064382"/>
              <a:gd name="connsiteX196" fmla="*/ 330762 w 1196216"/>
              <a:gd name="connsiteY196" fmla="*/ 1028207 h 1064382"/>
              <a:gd name="connsiteX197" fmla="*/ 335736 w 1196216"/>
              <a:gd name="connsiteY197" fmla="*/ 1033197 h 1064382"/>
              <a:gd name="connsiteX198" fmla="*/ 498630 w 1196216"/>
              <a:gd name="connsiteY198" fmla="*/ 1033197 h 1064382"/>
              <a:gd name="connsiteX199" fmla="*/ 498630 w 1196216"/>
              <a:gd name="connsiteY199" fmla="*/ 874776 h 1064382"/>
              <a:gd name="connsiteX200" fmla="*/ 542152 w 1196216"/>
              <a:gd name="connsiteY200" fmla="*/ 833612 h 1064382"/>
              <a:gd name="connsiteX201" fmla="*/ 655308 w 1196216"/>
              <a:gd name="connsiteY201" fmla="*/ 833612 h 1064382"/>
              <a:gd name="connsiteX202" fmla="*/ 696342 w 1196216"/>
              <a:gd name="connsiteY202" fmla="*/ 874776 h 1064382"/>
              <a:gd name="connsiteX203" fmla="*/ 696342 w 1196216"/>
              <a:gd name="connsiteY203" fmla="*/ 1033197 h 1064382"/>
              <a:gd name="connsiteX204" fmla="*/ 860480 w 1196216"/>
              <a:gd name="connsiteY204" fmla="*/ 1033197 h 1064382"/>
              <a:gd name="connsiteX205" fmla="*/ 865454 w 1196216"/>
              <a:gd name="connsiteY205" fmla="*/ 1028207 h 1064382"/>
              <a:gd name="connsiteX206" fmla="*/ 865454 w 1196216"/>
              <a:gd name="connsiteY206" fmla="*/ 833612 h 1064382"/>
              <a:gd name="connsiteX207" fmla="*/ 865454 w 1196216"/>
              <a:gd name="connsiteY207" fmla="*/ 193694 h 1064382"/>
              <a:gd name="connsiteX208" fmla="*/ 853020 w 1196216"/>
              <a:gd name="connsiteY208" fmla="*/ 167499 h 1064382"/>
              <a:gd name="connsiteX209" fmla="*/ 825662 w 1196216"/>
              <a:gd name="connsiteY209" fmla="*/ 162509 h 1064382"/>
              <a:gd name="connsiteX210" fmla="*/ 845248 w 1196216"/>
              <a:gd name="connsiteY210" fmla="*/ 131012 h 1064382"/>
              <a:gd name="connsiteX211" fmla="*/ 871672 w 1196216"/>
              <a:gd name="connsiteY211" fmla="*/ 142551 h 1064382"/>
              <a:gd name="connsiteX212" fmla="*/ 896540 w 1196216"/>
              <a:gd name="connsiteY212" fmla="*/ 193694 h 1064382"/>
              <a:gd name="connsiteX213" fmla="*/ 896540 w 1196216"/>
              <a:gd name="connsiteY213" fmla="*/ 833612 h 1064382"/>
              <a:gd name="connsiteX214" fmla="*/ 1129070 w 1196216"/>
              <a:gd name="connsiteY214" fmla="*/ 833612 h 1064382"/>
              <a:gd name="connsiteX215" fmla="*/ 1196216 w 1196216"/>
              <a:gd name="connsiteY215" fmla="*/ 900972 h 1064382"/>
              <a:gd name="connsiteX216" fmla="*/ 1196216 w 1196216"/>
              <a:gd name="connsiteY216" fmla="*/ 1035692 h 1064382"/>
              <a:gd name="connsiteX217" fmla="*/ 1168860 w 1196216"/>
              <a:gd name="connsiteY217" fmla="*/ 1064382 h 1064382"/>
              <a:gd name="connsiteX218" fmla="*/ 865454 w 1196216"/>
              <a:gd name="connsiteY218" fmla="*/ 1064382 h 1064382"/>
              <a:gd name="connsiteX219" fmla="*/ 860480 w 1196216"/>
              <a:gd name="connsiteY219" fmla="*/ 1064382 h 1064382"/>
              <a:gd name="connsiteX220" fmla="*/ 696342 w 1196216"/>
              <a:gd name="connsiteY220" fmla="*/ 1064382 h 1064382"/>
              <a:gd name="connsiteX221" fmla="*/ 498630 w 1196216"/>
              <a:gd name="connsiteY221" fmla="*/ 1064382 h 1064382"/>
              <a:gd name="connsiteX222" fmla="*/ 335736 w 1196216"/>
              <a:gd name="connsiteY222" fmla="*/ 1064382 h 1064382"/>
              <a:gd name="connsiteX223" fmla="*/ 330762 w 1196216"/>
              <a:gd name="connsiteY223" fmla="*/ 1064382 h 1064382"/>
              <a:gd name="connsiteX224" fmla="*/ 28600 w 1196216"/>
              <a:gd name="connsiteY224" fmla="*/ 1064382 h 1064382"/>
              <a:gd name="connsiteX225" fmla="*/ 0 w 1196216"/>
              <a:gd name="connsiteY225" fmla="*/ 1035692 h 1064382"/>
              <a:gd name="connsiteX226" fmla="*/ 0 w 1196216"/>
              <a:gd name="connsiteY226" fmla="*/ 900972 h 1064382"/>
              <a:gd name="connsiteX227" fmla="*/ 68390 w 1196216"/>
              <a:gd name="connsiteY227" fmla="*/ 833612 h 1064382"/>
              <a:gd name="connsiteX228" fmla="*/ 299676 w 1196216"/>
              <a:gd name="connsiteY228" fmla="*/ 833612 h 1064382"/>
              <a:gd name="connsiteX229" fmla="*/ 299676 w 1196216"/>
              <a:gd name="connsiteY229" fmla="*/ 327167 h 1064382"/>
              <a:gd name="connsiteX230" fmla="*/ 345684 w 1196216"/>
              <a:gd name="connsiteY230" fmla="*/ 266044 h 1064382"/>
              <a:gd name="connsiteX231" fmla="*/ 816958 w 1196216"/>
              <a:gd name="connsiteY231" fmla="*/ 132572 h 1064382"/>
              <a:gd name="connsiteX232" fmla="*/ 845248 w 1196216"/>
              <a:gd name="connsiteY232" fmla="*/ 131012 h 1064382"/>
              <a:gd name="connsiteX233" fmla="*/ 933798 w 1196216"/>
              <a:gd name="connsiteY233" fmla="*/ 0 h 1064382"/>
              <a:gd name="connsiteX234" fmla="*/ 949966 w 1196216"/>
              <a:gd name="connsiteY234" fmla="*/ 16168 h 1064382"/>
              <a:gd name="connsiteX235" fmla="*/ 949966 w 1196216"/>
              <a:gd name="connsiteY235" fmla="*/ 49747 h 1064382"/>
              <a:gd name="connsiteX236" fmla="*/ 983546 w 1196216"/>
              <a:gd name="connsiteY236" fmla="*/ 49747 h 1064382"/>
              <a:gd name="connsiteX237" fmla="*/ 998470 w 1196216"/>
              <a:gd name="connsiteY237" fmla="*/ 65915 h 1064382"/>
              <a:gd name="connsiteX238" fmla="*/ 983546 w 1196216"/>
              <a:gd name="connsiteY238" fmla="*/ 82083 h 1064382"/>
              <a:gd name="connsiteX239" fmla="*/ 949966 w 1196216"/>
              <a:gd name="connsiteY239" fmla="*/ 82083 h 1064382"/>
              <a:gd name="connsiteX240" fmla="*/ 949966 w 1196216"/>
              <a:gd name="connsiteY240" fmla="*/ 115662 h 1064382"/>
              <a:gd name="connsiteX241" fmla="*/ 933798 w 1196216"/>
              <a:gd name="connsiteY241" fmla="*/ 130586 h 1064382"/>
              <a:gd name="connsiteX242" fmla="*/ 917632 w 1196216"/>
              <a:gd name="connsiteY242" fmla="*/ 115662 h 1064382"/>
              <a:gd name="connsiteX243" fmla="*/ 917632 w 1196216"/>
              <a:gd name="connsiteY243" fmla="*/ 82083 h 1064382"/>
              <a:gd name="connsiteX244" fmla="*/ 882808 w 1196216"/>
              <a:gd name="connsiteY244" fmla="*/ 82083 h 1064382"/>
              <a:gd name="connsiteX245" fmla="*/ 867884 w 1196216"/>
              <a:gd name="connsiteY245" fmla="*/ 65915 h 1064382"/>
              <a:gd name="connsiteX246" fmla="*/ 882808 w 1196216"/>
              <a:gd name="connsiteY246" fmla="*/ 49747 h 1064382"/>
              <a:gd name="connsiteX247" fmla="*/ 917632 w 1196216"/>
              <a:gd name="connsiteY247" fmla="*/ 49747 h 1064382"/>
              <a:gd name="connsiteX248" fmla="*/ 917632 w 1196216"/>
              <a:gd name="connsiteY248" fmla="*/ 16168 h 1064382"/>
              <a:gd name="connsiteX249" fmla="*/ 933798 w 1196216"/>
              <a:gd name="connsiteY249" fmla="*/ 0 h 106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196216" h="1064382">
                <a:moveTo>
                  <a:pt x="949866" y="966756"/>
                </a:moveTo>
                <a:lnTo>
                  <a:pt x="1115478" y="966756"/>
                </a:lnTo>
                <a:cubicBezTo>
                  <a:pt x="1124130" y="966756"/>
                  <a:pt x="1130310" y="973094"/>
                  <a:pt x="1130310" y="981968"/>
                </a:cubicBezTo>
                <a:cubicBezTo>
                  <a:pt x="1130310" y="990841"/>
                  <a:pt x="1124130" y="998447"/>
                  <a:pt x="1115478" y="998447"/>
                </a:cubicBezTo>
                <a:lnTo>
                  <a:pt x="949866" y="998447"/>
                </a:lnTo>
                <a:cubicBezTo>
                  <a:pt x="941214" y="998447"/>
                  <a:pt x="933798" y="990841"/>
                  <a:pt x="933798" y="981968"/>
                </a:cubicBezTo>
                <a:cubicBezTo>
                  <a:pt x="933798" y="973094"/>
                  <a:pt x="941214" y="966756"/>
                  <a:pt x="949866" y="966756"/>
                </a:cubicBezTo>
                <a:close/>
                <a:moveTo>
                  <a:pt x="81982" y="966756"/>
                </a:moveTo>
                <a:lnTo>
                  <a:pt x="247594" y="966756"/>
                </a:lnTo>
                <a:cubicBezTo>
                  <a:pt x="256246" y="966756"/>
                  <a:pt x="262426" y="973094"/>
                  <a:pt x="262426" y="981968"/>
                </a:cubicBezTo>
                <a:cubicBezTo>
                  <a:pt x="262426" y="990841"/>
                  <a:pt x="256246" y="998447"/>
                  <a:pt x="247594" y="998447"/>
                </a:cubicBezTo>
                <a:lnTo>
                  <a:pt x="81982" y="998447"/>
                </a:lnTo>
                <a:cubicBezTo>
                  <a:pt x="73330" y="998447"/>
                  <a:pt x="65914" y="990841"/>
                  <a:pt x="65914" y="981968"/>
                </a:cubicBezTo>
                <a:cubicBezTo>
                  <a:pt x="65914" y="973094"/>
                  <a:pt x="73330" y="966756"/>
                  <a:pt x="81982" y="966756"/>
                </a:cubicBezTo>
                <a:close/>
                <a:moveTo>
                  <a:pt x="949866" y="900841"/>
                </a:moveTo>
                <a:lnTo>
                  <a:pt x="1115478" y="900841"/>
                </a:lnTo>
                <a:cubicBezTo>
                  <a:pt x="1124130" y="900841"/>
                  <a:pt x="1130310" y="907179"/>
                  <a:pt x="1130310" y="917320"/>
                </a:cubicBezTo>
                <a:cubicBezTo>
                  <a:pt x="1130310" y="926193"/>
                  <a:pt x="1124130" y="932531"/>
                  <a:pt x="1115478" y="932531"/>
                </a:cubicBezTo>
                <a:lnTo>
                  <a:pt x="949866" y="932531"/>
                </a:lnTo>
                <a:cubicBezTo>
                  <a:pt x="941214" y="932531"/>
                  <a:pt x="933798" y="926193"/>
                  <a:pt x="933798" y="917320"/>
                </a:cubicBezTo>
                <a:cubicBezTo>
                  <a:pt x="933798" y="907179"/>
                  <a:pt x="941214" y="900841"/>
                  <a:pt x="949866" y="900841"/>
                </a:cubicBezTo>
                <a:close/>
                <a:moveTo>
                  <a:pt x="81982" y="900841"/>
                </a:moveTo>
                <a:lnTo>
                  <a:pt x="247594" y="900841"/>
                </a:lnTo>
                <a:cubicBezTo>
                  <a:pt x="256246" y="900841"/>
                  <a:pt x="262426" y="907179"/>
                  <a:pt x="262426" y="917320"/>
                </a:cubicBezTo>
                <a:cubicBezTo>
                  <a:pt x="262426" y="926193"/>
                  <a:pt x="256246" y="932531"/>
                  <a:pt x="247594" y="932531"/>
                </a:cubicBezTo>
                <a:lnTo>
                  <a:pt x="81982" y="932531"/>
                </a:lnTo>
                <a:cubicBezTo>
                  <a:pt x="73330" y="932531"/>
                  <a:pt x="65914" y="926193"/>
                  <a:pt x="65914" y="917320"/>
                </a:cubicBezTo>
                <a:cubicBezTo>
                  <a:pt x="65914" y="907179"/>
                  <a:pt x="73330" y="900841"/>
                  <a:pt x="81982" y="900841"/>
                </a:cubicBezTo>
                <a:close/>
                <a:moveTo>
                  <a:pt x="896540" y="864797"/>
                </a:moveTo>
                <a:lnTo>
                  <a:pt x="896540" y="1028207"/>
                </a:lnTo>
                <a:lnTo>
                  <a:pt x="896540" y="1033197"/>
                </a:lnTo>
                <a:lnTo>
                  <a:pt x="1165130" y="1033197"/>
                </a:lnTo>
                <a:lnTo>
                  <a:pt x="1165130" y="900972"/>
                </a:lnTo>
                <a:cubicBezTo>
                  <a:pt x="1165130" y="881013"/>
                  <a:pt x="1148964" y="864797"/>
                  <a:pt x="1129070" y="864797"/>
                </a:cubicBezTo>
                <a:close/>
                <a:moveTo>
                  <a:pt x="542152" y="864797"/>
                </a:moveTo>
                <a:cubicBezTo>
                  <a:pt x="535934" y="864797"/>
                  <a:pt x="529718" y="868539"/>
                  <a:pt x="529718" y="874776"/>
                </a:cubicBezTo>
                <a:lnTo>
                  <a:pt x="529718" y="1033197"/>
                </a:lnTo>
                <a:lnTo>
                  <a:pt x="665256" y="1033197"/>
                </a:lnTo>
                <a:lnTo>
                  <a:pt x="665256" y="874776"/>
                </a:lnTo>
                <a:cubicBezTo>
                  <a:pt x="665256" y="868539"/>
                  <a:pt x="661526" y="864797"/>
                  <a:pt x="655308" y="864797"/>
                </a:cubicBezTo>
                <a:close/>
                <a:moveTo>
                  <a:pt x="68390" y="864797"/>
                </a:moveTo>
                <a:cubicBezTo>
                  <a:pt x="47252" y="864797"/>
                  <a:pt x="31086" y="881013"/>
                  <a:pt x="31086" y="900972"/>
                </a:cubicBezTo>
                <a:lnTo>
                  <a:pt x="31086" y="1033197"/>
                </a:lnTo>
                <a:lnTo>
                  <a:pt x="299676" y="1033197"/>
                </a:lnTo>
                <a:lnTo>
                  <a:pt x="299676" y="1028207"/>
                </a:lnTo>
                <a:lnTo>
                  <a:pt x="299676" y="864797"/>
                </a:lnTo>
                <a:close/>
                <a:moveTo>
                  <a:pt x="750978" y="834926"/>
                </a:moveTo>
                <a:lnTo>
                  <a:pt x="784556" y="834926"/>
                </a:lnTo>
                <a:cubicBezTo>
                  <a:pt x="793262" y="834926"/>
                  <a:pt x="800724" y="841264"/>
                  <a:pt x="800724" y="850137"/>
                </a:cubicBezTo>
                <a:cubicBezTo>
                  <a:pt x="800724" y="859010"/>
                  <a:pt x="793262" y="866616"/>
                  <a:pt x="784556" y="866616"/>
                </a:cubicBezTo>
                <a:lnTo>
                  <a:pt x="750978" y="866616"/>
                </a:lnTo>
                <a:cubicBezTo>
                  <a:pt x="743516" y="866616"/>
                  <a:pt x="736054" y="859010"/>
                  <a:pt x="736054" y="850137"/>
                </a:cubicBezTo>
                <a:cubicBezTo>
                  <a:pt x="736054" y="841264"/>
                  <a:pt x="743516" y="834926"/>
                  <a:pt x="750978" y="834926"/>
                </a:cubicBezTo>
                <a:close/>
                <a:moveTo>
                  <a:pt x="415910" y="834926"/>
                </a:moveTo>
                <a:lnTo>
                  <a:pt x="450734" y="834926"/>
                </a:lnTo>
                <a:cubicBezTo>
                  <a:pt x="459438" y="834926"/>
                  <a:pt x="465658" y="841264"/>
                  <a:pt x="465658" y="850137"/>
                </a:cubicBezTo>
                <a:cubicBezTo>
                  <a:pt x="465658" y="859010"/>
                  <a:pt x="459438" y="866616"/>
                  <a:pt x="450734" y="866616"/>
                </a:cubicBezTo>
                <a:lnTo>
                  <a:pt x="415910" y="866616"/>
                </a:lnTo>
                <a:cubicBezTo>
                  <a:pt x="408448" y="866616"/>
                  <a:pt x="400986" y="859010"/>
                  <a:pt x="400986" y="850137"/>
                </a:cubicBezTo>
                <a:cubicBezTo>
                  <a:pt x="400986" y="841264"/>
                  <a:pt x="408448" y="834926"/>
                  <a:pt x="415910" y="834926"/>
                </a:cubicBezTo>
                <a:close/>
                <a:moveTo>
                  <a:pt x="719162" y="730558"/>
                </a:moveTo>
                <a:lnTo>
                  <a:pt x="784666" y="730558"/>
                </a:lnTo>
                <a:cubicBezTo>
                  <a:pt x="793318" y="730558"/>
                  <a:pt x="800734" y="738163"/>
                  <a:pt x="800734" y="747037"/>
                </a:cubicBezTo>
                <a:cubicBezTo>
                  <a:pt x="800734" y="755910"/>
                  <a:pt x="793318" y="762248"/>
                  <a:pt x="784666" y="762248"/>
                </a:cubicBezTo>
                <a:lnTo>
                  <a:pt x="719162" y="762248"/>
                </a:lnTo>
                <a:cubicBezTo>
                  <a:pt x="710512" y="762248"/>
                  <a:pt x="703096" y="755910"/>
                  <a:pt x="703096" y="747037"/>
                </a:cubicBezTo>
                <a:cubicBezTo>
                  <a:pt x="703096" y="738163"/>
                  <a:pt x="710512" y="730558"/>
                  <a:pt x="719162" y="730558"/>
                </a:cubicBezTo>
                <a:close/>
                <a:moveTo>
                  <a:pt x="565360" y="730558"/>
                </a:moveTo>
                <a:lnTo>
                  <a:pt x="630864" y="730558"/>
                </a:lnTo>
                <a:cubicBezTo>
                  <a:pt x="639514" y="730558"/>
                  <a:pt x="646930" y="738163"/>
                  <a:pt x="646930" y="745769"/>
                </a:cubicBezTo>
                <a:cubicBezTo>
                  <a:pt x="646930" y="755910"/>
                  <a:pt x="639514" y="762248"/>
                  <a:pt x="630864" y="762248"/>
                </a:cubicBezTo>
                <a:lnTo>
                  <a:pt x="565360" y="762248"/>
                </a:lnTo>
                <a:cubicBezTo>
                  <a:pt x="555472" y="762248"/>
                  <a:pt x="549294" y="755910"/>
                  <a:pt x="549294" y="745769"/>
                </a:cubicBezTo>
                <a:cubicBezTo>
                  <a:pt x="549294" y="738163"/>
                  <a:pt x="555472" y="730558"/>
                  <a:pt x="565360" y="730558"/>
                </a:cubicBezTo>
                <a:close/>
                <a:moveTo>
                  <a:pt x="417052" y="730558"/>
                </a:moveTo>
                <a:lnTo>
                  <a:pt x="482556" y="730558"/>
                </a:lnTo>
                <a:cubicBezTo>
                  <a:pt x="491208" y="730558"/>
                  <a:pt x="498624" y="738163"/>
                  <a:pt x="498624" y="747037"/>
                </a:cubicBezTo>
                <a:cubicBezTo>
                  <a:pt x="498624" y="755910"/>
                  <a:pt x="491208" y="762248"/>
                  <a:pt x="482556" y="762248"/>
                </a:cubicBezTo>
                <a:lnTo>
                  <a:pt x="417052" y="762248"/>
                </a:lnTo>
                <a:cubicBezTo>
                  <a:pt x="408402" y="762248"/>
                  <a:pt x="400986" y="755910"/>
                  <a:pt x="400986" y="747037"/>
                </a:cubicBezTo>
                <a:cubicBezTo>
                  <a:pt x="400986" y="738163"/>
                  <a:pt x="408402" y="730558"/>
                  <a:pt x="417052" y="730558"/>
                </a:cubicBezTo>
                <a:close/>
                <a:moveTo>
                  <a:pt x="192992" y="710171"/>
                </a:moveTo>
                <a:cubicBezTo>
                  <a:pt x="196988" y="710171"/>
                  <a:pt x="200986" y="711756"/>
                  <a:pt x="204060" y="714925"/>
                </a:cubicBezTo>
                <a:lnTo>
                  <a:pt x="216358" y="727601"/>
                </a:lnTo>
                <a:lnTo>
                  <a:pt x="228656" y="714925"/>
                </a:lnTo>
                <a:cubicBezTo>
                  <a:pt x="234804" y="708587"/>
                  <a:pt x="244642" y="708587"/>
                  <a:pt x="250792" y="714925"/>
                </a:cubicBezTo>
                <a:cubicBezTo>
                  <a:pt x="256940" y="721263"/>
                  <a:pt x="256940" y="731404"/>
                  <a:pt x="250792" y="736475"/>
                </a:cubicBezTo>
                <a:lnTo>
                  <a:pt x="238494" y="749151"/>
                </a:lnTo>
                <a:lnTo>
                  <a:pt x="250792" y="763095"/>
                </a:lnTo>
                <a:cubicBezTo>
                  <a:pt x="256940" y="769433"/>
                  <a:pt x="256940" y="778306"/>
                  <a:pt x="250792" y="784645"/>
                </a:cubicBezTo>
                <a:cubicBezTo>
                  <a:pt x="247102" y="788447"/>
                  <a:pt x="243412" y="789715"/>
                  <a:pt x="239724" y="789715"/>
                </a:cubicBezTo>
                <a:cubicBezTo>
                  <a:pt x="236034" y="789715"/>
                  <a:pt x="231114" y="788447"/>
                  <a:pt x="228656" y="784645"/>
                </a:cubicBezTo>
                <a:lnTo>
                  <a:pt x="216358" y="771968"/>
                </a:lnTo>
                <a:lnTo>
                  <a:pt x="204060" y="784645"/>
                </a:lnTo>
                <a:cubicBezTo>
                  <a:pt x="200370" y="788447"/>
                  <a:pt x="196680" y="789715"/>
                  <a:pt x="192992" y="789715"/>
                </a:cubicBezTo>
                <a:cubicBezTo>
                  <a:pt x="189302" y="789715"/>
                  <a:pt x="185612" y="788447"/>
                  <a:pt x="181922" y="784645"/>
                </a:cubicBezTo>
                <a:cubicBezTo>
                  <a:pt x="175774" y="778306"/>
                  <a:pt x="175774" y="769433"/>
                  <a:pt x="181922" y="763095"/>
                </a:cubicBezTo>
                <a:lnTo>
                  <a:pt x="194220" y="749151"/>
                </a:lnTo>
                <a:lnTo>
                  <a:pt x="181922" y="736475"/>
                </a:lnTo>
                <a:cubicBezTo>
                  <a:pt x="175774" y="731404"/>
                  <a:pt x="175774" y="721263"/>
                  <a:pt x="181922" y="714925"/>
                </a:cubicBezTo>
                <a:cubicBezTo>
                  <a:pt x="184998" y="711756"/>
                  <a:pt x="188994" y="710171"/>
                  <a:pt x="192992" y="710171"/>
                </a:cubicBezTo>
                <a:close/>
                <a:moveTo>
                  <a:pt x="719162" y="631685"/>
                </a:moveTo>
                <a:lnTo>
                  <a:pt x="784666" y="631685"/>
                </a:lnTo>
                <a:cubicBezTo>
                  <a:pt x="793318" y="631685"/>
                  <a:pt x="800734" y="638023"/>
                  <a:pt x="800734" y="646896"/>
                </a:cubicBezTo>
                <a:cubicBezTo>
                  <a:pt x="800734" y="655769"/>
                  <a:pt x="793318" y="663375"/>
                  <a:pt x="784666" y="663375"/>
                </a:cubicBezTo>
                <a:lnTo>
                  <a:pt x="719162" y="663375"/>
                </a:lnTo>
                <a:cubicBezTo>
                  <a:pt x="710512" y="663375"/>
                  <a:pt x="703096" y="655769"/>
                  <a:pt x="703096" y="646896"/>
                </a:cubicBezTo>
                <a:cubicBezTo>
                  <a:pt x="703096" y="638023"/>
                  <a:pt x="710512" y="631685"/>
                  <a:pt x="719162" y="631685"/>
                </a:cubicBezTo>
                <a:close/>
                <a:moveTo>
                  <a:pt x="565360" y="631685"/>
                </a:moveTo>
                <a:lnTo>
                  <a:pt x="630864" y="631685"/>
                </a:lnTo>
                <a:cubicBezTo>
                  <a:pt x="639514" y="631685"/>
                  <a:pt x="646930" y="638023"/>
                  <a:pt x="646930" y="646896"/>
                </a:cubicBezTo>
                <a:cubicBezTo>
                  <a:pt x="646930" y="655769"/>
                  <a:pt x="639514" y="663375"/>
                  <a:pt x="630864" y="663375"/>
                </a:cubicBezTo>
                <a:lnTo>
                  <a:pt x="565360" y="663375"/>
                </a:lnTo>
                <a:cubicBezTo>
                  <a:pt x="555472" y="663375"/>
                  <a:pt x="549294" y="655769"/>
                  <a:pt x="549294" y="646896"/>
                </a:cubicBezTo>
                <a:cubicBezTo>
                  <a:pt x="549294" y="638023"/>
                  <a:pt x="555472" y="631685"/>
                  <a:pt x="565360" y="631685"/>
                </a:cubicBezTo>
                <a:close/>
                <a:moveTo>
                  <a:pt x="417052" y="631685"/>
                </a:moveTo>
                <a:lnTo>
                  <a:pt x="482556" y="631685"/>
                </a:lnTo>
                <a:cubicBezTo>
                  <a:pt x="491208" y="631685"/>
                  <a:pt x="498624" y="638023"/>
                  <a:pt x="498624" y="646896"/>
                </a:cubicBezTo>
                <a:cubicBezTo>
                  <a:pt x="498624" y="655769"/>
                  <a:pt x="491208" y="663375"/>
                  <a:pt x="482556" y="663375"/>
                </a:cubicBezTo>
                <a:lnTo>
                  <a:pt x="417052" y="663375"/>
                </a:lnTo>
                <a:cubicBezTo>
                  <a:pt x="408402" y="663375"/>
                  <a:pt x="400986" y="655769"/>
                  <a:pt x="400986" y="646896"/>
                </a:cubicBezTo>
                <a:cubicBezTo>
                  <a:pt x="400986" y="638023"/>
                  <a:pt x="408402" y="631685"/>
                  <a:pt x="417052" y="631685"/>
                </a:cubicBezTo>
                <a:close/>
                <a:moveTo>
                  <a:pt x="719162" y="532813"/>
                </a:moveTo>
                <a:lnTo>
                  <a:pt x="784666" y="532813"/>
                </a:lnTo>
                <a:cubicBezTo>
                  <a:pt x="793318" y="532813"/>
                  <a:pt x="800734" y="539151"/>
                  <a:pt x="800734" y="548024"/>
                </a:cubicBezTo>
                <a:cubicBezTo>
                  <a:pt x="800734" y="556897"/>
                  <a:pt x="793318" y="564503"/>
                  <a:pt x="784666" y="564503"/>
                </a:cubicBezTo>
                <a:lnTo>
                  <a:pt x="719162" y="564503"/>
                </a:lnTo>
                <a:cubicBezTo>
                  <a:pt x="710512" y="564503"/>
                  <a:pt x="703096" y="556897"/>
                  <a:pt x="703096" y="548024"/>
                </a:cubicBezTo>
                <a:cubicBezTo>
                  <a:pt x="703096" y="539151"/>
                  <a:pt x="710512" y="532813"/>
                  <a:pt x="719162" y="532813"/>
                </a:cubicBezTo>
                <a:close/>
                <a:moveTo>
                  <a:pt x="565360" y="532813"/>
                </a:moveTo>
                <a:lnTo>
                  <a:pt x="630864" y="532813"/>
                </a:lnTo>
                <a:cubicBezTo>
                  <a:pt x="639514" y="532813"/>
                  <a:pt x="646930" y="540418"/>
                  <a:pt x="646930" y="549292"/>
                </a:cubicBezTo>
                <a:cubicBezTo>
                  <a:pt x="646930" y="558165"/>
                  <a:pt x="639514" y="564503"/>
                  <a:pt x="630864" y="564503"/>
                </a:cubicBezTo>
                <a:lnTo>
                  <a:pt x="565360" y="564503"/>
                </a:lnTo>
                <a:cubicBezTo>
                  <a:pt x="555472" y="564503"/>
                  <a:pt x="549294" y="558165"/>
                  <a:pt x="549294" y="549292"/>
                </a:cubicBezTo>
                <a:cubicBezTo>
                  <a:pt x="549294" y="540418"/>
                  <a:pt x="555472" y="532813"/>
                  <a:pt x="565360" y="532813"/>
                </a:cubicBezTo>
                <a:close/>
                <a:moveTo>
                  <a:pt x="417052" y="532813"/>
                </a:moveTo>
                <a:lnTo>
                  <a:pt x="482556" y="532813"/>
                </a:lnTo>
                <a:cubicBezTo>
                  <a:pt x="491208" y="532813"/>
                  <a:pt x="498624" y="539151"/>
                  <a:pt x="498624" y="548024"/>
                </a:cubicBezTo>
                <a:cubicBezTo>
                  <a:pt x="498624" y="556897"/>
                  <a:pt x="491208" y="564503"/>
                  <a:pt x="482556" y="564503"/>
                </a:cubicBezTo>
                <a:lnTo>
                  <a:pt x="417052" y="564503"/>
                </a:lnTo>
                <a:cubicBezTo>
                  <a:pt x="408402" y="564503"/>
                  <a:pt x="400986" y="556897"/>
                  <a:pt x="400986" y="548024"/>
                </a:cubicBezTo>
                <a:cubicBezTo>
                  <a:pt x="400986" y="539151"/>
                  <a:pt x="408402" y="532813"/>
                  <a:pt x="417052" y="532813"/>
                </a:cubicBezTo>
                <a:close/>
                <a:moveTo>
                  <a:pt x="719162" y="433940"/>
                </a:moveTo>
                <a:lnTo>
                  <a:pt x="784666" y="433940"/>
                </a:lnTo>
                <a:cubicBezTo>
                  <a:pt x="793318" y="433940"/>
                  <a:pt x="800734" y="441545"/>
                  <a:pt x="800734" y="450419"/>
                </a:cubicBezTo>
                <a:cubicBezTo>
                  <a:pt x="800734" y="459292"/>
                  <a:pt x="793318" y="465630"/>
                  <a:pt x="784666" y="465630"/>
                </a:cubicBezTo>
                <a:lnTo>
                  <a:pt x="719162" y="465630"/>
                </a:lnTo>
                <a:cubicBezTo>
                  <a:pt x="710512" y="465630"/>
                  <a:pt x="703096" y="459292"/>
                  <a:pt x="703096" y="450419"/>
                </a:cubicBezTo>
                <a:cubicBezTo>
                  <a:pt x="703096" y="441545"/>
                  <a:pt x="710512" y="433940"/>
                  <a:pt x="719162" y="433940"/>
                </a:cubicBezTo>
                <a:close/>
                <a:moveTo>
                  <a:pt x="565360" y="433940"/>
                </a:moveTo>
                <a:lnTo>
                  <a:pt x="630864" y="433940"/>
                </a:lnTo>
                <a:cubicBezTo>
                  <a:pt x="639514" y="433940"/>
                  <a:pt x="646930" y="441545"/>
                  <a:pt x="646930" y="449151"/>
                </a:cubicBezTo>
                <a:cubicBezTo>
                  <a:pt x="646930" y="459292"/>
                  <a:pt x="639514" y="465630"/>
                  <a:pt x="630864" y="465630"/>
                </a:cubicBezTo>
                <a:lnTo>
                  <a:pt x="565360" y="465630"/>
                </a:lnTo>
                <a:cubicBezTo>
                  <a:pt x="555472" y="465630"/>
                  <a:pt x="549294" y="459292"/>
                  <a:pt x="549294" y="449151"/>
                </a:cubicBezTo>
                <a:cubicBezTo>
                  <a:pt x="549294" y="441545"/>
                  <a:pt x="555472" y="433940"/>
                  <a:pt x="565360" y="433940"/>
                </a:cubicBezTo>
                <a:close/>
                <a:moveTo>
                  <a:pt x="417052" y="433940"/>
                </a:moveTo>
                <a:lnTo>
                  <a:pt x="482556" y="433940"/>
                </a:lnTo>
                <a:cubicBezTo>
                  <a:pt x="491208" y="433940"/>
                  <a:pt x="498624" y="441545"/>
                  <a:pt x="498624" y="450419"/>
                </a:cubicBezTo>
                <a:cubicBezTo>
                  <a:pt x="498624" y="459292"/>
                  <a:pt x="491208" y="465630"/>
                  <a:pt x="482556" y="465630"/>
                </a:cubicBezTo>
                <a:lnTo>
                  <a:pt x="417052" y="465630"/>
                </a:lnTo>
                <a:cubicBezTo>
                  <a:pt x="408402" y="465630"/>
                  <a:pt x="400986" y="459292"/>
                  <a:pt x="400986" y="450419"/>
                </a:cubicBezTo>
                <a:cubicBezTo>
                  <a:pt x="400986" y="441545"/>
                  <a:pt x="408402" y="433940"/>
                  <a:pt x="417052" y="433940"/>
                </a:cubicBezTo>
                <a:close/>
                <a:moveTo>
                  <a:pt x="719162" y="329576"/>
                </a:moveTo>
                <a:lnTo>
                  <a:pt x="784666" y="329576"/>
                </a:lnTo>
                <a:cubicBezTo>
                  <a:pt x="793318" y="329576"/>
                  <a:pt x="800734" y="335914"/>
                  <a:pt x="800734" y="344787"/>
                </a:cubicBezTo>
                <a:cubicBezTo>
                  <a:pt x="800734" y="354928"/>
                  <a:pt x="793318" y="361266"/>
                  <a:pt x="784666" y="361266"/>
                </a:cubicBezTo>
                <a:lnTo>
                  <a:pt x="719162" y="361266"/>
                </a:lnTo>
                <a:cubicBezTo>
                  <a:pt x="710512" y="361266"/>
                  <a:pt x="703096" y="354928"/>
                  <a:pt x="703096" y="344787"/>
                </a:cubicBezTo>
                <a:cubicBezTo>
                  <a:pt x="703096" y="335914"/>
                  <a:pt x="710512" y="329576"/>
                  <a:pt x="719162" y="329576"/>
                </a:cubicBezTo>
                <a:close/>
                <a:moveTo>
                  <a:pt x="565360" y="329576"/>
                </a:moveTo>
                <a:lnTo>
                  <a:pt x="630864" y="329576"/>
                </a:lnTo>
                <a:cubicBezTo>
                  <a:pt x="639514" y="329576"/>
                  <a:pt x="646930" y="335914"/>
                  <a:pt x="646930" y="344787"/>
                </a:cubicBezTo>
                <a:cubicBezTo>
                  <a:pt x="646930" y="353660"/>
                  <a:pt x="639514" y="361266"/>
                  <a:pt x="630864" y="361266"/>
                </a:cubicBezTo>
                <a:lnTo>
                  <a:pt x="565360" y="361266"/>
                </a:lnTo>
                <a:cubicBezTo>
                  <a:pt x="555472" y="361266"/>
                  <a:pt x="549294" y="353660"/>
                  <a:pt x="549294" y="344787"/>
                </a:cubicBezTo>
                <a:cubicBezTo>
                  <a:pt x="549294" y="335914"/>
                  <a:pt x="555472" y="329576"/>
                  <a:pt x="565360" y="329576"/>
                </a:cubicBezTo>
                <a:close/>
                <a:moveTo>
                  <a:pt x="417052" y="329576"/>
                </a:moveTo>
                <a:lnTo>
                  <a:pt x="482556" y="329576"/>
                </a:lnTo>
                <a:cubicBezTo>
                  <a:pt x="491208" y="329576"/>
                  <a:pt x="498624" y="335914"/>
                  <a:pt x="498624" y="344787"/>
                </a:cubicBezTo>
                <a:cubicBezTo>
                  <a:pt x="498624" y="354928"/>
                  <a:pt x="491208" y="361266"/>
                  <a:pt x="482556" y="361266"/>
                </a:cubicBezTo>
                <a:lnTo>
                  <a:pt x="417052" y="361266"/>
                </a:lnTo>
                <a:cubicBezTo>
                  <a:pt x="408402" y="361266"/>
                  <a:pt x="400986" y="354928"/>
                  <a:pt x="400986" y="344787"/>
                </a:cubicBezTo>
                <a:cubicBezTo>
                  <a:pt x="400986" y="335914"/>
                  <a:pt x="408402" y="329576"/>
                  <a:pt x="417052" y="329576"/>
                </a:cubicBezTo>
                <a:close/>
                <a:moveTo>
                  <a:pt x="719162" y="230703"/>
                </a:moveTo>
                <a:lnTo>
                  <a:pt x="784666" y="230703"/>
                </a:lnTo>
                <a:cubicBezTo>
                  <a:pt x="793318" y="230703"/>
                  <a:pt x="800734" y="237041"/>
                  <a:pt x="800734" y="245914"/>
                </a:cubicBezTo>
                <a:cubicBezTo>
                  <a:pt x="800734" y="254787"/>
                  <a:pt x="793318" y="262393"/>
                  <a:pt x="784666" y="262393"/>
                </a:cubicBezTo>
                <a:lnTo>
                  <a:pt x="719162" y="262393"/>
                </a:lnTo>
                <a:cubicBezTo>
                  <a:pt x="710512" y="262393"/>
                  <a:pt x="703096" y="254787"/>
                  <a:pt x="703096" y="245914"/>
                </a:cubicBezTo>
                <a:cubicBezTo>
                  <a:pt x="703096" y="237041"/>
                  <a:pt x="710512" y="230703"/>
                  <a:pt x="719162" y="230703"/>
                </a:cubicBezTo>
                <a:close/>
                <a:moveTo>
                  <a:pt x="825662" y="162509"/>
                </a:moveTo>
                <a:lnTo>
                  <a:pt x="354388" y="295981"/>
                </a:lnTo>
                <a:cubicBezTo>
                  <a:pt x="340710" y="299724"/>
                  <a:pt x="330762" y="313445"/>
                  <a:pt x="330762" y="327167"/>
                </a:cubicBezTo>
                <a:lnTo>
                  <a:pt x="330762" y="833612"/>
                </a:lnTo>
                <a:lnTo>
                  <a:pt x="330762" y="1028207"/>
                </a:lnTo>
                <a:cubicBezTo>
                  <a:pt x="330762" y="1030702"/>
                  <a:pt x="333250" y="1033197"/>
                  <a:pt x="335736" y="1033197"/>
                </a:cubicBezTo>
                <a:lnTo>
                  <a:pt x="498630" y="1033197"/>
                </a:lnTo>
                <a:lnTo>
                  <a:pt x="498630" y="874776"/>
                </a:lnTo>
                <a:cubicBezTo>
                  <a:pt x="498630" y="851076"/>
                  <a:pt x="518526" y="833612"/>
                  <a:pt x="542152" y="833612"/>
                </a:cubicBezTo>
                <a:lnTo>
                  <a:pt x="655308" y="833612"/>
                </a:lnTo>
                <a:cubicBezTo>
                  <a:pt x="677690" y="833612"/>
                  <a:pt x="696342" y="851076"/>
                  <a:pt x="696342" y="874776"/>
                </a:cubicBezTo>
                <a:lnTo>
                  <a:pt x="696342" y="1033197"/>
                </a:lnTo>
                <a:lnTo>
                  <a:pt x="860480" y="1033197"/>
                </a:lnTo>
                <a:cubicBezTo>
                  <a:pt x="862966" y="1033197"/>
                  <a:pt x="865454" y="1030702"/>
                  <a:pt x="865454" y="1028207"/>
                </a:cubicBezTo>
                <a:lnTo>
                  <a:pt x="865454" y="833612"/>
                </a:lnTo>
                <a:lnTo>
                  <a:pt x="865454" y="193694"/>
                </a:lnTo>
                <a:cubicBezTo>
                  <a:pt x="865454" y="183715"/>
                  <a:pt x="860480" y="173736"/>
                  <a:pt x="853020" y="167499"/>
                </a:cubicBezTo>
                <a:cubicBezTo>
                  <a:pt x="844314" y="161262"/>
                  <a:pt x="834368" y="160015"/>
                  <a:pt x="825662" y="162509"/>
                </a:cubicBezTo>
                <a:close/>
                <a:moveTo>
                  <a:pt x="845248" y="131012"/>
                </a:moveTo>
                <a:cubicBezTo>
                  <a:pt x="854574" y="132884"/>
                  <a:pt x="863590" y="136938"/>
                  <a:pt x="871672" y="142551"/>
                </a:cubicBezTo>
                <a:cubicBezTo>
                  <a:pt x="887836" y="155025"/>
                  <a:pt x="896540" y="173736"/>
                  <a:pt x="896540" y="193694"/>
                </a:cubicBezTo>
                <a:lnTo>
                  <a:pt x="896540" y="833612"/>
                </a:lnTo>
                <a:lnTo>
                  <a:pt x="1129070" y="833612"/>
                </a:lnTo>
                <a:cubicBezTo>
                  <a:pt x="1166374" y="833612"/>
                  <a:pt x="1196216" y="863550"/>
                  <a:pt x="1196216" y="900972"/>
                </a:cubicBezTo>
                <a:lnTo>
                  <a:pt x="1196216" y="1035692"/>
                </a:lnTo>
                <a:cubicBezTo>
                  <a:pt x="1196216" y="1051908"/>
                  <a:pt x="1183782" y="1064382"/>
                  <a:pt x="1168860" y="1064382"/>
                </a:cubicBezTo>
                <a:lnTo>
                  <a:pt x="865454" y="1064382"/>
                </a:lnTo>
                <a:cubicBezTo>
                  <a:pt x="864210" y="1064382"/>
                  <a:pt x="861724" y="1064382"/>
                  <a:pt x="860480" y="1064382"/>
                </a:cubicBezTo>
                <a:lnTo>
                  <a:pt x="696342" y="1064382"/>
                </a:lnTo>
                <a:lnTo>
                  <a:pt x="498630" y="1064382"/>
                </a:lnTo>
                <a:lnTo>
                  <a:pt x="335736" y="1064382"/>
                </a:lnTo>
                <a:cubicBezTo>
                  <a:pt x="334492" y="1064382"/>
                  <a:pt x="332006" y="1064382"/>
                  <a:pt x="330762" y="1064382"/>
                </a:cubicBezTo>
                <a:lnTo>
                  <a:pt x="28600" y="1064382"/>
                </a:lnTo>
                <a:cubicBezTo>
                  <a:pt x="12434" y="1064382"/>
                  <a:pt x="0" y="1051908"/>
                  <a:pt x="0" y="1035692"/>
                </a:cubicBezTo>
                <a:lnTo>
                  <a:pt x="0" y="900972"/>
                </a:lnTo>
                <a:cubicBezTo>
                  <a:pt x="0" y="863550"/>
                  <a:pt x="31086" y="833612"/>
                  <a:pt x="68390" y="833612"/>
                </a:cubicBezTo>
                <a:lnTo>
                  <a:pt x="299676" y="833612"/>
                </a:lnTo>
                <a:lnTo>
                  <a:pt x="299676" y="327167"/>
                </a:lnTo>
                <a:cubicBezTo>
                  <a:pt x="299676" y="298476"/>
                  <a:pt x="318328" y="273528"/>
                  <a:pt x="345684" y="266044"/>
                </a:cubicBezTo>
                <a:lnTo>
                  <a:pt x="816958" y="132572"/>
                </a:lnTo>
                <a:cubicBezTo>
                  <a:pt x="826284" y="129453"/>
                  <a:pt x="835922" y="129141"/>
                  <a:pt x="845248" y="131012"/>
                </a:cubicBezTo>
                <a:close/>
                <a:moveTo>
                  <a:pt x="933798" y="0"/>
                </a:moveTo>
                <a:cubicBezTo>
                  <a:pt x="941262" y="0"/>
                  <a:pt x="949966" y="7462"/>
                  <a:pt x="949966" y="16168"/>
                </a:cubicBezTo>
                <a:lnTo>
                  <a:pt x="949966" y="49747"/>
                </a:lnTo>
                <a:lnTo>
                  <a:pt x="983546" y="49747"/>
                </a:lnTo>
                <a:cubicBezTo>
                  <a:pt x="992252" y="49747"/>
                  <a:pt x="998470" y="57209"/>
                  <a:pt x="998470" y="65915"/>
                </a:cubicBezTo>
                <a:cubicBezTo>
                  <a:pt x="998470" y="74621"/>
                  <a:pt x="992252" y="82083"/>
                  <a:pt x="983546" y="82083"/>
                </a:cubicBezTo>
                <a:lnTo>
                  <a:pt x="949966" y="82083"/>
                </a:lnTo>
                <a:lnTo>
                  <a:pt x="949966" y="115662"/>
                </a:lnTo>
                <a:cubicBezTo>
                  <a:pt x="949966" y="124368"/>
                  <a:pt x="941262" y="130586"/>
                  <a:pt x="933798" y="130586"/>
                </a:cubicBezTo>
                <a:cubicBezTo>
                  <a:pt x="925094" y="130586"/>
                  <a:pt x="917632" y="124368"/>
                  <a:pt x="917632" y="115662"/>
                </a:cubicBezTo>
                <a:lnTo>
                  <a:pt x="917632" y="82083"/>
                </a:lnTo>
                <a:lnTo>
                  <a:pt x="882808" y="82083"/>
                </a:lnTo>
                <a:cubicBezTo>
                  <a:pt x="875346" y="82083"/>
                  <a:pt x="867884" y="74621"/>
                  <a:pt x="867884" y="65915"/>
                </a:cubicBezTo>
                <a:cubicBezTo>
                  <a:pt x="867884" y="57209"/>
                  <a:pt x="875346" y="49747"/>
                  <a:pt x="882808" y="49747"/>
                </a:cubicBezTo>
                <a:lnTo>
                  <a:pt x="917632" y="49747"/>
                </a:lnTo>
                <a:lnTo>
                  <a:pt x="917632" y="16168"/>
                </a:lnTo>
                <a:cubicBezTo>
                  <a:pt x="917632" y="7462"/>
                  <a:pt x="925094" y="0"/>
                  <a:pt x="9337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5C02A6AE-1989-984D-92B0-B43BFA6DC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4445" y="4342236"/>
            <a:ext cx="1076615" cy="1202955"/>
          </a:xfrm>
          <a:custGeom>
            <a:avLst/>
            <a:gdLst>
              <a:gd name="T0" fmla="*/ 589 w 866"/>
              <a:gd name="T1" fmla="*/ 452 h 964"/>
              <a:gd name="T2" fmla="*/ 590 w 866"/>
              <a:gd name="T3" fmla="*/ 450 h 964"/>
              <a:gd name="T4" fmla="*/ 836 w 866"/>
              <a:gd name="T5" fmla="*/ 449 h 964"/>
              <a:gd name="T6" fmla="*/ 839 w 866"/>
              <a:gd name="T7" fmla="*/ 452 h 964"/>
              <a:gd name="T8" fmla="*/ 724 w 866"/>
              <a:gd name="T9" fmla="*/ 126 h 964"/>
              <a:gd name="T10" fmla="*/ 724 w 866"/>
              <a:gd name="T11" fmla="*/ 126 h 964"/>
              <a:gd name="T12" fmla="*/ 699 w 866"/>
              <a:gd name="T13" fmla="*/ 142 h 964"/>
              <a:gd name="T14" fmla="*/ 432 w 866"/>
              <a:gd name="T15" fmla="*/ 228 h 964"/>
              <a:gd name="T16" fmla="*/ 457 w 866"/>
              <a:gd name="T17" fmla="*/ 213 h 964"/>
              <a:gd name="T18" fmla="*/ 435 w 866"/>
              <a:gd name="T19" fmla="*/ 26 h 964"/>
              <a:gd name="T20" fmla="*/ 460 w 866"/>
              <a:gd name="T21" fmla="*/ 188 h 964"/>
              <a:gd name="T22" fmla="*/ 405 w 866"/>
              <a:gd name="T23" fmla="*/ 51 h 964"/>
              <a:gd name="T24" fmla="*/ 516 w 866"/>
              <a:gd name="T25" fmla="*/ 831 h 964"/>
              <a:gd name="T26" fmla="*/ 350 w 866"/>
              <a:gd name="T27" fmla="*/ 704 h 964"/>
              <a:gd name="T28" fmla="*/ 453 w 866"/>
              <a:gd name="T29" fmla="*/ 641 h 964"/>
              <a:gd name="T30" fmla="*/ 565 w 866"/>
              <a:gd name="T31" fmla="*/ 856 h 964"/>
              <a:gd name="T32" fmla="*/ 567 w 866"/>
              <a:gd name="T33" fmla="*/ 882 h 964"/>
              <a:gd name="T34" fmla="*/ 300 w 866"/>
              <a:gd name="T35" fmla="*/ 884 h 964"/>
              <a:gd name="T36" fmla="*/ 298 w 866"/>
              <a:gd name="T37" fmla="*/ 858 h 964"/>
              <a:gd name="T38" fmla="*/ 541 w 866"/>
              <a:gd name="T39" fmla="*/ 856 h 964"/>
              <a:gd name="T40" fmla="*/ 675 w 866"/>
              <a:gd name="T41" fmla="*/ 924 h 964"/>
              <a:gd name="T42" fmla="*/ 205 w 866"/>
              <a:gd name="T43" fmla="*/ 938 h 964"/>
              <a:gd name="T44" fmla="*/ 205 w 866"/>
              <a:gd name="T45" fmla="*/ 909 h 964"/>
              <a:gd name="T46" fmla="*/ 660 w 866"/>
              <a:gd name="T47" fmla="*/ 909 h 964"/>
              <a:gd name="T48" fmla="*/ 152 w 866"/>
              <a:gd name="T49" fmla="*/ 563 h 964"/>
              <a:gd name="T50" fmla="*/ 26 w 866"/>
              <a:gd name="T51" fmla="*/ 452 h 964"/>
              <a:gd name="T52" fmla="*/ 30 w 866"/>
              <a:gd name="T53" fmla="*/ 449 h 964"/>
              <a:gd name="T54" fmla="*/ 276 w 866"/>
              <a:gd name="T55" fmla="*/ 450 h 964"/>
              <a:gd name="T56" fmla="*/ 276 w 866"/>
              <a:gd name="T57" fmla="*/ 452 h 964"/>
              <a:gd name="T58" fmla="*/ 255 w 866"/>
              <a:gd name="T59" fmla="*/ 424 h 964"/>
              <a:gd name="T60" fmla="*/ 136 w 866"/>
              <a:gd name="T61" fmla="*/ 424 h 964"/>
              <a:gd name="T62" fmla="*/ 136 w 866"/>
              <a:gd name="T63" fmla="*/ 424 h 964"/>
              <a:gd name="T64" fmla="*/ 844 w 866"/>
              <a:gd name="T65" fmla="*/ 425 h 964"/>
              <a:gd name="T66" fmla="*/ 745 w 866"/>
              <a:gd name="T67" fmla="*/ 80 h 964"/>
              <a:gd name="T68" fmla="*/ 711 w 866"/>
              <a:gd name="T69" fmla="*/ 46 h 964"/>
              <a:gd name="T70" fmla="*/ 486 w 866"/>
              <a:gd name="T71" fmla="*/ 51 h 964"/>
              <a:gd name="T72" fmla="*/ 430 w 866"/>
              <a:gd name="T73" fmla="*/ 0 h 964"/>
              <a:gd name="T74" fmla="*/ 380 w 866"/>
              <a:gd name="T75" fmla="*/ 68 h 964"/>
              <a:gd name="T76" fmla="*/ 149 w 866"/>
              <a:gd name="T77" fmla="*/ 46 h 964"/>
              <a:gd name="T78" fmla="*/ 114 w 866"/>
              <a:gd name="T79" fmla="*/ 80 h 964"/>
              <a:gd name="T80" fmla="*/ 21 w 866"/>
              <a:gd name="T81" fmla="*/ 425 h 964"/>
              <a:gd name="T82" fmla="*/ 1 w 866"/>
              <a:gd name="T83" fmla="*/ 455 h 964"/>
              <a:gd name="T84" fmla="*/ 152 w 866"/>
              <a:gd name="T85" fmla="*/ 588 h 964"/>
              <a:gd name="T86" fmla="*/ 295 w 866"/>
              <a:gd name="T87" fmla="*/ 434 h 964"/>
              <a:gd name="T88" fmla="*/ 178 w 866"/>
              <a:gd name="T89" fmla="*/ 97 h 964"/>
              <a:gd name="T90" fmla="*/ 380 w 866"/>
              <a:gd name="T91" fmla="*/ 93 h 964"/>
              <a:gd name="T92" fmla="*/ 420 w 866"/>
              <a:gd name="T93" fmla="*/ 252 h 964"/>
              <a:gd name="T94" fmla="*/ 412 w 866"/>
              <a:gd name="T95" fmla="*/ 616 h 964"/>
              <a:gd name="T96" fmla="*/ 300 w 866"/>
              <a:gd name="T97" fmla="*/ 831 h 964"/>
              <a:gd name="T98" fmla="*/ 273 w 866"/>
              <a:gd name="T99" fmla="*/ 882 h 964"/>
              <a:gd name="T100" fmla="*/ 205 w 866"/>
              <a:gd name="T101" fmla="*/ 884 h 964"/>
              <a:gd name="T102" fmla="*/ 166 w 866"/>
              <a:gd name="T103" fmla="*/ 924 h 964"/>
              <a:gd name="T104" fmla="*/ 660 w 866"/>
              <a:gd name="T105" fmla="*/ 963 h 964"/>
              <a:gd name="T106" fmla="*/ 660 w 866"/>
              <a:gd name="T107" fmla="*/ 884 h 964"/>
              <a:gd name="T108" fmla="*/ 593 w 866"/>
              <a:gd name="T109" fmla="*/ 882 h 964"/>
              <a:gd name="T110" fmla="*/ 565 w 866"/>
              <a:gd name="T111" fmla="*/ 831 h 964"/>
              <a:gd name="T112" fmla="*/ 541 w 866"/>
              <a:gd name="T113" fmla="*/ 704 h 964"/>
              <a:gd name="T114" fmla="*/ 445 w 866"/>
              <a:gd name="T115" fmla="*/ 252 h 964"/>
              <a:gd name="T116" fmla="*/ 486 w 866"/>
              <a:gd name="T117" fmla="*/ 93 h 964"/>
              <a:gd name="T118" fmla="*/ 685 w 866"/>
              <a:gd name="T119" fmla="*/ 102 h 964"/>
              <a:gd name="T120" fmla="*/ 571 w 866"/>
              <a:gd name="T121" fmla="*/ 434 h 964"/>
              <a:gd name="T122" fmla="*/ 564 w 866"/>
              <a:gd name="T123" fmla="*/ 455 h 964"/>
              <a:gd name="T124" fmla="*/ 864 w 866"/>
              <a:gd name="T125" fmla="*/ 455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6" h="964">
                <a:moveTo>
                  <a:pt x="714" y="563"/>
                </a:moveTo>
                <a:lnTo>
                  <a:pt x="714" y="563"/>
                </a:lnTo>
                <a:cubicBezTo>
                  <a:pt x="650" y="563"/>
                  <a:pt x="596" y="515"/>
                  <a:pt x="589" y="452"/>
                </a:cubicBezTo>
                <a:lnTo>
                  <a:pt x="589" y="452"/>
                </a:lnTo>
                <a:cubicBezTo>
                  <a:pt x="588" y="452"/>
                  <a:pt x="589" y="451"/>
                  <a:pt x="590" y="450"/>
                </a:cubicBezTo>
                <a:lnTo>
                  <a:pt x="590" y="450"/>
                </a:lnTo>
                <a:cubicBezTo>
                  <a:pt x="590" y="450"/>
                  <a:pt x="591" y="449"/>
                  <a:pt x="592" y="449"/>
                </a:cubicBezTo>
                <a:lnTo>
                  <a:pt x="836" y="449"/>
                </a:lnTo>
                <a:lnTo>
                  <a:pt x="836" y="449"/>
                </a:lnTo>
                <a:cubicBezTo>
                  <a:pt x="837" y="449"/>
                  <a:pt x="838" y="450"/>
                  <a:pt x="838" y="450"/>
                </a:cubicBezTo>
                <a:lnTo>
                  <a:pt x="838" y="450"/>
                </a:lnTo>
                <a:cubicBezTo>
                  <a:pt x="838" y="451"/>
                  <a:pt x="839" y="452"/>
                  <a:pt x="839" y="452"/>
                </a:cubicBezTo>
                <a:lnTo>
                  <a:pt x="839" y="452"/>
                </a:lnTo>
                <a:cubicBezTo>
                  <a:pt x="831" y="515"/>
                  <a:pt x="777" y="563"/>
                  <a:pt x="714" y="563"/>
                </a:cubicBezTo>
                <a:close/>
                <a:moveTo>
                  <a:pt x="724" y="126"/>
                </a:moveTo>
                <a:lnTo>
                  <a:pt x="817" y="424"/>
                </a:lnTo>
                <a:lnTo>
                  <a:pt x="724" y="424"/>
                </a:lnTo>
                <a:lnTo>
                  <a:pt x="724" y="126"/>
                </a:lnTo>
                <a:close/>
                <a:moveTo>
                  <a:pt x="699" y="424"/>
                </a:moveTo>
                <a:lnTo>
                  <a:pt x="610" y="424"/>
                </a:lnTo>
                <a:lnTo>
                  <a:pt x="699" y="142"/>
                </a:lnTo>
                <a:lnTo>
                  <a:pt x="699" y="424"/>
                </a:lnTo>
                <a:close/>
                <a:moveTo>
                  <a:pt x="432" y="228"/>
                </a:moveTo>
                <a:lnTo>
                  <a:pt x="432" y="228"/>
                </a:lnTo>
                <a:cubicBezTo>
                  <a:pt x="422" y="228"/>
                  <a:pt x="413" y="222"/>
                  <a:pt x="408" y="213"/>
                </a:cubicBezTo>
                <a:lnTo>
                  <a:pt x="457" y="213"/>
                </a:lnTo>
                <a:lnTo>
                  <a:pt x="457" y="213"/>
                </a:lnTo>
                <a:cubicBezTo>
                  <a:pt x="453" y="222"/>
                  <a:pt x="443" y="228"/>
                  <a:pt x="432" y="228"/>
                </a:cubicBezTo>
                <a:close/>
                <a:moveTo>
                  <a:pt x="430" y="26"/>
                </a:moveTo>
                <a:lnTo>
                  <a:pt x="435" y="26"/>
                </a:lnTo>
                <a:lnTo>
                  <a:pt x="435" y="26"/>
                </a:lnTo>
                <a:cubicBezTo>
                  <a:pt x="449" y="26"/>
                  <a:pt x="460" y="37"/>
                  <a:pt x="460" y="51"/>
                </a:cubicBezTo>
                <a:lnTo>
                  <a:pt x="460" y="188"/>
                </a:lnTo>
                <a:lnTo>
                  <a:pt x="405" y="188"/>
                </a:lnTo>
                <a:lnTo>
                  <a:pt x="405" y="51"/>
                </a:lnTo>
                <a:lnTo>
                  <a:pt x="405" y="51"/>
                </a:lnTo>
                <a:cubicBezTo>
                  <a:pt x="405" y="37"/>
                  <a:pt x="417" y="26"/>
                  <a:pt x="430" y="26"/>
                </a:cubicBezTo>
                <a:close/>
                <a:moveTo>
                  <a:pt x="516" y="704"/>
                </a:moveTo>
                <a:lnTo>
                  <a:pt x="516" y="831"/>
                </a:lnTo>
                <a:lnTo>
                  <a:pt x="350" y="831"/>
                </a:lnTo>
                <a:lnTo>
                  <a:pt x="350" y="704"/>
                </a:lnTo>
                <a:lnTo>
                  <a:pt x="350" y="704"/>
                </a:lnTo>
                <a:cubicBezTo>
                  <a:pt x="350" y="669"/>
                  <a:pt x="378" y="641"/>
                  <a:pt x="412" y="641"/>
                </a:cubicBezTo>
                <a:lnTo>
                  <a:pt x="453" y="641"/>
                </a:lnTo>
                <a:lnTo>
                  <a:pt x="453" y="641"/>
                </a:lnTo>
                <a:cubicBezTo>
                  <a:pt x="487" y="641"/>
                  <a:pt x="516" y="669"/>
                  <a:pt x="516" y="704"/>
                </a:cubicBezTo>
                <a:close/>
                <a:moveTo>
                  <a:pt x="565" y="856"/>
                </a:moveTo>
                <a:lnTo>
                  <a:pt x="565" y="856"/>
                </a:lnTo>
                <a:cubicBezTo>
                  <a:pt x="566" y="856"/>
                  <a:pt x="567" y="857"/>
                  <a:pt x="567" y="858"/>
                </a:cubicBezTo>
                <a:lnTo>
                  <a:pt x="567" y="882"/>
                </a:lnTo>
                <a:lnTo>
                  <a:pt x="567" y="882"/>
                </a:lnTo>
                <a:cubicBezTo>
                  <a:pt x="567" y="883"/>
                  <a:pt x="566" y="884"/>
                  <a:pt x="565" y="884"/>
                </a:cubicBezTo>
                <a:lnTo>
                  <a:pt x="300" y="884"/>
                </a:lnTo>
                <a:lnTo>
                  <a:pt x="300" y="884"/>
                </a:lnTo>
                <a:cubicBezTo>
                  <a:pt x="299" y="884"/>
                  <a:pt x="298" y="883"/>
                  <a:pt x="298" y="882"/>
                </a:cubicBezTo>
                <a:lnTo>
                  <a:pt x="298" y="858"/>
                </a:lnTo>
                <a:lnTo>
                  <a:pt x="298" y="858"/>
                </a:lnTo>
                <a:cubicBezTo>
                  <a:pt x="298" y="857"/>
                  <a:pt x="299" y="856"/>
                  <a:pt x="300" y="856"/>
                </a:cubicBezTo>
                <a:lnTo>
                  <a:pt x="325" y="856"/>
                </a:lnTo>
                <a:lnTo>
                  <a:pt x="541" y="856"/>
                </a:lnTo>
                <a:lnTo>
                  <a:pt x="565" y="856"/>
                </a:lnTo>
                <a:close/>
                <a:moveTo>
                  <a:pt x="675" y="924"/>
                </a:moveTo>
                <a:lnTo>
                  <a:pt x="675" y="924"/>
                </a:lnTo>
                <a:cubicBezTo>
                  <a:pt x="675" y="931"/>
                  <a:pt x="668" y="938"/>
                  <a:pt x="660" y="938"/>
                </a:cubicBezTo>
                <a:lnTo>
                  <a:pt x="205" y="938"/>
                </a:lnTo>
                <a:lnTo>
                  <a:pt x="205" y="938"/>
                </a:lnTo>
                <a:cubicBezTo>
                  <a:pt x="197" y="938"/>
                  <a:pt x="191" y="931"/>
                  <a:pt x="191" y="924"/>
                </a:cubicBezTo>
                <a:lnTo>
                  <a:pt x="191" y="924"/>
                </a:lnTo>
                <a:cubicBezTo>
                  <a:pt x="191" y="916"/>
                  <a:pt x="197" y="909"/>
                  <a:pt x="205" y="909"/>
                </a:cubicBezTo>
                <a:lnTo>
                  <a:pt x="300" y="909"/>
                </a:lnTo>
                <a:lnTo>
                  <a:pt x="565" y="909"/>
                </a:lnTo>
                <a:lnTo>
                  <a:pt x="660" y="909"/>
                </a:lnTo>
                <a:lnTo>
                  <a:pt x="660" y="909"/>
                </a:lnTo>
                <a:cubicBezTo>
                  <a:pt x="668" y="909"/>
                  <a:pt x="675" y="916"/>
                  <a:pt x="675" y="924"/>
                </a:cubicBezTo>
                <a:close/>
                <a:moveTo>
                  <a:pt x="152" y="563"/>
                </a:moveTo>
                <a:lnTo>
                  <a:pt x="152" y="563"/>
                </a:lnTo>
                <a:cubicBezTo>
                  <a:pt x="88" y="563"/>
                  <a:pt x="34" y="515"/>
                  <a:pt x="26" y="452"/>
                </a:cubicBezTo>
                <a:lnTo>
                  <a:pt x="26" y="452"/>
                </a:lnTo>
                <a:cubicBezTo>
                  <a:pt x="26" y="452"/>
                  <a:pt x="27" y="451"/>
                  <a:pt x="27" y="450"/>
                </a:cubicBezTo>
                <a:lnTo>
                  <a:pt x="27" y="450"/>
                </a:lnTo>
                <a:cubicBezTo>
                  <a:pt x="28" y="450"/>
                  <a:pt x="28" y="449"/>
                  <a:pt x="30" y="449"/>
                </a:cubicBezTo>
                <a:lnTo>
                  <a:pt x="273" y="449"/>
                </a:lnTo>
                <a:lnTo>
                  <a:pt x="273" y="449"/>
                </a:lnTo>
                <a:cubicBezTo>
                  <a:pt x="275" y="449"/>
                  <a:pt x="276" y="450"/>
                  <a:pt x="276" y="450"/>
                </a:cubicBezTo>
                <a:lnTo>
                  <a:pt x="276" y="450"/>
                </a:lnTo>
                <a:cubicBezTo>
                  <a:pt x="276" y="451"/>
                  <a:pt x="276" y="452"/>
                  <a:pt x="276" y="452"/>
                </a:cubicBezTo>
                <a:lnTo>
                  <a:pt x="276" y="452"/>
                </a:lnTo>
                <a:cubicBezTo>
                  <a:pt x="268" y="515"/>
                  <a:pt x="215" y="563"/>
                  <a:pt x="152" y="563"/>
                </a:cubicBezTo>
                <a:close/>
                <a:moveTo>
                  <a:pt x="161" y="126"/>
                </a:moveTo>
                <a:lnTo>
                  <a:pt x="255" y="424"/>
                </a:lnTo>
                <a:lnTo>
                  <a:pt x="161" y="424"/>
                </a:lnTo>
                <a:lnTo>
                  <a:pt x="161" y="126"/>
                </a:lnTo>
                <a:close/>
                <a:moveTo>
                  <a:pt x="136" y="424"/>
                </a:moveTo>
                <a:lnTo>
                  <a:pt x="48" y="424"/>
                </a:lnTo>
                <a:lnTo>
                  <a:pt x="136" y="142"/>
                </a:lnTo>
                <a:lnTo>
                  <a:pt x="136" y="424"/>
                </a:lnTo>
                <a:close/>
                <a:moveTo>
                  <a:pt x="857" y="434"/>
                </a:moveTo>
                <a:lnTo>
                  <a:pt x="857" y="434"/>
                </a:lnTo>
                <a:cubicBezTo>
                  <a:pt x="854" y="430"/>
                  <a:pt x="849" y="427"/>
                  <a:pt x="844" y="425"/>
                </a:cubicBezTo>
                <a:lnTo>
                  <a:pt x="741" y="97"/>
                </a:lnTo>
                <a:lnTo>
                  <a:pt x="741" y="97"/>
                </a:lnTo>
                <a:cubicBezTo>
                  <a:pt x="744" y="92"/>
                  <a:pt x="745" y="86"/>
                  <a:pt x="745" y="80"/>
                </a:cubicBezTo>
                <a:lnTo>
                  <a:pt x="745" y="80"/>
                </a:lnTo>
                <a:cubicBezTo>
                  <a:pt x="745" y="61"/>
                  <a:pt x="730" y="46"/>
                  <a:pt x="711" y="46"/>
                </a:cubicBezTo>
                <a:lnTo>
                  <a:pt x="711" y="46"/>
                </a:lnTo>
                <a:cubicBezTo>
                  <a:pt x="697" y="46"/>
                  <a:pt x="684" y="55"/>
                  <a:pt x="679" y="68"/>
                </a:cubicBezTo>
                <a:lnTo>
                  <a:pt x="486" y="68"/>
                </a:lnTo>
                <a:lnTo>
                  <a:pt x="486" y="51"/>
                </a:lnTo>
                <a:lnTo>
                  <a:pt x="486" y="51"/>
                </a:lnTo>
                <a:cubicBezTo>
                  <a:pt x="486" y="23"/>
                  <a:pt x="463" y="0"/>
                  <a:pt x="435" y="0"/>
                </a:cubicBezTo>
                <a:lnTo>
                  <a:pt x="430" y="0"/>
                </a:lnTo>
                <a:lnTo>
                  <a:pt x="430" y="0"/>
                </a:lnTo>
                <a:cubicBezTo>
                  <a:pt x="402" y="0"/>
                  <a:pt x="380" y="23"/>
                  <a:pt x="380" y="51"/>
                </a:cubicBezTo>
                <a:lnTo>
                  <a:pt x="380" y="68"/>
                </a:lnTo>
                <a:lnTo>
                  <a:pt x="181" y="68"/>
                </a:lnTo>
                <a:lnTo>
                  <a:pt x="181" y="68"/>
                </a:lnTo>
                <a:cubicBezTo>
                  <a:pt x="176" y="55"/>
                  <a:pt x="163" y="46"/>
                  <a:pt x="149" y="46"/>
                </a:cubicBezTo>
                <a:lnTo>
                  <a:pt x="149" y="46"/>
                </a:lnTo>
                <a:cubicBezTo>
                  <a:pt x="130" y="46"/>
                  <a:pt x="114" y="61"/>
                  <a:pt x="114" y="80"/>
                </a:cubicBezTo>
                <a:lnTo>
                  <a:pt x="114" y="80"/>
                </a:lnTo>
                <a:cubicBezTo>
                  <a:pt x="114" y="88"/>
                  <a:pt x="118" y="96"/>
                  <a:pt x="123" y="102"/>
                </a:cubicBezTo>
                <a:lnTo>
                  <a:pt x="21" y="425"/>
                </a:lnTo>
                <a:lnTo>
                  <a:pt x="21" y="425"/>
                </a:lnTo>
                <a:cubicBezTo>
                  <a:pt x="16" y="427"/>
                  <a:pt x="11" y="430"/>
                  <a:pt x="9" y="434"/>
                </a:cubicBezTo>
                <a:lnTo>
                  <a:pt x="9" y="434"/>
                </a:lnTo>
                <a:cubicBezTo>
                  <a:pt x="3" y="440"/>
                  <a:pt x="0" y="448"/>
                  <a:pt x="1" y="455"/>
                </a:cubicBezTo>
                <a:lnTo>
                  <a:pt x="1" y="455"/>
                </a:lnTo>
                <a:cubicBezTo>
                  <a:pt x="11" y="531"/>
                  <a:pt x="75" y="588"/>
                  <a:pt x="152" y="588"/>
                </a:cubicBezTo>
                <a:lnTo>
                  <a:pt x="152" y="588"/>
                </a:lnTo>
                <a:cubicBezTo>
                  <a:pt x="228" y="588"/>
                  <a:pt x="292" y="531"/>
                  <a:pt x="302" y="455"/>
                </a:cubicBezTo>
                <a:lnTo>
                  <a:pt x="302" y="455"/>
                </a:lnTo>
                <a:cubicBezTo>
                  <a:pt x="303" y="448"/>
                  <a:pt x="300" y="440"/>
                  <a:pt x="295" y="434"/>
                </a:cubicBezTo>
                <a:lnTo>
                  <a:pt x="295" y="434"/>
                </a:lnTo>
                <a:cubicBezTo>
                  <a:pt x="291" y="430"/>
                  <a:pt x="287" y="427"/>
                  <a:pt x="282" y="425"/>
                </a:cubicBezTo>
                <a:lnTo>
                  <a:pt x="178" y="97"/>
                </a:lnTo>
                <a:lnTo>
                  <a:pt x="178" y="97"/>
                </a:lnTo>
                <a:cubicBezTo>
                  <a:pt x="180" y="96"/>
                  <a:pt x="181" y="94"/>
                  <a:pt x="181" y="93"/>
                </a:cubicBezTo>
                <a:lnTo>
                  <a:pt x="380" y="93"/>
                </a:lnTo>
                <a:lnTo>
                  <a:pt x="380" y="200"/>
                </a:lnTo>
                <a:lnTo>
                  <a:pt x="380" y="200"/>
                </a:lnTo>
                <a:cubicBezTo>
                  <a:pt x="380" y="225"/>
                  <a:pt x="397" y="246"/>
                  <a:pt x="420" y="252"/>
                </a:cubicBezTo>
                <a:lnTo>
                  <a:pt x="420" y="616"/>
                </a:lnTo>
                <a:lnTo>
                  <a:pt x="412" y="616"/>
                </a:lnTo>
                <a:lnTo>
                  <a:pt x="412" y="616"/>
                </a:lnTo>
                <a:cubicBezTo>
                  <a:pt x="364" y="616"/>
                  <a:pt x="325" y="656"/>
                  <a:pt x="325" y="704"/>
                </a:cubicBezTo>
                <a:lnTo>
                  <a:pt x="325" y="831"/>
                </a:lnTo>
                <a:lnTo>
                  <a:pt x="300" y="831"/>
                </a:lnTo>
                <a:lnTo>
                  <a:pt x="300" y="831"/>
                </a:lnTo>
                <a:cubicBezTo>
                  <a:pt x="285" y="831"/>
                  <a:pt x="273" y="843"/>
                  <a:pt x="273" y="858"/>
                </a:cubicBezTo>
                <a:lnTo>
                  <a:pt x="273" y="882"/>
                </a:lnTo>
                <a:lnTo>
                  <a:pt x="273" y="882"/>
                </a:lnTo>
                <a:cubicBezTo>
                  <a:pt x="273" y="883"/>
                  <a:pt x="273" y="883"/>
                  <a:pt x="273" y="884"/>
                </a:cubicBezTo>
                <a:lnTo>
                  <a:pt x="205" y="884"/>
                </a:lnTo>
                <a:lnTo>
                  <a:pt x="205" y="884"/>
                </a:lnTo>
                <a:cubicBezTo>
                  <a:pt x="183" y="884"/>
                  <a:pt x="166" y="902"/>
                  <a:pt x="166" y="924"/>
                </a:cubicBezTo>
                <a:lnTo>
                  <a:pt x="166" y="924"/>
                </a:lnTo>
                <a:cubicBezTo>
                  <a:pt x="166" y="945"/>
                  <a:pt x="183" y="963"/>
                  <a:pt x="205" y="963"/>
                </a:cubicBezTo>
                <a:lnTo>
                  <a:pt x="660" y="963"/>
                </a:lnTo>
                <a:lnTo>
                  <a:pt x="660" y="963"/>
                </a:lnTo>
                <a:cubicBezTo>
                  <a:pt x="682" y="963"/>
                  <a:pt x="700" y="945"/>
                  <a:pt x="700" y="924"/>
                </a:cubicBezTo>
                <a:lnTo>
                  <a:pt x="700" y="924"/>
                </a:lnTo>
                <a:cubicBezTo>
                  <a:pt x="700" y="902"/>
                  <a:pt x="682" y="884"/>
                  <a:pt x="660" y="884"/>
                </a:cubicBezTo>
                <a:lnTo>
                  <a:pt x="592" y="884"/>
                </a:lnTo>
                <a:lnTo>
                  <a:pt x="592" y="884"/>
                </a:lnTo>
                <a:cubicBezTo>
                  <a:pt x="592" y="883"/>
                  <a:pt x="593" y="883"/>
                  <a:pt x="593" y="882"/>
                </a:cubicBezTo>
                <a:lnTo>
                  <a:pt x="593" y="858"/>
                </a:lnTo>
                <a:lnTo>
                  <a:pt x="593" y="858"/>
                </a:lnTo>
                <a:cubicBezTo>
                  <a:pt x="593" y="843"/>
                  <a:pt x="580" y="831"/>
                  <a:pt x="565" y="831"/>
                </a:cubicBezTo>
                <a:lnTo>
                  <a:pt x="541" y="831"/>
                </a:lnTo>
                <a:lnTo>
                  <a:pt x="541" y="704"/>
                </a:lnTo>
                <a:lnTo>
                  <a:pt x="541" y="704"/>
                </a:lnTo>
                <a:cubicBezTo>
                  <a:pt x="541" y="656"/>
                  <a:pt x="502" y="616"/>
                  <a:pt x="453" y="616"/>
                </a:cubicBezTo>
                <a:lnTo>
                  <a:pt x="445" y="616"/>
                </a:lnTo>
                <a:lnTo>
                  <a:pt x="445" y="252"/>
                </a:lnTo>
                <a:lnTo>
                  <a:pt x="445" y="252"/>
                </a:lnTo>
                <a:cubicBezTo>
                  <a:pt x="469" y="246"/>
                  <a:pt x="486" y="225"/>
                  <a:pt x="486" y="200"/>
                </a:cubicBezTo>
                <a:lnTo>
                  <a:pt x="486" y="93"/>
                </a:lnTo>
                <a:lnTo>
                  <a:pt x="679" y="93"/>
                </a:lnTo>
                <a:lnTo>
                  <a:pt x="679" y="93"/>
                </a:lnTo>
                <a:cubicBezTo>
                  <a:pt x="681" y="96"/>
                  <a:pt x="682" y="99"/>
                  <a:pt x="685" y="102"/>
                </a:cubicBezTo>
                <a:lnTo>
                  <a:pt x="584" y="425"/>
                </a:lnTo>
                <a:lnTo>
                  <a:pt x="584" y="425"/>
                </a:lnTo>
                <a:cubicBezTo>
                  <a:pt x="579" y="427"/>
                  <a:pt x="574" y="430"/>
                  <a:pt x="571" y="434"/>
                </a:cubicBezTo>
                <a:lnTo>
                  <a:pt x="571" y="434"/>
                </a:lnTo>
                <a:cubicBezTo>
                  <a:pt x="565" y="440"/>
                  <a:pt x="563" y="448"/>
                  <a:pt x="564" y="455"/>
                </a:cubicBezTo>
                <a:lnTo>
                  <a:pt x="564" y="455"/>
                </a:lnTo>
                <a:cubicBezTo>
                  <a:pt x="573" y="531"/>
                  <a:pt x="638" y="588"/>
                  <a:pt x="714" y="588"/>
                </a:cubicBezTo>
                <a:lnTo>
                  <a:pt x="714" y="588"/>
                </a:lnTo>
                <a:cubicBezTo>
                  <a:pt x="790" y="588"/>
                  <a:pt x="854" y="531"/>
                  <a:pt x="864" y="455"/>
                </a:cubicBezTo>
                <a:lnTo>
                  <a:pt x="864" y="455"/>
                </a:lnTo>
                <a:cubicBezTo>
                  <a:pt x="865" y="448"/>
                  <a:pt x="862" y="440"/>
                  <a:pt x="857" y="4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55" name="Freeform 554">
            <a:extLst>
              <a:ext uri="{FF2B5EF4-FFF2-40B4-BE49-F238E27FC236}">
                <a16:creationId xmlns:a16="http://schemas.microsoft.com/office/drawing/2014/main" id="{5A2078DB-DF7C-BA40-9BC3-29950F690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893" y="4342236"/>
            <a:ext cx="840644" cy="1201697"/>
          </a:xfrm>
          <a:custGeom>
            <a:avLst/>
            <a:gdLst>
              <a:gd name="connsiteX0" fmla="*/ 264830 w 840644"/>
              <a:gd name="connsiteY0" fmla="*/ 1098587 h 1201697"/>
              <a:gd name="connsiteX1" fmla="*/ 319612 w 840644"/>
              <a:gd name="connsiteY1" fmla="*/ 1098587 h 1201697"/>
              <a:gd name="connsiteX2" fmla="*/ 456569 w 840644"/>
              <a:gd name="connsiteY2" fmla="*/ 1098587 h 1201697"/>
              <a:gd name="connsiteX3" fmla="*/ 511351 w 840644"/>
              <a:gd name="connsiteY3" fmla="*/ 1098587 h 1201697"/>
              <a:gd name="connsiteX4" fmla="*/ 527537 w 840644"/>
              <a:gd name="connsiteY4" fmla="*/ 1113676 h 1201697"/>
              <a:gd name="connsiteX5" fmla="*/ 511351 w 840644"/>
              <a:gd name="connsiteY5" fmla="*/ 1130023 h 1201697"/>
              <a:gd name="connsiteX6" fmla="*/ 456569 w 840644"/>
              <a:gd name="connsiteY6" fmla="*/ 1130023 h 1201697"/>
              <a:gd name="connsiteX7" fmla="*/ 456569 w 840644"/>
              <a:gd name="connsiteY7" fmla="*/ 1132538 h 1201697"/>
              <a:gd name="connsiteX8" fmla="*/ 386846 w 840644"/>
              <a:gd name="connsiteY8" fmla="*/ 1201697 h 1201697"/>
              <a:gd name="connsiteX9" fmla="*/ 319612 w 840644"/>
              <a:gd name="connsiteY9" fmla="*/ 1132538 h 1201697"/>
              <a:gd name="connsiteX10" fmla="*/ 319612 w 840644"/>
              <a:gd name="connsiteY10" fmla="*/ 1130023 h 1201697"/>
              <a:gd name="connsiteX11" fmla="*/ 264830 w 840644"/>
              <a:gd name="connsiteY11" fmla="*/ 1130023 h 1201697"/>
              <a:gd name="connsiteX12" fmla="*/ 248644 w 840644"/>
              <a:gd name="connsiteY12" fmla="*/ 1113676 h 1201697"/>
              <a:gd name="connsiteX13" fmla="*/ 264830 w 840644"/>
              <a:gd name="connsiteY13" fmla="*/ 1098587 h 1201697"/>
              <a:gd name="connsiteX14" fmla="*/ 225204 w 840644"/>
              <a:gd name="connsiteY14" fmla="*/ 1027180 h 1201697"/>
              <a:gd name="connsiteX15" fmla="*/ 544224 w 840644"/>
              <a:gd name="connsiteY15" fmla="*/ 1027180 h 1201697"/>
              <a:gd name="connsiteX16" fmla="*/ 560488 w 840644"/>
              <a:gd name="connsiteY16" fmla="*/ 1043659 h 1201697"/>
              <a:gd name="connsiteX17" fmla="*/ 544224 w 840644"/>
              <a:gd name="connsiteY17" fmla="*/ 1058870 h 1201697"/>
              <a:gd name="connsiteX18" fmla="*/ 225204 w 840644"/>
              <a:gd name="connsiteY18" fmla="*/ 1058870 h 1201697"/>
              <a:gd name="connsiteX19" fmla="*/ 210191 w 840644"/>
              <a:gd name="connsiteY19" fmla="*/ 1043659 h 1201697"/>
              <a:gd name="connsiteX20" fmla="*/ 225204 w 840644"/>
              <a:gd name="connsiteY20" fmla="*/ 1027180 h 1201697"/>
              <a:gd name="connsiteX21" fmla="*/ 18618 w 840644"/>
              <a:gd name="connsiteY21" fmla="*/ 978564 h 1201697"/>
              <a:gd name="connsiteX22" fmla="*/ 40836 w 840644"/>
              <a:gd name="connsiteY22" fmla="*/ 978564 h 1201697"/>
              <a:gd name="connsiteX23" fmla="*/ 66758 w 840644"/>
              <a:gd name="connsiteY23" fmla="*/ 1003819 h 1201697"/>
              <a:gd name="connsiteX24" fmla="*/ 92680 w 840644"/>
              <a:gd name="connsiteY24" fmla="*/ 978564 h 1201697"/>
              <a:gd name="connsiteX25" fmla="*/ 114899 w 840644"/>
              <a:gd name="connsiteY25" fmla="*/ 978564 h 1201697"/>
              <a:gd name="connsiteX26" fmla="*/ 114899 w 840644"/>
              <a:gd name="connsiteY26" fmla="*/ 1000031 h 1201697"/>
              <a:gd name="connsiteX27" fmla="*/ 88977 w 840644"/>
              <a:gd name="connsiteY27" fmla="*/ 1026549 h 1201697"/>
              <a:gd name="connsiteX28" fmla="*/ 114899 w 840644"/>
              <a:gd name="connsiteY28" fmla="*/ 1054329 h 1201697"/>
              <a:gd name="connsiteX29" fmla="*/ 114899 w 840644"/>
              <a:gd name="connsiteY29" fmla="*/ 1075796 h 1201697"/>
              <a:gd name="connsiteX30" fmla="*/ 105024 w 840644"/>
              <a:gd name="connsiteY30" fmla="*/ 1080847 h 1201697"/>
              <a:gd name="connsiteX31" fmla="*/ 92680 w 840644"/>
              <a:gd name="connsiteY31" fmla="*/ 1075796 h 1201697"/>
              <a:gd name="connsiteX32" fmla="*/ 66758 w 840644"/>
              <a:gd name="connsiteY32" fmla="*/ 1049278 h 1201697"/>
              <a:gd name="connsiteX33" fmla="*/ 40836 w 840644"/>
              <a:gd name="connsiteY33" fmla="*/ 1075796 h 1201697"/>
              <a:gd name="connsiteX34" fmla="*/ 29727 w 840644"/>
              <a:gd name="connsiteY34" fmla="*/ 1080847 h 1201697"/>
              <a:gd name="connsiteX35" fmla="*/ 18618 w 840644"/>
              <a:gd name="connsiteY35" fmla="*/ 1075796 h 1201697"/>
              <a:gd name="connsiteX36" fmla="*/ 18618 w 840644"/>
              <a:gd name="connsiteY36" fmla="*/ 1054329 h 1201697"/>
              <a:gd name="connsiteX37" fmla="*/ 44540 w 840644"/>
              <a:gd name="connsiteY37" fmla="*/ 1026549 h 1201697"/>
              <a:gd name="connsiteX38" fmla="*/ 18618 w 840644"/>
              <a:gd name="connsiteY38" fmla="*/ 1000031 h 1201697"/>
              <a:gd name="connsiteX39" fmla="*/ 18618 w 840644"/>
              <a:gd name="connsiteY39" fmla="*/ 978564 h 1201697"/>
              <a:gd name="connsiteX40" fmla="*/ 386841 w 840644"/>
              <a:gd name="connsiteY40" fmla="*/ 798055 h 1201697"/>
              <a:gd name="connsiteX41" fmla="*/ 242072 w 840644"/>
              <a:gd name="connsiteY41" fmla="*/ 882798 h 1201697"/>
              <a:gd name="connsiteX42" fmla="*/ 244568 w 840644"/>
              <a:gd name="connsiteY42" fmla="*/ 900246 h 1201697"/>
              <a:gd name="connsiteX43" fmla="*/ 244568 w 840644"/>
              <a:gd name="connsiteY43" fmla="*/ 933894 h 1201697"/>
              <a:gd name="connsiteX44" fmla="*/ 265785 w 840644"/>
              <a:gd name="connsiteY44" fmla="*/ 956326 h 1201697"/>
              <a:gd name="connsiteX45" fmla="*/ 509146 w 840644"/>
              <a:gd name="connsiteY45" fmla="*/ 956326 h 1201697"/>
              <a:gd name="connsiteX46" fmla="*/ 531610 w 840644"/>
              <a:gd name="connsiteY46" fmla="*/ 933894 h 1201697"/>
              <a:gd name="connsiteX47" fmla="*/ 531610 w 840644"/>
              <a:gd name="connsiteY47" fmla="*/ 900246 h 1201697"/>
              <a:gd name="connsiteX48" fmla="*/ 532858 w 840644"/>
              <a:gd name="connsiteY48" fmla="*/ 882798 h 1201697"/>
              <a:gd name="connsiteX49" fmla="*/ 386841 w 840644"/>
              <a:gd name="connsiteY49" fmla="*/ 798055 h 1201697"/>
              <a:gd name="connsiteX50" fmla="*/ 722555 w 840644"/>
              <a:gd name="connsiteY50" fmla="*/ 707081 h 1201697"/>
              <a:gd name="connsiteX51" fmla="*/ 585274 w 840644"/>
              <a:gd name="connsiteY51" fmla="*/ 860366 h 1201697"/>
              <a:gd name="connsiteX52" fmla="*/ 576538 w 840644"/>
              <a:gd name="connsiteY52" fmla="*/ 867844 h 1201697"/>
              <a:gd name="connsiteX53" fmla="*/ 723803 w 840644"/>
              <a:gd name="connsiteY53" fmla="*/ 865351 h 1201697"/>
              <a:gd name="connsiteX54" fmla="*/ 722555 w 840644"/>
              <a:gd name="connsiteY54" fmla="*/ 707081 h 1201697"/>
              <a:gd name="connsiteX55" fmla="*/ 53623 w 840644"/>
              <a:gd name="connsiteY55" fmla="*/ 707081 h 1201697"/>
              <a:gd name="connsiteX56" fmla="*/ 51127 w 840644"/>
              <a:gd name="connsiteY56" fmla="*/ 865351 h 1201697"/>
              <a:gd name="connsiteX57" fmla="*/ 199640 w 840644"/>
              <a:gd name="connsiteY57" fmla="*/ 867844 h 1201697"/>
              <a:gd name="connsiteX58" fmla="*/ 192152 w 840644"/>
              <a:gd name="connsiteY58" fmla="*/ 860366 h 1201697"/>
              <a:gd name="connsiteX59" fmla="*/ 53623 w 840644"/>
              <a:gd name="connsiteY59" fmla="*/ 707081 h 1201697"/>
              <a:gd name="connsiteX60" fmla="*/ 235832 w 840644"/>
              <a:gd name="connsiteY60" fmla="*/ 621091 h 1201697"/>
              <a:gd name="connsiteX61" fmla="*/ 265785 w 840644"/>
              <a:gd name="connsiteY61" fmla="*/ 652247 h 1201697"/>
              <a:gd name="connsiteX62" fmla="*/ 388089 w 840644"/>
              <a:gd name="connsiteY62" fmla="*/ 758176 h 1201697"/>
              <a:gd name="connsiteX63" fmla="*/ 509146 w 840644"/>
              <a:gd name="connsiteY63" fmla="*/ 652247 h 1201697"/>
              <a:gd name="connsiteX64" fmla="*/ 539098 w 840644"/>
              <a:gd name="connsiteY64" fmla="*/ 621091 h 1201697"/>
              <a:gd name="connsiteX65" fmla="*/ 240824 w 840644"/>
              <a:gd name="connsiteY65" fmla="*/ 621091 h 1201697"/>
              <a:gd name="connsiteX66" fmla="*/ 235832 w 840644"/>
              <a:gd name="connsiteY66" fmla="*/ 621091 h 1201697"/>
              <a:gd name="connsiteX67" fmla="*/ 386841 w 840644"/>
              <a:gd name="connsiteY67" fmla="*/ 475282 h 1201697"/>
              <a:gd name="connsiteX68" fmla="*/ 333177 w 840644"/>
              <a:gd name="connsiteY68" fmla="*/ 530116 h 1201697"/>
              <a:gd name="connsiteX69" fmla="*/ 386841 w 840644"/>
              <a:gd name="connsiteY69" fmla="*/ 584950 h 1201697"/>
              <a:gd name="connsiteX70" fmla="*/ 443001 w 840644"/>
              <a:gd name="connsiteY70" fmla="*/ 530116 h 1201697"/>
              <a:gd name="connsiteX71" fmla="*/ 386841 w 840644"/>
              <a:gd name="connsiteY71" fmla="*/ 475282 h 1201697"/>
              <a:gd name="connsiteX72" fmla="*/ 710075 w 840644"/>
              <a:gd name="connsiteY72" fmla="*/ 445373 h 1201697"/>
              <a:gd name="connsiteX73" fmla="*/ 594010 w 840644"/>
              <a:gd name="connsiteY73" fmla="*/ 607382 h 1201697"/>
              <a:gd name="connsiteX74" fmla="*/ 601498 w 840644"/>
              <a:gd name="connsiteY74" fmla="*/ 614860 h 1201697"/>
              <a:gd name="connsiteX75" fmla="*/ 616474 w 840644"/>
              <a:gd name="connsiteY75" fmla="*/ 655985 h 1201697"/>
              <a:gd name="connsiteX76" fmla="*/ 645178 w 840644"/>
              <a:gd name="connsiteY76" fmla="*/ 670940 h 1201697"/>
              <a:gd name="connsiteX77" fmla="*/ 648922 w 840644"/>
              <a:gd name="connsiteY77" fmla="*/ 692126 h 1201697"/>
              <a:gd name="connsiteX78" fmla="*/ 627706 w 840644"/>
              <a:gd name="connsiteY78" fmla="*/ 697111 h 1201697"/>
              <a:gd name="connsiteX79" fmla="*/ 595258 w 840644"/>
              <a:gd name="connsiteY79" fmla="*/ 682156 h 1201697"/>
              <a:gd name="connsiteX80" fmla="*/ 581530 w 840644"/>
              <a:gd name="connsiteY80" fmla="*/ 678417 h 1201697"/>
              <a:gd name="connsiteX81" fmla="*/ 584026 w 840644"/>
              <a:gd name="connsiteY81" fmla="*/ 663463 h 1201697"/>
              <a:gd name="connsiteX82" fmla="*/ 576538 w 840644"/>
              <a:gd name="connsiteY82" fmla="*/ 634799 h 1201697"/>
              <a:gd name="connsiteX83" fmla="*/ 572794 w 840644"/>
              <a:gd name="connsiteY83" fmla="*/ 629814 h 1201697"/>
              <a:gd name="connsiteX84" fmla="*/ 531610 w 840644"/>
              <a:gd name="connsiteY84" fmla="*/ 673432 h 1201697"/>
              <a:gd name="connsiteX85" fmla="*/ 414297 w 840644"/>
              <a:gd name="connsiteY85" fmla="*/ 778115 h 1201697"/>
              <a:gd name="connsiteX86" fmla="*/ 546586 w 840644"/>
              <a:gd name="connsiteY86" fmla="*/ 855382 h 1201697"/>
              <a:gd name="connsiteX87" fmla="*/ 567802 w 840644"/>
              <a:gd name="connsiteY87" fmla="*/ 834196 h 1201697"/>
              <a:gd name="connsiteX88" fmla="*/ 726299 w 840644"/>
              <a:gd name="connsiteY88" fmla="*/ 547563 h 1201697"/>
              <a:gd name="connsiteX89" fmla="*/ 710075 w 840644"/>
              <a:gd name="connsiteY89" fmla="*/ 445373 h 1201697"/>
              <a:gd name="connsiteX90" fmla="*/ 64855 w 840644"/>
              <a:gd name="connsiteY90" fmla="*/ 445373 h 1201697"/>
              <a:gd name="connsiteX91" fmla="*/ 51127 w 840644"/>
              <a:gd name="connsiteY91" fmla="*/ 515162 h 1201697"/>
              <a:gd name="connsiteX92" fmla="*/ 208376 w 840644"/>
              <a:gd name="connsiteY92" fmla="*/ 834196 h 1201697"/>
              <a:gd name="connsiteX93" fmla="*/ 229592 w 840644"/>
              <a:gd name="connsiteY93" fmla="*/ 855382 h 1201697"/>
              <a:gd name="connsiteX94" fmla="*/ 361881 w 840644"/>
              <a:gd name="connsiteY94" fmla="*/ 778115 h 1201697"/>
              <a:gd name="connsiteX95" fmla="*/ 244568 w 840644"/>
              <a:gd name="connsiteY95" fmla="*/ 673432 h 1201697"/>
              <a:gd name="connsiteX96" fmla="*/ 209624 w 840644"/>
              <a:gd name="connsiteY96" fmla="*/ 638538 h 1201697"/>
              <a:gd name="connsiteX97" fmla="*/ 204632 w 840644"/>
              <a:gd name="connsiteY97" fmla="*/ 662216 h 1201697"/>
              <a:gd name="connsiteX98" fmla="*/ 207128 w 840644"/>
              <a:gd name="connsiteY98" fmla="*/ 678417 h 1201697"/>
              <a:gd name="connsiteX99" fmla="*/ 192152 w 840644"/>
              <a:gd name="connsiteY99" fmla="*/ 680910 h 1201697"/>
              <a:gd name="connsiteX100" fmla="*/ 138488 w 840644"/>
              <a:gd name="connsiteY100" fmla="*/ 700849 h 1201697"/>
              <a:gd name="connsiteX101" fmla="*/ 128504 w 840644"/>
              <a:gd name="connsiteY101" fmla="*/ 702096 h 1201697"/>
              <a:gd name="connsiteX102" fmla="*/ 116024 w 840644"/>
              <a:gd name="connsiteY102" fmla="*/ 695864 h 1201697"/>
              <a:gd name="connsiteX103" fmla="*/ 121016 w 840644"/>
              <a:gd name="connsiteY103" fmla="*/ 674679 h 1201697"/>
              <a:gd name="connsiteX104" fmla="*/ 173432 w 840644"/>
              <a:gd name="connsiteY104" fmla="*/ 652247 h 1201697"/>
              <a:gd name="connsiteX105" fmla="*/ 187160 w 840644"/>
              <a:gd name="connsiteY105" fmla="*/ 614860 h 1201697"/>
              <a:gd name="connsiteX106" fmla="*/ 64855 w 840644"/>
              <a:gd name="connsiteY106" fmla="*/ 445373 h 1201697"/>
              <a:gd name="connsiteX107" fmla="*/ 364377 w 840644"/>
              <a:gd name="connsiteY107" fmla="*/ 209836 h 1201697"/>
              <a:gd name="connsiteX108" fmla="*/ 79831 w 840644"/>
              <a:gd name="connsiteY108" fmla="*/ 407986 h 1201697"/>
              <a:gd name="connsiteX109" fmla="*/ 213368 w 840644"/>
              <a:gd name="connsiteY109" fmla="*/ 594920 h 1201697"/>
              <a:gd name="connsiteX110" fmla="*/ 240824 w 840644"/>
              <a:gd name="connsiteY110" fmla="*/ 589935 h 1201697"/>
              <a:gd name="connsiteX111" fmla="*/ 325689 w 840644"/>
              <a:gd name="connsiteY111" fmla="*/ 589935 h 1201697"/>
              <a:gd name="connsiteX112" fmla="*/ 300729 w 840644"/>
              <a:gd name="connsiteY112" fmla="*/ 530116 h 1201697"/>
              <a:gd name="connsiteX113" fmla="*/ 386841 w 840644"/>
              <a:gd name="connsiteY113" fmla="*/ 444127 h 1201697"/>
              <a:gd name="connsiteX114" fmla="*/ 474202 w 840644"/>
              <a:gd name="connsiteY114" fmla="*/ 530116 h 1201697"/>
              <a:gd name="connsiteX115" fmla="*/ 450489 w 840644"/>
              <a:gd name="connsiteY115" fmla="*/ 589935 h 1201697"/>
              <a:gd name="connsiteX116" fmla="*/ 549082 w 840644"/>
              <a:gd name="connsiteY116" fmla="*/ 589935 h 1201697"/>
              <a:gd name="connsiteX117" fmla="*/ 566554 w 840644"/>
              <a:gd name="connsiteY117" fmla="*/ 592428 h 1201697"/>
              <a:gd name="connsiteX118" fmla="*/ 696347 w 840644"/>
              <a:gd name="connsiteY118" fmla="*/ 407986 h 1201697"/>
              <a:gd name="connsiteX119" fmla="*/ 618970 w 840644"/>
              <a:gd name="connsiteY119" fmla="*/ 300811 h 1201697"/>
              <a:gd name="connsiteX120" fmla="*/ 388089 w 840644"/>
              <a:gd name="connsiteY120" fmla="*/ 209836 h 1201697"/>
              <a:gd name="connsiteX121" fmla="*/ 364377 w 840644"/>
              <a:gd name="connsiteY121" fmla="*/ 209836 h 1201697"/>
              <a:gd name="connsiteX122" fmla="*/ 124760 w 840644"/>
              <a:gd name="connsiteY122" fmla="*/ 174786 h 1201697"/>
              <a:gd name="connsiteX123" fmla="*/ 51127 w 840644"/>
              <a:gd name="connsiteY123" fmla="*/ 194881 h 1201697"/>
              <a:gd name="connsiteX124" fmla="*/ 62359 w 840644"/>
              <a:gd name="connsiteY124" fmla="*/ 371845 h 1201697"/>
              <a:gd name="connsiteX125" fmla="*/ 239576 w 840644"/>
              <a:gd name="connsiteY125" fmla="*/ 209836 h 1201697"/>
              <a:gd name="connsiteX126" fmla="*/ 124760 w 840644"/>
              <a:gd name="connsiteY126" fmla="*/ 174786 h 1201697"/>
              <a:gd name="connsiteX127" fmla="*/ 651262 w 840644"/>
              <a:gd name="connsiteY127" fmla="*/ 174630 h 1201697"/>
              <a:gd name="connsiteX128" fmla="*/ 536602 w 840644"/>
              <a:gd name="connsiteY128" fmla="*/ 208590 h 1201697"/>
              <a:gd name="connsiteX129" fmla="*/ 640186 w 840644"/>
              <a:gd name="connsiteY129" fmla="*/ 277132 h 1201697"/>
              <a:gd name="connsiteX130" fmla="*/ 713819 w 840644"/>
              <a:gd name="connsiteY130" fmla="*/ 371845 h 1201697"/>
              <a:gd name="connsiteX131" fmla="*/ 723803 w 840644"/>
              <a:gd name="connsiteY131" fmla="*/ 194881 h 1201697"/>
              <a:gd name="connsiteX132" fmla="*/ 651262 w 840644"/>
              <a:gd name="connsiteY132" fmla="*/ 174630 h 1201697"/>
              <a:gd name="connsiteX133" fmla="*/ 128972 w 840644"/>
              <a:gd name="connsiteY133" fmla="*/ 143942 h 1201697"/>
              <a:gd name="connsiteX134" fmla="*/ 279513 w 840644"/>
              <a:gd name="connsiteY134" fmla="*/ 194881 h 1201697"/>
              <a:gd name="connsiteX135" fmla="*/ 361881 w 840644"/>
              <a:gd name="connsiteY135" fmla="*/ 178680 h 1201697"/>
              <a:gd name="connsiteX136" fmla="*/ 496666 w 840644"/>
              <a:gd name="connsiteY136" fmla="*/ 194881 h 1201697"/>
              <a:gd name="connsiteX137" fmla="*/ 646738 w 840644"/>
              <a:gd name="connsiteY137" fmla="*/ 143942 h 1201697"/>
              <a:gd name="connsiteX138" fmla="*/ 746267 w 840644"/>
              <a:gd name="connsiteY138" fmla="*/ 172449 h 1201697"/>
              <a:gd name="connsiteX139" fmla="*/ 730043 w 840644"/>
              <a:gd name="connsiteY139" fmla="*/ 407986 h 1201697"/>
              <a:gd name="connsiteX140" fmla="*/ 757499 w 840644"/>
              <a:gd name="connsiteY140" fmla="*/ 547563 h 1201697"/>
              <a:gd name="connsiteX141" fmla="*/ 737531 w 840644"/>
              <a:gd name="connsiteY141" fmla="*/ 667201 h 1201697"/>
              <a:gd name="connsiteX142" fmla="*/ 746267 w 840644"/>
              <a:gd name="connsiteY142" fmla="*/ 887783 h 1201697"/>
              <a:gd name="connsiteX143" fmla="*/ 665147 w 840644"/>
              <a:gd name="connsiteY143" fmla="*/ 916447 h 1201697"/>
              <a:gd name="connsiteX144" fmla="*/ 562810 w 840644"/>
              <a:gd name="connsiteY144" fmla="*/ 895261 h 1201697"/>
              <a:gd name="connsiteX145" fmla="*/ 562810 w 840644"/>
              <a:gd name="connsiteY145" fmla="*/ 900246 h 1201697"/>
              <a:gd name="connsiteX146" fmla="*/ 562810 w 840644"/>
              <a:gd name="connsiteY146" fmla="*/ 933894 h 1201697"/>
              <a:gd name="connsiteX147" fmla="*/ 509146 w 840644"/>
              <a:gd name="connsiteY147" fmla="*/ 987482 h 1201697"/>
              <a:gd name="connsiteX148" fmla="*/ 265785 w 840644"/>
              <a:gd name="connsiteY148" fmla="*/ 987482 h 1201697"/>
              <a:gd name="connsiteX149" fmla="*/ 213368 w 840644"/>
              <a:gd name="connsiteY149" fmla="*/ 933894 h 1201697"/>
              <a:gd name="connsiteX150" fmla="*/ 213368 w 840644"/>
              <a:gd name="connsiteY150" fmla="*/ 900246 h 1201697"/>
              <a:gd name="connsiteX151" fmla="*/ 213368 w 840644"/>
              <a:gd name="connsiteY151" fmla="*/ 895261 h 1201697"/>
              <a:gd name="connsiteX152" fmla="*/ 111031 w 840644"/>
              <a:gd name="connsiteY152" fmla="*/ 916447 h 1201697"/>
              <a:gd name="connsiteX153" fmla="*/ 29911 w 840644"/>
              <a:gd name="connsiteY153" fmla="*/ 887783 h 1201697"/>
              <a:gd name="connsiteX154" fmla="*/ 37399 w 840644"/>
              <a:gd name="connsiteY154" fmla="*/ 667201 h 1201697"/>
              <a:gd name="connsiteX155" fmla="*/ 19927 w 840644"/>
              <a:gd name="connsiteY155" fmla="*/ 512669 h 1201697"/>
              <a:gd name="connsiteX156" fmla="*/ 44887 w 840644"/>
              <a:gd name="connsiteY156" fmla="*/ 407986 h 1201697"/>
              <a:gd name="connsiteX157" fmla="*/ 29911 w 840644"/>
              <a:gd name="connsiteY157" fmla="*/ 172449 h 1201697"/>
              <a:gd name="connsiteX158" fmla="*/ 128972 w 840644"/>
              <a:gd name="connsiteY158" fmla="*/ 143942 h 1201697"/>
              <a:gd name="connsiteX159" fmla="*/ 772600 w 840644"/>
              <a:gd name="connsiteY159" fmla="*/ 0 h 1201697"/>
              <a:gd name="connsiteX160" fmla="*/ 788683 w 840644"/>
              <a:gd name="connsiteY160" fmla="*/ 15939 h 1201697"/>
              <a:gd name="connsiteX161" fmla="*/ 788683 w 840644"/>
              <a:gd name="connsiteY161" fmla="*/ 52723 h 1201697"/>
              <a:gd name="connsiteX162" fmla="*/ 825798 w 840644"/>
              <a:gd name="connsiteY162" fmla="*/ 52723 h 1201697"/>
              <a:gd name="connsiteX163" fmla="*/ 840644 w 840644"/>
              <a:gd name="connsiteY163" fmla="*/ 68662 h 1201697"/>
              <a:gd name="connsiteX164" fmla="*/ 825798 w 840644"/>
              <a:gd name="connsiteY164" fmla="*/ 83376 h 1201697"/>
              <a:gd name="connsiteX165" fmla="*/ 788683 w 840644"/>
              <a:gd name="connsiteY165" fmla="*/ 83376 h 1201697"/>
              <a:gd name="connsiteX166" fmla="*/ 788683 w 840644"/>
              <a:gd name="connsiteY166" fmla="*/ 120159 h 1201697"/>
              <a:gd name="connsiteX167" fmla="*/ 772600 w 840644"/>
              <a:gd name="connsiteY167" fmla="*/ 136099 h 1201697"/>
              <a:gd name="connsiteX168" fmla="*/ 757754 w 840644"/>
              <a:gd name="connsiteY168" fmla="*/ 120159 h 1201697"/>
              <a:gd name="connsiteX169" fmla="*/ 757754 w 840644"/>
              <a:gd name="connsiteY169" fmla="*/ 83376 h 1201697"/>
              <a:gd name="connsiteX170" fmla="*/ 720639 w 840644"/>
              <a:gd name="connsiteY170" fmla="*/ 83376 h 1201697"/>
              <a:gd name="connsiteX171" fmla="*/ 704556 w 840644"/>
              <a:gd name="connsiteY171" fmla="*/ 68662 h 1201697"/>
              <a:gd name="connsiteX172" fmla="*/ 720639 w 840644"/>
              <a:gd name="connsiteY172" fmla="*/ 52723 h 1201697"/>
              <a:gd name="connsiteX173" fmla="*/ 757754 w 840644"/>
              <a:gd name="connsiteY173" fmla="*/ 52723 h 1201697"/>
              <a:gd name="connsiteX174" fmla="*/ 757754 w 840644"/>
              <a:gd name="connsiteY174" fmla="*/ 15939 h 1201697"/>
              <a:gd name="connsiteX175" fmla="*/ 772600 w 840644"/>
              <a:gd name="connsiteY175" fmla="*/ 0 h 1201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840644" h="1201697">
                <a:moveTo>
                  <a:pt x="264830" y="1098587"/>
                </a:moveTo>
                <a:lnTo>
                  <a:pt x="319612" y="1098587"/>
                </a:lnTo>
                <a:lnTo>
                  <a:pt x="456569" y="1098587"/>
                </a:lnTo>
                <a:lnTo>
                  <a:pt x="511351" y="1098587"/>
                </a:lnTo>
                <a:cubicBezTo>
                  <a:pt x="520067" y="1098587"/>
                  <a:pt x="527537" y="1104874"/>
                  <a:pt x="527537" y="1113676"/>
                </a:cubicBezTo>
                <a:cubicBezTo>
                  <a:pt x="527537" y="1123736"/>
                  <a:pt x="520067" y="1130023"/>
                  <a:pt x="511351" y="1130023"/>
                </a:cubicBezTo>
                <a:lnTo>
                  <a:pt x="456569" y="1130023"/>
                </a:lnTo>
                <a:lnTo>
                  <a:pt x="456569" y="1132538"/>
                </a:lnTo>
                <a:cubicBezTo>
                  <a:pt x="456569" y="1170261"/>
                  <a:pt x="425442" y="1201697"/>
                  <a:pt x="386846" y="1201697"/>
                </a:cubicBezTo>
                <a:cubicBezTo>
                  <a:pt x="350739" y="1201697"/>
                  <a:pt x="319612" y="1170261"/>
                  <a:pt x="319612" y="1132538"/>
                </a:cubicBezTo>
                <a:lnTo>
                  <a:pt x="319612" y="1130023"/>
                </a:lnTo>
                <a:lnTo>
                  <a:pt x="264830" y="1130023"/>
                </a:lnTo>
                <a:cubicBezTo>
                  <a:pt x="256114" y="1130023"/>
                  <a:pt x="248644" y="1123736"/>
                  <a:pt x="248644" y="1113676"/>
                </a:cubicBezTo>
                <a:cubicBezTo>
                  <a:pt x="248644" y="1104874"/>
                  <a:pt x="256114" y="1098587"/>
                  <a:pt x="264830" y="1098587"/>
                </a:cubicBezTo>
                <a:close/>
                <a:moveTo>
                  <a:pt x="225204" y="1027180"/>
                </a:moveTo>
                <a:lnTo>
                  <a:pt x="544224" y="1027180"/>
                </a:lnTo>
                <a:cubicBezTo>
                  <a:pt x="554233" y="1027180"/>
                  <a:pt x="560488" y="1034785"/>
                  <a:pt x="560488" y="1043659"/>
                </a:cubicBezTo>
                <a:cubicBezTo>
                  <a:pt x="560488" y="1052532"/>
                  <a:pt x="554233" y="1058870"/>
                  <a:pt x="544224" y="1058870"/>
                </a:cubicBezTo>
                <a:lnTo>
                  <a:pt x="225204" y="1058870"/>
                </a:lnTo>
                <a:cubicBezTo>
                  <a:pt x="216446" y="1058870"/>
                  <a:pt x="210191" y="1052532"/>
                  <a:pt x="210191" y="1043659"/>
                </a:cubicBezTo>
                <a:cubicBezTo>
                  <a:pt x="210191" y="1034785"/>
                  <a:pt x="216446" y="1027180"/>
                  <a:pt x="225204" y="1027180"/>
                </a:cubicBezTo>
                <a:close/>
                <a:moveTo>
                  <a:pt x="18618" y="978564"/>
                </a:moveTo>
                <a:cubicBezTo>
                  <a:pt x="24790" y="972251"/>
                  <a:pt x="34665" y="972251"/>
                  <a:pt x="40836" y="978564"/>
                </a:cubicBezTo>
                <a:lnTo>
                  <a:pt x="66758" y="1003819"/>
                </a:lnTo>
                <a:lnTo>
                  <a:pt x="92680" y="978564"/>
                </a:lnTo>
                <a:cubicBezTo>
                  <a:pt x="98852" y="972251"/>
                  <a:pt x="108727" y="972251"/>
                  <a:pt x="114899" y="978564"/>
                </a:cubicBezTo>
                <a:cubicBezTo>
                  <a:pt x="121071" y="983615"/>
                  <a:pt x="121071" y="994980"/>
                  <a:pt x="114899" y="1000031"/>
                </a:cubicBezTo>
                <a:lnTo>
                  <a:pt x="88977" y="1026549"/>
                </a:lnTo>
                <a:lnTo>
                  <a:pt x="114899" y="1054329"/>
                </a:lnTo>
                <a:cubicBezTo>
                  <a:pt x="121071" y="1060643"/>
                  <a:pt x="121071" y="1069482"/>
                  <a:pt x="114899" y="1075796"/>
                </a:cubicBezTo>
                <a:cubicBezTo>
                  <a:pt x="112430" y="1079584"/>
                  <a:pt x="108727" y="1080847"/>
                  <a:pt x="105024" y="1080847"/>
                </a:cubicBezTo>
                <a:cubicBezTo>
                  <a:pt x="100086" y="1080847"/>
                  <a:pt x="96383" y="1079584"/>
                  <a:pt x="92680" y="1075796"/>
                </a:cubicBezTo>
                <a:lnTo>
                  <a:pt x="66758" y="1049278"/>
                </a:lnTo>
                <a:lnTo>
                  <a:pt x="40836" y="1075796"/>
                </a:lnTo>
                <a:cubicBezTo>
                  <a:pt x="38368" y="1079584"/>
                  <a:pt x="33430" y="1080847"/>
                  <a:pt x="29727" y="1080847"/>
                </a:cubicBezTo>
                <a:cubicBezTo>
                  <a:pt x="26024" y="1080847"/>
                  <a:pt x="22321" y="1079584"/>
                  <a:pt x="18618" y="1075796"/>
                </a:cubicBezTo>
                <a:cubicBezTo>
                  <a:pt x="12446" y="1069482"/>
                  <a:pt x="12446" y="1060643"/>
                  <a:pt x="18618" y="1054329"/>
                </a:cubicBezTo>
                <a:lnTo>
                  <a:pt x="44540" y="1026549"/>
                </a:lnTo>
                <a:lnTo>
                  <a:pt x="18618" y="1000031"/>
                </a:lnTo>
                <a:cubicBezTo>
                  <a:pt x="12446" y="994980"/>
                  <a:pt x="12446" y="983615"/>
                  <a:pt x="18618" y="978564"/>
                </a:cubicBezTo>
                <a:close/>
                <a:moveTo>
                  <a:pt x="386841" y="798055"/>
                </a:moveTo>
                <a:cubicBezTo>
                  <a:pt x="338169" y="834196"/>
                  <a:pt x="289497" y="862859"/>
                  <a:pt x="242072" y="882798"/>
                </a:cubicBezTo>
                <a:cubicBezTo>
                  <a:pt x="243320" y="889030"/>
                  <a:pt x="244568" y="895261"/>
                  <a:pt x="244568" y="900246"/>
                </a:cubicBezTo>
                <a:lnTo>
                  <a:pt x="244568" y="933894"/>
                </a:lnTo>
                <a:cubicBezTo>
                  <a:pt x="244568" y="946356"/>
                  <a:pt x="254552" y="956326"/>
                  <a:pt x="265785" y="956326"/>
                </a:cubicBezTo>
                <a:lnTo>
                  <a:pt x="509146" y="956326"/>
                </a:lnTo>
                <a:cubicBezTo>
                  <a:pt x="521626" y="956326"/>
                  <a:pt x="531610" y="946356"/>
                  <a:pt x="531610" y="933894"/>
                </a:cubicBezTo>
                <a:lnTo>
                  <a:pt x="531610" y="900246"/>
                </a:lnTo>
                <a:cubicBezTo>
                  <a:pt x="531610" y="895261"/>
                  <a:pt x="532858" y="889030"/>
                  <a:pt x="532858" y="882798"/>
                </a:cubicBezTo>
                <a:cubicBezTo>
                  <a:pt x="486682" y="862859"/>
                  <a:pt x="436761" y="834196"/>
                  <a:pt x="386841" y="798055"/>
                </a:cubicBezTo>
                <a:close/>
                <a:moveTo>
                  <a:pt x="722555" y="707081"/>
                </a:moveTo>
                <a:cubicBezTo>
                  <a:pt x="692603" y="769392"/>
                  <a:pt x="645178" y="822980"/>
                  <a:pt x="585274" y="860366"/>
                </a:cubicBezTo>
                <a:cubicBezTo>
                  <a:pt x="581530" y="862859"/>
                  <a:pt x="579034" y="865351"/>
                  <a:pt x="576538" y="867844"/>
                </a:cubicBezTo>
                <a:cubicBezTo>
                  <a:pt x="645178" y="892768"/>
                  <a:pt x="698843" y="891522"/>
                  <a:pt x="723803" y="865351"/>
                </a:cubicBezTo>
                <a:cubicBezTo>
                  <a:pt x="752507" y="837934"/>
                  <a:pt x="751259" y="780608"/>
                  <a:pt x="722555" y="707081"/>
                </a:cubicBezTo>
                <a:close/>
                <a:moveTo>
                  <a:pt x="53623" y="707081"/>
                </a:moveTo>
                <a:cubicBezTo>
                  <a:pt x="24919" y="780608"/>
                  <a:pt x="23671" y="837934"/>
                  <a:pt x="51127" y="865351"/>
                </a:cubicBezTo>
                <a:cubicBezTo>
                  <a:pt x="77335" y="892768"/>
                  <a:pt x="131000" y="892768"/>
                  <a:pt x="199640" y="867844"/>
                </a:cubicBezTo>
                <a:cubicBezTo>
                  <a:pt x="197144" y="865351"/>
                  <a:pt x="194648" y="862859"/>
                  <a:pt x="192152" y="860366"/>
                </a:cubicBezTo>
                <a:cubicBezTo>
                  <a:pt x="129752" y="822980"/>
                  <a:pt x="83575" y="769392"/>
                  <a:pt x="53623" y="707081"/>
                </a:cubicBezTo>
                <a:close/>
                <a:moveTo>
                  <a:pt x="235832" y="621091"/>
                </a:moveTo>
                <a:cubicBezTo>
                  <a:pt x="245816" y="632307"/>
                  <a:pt x="255800" y="642277"/>
                  <a:pt x="265785" y="652247"/>
                </a:cubicBezTo>
                <a:cubicBezTo>
                  <a:pt x="305721" y="690880"/>
                  <a:pt x="346905" y="727020"/>
                  <a:pt x="388089" y="758176"/>
                </a:cubicBezTo>
                <a:cubicBezTo>
                  <a:pt x="429273" y="727020"/>
                  <a:pt x="470458" y="690880"/>
                  <a:pt x="509146" y="652247"/>
                </a:cubicBezTo>
                <a:cubicBezTo>
                  <a:pt x="520378" y="642277"/>
                  <a:pt x="530362" y="631061"/>
                  <a:pt x="539098" y="621091"/>
                </a:cubicBezTo>
                <a:lnTo>
                  <a:pt x="240824" y="621091"/>
                </a:lnTo>
                <a:cubicBezTo>
                  <a:pt x="238328" y="621091"/>
                  <a:pt x="237080" y="621091"/>
                  <a:pt x="235832" y="621091"/>
                </a:cubicBezTo>
                <a:close/>
                <a:moveTo>
                  <a:pt x="386841" y="475282"/>
                </a:moveTo>
                <a:cubicBezTo>
                  <a:pt x="356889" y="475282"/>
                  <a:pt x="333177" y="498961"/>
                  <a:pt x="333177" y="530116"/>
                </a:cubicBezTo>
                <a:cubicBezTo>
                  <a:pt x="333177" y="560026"/>
                  <a:pt x="356889" y="584950"/>
                  <a:pt x="386841" y="584950"/>
                </a:cubicBezTo>
                <a:cubicBezTo>
                  <a:pt x="418041" y="584950"/>
                  <a:pt x="443001" y="560026"/>
                  <a:pt x="443001" y="530116"/>
                </a:cubicBezTo>
                <a:cubicBezTo>
                  <a:pt x="443001" y="498961"/>
                  <a:pt x="418041" y="475282"/>
                  <a:pt x="386841" y="475282"/>
                </a:cubicBezTo>
                <a:close/>
                <a:moveTo>
                  <a:pt x="710075" y="445373"/>
                </a:moveTo>
                <a:cubicBezTo>
                  <a:pt x="681371" y="497714"/>
                  <a:pt x="641434" y="552548"/>
                  <a:pt x="594010" y="607382"/>
                </a:cubicBezTo>
                <a:cubicBezTo>
                  <a:pt x="596506" y="609875"/>
                  <a:pt x="599002" y="612367"/>
                  <a:pt x="601498" y="614860"/>
                </a:cubicBezTo>
                <a:cubicBezTo>
                  <a:pt x="611482" y="626076"/>
                  <a:pt x="615226" y="641030"/>
                  <a:pt x="616474" y="655985"/>
                </a:cubicBezTo>
                <a:cubicBezTo>
                  <a:pt x="623962" y="659724"/>
                  <a:pt x="633946" y="663463"/>
                  <a:pt x="645178" y="670940"/>
                </a:cubicBezTo>
                <a:cubicBezTo>
                  <a:pt x="651418" y="674679"/>
                  <a:pt x="653914" y="685895"/>
                  <a:pt x="648922" y="692126"/>
                </a:cubicBezTo>
                <a:cubicBezTo>
                  <a:pt x="645178" y="699603"/>
                  <a:pt x="635194" y="702096"/>
                  <a:pt x="627706" y="697111"/>
                </a:cubicBezTo>
                <a:cubicBezTo>
                  <a:pt x="611482" y="687141"/>
                  <a:pt x="595258" y="682156"/>
                  <a:pt x="595258" y="682156"/>
                </a:cubicBezTo>
                <a:lnTo>
                  <a:pt x="581530" y="678417"/>
                </a:lnTo>
                <a:lnTo>
                  <a:pt x="584026" y="663463"/>
                </a:lnTo>
                <a:cubicBezTo>
                  <a:pt x="586522" y="653493"/>
                  <a:pt x="584026" y="642277"/>
                  <a:pt x="576538" y="634799"/>
                </a:cubicBezTo>
                <a:cubicBezTo>
                  <a:pt x="576538" y="632307"/>
                  <a:pt x="574042" y="632307"/>
                  <a:pt x="572794" y="629814"/>
                </a:cubicBezTo>
                <a:cubicBezTo>
                  <a:pt x="560314" y="644769"/>
                  <a:pt x="546586" y="659724"/>
                  <a:pt x="531610" y="673432"/>
                </a:cubicBezTo>
                <a:cubicBezTo>
                  <a:pt x="494170" y="712065"/>
                  <a:pt x="454233" y="746960"/>
                  <a:pt x="414297" y="778115"/>
                </a:cubicBezTo>
                <a:cubicBezTo>
                  <a:pt x="459225" y="810517"/>
                  <a:pt x="504154" y="836688"/>
                  <a:pt x="546586" y="855382"/>
                </a:cubicBezTo>
                <a:cubicBezTo>
                  <a:pt x="551578" y="846658"/>
                  <a:pt x="559066" y="839181"/>
                  <a:pt x="567802" y="834196"/>
                </a:cubicBezTo>
                <a:cubicBezTo>
                  <a:pt x="666395" y="771884"/>
                  <a:pt x="726299" y="664709"/>
                  <a:pt x="726299" y="547563"/>
                </a:cubicBezTo>
                <a:cubicBezTo>
                  <a:pt x="726299" y="512669"/>
                  <a:pt x="721307" y="479021"/>
                  <a:pt x="710075" y="445373"/>
                </a:cubicBezTo>
                <a:close/>
                <a:moveTo>
                  <a:pt x="64855" y="445373"/>
                </a:moveTo>
                <a:cubicBezTo>
                  <a:pt x="57367" y="467805"/>
                  <a:pt x="52375" y="491483"/>
                  <a:pt x="51127" y="515162"/>
                </a:cubicBezTo>
                <a:cubicBezTo>
                  <a:pt x="38647" y="643523"/>
                  <a:pt x="98551" y="765653"/>
                  <a:pt x="208376" y="834196"/>
                </a:cubicBezTo>
                <a:cubicBezTo>
                  <a:pt x="217112" y="839181"/>
                  <a:pt x="224600" y="846658"/>
                  <a:pt x="229592" y="855382"/>
                </a:cubicBezTo>
                <a:cubicBezTo>
                  <a:pt x="272025" y="836688"/>
                  <a:pt x="316953" y="810517"/>
                  <a:pt x="361881" y="778115"/>
                </a:cubicBezTo>
                <a:cubicBezTo>
                  <a:pt x="321945" y="746960"/>
                  <a:pt x="282009" y="712065"/>
                  <a:pt x="244568" y="673432"/>
                </a:cubicBezTo>
                <a:cubicBezTo>
                  <a:pt x="232088" y="662216"/>
                  <a:pt x="220856" y="649754"/>
                  <a:pt x="209624" y="638538"/>
                </a:cubicBezTo>
                <a:cubicBezTo>
                  <a:pt x="205880" y="646015"/>
                  <a:pt x="203384" y="653493"/>
                  <a:pt x="204632" y="662216"/>
                </a:cubicBezTo>
                <a:lnTo>
                  <a:pt x="207128" y="678417"/>
                </a:lnTo>
                <a:lnTo>
                  <a:pt x="192152" y="680910"/>
                </a:lnTo>
                <a:cubicBezTo>
                  <a:pt x="192152" y="680910"/>
                  <a:pt x="162200" y="684648"/>
                  <a:pt x="138488" y="700849"/>
                </a:cubicBezTo>
                <a:cubicBezTo>
                  <a:pt x="134744" y="702096"/>
                  <a:pt x="132248" y="702096"/>
                  <a:pt x="128504" y="702096"/>
                </a:cubicBezTo>
                <a:cubicBezTo>
                  <a:pt x="124760" y="702096"/>
                  <a:pt x="118520" y="700849"/>
                  <a:pt x="116024" y="695864"/>
                </a:cubicBezTo>
                <a:cubicBezTo>
                  <a:pt x="111031" y="688387"/>
                  <a:pt x="113528" y="679664"/>
                  <a:pt x="121016" y="674679"/>
                </a:cubicBezTo>
                <a:cubicBezTo>
                  <a:pt x="138488" y="660970"/>
                  <a:pt x="159704" y="655985"/>
                  <a:pt x="173432" y="652247"/>
                </a:cubicBezTo>
                <a:cubicBezTo>
                  <a:pt x="173432" y="638538"/>
                  <a:pt x="179672" y="624830"/>
                  <a:pt x="187160" y="614860"/>
                </a:cubicBezTo>
                <a:cubicBezTo>
                  <a:pt x="138488" y="558779"/>
                  <a:pt x="97303" y="501453"/>
                  <a:pt x="64855" y="445373"/>
                </a:cubicBezTo>
                <a:close/>
                <a:moveTo>
                  <a:pt x="364377" y="209836"/>
                </a:moveTo>
                <a:cubicBezTo>
                  <a:pt x="238328" y="218560"/>
                  <a:pt x="129752" y="298318"/>
                  <a:pt x="79831" y="407986"/>
                </a:cubicBezTo>
                <a:cubicBezTo>
                  <a:pt x="112280" y="467805"/>
                  <a:pt x="157208" y="532609"/>
                  <a:pt x="213368" y="594920"/>
                </a:cubicBezTo>
                <a:cubicBezTo>
                  <a:pt x="220856" y="591181"/>
                  <a:pt x="229592" y="589935"/>
                  <a:pt x="240824" y="589935"/>
                </a:cubicBezTo>
                <a:lnTo>
                  <a:pt x="325689" y="589935"/>
                </a:lnTo>
                <a:cubicBezTo>
                  <a:pt x="310713" y="573734"/>
                  <a:pt x="300729" y="553795"/>
                  <a:pt x="300729" y="530116"/>
                </a:cubicBezTo>
                <a:cubicBezTo>
                  <a:pt x="300729" y="482760"/>
                  <a:pt x="340665" y="444127"/>
                  <a:pt x="386841" y="444127"/>
                </a:cubicBezTo>
                <a:cubicBezTo>
                  <a:pt x="435513" y="444127"/>
                  <a:pt x="474202" y="482760"/>
                  <a:pt x="474202" y="530116"/>
                </a:cubicBezTo>
                <a:cubicBezTo>
                  <a:pt x="474202" y="553795"/>
                  <a:pt x="465466" y="573734"/>
                  <a:pt x="450489" y="589935"/>
                </a:cubicBezTo>
                <a:lnTo>
                  <a:pt x="549082" y="589935"/>
                </a:lnTo>
                <a:cubicBezTo>
                  <a:pt x="555322" y="589935"/>
                  <a:pt x="560314" y="591181"/>
                  <a:pt x="566554" y="592428"/>
                </a:cubicBezTo>
                <a:cubicBezTo>
                  <a:pt x="623962" y="527624"/>
                  <a:pt x="666395" y="464066"/>
                  <a:pt x="696347" y="407986"/>
                </a:cubicBezTo>
                <a:cubicBezTo>
                  <a:pt x="677627" y="366861"/>
                  <a:pt x="651418" y="330720"/>
                  <a:pt x="618970" y="300811"/>
                </a:cubicBezTo>
                <a:cubicBezTo>
                  <a:pt x="555322" y="240992"/>
                  <a:pt x="474202" y="209836"/>
                  <a:pt x="388089" y="209836"/>
                </a:cubicBezTo>
                <a:cubicBezTo>
                  <a:pt x="379353" y="209836"/>
                  <a:pt x="371865" y="209836"/>
                  <a:pt x="364377" y="209836"/>
                </a:cubicBezTo>
                <a:close/>
                <a:moveTo>
                  <a:pt x="124760" y="174786"/>
                </a:moveTo>
                <a:cubicBezTo>
                  <a:pt x="92623" y="172138"/>
                  <a:pt x="67351" y="178680"/>
                  <a:pt x="51127" y="194881"/>
                </a:cubicBezTo>
                <a:cubicBezTo>
                  <a:pt x="21175" y="223544"/>
                  <a:pt x="26167" y="289594"/>
                  <a:pt x="62359" y="371845"/>
                </a:cubicBezTo>
                <a:cubicBezTo>
                  <a:pt x="102295" y="300811"/>
                  <a:pt x="164696" y="242238"/>
                  <a:pt x="239576" y="209836"/>
                </a:cubicBezTo>
                <a:cubicBezTo>
                  <a:pt x="195896" y="189273"/>
                  <a:pt x="156896" y="177434"/>
                  <a:pt x="124760" y="174786"/>
                </a:cubicBezTo>
                <a:close/>
                <a:moveTo>
                  <a:pt x="651262" y="174630"/>
                </a:moveTo>
                <a:cubicBezTo>
                  <a:pt x="619282" y="177122"/>
                  <a:pt x="580282" y="188650"/>
                  <a:pt x="536602" y="208590"/>
                </a:cubicBezTo>
                <a:cubicBezTo>
                  <a:pt x="574042" y="226037"/>
                  <a:pt x="608986" y="248469"/>
                  <a:pt x="640186" y="277132"/>
                </a:cubicBezTo>
                <a:cubicBezTo>
                  <a:pt x="670139" y="304549"/>
                  <a:pt x="693851" y="336951"/>
                  <a:pt x="713819" y="371845"/>
                </a:cubicBezTo>
                <a:cubicBezTo>
                  <a:pt x="750011" y="288348"/>
                  <a:pt x="753755" y="223544"/>
                  <a:pt x="723803" y="194881"/>
                </a:cubicBezTo>
                <a:cubicBezTo>
                  <a:pt x="708203" y="178680"/>
                  <a:pt x="683243" y="172138"/>
                  <a:pt x="651262" y="174630"/>
                </a:cubicBezTo>
                <a:close/>
                <a:moveTo>
                  <a:pt x="128972" y="143942"/>
                </a:moveTo>
                <a:cubicBezTo>
                  <a:pt x="171560" y="147836"/>
                  <a:pt x="222728" y="164972"/>
                  <a:pt x="279513" y="194881"/>
                </a:cubicBezTo>
                <a:cubicBezTo>
                  <a:pt x="305721" y="186158"/>
                  <a:pt x="333177" y="181173"/>
                  <a:pt x="361881" y="178680"/>
                </a:cubicBezTo>
                <a:cubicBezTo>
                  <a:pt x="408057" y="176188"/>
                  <a:pt x="454233" y="181173"/>
                  <a:pt x="496666" y="194881"/>
                </a:cubicBezTo>
                <a:cubicBezTo>
                  <a:pt x="552826" y="164972"/>
                  <a:pt x="603994" y="147836"/>
                  <a:pt x="646738" y="143942"/>
                </a:cubicBezTo>
                <a:cubicBezTo>
                  <a:pt x="689483" y="140047"/>
                  <a:pt x="723803" y="149394"/>
                  <a:pt x="746267" y="172449"/>
                </a:cubicBezTo>
                <a:cubicBezTo>
                  <a:pt x="791195" y="216067"/>
                  <a:pt x="782459" y="304549"/>
                  <a:pt x="730043" y="407986"/>
                </a:cubicBezTo>
                <a:cubicBezTo>
                  <a:pt x="748763" y="452850"/>
                  <a:pt x="757499" y="500207"/>
                  <a:pt x="757499" y="547563"/>
                </a:cubicBezTo>
                <a:cubicBezTo>
                  <a:pt x="757499" y="588689"/>
                  <a:pt x="751259" y="628568"/>
                  <a:pt x="737531" y="667201"/>
                </a:cubicBezTo>
                <a:cubicBezTo>
                  <a:pt x="784955" y="766899"/>
                  <a:pt x="788699" y="845412"/>
                  <a:pt x="746267" y="887783"/>
                </a:cubicBezTo>
                <a:cubicBezTo>
                  <a:pt x="727547" y="907723"/>
                  <a:pt x="698843" y="916447"/>
                  <a:pt x="665147" y="916447"/>
                </a:cubicBezTo>
                <a:cubicBezTo>
                  <a:pt x="635194" y="916447"/>
                  <a:pt x="601498" y="910215"/>
                  <a:pt x="562810" y="895261"/>
                </a:cubicBezTo>
                <a:cubicBezTo>
                  <a:pt x="562810" y="896507"/>
                  <a:pt x="562810" y="898999"/>
                  <a:pt x="562810" y="900246"/>
                </a:cubicBezTo>
                <a:lnTo>
                  <a:pt x="562810" y="933894"/>
                </a:lnTo>
                <a:cubicBezTo>
                  <a:pt x="562810" y="963803"/>
                  <a:pt x="539098" y="987482"/>
                  <a:pt x="509146" y="987482"/>
                </a:cubicBezTo>
                <a:lnTo>
                  <a:pt x="265785" y="987482"/>
                </a:lnTo>
                <a:cubicBezTo>
                  <a:pt x="237080" y="987482"/>
                  <a:pt x="213368" y="963803"/>
                  <a:pt x="213368" y="933894"/>
                </a:cubicBezTo>
                <a:lnTo>
                  <a:pt x="213368" y="900246"/>
                </a:lnTo>
                <a:cubicBezTo>
                  <a:pt x="213368" y="898999"/>
                  <a:pt x="213368" y="896507"/>
                  <a:pt x="213368" y="895261"/>
                </a:cubicBezTo>
                <a:cubicBezTo>
                  <a:pt x="174680" y="910215"/>
                  <a:pt x="140984" y="916447"/>
                  <a:pt x="111031" y="916447"/>
                </a:cubicBezTo>
                <a:cubicBezTo>
                  <a:pt x="77335" y="916447"/>
                  <a:pt x="48631" y="907723"/>
                  <a:pt x="29911" y="887783"/>
                </a:cubicBezTo>
                <a:cubicBezTo>
                  <a:pt x="-12521" y="845412"/>
                  <a:pt x="-8777" y="766899"/>
                  <a:pt x="37399" y="667201"/>
                </a:cubicBezTo>
                <a:cubicBezTo>
                  <a:pt x="21175" y="618598"/>
                  <a:pt x="13687" y="565011"/>
                  <a:pt x="19927" y="512669"/>
                </a:cubicBezTo>
                <a:cubicBezTo>
                  <a:pt x="22423" y="476529"/>
                  <a:pt x="32407" y="441634"/>
                  <a:pt x="44887" y="407986"/>
                </a:cubicBezTo>
                <a:cubicBezTo>
                  <a:pt x="-8777" y="300811"/>
                  <a:pt x="-15017" y="216067"/>
                  <a:pt x="29911" y="172449"/>
                </a:cubicBezTo>
                <a:cubicBezTo>
                  <a:pt x="52375" y="149394"/>
                  <a:pt x="86383" y="140047"/>
                  <a:pt x="128972" y="143942"/>
                </a:cubicBezTo>
                <a:close/>
                <a:moveTo>
                  <a:pt x="772600" y="0"/>
                </a:moveTo>
                <a:cubicBezTo>
                  <a:pt x="781260" y="0"/>
                  <a:pt x="788683" y="7356"/>
                  <a:pt x="788683" y="15939"/>
                </a:cubicBezTo>
                <a:lnTo>
                  <a:pt x="788683" y="52723"/>
                </a:lnTo>
                <a:lnTo>
                  <a:pt x="825798" y="52723"/>
                </a:lnTo>
                <a:cubicBezTo>
                  <a:pt x="834458" y="52723"/>
                  <a:pt x="840644" y="60079"/>
                  <a:pt x="840644" y="68662"/>
                </a:cubicBezTo>
                <a:cubicBezTo>
                  <a:pt x="840644" y="77245"/>
                  <a:pt x="834458" y="83376"/>
                  <a:pt x="825798" y="83376"/>
                </a:cubicBezTo>
                <a:lnTo>
                  <a:pt x="788683" y="83376"/>
                </a:lnTo>
                <a:lnTo>
                  <a:pt x="788683" y="120159"/>
                </a:lnTo>
                <a:cubicBezTo>
                  <a:pt x="788683" y="128742"/>
                  <a:pt x="781260" y="136099"/>
                  <a:pt x="772600" y="136099"/>
                </a:cubicBezTo>
                <a:cubicBezTo>
                  <a:pt x="763940" y="136099"/>
                  <a:pt x="757754" y="128742"/>
                  <a:pt x="757754" y="120159"/>
                </a:cubicBezTo>
                <a:lnTo>
                  <a:pt x="757754" y="83376"/>
                </a:lnTo>
                <a:lnTo>
                  <a:pt x="720639" y="83376"/>
                </a:lnTo>
                <a:cubicBezTo>
                  <a:pt x="711979" y="83376"/>
                  <a:pt x="704556" y="77245"/>
                  <a:pt x="704556" y="68662"/>
                </a:cubicBezTo>
                <a:cubicBezTo>
                  <a:pt x="704556" y="60079"/>
                  <a:pt x="711979" y="52723"/>
                  <a:pt x="720639" y="52723"/>
                </a:cubicBezTo>
                <a:lnTo>
                  <a:pt x="757754" y="52723"/>
                </a:lnTo>
                <a:lnTo>
                  <a:pt x="757754" y="15939"/>
                </a:lnTo>
                <a:cubicBezTo>
                  <a:pt x="757754" y="7356"/>
                  <a:pt x="763940" y="0"/>
                  <a:pt x="772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56" name="Freeform 555">
            <a:extLst>
              <a:ext uri="{FF2B5EF4-FFF2-40B4-BE49-F238E27FC236}">
                <a16:creationId xmlns:a16="http://schemas.microsoft.com/office/drawing/2014/main" id="{EE417330-C299-8749-A6AA-C3C2E826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386" y="4408151"/>
            <a:ext cx="1268275" cy="1067388"/>
          </a:xfrm>
          <a:custGeom>
            <a:avLst/>
            <a:gdLst>
              <a:gd name="connsiteX0" fmla="*/ 629570 w 1268275"/>
              <a:gd name="connsiteY0" fmla="*/ 648902 h 1067388"/>
              <a:gd name="connsiteX1" fmla="*/ 625850 w 1268275"/>
              <a:gd name="connsiteY1" fmla="*/ 650148 h 1067388"/>
              <a:gd name="connsiteX2" fmla="*/ 571296 w 1268275"/>
              <a:gd name="connsiteY2" fmla="*/ 756014 h 1067388"/>
              <a:gd name="connsiteX3" fmla="*/ 546498 w 1268275"/>
              <a:gd name="connsiteY3" fmla="*/ 774697 h 1067388"/>
              <a:gd name="connsiteX4" fmla="*/ 428710 w 1268275"/>
              <a:gd name="connsiteY4" fmla="*/ 794625 h 1067388"/>
              <a:gd name="connsiteX5" fmla="*/ 426230 w 1268275"/>
              <a:gd name="connsiteY5" fmla="*/ 797116 h 1067388"/>
              <a:gd name="connsiteX6" fmla="*/ 427470 w 1268275"/>
              <a:gd name="connsiteY6" fmla="*/ 799607 h 1067388"/>
              <a:gd name="connsiteX7" fmla="*/ 510542 w 1268275"/>
              <a:gd name="connsiteY7" fmla="*/ 885546 h 1067388"/>
              <a:gd name="connsiteX8" fmla="*/ 520461 w 1268275"/>
              <a:gd name="connsiteY8" fmla="*/ 914192 h 1067388"/>
              <a:gd name="connsiteX9" fmla="*/ 503103 w 1268275"/>
              <a:gd name="connsiteY9" fmla="*/ 1032514 h 1067388"/>
              <a:gd name="connsiteX10" fmla="*/ 504342 w 1268275"/>
              <a:gd name="connsiteY10" fmla="*/ 1035005 h 1067388"/>
              <a:gd name="connsiteX11" fmla="*/ 506822 w 1268275"/>
              <a:gd name="connsiteY11" fmla="*/ 1036250 h 1067388"/>
              <a:gd name="connsiteX12" fmla="*/ 613451 w 1268275"/>
              <a:gd name="connsiteY12" fmla="*/ 982694 h 1067388"/>
              <a:gd name="connsiteX13" fmla="*/ 643208 w 1268275"/>
              <a:gd name="connsiteY13" fmla="*/ 982694 h 1067388"/>
              <a:gd name="connsiteX14" fmla="*/ 751077 w 1268275"/>
              <a:gd name="connsiteY14" fmla="*/ 1036250 h 1067388"/>
              <a:gd name="connsiteX15" fmla="*/ 753557 w 1268275"/>
              <a:gd name="connsiteY15" fmla="*/ 1035005 h 1067388"/>
              <a:gd name="connsiteX16" fmla="*/ 754797 w 1268275"/>
              <a:gd name="connsiteY16" fmla="*/ 1032514 h 1067388"/>
              <a:gd name="connsiteX17" fmla="*/ 738679 w 1268275"/>
              <a:gd name="connsiteY17" fmla="*/ 914192 h 1067388"/>
              <a:gd name="connsiteX18" fmla="*/ 747358 w 1268275"/>
              <a:gd name="connsiteY18" fmla="*/ 885546 h 1067388"/>
              <a:gd name="connsiteX19" fmla="*/ 830430 w 1268275"/>
              <a:gd name="connsiteY19" fmla="*/ 799607 h 1067388"/>
              <a:gd name="connsiteX20" fmla="*/ 831670 w 1268275"/>
              <a:gd name="connsiteY20" fmla="*/ 797116 h 1067388"/>
              <a:gd name="connsiteX21" fmla="*/ 827950 w 1268275"/>
              <a:gd name="connsiteY21" fmla="*/ 794625 h 1067388"/>
              <a:gd name="connsiteX22" fmla="*/ 711401 w 1268275"/>
              <a:gd name="connsiteY22" fmla="*/ 774697 h 1067388"/>
              <a:gd name="connsiteX23" fmla="*/ 687844 w 1268275"/>
              <a:gd name="connsiteY23" fmla="*/ 756014 h 1067388"/>
              <a:gd name="connsiteX24" fmla="*/ 632049 w 1268275"/>
              <a:gd name="connsiteY24" fmla="*/ 650148 h 1067388"/>
              <a:gd name="connsiteX25" fmla="*/ 629570 w 1268275"/>
              <a:gd name="connsiteY25" fmla="*/ 648902 h 1067388"/>
              <a:gd name="connsiteX26" fmla="*/ 591134 w 1268275"/>
              <a:gd name="connsiteY26" fmla="*/ 398558 h 1067388"/>
              <a:gd name="connsiteX27" fmla="*/ 571296 w 1268275"/>
              <a:gd name="connsiteY27" fmla="*/ 418486 h 1067388"/>
              <a:gd name="connsiteX28" fmla="*/ 571296 w 1268275"/>
              <a:gd name="connsiteY28" fmla="*/ 599082 h 1067388"/>
              <a:gd name="connsiteX29" fmla="*/ 591134 w 1268275"/>
              <a:gd name="connsiteY29" fmla="*/ 617765 h 1067388"/>
              <a:gd name="connsiteX30" fmla="*/ 666766 w 1268275"/>
              <a:gd name="connsiteY30" fmla="*/ 617765 h 1067388"/>
              <a:gd name="connsiteX31" fmla="*/ 686604 w 1268275"/>
              <a:gd name="connsiteY31" fmla="*/ 599082 h 1067388"/>
              <a:gd name="connsiteX32" fmla="*/ 686604 w 1268275"/>
              <a:gd name="connsiteY32" fmla="*/ 418486 h 1067388"/>
              <a:gd name="connsiteX33" fmla="*/ 666766 w 1268275"/>
              <a:gd name="connsiteY33" fmla="*/ 398558 h 1067388"/>
              <a:gd name="connsiteX34" fmla="*/ 1030178 w 1268275"/>
              <a:gd name="connsiteY34" fmla="*/ 333906 h 1067388"/>
              <a:gd name="connsiteX35" fmla="*/ 973882 w 1268275"/>
              <a:gd name="connsiteY35" fmla="*/ 439809 h 1067388"/>
              <a:gd name="connsiteX36" fmla="*/ 948862 w 1268275"/>
              <a:gd name="connsiteY36" fmla="*/ 457252 h 1067388"/>
              <a:gd name="connsiteX37" fmla="*/ 830016 w 1268275"/>
              <a:gd name="connsiteY37" fmla="*/ 477187 h 1067388"/>
              <a:gd name="connsiteX38" fmla="*/ 828765 w 1268275"/>
              <a:gd name="connsiteY38" fmla="*/ 478432 h 1067388"/>
              <a:gd name="connsiteX39" fmla="*/ 828765 w 1268275"/>
              <a:gd name="connsiteY39" fmla="*/ 482170 h 1067388"/>
              <a:gd name="connsiteX40" fmla="*/ 912582 w 1268275"/>
              <a:gd name="connsiteY40" fmla="*/ 568138 h 1067388"/>
              <a:gd name="connsiteX41" fmla="*/ 922591 w 1268275"/>
              <a:gd name="connsiteY41" fmla="*/ 596795 h 1067388"/>
              <a:gd name="connsiteX42" fmla="*/ 905076 w 1268275"/>
              <a:gd name="connsiteY42" fmla="*/ 715157 h 1067388"/>
              <a:gd name="connsiteX43" fmla="*/ 906327 w 1268275"/>
              <a:gd name="connsiteY43" fmla="*/ 718894 h 1067388"/>
              <a:gd name="connsiteX44" fmla="*/ 908829 w 1268275"/>
              <a:gd name="connsiteY44" fmla="*/ 718894 h 1067388"/>
              <a:gd name="connsiteX45" fmla="*/ 1016417 w 1268275"/>
              <a:gd name="connsiteY45" fmla="*/ 665320 h 1067388"/>
              <a:gd name="connsiteX46" fmla="*/ 1032680 w 1268275"/>
              <a:gd name="connsiteY46" fmla="*/ 661582 h 1067388"/>
              <a:gd name="connsiteX47" fmla="*/ 1047692 w 1268275"/>
              <a:gd name="connsiteY47" fmla="*/ 665320 h 1067388"/>
              <a:gd name="connsiteX48" fmla="*/ 1155279 w 1268275"/>
              <a:gd name="connsiteY48" fmla="*/ 718894 h 1067388"/>
              <a:gd name="connsiteX49" fmla="*/ 1159032 w 1268275"/>
              <a:gd name="connsiteY49" fmla="*/ 718894 h 1067388"/>
              <a:gd name="connsiteX50" fmla="*/ 1159032 w 1268275"/>
              <a:gd name="connsiteY50" fmla="*/ 715157 h 1067388"/>
              <a:gd name="connsiteX51" fmla="*/ 1142769 w 1268275"/>
              <a:gd name="connsiteY51" fmla="*/ 596795 h 1067388"/>
              <a:gd name="connsiteX52" fmla="*/ 1151526 w 1268275"/>
              <a:gd name="connsiteY52" fmla="*/ 568138 h 1067388"/>
              <a:gd name="connsiteX53" fmla="*/ 1236595 w 1268275"/>
              <a:gd name="connsiteY53" fmla="*/ 482170 h 1067388"/>
              <a:gd name="connsiteX54" fmla="*/ 1236595 w 1268275"/>
              <a:gd name="connsiteY54" fmla="*/ 478432 h 1067388"/>
              <a:gd name="connsiteX55" fmla="*/ 1234093 w 1268275"/>
              <a:gd name="connsiteY55" fmla="*/ 477187 h 1067388"/>
              <a:gd name="connsiteX56" fmla="*/ 1115246 w 1268275"/>
              <a:gd name="connsiteY56" fmla="*/ 457252 h 1067388"/>
              <a:gd name="connsiteX57" fmla="*/ 1091477 w 1268275"/>
              <a:gd name="connsiteY57" fmla="*/ 439809 h 1067388"/>
              <a:gd name="connsiteX58" fmla="*/ 1035182 w 1268275"/>
              <a:gd name="connsiteY58" fmla="*/ 333906 h 1067388"/>
              <a:gd name="connsiteX59" fmla="*/ 1030178 w 1268275"/>
              <a:gd name="connsiteY59" fmla="*/ 333906 h 1067388"/>
              <a:gd name="connsiteX60" fmla="*/ 232838 w 1268275"/>
              <a:gd name="connsiteY60" fmla="*/ 332660 h 1067388"/>
              <a:gd name="connsiteX61" fmla="*/ 230358 w 1268275"/>
              <a:gd name="connsiteY61" fmla="*/ 333906 h 1067388"/>
              <a:gd name="connsiteX62" fmla="*/ 174564 w 1268275"/>
              <a:gd name="connsiteY62" fmla="*/ 439809 h 1067388"/>
              <a:gd name="connsiteX63" fmla="*/ 151006 w 1268275"/>
              <a:gd name="connsiteY63" fmla="*/ 457252 h 1067388"/>
              <a:gd name="connsiteX64" fmla="*/ 33218 w 1268275"/>
              <a:gd name="connsiteY64" fmla="*/ 477187 h 1067388"/>
              <a:gd name="connsiteX65" fmla="*/ 30738 w 1268275"/>
              <a:gd name="connsiteY65" fmla="*/ 478432 h 1067388"/>
              <a:gd name="connsiteX66" fmla="*/ 31978 w 1268275"/>
              <a:gd name="connsiteY66" fmla="*/ 482170 h 1067388"/>
              <a:gd name="connsiteX67" fmla="*/ 115050 w 1268275"/>
              <a:gd name="connsiteY67" fmla="*/ 568138 h 1067388"/>
              <a:gd name="connsiteX68" fmla="*/ 123729 w 1268275"/>
              <a:gd name="connsiteY68" fmla="*/ 596795 h 1067388"/>
              <a:gd name="connsiteX69" fmla="*/ 107611 w 1268275"/>
              <a:gd name="connsiteY69" fmla="*/ 715157 h 1067388"/>
              <a:gd name="connsiteX70" fmla="*/ 108850 w 1268275"/>
              <a:gd name="connsiteY70" fmla="*/ 718894 h 1067388"/>
              <a:gd name="connsiteX71" fmla="*/ 110090 w 1268275"/>
              <a:gd name="connsiteY71" fmla="*/ 718894 h 1067388"/>
              <a:gd name="connsiteX72" fmla="*/ 217959 w 1268275"/>
              <a:gd name="connsiteY72" fmla="*/ 665320 h 1067388"/>
              <a:gd name="connsiteX73" fmla="*/ 247716 w 1268275"/>
              <a:gd name="connsiteY73" fmla="*/ 665320 h 1067388"/>
              <a:gd name="connsiteX74" fmla="*/ 354345 w 1268275"/>
              <a:gd name="connsiteY74" fmla="*/ 718894 h 1067388"/>
              <a:gd name="connsiteX75" fmla="*/ 358065 w 1268275"/>
              <a:gd name="connsiteY75" fmla="*/ 718894 h 1067388"/>
              <a:gd name="connsiteX76" fmla="*/ 359305 w 1268275"/>
              <a:gd name="connsiteY76" fmla="*/ 715157 h 1067388"/>
              <a:gd name="connsiteX77" fmla="*/ 341947 w 1268275"/>
              <a:gd name="connsiteY77" fmla="*/ 596795 h 1067388"/>
              <a:gd name="connsiteX78" fmla="*/ 350626 w 1268275"/>
              <a:gd name="connsiteY78" fmla="*/ 568138 h 1067388"/>
              <a:gd name="connsiteX79" fmla="*/ 434937 w 1268275"/>
              <a:gd name="connsiteY79" fmla="*/ 482170 h 1067388"/>
              <a:gd name="connsiteX80" fmla="*/ 434937 w 1268275"/>
              <a:gd name="connsiteY80" fmla="*/ 478432 h 1067388"/>
              <a:gd name="connsiteX81" fmla="*/ 432458 w 1268275"/>
              <a:gd name="connsiteY81" fmla="*/ 477187 h 1067388"/>
              <a:gd name="connsiteX82" fmla="*/ 315909 w 1268275"/>
              <a:gd name="connsiteY82" fmla="*/ 457252 h 1067388"/>
              <a:gd name="connsiteX83" fmla="*/ 291112 w 1268275"/>
              <a:gd name="connsiteY83" fmla="*/ 439809 h 1067388"/>
              <a:gd name="connsiteX84" fmla="*/ 236557 w 1268275"/>
              <a:gd name="connsiteY84" fmla="*/ 333906 h 1067388"/>
              <a:gd name="connsiteX85" fmla="*/ 232838 w 1268275"/>
              <a:gd name="connsiteY85" fmla="*/ 332660 h 1067388"/>
              <a:gd name="connsiteX86" fmla="*/ 993898 w 1268275"/>
              <a:gd name="connsiteY86" fmla="*/ 80985 h 1067388"/>
              <a:gd name="connsiteX87" fmla="*/ 973882 w 1268275"/>
              <a:gd name="connsiteY87" fmla="*/ 100920 h 1067388"/>
              <a:gd name="connsiteX88" fmla="*/ 973882 w 1268275"/>
              <a:gd name="connsiteY88" fmla="*/ 281578 h 1067388"/>
              <a:gd name="connsiteX89" fmla="*/ 993898 w 1268275"/>
              <a:gd name="connsiteY89" fmla="*/ 300266 h 1067388"/>
              <a:gd name="connsiteX90" fmla="*/ 1071461 w 1268275"/>
              <a:gd name="connsiteY90" fmla="*/ 300266 h 1067388"/>
              <a:gd name="connsiteX91" fmla="*/ 1090226 w 1268275"/>
              <a:gd name="connsiteY91" fmla="*/ 281578 h 1067388"/>
              <a:gd name="connsiteX92" fmla="*/ 1090226 w 1268275"/>
              <a:gd name="connsiteY92" fmla="*/ 100920 h 1067388"/>
              <a:gd name="connsiteX93" fmla="*/ 1071461 w 1268275"/>
              <a:gd name="connsiteY93" fmla="*/ 80985 h 1067388"/>
              <a:gd name="connsiteX94" fmla="*/ 194402 w 1268275"/>
              <a:gd name="connsiteY94" fmla="*/ 80985 h 1067388"/>
              <a:gd name="connsiteX95" fmla="*/ 174564 w 1268275"/>
              <a:gd name="connsiteY95" fmla="*/ 100920 h 1067388"/>
              <a:gd name="connsiteX96" fmla="*/ 174564 w 1268275"/>
              <a:gd name="connsiteY96" fmla="*/ 281578 h 1067388"/>
              <a:gd name="connsiteX97" fmla="*/ 194402 w 1268275"/>
              <a:gd name="connsiteY97" fmla="*/ 300266 h 1067388"/>
              <a:gd name="connsiteX98" fmla="*/ 232838 w 1268275"/>
              <a:gd name="connsiteY98" fmla="*/ 300266 h 1067388"/>
              <a:gd name="connsiteX99" fmla="*/ 271274 w 1268275"/>
              <a:gd name="connsiteY99" fmla="*/ 300266 h 1067388"/>
              <a:gd name="connsiteX100" fmla="*/ 289872 w 1268275"/>
              <a:gd name="connsiteY100" fmla="*/ 281578 h 1067388"/>
              <a:gd name="connsiteX101" fmla="*/ 289872 w 1268275"/>
              <a:gd name="connsiteY101" fmla="*/ 100920 h 1067388"/>
              <a:gd name="connsiteX102" fmla="*/ 271274 w 1268275"/>
              <a:gd name="connsiteY102" fmla="*/ 80985 h 1067388"/>
              <a:gd name="connsiteX103" fmla="*/ 694043 w 1268275"/>
              <a:gd name="connsiteY103" fmla="*/ 32383 h 1067388"/>
              <a:gd name="connsiteX104" fmla="*/ 694043 w 1268275"/>
              <a:gd name="connsiteY104" fmla="*/ 376139 h 1067388"/>
              <a:gd name="connsiteX105" fmla="*/ 717601 w 1268275"/>
              <a:gd name="connsiteY105" fmla="*/ 418486 h 1067388"/>
              <a:gd name="connsiteX106" fmla="*/ 717601 w 1268275"/>
              <a:gd name="connsiteY106" fmla="*/ 490724 h 1067388"/>
              <a:gd name="connsiteX107" fmla="*/ 737439 w 1268275"/>
              <a:gd name="connsiteY107" fmla="*/ 458342 h 1067388"/>
              <a:gd name="connsiteX108" fmla="*/ 790753 w 1268275"/>
              <a:gd name="connsiteY108" fmla="*/ 53556 h 1067388"/>
              <a:gd name="connsiteX109" fmla="*/ 785794 w 1268275"/>
              <a:gd name="connsiteY109" fmla="*/ 38611 h 1067388"/>
              <a:gd name="connsiteX110" fmla="*/ 772155 w 1268275"/>
              <a:gd name="connsiteY110" fmla="*/ 32383 h 1067388"/>
              <a:gd name="connsiteX111" fmla="*/ 594853 w 1268275"/>
              <a:gd name="connsiteY111" fmla="*/ 32383 h 1067388"/>
              <a:gd name="connsiteX112" fmla="*/ 594853 w 1268275"/>
              <a:gd name="connsiteY112" fmla="*/ 367421 h 1067388"/>
              <a:gd name="connsiteX113" fmla="*/ 663046 w 1268275"/>
              <a:gd name="connsiteY113" fmla="*/ 367421 h 1067388"/>
              <a:gd name="connsiteX114" fmla="*/ 663046 w 1268275"/>
              <a:gd name="connsiteY114" fmla="*/ 32383 h 1067388"/>
              <a:gd name="connsiteX115" fmla="*/ 485744 w 1268275"/>
              <a:gd name="connsiteY115" fmla="*/ 32383 h 1067388"/>
              <a:gd name="connsiteX116" fmla="*/ 470866 w 1268275"/>
              <a:gd name="connsiteY116" fmla="*/ 38611 h 1067388"/>
              <a:gd name="connsiteX117" fmla="*/ 467146 w 1268275"/>
              <a:gd name="connsiteY117" fmla="*/ 53556 h 1067388"/>
              <a:gd name="connsiteX118" fmla="*/ 520461 w 1268275"/>
              <a:gd name="connsiteY118" fmla="*/ 458342 h 1067388"/>
              <a:gd name="connsiteX119" fmla="*/ 540299 w 1268275"/>
              <a:gd name="connsiteY119" fmla="*/ 490724 h 1067388"/>
              <a:gd name="connsiteX120" fmla="*/ 540299 w 1268275"/>
              <a:gd name="connsiteY120" fmla="*/ 418486 h 1067388"/>
              <a:gd name="connsiteX121" fmla="*/ 563856 w 1268275"/>
              <a:gd name="connsiteY121" fmla="*/ 376139 h 1067388"/>
              <a:gd name="connsiteX122" fmla="*/ 563856 w 1268275"/>
              <a:gd name="connsiteY122" fmla="*/ 32383 h 1067388"/>
              <a:gd name="connsiteX123" fmla="*/ 888813 w 1268275"/>
              <a:gd name="connsiteY123" fmla="*/ 0 h 1067388"/>
              <a:gd name="connsiteX124" fmla="*/ 906327 w 1268275"/>
              <a:gd name="connsiteY124" fmla="*/ 13705 h 1067388"/>
              <a:gd name="connsiteX125" fmla="*/ 922591 w 1268275"/>
              <a:gd name="connsiteY125" fmla="*/ 140789 h 1067388"/>
              <a:gd name="connsiteX126" fmla="*/ 942607 w 1268275"/>
              <a:gd name="connsiteY126" fmla="*/ 174429 h 1067388"/>
              <a:gd name="connsiteX127" fmla="*/ 942607 w 1268275"/>
              <a:gd name="connsiteY127" fmla="*/ 100920 h 1067388"/>
              <a:gd name="connsiteX128" fmla="*/ 966376 w 1268275"/>
              <a:gd name="connsiteY128" fmla="*/ 58558 h 1067388"/>
              <a:gd name="connsiteX129" fmla="*/ 966376 w 1268275"/>
              <a:gd name="connsiteY129" fmla="*/ 16197 h 1067388"/>
              <a:gd name="connsiteX130" fmla="*/ 981388 w 1268275"/>
              <a:gd name="connsiteY130" fmla="*/ 0 h 1067388"/>
              <a:gd name="connsiteX131" fmla="*/ 997651 w 1268275"/>
              <a:gd name="connsiteY131" fmla="*/ 16197 h 1067388"/>
              <a:gd name="connsiteX132" fmla="*/ 997651 w 1268275"/>
              <a:gd name="connsiteY132" fmla="*/ 49837 h 1067388"/>
              <a:gd name="connsiteX133" fmla="*/ 1066457 w 1268275"/>
              <a:gd name="connsiteY133" fmla="*/ 49837 h 1067388"/>
              <a:gd name="connsiteX134" fmla="*/ 1066457 w 1268275"/>
              <a:gd name="connsiteY134" fmla="*/ 16197 h 1067388"/>
              <a:gd name="connsiteX135" fmla="*/ 1082720 w 1268275"/>
              <a:gd name="connsiteY135" fmla="*/ 0 h 1067388"/>
              <a:gd name="connsiteX136" fmla="*/ 1097732 w 1268275"/>
              <a:gd name="connsiteY136" fmla="*/ 16197 h 1067388"/>
              <a:gd name="connsiteX137" fmla="*/ 1097732 w 1268275"/>
              <a:gd name="connsiteY137" fmla="*/ 58558 h 1067388"/>
              <a:gd name="connsiteX138" fmla="*/ 1121501 w 1268275"/>
              <a:gd name="connsiteY138" fmla="*/ 100920 h 1067388"/>
              <a:gd name="connsiteX139" fmla="*/ 1121501 w 1268275"/>
              <a:gd name="connsiteY139" fmla="*/ 174429 h 1067388"/>
              <a:gd name="connsiteX140" fmla="*/ 1141518 w 1268275"/>
              <a:gd name="connsiteY140" fmla="*/ 140789 h 1067388"/>
              <a:gd name="connsiteX141" fmla="*/ 1159032 w 1268275"/>
              <a:gd name="connsiteY141" fmla="*/ 13705 h 1067388"/>
              <a:gd name="connsiteX142" fmla="*/ 1176546 w 1268275"/>
              <a:gd name="connsiteY142" fmla="*/ 0 h 1067388"/>
              <a:gd name="connsiteX143" fmla="*/ 1190307 w 1268275"/>
              <a:gd name="connsiteY143" fmla="*/ 18689 h 1067388"/>
              <a:gd name="connsiteX144" fmla="*/ 1172793 w 1268275"/>
              <a:gd name="connsiteY144" fmla="*/ 144527 h 1067388"/>
              <a:gd name="connsiteX145" fmla="*/ 1121501 w 1268275"/>
              <a:gd name="connsiteY145" fmla="*/ 209314 h 1067388"/>
              <a:gd name="connsiteX146" fmla="*/ 1121501 w 1268275"/>
              <a:gd name="connsiteY146" fmla="*/ 281578 h 1067388"/>
              <a:gd name="connsiteX147" fmla="*/ 1071461 w 1268275"/>
              <a:gd name="connsiteY147" fmla="*/ 332660 h 1067388"/>
              <a:gd name="connsiteX148" fmla="*/ 1070210 w 1268275"/>
              <a:gd name="connsiteY148" fmla="*/ 332660 h 1067388"/>
              <a:gd name="connsiteX149" fmla="*/ 1118999 w 1268275"/>
              <a:gd name="connsiteY149" fmla="*/ 424858 h 1067388"/>
              <a:gd name="connsiteX150" fmla="*/ 1121501 w 1268275"/>
              <a:gd name="connsiteY150" fmla="*/ 426104 h 1067388"/>
              <a:gd name="connsiteX151" fmla="*/ 1239097 w 1268275"/>
              <a:gd name="connsiteY151" fmla="*/ 446039 h 1067388"/>
              <a:gd name="connsiteX152" fmla="*/ 1266619 w 1268275"/>
              <a:gd name="connsiteY152" fmla="*/ 469711 h 1067388"/>
              <a:gd name="connsiteX153" fmla="*/ 1257862 w 1268275"/>
              <a:gd name="connsiteY153" fmla="*/ 504597 h 1067388"/>
              <a:gd name="connsiteX154" fmla="*/ 1174044 w 1268275"/>
              <a:gd name="connsiteY154" fmla="*/ 589319 h 1067388"/>
              <a:gd name="connsiteX155" fmla="*/ 1174044 w 1268275"/>
              <a:gd name="connsiteY155" fmla="*/ 593057 h 1067388"/>
              <a:gd name="connsiteX156" fmla="*/ 1190307 w 1268275"/>
              <a:gd name="connsiteY156" fmla="*/ 710173 h 1067388"/>
              <a:gd name="connsiteX157" fmla="*/ 1176546 w 1268275"/>
              <a:gd name="connsiteY157" fmla="*/ 743813 h 1067388"/>
              <a:gd name="connsiteX158" fmla="*/ 1157781 w 1268275"/>
              <a:gd name="connsiteY158" fmla="*/ 750042 h 1067388"/>
              <a:gd name="connsiteX159" fmla="*/ 1141518 w 1268275"/>
              <a:gd name="connsiteY159" fmla="*/ 746305 h 1067388"/>
              <a:gd name="connsiteX160" fmla="*/ 1033931 w 1268275"/>
              <a:gd name="connsiteY160" fmla="*/ 692730 h 1067388"/>
              <a:gd name="connsiteX161" fmla="*/ 1031429 w 1268275"/>
              <a:gd name="connsiteY161" fmla="*/ 692730 h 1067388"/>
              <a:gd name="connsiteX162" fmla="*/ 922591 w 1268275"/>
              <a:gd name="connsiteY162" fmla="*/ 746305 h 1067388"/>
              <a:gd name="connsiteX163" fmla="*/ 887562 w 1268275"/>
              <a:gd name="connsiteY163" fmla="*/ 743813 h 1067388"/>
              <a:gd name="connsiteX164" fmla="*/ 873801 w 1268275"/>
              <a:gd name="connsiteY164" fmla="*/ 710173 h 1067388"/>
              <a:gd name="connsiteX165" fmla="*/ 891315 w 1268275"/>
              <a:gd name="connsiteY165" fmla="*/ 593057 h 1067388"/>
              <a:gd name="connsiteX166" fmla="*/ 891315 w 1268275"/>
              <a:gd name="connsiteY166" fmla="*/ 589319 h 1067388"/>
              <a:gd name="connsiteX167" fmla="*/ 806246 w 1268275"/>
              <a:gd name="connsiteY167" fmla="*/ 504597 h 1067388"/>
              <a:gd name="connsiteX168" fmla="*/ 798740 w 1268275"/>
              <a:gd name="connsiteY168" fmla="*/ 469711 h 1067388"/>
              <a:gd name="connsiteX169" fmla="*/ 825012 w 1268275"/>
              <a:gd name="connsiteY169" fmla="*/ 446039 h 1067388"/>
              <a:gd name="connsiteX170" fmla="*/ 943858 w 1268275"/>
              <a:gd name="connsiteY170" fmla="*/ 426104 h 1067388"/>
              <a:gd name="connsiteX171" fmla="*/ 946360 w 1268275"/>
              <a:gd name="connsiteY171" fmla="*/ 424858 h 1067388"/>
              <a:gd name="connsiteX172" fmla="*/ 995149 w 1268275"/>
              <a:gd name="connsiteY172" fmla="*/ 332660 h 1067388"/>
              <a:gd name="connsiteX173" fmla="*/ 993898 w 1268275"/>
              <a:gd name="connsiteY173" fmla="*/ 332660 h 1067388"/>
              <a:gd name="connsiteX174" fmla="*/ 942607 w 1268275"/>
              <a:gd name="connsiteY174" fmla="*/ 281578 h 1067388"/>
              <a:gd name="connsiteX175" fmla="*/ 942607 w 1268275"/>
              <a:gd name="connsiteY175" fmla="*/ 209314 h 1067388"/>
              <a:gd name="connsiteX176" fmla="*/ 892566 w 1268275"/>
              <a:gd name="connsiteY176" fmla="*/ 144527 h 1067388"/>
              <a:gd name="connsiteX177" fmla="*/ 875052 w 1268275"/>
              <a:gd name="connsiteY177" fmla="*/ 18689 h 1067388"/>
              <a:gd name="connsiteX178" fmla="*/ 888813 w 1268275"/>
              <a:gd name="connsiteY178" fmla="*/ 0 h 1067388"/>
              <a:gd name="connsiteX179" fmla="*/ 485744 w 1268275"/>
              <a:gd name="connsiteY179" fmla="*/ 0 h 1067388"/>
              <a:gd name="connsiteX180" fmla="*/ 772155 w 1268275"/>
              <a:gd name="connsiteY180" fmla="*/ 0 h 1067388"/>
              <a:gd name="connsiteX181" fmla="*/ 809352 w 1268275"/>
              <a:gd name="connsiteY181" fmla="*/ 18683 h 1067388"/>
              <a:gd name="connsiteX182" fmla="*/ 821751 w 1268275"/>
              <a:gd name="connsiteY182" fmla="*/ 57293 h 1067388"/>
              <a:gd name="connsiteX183" fmla="*/ 768436 w 1268275"/>
              <a:gd name="connsiteY183" fmla="*/ 462078 h 1067388"/>
              <a:gd name="connsiteX184" fmla="*/ 717601 w 1268275"/>
              <a:gd name="connsiteY184" fmla="*/ 526844 h 1067388"/>
              <a:gd name="connsiteX185" fmla="*/ 717601 w 1268275"/>
              <a:gd name="connsiteY185" fmla="*/ 599082 h 1067388"/>
              <a:gd name="connsiteX186" fmla="*/ 666766 w 1268275"/>
              <a:gd name="connsiteY186" fmla="*/ 648902 h 1067388"/>
              <a:gd name="connsiteX187" fmla="*/ 665526 w 1268275"/>
              <a:gd name="connsiteY187" fmla="*/ 648902 h 1067388"/>
              <a:gd name="connsiteX188" fmla="*/ 715121 w 1268275"/>
              <a:gd name="connsiteY188" fmla="*/ 742314 h 1067388"/>
              <a:gd name="connsiteX189" fmla="*/ 716361 w 1268275"/>
              <a:gd name="connsiteY189" fmla="*/ 743560 h 1067388"/>
              <a:gd name="connsiteX190" fmla="*/ 834149 w 1268275"/>
              <a:gd name="connsiteY190" fmla="*/ 763487 h 1067388"/>
              <a:gd name="connsiteX191" fmla="*/ 860187 w 1268275"/>
              <a:gd name="connsiteY191" fmla="*/ 787152 h 1067388"/>
              <a:gd name="connsiteX192" fmla="*/ 852747 w 1268275"/>
              <a:gd name="connsiteY192" fmla="*/ 820780 h 1067388"/>
              <a:gd name="connsiteX193" fmla="*/ 769675 w 1268275"/>
              <a:gd name="connsiteY193" fmla="*/ 906719 h 1067388"/>
              <a:gd name="connsiteX194" fmla="*/ 768436 w 1268275"/>
              <a:gd name="connsiteY194" fmla="*/ 909210 h 1067388"/>
              <a:gd name="connsiteX195" fmla="*/ 785794 w 1268275"/>
              <a:gd name="connsiteY195" fmla="*/ 1028777 h 1067388"/>
              <a:gd name="connsiteX196" fmla="*/ 772155 w 1268275"/>
              <a:gd name="connsiteY196" fmla="*/ 1059915 h 1067388"/>
              <a:gd name="connsiteX197" fmla="*/ 737439 w 1268275"/>
              <a:gd name="connsiteY197" fmla="*/ 1063651 h 1067388"/>
              <a:gd name="connsiteX198" fmla="*/ 629570 w 1268275"/>
              <a:gd name="connsiteY198" fmla="*/ 1010095 h 1067388"/>
              <a:gd name="connsiteX199" fmla="*/ 627090 w 1268275"/>
              <a:gd name="connsiteY199" fmla="*/ 1010095 h 1067388"/>
              <a:gd name="connsiteX200" fmla="*/ 520461 w 1268275"/>
              <a:gd name="connsiteY200" fmla="*/ 1063651 h 1067388"/>
              <a:gd name="connsiteX201" fmla="*/ 505582 w 1268275"/>
              <a:gd name="connsiteY201" fmla="*/ 1067388 h 1067388"/>
              <a:gd name="connsiteX202" fmla="*/ 485744 w 1268275"/>
              <a:gd name="connsiteY202" fmla="*/ 1059915 h 1067388"/>
              <a:gd name="connsiteX203" fmla="*/ 472106 w 1268275"/>
              <a:gd name="connsiteY203" fmla="*/ 1028777 h 1067388"/>
              <a:gd name="connsiteX204" fmla="*/ 489464 w 1268275"/>
              <a:gd name="connsiteY204" fmla="*/ 909210 h 1067388"/>
              <a:gd name="connsiteX205" fmla="*/ 488224 w 1268275"/>
              <a:gd name="connsiteY205" fmla="*/ 906719 h 1067388"/>
              <a:gd name="connsiteX206" fmla="*/ 405152 w 1268275"/>
              <a:gd name="connsiteY206" fmla="*/ 820780 h 1067388"/>
              <a:gd name="connsiteX207" fmla="*/ 397713 w 1268275"/>
              <a:gd name="connsiteY207" fmla="*/ 787152 h 1067388"/>
              <a:gd name="connsiteX208" fmla="*/ 423751 w 1268275"/>
              <a:gd name="connsiteY208" fmla="*/ 763487 h 1067388"/>
              <a:gd name="connsiteX209" fmla="*/ 541539 w 1268275"/>
              <a:gd name="connsiteY209" fmla="*/ 743560 h 1067388"/>
              <a:gd name="connsiteX210" fmla="*/ 542779 w 1268275"/>
              <a:gd name="connsiteY210" fmla="*/ 742314 h 1067388"/>
              <a:gd name="connsiteX211" fmla="*/ 592373 w 1268275"/>
              <a:gd name="connsiteY211" fmla="*/ 648902 h 1067388"/>
              <a:gd name="connsiteX212" fmla="*/ 591134 w 1268275"/>
              <a:gd name="connsiteY212" fmla="*/ 648902 h 1067388"/>
              <a:gd name="connsiteX213" fmla="*/ 540299 w 1268275"/>
              <a:gd name="connsiteY213" fmla="*/ 599082 h 1067388"/>
              <a:gd name="connsiteX214" fmla="*/ 540299 w 1268275"/>
              <a:gd name="connsiteY214" fmla="*/ 526844 h 1067388"/>
              <a:gd name="connsiteX215" fmla="*/ 489464 w 1268275"/>
              <a:gd name="connsiteY215" fmla="*/ 462078 h 1067388"/>
              <a:gd name="connsiteX216" fmla="*/ 436149 w 1268275"/>
              <a:gd name="connsiteY216" fmla="*/ 57293 h 1067388"/>
              <a:gd name="connsiteX217" fmla="*/ 448548 w 1268275"/>
              <a:gd name="connsiteY217" fmla="*/ 18683 h 1067388"/>
              <a:gd name="connsiteX218" fmla="*/ 485744 w 1268275"/>
              <a:gd name="connsiteY218" fmla="*/ 0 h 1067388"/>
              <a:gd name="connsiteX219" fmla="*/ 90252 w 1268275"/>
              <a:gd name="connsiteY219" fmla="*/ 0 h 1067388"/>
              <a:gd name="connsiteX220" fmla="*/ 107611 w 1268275"/>
              <a:gd name="connsiteY220" fmla="*/ 13705 h 1067388"/>
              <a:gd name="connsiteX221" fmla="*/ 124969 w 1268275"/>
              <a:gd name="connsiteY221" fmla="*/ 140789 h 1067388"/>
              <a:gd name="connsiteX222" fmla="*/ 144807 w 1268275"/>
              <a:gd name="connsiteY222" fmla="*/ 174429 h 1067388"/>
              <a:gd name="connsiteX223" fmla="*/ 144807 w 1268275"/>
              <a:gd name="connsiteY223" fmla="*/ 100920 h 1067388"/>
              <a:gd name="connsiteX224" fmla="*/ 167124 w 1268275"/>
              <a:gd name="connsiteY224" fmla="*/ 58558 h 1067388"/>
              <a:gd name="connsiteX225" fmla="*/ 167124 w 1268275"/>
              <a:gd name="connsiteY225" fmla="*/ 16197 h 1067388"/>
              <a:gd name="connsiteX226" fmla="*/ 183243 w 1268275"/>
              <a:gd name="connsiteY226" fmla="*/ 0 h 1067388"/>
              <a:gd name="connsiteX227" fmla="*/ 199361 w 1268275"/>
              <a:gd name="connsiteY227" fmla="*/ 16197 h 1067388"/>
              <a:gd name="connsiteX228" fmla="*/ 199361 w 1268275"/>
              <a:gd name="connsiteY228" fmla="*/ 49837 h 1067388"/>
              <a:gd name="connsiteX229" fmla="*/ 266314 w 1268275"/>
              <a:gd name="connsiteY229" fmla="*/ 49837 h 1067388"/>
              <a:gd name="connsiteX230" fmla="*/ 266314 w 1268275"/>
              <a:gd name="connsiteY230" fmla="*/ 16197 h 1067388"/>
              <a:gd name="connsiteX231" fmla="*/ 282433 w 1268275"/>
              <a:gd name="connsiteY231" fmla="*/ 0 h 1067388"/>
              <a:gd name="connsiteX232" fmla="*/ 298551 w 1268275"/>
              <a:gd name="connsiteY232" fmla="*/ 16197 h 1067388"/>
              <a:gd name="connsiteX233" fmla="*/ 298551 w 1268275"/>
              <a:gd name="connsiteY233" fmla="*/ 58558 h 1067388"/>
              <a:gd name="connsiteX234" fmla="*/ 322109 w 1268275"/>
              <a:gd name="connsiteY234" fmla="*/ 100920 h 1067388"/>
              <a:gd name="connsiteX235" fmla="*/ 322109 w 1268275"/>
              <a:gd name="connsiteY235" fmla="*/ 174429 h 1067388"/>
              <a:gd name="connsiteX236" fmla="*/ 341947 w 1268275"/>
              <a:gd name="connsiteY236" fmla="*/ 140789 h 1067388"/>
              <a:gd name="connsiteX237" fmla="*/ 358065 w 1268275"/>
              <a:gd name="connsiteY237" fmla="*/ 13705 h 1067388"/>
              <a:gd name="connsiteX238" fmla="*/ 375423 w 1268275"/>
              <a:gd name="connsiteY238" fmla="*/ 0 h 1067388"/>
              <a:gd name="connsiteX239" fmla="*/ 389062 w 1268275"/>
              <a:gd name="connsiteY239" fmla="*/ 18689 h 1067388"/>
              <a:gd name="connsiteX240" fmla="*/ 372944 w 1268275"/>
              <a:gd name="connsiteY240" fmla="*/ 144527 h 1067388"/>
              <a:gd name="connsiteX241" fmla="*/ 322109 w 1268275"/>
              <a:gd name="connsiteY241" fmla="*/ 209314 h 1067388"/>
              <a:gd name="connsiteX242" fmla="*/ 322109 w 1268275"/>
              <a:gd name="connsiteY242" fmla="*/ 281578 h 1067388"/>
              <a:gd name="connsiteX243" fmla="*/ 271274 w 1268275"/>
              <a:gd name="connsiteY243" fmla="*/ 332660 h 1067388"/>
              <a:gd name="connsiteX244" fmla="*/ 270034 w 1268275"/>
              <a:gd name="connsiteY244" fmla="*/ 332660 h 1067388"/>
              <a:gd name="connsiteX245" fmla="*/ 318389 w 1268275"/>
              <a:gd name="connsiteY245" fmla="*/ 424858 h 1067388"/>
              <a:gd name="connsiteX246" fmla="*/ 320869 w 1268275"/>
              <a:gd name="connsiteY246" fmla="*/ 426104 h 1067388"/>
              <a:gd name="connsiteX247" fmla="*/ 438657 w 1268275"/>
              <a:gd name="connsiteY247" fmla="*/ 446039 h 1067388"/>
              <a:gd name="connsiteX248" fmla="*/ 464694 w 1268275"/>
              <a:gd name="connsiteY248" fmla="*/ 469711 h 1067388"/>
              <a:gd name="connsiteX249" fmla="*/ 457255 w 1268275"/>
              <a:gd name="connsiteY249" fmla="*/ 504597 h 1067388"/>
              <a:gd name="connsiteX250" fmla="*/ 374183 w 1268275"/>
              <a:gd name="connsiteY250" fmla="*/ 589319 h 1067388"/>
              <a:gd name="connsiteX251" fmla="*/ 372944 w 1268275"/>
              <a:gd name="connsiteY251" fmla="*/ 593057 h 1067388"/>
              <a:gd name="connsiteX252" fmla="*/ 390302 w 1268275"/>
              <a:gd name="connsiteY252" fmla="*/ 710173 h 1067388"/>
              <a:gd name="connsiteX253" fmla="*/ 376663 w 1268275"/>
              <a:gd name="connsiteY253" fmla="*/ 743813 h 1067388"/>
              <a:gd name="connsiteX254" fmla="*/ 356825 w 1268275"/>
              <a:gd name="connsiteY254" fmla="*/ 750042 h 1067388"/>
              <a:gd name="connsiteX255" fmla="*/ 341947 w 1268275"/>
              <a:gd name="connsiteY255" fmla="*/ 746305 h 1067388"/>
              <a:gd name="connsiteX256" fmla="*/ 234078 w 1268275"/>
              <a:gd name="connsiteY256" fmla="*/ 692730 h 1067388"/>
              <a:gd name="connsiteX257" fmla="*/ 231598 w 1268275"/>
              <a:gd name="connsiteY257" fmla="*/ 692730 h 1067388"/>
              <a:gd name="connsiteX258" fmla="*/ 124969 w 1268275"/>
              <a:gd name="connsiteY258" fmla="*/ 746305 h 1067388"/>
              <a:gd name="connsiteX259" fmla="*/ 89012 w 1268275"/>
              <a:gd name="connsiteY259" fmla="*/ 743813 h 1067388"/>
              <a:gd name="connsiteX260" fmla="*/ 75374 w 1268275"/>
              <a:gd name="connsiteY260" fmla="*/ 710173 h 1067388"/>
              <a:gd name="connsiteX261" fmla="*/ 93972 w 1268275"/>
              <a:gd name="connsiteY261" fmla="*/ 593057 h 1067388"/>
              <a:gd name="connsiteX262" fmla="*/ 92732 w 1268275"/>
              <a:gd name="connsiteY262" fmla="*/ 589319 h 1067388"/>
              <a:gd name="connsiteX263" fmla="*/ 9660 w 1268275"/>
              <a:gd name="connsiteY263" fmla="*/ 504597 h 1067388"/>
              <a:gd name="connsiteX264" fmla="*/ 2221 w 1268275"/>
              <a:gd name="connsiteY264" fmla="*/ 469711 h 1067388"/>
              <a:gd name="connsiteX265" fmla="*/ 28259 w 1268275"/>
              <a:gd name="connsiteY265" fmla="*/ 446039 h 1067388"/>
              <a:gd name="connsiteX266" fmla="*/ 146047 w 1268275"/>
              <a:gd name="connsiteY266" fmla="*/ 426104 h 1067388"/>
              <a:gd name="connsiteX267" fmla="*/ 147287 w 1268275"/>
              <a:gd name="connsiteY267" fmla="*/ 424858 h 1067388"/>
              <a:gd name="connsiteX268" fmla="*/ 196881 w 1268275"/>
              <a:gd name="connsiteY268" fmla="*/ 332660 h 1067388"/>
              <a:gd name="connsiteX269" fmla="*/ 194402 w 1268275"/>
              <a:gd name="connsiteY269" fmla="*/ 332660 h 1067388"/>
              <a:gd name="connsiteX270" fmla="*/ 144807 w 1268275"/>
              <a:gd name="connsiteY270" fmla="*/ 281578 h 1067388"/>
              <a:gd name="connsiteX271" fmla="*/ 144807 w 1268275"/>
              <a:gd name="connsiteY271" fmla="*/ 209314 h 1067388"/>
              <a:gd name="connsiteX272" fmla="*/ 93972 w 1268275"/>
              <a:gd name="connsiteY272" fmla="*/ 144527 h 1067388"/>
              <a:gd name="connsiteX273" fmla="*/ 77854 w 1268275"/>
              <a:gd name="connsiteY273" fmla="*/ 18689 h 1067388"/>
              <a:gd name="connsiteX274" fmla="*/ 90252 w 1268275"/>
              <a:gd name="connsiteY274" fmla="*/ 0 h 1067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1268275" h="1067388">
                <a:moveTo>
                  <a:pt x="629570" y="648902"/>
                </a:moveTo>
                <a:cubicBezTo>
                  <a:pt x="627090" y="648902"/>
                  <a:pt x="627090" y="650148"/>
                  <a:pt x="625850" y="650148"/>
                </a:cubicBezTo>
                <a:lnTo>
                  <a:pt x="571296" y="756014"/>
                </a:lnTo>
                <a:cubicBezTo>
                  <a:pt x="566336" y="765978"/>
                  <a:pt x="556417" y="772206"/>
                  <a:pt x="546498" y="774697"/>
                </a:cubicBezTo>
                <a:lnTo>
                  <a:pt x="428710" y="794625"/>
                </a:lnTo>
                <a:cubicBezTo>
                  <a:pt x="428710" y="794625"/>
                  <a:pt x="427470" y="795870"/>
                  <a:pt x="426230" y="797116"/>
                </a:cubicBezTo>
                <a:cubicBezTo>
                  <a:pt x="426230" y="797116"/>
                  <a:pt x="426230" y="798361"/>
                  <a:pt x="427470" y="799607"/>
                </a:cubicBezTo>
                <a:lnTo>
                  <a:pt x="510542" y="885546"/>
                </a:lnTo>
                <a:cubicBezTo>
                  <a:pt x="517981" y="893019"/>
                  <a:pt x="521701" y="902983"/>
                  <a:pt x="520461" y="914192"/>
                </a:cubicBezTo>
                <a:lnTo>
                  <a:pt x="503103" y="1032514"/>
                </a:lnTo>
                <a:cubicBezTo>
                  <a:pt x="503103" y="1033759"/>
                  <a:pt x="503103" y="1033759"/>
                  <a:pt x="504342" y="1035005"/>
                </a:cubicBezTo>
                <a:cubicBezTo>
                  <a:pt x="504342" y="1036250"/>
                  <a:pt x="505582" y="1036250"/>
                  <a:pt x="506822" y="1036250"/>
                </a:cubicBezTo>
                <a:lnTo>
                  <a:pt x="613451" y="982694"/>
                </a:lnTo>
                <a:cubicBezTo>
                  <a:pt x="623370" y="977712"/>
                  <a:pt x="634529" y="977712"/>
                  <a:pt x="643208" y="982694"/>
                </a:cubicBezTo>
                <a:lnTo>
                  <a:pt x="751077" y="1036250"/>
                </a:lnTo>
                <a:cubicBezTo>
                  <a:pt x="752317" y="1036250"/>
                  <a:pt x="753557" y="1036250"/>
                  <a:pt x="753557" y="1035005"/>
                </a:cubicBezTo>
                <a:cubicBezTo>
                  <a:pt x="754797" y="1033759"/>
                  <a:pt x="754797" y="1033759"/>
                  <a:pt x="754797" y="1032514"/>
                </a:cubicBezTo>
                <a:lnTo>
                  <a:pt x="738679" y="914192"/>
                </a:lnTo>
                <a:cubicBezTo>
                  <a:pt x="737439" y="902983"/>
                  <a:pt x="739918" y="893019"/>
                  <a:pt x="747358" y="885546"/>
                </a:cubicBezTo>
                <a:lnTo>
                  <a:pt x="830430" y="799607"/>
                </a:lnTo>
                <a:cubicBezTo>
                  <a:pt x="831670" y="798361"/>
                  <a:pt x="831670" y="797116"/>
                  <a:pt x="831670" y="797116"/>
                </a:cubicBezTo>
                <a:cubicBezTo>
                  <a:pt x="831670" y="795870"/>
                  <a:pt x="830430" y="794625"/>
                  <a:pt x="827950" y="794625"/>
                </a:cubicBezTo>
                <a:lnTo>
                  <a:pt x="711401" y="774697"/>
                </a:lnTo>
                <a:cubicBezTo>
                  <a:pt x="701482" y="772206"/>
                  <a:pt x="691563" y="765978"/>
                  <a:pt x="687844" y="756014"/>
                </a:cubicBezTo>
                <a:lnTo>
                  <a:pt x="632049" y="650148"/>
                </a:lnTo>
                <a:cubicBezTo>
                  <a:pt x="630810" y="650148"/>
                  <a:pt x="629570" y="648902"/>
                  <a:pt x="629570" y="648902"/>
                </a:cubicBezTo>
                <a:close/>
                <a:moveTo>
                  <a:pt x="591134" y="398558"/>
                </a:moveTo>
                <a:cubicBezTo>
                  <a:pt x="579975" y="398558"/>
                  <a:pt x="571296" y="407276"/>
                  <a:pt x="571296" y="418486"/>
                </a:cubicBezTo>
                <a:lnTo>
                  <a:pt x="571296" y="599082"/>
                </a:lnTo>
                <a:cubicBezTo>
                  <a:pt x="571296" y="609046"/>
                  <a:pt x="579975" y="617765"/>
                  <a:pt x="591134" y="617765"/>
                </a:cubicBezTo>
                <a:lnTo>
                  <a:pt x="666766" y="617765"/>
                </a:lnTo>
                <a:cubicBezTo>
                  <a:pt x="677925" y="617765"/>
                  <a:pt x="686604" y="609046"/>
                  <a:pt x="686604" y="599082"/>
                </a:cubicBezTo>
                <a:lnTo>
                  <a:pt x="686604" y="418486"/>
                </a:lnTo>
                <a:cubicBezTo>
                  <a:pt x="686604" y="407276"/>
                  <a:pt x="677925" y="398558"/>
                  <a:pt x="666766" y="398558"/>
                </a:cubicBezTo>
                <a:close/>
                <a:moveTo>
                  <a:pt x="1030178" y="333906"/>
                </a:moveTo>
                <a:lnTo>
                  <a:pt x="973882" y="439809"/>
                </a:lnTo>
                <a:cubicBezTo>
                  <a:pt x="968878" y="448530"/>
                  <a:pt x="960121" y="454760"/>
                  <a:pt x="948862" y="457252"/>
                </a:cubicBezTo>
                <a:lnTo>
                  <a:pt x="830016" y="477187"/>
                </a:lnTo>
                <a:lnTo>
                  <a:pt x="828765" y="478432"/>
                </a:lnTo>
                <a:cubicBezTo>
                  <a:pt x="828765" y="480924"/>
                  <a:pt x="828765" y="480924"/>
                  <a:pt x="828765" y="482170"/>
                </a:cubicBezTo>
                <a:lnTo>
                  <a:pt x="912582" y="568138"/>
                </a:lnTo>
                <a:cubicBezTo>
                  <a:pt x="921340" y="575614"/>
                  <a:pt x="923842" y="586827"/>
                  <a:pt x="922591" y="596795"/>
                </a:cubicBezTo>
                <a:lnTo>
                  <a:pt x="905076" y="715157"/>
                </a:lnTo>
                <a:cubicBezTo>
                  <a:pt x="905076" y="716403"/>
                  <a:pt x="905076" y="717649"/>
                  <a:pt x="906327" y="718894"/>
                </a:cubicBezTo>
                <a:cubicBezTo>
                  <a:pt x="907578" y="718894"/>
                  <a:pt x="908829" y="718894"/>
                  <a:pt x="908829" y="718894"/>
                </a:cubicBezTo>
                <a:lnTo>
                  <a:pt x="1016417" y="665320"/>
                </a:lnTo>
                <a:cubicBezTo>
                  <a:pt x="1022672" y="664074"/>
                  <a:pt x="1027676" y="661582"/>
                  <a:pt x="1032680" y="661582"/>
                </a:cubicBezTo>
                <a:cubicBezTo>
                  <a:pt x="1037684" y="661582"/>
                  <a:pt x="1042688" y="664074"/>
                  <a:pt x="1047692" y="665320"/>
                </a:cubicBezTo>
                <a:lnTo>
                  <a:pt x="1155279" y="718894"/>
                </a:lnTo>
                <a:cubicBezTo>
                  <a:pt x="1156530" y="718894"/>
                  <a:pt x="1157781" y="718894"/>
                  <a:pt x="1159032" y="718894"/>
                </a:cubicBezTo>
                <a:cubicBezTo>
                  <a:pt x="1159032" y="717649"/>
                  <a:pt x="1160283" y="716403"/>
                  <a:pt x="1159032" y="715157"/>
                </a:cubicBezTo>
                <a:lnTo>
                  <a:pt x="1142769" y="596795"/>
                </a:lnTo>
                <a:cubicBezTo>
                  <a:pt x="1141518" y="586827"/>
                  <a:pt x="1145271" y="575614"/>
                  <a:pt x="1151526" y="568138"/>
                </a:cubicBezTo>
                <a:lnTo>
                  <a:pt x="1236595" y="482170"/>
                </a:lnTo>
                <a:cubicBezTo>
                  <a:pt x="1236595" y="480924"/>
                  <a:pt x="1236595" y="480924"/>
                  <a:pt x="1236595" y="478432"/>
                </a:cubicBezTo>
                <a:cubicBezTo>
                  <a:pt x="1236595" y="478432"/>
                  <a:pt x="1235344" y="477187"/>
                  <a:pt x="1234093" y="477187"/>
                </a:cubicBezTo>
                <a:lnTo>
                  <a:pt x="1115246" y="457252"/>
                </a:lnTo>
                <a:cubicBezTo>
                  <a:pt x="1105238" y="454760"/>
                  <a:pt x="1095230" y="448530"/>
                  <a:pt x="1091477" y="439809"/>
                </a:cubicBezTo>
                <a:lnTo>
                  <a:pt x="1035182" y="333906"/>
                </a:lnTo>
                <a:cubicBezTo>
                  <a:pt x="1033931" y="331414"/>
                  <a:pt x="1031429" y="331414"/>
                  <a:pt x="1030178" y="333906"/>
                </a:cubicBezTo>
                <a:close/>
                <a:moveTo>
                  <a:pt x="232838" y="332660"/>
                </a:moveTo>
                <a:cubicBezTo>
                  <a:pt x="231598" y="332660"/>
                  <a:pt x="231598" y="332660"/>
                  <a:pt x="230358" y="333906"/>
                </a:cubicBezTo>
                <a:lnTo>
                  <a:pt x="174564" y="439809"/>
                </a:lnTo>
                <a:cubicBezTo>
                  <a:pt x="169604" y="448530"/>
                  <a:pt x="160925" y="454760"/>
                  <a:pt x="151006" y="457252"/>
                </a:cubicBezTo>
                <a:lnTo>
                  <a:pt x="33218" y="477187"/>
                </a:lnTo>
                <a:cubicBezTo>
                  <a:pt x="31978" y="477187"/>
                  <a:pt x="30738" y="478432"/>
                  <a:pt x="30738" y="478432"/>
                </a:cubicBezTo>
                <a:cubicBezTo>
                  <a:pt x="30738" y="480924"/>
                  <a:pt x="30738" y="480924"/>
                  <a:pt x="31978" y="482170"/>
                </a:cubicBezTo>
                <a:lnTo>
                  <a:pt x="115050" y="568138"/>
                </a:lnTo>
                <a:cubicBezTo>
                  <a:pt x="122489" y="575614"/>
                  <a:pt x="124969" y="586827"/>
                  <a:pt x="123729" y="596795"/>
                </a:cubicBezTo>
                <a:lnTo>
                  <a:pt x="107611" y="715157"/>
                </a:lnTo>
                <a:cubicBezTo>
                  <a:pt x="107611" y="716403"/>
                  <a:pt x="107611" y="717649"/>
                  <a:pt x="108850" y="718894"/>
                </a:cubicBezTo>
                <a:lnTo>
                  <a:pt x="110090" y="718894"/>
                </a:lnTo>
                <a:lnTo>
                  <a:pt x="217959" y="665320"/>
                </a:lnTo>
                <a:cubicBezTo>
                  <a:pt x="227878" y="661582"/>
                  <a:pt x="239037" y="661582"/>
                  <a:pt x="247716" y="665320"/>
                </a:cubicBezTo>
                <a:lnTo>
                  <a:pt x="354345" y="718894"/>
                </a:lnTo>
                <a:cubicBezTo>
                  <a:pt x="356825" y="718894"/>
                  <a:pt x="356825" y="718894"/>
                  <a:pt x="358065" y="718894"/>
                </a:cubicBezTo>
                <a:cubicBezTo>
                  <a:pt x="359305" y="717649"/>
                  <a:pt x="359305" y="716403"/>
                  <a:pt x="359305" y="715157"/>
                </a:cubicBezTo>
                <a:lnTo>
                  <a:pt x="341947" y="596795"/>
                </a:lnTo>
                <a:cubicBezTo>
                  <a:pt x="340707" y="586827"/>
                  <a:pt x="344426" y="575614"/>
                  <a:pt x="350626" y="568138"/>
                </a:cubicBezTo>
                <a:lnTo>
                  <a:pt x="434937" y="482170"/>
                </a:lnTo>
                <a:cubicBezTo>
                  <a:pt x="434937" y="480924"/>
                  <a:pt x="434937" y="480924"/>
                  <a:pt x="434937" y="478432"/>
                </a:cubicBezTo>
                <a:cubicBezTo>
                  <a:pt x="434937" y="478432"/>
                  <a:pt x="433697" y="477187"/>
                  <a:pt x="432458" y="477187"/>
                </a:cubicBezTo>
                <a:lnTo>
                  <a:pt x="315909" y="457252"/>
                </a:lnTo>
                <a:cubicBezTo>
                  <a:pt x="304751" y="454760"/>
                  <a:pt x="296071" y="448530"/>
                  <a:pt x="291112" y="439809"/>
                </a:cubicBezTo>
                <a:lnTo>
                  <a:pt x="236557" y="333906"/>
                </a:lnTo>
                <a:cubicBezTo>
                  <a:pt x="235318" y="332660"/>
                  <a:pt x="234078" y="332660"/>
                  <a:pt x="232838" y="332660"/>
                </a:cubicBezTo>
                <a:close/>
                <a:moveTo>
                  <a:pt x="993898" y="80985"/>
                </a:moveTo>
                <a:cubicBezTo>
                  <a:pt x="983890" y="80985"/>
                  <a:pt x="973882" y="90952"/>
                  <a:pt x="973882" y="100920"/>
                </a:cubicBezTo>
                <a:lnTo>
                  <a:pt x="973882" y="281578"/>
                </a:lnTo>
                <a:cubicBezTo>
                  <a:pt x="973882" y="291545"/>
                  <a:pt x="983890" y="300266"/>
                  <a:pt x="993898" y="300266"/>
                </a:cubicBezTo>
                <a:lnTo>
                  <a:pt x="1071461" y="300266"/>
                </a:lnTo>
                <a:cubicBezTo>
                  <a:pt x="1081469" y="300266"/>
                  <a:pt x="1090226" y="291545"/>
                  <a:pt x="1090226" y="281578"/>
                </a:cubicBezTo>
                <a:lnTo>
                  <a:pt x="1090226" y="100920"/>
                </a:lnTo>
                <a:cubicBezTo>
                  <a:pt x="1090226" y="90952"/>
                  <a:pt x="1081469" y="80985"/>
                  <a:pt x="1071461" y="80985"/>
                </a:cubicBezTo>
                <a:close/>
                <a:moveTo>
                  <a:pt x="194402" y="80985"/>
                </a:moveTo>
                <a:cubicBezTo>
                  <a:pt x="184483" y="80985"/>
                  <a:pt x="174564" y="90952"/>
                  <a:pt x="174564" y="100920"/>
                </a:cubicBezTo>
                <a:lnTo>
                  <a:pt x="174564" y="281578"/>
                </a:lnTo>
                <a:cubicBezTo>
                  <a:pt x="174564" y="291545"/>
                  <a:pt x="184483" y="300266"/>
                  <a:pt x="194402" y="300266"/>
                </a:cubicBezTo>
                <a:lnTo>
                  <a:pt x="232838" y="300266"/>
                </a:lnTo>
                <a:lnTo>
                  <a:pt x="271274" y="300266"/>
                </a:lnTo>
                <a:cubicBezTo>
                  <a:pt x="282433" y="300266"/>
                  <a:pt x="289872" y="291545"/>
                  <a:pt x="289872" y="281578"/>
                </a:cubicBezTo>
                <a:lnTo>
                  <a:pt x="289872" y="100920"/>
                </a:lnTo>
                <a:cubicBezTo>
                  <a:pt x="289872" y="90952"/>
                  <a:pt x="282433" y="80985"/>
                  <a:pt x="271274" y="80985"/>
                </a:cubicBezTo>
                <a:close/>
                <a:moveTo>
                  <a:pt x="694043" y="32383"/>
                </a:moveTo>
                <a:lnTo>
                  <a:pt x="694043" y="376139"/>
                </a:lnTo>
                <a:cubicBezTo>
                  <a:pt x="707682" y="384858"/>
                  <a:pt x="717601" y="399803"/>
                  <a:pt x="717601" y="418486"/>
                </a:cubicBezTo>
                <a:lnTo>
                  <a:pt x="717601" y="490724"/>
                </a:lnTo>
                <a:cubicBezTo>
                  <a:pt x="727520" y="483252"/>
                  <a:pt x="734959" y="472042"/>
                  <a:pt x="737439" y="458342"/>
                </a:cubicBezTo>
                <a:lnTo>
                  <a:pt x="790753" y="53556"/>
                </a:lnTo>
                <a:cubicBezTo>
                  <a:pt x="790753" y="47329"/>
                  <a:pt x="789513" y="42347"/>
                  <a:pt x="785794" y="38611"/>
                </a:cubicBezTo>
                <a:cubicBezTo>
                  <a:pt x="783314" y="33629"/>
                  <a:pt x="777115" y="32383"/>
                  <a:pt x="772155" y="32383"/>
                </a:cubicBezTo>
                <a:close/>
                <a:moveTo>
                  <a:pt x="594853" y="32383"/>
                </a:moveTo>
                <a:lnTo>
                  <a:pt x="594853" y="367421"/>
                </a:lnTo>
                <a:lnTo>
                  <a:pt x="663046" y="367421"/>
                </a:lnTo>
                <a:lnTo>
                  <a:pt x="663046" y="32383"/>
                </a:lnTo>
                <a:close/>
                <a:moveTo>
                  <a:pt x="485744" y="32383"/>
                </a:moveTo>
                <a:cubicBezTo>
                  <a:pt x="480785" y="32383"/>
                  <a:pt x="475825" y="33629"/>
                  <a:pt x="470866" y="38611"/>
                </a:cubicBezTo>
                <a:cubicBezTo>
                  <a:pt x="468386" y="42347"/>
                  <a:pt x="465906" y="47329"/>
                  <a:pt x="467146" y="53556"/>
                </a:cubicBezTo>
                <a:lnTo>
                  <a:pt x="520461" y="458342"/>
                </a:lnTo>
                <a:cubicBezTo>
                  <a:pt x="521701" y="472042"/>
                  <a:pt x="530380" y="483252"/>
                  <a:pt x="540299" y="490724"/>
                </a:cubicBezTo>
                <a:lnTo>
                  <a:pt x="540299" y="418486"/>
                </a:lnTo>
                <a:cubicBezTo>
                  <a:pt x="540299" y="399803"/>
                  <a:pt x="548978" y="384858"/>
                  <a:pt x="563856" y="376139"/>
                </a:cubicBezTo>
                <a:lnTo>
                  <a:pt x="563856" y="32383"/>
                </a:lnTo>
                <a:close/>
                <a:moveTo>
                  <a:pt x="888813" y="0"/>
                </a:moveTo>
                <a:cubicBezTo>
                  <a:pt x="896319" y="0"/>
                  <a:pt x="905076" y="6230"/>
                  <a:pt x="906327" y="13705"/>
                </a:cubicBezTo>
                <a:lnTo>
                  <a:pt x="922591" y="140789"/>
                </a:lnTo>
                <a:cubicBezTo>
                  <a:pt x="925093" y="154494"/>
                  <a:pt x="932599" y="165707"/>
                  <a:pt x="942607" y="174429"/>
                </a:cubicBezTo>
                <a:lnTo>
                  <a:pt x="942607" y="100920"/>
                </a:lnTo>
                <a:cubicBezTo>
                  <a:pt x="942607" y="83477"/>
                  <a:pt x="952615" y="67280"/>
                  <a:pt x="966376" y="58558"/>
                </a:cubicBezTo>
                <a:lnTo>
                  <a:pt x="966376" y="16197"/>
                </a:lnTo>
                <a:cubicBezTo>
                  <a:pt x="966376" y="7476"/>
                  <a:pt x="973882" y="0"/>
                  <a:pt x="981388" y="0"/>
                </a:cubicBezTo>
                <a:cubicBezTo>
                  <a:pt x="991396" y="0"/>
                  <a:pt x="997651" y="7476"/>
                  <a:pt x="997651" y="16197"/>
                </a:cubicBezTo>
                <a:lnTo>
                  <a:pt x="997651" y="49837"/>
                </a:lnTo>
                <a:lnTo>
                  <a:pt x="1066457" y="49837"/>
                </a:lnTo>
                <a:lnTo>
                  <a:pt x="1066457" y="16197"/>
                </a:lnTo>
                <a:cubicBezTo>
                  <a:pt x="1066457" y="7476"/>
                  <a:pt x="1073963" y="0"/>
                  <a:pt x="1082720" y="0"/>
                </a:cubicBezTo>
                <a:cubicBezTo>
                  <a:pt x="1091477" y="0"/>
                  <a:pt x="1097732" y="7476"/>
                  <a:pt x="1097732" y="16197"/>
                </a:cubicBezTo>
                <a:lnTo>
                  <a:pt x="1097732" y="58558"/>
                </a:lnTo>
                <a:cubicBezTo>
                  <a:pt x="1112745" y="67280"/>
                  <a:pt x="1121501" y="83477"/>
                  <a:pt x="1121501" y="100920"/>
                </a:cubicBezTo>
                <a:lnTo>
                  <a:pt x="1121501" y="174429"/>
                </a:lnTo>
                <a:cubicBezTo>
                  <a:pt x="1132761" y="165707"/>
                  <a:pt x="1140267" y="154494"/>
                  <a:pt x="1141518" y="140789"/>
                </a:cubicBezTo>
                <a:lnTo>
                  <a:pt x="1159032" y="13705"/>
                </a:lnTo>
                <a:cubicBezTo>
                  <a:pt x="1160283" y="6230"/>
                  <a:pt x="1167789" y="0"/>
                  <a:pt x="1176546" y="0"/>
                </a:cubicBezTo>
                <a:cubicBezTo>
                  <a:pt x="1184052" y="2492"/>
                  <a:pt x="1190307" y="9968"/>
                  <a:pt x="1190307" y="18689"/>
                </a:cubicBezTo>
                <a:lnTo>
                  <a:pt x="1172793" y="144527"/>
                </a:lnTo>
                <a:cubicBezTo>
                  <a:pt x="1167789" y="174429"/>
                  <a:pt x="1149024" y="198101"/>
                  <a:pt x="1121501" y="209314"/>
                </a:cubicBezTo>
                <a:lnTo>
                  <a:pt x="1121501" y="281578"/>
                </a:lnTo>
                <a:cubicBezTo>
                  <a:pt x="1121501" y="308988"/>
                  <a:pt x="1098983" y="332660"/>
                  <a:pt x="1071461" y="332660"/>
                </a:cubicBezTo>
                <a:lnTo>
                  <a:pt x="1070210" y="332660"/>
                </a:lnTo>
                <a:lnTo>
                  <a:pt x="1118999" y="424858"/>
                </a:lnTo>
                <a:cubicBezTo>
                  <a:pt x="1118999" y="426104"/>
                  <a:pt x="1120250" y="426104"/>
                  <a:pt x="1121501" y="426104"/>
                </a:cubicBezTo>
                <a:lnTo>
                  <a:pt x="1239097" y="446039"/>
                </a:lnTo>
                <a:cubicBezTo>
                  <a:pt x="1251607" y="448530"/>
                  <a:pt x="1262866" y="457252"/>
                  <a:pt x="1266619" y="469711"/>
                </a:cubicBezTo>
                <a:cubicBezTo>
                  <a:pt x="1270372" y="480924"/>
                  <a:pt x="1267870" y="494629"/>
                  <a:pt x="1257862" y="504597"/>
                </a:cubicBezTo>
                <a:lnTo>
                  <a:pt x="1174044" y="589319"/>
                </a:lnTo>
                <a:cubicBezTo>
                  <a:pt x="1174044" y="590565"/>
                  <a:pt x="1174044" y="591811"/>
                  <a:pt x="1174044" y="593057"/>
                </a:cubicBezTo>
                <a:lnTo>
                  <a:pt x="1190307" y="710173"/>
                </a:lnTo>
                <a:cubicBezTo>
                  <a:pt x="1192809" y="723878"/>
                  <a:pt x="1186554" y="736337"/>
                  <a:pt x="1176546" y="743813"/>
                </a:cubicBezTo>
                <a:cubicBezTo>
                  <a:pt x="1171542" y="747551"/>
                  <a:pt x="1164036" y="750042"/>
                  <a:pt x="1157781" y="750042"/>
                </a:cubicBezTo>
                <a:cubicBezTo>
                  <a:pt x="1151526" y="750042"/>
                  <a:pt x="1146522" y="748796"/>
                  <a:pt x="1141518" y="746305"/>
                </a:cubicBezTo>
                <a:lnTo>
                  <a:pt x="1033931" y="692730"/>
                </a:lnTo>
                <a:cubicBezTo>
                  <a:pt x="1032680" y="692730"/>
                  <a:pt x="1032680" y="692730"/>
                  <a:pt x="1031429" y="692730"/>
                </a:cubicBezTo>
                <a:lnTo>
                  <a:pt x="922591" y="746305"/>
                </a:lnTo>
                <a:cubicBezTo>
                  <a:pt x="911331" y="751288"/>
                  <a:pt x="898821" y="751288"/>
                  <a:pt x="887562" y="743813"/>
                </a:cubicBezTo>
                <a:cubicBezTo>
                  <a:pt x="877554" y="736337"/>
                  <a:pt x="872550" y="723878"/>
                  <a:pt x="873801" y="710173"/>
                </a:cubicBezTo>
                <a:lnTo>
                  <a:pt x="891315" y="593057"/>
                </a:lnTo>
                <a:cubicBezTo>
                  <a:pt x="891315" y="591811"/>
                  <a:pt x="891315" y="590565"/>
                  <a:pt x="891315" y="589319"/>
                </a:cubicBezTo>
                <a:lnTo>
                  <a:pt x="806246" y="504597"/>
                </a:lnTo>
                <a:cubicBezTo>
                  <a:pt x="797489" y="494629"/>
                  <a:pt x="793736" y="480924"/>
                  <a:pt x="798740" y="469711"/>
                </a:cubicBezTo>
                <a:cubicBezTo>
                  <a:pt x="802493" y="457252"/>
                  <a:pt x="812501" y="448530"/>
                  <a:pt x="825012" y="446039"/>
                </a:cubicBezTo>
                <a:lnTo>
                  <a:pt x="943858" y="426104"/>
                </a:lnTo>
                <a:cubicBezTo>
                  <a:pt x="945109" y="426104"/>
                  <a:pt x="946360" y="426104"/>
                  <a:pt x="946360" y="424858"/>
                </a:cubicBezTo>
                <a:lnTo>
                  <a:pt x="995149" y="332660"/>
                </a:lnTo>
                <a:lnTo>
                  <a:pt x="993898" y="332660"/>
                </a:lnTo>
                <a:cubicBezTo>
                  <a:pt x="966376" y="332660"/>
                  <a:pt x="942607" y="308988"/>
                  <a:pt x="942607" y="281578"/>
                </a:cubicBezTo>
                <a:lnTo>
                  <a:pt x="942607" y="209314"/>
                </a:lnTo>
                <a:cubicBezTo>
                  <a:pt x="916336" y="198101"/>
                  <a:pt x="896319" y="174429"/>
                  <a:pt x="892566" y="144527"/>
                </a:cubicBezTo>
                <a:lnTo>
                  <a:pt x="875052" y="18689"/>
                </a:lnTo>
                <a:cubicBezTo>
                  <a:pt x="873801" y="9968"/>
                  <a:pt x="880056" y="2492"/>
                  <a:pt x="888813" y="0"/>
                </a:cubicBezTo>
                <a:close/>
                <a:moveTo>
                  <a:pt x="485744" y="0"/>
                </a:moveTo>
                <a:lnTo>
                  <a:pt x="772155" y="0"/>
                </a:lnTo>
                <a:cubicBezTo>
                  <a:pt x="787034" y="0"/>
                  <a:pt x="800673" y="7473"/>
                  <a:pt x="809352" y="18683"/>
                </a:cubicBezTo>
                <a:cubicBezTo>
                  <a:pt x="819271" y="28647"/>
                  <a:pt x="824230" y="43593"/>
                  <a:pt x="821751" y="57293"/>
                </a:cubicBezTo>
                <a:lnTo>
                  <a:pt x="768436" y="462078"/>
                </a:lnTo>
                <a:cubicBezTo>
                  <a:pt x="763476" y="491970"/>
                  <a:pt x="744878" y="515634"/>
                  <a:pt x="717601" y="526844"/>
                </a:cubicBezTo>
                <a:lnTo>
                  <a:pt x="717601" y="599082"/>
                </a:lnTo>
                <a:cubicBezTo>
                  <a:pt x="717601" y="626483"/>
                  <a:pt x="695283" y="648902"/>
                  <a:pt x="666766" y="648902"/>
                </a:cubicBezTo>
                <a:lnTo>
                  <a:pt x="665526" y="648902"/>
                </a:lnTo>
                <a:lnTo>
                  <a:pt x="715121" y="742314"/>
                </a:lnTo>
                <a:cubicBezTo>
                  <a:pt x="715121" y="742314"/>
                  <a:pt x="715121" y="743560"/>
                  <a:pt x="716361" y="743560"/>
                </a:cubicBezTo>
                <a:lnTo>
                  <a:pt x="834149" y="763487"/>
                </a:lnTo>
                <a:cubicBezTo>
                  <a:pt x="846548" y="765978"/>
                  <a:pt x="856467" y="774697"/>
                  <a:pt x="860187" y="787152"/>
                </a:cubicBezTo>
                <a:cubicBezTo>
                  <a:pt x="863906" y="798361"/>
                  <a:pt x="861427" y="812062"/>
                  <a:pt x="852747" y="820780"/>
                </a:cubicBezTo>
                <a:lnTo>
                  <a:pt x="769675" y="906719"/>
                </a:lnTo>
                <a:cubicBezTo>
                  <a:pt x="769675" y="907965"/>
                  <a:pt x="768436" y="907965"/>
                  <a:pt x="768436" y="909210"/>
                </a:cubicBezTo>
                <a:lnTo>
                  <a:pt x="785794" y="1028777"/>
                </a:lnTo>
                <a:cubicBezTo>
                  <a:pt x="788274" y="1039987"/>
                  <a:pt x="782074" y="1053687"/>
                  <a:pt x="772155" y="1059915"/>
                </a:cubicBezTo>
                <a:cubicBezTo>
                  <a:pt x="762236" y="1067388"/>
                  <a:pt x="748598" y="1069879"/>
                  <a:pt x="737439" y="1063651"/>
                </a:cubicBezTo>
                <a:lnTo>
                  <a:pt x="629570" y="1010095"/>
                </a:lnTo>
                <a:cubicBezTo>
                  <a:pt x="629570" y="1010095"/>
                  <a:pt x="628330" y="1010095"/>
                  <a:pt x="627090" y="1010095"/>
                </a:cubicBezTo>
                <a:lnTo>
                  <a:pt x="520461" y="1063651"/>
                </a:lnTo>
                <a:cubicBezTo>
                  <a:pt x="516741" y="1066142"/>
                  <a:pt x="510542" y="1067388"/>
                  <a:pt x="505582" y="1067388"/>
                </a:cubicBezTo>
                <a:cubicBezTo>
                  <a:pt x="498143" y="1067388"/>
                  <a:pt x="491944" y="1064897"/>
                  <a:pt x="485744" y="1059915"/>
                </a:cubicBezTo>
                <a:cubicBezTo>
                  <a:pt x="475825" y="1053687"/>
                  <a:pt x="470866" y="1039987"/>
                  <a:pt x="472106" y="1028777"/>
                </a:cubicBezTo>
                <a:lnTo>
                  <a:pt x="489464" y="909210"/>
                </a:lnTo>
                <a:cubicBezTo>
                  <a:pt x="489464" y="907965"/>
                  <a:pt x="489464" y="907965"/>
                  <a:pt x="488224" y="906719"/>
                </a:cubicBezTo>
                <a:lnTo>
                  <a:pt x="405152" y="820780"/>
                </a:lnTo>
                <a:cubicBezTo>
                  <a:pt x="396473" y="812062"/>
                  <a:pt x="392754" y="798361"/>
                  <a:pt x="397713" y="787152"/>
                </a:cubicBezTo>
                <a:cubicBezTo>
                  <a:pt x="400193" y="774697"/>
                  <a:pt x="411352" y="765978"/>
                  <a:pt x="423751" y="763487"/>
                </a:cubicBezTo>
                <a:lnTo>
                  <a:pt x="541539" y="743560"/>
                </a:lnTo>
                <a:lnTo>
                  <a:pt x="542779" y="742314"/>
                </a:lnTo>
                <a:lnTo>
                  <a:pt x="592373" y="648902"/>
                </a:lnTo>
                <a:lnTo>
                  <a:pt x="591134" y="648902"/>
                </a:lnTo>
                <a:cubicBezTo>
                  <a:pt x="562616" y="648902"/>
                  <a:pt x="540299" y="626483"/>
                  <a:pt x="540299" y="599082"/>
                </a:cubicBezTo>
                <a:lnTo>
                  <a:pt x="540299" y="526844"/>
                </a:lnTo>
                <a:cubicBezTo>
                  <a:pt x="514261" y="515634"/>
                  <a:pt x="493184" y="491970"/>
                  <a:pt x="489464" y="462078"/>
                </a:cubicBezTo>
                <a:lnTo>
                  <a:pt x="436149" y="57293"/>
                </a:lnTo>
                <a:cubicBezTo>
                  <a:pt x="434909" y="43593"/>
                  <a:pt x="438629" y="28647"/>
                  <a:pt x="448548" y="18683"/>
                </a:cubicBezTo>
                <a:cubicBezTo>
                  <a:pt x="457227" y="7473"/>
                  <a:pt x="470866" y="0"/>
                  <a:pt x="485744" y="0"/>
                </a:cubicBezTo>
                <a:close/>
                <a:moveTo>
                  <a:pt x="90252" y="0"/>
                </a:moveTo>
                <a:cubicBezTo>
                  <a:pt x="98931" y="0"/>
                  <a:pt x="107611" y="6230"/>
                  <a:pt x="107611" y="13705"/>
                </a:cubicBezTo>
                <a:lnTo>
                  <a:pt x="124969" y="140789"/>
                </a:lnTo>
                <a:cubicBezTo>
                  <a:pt x="126209" y="154494"/>
                  <a:pt x="133648" y="165707"/>
                  <a:pt x="144807" y="174429"/>
                </a:cubicBezTo>
                <a:lnTo>
                  <a:pt x="144807" y="100920"/>
                </a:lnTo>
                <a:cubicBezTo>
                  <a:pt x="144807" y="83477"/>
                  <a:pt x="153486" y="67280"/>
                  <a:pt x="167124" y="58558"/>
                </a:cubicBezTo>
                <a:lnTo>
                  <a:pt x="167124" y="16197"/>
                </a:lnTo>
                <a:cubicBezTo>
                  <a:pt x="167124" y="7476"/>
                  <a:pt x="174564" y="0"/>
                  <a:pt x="183243" y="0"/>
                </a:cubicBezTo>
                <a:cubicBezTo>
                  <a:pt x="191922" y="0"/>
                  <a:pt x="199361" y="7476"/>
                  <a:pt x="199361" y="16197"/>
                </a:cubicBezTo>
                <a:lnTo>
                  <a:pt x="199361" y="49837"/>
                </a:lnTo>
                <a:lnTo>
                  <a:pt x="266314" y="49837"/>
                </a:lnTo>
                <a:lnTo>
                  <a:pt x="266314" y="16197"/>
                </a:lnTo>
                <a:cubicBezTo>
                  <a:pt x="266314" y="7476"/>
                  <a:pt x="274994" y="0"/>
                  <a:pt x="282433" y="0"/>
                </a:cubicBezTo>
                <a:cubicBezTo>
                  <a:pt x="291112" y="0"/>
                  <a:pt x="298551" y="7476"/>
                  <a:pt x="298551" y="16197"/>
                </a:cubicBezTo>
                <a:lnTo>
                  <a:pt x="298551" y="58558"/>
                </a:lnTo>
                <a:cubicBezTo>
                  <a:pt x="312190" y="67280"/>
                  <a:pt x="322109" y="83477"/>
                  <a:pt x="322109" y="100920"/>
                </a:cubicBezTo>
                <a:lnTo>
                  <a:pt x="322109" y="174429"/>
                </a:lnTo>
                <a:cubicBezTo>
                  <a:pt x="332028" y="165707"/>
                  <a:pt x="339467" y="154494"/>
                  <a:pt x="341947" y="140789"/>
                </a:cubicBezTo>
                <a:lnTo>
                  <a:pt x="358065" y="13705"/>
                </a:lnTo>
                <a:cubicBezTo>
                  <a:pt x="359305" y="6230"/>
                  <a:pt x="366744" y="0"/>
                  <a:pt x="375423" y="0"/>
                </a:cubicBezTo>
                <a:cubicBezTo>
                  <a:pt x="384102" y="2492"/>
                  <a:pt x="390302" y="9968"/>
                  <a:pt x="389062" y="18689"/>
                </a:cubicBezTo>
                <a:lnTo>
                  <a:pt x="372944" y="144527"/>
                </a:lnTo>
                <a:cubicBezTo>
                  <a:pt x="367984" y="174429"/>
                  <a:pt x="349386" y="198101"/>
                  <a:pt x="322109" y="209314"/>
                </a:cubicBezTo>
                <a:lnTo>
                  <a:pt x="322109" y="281578"/>
                </a:lnTo>
                <a:cubicBezTo>
                  <a:pt x="322109" y="308988"/>
                  <a:pt x="298551" y="332660"/>
                  <a:pt x="271274" y="332660"/>
                </a:cubicBezTo>
                <a:lnTo>
                  <a:pt x="270034" y="332660"/>
                </a:lnTo>
                <a:lnTo>
                  <a:pt x="318389" y="424858"/>
                </a:lnTo>
                <a:cubicBezTo>
                  <a:pt x="319629" y="426104"/>
                  <a:pt x="319629" y="426104"/>
                  <a:pt x="320869" y="426104"/>
                </a:cubicBezTo>
                <a:lnTo>
                  <a:pt x="438657" y="446039"/>
                </a:lnTo>
                <a:cubicBezTo>
                  <a:pt x="451056" y="448530"/>
                  <a:pt x="460975" y="457252"/>
                  <a:pt x="464694" y="469711"/>
                </a:cubicBezTo>
                <a:cubicBezTo>
                  <a:pt x="468414" y="480924"/>
                  <a:pt x="465934" y="494629"/>
                  <a:pt x="457255" y="504597"/>
                </a:cubicBezTo>
                <a:lnTo>
                  <a:pt x="374183" y="589319"/>
                </a:lnTo>
                <a:cubicBezTo>
                  <a:pt x="372944" y="590565"/>
                  <a:pt x="372944" y="591811"/>
                  <a:pt x="372944" y="593057"/>
                </a:cubicBezTo>
                <a:lnTo>
                  <a:pt x="390302" y="710173"/>
                </a:lnTo>
                <a:cubicBezTo>
                  <a:pt x="391542" y="723878"/>
                  <a:pt x="386582" y="736337"/>
                  <a:pt x="376663" y="743813"/>
                </a:cubicBezTo>
                <a:cubicBezTo>
                  <a:pt x="370464" y="747551"/>
                  <a:pt x="363025" y="750042"/>
                  <a:pt x="356825" y="750042"/>
                </a:cubicBezTo>
                <a:cubicBezTo>
                  <a:pt x="350626" y="750042"/>
                  <a:pt x="345666" y="748796"/>
                  <a:pt x="341947" y="746305"/>
                </a:cubicBezTo>
                <a:lnTo>
                  <a:pt x="234078" y="692730"/>
                </a:lnTo>
                <a:cubicBezTo>
                  <a:pt x="234078" y="692730"/>
                  <a:pt x="232838" y="692730"/>
                  <a:pt x="231598" y="692730"/>
                </a:cubicBezTo>
                <a:lnTo>
                  <a:pt x="124969" y="746305"/>
                </a:lnTo>
                <a:cubicBezTo>
                  <a:pt x="112570" y="751288"/>
                  <a:pt x="100171" y="751288"/>
                  <a:pt x="89012" y="743813"/>
                </a:cubicBezTo>
                <a:cubicBezTo>
                  <a:pt x="80333" y="736337"/>
                  <a:pt x="74134" y="723878"/>
                  <a:pt x="75374" y="710173"/>
                </a:cubicBezTo>
                <a:lnTo>
                  <a:pt x="93972" y="593057"/>
                </a:lnTo>
                <a:cubicBezTo>
                  <a:pt x="93972" y="591811"/>
                  <a:pt x="92732" y="590565"/>
                  <a:pt x="92732" y="589319"/>
                </a:cubicBezTo>
                <a:lnTo>
                  <a:pt x="9660" y="504597"/>
                </a:lnTo>
                <a:cubicBezTo>
                  <a:pt x="981" y="494629"/>
                  <a:pt x="-2738" y="480924"/>
                  <a:pt x="2221" y="469711"/>
                </a:cubicBezTo>
                <a:cubicBezTo>
                  <a:pt x="4701" y="457252"/>
                  <a:pt x="15860" y="448530"/>
                  <a:pt x="28259" y="446039"/>
                </a:cubicBezTo>
                <a:lnTo>
                  <a:pt x="146047" y="426104"/>
                </a:lnTo>
                <a:cubicBezTo>
                  <a:pt x="146047" y="426104"/>
                  <a:pt x="147287" y="426104"/>
                  <a:pt x="147287" y="424858"/>
                </a:cubicBezTo>
                <a:lnTo>
                  <a:pt x="196881" y="332660"/>
                </a:lnTo>
                <a:lnTo>
                  <a:pt x="194402" y="332660"/>
                </a:lnTo>
                <a:cubicBezTo>
                  <a:pt x="167124" y="332660"/>
                  <a:pt x="144807" y="308988"/>
                  <a:pt x="144807" y="281578"/>
                </a:cubicBezTo>
                <a:lnTo>
                  <a:pt x="144807" y="209314"/>
                </a:lnTo>
                <a:cubicBezTo>
                  <a:pt x="117530" y="198101"/>
                  <a:pt x="97692" y="174429"/>
                  <a:pt x="93972" y="144527"/>
                </a:cubicBezTo>
                <a:lnTo>
                  <a:pt x="77854" y="18689"/>
                </a:lnTo>
                <a:cubicBezTo>
                  <a:pt x="75374" y="9968"/>
                  <a:pt x="81573" y="2492"/>
                  <a:pt x="902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57" name="Freeform 556">
            <a:extLst>
              <a:ext uri="{FF2B5EF4-FFF2-40B4-BE49-F238E27FC236}">
                <a16:creationId xmlns:a16="http://schemas.microsoft.com/office/drawing/2014/main" id="{35917E69-961F-EC45-9C52-FA3CE6A7E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9110" y="4485051"/>
            <a:ext cx="1201703" cy="916076"/>
          </a:xfrm>
          <a:custGeom>
            <a:avLst/>
            <a:gdLst>
              <a:gd name="connsiteX0" fmla="*/ 955872 w 1201703"/>
              <a:gd name="connsiteY0" fmla="*/ 531021 h 916076"/>
              <a:gd name="connsiteX1" fmla="*/ 933410 w 1201703"/>
              <a:gd name="connsiteY1" fmla="*/ 539744 h 916076"/>
              <a:gd name="connsiteX2" fmla="*/ 933410 w 1201703"/>
              <a:gd name="connsiteY2" fmla="*/ 848785 h 916076"/>
              <a:gd name="connsiteX3" fmla="*/ 1135566 w 1201703"/>
              <a:gd name="connsiteY3" fmla="*/ 848785 h 916076"/>
              <a:gd name="connsiteX4" fmla="*/ 1135566 w 1201703"/>
              <a:gd name="connsiteY4" fmla="*/ 538498 h 916076"/>
              <a:gd name="connsiteX5" fmla="*/ 1113104 w 1201703"/>
              <a:gd name="connsiteY5" fmla="*/ 531021 h 916076"/>
              <a:gd name="connsiteX6" fmla="*/ 355644 w 1201703"/>
              <a:gd name="connsiteY6" fmla="*/ 497376 h 916076"/>
              <a:gd name="connsiteX7" fmla="*/ 333182 w 1201703"/>
              <a:gd name="connsiteY7" fmla="*/ 524791 h 916076"/>
              <a:gd name="connsiteX8" fmla="*/ 333182 w 1201703"/>
              <a:gd name="connsiteY8" fmla="*/ 848785 h 916076"/>
              <a:gd name="connsiteX9" fmla="*/ 535338 w 1201703"/>
              <a:gd name="connsiteY9" fmla="*/ 848785 h 916076"/>
              <a:gd name="connsiteX10" fmla="*/ 535338 w 1201703"/>
              <a:gd name="connsiteY10" fmla="*/ 524791 h 916076"/>
              <a:gd name="connsiteX11" fmla="*/ 512876 w 1201703"/>
              <a:gd name="connsiteY11" fmla="*/ 497376 h 916076"/>
              <a:gd name="connsiteX12" fmla="*/ 1032488 w 1201703"/>
              <a:gd name="connsiteY12" fmla="*/ 357238 h 916076"/>
              <a:gd name="connsiteX13" fmla="*/ 998814 w 1201703"/>
              <a:gd name="connsiteY13" fmla="*/ 389714 h 916076"/>
              <a:gd name="connsiteX14" fmla="*/ 1032488 w 1201703"/>
              <a:gd name="connsiteY14" fmla="*/ 423439 h 916076"/>
              <a:gd name="connsiteX15" fmla="*/ 1066161 w 1201703"/>
              <a:gd name="connsiteY15" fmla="*/ 389714 h 916076"/>
              <a:gd name="connsiteX16" fmla="*/ 1032488 w 1201703"/>
              <a:gd name="connsiteY16" fmla="*/ 357238 h 916076"/>
              <a:gd name="connsiteX17" fmla="*/ 655134 w 1201703"/>
              <a:gd name="connsiteY17" fmla="*/ 330394 h 916076"/>
              <a:gd name="connsiteX18" fmla="*/ 632672 w 1201703"/>
              <a:gd name="connsiteY18" fmla="*/ 351578 h 916076"/>
              <a:gd name="connsiteX19" fmla="*/ 632672 w 1201703"/>
              <a:gd name="connsiteY19" fmla="*/ 848785 h 916076"/>
              <a:gd name="connsiteX20" fmla="*/ 834828 w 1201703"/>
              <a:gd name="connsiteY20" fmla="*/ 848785 h 916076"/>
              <a:gd name="connsiteX21" fmla="*/ 834828 w 1201703"/>
              <a:gd name="connsiteY21" fmla="*/ 351578 h 916076"/>
              <a:gd name="connsiteX22" fmla="*/ 812366 w 1201703"/>
              <a:gd name="connsiteY22" fmla="*/ 330394 h 916076"/>
              <a:gd name="connsiteX23" fmla="*/ 432605 w 1201703"/>
              <a:gd name="connsiteY23" fmla="*/ 298531 h 916076"/>
              <a:gd name="connsiteX24" fmla="*/ 398932 w 1201703"/>
              <a:gd name="connsiteY24" fmla="*/ 332256 h 916076"/>
              <a:gd name="connsiteX25" fmla="*/ 432605 w 1201703"/>
              <a:gd name="connsiteY25" fmla="*/ 365981 h 916076"/>
              <a:gd name="connsiteX26" fmla="*/ 466278 w 1201703"/>
              <a:gd name="connsiteY26" fmla="*/ 332256 h 916076"/>
              <a:gd name="connsiteX27" fmla="*/ 432605 w 1201703"/>
              <a:gd name="connsiteY27" fmla="*/ 298531 h 916076"/>
              <a:gd name="connsiteX28" fmla="*/ 86103 w 1201703"/>
              <a:gd name="connsiteY28" fmla="*/ 261857 h 916076"/>
              <a:gd name="connsiteX29" fmla="*/ 66137 w 1201703"/>
              <a:gd name="connsiteY29" fmla="*/ 284287 h 916076"/>
              <a:gd name="connsiteX30" fmla="*/ 66137 w 1201703"/>
              <a:gd name="connsiteY30" fmla="*/ 848785 h 916076"/>
              <a:gd name="connsiteX31" fmla="*/ 253319 w 1201703"/>
              <a:gd name="connsiteY31" fmla="*/ 848785 h 916076"/>
              <a:gd name="connsiteX32" fmla="*/ 253319 w 1201703"/>
              <a:gd name="connsiteY32" fmla="*/ 284287 h 916076"/>
              <a:gd name="connsiteX33" fmla="*/ 233353 w 1201703"/>
              <a:gd name="connsiteY33" fmla="*/ 261857 h 916076"/>
              <a:gd name="connsiteX34" fmla="*/ 86103 w 1201703"/>
              <a:gd name="connsiteY34" fmla="*/ 230703 h 916076"/>
              <a:gd name="connsiteX35" fmla="*/ 233353 w 1201703"/>
              <a:gd name="connsiteY35" fmla="*/ 230703 h 916076"/>
              <a:gd name="connsiteX36" fmla="*/ 284515 w 1201703"/>
              <a:gd name="connsiteY36" fmla="*/ 284287 h 916076"/>
              <a:gd name="connsiteX37" fmla="*/ 284515 w 1201703"/>
              <a:gd name="connsiteY37" fmla="*/ 848785 h 916076"/>
              <a:gd name="connsiteX38" fmla="*/ 301986 w 1201703"/>
              <a:gd name="connsiteY38" fmla="*/ 848785 h 916076"/>
              <a:gd name="connsiteX39" fmla="*/ 301986 w 1201703"/>
              <a:gd name="connsiteY39" fmla="*/ 524791 h 916076"/>
              <a:gd name="connsiteX40" fmla="*/ 355644 w 1201703"/>
              <a:gd name="connsiteY40" fmla="*/ 466222 h 916076"/>
              <a:gd name="connsiteX41" fmla="*/ 512876 w 1201703"/>
              <a:gd name="connsiteY41" fmla="*/ 466222 h 916076"/>
              <a:gd name="connsiteX42" fmla="*/ 567783 w 1201703"/>
              <a:gd name="connsiteY42" fmla="*/ 524791 h 916076"/>
              <a:gd name="connsiteX43" fmla="*/ 567783 w 1201703"/>
              <a:gd name="connsiteY43" fmla="*/ 848785 h 916076"/>
              <a:gd name="connsiteX44" fmla="*/ 602723 w 1201703"/>
              <a:gd name="connsiteY44" fmla="*/ 848785 h 916076"/>
              <a:gd name="connsiteX45" fmla="*/ 602723 w 1201703"/>
              <a:gd name="connsiteY45" fmla="*/ 351578 h 916076"/>
              <a:gd name="connsiteX46" fmla="*/ 655134 w 1201703"/>
              <a:gd name="connsiteY46" fmla="*/ 300487 h 916076"/>
              <a:gd name="connsiteX47" fmla="*/ 812366 w 1201703"/>
              <a:gd name="connsiteY47" fmla="*/ 300487 h 916076"/>
              <a:gd name="connsiteX48" fmla="*/ 867273 w 1201703"/>
              <a:gd name="connsiteY48" fmla="*/ 351578 h 916076"/>
              <a:gd name="connsiteX49" fmla="*/ 867273 w 1201703"/>
              <a:gd name="connsiteY49" fmla="*/ 848785 h 916076"/>
              <a:gd name="connsiteX50" fmla="*/ 902213 w 1201703"/>
              <a:gd name="connsiteY50" fmla="*/ 848785 h 916076"/>
              <a:gd name="connsiteX51" fmla="*/ 902213 w 1201703"/>
              <a:gd name="connsiteY51" fmla="*/ 538498 h 916076"/>
              <a:gd name="connsiteX52" fmla="*/ 955872 w 1201703"/>
              <a:gd name="connsiteY52" fmla="*/ 499868 h 916076"/>
              <a:gd name="connsiteX53" fmla="*/ 1113104 w 1201703"/>
              <a:gd name="connsiteY53" fmla="*/ 499868 h 916076"/>
              <a:gd name="connsiteX54" fmla="*/ 1168010 w 1201703"/>
              <a:gd name="connsiteY54" fmla="*/ 538498 h 916076"/>
              <a:gd name="connsiteX55" fmla="*/ 1168010 w 1201703"/>
              <a:gd name="connsiteY55" fmla="*/ 848785 h 916076"/>
              <a:gd name="connsiteX56" fmla="*/ 1170506 w 1201703"/>
              <a:gd name="connsiteY56" fmla="*/ 848785 h 916076"/>
              <a:gd name="connsiteX57" fmla="*/ 1201703 w 1201703"/>
              <a:gd name="connsiteY57" fmla="*/ 879938 h 916076"/>
              <a:gd name="connsiteX58" fmla="*/ 1201703 w 1201703"/>
              <a:gd name="connsiteY58" fmla="*/ 886169 h 916076"/>
              <a:gd name="connsiteX59" fmla="*/ 1170506 w 1201703"/>
              <a:gd name="connsiteY59" fmla="*/ 916076 h 916076"/>
              <a:gd name="connsiteX60" fmla="*/ 31197 w 1201703"/>
              <a:gd name="connsiteY60" fmla="*/ 916076 h 916076"/>
              <a:gd name="connsiteX61" fmla="*/ 0 w 1201703"/>
              <a:gd name="connsiteY61" fmla="*/ 886169 h 916076"/>
              <a:gd name="connsiteX62" fmla="*/ 0 w 1201703"/>
              <a:gd name="connsiteY62" fmla="*/ 879938 h 916076"/>
              <a:gd name="connsiteX63" fmla="*/ 31197 w 1201703"/>
              <a:gd name="connsiteY63" fmla="*/ 848785 h 916076"/>
              <a:gd name="connsiteX64" fmla="*/ 34940 w 1201703"/>
              <a:gd name="connsiteY64" fmla="*/ 848785 h 916076"/>
              <a:gd name="connsiteX65" fmla="*/ 34940 w 1201703"/>
              <a:gd name="connsiteY65" fmla="*/ 284287 h 916076"/>
              <a:gd name="connsiteX66" fmla="*/ 86103 w 1201703"/>
              <a:gd name="connsiteY66" fmla="*/ 230703 h 916076"/>
              <a:gd name="connsiteX67" fmla="*/ 731923 w 1201703"/>
              <a:gd name="connsiteY67" fmla="*/ 64953 h 916076"/>
              <a:gd name="connsiteX68" fmla="*/ 698249 w 1201703"/>
              <a:gd name="connsiteY68" fmla="*/ 98678 h 916076"/>
              <a:gd name="connsiteX69" fmla="*/ 731923 w 1201703"/>
              <a:gd name="connsiteY69" fmla="*/ 132403 h 916076"/>
              <a:gd name="connsiteX70" fmla="*/ 765596 w 1201703"/>
              <a:gd name="connsiteY70" fmla="*/ 98678 h 916076"/>
              <a:gd name="connsiteX71" fmla="*/ 731923 w 1201703"/>
              <a:gd name="connsiteY71" fmla="*/ 64953 h 916076"/>
              <a:gd name="connsiteX72" fmla="*/ 158230 w 1201703"/>
              <a:gd name="connsiteY72" fmla="*/ 31227 h 916076"/>
              <a:gd name="connsiteX73" fmla="*/ 124557 w 1201703"/>
              <a:gd name="connsiteY73" fmla="*/ 66202 h 916076"/>
              <a:gd name="connsiteX74" fmla="*/ 158230 w 1201703"/>
              <a:gd name="connsiteY74" fmla="*/ 99927 h 916076"/>
              <a:gd name="connsiteX75" fmla="*/ 191903 w 1201703"/>
              <a:gd name="connsiteY75" fmla="*/ 66202 h 916076"/>
              <a:gd name="connsiteX76" fmla="*/ 158230 w 1201703"/>
              <a:gd name="connsiteY76" fmla="*/ 31227 h 916076"/>
              <a:gd name="connsiteX77" fmla="*/ 158230 w 1201703"/>
              <a:gd name="connsiteY77" fmla="*/ 0 h 916076"/>
              <a:gd name="connsiteX78" fmla="*/ 223082 w 1201703"/>
              <a:gd name="connsiteY78" fmla="*/ 66202 h 916076"/>
              <a:gd name="connsiteX79" fmla="*/ 214352 w 1201703"/>
              <a:gd name="connsiteY79" fmla="*/ 97429 h 916076"/>
              <a:gd name="connsiteX80" fmla="*/ 397684 w 1201703"/>
              <a:gd name="connsiteY80" fmla="*/ 276047 h 916076"/>
              <a:gd name="connsiteX81" fmla="*/ 432605 w 1201703"/>
              <a:gd name="connsiteY81" fmla="*/ 267304 h 916076"/>
              <a:gd name="connsiteX82" fmla="*/ 472514 w 1201703"/>
              <a:gd name="connsiteY82" fmla="*/ 282293 h 916076"/>
              <a:gd name="connsiteX83" fmla="*/ 673306 w 1201703"/>
              <a:gd name="connsiteY83" fmla="*/ 124908 h 916076"/>
              <a:gd name="connsiteX84" fmla="*/ 667070 w 1201703"/>
              <a:gd name="connsiteY84" fmla="*/ 98678 h 916076"/>
              <a:gd name="connsiteX85" fmla="*/ 731923 w 1201703"/>
              <a:gd name="connsiteY85" fmla="*/ 33725 h 916076"/>
              <a:gd name="connsiteX86" fmla="*/ 796775 w 1201703"/>
              <a:gd name="connsiteY86" fmla="*/ 98678 h 916076"/>
              <a:gd name="connsiteX87" fmla="*/ 790539 w 1201703"/>
              <a:gd name="connsiteY87" fmla="*/ 126158 h 916076"/>
              <a:gd name="connsiteX88" fmla="*/ 993826 w 1201703"/>
              <a:gd name="connsiteY88" fmla="*/ 338502 h 916076"/>
              <a:gd name="connsiteX89" fmla="*/ 1032488 w 1201703"/>
              <a:gd name="connsiteY89" fmla="*/ 324762 h 916076"/>
              <a:gd name="connsiteX90" fmla="*/ 1097340 w 1201703"/>
              <a:gd name="connsiteY90" fmla="*/ 389714 h 916076"/>
              <a:gd name="connsiteX91" fmla="*/ 1032488 w 1201703"/>
              <a:gd name="connsiteY91" fmla="*/ 454666 h 916076"/>
              <a:gd name="connsiteX92" fmla="*/ 967635 w 1201703"/>
              <a:gd name="connsiteY92" fmla="*/ 389714 h 916076"/>
              <a:gd name="connsiteX93" fmla="*/ 973871 w 1201703"/>
              <a:gd name="connsiteY93" fmla="*/ 362234 h 916076"/>
              <a:gd name="connsiteX94" fmla="*/ 770585 w 1201703"/>
              <a:gd name="connsiteY94" fmla="*/ 151139 h 916076"/>
              <a:gd name="connsiteX95" fmla="*/ 731923 w 1201703"/>
              <a:gd name="connsiteY95" fmla="*/ 163630 h 916076"/>
              <a:gd name="connsiteX96" fmla="*/ 692014 w 1201703"/>
              <a:gd name="connsiteY96" fmla="*/ 149890 h 916076"/>
              <a:gd name="connsiteX97" fmla="*/ 491221 w 1201703"/>
              <a:gd name="connsiteY97" fmla="*/ 307274 h 916076"/>
              <a:gd name="connsiteX98" fmla="*/ 496210 w 1201703"/>
              <a:gd name="connsiteY98" fmla="*/ 332256 h 916076"/>
              <a:gd name="connsiteX99" fmla="*/ 432605 w 1201703"/>
              <a:gd name="connsiteY99" fmla="*/ 397208 h 916076"/>
              <a:gd name="connsiteX100" fmla="*/ 367753 w 1201703"/>
              <a:gd name="connsiteY100" fmla="*/ 332256 h 916076"/>
              <a:gd name="connsiteX101" fmla="*/ 375236 w 1201703"/>
              <a:gd name="connsiteY101" fmla="*/ 299780 h 916076"/>
              <a:gd name="connsiteX102" fmla="*/ 193151 w 1201703"/>
              <a:gd name="connsiteY102" fmla="*/ 121161 h 916076"/>
              <a:gd name="connsiteX103" fmla="*/ 158230 w 1201703"/>
              <a:gd name="connsiteY103" fmla="*/ 131154 h 916076"/>
              <a:gd name="connsiteX104" fmla="*/ 93378 w 1201703"/>
              <a:gd name="connsiteY104" fmla="*/ 66202 h 916076"/>
              <a:gd name="connsiteX105" fmla="*/ 158230 w 1201703"/>
              <a:gd name="connsiteY105" fmla="*/ 0 h 91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01703" h="916076">
                <a:moveTo>
                  <a:pt x="955872" y="531021"/>
                </a:moveTo>
                <a:cubicBezTo>
                  <a:pt x="940897" y="531021"/>
                  <a:pt x="933410" y="537252"/>
                  <a:pt x="933410" y="539744"/>
                </a:cubicBezTo>
                <a:lnTo>
                  <a:pt x="933410" y="848785"/>
                </a:lnTo>
                <a:lnTo>
                  <a:pt x="1135566" y="848785"/>
                </a:lnTo>
                <a:lnTo>
                  <a:pt x="1135566" y="538498"/>
                </a:lnTo>
                <a:cubicBezTo>
                  <a:pt x="1135566" y="537252"/>
                  <a:pt x="1126831" y="531021"/>
                  <a:pt x="1113104" y="531021"/>
                </a:cubicBezTo>
                <a:close/>
                <a:moveTo>
                  <a:pt x="355644" y="497376"/>
                </a:moveTo>
                <a:cubicBezTo>
                  <a:pt x="343165" y="497376"/>
                  <a:pt x="333182" y="509837"/>
                  <a:pt x="333182" y="524791"/>
                </a:cubicBezTo>
                <a:lnTo>
                  <a:pt x="333182" y="848785"/>
                </a:lnTo>
                <a:lnTo>
                  <a:pt x="535338" y="848785"/>
                </a:lnTo>
                <a:lnTo>
                  <a:pt x="535338" y="524791"/>
                </a:lnTo>
                <a:cubicBezTo>
                  <a:pt x="535338" y="509837"/>
                  <a:pt x="525355" y="497376"/>
                  <a:pt x="512876" y="497376"/>
                </a:cubicBezTo>
                <a:close/>
                <a:moveTo>
                  <a:pt x="1032488" y="357238"/>
                </a:moveTo>
                <a:cubicBezTo>
                  <a:pt x="1015027" y="357238"/>
                  <a:pt x="998814" y="372227"/>
                  <a:pt x="998814" y="389714"/>
                </a:cubicBezTo>
                <a:cubicBezTo>
                  <a:pt x="998814" y="408450"/>
                  <a:pt x="1015027" y="423439"/>
                  <a:pt x="1032488" y="423439"/>
                </a:cubicBezTo>
                <a:cubicBezTo>
                  <a:pt x="1051195" y="423439"/>
                  <a:pt x="1066161" y="408450"/>
                  <a:pt x="1066161" y="389714"/>
                </a:cubicBezTo>
                <a:cubicBezTo>
                  <a:pt x="1066161" y="372227"/>
                  <a:pt x="1051195" y="357238"/>
                  <a:pt x="1032488" y="357238"/>
                </a:cubicBezTo>
                <a:close/>
                <a:moveTo>
                  <a:pt x="655134" y="330394"/>
                </a:moveTo>
                <a:cubicBezTo>
                  <a:pt x="642655" y="330394"/>
                  <a:pt x="632672" y="340363"/>
                  <a:pt x="632672" y="351578"/>
                </a:cubicBezTo>
                <a:lnTo>
                  <a:pt x="632672" y="848785"/>
                </a:lnTo>
                <a:lnTo>
                  <a:pt x="834828" y="848785"/>
                </a:lnTo>
                <a:lnTo>
                  <a:pt x="834828" y="351578"/>
                </a:lnTo>
                <a:cubicBezTo>
                  <a:pt x="834828" y="340363"/>
                  <a:pt x="824845" y="330394"/>
                  <a:pt x="812366" y="330394"/>
                </a:cubicBezTo>
                <a:close/>
                <a:moveTo>
                  <a:pt x="432605" y="298531"/>
                </a:moveTo>
                <a:cubicBezTo>
                  <a:pt x="412650" y="298531"/>
                  <a:pt x="398932" y="313520"/>
                  <a:pt x="398932" y="332256"/>
                </a:cubicBezTo>
                <a:cubicBezTo>
                  <a:pt x="398932" y="350992"/>
                  <a:pt x="412650" y="365981"/>
                  <a:pt x="432605" y="365981"/>
                </a:cubicBezTo>
                <a:cubicBezTo>
                  <a:pt x="450065" y="365981"/>
                  <a:pt x="466278" y="350992"/>
                  <a:pt x="466278" y="332256"/>
                </a:cubicBezTo>
                <a:cubicBezTo>
                  <a:pt x="466278" y="313520"/>
                  <a:pt x="450065" y="298531"/>
                  <a:pt x="432605" y="298531"/>
                </a:cubicBezTo>
                <a:close/>
                <a:moveTo>
                  <a:pt x="86103" y="261857"/>
                </a:moveTo>
                <a:cubicBezTo>
                  <a:pt x="74872" y="261857"/>
                  <a:pt x="66137" y="271826"/>
                  <a:pt x="66137" y="284287"/>
                </a:cubicBezTo>
                <a:lnTo>
                  <a:pt x="66137" y="848785"/>
                </a:lnTo>
                <a:lnTo>
                  <a:pt x="253319" y="848785"/>
                </a:lnTo>
                <a:lnTo>
                  <a:pt x="253319" y="284287"/>
                </a:lnTo>
                <a:cubicBezTo>
                  <a:pt x="253319" y="271826"/>
                  <a:pt x="244583" y="261857"/>
                  <a:pt x="233353" y="261857"/>
                </a:cubicBezTo>
                <a:close/>
                <a:moveTo>
                  <a:pt x="86103" y="230703"/>
                </a:moveTo>
                <a:lnTo>
                  <a:pt x="233353" y="230703"/>
                </a:lnTo>
                <a:cubicBezTo>
                  <a:pt x="262054" y="230703"/>
                  <a:pt x="284515" y="254380"/>
                  <a:pt x="284515" y="284287"/>
                </a:cubicBezTo>
                <a:lnTo>
                  <a:pt x="284515" y="848785"/>
                </a:lnTo>
                <a:lnTo>
                  <a:pt x="301986" y="848785"/>
                </a:lnTo>
                <a:lnTo>
                  <a:pt x="301986" y="524791"/>
                </a:lnTo>
                <a:cubicBezTo>
                  <a:pt x="301986" y="492391"/>
                  <a:pt x="325695" y="466222"/>
                  <a:pt x="355644" y="466222"/>
                </a:cubicBezTo>
                <a:lnTo>
                  <a:pt x="512876" y="466222"/>
                </a:lnTo>
                <a:cubicBezTo>
                  <a:pt x="542825" y="466222"/>
                  <a:pt x="567783" y="492391"/>
                  <a:pt x="567783" y="524791"/>
                </a:cubicBezTo>
                <a:lnTo>
                  <a:pt x="567783" y="848785"/>
                </a:lnTo>
                <a:lnTo>
                  <a:pt x="602723" y="848785"/>
                </a:lnTo>
                <a:lnTo>
                  <a:pt x="602723" y="351578"/>
                </a:lnTo>
                <a:cubicBezTo>
                  <a:pt x="602723" y="322917"/>
                  <a:pt x="625185" y="300487"/>
                  <a:pt x="655134" y="300487"/>
                </a:cubicBezTo>
                <a:lnTo>
                  <a:pt x="812366" y="300487"/>
                </a:lnTo>
                <a:cubicBezTo>
                  <a:pt x="842315" y="300487"/>
                  <a:pt x="867273" y="322917"/>
                  <a:pt x="867273" y="351578"/>
                </a:cubicBezTo>
                <a:lnTo>
                  <a:pt x="867273" y="848785"/>
                </a:lnTo>
                <a:lnTo>
                  <a:pt x="902213" y="848785"/>
                </a:lnTo>
                <a:lnTo>
                  <a:pt x="902213" y="538498"/>
                </a:lnTo>
                <a:cubicBezTo>
                  <a:pt x="902213" y="517314"/>
                  <a:pt x="925923" y="499868"/>
                  <a:pt x="955872" y="499868"/>
                </a:cubicBezTo>
                <a:lnTo>
                  <a:pt x="1113104" y="499868"/>
                </a:lnTo>
                <a:cubicBezTo>
                  <a:pt x="1144301" y="499868"/>
                  <a:pt x="1168010" y="517314"/>
                  <a:pt x="1168010" y="538498"/>
                </a:cubicBezTo>
                <a:lnTo>
                  <a:pt x="1168010" y="848785"/>
                </a:lnTo>
                <a:lnTo>
                  <a:pt x="1170506" y="848785"/>
                </a:lnTo>
                <a:cubicBezTo>
                  <a:pt x="1187976" y="848785"/>
                  <a:pt x="1201703" y="862492"/>
                  <a:pt x="1201703" y="879938"/>
                </a:cubicBezTo>
                <a:lnTo>
                  <a:pt x="1201703" y="886169"/>
                </a:lnTo>
                <a:cubicBezTo>
                  <a:pt x="1201703" y="902369"/>
                  <a:pt x="1187976" y="916076"/>
                  <a:pt x="1170506" y="916076"/>
                </a:cubicBezTo>
                <a:lnTo>
                  <a:pt x="31197" y="916076"/>
                </a:lnTo>
                <a:cubicBezTo>
                  <a:pt x="13727" y="916076"/>
                  <a:pt x="0" y="902369"/>
                  <a:pt x="0" y="886169"/>
                </a:cubicBezTo>
                <a:lnTo>
                  <a:pt x="0" y="879938"/>
                </a:lnTo>
                <a:cubicBezTo>
                  <a:pt x="0" y="862492"/>
                  <a:pt x="13727" y="848785"/>
                  <a:pt x="31197" y="848785"/>
                </a:cubicBezTo>
                <a:lnTo>
                  <a:pt x="34940" y="848785"/>
                </a:lnTo>
                <a:lnTo>
                  <a:pt x="34940" y="284287"/>
                </a:lnTo>
                <a:cubicBezTo>
                  <a:pt x="34940" y="254380"/>
                  <a:pt x="57402" y="230703"/>
                  <a:pt x="86103" y="230703"/>
                </a:cubicBezTo>
                <a:close/>
                <a:moveTo>
                  <a:pt x="731923" y="64953"/>
                </a:moveTo>
                <a:cubicBezTo>
                  <a:pt x="714462" y="64953"/>
                  <a:pt x="698249" y="79942"/>
                  <a:pt x="698249" y="98678"/>
                </a:cubicBezTo>
                <a:cubicBezTo>
                  <a:pt x="698249" y="117414"/>
                  <a:pt x="714462" y="132403"/>
                  <a:pt x="731923" y="132403"/>
                </a:cubicBezTo>
                <a:cubicBezTo>
                  <a:pt x="750630" y="132403"/>
                  <a:pt x="765596" y="117414"/>
                  <a:pt x="765596" y="98678"/>
                </a:cubicBezTo>
                <a:cubicBezTo>
                  <a:pt x="765596" y="79942"/>
                  <a:pt x="750630" y="64953"/>
                  <a:pt x="731923" y="64953"/>
                </a:cubicBezTo>
                <a:close/>
                <a:moveTo>
                  <a:pt x="158230" y="31227"/>
                </a:moveTo>
                <a:cubicBezTo>
                  <a:pt x="139523" y="31227"/>
                  <a:pt x="124557" y="46216"/>
                  <a:pt x="124557" y="66202"/>
                </a:cubicBezTo>
                <a:cubicBezTo>
                  <a:pt x="124557" y="83689"/>
                  <a:pt x="139523" y="99927"/>
                  <a:pt x="158230" y="99927"/>
                </a:cubicBezTo>
                <a:cubicBezTo>
                  <a:pt x="176938" y="99927"/>
                  <a:pt x="191903" y="83689"/>
                  <a:pt x="191903" y="66202"/>
                </a:cubicBezTo>
                <a:cubicBezTo>
                  <a:pt x="191903" y="46216"/>
                  <a:pt x="176938" y="31227"/>
                  <a:pt x="158230" y="31227"/>
                </a:cubicBezTo>
                <a:close/>
                <a:moveTo>
                  <a:pt x="158230" y="0"/>
                </a:moveTo>
                <a:cubicBezTo>
                  <a:pt x="194398" y="0"/>
                  <a:pt x="223082" y="29978"/>
                  <a:pt x="223082" y="66202"/>
                </a:cubicBezTo>
                <a:cubicBezTo>
                  <a:pt x="223082" y="77443"/>
                  <a:pt x="220588" y="88685"/>
                  <a:pt x="214352" y="97429"/>
                </a:cubicBezTo>
                <a:lnTo>
                  <a:pt x="397684" y="276047"/>
                </a:lnTo>
                <a:cubicBezTo>
                  <a:pt x="407662" y="271051"/>
                  <a:pt x="418886" y="267304"/>
                  <a:pt x="432605" y="267304"/>
                </a:cubicBezTo>
                <a:cubicBezTo>
                  <a:pt x="447571" y="267304"/>
                  <a:pt x="461289" y="272300"/>
                  <a:pt x="472514" y="282293"/>
                </a:cubicBezTo>
                <a:lnTo>
                  <a:pt x="673306" y="124908"/>
                </a:lnTo>
                <a:cubicBezTo>
                  <a:pt x="668318" y="117414"/>
                  <a:pt x="667070" y="108670"/>
                  <a:pt x="667070" y="98678"/>
                </a:cubicBezTo>
                <a:cubicBezTo>
                  <a:pt x="667070" y="62454"/>
                  <a:pt x="695755" y="33725"/>
                  <a:pt x="731923" y="33725"/>
                </a:cubicBezTo>
                <a:cubicBezTo>
                  <a:pt x="768090" y="33725"/>
                  <a:pt x="796775" y="62454"/>
                  <a:pt x="796775" y="98678"/>
                </a:cubicBezTo>
                <a:cubicBezTo>
                  <a:pt x="796775" y="108670"/>
                  <a:pt x="794281" y="117414"/>
                  <a:pt x="790539" y="126158"/>
                </a:cubicBezTo>
                <a:lnTo>
                  <a:pt x="993826" y="338502"/>
                </a:lnTo>
                <a:cubicBezTo>
                  <a:pt x="1003803" y="329758"/>
                  <a:pt x="1017522" y="324762"/>
                  <a:pt x="1032488" y="324762"/>
                </a:cubicBezTo>
                <a:cubicBezTo>
                  <a:pt x="1068655" y="324762"/>
                  <a:pt x="1097340" y="354740"/>
                  <a:pt x="1097340" y="389714"/>
                </a:cubicBezTo>
                <a:cubicBezTo>
                  <a:pt x="1097340" y="425937"/>
                  <a:pt x="1068655" y="454666"/>
                  <a:pt x="1032488" y="454666"/>
                </a:cubicBezTo>
                <a:cubicBezTo>
                  <a:pt x="996320" y="454666"/>
                  <a:pt x="967635" y="425937"/>
                  <a:pt x="967635" y="389714"/>
                </a:cubicBezTo>
                <a:cubicBezTo>
                  <a:pt x="967635" y="380970"/>
                  <a:pt x="970130" y="370978"/>
                  <a:pt x="973871" y="362234"/>
                </a:cubicBezTo>
                <a:lnTo>
                  <a:pt x="770585" y="151139"/>
                </a:lnTo>
                <a:cubicBezTo>
                  <a:pt x="760607" y="158634"/>
                  <a:pt x="746889" y="163630"/>
                  <a:pt x="731923" y="163630"/>
                </a:cubicBezTo>
                <a:cubicBezTo>
                  <a:pt x="716957" y="163630"/>
                  <a:pt x="703238" y="158634"/>
                  <a:pt x="692014" y="149890"/>
                </a:cubicBezTo>
                <a:lnTo>
                  <a:pt x="491221" y="307274"/>
                </a:lnTo>
                <a:cubicBezTo>
                  <a:pt x="494963" y="314769"/>
                  <a:pt x="496210" y="323513"/>
                  <a:pt x="496210" y="332256"/>
                </a:cubicBezTo>
                <a:cubicBezTo>
                  <a:pt x="496210" y="368479"/>
                  <a:pt x="467525" y="397208"/>
                  <a:pt x="432605" y="397208"/>
                </a:cubicBezTo>
                <a:cubicBezTo>
                  <a:pt x="396437" y="397208"/>
                  <a:pt x="367753" y="368479"/>
                  <a:pt x="367753" y="332256"/>
                </a:cubicBezTo>
                <a:cubicBezTo>
                  <a:pt x="367753" y="319765"/>
                  <a:pt x="370247" y="308524"/>
                  <a:pt x="375236" y="299780"/>
                </a:cubicBezTo>
                <a:lnTo>
                  <a:pt x="193151" y="121161"/>
                </a:lnTo>
                <a:cubicBezTo>
                  <a:pt x="181926" y="127407"/>
                  <a:pt x="170702" y="131154"/>
                  <a:pt x="158230" y="131154"/>
                </a:cubicBezTo>
                <a:cubicBezTo>
                  <a:pt x="122063" y="131154"/>
                  <a:pt x="93378" y="101176"/>
                  <a:pt x="93378" y="66202"/>
                </a:cubicBezTo>
                <a:cubicBezTo>
                  <a:pt x="93378" y="29978"/>
                  <a:pt x="122063" y="0"/>
                  <a:pt x="158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7288BA-825D-8C41-8A7E-71A6BD53AD84}"/>
              </a:ext>
            </a:extLst>
          </p:cNvPr>
          <p:cNvSpPr txBox="1"/>
          <p:nvPr/>
        </p:nvSpPr>
        <p:spPr>
          <a:xfrm>
            <a:off x="1588934" y="10159015"/>
            <a:ext cx="4117944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MODELING &amp;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4DF05E-AB7A-0D47-8B16-F1B0EADEB92A}"/>
              </a:ext>
            </a:extLst>
          </p:cNvPr>
          <p:cNvSpPr txBox="1"/>
          <p:nvPr/>
        </p:nvSpPr>
        <p:spPr>
          <a:xfrm>
            <a:off x="1588933" y="11318947"/>
            <a:ext cx="411794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9E775-CD28-1B4B-A912-ED8A5647C5D6}"/>
              </a:ext>
            </a:extLst>
          </p:cNvPr>
          <p:cNvSpPr txBox="1"/>
          <p:nvPr/>
        </p:nvSpPr>
        <p:spPr>
          <a:xfrm>
            <a:off x="5758821" y="10159015"/>
            <a:ext cx="429046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STORAGE &amp; OPERATIONS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31A38-A552-4E43-B74C-80208A29C0C3}"/>
              </a:ext>
            </a:extLst>
          </p:cNvPr>
          <p:cNvSpPr txBox="1"/>
          <p:nvPr/>
        </p:nvSpPr>
        <p:spPr>
          <a:xfrm>
            <a:off x="5758820" y="11318947"/>
            <a:ext cx="42904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CFC279-1574-024B-B5B7-295CFC1844A0}"/>
              </a:ext>
            </a:extLst>
          </p:cNvPr>
          <p:cNvSpPr txBox="1"/>
          <p:nvPr/>
        </p:nvSpPr>
        <p:spPr>
          <a:xfrm>
            <a:off x="10030373" y="10159015"/>
            <a:ext cx="429046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</a:t>
            </a:r>
          </a:p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SECURITY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FA39B-C9C8-9440-AABC-24B19D2DA820}"/>
              </a:ext>
            </a:extLst>
          </p:cNvPr>
          <p:cNvSpPr txBox="1"/>
          <p:nvPr/>
        </p:nvSpPr>
        <p:spPr>
          <a:xfrm>
            <a:off x="10030372" y="11318947"/>
            <a:ext cx="42904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E5E4D5-9567-D14F-BE10-D04BD39C424D}"/>
              </a:ext>
            </a:extLst>
          </p:cNvPr>
          <p:cNvSpPr txBox="1"/>
          <p:nvPr/>
        </p:nvSpPr>
        <p:spPr>
          <a:xfrm>
            <a:off x="14380306" y="9662219"/>
            <a:ext cx="4290466" cy="156966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DATA INTEGRATION INTEROPERABILITY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9A7DB5-C216-5C46-B08B-418DFCCAE098}"/>
              </a:ext>
            </a:extLst>
          </p:cNvPr>
          <p:cNvSpPr txBox="1"/>
          <p:nvPr/>
        </p:nvSpPr>
        <p:spPr>
          <a:xfrm>
            <a:off x="14380305" y="11314593"/>
            <a:ext cx="42904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CBB5FF-E535-8F45-B0B4-204C42637EFF}"/>
              </a:ext>
            </a:extLst>
          </p:cNvPr>
          <p:cNvSpPr txBox="1"/>
          <p:nvPr/>
        </p:nvSpPr>
        <p:spPr>
          <a:xfrm>
            <a:off x="18585824" y="10154661"/>
            <a:ext cx="429046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DOCUMENTS &amp; CONTENT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A6F836-DEAD-3244-998A-07E6044A8F3B}"/>
              </a:ext>
            </a:extLst>
          </p:cNvPr>
          <p:cNvSpPr txBox="1"/>
          <p:nvPr/>
        </p:nvSpPr>
        <p:spPr>
          <a:xfrm>
            <a:off x="18585823" y="11314593"/>
            <a:ext cx="42904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AA1105-B20A-1B4A-A1F3-91B83FB9C72C}"/>
              </a:ext>
            </a:extLst>
          </p:cNvPr>
          <p:cNvSpPr txBox="1"/>
          <p:nvPr/>
        </p:nvSpPr>
        <p:spPr>
          <a:xfrm>
            <a:off x="2704786" y="7044465"/>
            <a:ext cx="1853971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7B05AA-CB3E-3944-B80F-65E7512EE06A}"/>
              </a:ext>
            </a:extLst>
          </p:cNvPr>
          <p:cNvSpPr txBox="1"/>
          <p:nvPr/>
        </p:nvSpPr>
        <p:spPr>
          <a:xfrm>
            <a:off x="6964280" y="7044465"/>
            <a:ext cx="1853971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973E88-CDEF-FA44-8F6A-835D9EDF4EF6}"/>
              </a:ext>
            </a:extLst>
          </p:cNvPr>
          <p:cNvSpPr txBox="1"/>
          <p:nvPr/>
        </p:nvSpPr>
        <p:spPr>
          <a:xfrm>
            <a:off x="11235832" y="7044465"/>
            <a:ext cx="1853971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E39C7A-F9DC-7D44-B781-D6FEB14309B5}"/>
              </a:ext>
            </a:extLst>
          </p:cNvPr>
          <p:cNvSpPr txBox="1"/>
          <p:nvPr/>
        </p:nvSpPr>
        <p:spPr>
          <a:xfrm>
            <a:off x="19791283" y="7044465"/>
            <a:ext cx="1853971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FF5F56-0B6D-CE47-A7F5-B155D14D372E}"/>
              </a:ext>
            </a:extLst>
          </p:cNvPr>
          <p:cNvSpPr txBox="1"/>
          <p:nvPr/>
        </p:nvSpPr>
        <p:spPr>
          <a:xfrm>
            <a:off x="15583805" y="7044465"/>
            <a:ext cx="1853971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163100-E587-6748-98BD-C4D1293170DA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2EDBC8-6025-574B-ADBE-C83986825F2A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49049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0AF83DC7-6339-4F4A-B431-260FF0F29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3993" y="7891096"/>
            <a:ext cx="3571875" cy="3571875"/>
          </a:xfrm>
          <a:custGeom>
            <a:avLst/>
            <a:gdLst>
              <a:gd name="T0" fmla="*/ 2866 w 2867"/>
              <a:gd name="T1" fmla="*/ 1433 h 2867"/>
              <a:gd name="T2" fmla="*/ 2866 w 2867"/>
              <a:gd name="T3" fmla="*/ 1433 h 2867"/>
              <a:gd name="T4" fmla="*/ 1433 w 2867"/>
              <a:gd name="T5" fmla="*/ 2866 h 2867"/>
              <a:gd name="T6" fmla="*/ 1433 w 2867"/>
              <a:gd name="T7" fmla="*/ 2866 h 2867"/>
              <a:gd name="T8" fmla="*/ 0 w 2867"/>
              <a:gd name="T9" fmla="*/ 1433 h 2867"/>
              <a:gd name="T10" fmla="*/ 0 w 2867"/>
              <a:gd name="T11" fmla="*/ 1433 h 2867"/>
              <a:gd name="T12" fmla="*/ 1433 w 2867"/>
              <a:gd name="T13" fmla="*/ 0 h 2867"/>
              <a:gd name="T14" fmla="*/ 1433 w 2867"/>
              <a:gd name="T15" fmla="*/ 0 h 2867"/>
              <a:gd name="T16" fmla="*/ 2866 w 2867"/>
              <a:gd name="T17" fmla="*/ 1433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7" h="2867">
                <a:moveTo>
                  <a:pt x="2866" y="1433"/>
                </a:moveTo>
                <a:lnTo>
                  <a:pt x="2866" y="1433"/>
                </a:lnTo>
                <a:cubicBezTo>
                  <a:pt x="2866" y="2225"/>
                  <a:pt x="2225" y="2866"/>
                  <a:pt x="1433" y="2866"/>
                </a:cubicBezTo>
                <a:lnTo>
                  <a:pt x="1433" y="2866"/>
                </a:lnTo>
                <a:cubicBezTo>
                  <a:pt x="641" y="2866"/>
                  <a:pt x="0" y="2225"/>
                  <a:pt x="0" y="1433"/>
                </a:cubicBezTo>
                <a:lnTo>
                  <a:pt x="0" y="1433"/>
                </a:lnTo>
                <a:cubicBezTo>
                  <a:pt x="0" y="641"/>
                  <a:pt x="641" y="0"/>
                  <a:pt x="1433" y="0"/>
                </a:cubicBezTo>
                <a:lnTo>
                  <a:pt x="1433" y="0"/>
                </a:lnTo>
                <a:cubicBezTo>
                  <a:pt x="2225" y="0"/>
                  <a:pt x="2866" y="641"/>
                  <a:pt x="2866" y="14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1D61CBA4-C0D3-814C-84CC-0DE4591D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10" y="6654680"/>
            <a:ext cx="3154241" cy="3154240"/>
          </a:xfrm>
          <a:custGeom>
            <a:avLst/>
            <a:gdLst>
              <a:gd name="T0" fmla="*/ 2530 w 2531"/>
              <a:gd name="T1" fmla="*/ 1264 h 2530"/>
              <a:gd name="T2" fmla="*/ 2530 w 2531"/>
              <a:gd name="T3" fmla="*/ 1264 h 2530"/>
              <a:gd name="T4" fmla="*/ 1265 w 2531"/>
              <a:gd name="T5" fmla="*/ 2529 h 2530"/>
              <a:gd name="T6" fmla="*/ 1265 w 2531"/>
              <a:gd name="T7" fmla="*/ 2529 h 2530"/>
              <a:gd name="T8" fmla="*/ 0 w 2531"/>
              <a:gd name="T9" fmla="*/ 1264 h 2530"/>
              <a:gd name="T10" fmla="*/ 0 w 2531"/>
              <a:gd name="T11" fmla="*/ 1264 h 2530"/>
              <a:gd name="T12" fmla="*/ 1265 w 2531"/>
              <a:gd name="T13" fmla="*/ 0 h 2530"/>
              <a:gd name="T14" fmla="*/ 1265 w 2531"/>
              <a:gd name="T15" fmla="*/ 0 h 2530"/>
              <a:gd name="T16" fmla="*/ 2530 w 2531"/>
              <a:gd name="T17" fmla="*/ 1264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1" h="2530">
                <a:moveTo>
                  <a:pt x="2530" y="1264"/>
                </a:moveTo>
                <a:lnTo>
                  <a:pt x="2530" y="1264"/>
                </a:lnTo>
                <a:cubicBezTo>
                  <a:pt x="2530" y="1963"/>
                  <a:pt x="1963" y="2529"/>
                  <a:pt x="1265" y="2529"/>
                </a:cubicBezTo>
                <a:lnTo>
                  <a:pt x="1265" y="2529"/>
                </a:lnTo>
                <a:cubicBezTo>
                  <a:pt x="566" y="2529"/>
                  <a:pt x="0" y="1963"/>
                  <a:pt x="0" y="1264"/>
                </a:cubicBezTo>
                <a:lnTo>
                  <a:pt x="0" y="1264"/>
                </a:lnTo>
                <a:cubicBezTo>
                  <a:pt x="0" y="565"/>
                  <a:pt x="566" y="0"/>
                  <a:pt x="1265" y="0"/>
                </a:cubicBezTo>
                <a:lnTo>
                  <a:pt x="1265" y="0"/>
                </a:lnTo>
                <a:cubicBezTo>
                  <a:pt x="1963" y="0"/>
                  <a:pt x="2530" y="565"/>
                  <a:pt x="2530" y="126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EF00999C-82DC-D740-8A9B-CCB24781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362" y="5385288"/>
            <a:ext cx="2802548" cy="2797055"/>
          </a:xfrm>
          <a:custGeom>
            <a:avLst/>
            <a:gdLst>
              <a:gd name="T0" fmla="*/ 2247 w 2248"/>
              <a:gd name="T1" fmla="*/ 1123 h 2246"/>
              <a:gd name="T2" fmla="*/ 2247 w 2248"/>
              <a:gd name="T3" fmla="*/ 1123 h 2246"/>
              <a:gd name="T4" fmla="*/ 1124 w 2248"/>
              <a:gd name="T5" fmla="*/ 2245 h 2246"/>
              <a:gd name="T6" fmla="*/ 1124 w 2248"/>
              <a:gd name="T7" fmla="*/ 2245 h 2246"/>
              <a:gd name="T8" fmla="*/ 0 w 2248"/>
              <a:gd name="T9" fmla="*/ 1123 h 2246"/>
              <a:gd name="T10" fmla="*/ 0 w 2248"/>
              <a:gd name="T11" fmla="*/ 1123 h 2246"/>
              <a:gd name="T12" fmla="*/ 1124 w 2248"/>
              <a:gd name="T13" fmla="*/ 0 h 2246"/>
              <a:gd name="T14" fmla="*/ 1124 w 2248"/>
              <a:gd name="T15" fmla="*/ 0 h 2246"/>
              <a:gd name="T16" fmla="*/ 2247 w 2248"/>
              <a:gd name="T17" fmla="*/ 1123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48" h="2246">
                <a:moveTo>
                  <a:pt x="2247" y="1123"/>
                </a:moveTo>
                <a:lnTo>
                  <a:pt x="2247" y="1123"/>
                </a:lnTo>
                <a:cubicBezTo>
                  <a:pt x="2247" y="1742"/>
                  <a:pt x="1744" y="2245"/>
                  <a:pt x="1124" y="2245"/>
                </a:cubicBezTo>
                <a:lnTo>
                  <a:pt x="1124" y="2245"/>
                </a:lnTo>
                <a:cubicBezTo>
                  <a:pt x="503" y="2245"/>
                  <a:pt x="0" y="1742"/>
                  <a:pt x="0" y="1123"/>
                </a:cubicBezTo>
                <a:lnTo>
                  <a:pt x="0" y="1123"/>
                </a:lnTo>
                <a:cubicBezTo>
                  <a:pt x="0" y="503"/>
                  <a:pt x="503" y="0"/>
                  <a:pt x="1124" y="0"/>
                </a:cubicBezTo>
                <a:lnTo>
                  <a:pt x="1124" y="0"/>
                </a:lnTo>
                <a:cubicBezTo>
                  <a:pt x="1744" y="0"/>
                  <a:pt x="2247" y="503"/>
                  <a:pt x="2247" y="11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C2C7F54A-8481-E64F-A9BE-B03A964E3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7843" y="4077433"/>
            <a:ext cx="2527789" cy="2527788"/>
          </a:xfrm>
          <a:custGeom>
            <a:avLst/>
            <a:gdLst>
              <a:gd name="T0" fmla="*/ 2029 w 2030"/>
              <a:gd name="T1" fmla="*/ 1014 h 2029"/>
              <a:gd name="T2" fmla="*/ 2029 w 2030"/>
              <a:gd name="T3" fmla="*/ 1014 h 2029"/>
              <a:gd name="T4" fmla="*/ 1015 w 2030"/>
              <a:gd name="T5" fmla="*/ 2028 h 2029"/>
              <a:gd name="T6" fmla="*/ 1015 w 2030"/>
              <a:gd name="T7" fmla="*/ 2028 h 2029"/>
              <a:gd name="T8" fmla="*/ 0 w 2030"/>
              <a:gd name="T9" fmla="*/ 1014 h 2029"/>
              <a:gd name="T10" fmla="*/ 0 w 2030"/>
              <a:gd name="T11" fmla="*/ 1014 h 2029"/>
              <a:gd name="T12" fmla="*/ 1015 w 2030"/>
              <a:gd name="T13" fmla="*/ 0 h 2029"/>
              <a:gd name="T14" fmla="*/ 1015 w 2030"/>
              <a:gd name="T15" fmla="*/ 0 h 2029"/>
              <a:gd name="T16" fmla="*/ 2029 w 2030"/>
              <a:gd name="T17" fmla="*/ 1014 h 2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0" h="2029">
                <a:moveTo>
                  <a:pt x="2029" y="1014"/>
                </a:moveTo>
                <a:lnTo>
                  <a:pt x="2029" y="1014"/>
                </a:lnTo>
                <a:cubicBezTo>
                  <a:pt x="2029" y="1574"/>
                  <a:pt x="1575" y="2028"/>
                  <a:pt x="1015" y="2028"/>
                </a:cubicBezTo>
                <a:lnTo>
                  <a:pt x="1015" y="2028"/>
                </a:lnTo>
                <a:cubicBezTo>
                  <a:pt x="455" y="2028"/>
                  <a:pt x="0" y="1574"/>
                  <a:pt x="0" y="1014"/>
                </a:cubicBezTo>
                <a:lnTo>
                  <a:pt x="0" y="1014"/>
                </a:lnTo>
                <a:cubicBezTo>
                  <a:pt x="0" y="454"/>
                  <a:pt x="455" y="0"/>
                  <a:pt x="1015" y="0"/>
                </a:cubicBezTo>
                <a:lnTo>
                  <a:pt x="1015" y="0"/>
                </a:lnTo>
                <a:cubicBezTo>
                  <a:pt x="1575" y="0"/>
                  <a:pt x="2029" y="454"/>
                  <a:pt x="2029" y="101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3C0B1A4E-90B5-2640-93B2-AF1FCEAA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680" y="3626827"/>
            <a:ext cx="1505683" cy="1752968"/>
          </a:xfrm>
          <a:custGeom>
            <a:avLst/>
            <a:gdLst>
              <a:gd name="T0" fmla="*/ 1125 w 1209"/>
              <a:gd name="T1" fmla="*/ 0 h 1406"/>
              <a:gd name="T2" fmla="*/ 444 w 1209"/>
              <a:gd name="T3" fmla="*/ 0 h 1406"/>
              <a:gd name="T4" fmla="*/ 444 w 1209"/>
              <a:gd name="T5" fmla="*/ 0 h 1406"/>
              <a:gd name="T6" fmla="*/ 372 w 1209"/>
              <a:gd name="T7" fmla="*/ 41 h 1406"/>
              <a:gd name="T8" fmla="*/ 15 w 1209"/>
              <a:gd name="T9" fmla="*/ 661 h 1406"/>
              <a:gd name="T10" fmla="*/ 15 w 1209"/>
              <a:gd name="T11" fmla="*/ 661 h 1406"/>
              <a:gd name="T12" fmla="*/ 15 w 1209"/>
              <a:gd name="T13" fmla="*/ 743 h 1406"/>
              <a:gd name="T14" fmla="*/ 372 w 1209"/>
              <a:gd name="T15" fmla="*/ 1363 h 1406"/>
              <a:gd name="T16" fmla="*/ 372 w 1209"/>
              <a:gd name="T17" fmla="*/ 1363 h 1406"/>
              <a:gd name="T18" fmla="*/ 444 w 1209"/>
              <a:gd name="T19" fmla="*/ 1405 h 1406"/>
              <a:gd name="T20" fmla="*/ 1125 w 1209"/>
              <a:gd name="T21" fmla="*/ 1405 h 1406"/>
              <a:gd name="T22" fmla="*/ 1125 w 1209"/>
              <a:gd name="T23" fmla="*/ 1405 h 1406"/>
              <a:gd name="T24" fmla="*/ 1208 w 1209"/>
              <a:gd name="T25" fmla="*/ 1322 h 1406"/>
              <a:gd name="T26" fmla="*/ 1208 w 1209"/>
              <a:gd name="T27" fmla="*/ 82 h 1406"/>
              <a:gd name="T28" fmla="*/ 1208 w 1209"/>
              <a:gd name="T29" fmla="*/ 82 h 1406"/>
              <a:gd name="T30" fmla="*/ 1125 w 1209"/>
              <a:gd name="T31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9" h="1406">
                <a:moveTo>
                  <a:pt x="1125" y="0"/>
                </a:moveTo>
                <a:lnTo>
                  <a:pt x="444" y="0"/>
                </a:lnTo>
                <a:lnTo>
                  <a:pt x="444" y="0"/>
                </a:lnTo>
                <a:cubicBezTo>
                  <a:pt x="415" y="0"/>
                  <a:pt x="387" y="16"/>
                  <a:pt x="372" y="41"/>
                </a:cubicBezTo>
                <a:lnTo>
                  <a:pt x="15" y="661"/>
                </a:lnTo>
                <a:lnTo>
                  <a:pt x="15" y="661"/>
                </a:lnTo>
                <a:cubicBezTo>
                  <a:pt x="0" y="687"/>
                  <a:pt x="0" y="718"/>
                  <a:pt x="15" y="743"/>
                </a:cubicBezTo>
                <a:lnTo>
                  <a:pt x="372" y="1363"/>
                </a:lnTo>
                <a:lnTo>
                  <a:pt x="372" y="1363"/>
                </a:lnTo>
                <a:cubicBezTo>
                  <a:pt x="387" y="1389"/>
                  <a:pt x="415" y="1405"/>
                  <a:pt x="444" y="1405"/>
                </a:cubicBezTo>
                <a:lnTo>
                  <a:pt x="1125" y="1405"/>
                </a:lnTo>
                <a:lnTo>
                  <a:pt x="1125" y="1405"/>
                </a:lnTo>
                <a:cubicBezTo>
                  <a:pt x="1171" y="1405"/>
                  <a:pt x="1208" y="1368"/>
                  <a:pt x="1208" y="1322"/>
                </a:cubicBezTo>
                <a:lnTo>
                  <a:pt x="1208" y="82"/>
                </a:lnTo>
                <a:lnTo>
                  <a:pt x="1208" y="82"/>
                </a:lnTo>
                <a:cubicBezTo>
                  <a:pt x="1208" y="37"/>
                  <a:pt x="1171" y="0"/>
                  <a:pt x="11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83" name="Freeform 282">
            <a:extLst>
              <a:ext uri="{FF2B5EF4-FFF2-40B4-BE49-F238E27FC236}">
                <a16:creationId xmlns:a16="http://schemas.microsoft.com/office/drawing/2014/main" id="{9199EADA-286A-FB43-B07C-9C10C2ACF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680" y="6050208"/>
            <a:ext cx="1505683" cy="1752965"/>
          </a:xfrm>
          <a:custGeom>
            <a:avLst/>
            <a:gdLst>
              <a:gd name="T0" fmla="*/ 1125 w 1209"/>
              <a:gd name="T1" fmla="*/ 0 h 1405"/>
              <a:gd name="T2" fmla="*/ 444 w 1209"/>
              <a:gd name="T3" fmla="*/ 0 h 1405"/>
              <a:gd name="T4" fmla="*/ 444 w 1209"/>
              <a:gd name="T5" fmla="*/ 0 h 1405"/>
              <a:gd name="T6" fmla="*/ 372 w 1209"/>
              <a:gd name="T7" fmla="*/ 42 h 1405"/>
              <a:gd name="T8" fmla="*/ 15 w 1209"/>
              <a:gd name="T9" fmla="*/ 660 h 1405"/>
              <a:gd name="T10" fmla="*/ 15 w 1209"/>
              <a:gd name="T11" fmla="*/ 660 h 1405"/>
              <a:gd name="T12" fmla="*/ 15 w 1209"/>
              <a:gd name="T13" fmla="*/ 743 h 1405"/>
              <a:gd name="T14" fmla="*/ 372 w 1209"/>
              <a:gd name="T15" fmla="*/ 1363 h 1405"/>
              <a:gd name="T16" fmla="*/ 372 w 1209"/>
              <a:gd name="T17" fmla="*/ 1363 h 1405"/>
              <a:gd name="T18" fmla="*/ 444 w 1209"/>
              <a:gd name="T19" fmla="*/ 1404 h 1405"/>
              <a:gd name="T20" fmla="*/ 1125 w 1209"/>
              <a:gd name="T21" fmla="*/ 1404 h 1405"/>
              <a:gd name="T22" fmla="*/ 1125 w 1209"/>
              <a:gd name="T23" fmla="*/ 1404 h 1405"/>
              <a:gd name="T24" fmla="*/ 1208 w 1209"/>
              <a:gd name="T25" fmla="*/ 1321 h 1405"/>
              <a:gd name="T26" fmla="*/ 1208 w 1209"/>
              <a:gd name="T27" fmla="*/ 83 h 1405"/>
              <a:gd name="T28" fmla="*/ 1208 w 1209"/>
              <a:gd name="T29" fmla="*/ 83 h 1405"/>
              <a:gd name="T30" fmla="*/ 1125 w 1209"/>
              <a:gd name="T31" fmla="*/ 0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9" h="1405">
                <a:moveTo>
                  <a:pt x="1125" y="0"/>
                </a:moveTo>
                <a:lnTo>
                  <a:pt x="444" y="0"/>
                </a:lnTo>
                <a:lnTo>
                  <a:pt x="444" y="0"/>
                </a:lnTo>
                <a:cubicBezTo>
                  <a:pt x="415" y="0"/>
                  <a:pt x="387" y="16"/>
                  <a:pt x="372" y="42"/>
                </a:cubicBezTo>
                <a:lnTo>
                  <a:pt x="15" y="660"/>
                </a:lnTo>
                <a:lnTo>
                  <a:pt x="15" y="660"/>
                </a:lnTo>
                <a:cubicBezTo>
                  <a:pt x="0" y="686"/>
                  <a:pt x="0" y="718"/>
                  <a:pt x="15" y="743"/>
                </a:cubicBezTo>
                <a:lnTo>
                  <a:pt x="372" y="1363"/>
                </a:lnTo>
                <a:lnTo>
                  <a:pt x="372" y="1363"/>
                </a:lnTo>
                <a:cubicBezTo>
                  <a:pt x="387" y="1389"/>
                  <a:pt x="415" y="1404"/>
                  <a:pt x="444" y="1404"/>
                </a:cubicBezTo>
                <a:lnTo>
                  <a:pt x="1125" y="1404"/>
                </a:lnTo>
                <a:lnTo>
                  <a:pt x="1125" y="1404"/>
                </a:lnTo>
                <a:cubicBezTo>
                  <a:pt x="1171" y="1404"/>
                  <a:pt x="1208" y="1367"/>
                  <a:pt x="1208" y="1321"/>
                </a:cubicBezTo>
                <a:lnTo>
                  <a:pt x="1208" y="83"/>
                </a:lnTo>
                <a:lnTo>
                  <a:pt x="1208" y="83"/>
                </a:lnTo>
                <a:cubicBezTo>
                  <a:pt x="1208" y="38"/>
                  <a:pt x="1171" y="0"/>
                  <a:pt x="112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D73DEB55-6B89-0941-BC76-907C291B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680" y="8468093"/>
            <a:ext cx="1505683" cy="1752965"/>
          </a:xfrm>
          <a:custGeom>
            <a:avLst/>
            <a:gdLst>
              <a:gd name="T0" fmla="*/ 1125 w 1209"/>
              <a:gd name="T1" fmla="*/ 0 h 1405"/>
              <a:gd name="T2" fmla="*/ 444 w 1209"/>
              <a:gd name="T3" fmla="*/ 0 h 1405"/>
              <a:gd name="T4" fmla="*/ 444 w 1209"/>
              <a:gd name="T5" fmla="*/ 0 h 1405"/>
              <a:gd name="T6" fmla="*/ 372 w 1209"/>
              <a:gd name="T7" fmla="*/ 41 h 1405"/>
              <a:gd name="T8" fmla="*/ 15 w 1209"/>
              <a:gd name="T9" fmla="*/ 661 h 1405"/>
              <a:gd name="T10" fmla="*/ 15 w 1209"/>
              <a:gd name="T11" fmla="*/ 661 h 1405"/>
              <a:gd name="T12" fmla="*/ 15 w 1209"/>
              <a:gd name="T13" fmla="*/ 743 h 1405"/>
              <a:gd name="T14" fmla="*/ 372 w 1209"/>
              <a:gd name="T15" fmla="*/ 1363 h 1405"/>
              <a:gd name="T16" fmla="*/ 372 w 1209"/>
              <a:gd name="T17" fmla="*/ 1363 h 1405"/>
              <a:gd name="T18" fmla="*/ 444 w 1209"/>
              <a:gd name="T19" fmla="*/ 1404 h 1405"/>
              <a:gd name="T20" fmla="*/ 1125 w 1209"/>
              <a:gd name="T21" fmla="*/ 1404 h 1405"/>
              <a:gd name="T22" fmla="*/ 1125 w 1209"/>
              <a:gd name="T23" fmla="*/ 1404 h 1405"/>
              <a:gd name="T24" fmla="*/ 1208 w 1209"/>
              <a:gd name="T25" fmla="*/ 1322 h 1405"/>
              <a:gd name="T26" fmla="*/ 1208 w 1209"/>
              <a:gd name="T27" fmla="*/ 82 h 1405"/>
              <a:gd name="T28" fmla="*/ 1208 w 1209"/>
              <a:gd name="T29" fmla="*/ 82 h 1405"/>
              <a:gd name="T30" fmla="*/ 1125 w 1209"/>
              <a:gd name="T31" fmla="*/ 0 h 1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9" h="1405">
                <a:moveTo>
                  <a:pt x="1125" y="0"/>
                </a:moveTo>
                <a:lnTo>
                  <a:pt x="444" y="0"/>
                </a:lnTo>
                <a:lnTo>
                  <a:pt x="444" y="0"/>
                </a:lnTo>
                <a:cubicBezTo>
                  <a:pt x="415" y="0"/>
                  <a:pt x="387" y="15"/>
                  <a:pt x="372" y="41"/>
                </a:cubicBezTo>
                <a:lnTo>
                  <a:pt x="15" y="661"/>
                </a:lnTo>
                <a:lnTo>
                  <a:pt x="15" y="661"/>
                </a:lnTo>
                <a:cubicBezTo>
                  <a:pt x="0" y="686"/>
                  <a:pt x="0" y="717"/>
                  <a:pt x="15" y="743"/>
                </a:cubicBezTo>
                <a:lnTo>
                  <a:pt x="372" y="1363"/>
                </a:lnTo>
                <a:lnTo>
                  <a:pt x="372" y="1363"/>
                </a:lnTo>
                <a:cubicBezTo>
                  <a:pt x="387" y="1388"/>
                  <a:pt x="415" y="1404"/>
                  <a:pt x="444" y="1404"/>
                </a:cubicBezTo>
                <a:lnTo>
                  <a:pt x="1125" y="1404"/>
                </a:lnTo>
                <a:lnTo>
                  <a:pt x="1125" y="1404"/>
                </a:lnTo>
                <a:cubicBezTo>
                  <a:pt x="1171" y="1404"/>
                  <a:pt x="1208" y="1367"/>
                  <a:pt x="1208" y="1322"/>
                </a:cubicBezTo>
                <a:lnTo>
                  <a:pt x="1208" y="82"/>
                </a:lnTo>
                <a:lnTo>
                  <a:pt x="1208" y="82"/>
                </a:lnTo>
                <a:cubicBezTo>
                  <a:pt x="1208" y="36"/>
                  <a:pt x="1171" y="0"/>
                  <a:pt x="112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36" name="Freeform 435">
            <a:extLst>
              <a:ext uri="{FF2B5EF4-FFF2-40B4-BE49-F238E27FC236}">
                <a16:creationId xmlns:a16="http://schemas.microsoft.com/office/drawing/2014/main" id="{B67AA393-B662-9E42-9990-575C6EF2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680" y="10891471"/>
            <a:ext cx="1505683" cy="1752968"/>
          </a:xfrm>
          <a:custGeom>
            <a:avLst/>
            <a:gdLst>
              <a:gd name="T0" fmla="*/ 1125 w 1209"/>
              <a:gd name="T1" fmla="*/ 0 h 1406"/>
              <a:gd name="T2" fmla="*/ 444 w 1209"/>
              <a:gd name="T3" fmla="*/ 0 h 1406"/>
              <a:gd name="T4" fmla="*/ 444 w 1209"/>
              <a:gd name="T5" fmla="*/ 0 h 1406"/>
              <a:gd name="T6" fmla="*/ 372 w 1209"/>
              <a:gd name="T7" fmla="*/ 41 h 1406"/>
              <a:gd name="T8" fmla="*/ 15 w 1209"/>
              <a:gd name="T9" fmla="*/ 661 h 1406"/>
              <a:gd name="T10" fmla="*/ 15 w 1209"/>
              <a:gd name="T11" fmla="*/ 661 h 1406"/>
              <a:gd name="T12" fmla="*/ 15 w 1209"/>
              <a:gd name="T13" fmla="*/ 744 h 1406"/>
              <a:gd name="T14" fmla="*/ 372 w 1209"/>
              <a:gd name="T15" fmla="*/ 1363 h 1406"/>
              <a:gd name="T16" fmla="*/ 372 w 1209"/>
              <a:gd name="T17" fmla="*/ 1363 h 1406"/>
              <a:gd name="T18" fmla="*/ 444 w 1209"/>
              <a:gd name="T19" fmla="*/ 1405 h 1406"/>
              <a:gd name="T20" fmla="*/ 1125 w 1209"/>
              <a:gd name="T21" fmla="*/ 1405 h 1406"/>
              <a:gd name="T22" fmla="*/ 1125 w 1209"/>
              <a:gd name="T23" fmla="*/ 1405 h 1406"/>
              <a:gd name="T24" fmla="*/ 1208 w 1209"/>
              <a:gd name="T25" fmla="*/ 1322 h 1406"/>
              <a:gd name="T26" fmla="*/ 1208 w 1209"/>
              <a:gd name="T27" fmla="*/ 83 h 1406"/>
              <a:gd name="T28" fmla="*/ 1208 w 1209"/>
              <a:gd name="T29" fmla="*/ 83 h 1406"/>
              <a:gd name="T30" fmla="*/ 1125 w 1209"/>
              <a:gd name="T31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09" h="1406">
                <a:moveTo>
                  <a:pt x="1125" y="0"/>
                </a:moveTo>
                <a:lnTo>
                  <a:pt x="444" y="0"/>
                </a:lnTo>
                <a:lnTo>
                  <a:pt x="444" y="0"/>
                </a:lnTo>
                <a:cubicBezTo>
                  <a:pt x="415" y="0"/>
                  <a:pt x="387" y="15"/>
                  <a:pt x="372" y="41"/>
                </a:cubicBezTo>
                <a:lnTo>
                  <a:pt x="15" y="661"/>
                </a:lnTo>
                <a:lnTo>
                  <a:pt x="15" y="661"/>
                </a:lnTo>
                <a:cubicBezTo>
                  <a:pt x="0" y="687"/>
                  <a:pt x="0" y="718"/>
                  <a:pt x="15" y="744"/>
                </a:cubicBezTo>
                <a:lnTo>
                  <a:pt x="372" y="1363"/>
                </a:lnTo>
                <a:lnTo>
                  <a:pt x="372" y="1363"/>
                </a:lnTo>
                <a:cubicBezTo>
                  <a:pt x="387" y="1389"/>
                  <a:pt x="415" y="1405"/>
                  <a:pt x="444" y="1405"/>
                </a:cubicBezTo>
                <a:lnTo>
                  <a:pt x="1125" y="1405"/>
                </a:lnTo>
                <a:lnTo>
                  <a:pt x="1125" y="1405"/>
                </a:lnTo>
                <a:cubicBezTo>
                  <a:pt x="1171" y="1405"/>
                  <a:pt x="1208" y="1368"/>
                  <a:pt x="1208" y="1322"/>
                </a:cubicBezTo>
                <a:lnTo>
                  <a:pt x="1208" y="83"/>
                </a:lnTo>
                <a:lnTo>
                  <a:pt x="1208" y="83"/>
                </a:lnTo>
                <a:cubicBezTo>
                  <a:pt x="1208" y="37"/>
                  <a:pt x="1171" y="0"/>
                  <a:pt x="11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Line 129">
            <a:extLst>
              <a:ext uri="{FF2B5EF4-FFF2-40B4-BE49-F238E27FC236}">
                <a16:creationId xmlns:a16="http://schemas.microsoft.com/office/drawing/2014/main" id="{2B45760B-324A-B547-A6C9-84E1FA912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6613" y="4168238"/>
            <a:ext cx="7959320" cy="7261760"/>
          </a:xfrm>
          <a:prstGeom prst="line">
            <a:avLst/>
          </a:prstGeom>
          <a:noFill/>
          <a:ln w="38100" cap="flat">
            <a:solidFill>
              <a:schemeClr val="tx2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F9BC5D-1F76-8347-AC8C-7277B2D5F0F2}"/>
              </a:ext>
            </a:extLst>
          </p:cNvPr>
          <p:cNvCxnSpPr>
            <a:cxnSpLocks/>
          </p:cNvCxnSpPr>
          <p:nvPr/>
        </p:nvCxnSpPr>
        <p:spPr>
          <a:xfrm>
            <a:off x="2974857" y="11711244"/>
            <a:ext cx="8105836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F9BDF-0F61-2D43-95D0-CBAC663CC00E}"/>
              </a:ext>
            </a:extLst>
          </p:cNvPr>
          <p:cNvCxnSpPr>
            <a:cxnSpLocks/>
          </p:cNvCxnSpPr>
          <p:nvPr/>
        </p:nvCxnSpPr>
        <p:spPr>
          <a:xfrm flipV="1">
            <a:off x="2992047" y="4076986"/>
            <a:ext cx="0" cy="7634258"/>
          </a:xfrm>
          <a:prstGeom prst="straightConnector1">
            <a:avLst/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469A1B-A54F-B24B-848B-6360E3DAC955}"/>
              </a:ext>
            </a:extLst>
          </p:cNvPr>
          <p:cNvSpPr txBox="1"/>
          <p:nvPr/>
        </p:nvSpPr>
        <p:spPr>
          <a:xfrm>
            <a:off x="15381461" y="3635857"/>
            <a:ext cx="68654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ENTERPRISE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57945-2C43-654A-9AA4-D48D654D8195}"/>
              </a:ext>
            </a:extLst>
          </p:cNvPr>
          <p:cNvSpPr txBox="1"/>
          <p:nvPr/>
        </p:nvSpPr>
        <p:spPr>
          <a:xfrm>
            <a:off x="15381461" y="4306643"/>
            <a:ext cx="686547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73EC1-116E-B948-ABD6-DE0948D4DB51}"/>
              </a:ext>
            </a:extLst>
          </p:cNvPr>
          <p:cNvSpPr txBox="1"/>
          <p:nvPr/>
        </p:nvSpPr>
        <p:spPr>
          <a:xfrm>
            <a:off x="15381461" y="6070389"/>
            <a:ext cx="68654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DEPARTMENTAL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9232C4-37D7-C04E-B7D3-9F2954F4EE38}"/>
              </a:ext>
            </a:extLst>
          </p:cNvPr>
          <p:cNvSpPr txBox="1"/>
          <p:nvPr/>
        </p:nvSpPr>
        <p:spPr>
          <a:xfrm>
            <a:off x="15381461" y="6745679"/>
            <a:ext cx="686547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33FA5-2891-084A-BCED-20ADC1AA4A86}"/>
              </a:ext>
            </a:extLst>
          </p:cNvPr>
          <p:cNvSpPr txBox="1"/>
          <p:nvPr/>
        </p:nvSpPr>
        <p:spPr>
          <a:xfrm>
            <a:off x="15381461" y="8511900"/>
            <a:ext cx="68654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INNOVATIVE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6FB23D-E281-4C49-BA17-30CB23DAD1D7}"/>
              </a:ext>
            </a:extLst>
          </p:cNvPr>
          <p:cNvSpPr txBox="1"/>
          <p:nvPr/>
        </p:nvSpPr>
        <p:spPr>
          <a:xfrm>
            <a:off x="15381461" y="9182686"/>
            <a:ext cx="686547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F591ED-AC1A-B84A-807F-C46C172B9E55}"/>
              </a:ext>
            </a:extLst>
          </p:cNvPr>
          <p:cNvSpPr txBox="1"/>
          <p:nvPr/>
        </p:nvSpPr>
        <p:spPr>
          <a:xfrm>
            <a:off x="15381461" y="10948444"/>
            <a:ext cx="686547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OPPORTUNISTIC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B32A7-874C-1E42-B608-C4A8912F4BDC}"/>
              </a:ext>
            </a:extLst>
          </p:cNvPr>
          <p:cNvSpPr txBox="1"/>
          <p:nvPr/>
        </p:nvSpPr>
        <p:spPr>
          <a:xfrm>
            <a:off x="15381461" y="11608078"/>
            <a:ext cx="6865475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DE8FB7-B038-CB46-BC4E-C77C27CA211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DC767B-F3DA-1B49-8EA2-60F07FEC835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0B8E10-8F42-CE48-9DFA-B2634F34EA5C}"/>
              </a:ext>
            </a:extLst>
          </p:cNvPr>
          <p:cNvSpPr txBox="1"/>
          <p:nvPr/>
        </p:nvSpPr>
        <p:spPr>
          <a:xfrm rot="16200000">
            <a:off x="1206190" y="5109364"/>
            <a:ext cx="269713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Business Units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84AC90-80EA-854A-A201-4F58D23899AC}"/>
              </a:ext>
            </a:extLst>
          </p:cNvPr>
          <p:cNvSpPr txBox="1"/>
          <p:nvPr/>
        </p:nvSpPr>
        <p:spPr>
          <a:xfrm rot="16200000">
            <a:off x="1206190" y="10219685"/>
            <a:ext cx="269713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Institutional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005968-CE60-2240-82AD-A0F74FE81C2B}"/>
              </a:ext>
            </a:extLst>
          </p:cNvPr>
          <p:cNvSpPr txBox="1"/>
          <p:nvPr/>
        </p:nvSpPr>
        <p:spPr>
          <a:xfrm>
            <a:off x="2908737" y="11854704"/>
            <a:ext cx="26971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Centralized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8CDD02-1517-3B4A-8858-ABC28ABB6CE8}"/>
              </a:ext>
            </a:extLst>
          </p:cNvPr>
          <p:cNvSpPr txBox="1"/>
          <p:nvPr/>
        </p:nvSpPr>
        <p:spPr>
          <a:xfrm>
            <a:off x="8475259" y="11856831"/>
            <a:ext cx="26971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Decentralized</a:t>
            </a:r>
          </a:p>
        </p:txBody>
      </p:sp>
    </p:spTree>
    <p:extLst>
      <p:ext uri="{BB962C8B-B14F-4D97-AF65-F5344CB8AC3E}">
        <p14:creationId xmlns:p14="http://schemas.microsoft.com/office/powerpoint/2010/main" val="18544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6DE7FB-6E0E-2B48-B902-88DD4A30AECC}"/>
              </a:ext>
            </a:extLst>
          </p:cNvPr>
          <p:cNvCxnSpPr>
            <a:cxnSpLocks/>
          </p:cNvCxnSpPr>
          <p:nvPr/>
        </p:nvCxnSpPr>
        <p:spPr>
          <a:xfrm>
            <a:off x="13987413" y="11706406"/>
            <a:ext cx="810583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83F70D-D62C-924F-951B-3F88D83373EB}"/>
              </a:ext>
            </a:extLst>
          </p:cNvPr>
          <p:cNvCxnSpPr>
            <a:cxnSpLocks/>
          </p:cNvCxnSpPr>
          <p:nvPr/>
        </p:nvCxnSpPr>
        <p:spPr>
          <a:xfrm flipV="1">
            <a:off x="14004603" y="3981752"/>
            <a:ext cx="0" cy="7729492"/>
          </a:xfrm>
          <a:prstGeom prst="straightConnector1">
            <a:avLst/>
          </a:prstGeom>
          <a:ln w="38100">
            <a:solidFill>
              <a:schemeClr val="accent6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B4E7DB-4F55-7545-93CD-5C4AA4B9E477}"/>
              </a:ext>
            </a:extLst>
          </p:cNvPr>
          <p:cNvSpPr txBox="1"/>
          <p:nvPr/>
        </p:nvSpPr>
        <p:spPr>
          <a:xfrm rot="16200000">
            <a:off x="12188516" y="5016808"/>
            <a:ext cx="269713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Business Units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521536-36E0-F14F-8386-6FB6B80447F3}"/>
              </a:ext>
            </a:extLst>
          </p:cNvPr>
          <p:cNvSpPr txBox="1"/>
          <p:nvPr/>
        </p:nvSpPr>
        <p:spPr>
          <a:xfrm rot="16200000">
            <a:off x="12188516" y="10219566"/>
            <a:ext cx="2697135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Institutional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B3509-0E7D-EA49-A76A-CA26D355208F}"/>
              </a:ext>
            </a:extLst>
          </p:cNvPr>
          <p:cNvSpPr txBox="1"/>
          <p:nvPr/>
        </p:nvSpPr>
        <p:spPr>
          <a:xfrm>
            <a:off x="13908969" y="11877636"/>
            <a:ext cx="26971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Centralized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9F5FC-3634-1244-A119-93874F98E470}"/>
              </a:ext>
            </a:extLst>
          </p:cNvPr>
          <p:cNvSpPr txBox="1"/>
          <p:nvPr/>
        </p:nvSpPr>
        <p:spPr>
          <a:xfrm>
            <a:off x="19448059" y="11879763"/>
            <a:ext cx="26971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Decentralized</a:t>
            </a:r>
          </a:p>
        </p:txBody>
      </p:sp>
      <p:sp>
        <p:nvSpPr>
          <p:cNvPr id="19" name="Round Single Corner Rectangle 18">
            <a:extLst>
              <a:ext uri="{FF2B5EF4-FFF2-40B4-BE49-F238E27FC236}">
                <a16:creationId xmlns:a16="http://schemas.microsoft.com/office/drawing/2014/main" id="{7B5CD693-8701-3D4F-9AF8-51B431F3D0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35624" y="3738013"/>
            <a:ext cx="1746754" cy="1450135"/>
          </a:xfrm>
          <a:prstGeom prst="round1Rect">
            <a:avLst>
              <a:gd name="adj" fmla="val 291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Round Single Corner Rectangle 19">
            <a:extLst>
              <a:ext uri="{FF2B5EF4-FFF2-40B4-BE49-F238E27FC236}">
                <a16:creationId xmlns:a16="http://schemas.microsoft.com/office/drawing/2014/main" id="{64A9413D-DBA0-A744-8994-8D87FEB300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35624" y="6168638"/>
            <a:ext cx="1746754" cy="1450135"/>
          </a:xfrm>
          <a:prstGeom prst="round1Rect">
            <a:avLst>
              <a:gd name="adj" fmla="val 291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1" name="Round Single Corner Rectangle 20">
            <a:extLst>
              <a:ext uri="{FF2B5EF4-FFF2-40B4-BE49-F238E27FC236}">
                <a16:creationId xmlns:a16="http://schemas.microsoft.com/office/drawing/2014/main" id="{437B7202-A0A0-5045-8CD1-99F70EB69F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35624" y="8602008"/>
            <a:ext cx="1746754" cy="1450135"/>
          </a:xfrm>
          <a:prstGeom prst="round1Rect">
            <a:avLst>
              <a:gd name="adj" fmla="val 291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Round Single Corner Rectangle 21">
            <a:extLst>
              <a:ext uri="{FF2B5EF4-FFF2-40B4-BE49-F238E27FC236}">
                <a16:creationId xmlns:a16="http://schemas.microsoft.com/office/drawing/2014/main" id="{82937E09-FD87-854F-8173-0098B9DAB2E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35624" y="11038126"/>
            <a:ext cx="1746754" cy="1450135"/>
          </a:xfrm>
          <a:prstGeom prst="round1Rect">
            <a:avLst>
              <a:gd name="adj" fmla="val 291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9D93845-998E-E04C-821E-E54FEBEA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2338" y="8363064"/>
            <a:ext cx="2894776" cy="2834355"/>
          </a:xfrm>
          <a:prstGeom prst="roundRect">
            <a:avLst>
              <a:gd name="adj" fmla="val 624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9F8D75C-FF45-7547-9249-F433AC18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7399" y="6923915"/>
            <a:ext cx="2576189" cy="2521259"/>
          </a:xfrm>
          <a:prstGeom prst="roundRect">
            <a:avLst>
              <a:gd name="adj" fmla="val 646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8E802C3-B108-CE48-8604-B207F594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040" y="5523219"/>
            <a:ext cx="2213655" cy="2169708"/>
          </a:xfrm>
          <a:prstGeom prst="roundRect">
            <a:avLst>
              <a:gd name="adj" fmla="val 6424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D4F3041-D4B0-084B-9DE5-6C329C97D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0203" y="4204914"/>
            <a:ext cx="1840132" cy="1801683"/>
          </a:xfrm>
          <a:prstGeom prst="roundRect">
            <a:avLst>
              <a:gd name="adj" fmla="val 627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EB1DF2-75E4-D94F-B323-6368C0922F01}"/>
              </a:ext>
            </a:extLst>
          </p:cNvPr>
          <p:cNvSpPr txBox="1"/>
          <p:nvPr/>
        </p:nvSpPr>
        <p:spPr>
          <a:xfrm>
            <a:off x="4389041" y="3615537"/>
            <a:ext cx="694951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ENTERPRISE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CA94B-D363-904B-82AC-0C7D94B4958C}"/>
              </a:ext>
            </a:extLst>
          </p:cNvPr>
          <p:cNvSpPr txBox="1"/>
          <p:nvPr/>
        </p:nvSpPr>
        <p:spPr>
          <a:xfrm>
            <a:off x="4389041" y="4286323"/>
            <a:ext cx="694951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9A6C00-3DBF-BA45-9F47-49B1FE6FAA34}"/>
              </a:ext>
            </a:extLst>
          </p:cNvPr>
          <p:cNvSpPr txBox="1"/>
          <p:nvPr/>
        </p:nvSpPr>
        <p:spPr>
          <a:xfrm>
            <a:off x="4389041" y="6044814"/>
            <a:ext cx="694951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DEPARTMENTAL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63FE23-A498-9F4C-8B48-CB9A2A156CCF}"/>
              </a:ext>
            </a:extLst>
          </p:cNvPr>
          <p:cNvSpPr txBox="1"/>
          <p:nvPr/>
        </p:nvSpPr>
        <p:spPr>
          <a:xfrm>
            <a:off x="4389041" y="6725359"/>
            <a:ext cx="694951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E68792-76BE-8C4F-8220-D51C5E270DAF}"/>
              </a:ext>
            </a:extLst>
          </p:cNvPr>
          <p:cNvSpPr txBox="1"/>
          <p:nvPr/>
        </p:nvSpPr>
        <p:spPr>
          <a:xfrm>
            <a:off x="4389041" y="8481070"/>
            <a:ext cx="694951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INNOVATIVE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3CC153-CB6F-3542-9752-49A946E352B8}"/>
              </a:ext>
            </a:extLst>
          </p:cNvPr>
          <p:cNvSpPr txBox="1"/>
          <p:nvPr/>
        </p:nvSpPr>
        <p:spPr>
          <a:xfrm>
            <a:off x="4389041" y="9162366"/>
            <a:ext cx="694951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41C092-F75D-1241-8072-3EE0E55101EA}"/>
              </a:ext>
            </a:extLst>
          </p:cNvPr>
          <p:cNvSpPr txBox="1"/>
          <p:nvPr/>
        </p:nvSpPr>
        <p:spPr>
          <a:xfrm>
            <a:off x="4389041" y="10917614"/>
            <a:ext cx="694951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OPPORTUNISTIC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56ABC-53EF-6041-B7CF-4DA8E2E84CB0}"/>
              </a:ext>
            </a:extLst>
          </p:cNvPr>
          <p:cNvSpPr txBox="1"/>
          <p:nvPr/>
        </p:nvSpPr>
        <p:spPr>
          <a:xfrm>
            <a:off x="4389041" y="11598268"/>
            <a:ext cx="6949519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2F6BFA-17F4-DB40-A5F4-14A54E2B1AB1}"/>
              </a:ext>
            </a:extLst>
          </p:cNvPr>
          <p:cNvSpPr txBox="1"/>
          <p:nvPr/>
        </p:nvSpPr>
        <p:spPr>
          <a:xfrm>
            <a:off x="2366575" y="3801517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86E59B-C7A9-4D42-A6CD-731DF5701C58}"/>
              </a:ext>
            </a:extLst>
          </p:cNvPr>
          <p:cNvSpPr txBox="1"/>
          <p:nvPr/>
        </p:nvSpPr>
        <p:spPr>
          <a:xfrm>
            <a:off x="2366575" y="6222265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2E0EA7-5758-D64D-B130-8B1DF828C85B}"/>
              </a:ext>
            </a:extLst>
          </p:cNvPr>
          <p:cNvSpPr txBox="1"/>
          <p:nvPr/>
        </p:nvSpPr>
        <p:spPr>
          <a:xfrm>
            <a:off x="2366575" y="8657011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42DE6B-AB63-7F40-9298-6078F404EE4F}"/>
              </a:ext>
            </a:extLst>
          </p:cNvPr>
          <p:cNvSpPr txBox="1"/>
          <p:nvPr/>
        </p:nvSpPr>
        <p:spPr>
          <a:xfrm>
            <a:off x="2366575" y="11096967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F4B18A-530E-4848-B7AA-73720058347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EA26FC-708B-8E4D-8930-7A8508B69700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D40E986D-FA4F-4A4F-A2B7-54F9516510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76140" y="3979702"/>
            <a:ext cx="7865884" cy="7448420"/>
          </a:xfrm>
          <a:prstGeom prst="line">
            <a:avLst/>
          </a:prstGeom>
          <a:noFill/>
          <a:ln w="38100" cap="flat">
            <a:solidFill>
              <a:schemeClr val="tx2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656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D888D7FE-3935-B14A-972C-D8170B7E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2113" y="6176596"/>
            <a:ext cx="3769702" cy="3824654"/>
          </a:xfrm>
          <a:custGeom>
            <a:avLst/>
            <a:gdLst>
              <a:gd name="T0" fmla="*/ 1488 w 3023"/>
              <a:gd name="T1" fmla="*/ 0 h 3069"/>
              <a:gd name="T2" fmla="*/ 1488 w 3023"/>
              <a:gd name="T3" fmla="*/ 0 h 3069"/>
              <a:gd name="T4" fmla="*/ 0 w 3023"/>
              <a:gd name="T5" fmla="*/ 1156 h 3069"/>
              <a:gd name="T6" fmla="*/ 618 w 3023"/>
              <a:gd name="T7" fmla="*/ 1534 h 3069"/>
              <a:gd name="T8" fmla="*/ 0 w 3023"/>
              <a:gd name="T9" fmla="*/ 1912 h 3069"/>
              <a:gd name="T10" fmla="*/ 0 w 3023"/>
              <a:gd name="T11" fmla="*/ 1912 h 3069"/>
              <a:gd name="T12" fmla="*/ 1488 w 3023"/>
              <a:gd name="T13" fmla="*/ 3068 h 3069"/>
              <a:gd name="T14" fmla="*/ 1488 w 3023"/>
              <a:gd name="T15" fmla="*/ 3068 h 3069"/>
              <a:gd name="T16" fmla="*/ 3022 w 3023"/>
              <a:gd name="T17" fmla="*/ 1534 h 3069"/>
              <a:gd name="T18" fmla="*/ 3022 w 3023"/>
              <a:gd name="T19" fmla="*/ 1534 h 3069"/>
              <a:gd name="T20" fmla="*/ 1488 w 3023"/>
              <a:gd name="T21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23" h="3069">
                <a:moveTo>
                  <a:pt x="1488" y="0"/>
                </a:moveTo>
                <a:lnTo>
                  <a:pt x="1488" y="0"/>
                </a:lnTo>
                <a:cubicBezTo>
                  <a:pt x="770" y="0"/>
                  <a:pt x="169" y="493"/>
                  <a:pt x="0" y="1156"/>
                </a:cubicBezTo>
                <a:lnTo>
                  <a:pt x="618" y="1534"/>
                </a:lnTo>
                <a:lnTo>
                  <a:pt x="0" y="1912"/>
                </a:lnTo>
                <a:lnTo>
                  <a:pt x="0" y="1912"/>
                </a:lnTo>
                <a:cubicBezTo>
                  <a:pt x="169" y="2576"/>
                  <a:pt x="770" y="3068"/>
                  <a:pt x="1488" y="3068"/>
                </a:cubicBezTo>
                <a:lnTo>
                  <a:pt x="1488" y="3068"/>
                </a:lnTo>
                <a:cubicBezTo>
                  <a:pt x="2335" y="3068"/>
                  <a:pt x="3022" y="2381"/>
                  <a:pt x="3022" y="1534"/>
                </a:cubicBezTo>
                <a:lnTo>
                  <a:pt x="3022" y="1534"/>
                </a:lnTo>
                <a:cubicBezTo>
                  <a:pt x="3022" y="687"/>
                  <a:pt x="2335" y="0"/>
                  <a:pt x="148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75" name="Freeform 474">
            <a:extLst>
              <a:ext uri="{FF2B5EF4-FFF2-40B4-BE49-F238E27FC236}">
                <a16:creationId xmlns:a16="http://schemas.microsoft.com/office/drawing/2014/main" id="{318FC614-D6AF-2D4F-9C73-7AC5587C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4921" y="7413015"/>
            <a:ext cx="1548399" cy="1345078"/>
          </a:xfrm>
          <a:custGeom>
            <a:avLst/>
            <a:gdLst>
              <a:gd name="connsiteX0" fmla="*/ 1095652 w 1548399"/>
              <a:gd name="connsiteY0" fmla="*/ 892417 h 1345078"/>
              <a:gd name="connsiteX1" fmla="*/ 1110105 w 1548399"/>
              <a:gd name="connsiteY1" fmla="*/ 899004 h 1345078"/>
              <a:gd name="connsiteX2" fmla="*/ 1292864 w 1548399"/>
              <a:gd name="connsiteY2" fmla="*/ 1083431 h 1345078"/>
              <a:gd name="connsiteX3" fmla="*/ 1300323 w 1548399"/>
              <a:gd name="connsiteY3" fmla="*/ 1029483 h 1345078"/>
              <a:gd name="connsiteX4" fmla="*/ 1325189 w 1548399"/>
              <a:gd name="connsiteY4" fmla="*/ 1010664 h 1345078"/>
              <a:gd name="connsiteX5" fmla="*/ 1342594 w 1548399"/>
              <a:gd name="connsiteY5" fmla="*/ 1034501 h 1345078"/>
              <a:gd name="connsiteX6" fmla="*/ 1328918 w 1548399"/>
              <a:gd name="connsiteY6" fmla="*/ 1132361 h 1345078"/>
              <a:gd name="connsiteX7" fmla="*/ 1311513 w 1548399"/>
              <a:gd name="connsiteY7" fmla="*/ 1149926 h 1345078"/>
              <a:gd name="connsiteX8" fmla="*/ 1214539 w 1548399"/>
              <a:gd name="connsiteY8" fmla="*/ 1163726 h 1345078"/>
              <a:gd name="connsiteX9" fmla="*/ 1210809 w 1548399"/>
              <a:gd name="connsiteY9" fmla="*/ 1163726 h 1345078"/>
              <a:gd name="connsiteX10" fmla="*/ 1189673 w 1548399"/>
              <a:gd name="connsiteY10" fmla="*/ 1146162 h 1345078"/>
              <a:gd name="connsiteX11" fmla="*/ 1208322 w 1548399"/>
              <a:gd name="connsiteY11" fmla="*/ 1121070 h 1345078"/>
              <a:gd name="connsiteX12" fmla="*/ 1263026 w 1548399"/>
              <a:gd name="connsiteY12" fmla="*/ 1113542 h 1345078"/>
              <a:gd name="connsiteX13" fmla="*/ 1080267 w 1548399"/>
              <a:gd name="connsiteY13" fmla="*/ 929114 h 1345078"/>
              <a:gd name="connsiteX14" fmla="*/ 1080267 w 1548399"/>
              <a:gd name="connsiteY14" fmla="*/ 899004 h 1345078"/>
              <a:gd name="connsiteX15" fmla="*/ 1095652 w 1548399"/>
              <a:gd name="connsiteY15" fmla="*/ 892417 h 1345078"/>
              <a:gd name="connsiteX16" fmla="*/ 452753 w 1548399"/>
              <a:gd name="connsiteY16" fmla="*/ 892417 h 1345078"/>
              <a:gd name="connsiteX17" fmla="*/ 468138 w 1548399"/>
              <a:gd name="connsiteY17" fmla="*/ 899004 h 1345078"/>
              <a:gd name="connsiteX18" fmla="*/ 468138 w 1548399"/>
              <a:gd name="connsiteY18" fmla="*/ 929114 h 1345078"/>
              <a:gd name="connsiteX19" fmla="*/ 285379 w 1548399"/>
              <a:gd name="connsiteY19" fmla="*/ 1113542 h 1345078"/>
              <a:gd name="connsiteX20" fmla="*/ 338839 w 1548399"/>
              <a:gd name="connsiteY20" fmla="*/ 1121070 h 1345078"/>
              <a:gd name="connsiteX21" fmla="*/ 357488 w 1548399"/>
              <a:gd name="connsiteY21" fmla="*/ 1144907 h 1345078"/>
              <a:gd name="connsiteX22" fmla="*/ 336353 w 1548399"/>
              <a:gd name="connsiteY22" fmla="*/ 1163726 h 1345078"/>
              <a:gd name="connsiteX23" fmla="*/ 333866 w 1548399"/>
              <a:gd name="connsiteY23" fmla="*/ 1163726 h 1345078"/>
              <a:gd name="connsiteX24" fmla="*/ 236892 w 1548399"/>
              <a:gd name="connsiteY24" fmla="*/ 1149926 h 1345078"/>
              <a:gd name="connsiteX25" fmla="*/ 218243 w 1548399"/>
              <a:gd name="connsiteY25" fmla="*/ 1131106 h 1345078"/>
              <a:gd name="connsiteX26" fmla="*/ 204567 w 1548399"/>
              <a:gd name="connsiteY26" fmla="*/ 1033247 h 1345078"/>
              <a:gd name="connsiteX27" fmla="*/ 223216 w 1548399"/>
              <a:gd name="connsiteY27" fmla="*/ 1009409 h 1345078"/>
              <a:gd name="connsiteX28" fmla="*/ 248081 w 1548399"/>
              <a:gd name="connsiteY28" fmla="*/ 1026974 h 1345078"/>
              <a:gd name="connsiteX29" fmla="*/ 255541 w 1548399"/>
              <a:gd name="connsiteY29" fmla="*/ 1082177 h 1345078"/>
              <a:gd name="connsiteX30" fmla="*/ 438300 w 1548399"/>
              <a:gd name="connsiteY30" fmla="*/ 899004 h 1345078"/>
              <a:gd name="connsiteX31" fmla="*/ 452753 w 1548399"/>
              <a:gd name="connsiteY31" fmla="*/ 892417 h 1345078"/>
              <a:gd name="connsiteX32" fmla="*/ 1471034 w 1548399"/>
              <a:gd name="connsiteY32" fmla="*/ 492346 h 1345078"/>
              <a:gd name="connsiteX33" fmla="*/ 1486133 w 1548399"/>
              <a:gd name="connsiteY33" fmla="*/ 500298 h 1345078"/>
              <a:gd name="connsiteX34" fmla="*/ 1544663 w 1548399"/>
              <a:gd name="connsiteY34" fmla="*/ 577636 h 1345078"/>
              <a:gd name="connsiteX35" fmla="*/ 1544663 w 1548399"/>
              <a:gd name="connsiteY35" fmla="*/ 578883 h 1345078"/>
              <a:gd name="connsiteX36" fmla="*/ 1547153 w 1548399"/>
              <a:gd name="connsiteY36" fmla="*/ 583873 h 1345078"/>
              <a:gd name="connsiteX37" fmla="*/ 1547153 w 1548399"/>
              <a:gd name="connsiteY37" fmla="*/ 585120 h 1345078"/>
              <a:gd name="connsiteX38" fmla="*/ 1548399 w 1548399"/>
              <a:gd name="connsiteY38" fmla="*/ 591357 h 1345078"/>
              <a:gd name="connsiteX39" fmla="*/ 1547153 w 1548399"/>
              <a:gd name="connsiteY39" fmla="*/ 597594 h 1345078"/>
              <a:gd name="connsiteX40" fmla="*/ 1547153 w 1548399"/>
              <a:gd name="connsiteY40" fmla="*/ 598841 h 1345078"/>
              <a:gd name="connsiteX41" fmla="*/ 1544663 w 1548399"/>
              <a:gd name="connsiteY41" fmla="*/ 603831 h 1345078"/>
              <a:gd name="connsiteX42" fmla="*/ 1544663 w 1548399"/>
              <a:gd name="connsiteY42" fmla="*/ 605078 h 1345078"/>
              <a:gd name="connsiteX43" fmla="*/ 1484888 w 1548399"/>
              <a:gd name="connsiteY43" fmla="*/ 683664 h 1345078"/>
              <a:gd name="connsiteX44" fmla="*/ 1467454 w 1548399"/>
              <a:gd name="connsiteY44" fmla="*/ 691148 h 1345078"/>
              <a:gd name="connsiteX45" fmla="*/ 1455001 w 1548399"/>
              <a:gd name="connsiteY45" fmla="*/ 687406 h 1345078"/>
              <a:gd name="connsiteX46" fmla="*/ 1451265 w 1548399"/>
              <a:gd name="connsiteY46" fmla="*/ 657468 h 1345078"/>
              <a:gd name="connsiteX47" fmla="*/ 1483643 w 1548399"/>
              <a:gd name="connsiteY47" fmla="*/ 612563 h 1345078"/>
              <a:gd name="connsiteX48" fmla="*/ 1225865 w 1548399"/>
              <a:gd name="connsiteY48" fmla="*/ 612563 h 1345078"/>
              <a:gd name="connsiteX49" fmla="*/ 1203449 w 1548399"/>
              <a:gd name="connsiteY49" fmla="*/ 591357 h 1345078"/>
              <a:gd name="connsiteX50" fmla="*/ 1225865 w 1548399"/>
              <a:gd name="connsiteY50" fmla="*/ 570151 h 1345078"/>
              <a:gd name="connsiteX51" fmla="*/ 1483643 w 1548399"/>
              <a:gd name="connsiteY51" fmla="*/ 570151 h 1345078"/>
              <a:gd name="connsiteX52" fmla="*/ 1451265 w 1548399"/>
              <a:gd name="connsiteY52" fmla="*/ 526493 h 1345078"/>
              <a:gd name="connsiteX53" fmla="*/ 1455001 w 1548399"/>
              <a:gd name="connsiteY53" fmla="*/ 496556 h 1345078"/>
              <a:gd name="connsiteX54" fmla="*/ 1471034 w 1548399"/>
              <a:gd name="connsiteY54" fmla="*/ 492346 h 1345078"/>
              <a:gd name="connsiteX55" fmla="*/ 77333 w 1548399"/>
              <a:gd name="connsiteY55" fmla="*/ 492346 h 1345078"/>
              <a:gd name="connsiteX56" fmla="*/ 93736 w 1548399"/>
              <a:gd name="connsiteY56" fmla="*/ 496556 h 1345078"/>
              <a:gd name="connsiteX57" fmla="*/ 98735 w 1548399"/>
              <a:gd name="connsiteY57" fmla="*/ 526493 h 1345078"/>
              <a:gd name="connsiteX58" fmla="*/ 63741 w 1548399"/>
              <a:gd name="connsiteY58" fmla="*/ 570151 h 1345078"/>
              <a:gd name="connsiteX59" fmla="*/ 323702 w 1548399"/>
              <a:gd name="connsiteY59" fmla="*/ 570151 h 1345078"/>
              <a:gd name="connsiteX60" fmla="*/ 344949 w 1548399"/>
              <a:gd name="connsiteY60" fmla="*/ 591357 h 1345078"/>
              <a:gd name="connsiteX61" fmla="*/ 323702 w 1548399"/>
              <a:gd name="connsiteY61" fmla="*/ 613810 h 1345078"/>
              <a:gd name="connsiteX62" fmla="*/ 63741 w 1548399"/>
              <a:gd name="connsiteY62" fmla="*/ 613810 h 1345078"/>
              <a:gd name="connsiteX63" fmla="*/ 97486 w 1548399"/>
              <a:gd name="connsiteY63" fmla="*/ 657468 h 1345078"/>
              <a:gd name="connsiteX64" fmla="*/ 92486 w 1548399"/>
              <a:gd name="connsiteY64" fmla="*/ 687406 h 1345078"/>
              <a:gd name="connsiteX65" fmla="*/ 79988 w 1548399"/>
              <a:gd name="connsiteY65" fmla="*/ 691148 h 1345078"/>
              <a:gd name="connsiteX66" fmla="*/ 62491 w 1548399"/>
              <a:gd name="connsiteY66" fmla="*/ 683664 h 1345078"/>
              <a:gd name="connsiteX67" fmla="*/ 3749 w 1548399"/>
              <a:gd name="connsiteY67" fmla="*/ 605078 h 1345078"/>
              <a:gd name="connsiteX68" fmla="*/ 1250 w 1548399"/>
              <a:gd name="connsiteY68" fmla="*/ 598841 h 1345078"/>
              <a:gd name="connsiteX69" fmla="*/ 0 w 1548399"/>
              <a:gd name="connsiteY69" fmla="*/ 597594 h 1345078"/>
              <a:gd name="connsiteX70" fmla="*/ 0 w 1548399"/>
              <a:gd name="connsiteY70" fmla="*/ 591357 h 1345078"/>
              <a:gd name="connsiteX71" fmla="*/ 0 w 1548399"/>
              <a:gd name="connsiteY71" fmla="*/ 585120 h 1345078"/>
              <a:gd name="connsiteX72" fmla="*/ 1250 w 1548399"/>
              <a:gd name="connsiteY72" fmla="*/ 585120 h 1345078"/>
              <a:gd name="connsiteX73" fmla="*/ 3749 w 1548399"/>
              <a:gd name="connsiteY73" fmla="*/ 578883 h 1345078"/>
              <a:gd name="connsiteX74" fmla="*/ 63741 w 1548399"/>
              <a:gd name="connsiteY74" fmla="*/ 500298 h 1345078"/>
              <a:gd name="connsiteX75" fmla="*/ 77333 w 1548399"/>
              <a:gd name="connsiteY75" fmla="*/ 492346 h 1345078"/>
              <a:gd name="connsiteX76" fmla="*/ 704095 w 1548399"/>
              <a:gd name="connsiteY76" fmla="*/ 367736 h 1345078"/>
              <a:gd name="connsiteX77" fmla="*/ 592419 w 1548399"/>
              <a:gd name="connsiteY77" fmla="*/ 382657 h 1345078"/>
              <a:gd name="connsiteX78" fmla="*/ 544026 w 1548399"/>
              <a:gd name="connsiteY78" fmla="*/ 395091 h 1345078"/>
              <a:gd name="connsiteX79" fmla="*/ 509282 w 1548399"/>
              <a:gd name="connsiteY79" fmla="*/ 446072 h 1345078"/>
              <a:gd name="connsiteX80" fmla="*/ 509282 w 1548399"/>
              <a:gd name="connsiteY80" fmla="*/ 666161 h 1345078"/>
              <a:gd name="connsiteX81" fmla="*/ 527895 w 1548399"/>
              <a:gd name="connsiteY81" fmla="*/ 707194 h 1345078"/>
              <a:gd name="connsiteX82" fmla="*/ 583733 w 1548399"/>
              <a:gd name="connsiteY82" fmla="*/ 763149 h 1345078"/>
              <a:gd name="connsiteX83" fmla="*/ 545267 w 1548399"/>
              <a:gd name="connsiteY83" fmla="*/ 494566 h 1345078"/>
              <a:gd name="connsiteX84" fmla="*/ 562639 w 1548399"/>
              <a:gd name="connsiteY84" fmla="*/ 469697 h 1345078"/>
              <a:gd name="connsiteX85" fmla="*/ 587456 w 1548399"/>
              <a:gd name="connsiteY85" fmla="*/ 488349 h 1345078"/>
              <a:gd name="connsiteX86" fmla="*/ 633367 w 1548399"/>
              <a:gd name="connsiteY86" fmla="*/ 801695 h 1345078"/>
              <a:gd name="connsiteX87" fmla="*/ 913799 w 1548399"/>
              <a:gd name="connsiteY87" fmla="*/ 801695 h 1345078"/>
              <a:gd name="connsiteX88" fmla="*/ 959711 w 1548399"/>
              <a:gd name="connsiteY88" fmla="*/ 483375 h 1345078"/>
              <a:gd name="connsiteX89" fmla="*/ 984528 w 1548399"/>
              <a:gd name="connsiteY89" fmla="*/ 465967 h 1345078"/>
              <a:gd name="connsiteX90" fmla="*/ 1003141 w 1548399"/>
              <a:gd name="connsiteY90" fmla="*/ 489592 h 1345078"/>
              <a:gd name="connsiteX91" fmla="*/ 962192 w 1548399"/>
              <a:gd name="connsiteY91" fmla="*/ 763149 h 1345078"/>
              <a:gd name="connsiteX92" fmla="*/ 1019272 w 1548399"/>
              <a:gd name="connsiteY92" fmla="*/ 707194 h 1345078"/>
              <a:gd name="connsiteX93" fmla="*/ 1037884 w 1548399"/>
              <a:gd name="connsiteY93" fmla="*/ 666161 h 1345078"/>
              <a:gd name="connsiteX94" fmla="*/ 1037884 w 1548399"/>
              <a:gd name="connsiteY94" fmla="*/ 446072 h 1345078"/>
              <a:gd name="connsiteX95" fmla="*/ 1003141 w 1548399"/>
              <a:gd name="connsiteY95" fmla="*/ 395091 h 1345078"/>
              <a:gd name="connsiteX96" fmla="*/ 954747 w 1548399"/>
              <a:gd name="connsiteY96" fmla="*/ 382657 h 1345078"/>
              <a:gd name="connsiteX97" fmla="*/ 844312 w 1548399"/>
              <a:gd name="connsiteY97" fmla="*/ 367736 h 1345078"/>
              <a:gd name="connsiteX98" fmla="*/ 841830 w 1548399"/>
              <a:gd name="connsiteY98" fmla="*/ 367736 h 1345078"/>
              <a:gd name="connsiteX99" fmla="*/ 807086 w 1548399"/>
              <a:gd name="connsiteY99" fmla="*/ 407526 h 1345078"/>
              <a:gd name="connsiteX100" fmla="*/ 835626 w 1548399"/>
              <a:gd name="connsiteY100" fmla="*/ 645022 h 1345078"/>
              <a:gd name="connsiteX101" fmla="*/ 823217 w 1548399"/>
              <a:gd name="connsiteY101" fmla="*/ 679838 h 1345078"/>
              <a:gd name="connsiteX102" fmla="*/ 787233 w 1548399"/>
              <a:gd name="connsiteY102" fmla="*/ 715898 h 1345078"/>
              <a:gd name="connsiteX103" fmla="*/ 759934 w 1548399"/>
              <a:gd name="connsiteY103" fmla="*/ 715898 h 1345078"/>
              <a:gd name="connsiteX104" fmla="*/ 723949 w 1548399"/>
              <a:gd name="connsiteY104" fmla="*/ 679838 h 1345078"/>
              <a:gd name="connsiteX105" fmla="*/ 711541 w 1548399"/>
              <a:gd name="connsiteY105" fmla="*/ 645022 h 1345078"/>
              <a:gd name="connsiteX106" fmla="*/ 740080 w 1548399"/>
              <a:gd name="connsiteY106" fmla="*/ 407526 h 1345078"/>
              <a:gd name="connsiteX107" fmla="*/ 705336 w 1548399"/>
              <a:gd name="connsiteY107" fmla="*/ 367736 h 1345078"/>
              <a:gd name="connsiteX108" fmla="*/ 704095 w 1548399"/>
              <a:gd name="connsiteY108" fmla="*/ 324215 h 1345078"/>
              <a:gd name="connsiteX109" fmla="*/ 844312 w 1548399"/>
              <a:gd name="connsiteY109" fmla="*/ 324215 h 1345078"/>
              <a:gd name="connsiteX110" fmla="*/ 967156 w 1548399"/>
              <a:gd name="connsiteY110" fmla="*/ 340380 h 1345078"/>
              <a:gd name="connsiteX111" fmla="*/ 1015549 w 1548399"/>
              <a:gd name="connsiteY111" fmla="*/ 354058 h 1345078"/>
              <a:gd name="connsiteX112" fmla="*/ 1016790 w 1548399"/>
              <a:gd name="connsiteY112" fmla="*/ 355301 h 1345078"/>
              <a:gd name="connsiteX113" fmla="*/ 1081314 w 1548399"/>
              <a:gd name="connsiteY113" fmla="*/ 446072 h 1345078"/>
              <a:gd name="connsiteX114" fmla="*/ 1081314 w 1548399"/>
              <a:gd name="connsiteY114" fmla="*/ 666161 h 1345078"/>
              <a:gd name="connsiteX115" fmla="*/ 1049052 w 1548399"/>
              <a:gd name="connsiteY115" fmla="*/ 738280 h 1345078"/>
              <a:gd name="connsiteX116" fmla="*/ 953507 w 1548399"/>
              <a:gd name="connsiteY116" fmla="*/ 831538 h 1345078"/>
              <a:gd name="connsiteX117" fmla="*/ 953507 w 1548399"/>
              <a:gd name="connsiteY117" fmla="*/ 1323939 h 1345078"/>
              <a:gd name="connsiteX118" fmla="*/ 932412 w 1548399"/>
              <a:gd name="connsiteY118" fmla="*/ 1345078 h 1345078"/>
              <a:gd name="connsiteX119" fmla="*/ 910077 w 1548399"/>
              <a:gd name="connsiteY119" fmla="*/ 1323939 h 1345078"/>
              <a:gd name="connsiteX120" fmla="*/ 910077 w 1548399"/>
              <a:gd name="connsiteY120" fmla="*/ 843972 h 1345078"/>
              <a:gd name="connsiteX121" fmla="*/ 797159 w 1548399"/>
              <a:gd name="connsiteY121" fmla="*/ 843972 h 1345078"/>
              <a:gd name="connsiteX122" fmla="*/ 797159 w 1548399"/>
              <a:gd name="connsiteY122" fmla="*/ 1323939 h 1345078"/>
              <a:gd name="connsiteX123" fmla="*/ 776065 w 1548399"/>
              <a:gd name="connsiteY123" fmla="*/ 1345078 h 1345078"/>
              <a:gd name="connsiteX124" fmla="*/ 753730 w 1548399"/>
              <a:gd name="connsiteY124" fmla="*/ 1323939 h 1345078"/>
              <a:gd name="connsiteX125" fmla="*/ 753730 w 1548399"/>
              <a:gd name="connsiteY125" fmla="*/ 843972 h 1345078"/>
              <a:gd name="connsiteX126" fmla="*/ 637090 w 1548399"/>
              <a:gd name="connsiteY126" fmla="*/ 843972 h 1345078"/>
              <a:gd name="connsiteX127" fmla="*/ 637090 w 1548399"/>
              <a:gd name="connsiteY127" fmla="*/ 1323939 h 1345078"/>
              <a:gd name="connsiteX128" fmla="*/ 614754 w 1548399"/>
              <a:gd name="connsiteY128" fmla="*/ 1345078 h 1345078"/>
              <a:gd name="connsiteX129" fmla="*/ 593660 w 1548399"/>
              <a:gd name="connsiteY129" fmla="*/ 1323939 h 1345078"/>
              <a:gd name="connsiteX130" fmla="*/ 593660 w 1548399"/>
              <a:gd name="connsiteY130" fmla="*/ 831538 h 1345078"/>
              <a:gd name="connsiteX131" fmla="*/ 498114 w 1548399"/>
              <a:gd name="connsiteY131" fmla="*/ 738280 h 1345078"/>
              <a:gd name="connsiteX132" fmla="*/ 467093 w 1548399"/>
              <a:gd name="connsiteY132" fmla="*/ 666161 h 1345078"/>
              <a:gd name="connsiteX133" fmla="*/ 467093 w 1548399"/>
              <a:gd name="connsiteY133" fmla="*/ 446072 h 1345078"/>
              <a:gd name="connsiteX134" fmla="*/ 529136 w 1548399"/>
              <a:gd name="connsiteY134" fmla="*/ 355301 h 1345078"/>
              <a:gd name="connsiteX135" fmla="*/ 531617 w 1548399"/>
              <a:gd name="connsiteY135" fmla="*/ 354058 h 1345078"/>
              <a:gd name="connsiteX136" fmla="*/ 580010 w 1548399"/>
              <a:gd name="connsiteY136" fmla="*/ 340380 h 1345078"/>
              <a:gd name="connsiteX137" fmla="*/ 704095 w 1548399"/>
              <a:gd name="connsiteY137" fmla="*/ 324215 h 1345078"/>
              <a:gd name="connsiteX138" fmla="*/ 777571 w 1548399"/>
              <a:gd name="connsiteY138" fmla="*/ 42780 h 1345078"/>
              <a:gd name="connsiteX139" fmla="*/ 686977 w 1548399"/>
              <a:gd name="connsiteY139" fmla="*/ 133374 h 1345078"/>
              <a:gd name="connsiteX140" fmla="*/ 777571 w 1548399"/>
              <a:gd name="connsiteY140" fmla="*/ 223967 h 1345078"/>
              <a:gd name="connsiteX141" fmla="*/ 868164 w 1548399"/>
              <a:gd name="connsiteY141" fmla="*/ 133374 h 1345078"/>
              <a:gd name="connsiteX142" fmla="*/ 777571 w 1548399"/>
              <a:gd name="connsiteY142" fmla="*/ 42780 h 1345078"/>
              <a:gd name="connsiteX143" fmla="*/ 1215189 w 1548399"/>
              <a:gd name="connsiteY143" fmla="*/ 23236 h 1345078"/>
              <a:gd name="connsiteX144" fmla="*/ 1312603 w 1548399"/>
              <a:gd name="connsiteY144" fmla="*/ 37037 h 1345078"/>
              <a:gd name="connsiteX145" fmla="*/ 1330088 w 1548399"/>
              <a:gd name="connsiteY145" fmla="*/ 55856 h 1345078"/>
              <a:gd name="connsiteX146" fmla="*/ 1343826 w 1548399"/>
              <a:gd name="connsiteY146" fmla="*/ 153715 h 1345078"/>
              <a:gd name="connsiteX147" fmla="*/ 1325093 w 1548399"/>
              <a:gd name="connsiteY147" fmla="*/ 178808 h 1345078"/>
              <a:gd name="connsiteX148" fmla="*/ 1322595 w 1548399"/>
              <a:gd name="connsiteY148" fmla="*/ 178808 h 1345078"/>
              <a:gd name="connsiteX149" fmla="*/ 1301363 w 1548399"/>
              <a:gd name="connsiteY149" fmla="*/ 159989 h 1345078"/>
              <a:gd name="connsiteX150" fmla="*/ 1293870 w 1548399"/>
              <a:gd name="connsiteY150" fmla="*/ 104786 h 1345078"/>
              <a:gd name="connsiteX151" fmla="*/ 1110280 w 1548399"/>
              <a:gd name="connsiteY151" fmla="*/ 289214 h 1345078"/>
              <a:gd name="connsiteX152" fmla="*/ 1094044 w 1548399"/>
              <a:gd name="connsiteY152" fmla="*/ 295487 h 1345078"/>
              <a:gd name="connsiteX153" fmla="*/ 1079057 w 1548399"/>
              <a:gd name="connsiteY153" fmla="*/ 289214 h 1345078"/>
              <a:gd name="connsiteX154" fmla="*/ 1079057 w 1548399"/>
              <a:gd name="connsiteY154" fmla="*/ 259103 h 1345078"/>
              <a:gd name="connsiteX155" fmla="*/ 1263896 w 1548399"/>
              <a:gd name="connsiteY155" fmla="*/ 74675 h 1345078"/>
              <a:gd name="connsiteX156" fmla="*/ 1208944 w 1548399"/>
              <a:gd name="connsiteY156" fmla="*/ 67147 h 1345078"/>
              <a:gd name="connsiteX157" fmla="*/ 1191459 w 1548399"/>
              <a:gd name="connsiteY157" fmla="*/ 42055 h 1345078"/>
              <a:gd name="connsiteX158" fmla="*/ 1215189 w 1548399"/>
              <a:gd name="connsiteY158" fmla="*/ 23236 h 1345078"/>
              <a:gd name="connsiteX159" fmla="*/ 334459 w 1548399"/>
              <a:gd name="connsiteY159" fmla="*/ 23216 h 1345078"/>
              <a:gd name="connsiteX160" fmla="*/ 358189 w 1548399"/>
              <a:gd name="connsiteY160" fmla="*/ 41744 h 1345078"/>
              <a:gd name="connsiteX161" fmla="*/ 340704 w 1548399"/>
              <a:gd name="connsiteY161" fmla="*/ 65212 h 1345078"/>
              <a:gd name="connsiteX162" fmla="*/ 285752 w 1548399"/>
              <a:gd name="connsiteY162" fmla="*/ 72622 h 1345078"/>
              <a:gd name="connsiteX163" fmla="*/ 469342 w 1548399"/>
              <a:gd name="connsiteY163" fmla="*/ 254190 h 1345078"/>
              <a:gd name="connsiteX164" fmla="*/ 469342 w 1548399"/>
              <a:gd name="connsiteY164" fmla="*/ 285068 h 1345078"/>
              <a:gd name="connsiteX165" fmla="*/ 453106 w 1548399"/>
              <a:gd name="connsiteY165" fmla="*/ 290009 h 1345078"/>
              <a:gd name="connsiteX166" fmla="*/ 438119 w 1548399"/>
              <a:gd name="connsiteY166" fmla="*/ 285068 h 1345078"/>
              <a:gd name="connsiteX167" fmla="*/ 254529 w 1548399"/>
              <a:gd name="connsiteY167" fmla="*/ 103501 h 1345078"/>
              <a:gd name="connsiteX168" fmla="*/ 247036 w 1548399"/>
              <a:gd name="connsiteY168" fmla="*/ 156613 h 1345078"/>
              <a:gd name="connsiteX169" fmla="*/ 227053 w 1548399"/>
              <a:gd name="connsiteY169" fmla="*/ 175140 h 1345078"/>
              <a:gd name="connsiteX170" fmla="*/ 223307 w 1548399"/>
              <a:gd name="connsiteY170" fmla="*/ 173905 h 1345078"/>
              <a:gd name="connsiteX171" fmla="*/ 204573 w 1548399"/>
              <a:gd name="connsiteY171" fmla="*/ 150437 h 1345078"/>
              <a:gd name="connsiteX172" fmla="*/ 218311 w 1548399"/>
              <a:gd name="connsiteY172" fmla="*/ 55330 h 1345078"/>
              <a:gd name="connsiteX173" fmla="*/ 237045 w 1548399"/>
              <a:gd name="connsiteY173" fmla="*/ 36803 h 1345078"/>
              <a:gd name="connsiteX174" fmla="*/ 777571 w 1548399"/>
              <a:gd name="connsiteY174" fmla="*/ 0 h 1345078"/>
              <a:gd name="connsiteX175" fmla="*/ 910944 w 1548399"/>
              <a:gd name="connsiteY175" fmla="*/ 133374 h 1345078"/>
              <a:gd name="connsiteX176" fmla="*/ 777571 w 1548399"/>
              <a:gd name="connsiteY176" fmla="*/ 268005 h 1345078"/>
              <a:gd name="connsiteX177" fmla="*/ 642939 w 1548399"/>
              <a:gd name="connsiteY177" fmla="*/ 133374 h 1345078"/>
              <a:gd name="connsiteX178" fmla="*/ 777571 w 1548399"/>
              <a:gd name="connsiteY178" fmla="*/ 0 h 134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1548399" h="1345078">
                <a:moveTo>
                  <a:pt x="1095652" y="892417"/>
                </a:moveTo>
                <a:cubicBezTo>
                  <a:pt x="1101091" y="892417"/>
                  <a:pt x="1106375" y="894612"/>
                  <a:pt x="1110105" y="899004"/>
                </a:cubicBezTo>
                <a:lnTo>
                  <a:pt x="1292864" y="1083431"/>
                </a:lnTo>
                <a:lnTo>
                  <a:pt x="1300323" y="1029483"/>
                </a:lnTo>
                <a:cubicBezTo>
                  <a:pt x="1301567" y="1016937"/>
                  <a:pt x="1313999" y="1009409"/>
                  <a:pt x="1325189" y="1010664"/>
                </a:cubicBezTo>
                <a:cubicBezTo>
                  <a:pt x="1336378" y="1011918"/>
                  <a:pt x="1345081" y="1023210"/>
                  <a:pt x="1342594" y="1034501"/>
                </a:cubicBezTo>
                <a:lnTo>
                  <a:pt x="1328918" y="1132361"/>
                </a:lnTo>
                <a:cubicBezTo>
                  <a:pt x="1328918" y="1142398"/>
                  <a:pt x="1321459" y="1149926"/>
                  <a:pt x="1311513" y="1149926"/>
                </a:cubicBezTo>
                <a:lnTo>
                  <a:pt x="1214539" y="1163726"/>
                </a:lnTo>
                <a:cubicBezTo>
                  <a:pt x="1213295" y="1163726"/>
                  <a:pt x="1212052" y="1163726"/>
                  <a:pt x="1210809" y="1163726"/>
                </a:cubicBezTo>
                <a:cubicBezTo>
                  <a:pt x="1200863" y="1163726"/>
                  <a:pt x="1190917" y="1156199"/>
                  <a:pt x="1189673" y="1146162"/>
                </a:cubicBezTo>
                <a:cubicBezTo>
                  <a:pt x="1188430" y="1133616"/>
                  <a:pt x="1197133" y="1123579"/>
                  <a:pt x="1208322" y="1121070"/>
                </a:cubicBezTo>
                <a:lnTo>
                  <a:pt x="1263026" y="1113542"/>
                </a:lnTo>
                <a:lnTo>
                  <a:pt x="1080267" y="929114"/>
                </a:lnTo>
                <a:cubicBezTo>
                  <a:pt x="1071564" y="921587"/>
                  <a:pt x="1071564" y="907786"/>
                  <a:pt x="1080267" y="899004"/>
                </a:cubicBezTo>
                <a:cubicBezTo>
                  <a:pt x="1084619" y="894612"/>
                  <a:pt x="1090213" y="892417"/>
                  <a:pt x="1095652" y="892417"/>
                </a:cubicBezTo>
                <a:close/>
                <a:moveTo>
                  <a:pt x="452753" y="892417"/>
                </a:moveTo>
                <a:cubicBezTo>
                  <a:pt x="458192" y="892417"/>
                  <a:pt x="463787" y="894612"/>
                  <a:pt x="468138" y="899004"/>
                </a:cubicBezTo>
                <a:cubicBezTo>
                  <a:pt x="476841" y="906531"/>
                  <a:pt x="476841" y="920332"/>
                  <a:pt x="468138" y="929114"/>
                </a:cubicBezTo>
                <a:lnTo>
                  <a:pt x="285379" y="1113542"/>
                </a:lnTo>
                <a:lnTo>
                  <a:pt x="338839" y="1121070"/>
                </a:lnTo>
                <a:cubicBezTo>
                  <a:pt x="351272" y="1122324"/>
                  <a:pt x="359975" y="1133616"/>
                  <a:pt x="357488" y="1144907"/>
                </a:cubicBezTo>
                <a:cubicBezTo>
                  <a:pt x="356245" y="1156199"/>
                  <a:pt x="347542" y="1163726"/>
                  <a:pt x="336353" y="1163726"/>
                </a:cubicBezTo>
                <a:cubicBezTo>
                  <a:pt x="335109" y="1163726"/>
                  <a:pt x="333866" y="1163726"/>
                  <a:pt x="333866" y="1163726"/>
                </a:cubicBezTo>
                <a:lnTo>
                  <a:pt x="236892" y="1149926"/>
                </a:lnTo>
                <a:cubicBezTo>
                  <a:pt x="226946" y="1148671"/>
                  <a:pt x="220730" y="1141143"/>
                  <a:pt x="218243" y="1131106"/>
                </a:cubicBezTo>
                <a:lnTo>
                  <a:pt x="204567" y="1033247"/>
                </a:lnTo>
                <a:cubicBezTo>
                  <a:pt x="203324" y="1020701"/>
                  <a:pt x="212027" y="1010664"/>
                  <a:pt x="223216" y="1009409"/>
                </a:cubicBezTo>
                <a:cubicBezTo>
                  <a:pt x="235649" y="1006900"/>
                  <a:pt x="246838" y="1015682"/>
                  <a:pt x="248081" y="1026974"/>
                </a:cubicBezTo>
                <a:lnTo>
                  <a:pt x="255541" y="1082177"/>
                </a:lnTo>
                <a:lnTo>
                  <a:pt x="438300" y="899004"/>
                </a:lnTo>
                <a:cubicBezTo>
                  <a:pt x="442030" y="894612"/>
                  <a:pt x="447313" y="892417"/>
                  <a:pt x="452753" y="892417"/>
                </a:cubicBezTo>
                <a:close/>
                <a:moveTo>
                  <a:pt x="1471034" y="492346"/>
                </a:moveTo>
                <a:cubicBezTo>
                  <a:pt x="1476482" y="493125"/>
                  <a:pt x="1481775" y="495932"/>
                  <a:pt x="1486133" y="500298"/>
                </a:cubicBezTo>
                <a:lnTo>
                  <a:pt x="1544663" y="577636"/>
                </a:lnTo>
                <a:cubicBezTo>
                  <a:pt x="1544663" y="578883"/>
                  <a:pt x="1544663" y="578883"/>
                  <a:pt x="1544663" y="578883"/>
                </a:cubicBezTo>
                <a:cubicBezTo>
                  <a:pt x="1545908" y="580130"/>
                  <a:pt x="1547153" y="581378"/>
                  <a:pt x="1547153" y="583873"/>
                </a:cubicBezTo>
                <a:cubicBezTo>
                  <a:pt x="1547153" y="585120"/>
                  <a:pt x="1547153" y="585120"/>
                  <a:pt x="1547153" y="585120"/>
                </a:cubicBezTo>
                <a:cubicBezTo>
                  <a:pt x="1548399" y="586367"/>
                  <a:pt x="1548399" y="590110"/>
                  <a:pt x="1548399" y="591357"/>
                </a:cubicBezTo>
                <a:cubicBezTo>
                  <a:pt x="1548399" y="592604"/>
                  <a:pt x="1548399" y="595099"/>
                  <a:pt x="1547153" y="597594"/>
                </a:cubicBezTo>
                <a:lnTo>
                  <a:pt x="1547153" y="598841"/>
                </a:lnTo>
                <a:cubicBezTo>
                  <a:pt x="1547153" y="601336"/>
                  <a:pt x="1545908" y="602583"/>
                  <a:pt x="1544663" y="603831"/>
                </a:cubicBezTo>
                <a:cubicBezTo>
                  <a:pt x="1544663" y="603831"/>
                  <a:pt x="1544663" y="603831"/>
                  <a:pt x="1544663" y="605078"/>
                </a:cubicBezTo>
                <a:lnTo>
                  <a:pt x="1484888" y="683664"/>
                </a:lnTo>
                <a:cubicBezTo>
                  <a:pt x="1481152" y="688653"/>
                  <a:pt x="1474926" y="691148"/>
                  <a:pt x="1467454" y="691148"/>
                </a:cubicBezTo>
                <a:cubicBezTo>
                  <a:pt x="1462473" y="691148"/>
                  <a:pt x="1458737" y="689900"/>
                  <a:pt x="1455001" y="687406"/>
                </a:cubicBezTo>
                <a:cubicBezTo>
                  <a:pt x="1445038" y="679921"/>
                  <a:pt x="1442548" y="666200"/>
                  <a:pt x="1451265" y="657468"/>
                </a:cubicBezTo>
                <a:lnTo>
                  <a:pt x="1483643" y="612563"/>
                </a:lnTo>
                <a:lnTo>
                  <a:pt x="1225865" y="612563"/>
                </a:lnTo>
                <a:cubicBezTo>
                  <a:pt x="1213411" y="612563"/>
                  <a:pt x="1203449" y="602583"/>
                  <a:pt x="1203449" y="591357"/>
                </a:cubicBezTo>
                <a:cubicBezTo>
                  <a:pt x="1203449" y="578883"/>
                  <a:pt x="1213411" y="570151"/>
                  <a:pt x="1225865" y="570151"/>
                </a:cubicBezTo>
                <a:lnTo>
                  <a:pt x="1483643" y="570151"/>
                </a:lnTo>
                <a:lnTo>
                  <a:pt x="1451265" y="526493"/>
                </a:lnTo>
                <a:cubicBezTo>
                  <a:pt x="1443793" y="516514"/>
                  <a:pt x="1446284" y="502793"/>
                  <a:pt x="1455001" y="496556"/>
                </a:cubicBezTo>
                <a:cubicBezTo>
                  <a:pt x="1459982" y="492814"/>
                  <a:pt x="1465586" y="491566"/>
                  <a:pt x="1471034" y="492346"/>
                </a:cubicBezTo>
                <a:close/>
                <a:moveTo>
                  <a:pt x="77333" y="492346"/>
                </a:moveTo>
                <a:cubicBezTo>
                  <a:pt x="82801" y="491566"/>
                  <a:pt x="88737" y="492814"/>
                  <a:pt x="93736" y="496556"/>
                </a:cubicBezTo>
                <a:cubicBezTo>
                  <a:pt x="103735" y="502793"/>
                  <a:pt x="104985" y="516514"/>
                  <a:pt x="98735" y="526493"/>
                </a:cubicBezTo>
                <a:lnTo>
                  <a:pt x="63741" y="570151"/>
                </a:lnTo>
                <a:lnTo>
                  <a:pt x="323702" y="570151"/>
                </a:lnTo>
                <a:cubicBezTo>
                  <a:pt x="336200" y="570151"/>
                  <a:pt x="344949" y="580130"/>
                  <a:pt x="344949" y="591357"/>
                </a:cubicBezTo>
                <a:cubicBezTo>
                  <a:pt x="344949" y="603831"/>
                  <a:pt x="336200" y="613810"/>
                  <a:pt x="323702" y="613810"/>
                </a:cubicBezTo>
                <a:lnTo>
                  <a:pt x="63741" y="613810"/>
                </a:lnTo>
                <a:lnTo>
                  <a:pt x="97486" y="657468"/>
                </a:lnTo>
                <a:cubicBezTo>
                  <a:pt x="103735" y="666200"/>
                  <a:pt x="102485" y="679921"/>
                  <a:pt x="92486" y="687406"/>
                </a:cubicBezTo>
                <a:cubicBezTo>
                  <a:pt x="88737" y="689900"/>
                  <a:pt x="83738" y="691148"/>
                  <a:pt x="79988" y="691148"/>
                </a:cubicBezTo>
                <a:cubicBezTo>
                  <a:pt x="73739" y="691148"/>
                  <a:pt x="66240" y="688653"/>
                  <a:pt x="62491" y="683664"/>
                </a:cubicBezTo>
                <a:lnTo>
                  <a:pt x="3749" y="605078"/>
                </a:lnTo>
                <a:cubicBezTo>
                  <a:pt x="2500" y="602583"/>
                  <a:pt x="1250" y="601336"/>
                  <a:pt x="1250" y="598841"/>
                </a:cubicBezTo>
                <a:cubicBezTo>
                  <a:pt x="0" y="598841"/>
                  <a:pt x="0" y="598841"/>
                  <a:pt x="0" y="597594"/>
                </a:cubicBezTo>
                <a:cubicBezTo>
                  <a:pt x="0" y="596346"/>
                  <a:pt x="0" y="593852"/>
                  <a:pt x="0" y="591357"/>
                </a:cubicBezTo>
                <a:cubicBezTo>
                  <a:pt x="0" y="590110"/>
                  <a:pt x="0" y="587615"/>
                  <a:pt x="0" y="585120"/>
                </a:cubicBezTo>
                <a:cubicBezTo>
                  <a:pt x="0" y="585120"/>
                  <a:pt x="0" y="585120"/>
                  <a:pt x="1250" y="585120"/>
                </a:cubicBezTo>
                <a:cubicBezTo>
                  <a:pt x="1250" y="582625"/>
                  <a:pt x="2500" y="581378"/>
                  <a:pt x="3749" y="578883"/>
                </a:cubicBezTo>
                <a:lnTo>
                  <a:pt x="63741" y="500298"/>
                </a:lnTo>
                <a:cubicBezTo>
                  <a:pt x="66866" y="495932"/>
                  <a:pt x="71865" y="493125"/>
                  <a:pt x="77333" y="492346"/>
                </a:cubicBezTo>
                <a:close/>
                <a:moveTo>
                  <a:pt x="704095" y="367736"/>
                </a:moveTo>
                <a:cubicBezTo>
                  <a:pt x="665629" y="367736"/>
                  <a:pt x="628404" y="372709"/>
                  <a:pt x="592419" y="382657"/>
                </a:cubicBezTo>
                <a:lnTo>
                  <a:pt x="544026" y="395091"/>
                </a:lnTo>
                <a:cubicBezTo>
                  <a:pt x="522931" y="403795"/>
                  <a:pt x="509282" y="423690"/>
                  <a:pt x="509282" y="446072"/>
                </a:cubicBezTo>
                <a:lnTo>
                  <a:pt x="509282" y="666161"/>
                </a:lnTo>
                <a:cubicBezTo>
                  <a:pt x="509282" y="681082"/>
                  <a:pt x="515486" y="697247"/>
                  <a:pt x="527895" y="707194"/>
                </a:cubicBezTo>
                <a:lnTo>
                  <a:pt x="583733" y="763149"/>
                </a:lnTo>
                <a:lnTo>
                  <a:pt x="545267" y="494566"/>
                </a:lnTo>
                <a:cubicBezTo>
                  <a:pt x="542785" y="482132"/>
                  <a:pt x="551471" y="472184"/>
                  <a:pt x="562639" y="469697"/>
                </a:cubicBezTo>
                <a:cubicBezTo>
                  <a:pt x="575047" y="468454"/>
                  <a:pt x="586215" y="475915"/>
                  <a:pt x="587456" y="488349"/>
                </a:cubicBezTo>
                <a:lnTo>
                  <a:pt x="633367" y="801695"/>
                </a:lnTo>
                <a:lnTo>
                  <a:pt x="913799" y="801695"/>
                </a:lnTo>
                <a:lnTo>
                  <a:pt x="959711" y="483375"/>
                </a:lnTo>
                <a:cubicBezTo>
                  <a:pt x="960952" y="472184"/>
                  <a:pt x="972119" y="463480"/>
                  <a:pt x="984528" y="465967"/>
                </a:cubicBezTo>
                <a:cubicBezTo>
                  <a:pt x="995695" y="467211"/>
                  <a:pt x="1004381" y="478402"/>
                  <a:pt x="1003141" y="489592"/>
                </a:cubicBezTo>
                <a:lnTo>
                  <a:pt x="962192" y="763149"/>
                </a:lnTo>
                <a:lnTo>
                  <a:pt x="1019272" y="707194"/>
                </a:lnTo>
                <a:cubicBezTo>
                  <a:pt x="1031680" y="697247"/>
                  <a:pt x="1037884" y="681082"/>
                  <a:pt x="1037884" y="666161"/>
                </a:cubicBezTo>
                <a:lnTo>
                  <a:pt x="1037884" y="446072"/>
                </a:lnTo>
                <a:cubicBezTo>
                  <a:pt x="1037884" y="423690"/>
                  <a:pt x="1024235" y="403795"/>
                  <a:pt x="1003141" y="395091"/>
                </a:cubicBezTo>
                <a:lnTo>
                  <a:pt x="954747" y="382657"/>
                </a:lnTo>
                <a:cubicBezTo>
                  <a:pt x="918763" y="372709"/>
                  <a:pt x="881537" y="367736"/>
                  <a:pt x="844312" y="367736"/>
                </a:cubicBezTo>
                <a:lnTo>
                  <a:pt x="841830" y="367736"/>
                </a:lnTo>
                <a:cubicBezTo>
                  <a:pt x="835626" y="385144"/>
                  <a:pt x="821976" y="398822"/>
                  <a:pt x="807086" y="407526"/>
                </a:cubicBezTo>
                <a:lnTo>
                  <a:pt x="835626" y="645022"/>
                </a:lnTo>
                <a:cubicBezTo>
                  <a:pt x="836867" y="658700"/>
                  <a:pt x="831903" y="671134"/>
                  <a:pt x="823217" y="679838"/>
                </a:cubicBezTo>
                <a:lnTo>
                  <a:pt x="787233" y="715898"/>
                </a:lnTo>
                <a:cubicBezTo>
                  <a:pt x="779787" y="724602"/>
                  <a:pt x="767379" y="724602"/>
                  <a:pt x="759934" y="715898"/>
                </a:cubicBezTo>
                <a:lnTo>
                  <a:pt x="723949" y="679838"/>
                </a:lnTo>
                <a:cubicBezTo>
                  <a:pt x="714022" y="671134"/>
                  <a:pt x="709059" y="658700"/>
                  <a:pt x="711541" y="645022"/>
                </a:cubicBezTo>
                <a:lnTo>
                  <a:pt x="740080" y="407526"/>
                </a:lnTo>
                <a:cubicBezTo>
                  <a:pt x="725190" y="398822"/>
                  <a:pt x="711541" y="385144"/>
                  <a:pt x="705336" y="367736"/>
                </a:cubicBezTo>
                <a:close/>
                <a:moveTo>
                  <a:pt x="704095" y="324215"/>
                </a:moveTo>
                <a:lnTo>
                  <a:pt x="844312" y="324215"/>
                </a:lnTo>
                <a:cubicBezTo>
                  <a:pt x="885260" y="324215"/>
                  <a:pt x="926208" y="330432"/>
                  <a:pt x="967156" y="340380"/>
                </a:cubicBezTo>
                <a:lnTo>
                  <a:pt x="1015549" y="354058"/>
                </a:lnTo>
                <a:cubicBezTo>
                  <a:pt x="1016790" y="354058"/>
                  <a:pt x="1016790" y="355301"/>
                  <a:pt x="1016790" y="355301"/>
                </a:cubicBezTo>
                <a:cubicBezTo>
                  <a:pt x="1055256" y="368979"/>
                  <a:pt x="1081314" y="405039"/>
                  <a:pt x="1081314" y="446072"/>
                </a:cubicBezTo>
                <a:lnTo>
                  <a:pt x="1081314" y="666161"/>
                </a:lnTo>
                <a:cubicBezTo>
                  <a:pt x="1081314" y="693516"/>
                  <a:pt x="1068906" y="719629"/>
                  <a:pt x="1049052" y="738280"/>
                </a:cubicBezTo>
                <a:lnTo>
                  <a:pt x="953507" y="831538"/>
                </a:lnTo>
                <a:lnTo>
                  <a:pt x="953507" y="1323939"/>
                </a:lnTo>
                <a:cubicBezTo>
                  <a:pt x="953507" y="1335130"/>
                  <a:pt x="943580" y="1345078"/>
                  <a:pt x="932412" y="1345078"/>
                </a:cubicBezTo>
                <a:cubicBezTo>
                  <a:pt x="920004" y="1345078"/>
                  <a:pt x="910077" y="1335130"/>
                  <a:pt x="910077" y="1323939"/>
                </a:cubicBezTo>
                <a:lnTo>
                  <a:pt x="910077" y="843972"/>
                </a:lnTo>
                <a:lnTo>
                  <a:pt x="797159" y="843972"/>
                </a:lnTo>
                <a:lnTo>
                  <a:pt x="797159" y="1323939"/>
                </a:lnTo>
                <a:cubicBezTo>
                  <a:pt x="797159" y="1335130"/>
                  <a:pt x="787233" y="1345078"/>
                  <a:pt x="776065" y="1345078"/>
                </a:cubicBezTo>
                <a:cubicBezTo>
                  <a:pt x="763656" y="1345078"/>
                  <a:pt x="753730" y="1335130"/>
                  <a:pt x="753730" y="1323939"/>
                </a:cubicBezTo>
                <a:lnTo>
                  <a:pt x="753730" y="843972"/>
                </a:lnTo>
                <a:lnTo>
                  <a:pt x="637090" y="843972"/>
                </a:lnTo>
                <a:lnTo>
                  <a:pt x="637090" y="1323939"/>
                </a:lnTo>
                <a:cubicBezTo>
                  <a:pt x="637090" y="1335130"/>
                  <a:pt x="627163" y="1345078"/>
                  <a:pt x="614754" y="1345078"/>
                </a:cubicBezTo>
                <a:cubicBezTo>
                  <a:pt x="603587" y="1345078"/>
                  <a:pt x="593660" y="1335130"/>
                  <a:pt x="593660" y="1323939"/>
                </a:cubicBezTo>
                <a:lnTo>
                  <a:pt x="593660" y="831538"/>
                </a:lnTo>
                <a:lnTo>
                  <a:pt x="498114" y="738280"/>
                </a:lnTo>
                <a:cubicBezTo>
                  <a:pt x="478261" y="719629"/>
                  <a:pt x="467093" y="693516"/>
                  <a:pt x="467093" y="666161"/>
                </a:cubicBezTo>
                <a:lnTo>
                  <a:pt x="467093" y="446072"/>
                </a:lnTo>
                <a:cubicBezTo>
                  <a:pt x="467093" y="405039"/>
                  <a:pt x="491910" y="368979"/>
                  <a:pt x="529136" y="355301"/>
                </a:cubicBezTo>
                <a:cubicBezTo>
                  <a:pt x="530376" y="355301"/>
                  <a:pt x="531617" y="354058"/>
                  <a:pt x="531617" y="354058"/>
                </a:cubicBezTo>
                <a:lnTo>
                  <a:pt x="580010" y="340380"/>
                </a:lnTo>
                <a:cubicBezTo>
                  <a:pt x="620959" y="330432"/>
                  <a:pt x="661907" y="324215"/>
                  <a:pt x="704095" y="324215"/>
                </a:cubicBezTo>
                <a:close/>
                <a:moveTo>
                  <a:pt x="777571" y="42780"/>
                </a:moveTo>
                <a:cubicBezTo>
                  <a:pt x="727241" y="42780"/>
                  <a:pt x="686977" y="83044"/>
                  <a:pt x="686977" y="133374"/>
                </a:cubicBezTo>
                <a:cubicBezTo>
                  <a:pt x="686977" y="183703"/>
                  <a:pt x="727241" y="223967"/>
                  <a:pt x="777571" y="223967"/>
                </a:cubicBezTo>
                <a:cubicBezTo>
                  <a:pt x="826642" y="223967"/>
                  <a:pt x="868164" y="183703"/>
                  <a:pt x="868164" y="133374"/>
                </a:cubicBezTo>
                <a:cubicBezTo>
                  <a:pt x="868164" y="83044"/>
                  <a:pt x="826642" y="42780"/>
                  <a:pt x="777571" y="42780"/>
                </a:cubicBezTo>
                <a:close/>
                <a:moveTo>
                  <a:pt x="1215189" y="23236"/>
                </a:moveTo>
                <a:lnTo>
                  <a:pt x="1312603" y="37037"/>
                </a:lnTo>
                <a:cubicBezTo>
                  <a:pt x="1321346" y="39546"/>
                  <a:pt x="1328839" y="45819"/>
                  <a:pt x="1330088" y="55856"/>
                </a:cubicBezTo>
                <a:lnTo>
                  <a:pt x="1343826" y="153715"/>
                </a:lnTo>
                <a:cubicBezTo>
                  <a:pt x="1345075" y="166262"/>
                  <a:pt x="1337582" y="177553"/>
                  <a:pt x="1325093" y="178808"/>
                </a:cubicBezTo>
                <a:cubicBezTo>
                  <a:pt x="1325093" y="178808"/>
                  <a:pt x="1323844" y="178808"/>
                  <a:pt x="1322595" y="178808"/>
                </a:cubicBezTo>
                <a:cubicBezTo>
                  <a:pt x="1311355" y="178808"/>
                  <a:pt x="1302612" y="171280"/>
                  <a:pt x="1301363" y="159989"/>
                </a:cubicBezTo>
                <a:lnTo>
                  <a:pt x="1293870" y="104786"/>
                </a:lnTo>
                <a:lnTo>
                  <a:pt x="1110280" y="289214"/>
                </a:lnTo>
                <a:cubicBezTo>
                  <a:pt x="1106533" y="294232"/>
                  <a:pt x="1100289" y="295487"/>
                  <a:pt x="1094044" y="295487"/>
                </a:cubicBezTo>
                <a:cubicBezTo>
                  <a:pt x="1089049" y="295487"/>
                  <a:pt x="1084053" y="294232"/>
                  <a:pt x="1079057" y="289214"/>
                </a:cubicBezTo>
                <a:cubicBezTo>
                  <a:pt x="1071564" y="280431"/>
                  <a:pt x="1071564" y="266631"/>
                  <a:pt x="1079057" y="259103"/>
                </a:cubicBezTo>
                <a:lnTo>
                  <a:pt x="1263896" y="74675"/>
                </a:lnTo>
                <a:lnTo>
                  <a:pt x="1208944" y="67147"/>
                </a:lnTo>
                <a:cubicBezTo>
                  <a:pt x="1197704" y="64638"/>
                  <a:pt x="1188961" y="54601"/>
                  <a:pt x="1191459" y="42055"/>
                </a:cubicBezTo>
                <a:cubicBezTo>
                  <a:pt x="1192708" y="30764"/>
                  <a:pt x="1202699" y="21981"/>
                  <a:pt x="1215189" y="23236"/>
                </a:cubicBezTo>
                <a:close/>
                <a:moveTo>
                  <a:pt x="334459" y="23216"/>
                </a:moveTo>
                <a:cubicBezTo>
                  <a:pt x="346949" y="21981"/>
                  <a:pt x="356940" y="30627"/>
                  <a:pt x="358189" y="41744"/>
                </a:cubicBezTo>
                <a:cubicBezTo>
                  <a:pt x="360687" y="54095"/>
                  <a:pt x="353193" y="63976"/>
                  <a:pt x="340704" y="65212"/>
                </a:cubicBezTo>
                <a:lnTo>
                  <a:pt x="285752" y="72622"/>
                </a:lnTo>
                <a:lnTo>
                  <a:pt x="469342" y="254190"/>
                </a:lnTo>
                <a:cubicBezTo>
                  <a:pt x="476835" y="262836"/>
                  <a:pt x="476835" y="276422"/>
                  <a:pt x="469342" y="285068"/>
                </a:cubicBezTo>
                <a:cubicBezTo>
                  <a:pt x="464346" y="288774"/>
                  <a:pt x="459350" y="290009"/>
                  <a:pt x="453106" y="290009"/>
                </a:cubicBezTo>
                <a:cubicBezTo>
                  <a:pt x="448110" y="290009"/>
                  <a:pt x="443115" y="288774"/>
                  <a:pt x="438119" y="285068"/>
                </a:cubicBezTo>
                <a:lnTo>
                  <a:pt x="254529" y="103501"/>
                </a:lnTo>
                <a:lnTo>
                  <a:pt x="247036" y="156613"/>
                </a:lnTo>
                <a:cubicBezTo>
                  <a:pt x="247036" y="166494"/>
                  <a:pt x="237045" y="175140"/>
                  <a:pt x="227053" y="175140"/>
                </a:cubicBezTo>
                <a:cubicBezTo>
                  <a:pt x="224555" y="175140"/>
                  <a:pt x="224555" y="173905"/>
                  <a:pt x="223307" y="173905"/>
                </a:cubicBezTo>
                <a:cubicBezTo>
                  <a:pt x="210817" y="172670"/>
                  <a:pt x="203324" y="162788"/>
                  <a:pt x="204573" y="150437"/>
                </a:cubicBezTo>
                <a:lnTo>
                  <a:pt x="218311" y="55330"/>
                </a:lnTo>
                <a:cubicBezTo>
                  <a:pt x="219560" y="45449"/>
                  <a:pt x="227053" y="38038"/>
                  <a:pt x="237045" y="36803"/>
                </a:cubicBezTo>
                <a:close/>
                <a:moveTo>
                  <a:pt x="777571" y="0"/>
                </a:moveTo>
                <a:cubicBezTo>
                  <a:pt x="851807" y="0"/>
                  <a:pt x="910944" y="59137"/>
                  <a:pt x="910944" y="133374"/>
                </a:cubicBezTo>
                <a:cubicBezTo>
                  <a:pt x="910944" y="207610"/>
                  <a:pt x="851807" y="268005"/>
                  <a:pt x="777571" y="268005"/>
                </a:cubicBezTo>
                <a:cubicBezTo>
                  <a:pt x="703334" y="268005"/>
                  <a:pt x="642939" y="207610"/>
                  <a:pt x="642939" y="133374"/>
                </a:cubicBezTo>
                <a:cubicBezTo>
                  <a:pt x="642939" y="59137"/>
                  <a:pt x="703334" y="0"/>
                  <a:pt x="7775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1" name="Freeform 180">
            <a:extLst>
              <a:ext uri="{FF2B5EF4-FFF2-40B4-BE49-F238E27FC236}">
                <a16:creationId xmlns:a16="http://schemas.microsoft.com/office/drawing/2014/main" id="{D4C33566-9F7B-E244-9191-5F6005DC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8392" y="6176596"/>
            <a:ext cx="3764209" cy="3824654"/>
          </a:xfrm>
          <a:custGeom>
            <a:avLst/>
            <a:gdLst>
              <a:gd name="T0" fmla="*/ 1487 w 3022"/>
              <a:gd name="T1" fmla="*/ 0 h 3069"/>
              <a:gd name="T2" fmla="*/ 1487 w 3022"/>
              <a:gd name="T3" fmla="*/ 0 h 3069"/>
              <a:gd name="T4" fmla="*/ 0 w 3022"/>
              <a:gd name="T5" fmla="*/ 1156 h 3069"/>
              <a:gd name="T6" fmla="*/ 617 w 3022"/>
              <a:gd name="T7" fmla="*/ 1534 h 3069"/>
              <a:gd name="T8" fmla="*/ 0 w 3022"/>
              <a:gd name="T9" fmla="*/ 1912 h 3069"/>
              <a:gd name="T10" fmla="*/ 0 w 3022"/>
              <a:gd name="T11" fmla="*/ 1912 h 3069"/>
              <a:gd name="T12" fmla="*/ 1487 w 3022"/>
              <a:gd name="T13" fmla="*/ 3068 h 3069"/>
              <a:gd name="T14" fmla="*/ 1487 w 3022"/>
              <a:gd name="T15" fmla="*/ 3068 h 3069"/>
              <a:gd name="T16" fmla="*/ 3021 w 3022"/>
              <a:gd name="T17" fmla="*/ 1534 h 3069"/>
              <a:gd name="T18" fmla="*/ 3021 w 3022"/>
              <a:gd name="T19" fmla="*/ 1534 h 3069"/>
              <a:gd name="T20" fmla="*/ 1487 w 3022"/>
              <a:gd name="T21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22" h="3069">
                <a:moveTo>
                  <a:pt x="1487" y="0"/>
                </a:moveTo>
                <a:lnTo>
                  <a:pt x="1487" y="0"/>
                </a:lnTo>
                <a:cubicBezTo>
                  <a:pt x="770" y="0"/>
                  <a:pt x="169" y="493"/>
                  <a:pt x="0" y="1156"/>
                </a:cubicBezTo>
                <a:lnTo>
                  <a:pt x="617" y="1534"/>
                </a:lnTo>
                <a:lnTo>
                  <a:pt x="0" y="1912"/>
                </a:lnTo>
                <a:lnTo>
                  <a:pt x="0" y="1912"/>
                </a:lnTo>
                <a:cubicBezTo>
                  <a:pt x="169" y="2576"/>
                  <a:pt x="770" y="3068"/>
                  <a:pt x="1487" y="3068"/>
                </a:cubicBezTo>
                <a:lnTo>
                  <a:pt x="1487" y="3068"/>
                </a:lnTo>
                <a:cubicBezTo>
                  <a:pt x="2335" y="3068"/>
                  <a:pt x="3021" y="2381"/>
                  <a:pt x="3021" y="1534"/>
                </a:cubicBezTo>
                <a:lnTo>
                  <a:pt x="3021" y="1534"/>
                </a:lnTo>
                <a:cubicBezTo>
                  <a:pt x="3021" y="687"/>
                  <a:pt x="2335" y="0"/>
                  <a:pt x="148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76" name="Freeform 475">
            <a:extLst>
              <a:ext uri="{FF2B5EF4-FFF2-40B4-BE49-F238E27FC236}">
                <a16:creationId xmlns:a16="http://schemas.microsoft.com/office/drawing/2014/main" id="{37057726-CB8D-7144-8214-013BC0D2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1744" y="7434997"/>
            <a:ext cx="1647316" cy="1306598"/>
          </a:xfrm>
          <a:custGeom>
            <a:avLst/>
            <a:gdLst>
              <a:gd name="connsiteX0" fmla="*/ 1304212 w 1647316"/>
              <a:gd name="connsiteY0" fmla="*/ 1099093 h 1306598"/>
              <a:gd name="connsiteX1" fmla="*/ 1207248 w 1647316"/>
              <a:gd name="connsiteY1" fmla="*/ 1197187 h 1306598"/>
              <a:gd name="connsiteX2" fmla="*/ 1207248 w 1647316"/>
              <a:gd name="connsiteY2" fmla="*/ 1262582 h 1306598"/>
              <a:gd name="connsiteX3" fmla="*/ 1603806 w 1647316"/>
              <a:gd name="connsiteY3" fmla="*/ 1262582 h 1306598"/>
              <a:gd name="connsiteX4" fmla="*/ 1605050 w 1647316"/>
              <a:gd name="connsiteY4" fmla="*/ 1197187 h 1306598"/>
              <a:gd name="connsiteX5" fmla="*/ 1506842 w 1647316"/>
              <a:gd name="connsiteY5" fmla="*/ 1099093 h 1306598"/>
              <a:gd name="connsiteX6" fmla="*/ 725084 w 1647316"/>
              <a:gd name="connsiteY6" fmla="*/ 1099093 h 1306598"/>
              <a:gd name="connsiteX7" fmla="*/ 626270 w 1647316"/>
              <a:gd name="connsiteY7" fmla="*/ 1197187 h 1306598"/>
              <a:gd name="connsiteX8" fmla="*/ 626270 w 1647316"/>
              <a:gd name="connsiteY8" fmla="*/ 1262582 h 1306598"/>
              <a:gd name="connsiteX9" fmla="*/ 1025280 w 1647316"/>
              <a:gd name="connsiteY9" fmla="*/ 1262582 h 1306598"/>
              <a:gd name="connsiteX10" fmla="*/ 1026532 w 1647316"/>
              <a:gd name="connsiteY10" fmla="*/ 1197187 h 1306598"/>
              <a:gd name="connsiteX11" fmla="*/ 927716 w 1647316"/>
              <a:gd name="connsiteY11" fmla="*/ 1099093 h 1306598"/>
              <a:gd name="connsiteX12" fmla="*/ 140114 w 1647316"/>
              <a:gd name="connsiteY12" fmla="*/ 1099093 h 1306598"/>
              <a:gd name="connsiteX13" fmla="*/ 42158 w 1647316"/>
              <a:gd name="connsiteY13" fmla="*/ 1197187 h 1306598"/>
              <a:gd name="connsiteX14" fmla="*/ 42158 w 1647316"/>
              <a:gd name="connsiteY14" fmla="*/ 1262582 h 1306598"/>
              <a:gd name="connsiteX15" fmla="*/ 438940 w 1647316"/>
              <a:gd name="connsiteY15" fmla="*/ 1262582 h 1306598"/>
              <a:gd name="connsiteX16" fmla="*/ 438940 w 1647316"/>
              <a:gd name="connsiteY16" fmla="*/ 1197187 h 1306598"/>
              <a:gd name="connsiteX17" fmla="*/ 342224 w 1647316"/>
              <a:gd name="connsiteY17" fmla="*/ 1099093 h 1306598"/>
              <a:gd name="connsiteX18" fmla="*/ 1304212 w 1647316"/>
              <a:gd name="connsiteY18" fmla="*/ 1055077 h 1306598"/>
              <a:gd name="connsiteX19" fmla="*/ 1506842 w 1647316"/>
              <a:gd name="connsiteY19" fmla="*/ 1055077 h 1306598"/>
              <a:gd name="connsiteX20" fmla="*/ 1647316 w 1647316"/>
              <a:gd name="connsiteY20" fmla="*/ 1197187 h 1306598"/>
              <a:gd name="connsiteX21" fmla="*/ 1647316 w 1647316"/>
              <a:gd name="connsiteY21" fmla="*/ 1262582 h 1306598"/>
              <a:gd name="connsiteX22" fmla="*/ 1603806 w 1647316"/>
              <a:gd name="connsiteY22" fmla="*/ 1306598 h 1306598"/>
              <a:gd name="connsiteX23" fmla="*/ 1208492 w 1647316"/>
              <a:gd name="connsiteY23" fmla="*/ 1306598 h 1306598"/>
              <a:gd name="connsiteX24" fmla="*/ 1164982 w 1647316"/>
              <a:gd name="connsiteY24" fmla="*/ 1262582 h 1306598"/>
              <a:gd name="connsiteX25" fmla="*/ 1164982 w 1647316"/>
              <a:gd name="connsiteY25" fmla="*/ 1197187 h 1306598"/>
              <a:gd name="connsiteX26" fmla="*/ 1304212 w 1647316"/>
              <a:gd name="connsiteY26" fmla="*/ 1055077 h 1306598"/>
              <a:gd name="connsiteX27" fmla="*/ 725084 w 1647316"/>
              <a:gd name="connsiteY27" fmla="*/ 1055077 h 1306598"/>
              <a:gd name="connsiteX28" fmla="*/ 927716 w 1647316"/>
              <a:gd name="connsiteY28" fmla="*/ 1055077 h 1306598"/>
              <a:gd name="connsiteX29" fmla="*/ 1070310 w 1647316"/>
              <a:gd name="connsiteY29" fmla="*/ 1197187 h 1306598"/>
              <a:gd name="connsiteX30" fmla="*/ 1070310 w 1647316"/>
              <a:gd name="connsiteY30" fmla="*/ 1262582 h 1306598"/>
              <a:gd name="connsiteX31" fmla="*/ 1025280 w 1647316"/>
              <a:gd name="connsiteY31" fmla="*/ 1306598 h 1306598"/>
              <a:gd name="connsiteX32" fmla="*/ 626270 w 1647316"/>
              <a:gd name="connsiteY32" fmla="*/ 1306598 h 1306598"/>
              <a:gd name="connsiteX33" fmla="*/ 582492 w 1647316"/>
              <a:gd name="connsiteY33" fmla="*/ 1262582 h 1306598"/>
              <a:gd name="connsiteX34" fmla="*/ 582492 w 1647316"/>
              <a:gd name="connsiteY34" fmla="*/ 1197187 h 1306598"/>
              <a:gd name="connsiteX35" fmla="*/ 725084 w 1647316"/>
              <a:gd name="connsiteY35" fmla="*/ 1055077 h 1306598"/>
              <a:gd name="connsiteX36" fmla="*/ 140114 w 1647316"/>
              <a:gd name="connsiteY36" fmla="*/ 1055077 h 1306598"/>
              <a:gd name="connsiteX37" fmla="*/ 342224 w 1647316"/>
              <a:gd name="connsiteY37" fmla="*/ 1055077 h 1306598"/>
              <a:gd name="connsiteX38" fmla="*/ 482338 w 1647316"/>
              <a:gd name="connsiteY38" fmla="*/ 1197187 h 1306598"/>
              <a:gd name="connsiteX39" fmla="*/ 482338 w 1647316"/>
              <a:gd name="connsiteY39" fmla="*/ 1262582 h 1306598"/>
              <a:gd name="connsiteX40" fmla="*/ 438940 w 1647316"/>
              <a:gd name="connsiteY40" fmla="*/ 1306598 h 1306598"/>
              <a:gd name="connsiteX41" fmla="*/ 43398 w 1647316"/>
              <a:gd name="connsiteY41" fmla="*/ 1306598 h 1306598"/>
              <a:gd name="connsiteX42" fmla="*/ 0 w 1647316"/>
              <a:gd name="connsiteY42" fmla="*/ 1262582 h 1306598"/>
              <a:gd name="connsiteX43" fmla="*/ 0 w 1647316"/>
              <a:gd name="connsiteY43" fmla="*/ 1197187 h 1306598"/>
              <a:gd name="connsiteX44" fmla="*/ 140114 w 1647316"/>
              <a:gd name="connsiteY44" fmla="*/ 1055077 h 1306598"/>
              <a:gd name="connsiteX45" fmla="*/ 1406150 w 1647316"/>
              <a:gd name="connsiteY45" fmla="*/ 862247 h 1306598"/>
              <a:gd name="connsiteX46" fmla="*/ 1339090 w 1647316"/>
              <a:gd name="connsiteY46" fmla="*/ 928065 h 1306598"/>
              <a:gd name="connsiteX47" fmla="*/ 1406150 w 1647316"/>
              <a:gd name="connsiteY47" fmla="*/ 995125 h 1306598"/>
              <a:gd name="connsiteX48" fmla="*/ 1471968 w 1647316"/>
              <a:gd name="connsiteY48" fmla="*/ 928065 h 1306598"/>
              <a:gd name="connsiteX49" fmla="*/ 1406150 w 1647316"/>
              <a:gd name="connsiteY49" fmla="*/ 862247 h 1306598"/>
              <a:gd name="connsiteX50" fmla="*/ 823660 w 1647316"/>
              <a:gd name="connsiteY50" fmla="*/ 862247 h 1306598"/>
              <a:gd name="connsiteX51" fmla="*/ 756600 w 1647316"/>
              <a:gd name="connsiteY51" fmla="*/ 928065 h 1306598"/>
              <a:gd name="connsiteX52" fmla="*/ 823660 w 1647316"/>
              <a:gd name="connsiteY52" fmla="*/ 995125 h 1306598"/>
              <a:gd name="connsiteX53" fmla="*/ 889478 w 1647316"/>
              <a:gd name="connsiteY53" fmla="*/ 928065 h 1306598"/>
              <a:gd name="connsiteX54" fmla="*/ 823660 w 1647316"/>
              <a:gd name="connsiteY54" fmla="*/ 862247 h 1306598"/>
              <a:gd name="connsiteX55" fmla="*/ 241170 w 1647316"/>
              <a:gd name="connsiteY55" fmla="*/ 862247 h 1306598"/>
              <a:gd name="connsiteX56" fmla="*/ 174110 w 1647316"/>
              <a:gd name="connsiteY56" fmla="*/ 928065 h 1306598"/>
              <a:gd name="connsiteX57" fmla="*/ 241170 w 1647316"/>
              <a:gd name="connsiteY57" fmla="*/ 995125 h 1306598"/>
              <a:gd name="connsiteX58" fmla="*/ 306988 w 1647316"/>
              <a:gd name="connsiteY58" fmla="*/ 928065 h 1306598"/>
              <a:gd name="connsiteX59" fmla="*/ 241170 w 1647316"/>
              <a:gd name="connsiteY59" fmla="*/ 862247 h 1306598"/>
              <a:gd name="connsiteX60" fmla="*/ 1406150 w 1647316"/>
              <a:gd name="connsiteY60" fmla="*/ 818782 h 1306598"/>
              <a:gd name="connsiteX61" fmla="*/ 1515434 w 1647316"/>
              <a:gd name="connsiteY61" fmla="*/ 928065 h 1306598"/>
              <a:gd name="connsiteX62" fmla="*/ 1406150 w 1647316"/>
              <a:gd name="connsiteY62" fmla="*/ 1037348 h 1306598"/>
              <a:gd name="connsiteX63" fmla="*/ 1296868 w 1647316"/>
              <a:gd name="connsiteY63" fmla="*/ 928065 h 1306598"/>
              <a:gd name="connsiteX64" fmla="*/ 1406150 w 1647316"/>
              <a:gd name="connsiteY64" fmla="*/ 818782 h 1306598"/>
              <a:gd name="connsiteX65" fmla="*/ 823660 w 1647316"/>
              <a:gd name="connsiteY65" fmla="*/ 818782 h 1306598"/>
              <a:gd name="connsiteX66" fmla="*/ 932942 w 1647316"/>
              <a:gd name="connsiteY66" fmla="*/ 928065 h 1306598"/>
              <a:gd name="connsiteX67" fmla="*/ 823660 w 1647316"/>
              <a:gd name="connsiteY67" fmla="*/ 1037348 h 1306598"/>
              <a:gd name="connsiteX68" fmla="*/ 714376 w 1647316"/>
              <a:gd name="connsiteY68" fmla="*/ 928065 h 1306598"/>
              <a:gd name="connsiteX69" fmla="*/ 823660 w 1647316"/>
              <a:gd name="connsiteY69" fmla="*/ 818782 h 1306598"/>
              <a:gd name="connsiteX70" fmla="*/ 241170 w 1647316"/>
              <a:gd name="connsiteY70" fmla="*/ 818782 h 1306598"/>
              <a:gd name="connsiteX71" fmla="*/ 350452 w 1647316"/>
              <a:gd name="connsiteY71" fmla="*/ 928065 h 1306598"/>
              <a:gd name="connsiteX72" fmla="*/ 241170 w 1647316"/>
              <a:gd name="connsiteY72" fmla="*/ 1037348 h 1306598"/>
              <a:gd name="connsiteX73" fmla="*/ 131886 w 1647316"/>
              <a:gd name="connsiteY73" fmla="*/ 928065 h 1306598"/>
              <a:gd name="connsiteX74" fmla="*/ 241170 w 1647316"/>
              <a:gd name="connsiteY74" fmla="*/ 818782 h 1306598"/>
              <a:gd name="connsiteX75" fmla="*/ 827028 w 1647316"/>
              <a:gd name="connsiteY75" fmla="*/ 533032 h 1306598"/>
              <a:gd name="connsiteX76" fmla="*/ 848180 w 1647316"/>
              <a:gd name="connsiteY76" fmla="*/ 554193 h 1306598"/>
              <a:gd name="connsiteX77" fmla="*/ 848180 w 1647316"/>
              <a:gd name="connsiteY77" fmla="*/ 623901 h 1306598"/>
              <a:gd name="connsiteX78" fmla="*/ 1383228 w 1647316"/>
              <a:gd name="connsiteY78" fmla="*/ 623901 h 1306598"/>
              <a:gd name="connsiteX79" fmla="*/ 1433000 w 1647316"/>
              <a:gd name="connsiteY79" fmla="*/ 673692 h 1306598"/>
              <a:gd name="connsiteX80" fmla="*/ 1433000 w 1647316"/>
              <a:gd name="connsiteY80" fmla="*/ 735931 h 1306598"/>
              <a:gd name="connsiteX81" fmla="*/ 1411848 w 1647316"/>
              <a:gd name="connsiteY81" fmla="*/ 757092 h 1306598"/>
              <a:gd name="connsiteX82" fmla="*/ 1390694 w 1647316"/>
              <a:gd name="connsiteY82" fmla="*/ 735931 h 1306598"/>
              <a:gd name="connsiteX83" fmla="*/ 1390694 w 1647316"/>
              <a:gd name="connsiteY83" fmla="*/ 673692 h 1306598"/>
              <a:gd name="connsiteX84" fmla="*/ 1383228 w 1647316"/>
              <a:gd name="connsiteY84" fmla="*/ 667468 h 1306598"/>
              <a:gd name="connsiteX85" fmla="*/ 848180 w 1647316"/>
              <a:gd name="connsiteY85" fmla="*/ 667468 h 1306598"/>
              <a:gd name="connsiteX86" fmla="*/ 848180 w 1647316"/>
              <a:gd name="connsiteY86" fmla="*/ 735931 h 1306598"/>
              <a:gd name="connsiteX87" fmla="*/ 827028 w 1647316"/>
              <a:gd name="connsiteY87" fmla="*/ 757092 h 1306598"/>
              <a:gd name="connsiteX88" fmla="*/ 805874 w 1647316"/>
              <a:gd name="connsiteY88" fmla="*/ 735931 h 1306598"/>
              <a:gd name="connsiteX89" fmla="*/ 805874 w 1647316"/>
              <a:gd name="connsiteY89" fmla="*/ 667468 h 1306598"/>
              <a:gd name="connsiteX90" fmla="*/ 269580 w 1647316"/>
              <a:gd name="connsiteY90" fmla="*/ 667468 h 1306598"/>
              <a:gd name="connsiteX91" fmla="*/ 263360 w 1647316"/>
              <a:gd name="connsiteY91" fmla="*/ 673692 h 1306598"/>
              <a:gd name="connsiteX92" fmla="*/ 263360 w 1647316"/>
              <a:gd name="connsiteY92" fmla="*/ 735931 h 1306598"/>
              <a:gd name="connsiteX93" fmla="*/ 242206 w 1647316"/>
              <a:gd name="connsiteY93" fmla="*/ 757092 h 1306598"/>
              <a:gd name="connsiteX94" fmla="*/ 219808 w 1647316"/>
              <a:gd name="connsiteY94" fmla="*/ 735931 h 1306598"/>
              <a:gd name="connsiteX95" fmla="*/ 219808 w 1647316"/>
              <a:gd name="connsiteY95" fmla="*/ 673692 h 1306598"/>
              <a:gd name="connsiteX96" fmla="*/ 269580 w 1647316"/>
              <a:gd name="connsiteY96" fmla="*/ 623901 h 1306598"/>
              <a:gd name="connsiteX97" fmla="*/ 805874 w 1647316"/>
              <a:gd name="connsiteY97" fmla="*/ 623901 h 1306598"/>
              <a:gd name="connsiteX98" fmla="*/ 805874 w 1647316"/>
              <a:gd name="connsiteY98" fmla="*/ 554193 h 1306598"/>
              <a:gd name="connsiteX99" fmla="*/ 827028 w 1647316"/>
              <a:gd name="connsiteY99" fmla="*/ 533032 h 1306598"/>
              <a:gd name="connsiteX100" fmla="*/ 725084 w 1647316"/>
              <a:gd name="connsiteY100" fmla="*/ 272836 h 1306598"/>
              <a:gd name="connsiteX101" fmla="*/ 626270 w 1647316"/>
              <a:gd name="connsiteY101" fmla="*/ 370512 h 1306598"/>
              <a:gd name="connsiteX102" fmla="*/ 626270 w 1647316"/>
              <a:gd name="connsiteY102" fmla="*/ 434805 h 1306598"/>
              <a:gd name="connsiteX103" fmla="*/ 1025280 w 1647316"/>
              <a:gd name="connsiteY103" fmla="*/ 434805 h 1306598"/>
              <a:gd name="connsiteX104" fmla="*/ 1026532 w 1647316"/>
              <a:gd name="connsiteY104" fmla="*/ 370512 h 1306598"/>
              <a:gd name="connsiteX105" fmla="*/ 927716 w 1647316"/>
              <a:gd name="connsiteY105" fmla="*/ 272836 h 1306598"/>
              <a:gd name="connsiteX106" fmla="*/ 725084 w 1647316"/>
              <a:gd name="connsiteY106" fmla="*/ 230798 h 1306598"/>
              <a:gd name="connsiteX107" fmla="*/ 927716 w 1647316"/>
              <a:gd name="connsiteY107" fmla="*/ 230798 h 1306598"/>
              <a:gd name="connsiteX108" fmla="*/ 1070310 w 1647316"/>
              <a:gd name="connsiteY108" fmla="*/ 370512 h 1306598"/>
              <a:gd name="connsiteX109" fmla="*/ 1070310 w 1647316"/>
              <a:gd name="connsiteY109" fmla="*/ 434805 h 1306598"/>
              <a:gd name="connsiteX110" fmla="*/ 1025280 w 1647316"/>
              <a:gd name="connsiteY110" fmla="*/ 476843 h 1306598"/>
              <a:gd name="connsiteX111" fmla="*/ 626270 w 1647316"/>
              <a:gd name="connsiteY111" fmla="*/ 476843 h 1306598"/>
              <a:gd name="connsiteX112" fmla="*/ 582492 w 1647316"/>
              <a:gd name="connsiteY112" fmla="*/ 434805 h 1306598"/>
              <a:gd name="connsiteX113" fmla="*/ 582492 w 1647316"/>
              <a:gd name="connsiteY113" fmla="*/ 370512 h 1306598"/>
              <a:gd name="connsiteX114" fmla="*/ 725084 w 1647316"/>
              <a:gd name="connsiteY114" fmla="*/ 230798 h 1306598"/>
              <a:gd name="connsiteX115" fmla="*/ 823660 w 1647316"/>
              <a:gd name="connsiteY115" fmla="*/ 43465 h 1306598"/>
              <a:gd name="connsiteX116" fmla="*/ 756600 w 1647316"/>
              <a:gd name="connsiteY116" fmla="*/ 109283 h 1306598"/>
              <a:gd name="connsiteX117" fmla="*/ 823660 w 1647316"/>
              <a:gd name="connsiteY117" fmla="*/ 175101 h 1306598"/>
              <a:gd name="connsiteX118" fmla="*/ 889478 w 1647316"/>
              <a:gd name="connsiteY118" fmla="*/ 109283 h 1306598"/>
              <a:gd name="connsiteX119" fmla="*/ 823660 w 1647316"/>
              <a:gd name="connsiteY119" fmla="*/ 43465 h 1306598"/>
              <a:gd name="connsiteX120" fmla="*/ 823660 w 1647316"/>
              <a:gd name="connsiteY120" fmla="*/ 0 h 1306598"/>
              <a:gd name="connsiteX121" fmla="*/ 932942 w 1647316"/>
              <a:gd name="connsiteY121" fmla="*/ 109283 h 1306598"/>
              <a:gd name="connsiteX122" fmla="*/ 823660 w 1647316"/>
              <a:gd name="connsiteY122" fmla="*/ 218566 h 1306598"/>
              <a:gd name="connsiteX123" fmla="*/ 714376 w 1647316"/>
              <a:gd name="connsiteY123" fmla="*/ 109283 h 1306598"/>
              <a:gd name="connsiteX124" fmla="*/ 823660 w 1647316"/>
              <a:gd name="connsiteY124" fmla="*/ 0 h 130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647316" h="1306598">
                <a:moveTo>
                  <a:pt x="1304212" y="1099093"/>
                </a:moveTo>
                <a:cubicBezTo>
                  <a:pt x="1250758" y="1099093"/>
                  <a:pt x="1207248" y="1141852"/>
                  <a:pt x="1207248" y="1197187"/>
                </a:cubicBezTo>
                <a:lnTo>
                  <a:pt x="1207248" y="1262582"/>
                </a:lnTo>
                <a:lnTo>
                  <a:pt x="1603806" y="1262582"/>
                </a:lnTo>
                <a:lnTo>
                  <a:pt x="1605050" y="1197187"/>
                </a:lnTo>
                <a:cubicBezTo>
                  <a:pt x="1605050" y="1141852"/>
                  <a:pt x="1561540" y="1099093"/>
                  <a:pt x="1506842" y="1099093"/>
                </a:cubicBezTo>
                <a:close/>
                <a:moveTo>
                  <a:pt x="725084" y="1099093"/>
                </a:moveTo>
                <a:cubicBezTo>
                  <a:pt x="670048" y="1099093"/>
                  <a:pt x="626270" y="1141852"/>
                  <a:pt x="626270" y="1197187"/>
                </a:cubicBezTo>
                <a:lnTo>
                  <a:pt x="626270" y="1262582"/>
                </a:lnTo>
                <a:lnTo>
                  <a:pt x="1025280" y="1262582"/>
                </a:lnTo>
                <a:lnTo>
                  <a:pt x="1026532" y="1197187"/>
                </a:lnTo>
                <a:cubicBezTo>
                  <a:pt x="1026532" y="1141852"/>
                  <a:pt x="982752" y="1099093"/>
                  <a:pt x="927716" y="1099093"/>
                </a:cubicBezTo>
                <a:close/>
                <a:moveTo>
                  <a:pt x="140114" y="1099093"/>
                </a:moveTo>
                <a:cubicBezTo>
                  <a:pt x="86796" y="1099093"/>
                  <a:pt x="42158" y="1141852"/>
                  <a:pt x="42158" y="1197187"/>
                </a:cubicBezTo>
                <a:lnTo>
                  <a:pt x="42158" y="1262582"/>
                </a:lnTo>
                <a:lnTo>
                  <a:pt x="438940" y="1262582"/>
                </a:lnTo>
                <a:lnTo>
                  <a:pt x="438940" y="1197187"/>
                </a:lnTo>
                <a:cubicBezTo>
                  <a:pt x="438940" y="1141852"/>
                  <a:pt x="396782" y="1099093"/>
                  <a:pt x="342224" y="1099093"/>
                </a:cubicBezTo>
                <a:close/>
                <a:moveTo>
                  <a:pt x="1304212" y="1055077"/>
                </a:moveTo>
                <a:lnTo>
                  <a:pt x="1506842" y="1055077"/>
                </a:lnTo>
                <a:cubicBezTo>
                  <a:pt x="1585160" y="1055077"/>
                  <a:pt x="1647316" y="1119215"/>
                  <a:pt x="1647316" y="1197187"/>
                </a:cubicBezTo>
                <a:lnTo>
                  <a:pt x="1647316" y="1262582"/>
                </a:lnTo>
                <a:cubicBezTo>
                  <a:pt x="1647316" y="1286477"/>
                  <a:pt x="1628668" y="1306598"/>
                  <a:pt x="1603806" y="1306598"/>
                </a:cubicBezTo>
                <a:lnTo>
                  <a:pt x="1208492" y="1306598"/>
                </a:lnTo>
                <a:cubicBezTo>
                  <a:pt x="1183628" y="1306598"/>
                  <a:pt x="1164982" y="1286477"/>
                  <a:pt x="1164982" y="1262582"/>
                </a:cubicBezTo>
                <a:lnTo>
                  <a:pt x="1164982" y="1197187"/>
                </a:lnTo>
                <a:cubicBezTo>
                  <a:pt x="1164982" y="1119215"/>
                  <a:pt x="1227138" y="1055077"/>
                  <a:pt x="1304212" y="1055077"/>
                </a:cubicBezTo>
                <a:close/>
                <a:moveTo>
                  <a:pt x="725084" y="1055077"/>
                </a:moveTo>
                <a:lnTo>
                  <a:pt x="927716" y="1055077"/>
                </a:lnTo>
                <a:cubicBezTo>
                  <a:pt x="1006518" y="1055077"/>
                  <a:pt x="1070310" y="1119215"/>
                  <a:pt x="1070310" y="1197187"/>
                </a:cubicBezTo>
                <a:lnTo>
                  <a:pt x="1070310" y="1262582"/>
                </a:lnTo>
                <a:cubicBezTo>
                  <a:pt x="1070310" y="1286477"/>
                  <a:pt x="1050298" y="1306598"/>
                  <a:pt x="1025280" y="1306598"/>
                </a:cubicBezTo>
                <a:lnTo>
                  <a:pt x="626270" y="1306598"/>
                </a:lnTo>
                <a:cubicBezTo>
                  <a:pt x="602504" y="1306598"/>
                  <a:pt x="582492" y="1286477"/>
                  <a:pt x="582492" y="1262582"/>
                </a:cubicBezTo>
                <a:lnTo>
                  <a:pt x="582492" y="1197187"/>
                </a:lnTo>
                <a:cubicBezTo>
                  <a:pt x="582492" y="1119215"/>
                  <a:pt x="646282" y="1055077"/>
                  <a:pt x="725084" y="1055077"/>
                </a:cubicBezTo>
                <a:close/>
                <a:moveTo>
                  <a:pt x="140114" y="1055077"/>
                </a:moveTo>
                <a:lnTo>
                  <a:pt x="342224" y="1055077"/>
                </a:lnTo>
                <a:cubicBezTo>
                  <a:pt x="419102" y="1055077"/>
                  <a:pt x="482338" y="1119215"/>
                  <a:pt x="482338" y="1197187"/>
                </a:cubicBezTo>
                <a:lnTo>
                  <a:pt x="482338" y="1262582"/>
                </a:lnTo>
                <a:cubicBezTo>
                  <a:pt x="482338" y="1286477"/>
                  <a:pt x="462500" y="1306598"/>
                  <a:pt x="438940" y="1306598"/>
                </a:cubicBezTo>
                <a:lnTo>
                  <a:pt x="43398" y="1306598"/>
                </a:lnTo>
                <a:cubicBezTo>
                  <a:pt x="19840" y="1306598"/>
                  <a:pt x="0" y="1286477"/>
                  <a:pt x="0" y="1262582"/>
                </a:cubicBezTo>
                <a:lnTo>
                  <a:pt x="0" y="1197187"/>
                </a:lnTo>
                <a:cubicBezTo>
                  <a:pt x="0" y="1119215"/>
                  <a:pt x="63238" y="1055077"/>
                  <a:pt x="140114" y="1055077"/>
                </a:cubicBezTo>
                <a:close/>
                <a:moveTo>
                  <a:pt x="1406150" y="862247"/>
                </a:moveTo>
                <a:cubicBezTo>
                  <a:pt x="1368894" y="862247"/>
                  <a:pt x="1339090" y="892052"/>
                  <a:pt x="1339090" y="928065"/>
                </a:cubicBezTo>
                <a:cubicBezTo>
                  <a:pt x="1339090" y="965321"/>
                  <a:pt x="1368894" y="995125"/>
                  <a:pt x="1406150" y="995125"/>
                </a:cubicBezTo>
                <a:cubicBezTo>
                  <a:pt x="1442164" y="995125"/>
                  <a:pt x="1471968" y="965321"/>
                  <a:pt x="1471968" y="928065"/>
                </a:cubicBezTo>
                <a:cubicBezTo>
                  <a:pt x="1471968" y="892052"/>
                  <a:pt x="1442164" y="862247"/>
                  <a:pt x="1406150" y="862247"/>
                </a:cubicBezTo>
                <a:close/>
                <a:moveTo>
                  <a:pt x="823660" y="862247"/>
                </a:moveTo>
                <a:cubicBezTo>
                  <a:pt x="787646" y="862247"/>
                  <a:pt x="756600" y="892052"/>
                  <a:pt x="756600" y="928065"/>
                </a:cubicBezTo>
                <a:cubicBezTo>
                  <a:pt x="756600" y="965321"/>
                  <a:pt x="787646" y="995125"/>
                  <a:pt x="823660" y="995125"/>
                </a:cubicBezTo>
                <a:cubicBezTo>
                  <a:pt x="859672" y="995125"/>
                  <a:pt x="889478" y="965321"/>
                  <a:pt x="889478" y="928065"/>
                </a:cubicBezTo>
                <a:cubicBezTo>
                  <a:pt x="889478" y="892052"/>
                  <a:pt x="859672" y="862247"/>
                  <a:pt x="823660" y="862247"/>
                </a:cubicBezTo>
                <a:close/>
                <a:moveTo>
                  <a:pt x="241170" y="862247"/>
                </a:moveTo>
                <a:cubicBezTo>
                  <a:pt x="203914" y="862247"/>
                  <a:pt x="174110" y="892052"/>
                  <a:pt x="174110" y="928065"/>
                </a:cubicBezTo>
                <a:cubicBezTo>
                  <a:pt x="174110" y="965321"/>
                  <a:pt x="203914" y="995125"/>
                  <a:pt x="241170" y="995125"/>
                </a:cubicBezTo>
                <a:cubicBezTo>
                  <a:pt x="277182" y="995125"/>
                  <a:pt x="306988" y="965321"/>
                  <a:pt x="306988" y="928065"/>
                </a:cubicBezTo>
                <a:cubicBezTo>
                  <a:pt x="306988" y="892052"/>
                  <a:pt x="277182" y="862247"/>
                  <a:pt x="241170" y="862247"/>
                </a:cubicBezTo>
                <a:close/>
                <a:moveTo>
                  <a:pt x="1406150" y="818782"/>
                </a:moveTo>
                <a:cubicBezTo>
                  <a:pt x="1467000" y="818782"/>
                  <a:pt x="1515434" y="867215"/>
                  <a:pt x="1515434" y="928065"/>
                </a:cubicBezTo>
                <a:cubicBezTo>
                  <a:pt x="1515434" y="988916"/>
                  <a:pt x="1467000" y="1037348"/>
                  <a:pt x="1406150" y="1037348"/>
                </a:cubicBezTo>
                <a:cubicBezTo>
                  <a:pt x="1345300" y="1037348"/>
                  <a:pt x="1296868" y="988916"/>
                  <a:pt x="1296868" y="928065"/>
                </a:cubicBezTo>
                <a:cubicBezTo>
                  <a:pt x="1296868" y="867215"/>
                  <a:pt x="1345300" y="818782"/>
                  <a:pt x="1406150" y="818782"/>
                </a:cubicBezTo>
                <a:close/>
                <a:moveTo>
                  <a:pt x="823660" y="818782"/>
                </a:moveTo>
                <a:cubicBezTo>
                  <a:pt x="883268" y="818782"/>
                  <a:pt x="932942" y="867215"/>
                  <a:pt x="932942" y="928065"/>
                </a:cubicBezTo>
                <a:cubicBezTo>
                  <a:pt x="932942" y="988916"/>
                  <a:pt x="883268" y="1037348"/>
                  <a:pt x="823660" y="1037348"/>
                </a:cubicBezTo>
                <a:cubicBezTo>
                  <a:pt x="762808" y="1037348"/>
                  <a:pt x="714376" y="988916"/>
                  <a:pt x="714376" y="928065"/>
                </a:cubicBezTo>
                <a:cubicBezTo>
                  <a:pt x="714376" y="867215"/>
                  <a:pt x="762808" y="818782"/>
                  <a:pt x="823660" y="818782"/>
                </a:cubicBezTo>
                <a:close/>
                <a:moveTo>
                  <a:pt x="241170" y="818782"/>
                </a:moveTo>
                <a:cubicBezTo>
                  <a:pt x="300778" y="818782"/>
                  <a:pt x="350452" y="867215"/>
                  <a:pt x="350452" y="928065"/>
                </a:cubicBezTo>
                <a:cubicBezTo>
                  <a:pt x="350452" y="988916"/>
                  <a:pt x="300778" y="1037348"/>
                  <a:pt x="241170" y="1037348"/>
                </a:cubicBezTo>
                <a:cubicBezTo>
                  <a:pt x="180318" y="1037348"/>
                  <a:pt x="131886" y="988916"/>
                  <a:pt x="131886" y="928065"/>
                </a:cubicBezTo>
                <a:cubicBezTo>
                  <a:pt x="131886" y="867215"/>
                  <a:pt x="180318" y="818782"/>
                  <a:pt x="241170" y="818782"/>
                </a:cubicBezTo>
                <a:close/>
                <a:moveTo>
                  <a:pt x="827028" y="533032"/>
                </a:moveTo>
                <a:cubicBezTo>
                  <a:pt x="838226" y="533032"/>
                  <a:pt x="848180" y="542990"/>
                  <a:pt x="848180" y="554193"/>
                </a:cubicBezTo>
                <a:lnTo>
                  <a:pt x="848180" y="623901"/>
                </a:lnTo>
                <a:lnTo>
                  <a:pt x="1383228" y="623901"/>
                </a:lnTo>
                <a:cubicBezTo>
                  <a:pt x="1411848" y="623901"/>
                  <a:pt x="1433000" y="646307"/>
                  <a:pt x="1433000" y="673692"/>
                </a:cubicBezTo>
                <a:lnTo>
                  <a:pt x="1433000" y="735931"/>
                </a:lnTo>
                <a:cubicBezTo>
                  <a:pt x="1433000" y="747134"/>
                  <a:pt x="1424290" y="757092"/>
                  <a:pt x="1411848" y="757092"/>
                </a:cubicBezTo>
                <a:cubicBezTo>
                  <a:pt x="1400648" y="757092"/>
                  <a:pt x="1390694" y="747134"/>
                  <a:pt x="1390694" y="735931"/>
                </a:cubicBezTo>
                <a:lnTo>
                  <a:pt x="1390694" y="673692"/>
                </a:lnTo>
                <a:cubicBezTo>
                  <a:pt x="1390694" y="669957"/>
                  <a:pt x="1388206" y="667468"/>
                  <a:pt x="1383228" y="667468"/>
                </a:cubicBezTo>
                <a:lnTo>
                  <a:pt x="848180" y="667468"/>
                </a:lnTo>
                <a:lnTo>
                  <a:pt x="848180" y="735931"/>
                </a:lnTo>
                <a:cubicBezTo>
                  <a:pt x="848180" y="747134"/>
                  <a:pt x="838226" y="757092"/>
                  <a:pt x="827028" y="757092"/>
                </a:cubicBezTo>
                <a:cubicBezTo>
                  <a:pt x="814584" y="757092"/>
                  <a:pt x="805874" y="747134"/>
                  <a:pt x="805874" y="735931"/>
                </a:cubicBezTo>
                <a:lnTo>
                  <a:pt x="805874" y="667468"/>
                </a:lnTo>
                <a:lnTo>
                  <a:pt x="269580" y="667468"/>
                </a:lnTo>
                <a:cubicBezTo>
                  <a:pt x="265848" y="667468"/>
                  <a:pt x="263360" y="669957"/>
                  <a:pt x="263360" y="673692"/>
                </a:cubicBezTo>
                <a:lnTo>
                  <a:pt x="263360" y="735931"/>
                </a:lnTo>
                <a:cubicBezTo>
                  <a:pt x="263360" y="747134"/>
                  <a:pt x="253406" y="757092"/>
                  <a:pt x="242206" y="757092"/>
                </a:cubicBezTo>
                <a:cubicBezTo>
                  <a:pt x="229764" y="757092"/>
                  <a:pt x="219808" y="747134"/>
                  <a:pt x="219808" y="735931"/>
                </a:cubicBezTo>
                <a:lnTo>
                  <a:pt x="219808" y="673692"/>
                </a:lnTo>
                <a:cubicBezTo>
                  <a:pt x="219808" y="646307"/>
                  <a:pt x="242206" y="623901"/>
                  <a:pt x="269580" y="623901"/>
                </a:cubicBezTo>
                <a:lnTo>
                  <a:pt x="805874" y="623901"/>
                </a:lnTo>
                <a:lnTo>
                  <a:pt x="805874" y="554193"/>
                </a:lnTo>
                <a:cubicBezTo>
                  <a:pt x="805874" y="542990"/>
                  <a:pt x="814584" y="533032"/>
                  <a:pt x="827028" y="533032"/>
                </a:cubicBezTo>
                <a:close/>
                <a:moveTo>
                  <a:pt x="725084" y="272836"/>
                </a:moveTo>
                <a:cubicBezTo>
                  <a:pt x="670048" y="272836"/>
                  <a:pt x="626270" y="316110"/>
                  <a:pt x="626270" y="370512"/>
                </a:cubicBezTo>
                <a:lnTo>
                  <a:pt x="626270" y="434805"/>
                </a:lnTo>
                <a:lnTo>
                  <a:pt x="1025280" y="434805"/>
                </a:lnTo>
                <a:lnTo>
                  <a:pt x="1026532" y="370512"/>
                </a:lnTo>
                <a:cubicBezTo>
                  <a:pt x="1026532" y="316110"/>
                  <a:pt x="982752" y="272836"/>
                  <a:pt x="927716" y="272836"/>
                </a:cubicBezTo>
                <a:close/>
                <a:moveTo>
                  <a:pt x="725084" y="230798"/>
                </a:moveTo>
                <a:lnTo>
                  <a:pt x="927716" y="230798"/>
                </a:lnTo>
                <a:cubicBezTo>
                  <a:pt x="1006518" y="230798"/>
                  <a:pt x="1070310" y="292618"/>
                  <a:pt x="1070310" y="370512"/>
                </a:cubicBezTo>
                <a:lnTo>
                  <a:pt x="1070310" y="434805"/>
                </a:lnTo>
                <a:cubicBezTo>
                  <a:pt x="1070310" y="458297"/>
                  <a:pt x="1050298" y="476843"/>
                  <a:pt x="1025280" y="476843"/>
                </a:cubicBezTo>
                <a:lnTo>
                  <a:pt x="626270" y="476843"/>
                </a:lnTo>
                <a:cubicBezTo>
                  <a:pt x="602504" y="476843"/>
                  <a:pt x="582492" y="458297"/>
                  <a:pt x="582492" y="434805"/>
                </a:cubicBezTo>
                <a:lnTo>
                  <a:pt x="582492" y="370512"/>
                </a:lnTo>
                <a:cubicBezTo>
                  <a:pt x="582492" y="292618"/>
                  <a:pt x="646282" y="230798"/>
                  <a:pt x="725084" y="230798"/>
                </a:cubicBezTo>
                <a:close/>
                <a:moveTo>
                  <a:pt x="823660" y="43465"/>
                </a:moveTo>
                <a:cubicBezTo>
                  <a:pt x="787646" y="43465"/>
                  <a:pt x="756600" y="72027"/>
                  <a:pt x="756600" y="109283"/>
                </a:cubicBezTo>
                <a:cubicBezTo>
                  <a:pt x="756600" y="146538"/>
                  <a:pt x="787646" y="175101"/>
                  <a:pt x="823660" y="175101"/>
                </a:cubicBezTo>
                <a:cubicBezTo>
                  <a:pt x="859672" y="175101"/>
                  <a:pt x="889478" y="146538"/>
                  <a:pt x="889478" y="109283"/>
                </a:cubicBezTo>
                <a:cubicBezTo>
                  <a:pt x="889478" y="72027"/>
                  <a:pt x="859672" y="43465"/>
                  <a:pt x="823660" y="43465"/>
                </a:cubicBezTo>
                <a:close/>
                <a:moveTo>
                  <a:pt x="823660" y="0"/>
                </a:moveTo>
                <a:cubicBezTo>
                  <a:pt x="883268" y="0"/>
                  <a:pt x="932942" y="48432"/>
                  <a:pt x="932942" y="109283"/>
                </a:cubicBezTo>
                <a:cubicBezTo>
                  <a:pt x="932942" y="168892"/>
                  <a:pt x="883268" y="218566"/>
                  <a:pt x="823660" y="218566"/>
                </a:cubicBezTo>
                <a:cubicBezTo>
                  <a:pt x="762808" y="218566"/>
                  <a:pt x="714376" y="168892"/>
                  <a:pt x="714376" y="109283"/>
                </a:cubicBezTo>
                <a:cubicBezTo>
                  <a:pt x="714376" y="48432"/>
                  <a:pt x="762808" y="0"/>
                  <a:pt x="8236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80" name="Freeform 279">
            <a:extLst>
              <a:ext uri="{FF2B5EF4-FFF2-40B4-BE49-F238E27FC236}">
                <a16:creationId xmlns:a16="http://schemas.microsoft.com/office/drawing/2014/main" id="{12A1A576-5ABB-3D4A-8F0C-0D77B6AF8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051" y="6176596"/>
            <a:ext cx="3769702" cy="3824654"/>
          </a:xfrm>
          <a:custGeom>
            <a:avLst/>
            <a:gdLst>
              <a:gd name="T0" fmla="*/ 1487 w 3023"/>
              <a:gd name="T1" fmla="*/ 0 h 3069"/>
              <a:gd name="T2" fmla="*/ 1487 w 3023"/>
              <a:gd name="T3" fmla="*/ 0 h 3069"/>
              <a:gd name="T4" fmla="*/ 0 w 3023"/>
              <a:gd name="T5" fmla="*/ 1156 h 3069"/>
              <a:gd name="T6" fmla="*/ 617 w 3023"/>
              <a:gd name="T7" fmla="*/ 1534 h 3069"/>
              <a:gd name="T8" fmla="*/ 0 w 3023"/>
              <a:gd name="T9" fmla="*/ 1912 h 3069"/>
              <a:gd name="T10" fmla="*/ 0 w 3023"/>
              <a:gd name="T11" fmla="*/ 1912 h 3069"/>
              <a:gd name="T12" fmla="*/ 1487 w 3023"/>
              <a:gd name="T13" fmla="*/ 3068 h 3069"/>
              <a:gd name="T14" fmla="*/ 1487 w 3023"/>
              <a:gd name="T15" fmla="*/ 3068 h 3069"/>
              <a:gd name="T16" fmla="*/ 3022 w 3023"/>
              <a:gd name="T17" fmla="*/ 1534 h 3069"/>
              <a:gd name="T18" fmla="*/ 3022 w 3023"/>
              <a:gd name="T19" fmla="*/ 1534 h 3069"/>
              <a:gd name="T20" fmla="*/ 1487 w 3023"/>
              <a:gd name="T21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23" h="3069">
                <a:moveTo>
                  <a:pt x="1487" y="0"/>
                </a:moveTo>
                <a:lnTo>
                  <a:pt x="1487" y="0"/>
                </a:lnTo>
                <a:cubicBezTo>
                  <a:pt x="770" y="0"/>
                  <a:pt x="168" y="493"/>
                  <a:pt x="0" y="1156"/>
                </a:cubicBezTo>
                <a:lnTo>
                  <a:pt x="617" y="1534"/>
                </a:lnTo>
                <a:lnTo>
                  <a:pt x="0" y="1912"/>
                </a:lnTo>
                <a:lnTo>
                  <a:pt x="0" y="1912"/>
                </a:lnTo>
                <a:cubicBezTo>
                  <a:pt x="168" y="2576"/>
                  <a:pt x="770" y="3068"/>
                  <a:pt x="1487" y="3068"/>
                </a:cubicBezTo>
                <a:lnTo>
                  <a:pt x="1487" y="3068"/>
                </a:lnTo>
                <a:cubicBezTo>
                  <a:pt x="2334" y="3068"/>
                  <a:pt x="3022" y="2381"/>
                  <a:pt x="3022" y="1534"/>
                </a:cubicBezTo>
                <a:lnTo>
                  <a:pt x="3022" y="1534"/>
                </a:lnTo>
                <a:cubicBezTo>
                  <a:pt x="3022" y="687"/>
                  <a:pt x="2334" y="0"/>
                  <a:pt x="148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C184A8CF-EA9F-6F48-A71A-6711A08FF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330" y="6176596"/>
            <a:ext cx="3764205" cy="3824654"/>
          </a:xfrm>
          <a:custGeom>
            <a:avLst/>
            <a:gdLst>
              <a:gd name="T0" fmla="*/ 1487 w 3022"/>
              <a:gd name="T1" fmla="*/ 0 h 3069"/>
              <a:gd name="T2" fmla="*/ 1487 w 3022"/>
              <a:gd name="T3" fmla="*/ 0 h 3069"/>
              <a:gd name="T4" fmla="*/ 0 w 3022"/>
              <a:gd name="T5" fmla="*/ 1156 h 3069"/>
              <a:gd name="T6" fmla="*/ 617 w 3022"/>
              <a:gd name="T7" fmla="*/ 1534 h 3069"/>
              <a:gd name="T8" fmla="*/ 0 w 3022"/>
              <a:gd name="T9" fmla="*/ 1912 h 3069"/>
              <a:gd name="T10" fmla="*/ 0 w 3022"/>
              <a:gd name="T11" fmla="*/ 1912 h 3069"/>
              <a:gd name="T12" fmla="*/ 1487 w 3022"/>
              <a:gd name="T13" fmla="*/ 3068 h 3069"/>
              <a:gd name="T14" fmla="*/ 1487 w 3022"/>
              <a:gd name="T15" fmla="*/ 3068 h 3069"/>
              <a:gd name="T16" fmla="*/ 3021 w 3022"/>
              <a:gd name="T17" fmla="*/ 1534 h 3069"/>
              <a:gd name="T18" fmla="*/ 3021 w 3022"/>
              <a:gd name="T19" fmla="*/ 1534 h 3069"/>
              <a:gd name="T20" fmla="*/ 1487 w 3022"/>
              <a:gd name="T21" fmla="*/ 0 h 3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22" h="3069">
                <a:moveTo>
                  <a:pt x="1487" y="0"/>
                </a:moveTo>
                <a:lnTo>
                  <a:pt x="1487" y="0"/>
                </a:lnTo>
                <a:cubicBezTo>
                  <a:pt x="770" y="0"/>
                  <a:pt x="168" y="493"/>
                  <a:pt x="0" y="1156"/>
                </a:cubicBezTo>
                <a:lnTo>
                  <a:pt x="617" y="1534"/>
                </a:lnTo>
                <a:lnTo>
                  <a:pt x="0" y="1912"/>
                </a:lnTo>
                <a:lnTo>
                  <a:pt x="0" y="1912"/>
                </a:lnTo>
                <a:cubicBezTo>
                  <a:pt x="168" y="2576"/>
                  <a:pt x="770" y="3068"/>
                  <a:pt x="1487" y="3068"/>
                </a:cubicBezTo>
                <a:lnTo>
                  <a:pt x="1487" y="3068"/>
                </a:lnTo>
                <a:cubicBezTo>
                  <a:pt x="2334" y="3068"/>
                  <a:pt x="3021" y="2381"/>
                  <a:pt x="3021" y="1534"/>
                </a:cubicBezTo>
                <a:lnTo>
                  <a:pt x="3021" y="1534"/>
                </a:lnTo>
                <a:cubicBezTo>
                  <a:pt x="3021" y="687"/>
                  <a:pt x="2334" y="0"/>
                  <a:pt x="148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74" name="Freeform 473">
            <a:extLst>
              <a:ext uri="{FF2B5EF4-FFF2-40B4-BE49-F238E27FC236}">
                <a16:creationId xmlns:a16="http://schemas.microsoft.com/office/drawing/2014/main" id="{29748822-3D02-9A45-B8C4-664B20B3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780" y="7577872"/>
            <a:ext cx="1461928" cy="1015363"/>
          </a:xfrm>
          <a:custGeom>
            <a:avLst/>
            <a:gdLst>
              <a:gd name="connsiteX0" fmla="*/ 731679 w 1461928"/>
              <a:gd name="connsiteY0" fmla="*/ 258272 h 1015363"/>
              <a:gd name="connsiteX1" fmla="*/ 930399 w 1461928"/>
              <a:gd name="connsiteY1" fmla="*/ 329203 h 1015363"/>
              <a:gd name="connsiteX2" fmla="*/ 934148 w 1461928"/>
              <a:gd name="connsiteY2" fmla="*/ 359069 h 1015363"/>
              <a:gd name="connsiteX3" fmla="*/ 902903 w 1461928"/>
              <a:gd name="connsiteY3" fmla="*/ 362802 h 1015363"/>
              <a:gd name="connsiteX4" fmla="*/ 731679 w 1461928"/>
              <a:gd name="connsiteY4" fmla="*/ 300582 h 1015363"/>
              <a:gd name="connsiteX5" fmla="*/ 464220 w 1461928"/>
              <a:gd name="connsiteY5" fmla="*/ 566885 h 1015363"/>
              <a:gd name="connsiteX6" fmla="*/ 495466 w 1461928"/>
              <a:gd name="connsiteY6" fmla="*/ 693814 h 1015363"/>
              <a:gd name="connsiteX7" fmla="*/ 701684 w 1461928"/>
              <a:gd name="connsiteY7" fmla="*/ 534530 h 1015363"/>
              <a:gd name="connsiteX8" fmla="*/ 730430 w 1461928"/>
              <a:gd name="connsiteY8" fmla="*/ 535775 h 1015363"/>
              <a:gd name="connsiteX9" fmla="*/ 761675 w 1461928"/>
              <a:gd name="connsiteY9" fmla="*/ 565640 h 1015363"/>
              <a:gd name="connsiteX10" fmla="*/ 1004138 w 1461928"/>
              <a:gd name="connsiteY10" fmla="*/ 365291 h 1015363"/>
              <a:gd name="connsiteX11" fmla="*/ 990390 w 1461928"/>
              <a:gd name="connsiteY11" fmla="*/ 346625 h 1015363"/>
              <a:gd name="connsiteX12" fmla="*/ 1012886 w 1461928"/>
              <a:gd name="connsiteY12" fmla="*/ 325470 h 1015363"/>
              <a:gd name="connsiteX13" fmla="*/ 1057879 w 1461928"/>
              <a:gd name="connsiteY13" fmla="*/ 325470 h 1015363"/>
              <a:gd name="connsiteX14" fmla="*/ 1079126 w 1461928"/>
              <a:gd name="connsiteY14" fmla="*/ 346625 h 1015363"/>
              <a:gd name="connsiteX15" fmla="*/ 1079126 w 1461928"/>
              <a:gd name="connsiteY15" fmla="*/ 395157 h 1015363"/>
              <a:gd name="connsiteX16" fmla="*/ 1057879 w 1461928"/>
              <a:gd name="connsiteY16" fmla="*/ 416312 h 1015363"/>
              <a:gd name="connsiteX17" fmla="*/ 1036633 w 1461928"/>
              <a:gd name="connsiteY17" fmla="*/ 395157 h 1015363"/>
              <a:gd name="connsiteX18" fmla="*/ 774173 w 1461928"/>
              <a:gd name="connsiteY18" fmla="*/ 611683 h 1015363"/>
              <a:gd name="connsiteX19" fmla="*/ 745427 w 1461928"/>
              <a:gd name="connsiteY19" fmla="*/ 610439 h 1015363"/>
              <a:gd name="connsiteX20" fmla="*/ 714182 w 1461928"/>
              <a:gd name="connsiteY20" fmla="*/ 579329 h 1015363"/>
              <a:gd name="connsiteX21" fmla="*/ 519212 w 1461928"/>
              <a:gd name="connsiteY21" fmla="*/ 728657 h 1015363"/>
              <a:gd name="connsiteX22" fmla="*/ 731679 w 1461928"/>
              <a:gd name="connsiteY22" fmla="*/ 834431 h 1015363"/>
              <a:gd name="connsiteX23" fmla="*/ 1000388 w 1461928"/>
              <a:gd name="connsiteY23" fmla="*/ 566885 h 1015363"/>
              <a:gd name="connsiteX24" fmla="*/ 987890 w 1461928"/>
              <a:gd name="connsiteY24" fmla="*/ 485998 h 1015363"/>
              <a:gd name="connsiteX25" fmla="*/ 1001638 w 1461928"/>
              <a:gd name="connsiteY25" fmla="*/ 458621 h 1015363"/>
              <a:gd name="connsiteX26" fmla="*/ 1027884 w 1461928"/>
              <a:gd name="connsiteY26" fmla="*/ 472310 h 1015363"/>
              <a:gd name="connsiteX27" fmla="*/ 1042882 w 1461928"/>
              <a:gd name="connsiteY27" fmla="*/ 566885 h 1015363"/>
              <a:gd name="connsiteX28" fmla="*/ 731679 w 1461928"/>
              <a:gd name="connsiteY28" fmla="*/ 877986 h 1015363"/>
              <a:gd name="connsiteX29" fmla="*/ 484217 w 1461928"/>
              <a:gd name="connsiteY29" fmla="*/ 756034 h 1015363"/>
              <a:gd name="connsiteX30" fmla="*/ 425476 w 1461928"/>
              <a:gd name="connsiteY30" fmla="*/ 800833 h 1015363"/>
              <a:gd name="connsiteX31" fmla="*/ 412978 w 1461928"/>
              <a:gd name="connsiteY31" fmla="*/ 805810 h 1015363"/>
              <a:gd name="connsiteX32" fmla="*/ 394231 w 1461928"/>
              <a:gd name="connsiteY32" fmla="*/ 797100 h 1015363"/>
              <a:gd name="connsiteX33" fmla="*/ 399230 w 1461928"/>
              <a:gd name="connsiteY33" fmla="*/ 767234 h 1015363"/>
              <a:gd name="connsiteX34" fmla="*/ 460471 w 1461928"/>
              <a:gd name="connsiteY34" fmla="*/ 719946 h 1015363"/>
              <a:gd name="connsiteX35" fmla="*/ 420477 w 1461928"/>
              <a:gd name="connsiteY35" fmla="*/ 566885 h 1015363"/>
              <a:gd name="connsiteX36" fmla="*/ 731679 w 1461928"/>
              <a:gd name="connsiteY36" fmla="*/ 258272 h 1015363"/>
              <a:gd name="connsiteX37" fmla="*/ 353737 w 1461928"/>
              <a:gd name="connsiteY37" fmla="*/ 257930 h 1015363"/>
              <a:gd name="connsiteX38" fmla="*/ 45111 w 1461928"/>
              <a:gd name="connsiteY38" fmla="*/ 558163 h 1015363"/>
              <a:gd name="connsiteX39" fmla="*/ 45111 w 1461928"/>
              <a:gd name="connsiteY39" fmla="*/ 576849 h 1015363"/>
              <a:gd name="connsiteX40" fmla="*/ 353737 w 1461928"/>
              <a:gd name="connsiteY40" fmla="*/ 877082 h 1015363"/>
              <a:gd name="connsiteX41" fmla="*/ 242981 w 1461928"/>
              <a:gd name="connsiteY41" fmla="*/ 566883 h 1015363"/>
              <a:gd name="connsiteX42" fmla="*/ 353737 w 1461928"/>
              <a:gd name="connsiteY42" fmla="*/ 257930 h 1015363"/>
              <a:gd name="connsiteX43" fmla="*/ 1105391 w 1461928"/>
              <a:gd name="connsiteY43" fmla="*/ 256684 h 1015363"/>
              <a:gd name="connsiteX44" fmla="*/ 1217393 w 1461928"/>
              <a:gd name="connsiteY44" fmla="*/ 566883 h 1015363"/>
              <a:gd name="connsiteX45" fmla="*/ 1105391 w 1461928"/>
              <a:gd name="connsiteY45" fmla="*/ 878328 h 1015363"/>
              <a:gd name="connsiteX46" fmla="*/ 1416506 w 1461928"/>
              <a:gd name="connsiteY46" fmla="*/ 576849 h 1015363"/>
              <a:gd name="connsiteX47" fmla="*/ 1416506 w 1461928"/>
              <a:gd name="connsiteY47" fmla="*/ 558163 h 1015363"/>
              <a:gd name="connsiteX48" fmla="*/ 1105391 w 1461928"/>
              <a:gd name="connsiteY48" fmla="*/ 256684 h 1015363"/>
              <a:gd name="connsiteX49" fmla="*/ 729564 w 1461928"/>
              <a:gd name="connsiteY49" fmla="*/ 163251 h 1015363"/>
              <a:gd name="connsiteX50" fmla="*/ 466983 w 1461928"/>
              <a:gd name="connsiteY50" fmla="*/ 208099 h 1015363"/>
              <a:gd name="connsiteX51" fmla="*/ 285292 w 1461928"/>
              <a:gd name="connsiteY51" fmla="*/ 566883 h 1015363"/>
              <a:gd name="connsiteX52" fmla="*/ 466983 w 1461928"/>
              <a:gd name="connsiteY52" fmla="*/ 926913 h 1015363"/>
              <a:gd name="connsiteX53" fmla="*/ 729564 w 1461928"/>
              <a:gd name="connsiteY53" fmla="*/ 971761 h 1015363"/>
              <a:gd name="connsiteX54" fmla="*/ 992145 w 1461928"/>
              <a:gd name="connsiteY54" fmla="*/ 926913 h 1015363"/>
              <a:gd name="connsiteX55" fmla="*/ 1173836 w 1461928"/>
              <a:gd name="connsiteY55" fmla="*/ 566883 h 1015363"/>
              <a:gd name="connsiteX56" fmla="*/ 992145 w 1461928"/>
              <a:gd name="connsiteY56" fmla="*/ 208099 h 1015363"/>
              <a:gd name="connsiteX57" fmla="*/ 729564 w 1461928"/>
              <a:gd name="connsiteY57" fmla="*/ 163251 h 1015363"/>
              <a:gd name="connsiteX58" fmla="*/ 729564 w 1461928"/>
              <a:gd name="connsiteY58" fmla="*/ 120894 h 1015363"/>
              <a:gd name="connsiteX59" fmla="*/ 1456329 w 1461928"/>
              <a:gd name="connsiteY59" fmla="*/ 539476 h 1015363"/>
              <a:gd name="connsiteX60" fmla="*/ 1456329 w 1461928"/>
              <a:gd name="connsiteY60" fmla="*/ 595536 h 1015363"/>
              <a:gd name="connsiteX61" fmla="*/ 729564 w 1461928"/>
              <a:gd name="connsiteY61" fmla="*/ 1015363 h 1015363"/>
              <a:gd name="connsiteX62" fmla="*/ 6533 w 1461928"/>
              <a:gd name="connsiteY62" fmla="*/ 595536 h 1015363"/>
              <a:gd name="connsiteX63" fmla="*/ 6533 w 1461928"/>
              <a:gd name="connsiteY63" fmla="*/ 539476 h 1015363"/>
              <a:gd name="connsiteX64" fmla="*/ 445827 w 1461928"/>
              <a:gd name="connsiteY64" fmla="*/ 171971 h 1015363"/>
              <a:gd name="connsiteX65" fmla="*/ 448316 w 1461928"/>
              <a:gd name="connsiteY65" fmla="*/ 169480 h 1015363"/>
              <a:gd name="connsiteX66" fmla="*/ 449561 w 1461928"/>
              <a:gd name="connsiteY66" fmla="*/ 169480 h 1015363"/>
              <a:gd name="connsiteX67" fmla="*/ 729564 w 1461928"/>
              <a:gd name="connsiteY67" fmla="*/ 120894 h 1015363"/>
              <a:gd name="connsiteX68" fmla="*/ 722820 w 1461928"/>
              <a:gd name="connsiteY68" fmla="*/ 0 h 1015363"/>
              <a:gd name="connsiteX69" fmla="*/ 1308459 w 1461928"/>
              <a:gd name="connsiteY69" fmla="*/ 184673 h 1015363"/>
              <a:gd name="connsiteX70" fmla="*/ 1314689 w 1461928"/>
              <a:gd name="connsiteY70" fmla="*/ 214221 h 1015363"/>
              <a:gd name="connsiteX71" fmla="*/ 1297244 w 1461928"/>
              <a:gd name="connsiteY71" fmla="*/ 224070 h 1015363"/>
              <a:gd name="connsiteX72" fmla="*/ 1284784 w 1461928"/>
              <a:gd name="connsiteY72" fmla="*/ 220377 h 1015363"/>
              <a:gd name="connsiteX73" fmla="*/ 722820 w 1461928"/>
              <a:gd name="connsiteY73" fmla="*/ 43091 h 1015363"/>
              <a:gd name="connsiteX74" fmla="*/ 167087 w 1461928"/>
              <a:gd name="connsiteY74" fmla="*/ 214221 h 1015363"/>
              <a:gd name="connsiteX75" fmla="*/ 135936 w 1461928"/>
              <a:gd name="connsiteY75" fmla="*/ 209296 h 1015363"/>
              <a:gd name="connsiteX76" fmla="*/ 142166 w 1461928"/>
              <a:gd name="connsiteY76" fmla="*/ 179749 h 1015363"/>
              <a:gd name="connsiteX77" fmla="*/ 722820 w 1461928"/>
              <a:gd name="connsiteY77" fmla="*/ 0 h 101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461928" h="1015363">
                <a:moveTo>
                  <a:pt x="731679" y="258272"/>
                </a:moveTo>
                <a:cubicBezTo>
                  <a:pt x="804168" y="258272"/>
                  <a:pt x="874158" y="283160"/>
                  <a:pt x="930399" y="329203"/>
                </a:cubicBezTo>
                <a:cubicBezTo>
                  <a:pt x="939148" y="336670"/>
                  <a:pt x="941647" y="350358"/>
                  <a:pt x="934148" y="359069"/>
                </a:cubicBezTo>
                <a:cubicBezTo>
                  <a:pt x="925400" y="369024"/>
                  <a:pt x="911652" y="370269"/>
                  <a:pt x="902903" y="362802"/>
                </a:cubicBezTo>
                <a:cubicBezTo>
                  <a:pt x="855410" y="322981"/>
                  <a:pt x="794170" y="300582"/>
                  <a:pt x="731679" y="300582"/>
                </a:cubicBezTo>
                <a:cubicBezTo>
                  <a:pt x="584202" y="300582"/>
                  <a:pt x="464220" y="421289"/>
                  <a:pt x="464220" y="566885"/>
                </a:cubicBezTo>
                <a:cubicBezTo>
                  <a:pt x="464220" y="612928"/>
                  <a:pt x="475469" y="656482"/>
                  <a:pt x="495466" y="693814"/>
                </a:cubicBezTo>
                <a:lnTo>
                  <a:pt x="701684" y="534530"/>
                </a:lnTo>
                <a:cubicBezTo>
                  <a:pt x="711682" y="527064"/>
                  <a:pt x="722931" y="528308"/>
                  <a:pt x="730430" y="535775"/>
                </a:cubicBezTo>
                <a:lnTo>
                  <a:pt x="761675" y="565640"/>
                </a:lnTo>
                <a:lnTo>
                  <a:pt x="1004138" y="365291"/>
                </a:lnTo>
                <a:cubicBezTo>
                  <a:pt x="996639" y="362802"/>
                  <a:pt x="990390" y="355336"/>
                  <a:pt x="990390" y="346625"/>
                </a:cubicBezTo>
                <a:cubicBezTo>
                  <a:pt x="990390" y="335425"/>
                  <a:pt x="1001638" y="325470"/>
                  <a:pt x="1012886" y="325470"/>
                </a:cubicBezTo>
                <a:lnTo>
                  <a:pt x="1057879" y="325470"/>
                </a:lnTo>
                <a:cubicBezTo>
                  <a:pt x="1069128" y="325470"/>
                  <a:pt x="1079126" y="335425"/>
                  <a:pt x="1079126" y="346625"/>
                </a:cubicBezTo>
                <a:lnTo>
                  <a:pt x="1079126" y="395157"/>
                </a:lnTo>
                <a:cubicBezTo>
                  <a:pt x="1079126" y="407601"/>
                  <a:pt x="1069128" y="416312"/>
                  <a:pt x="1057879" y="416312"/>
                </a:cubicBezTo>
                <a:cubicBezTo>
                  <a:pt x="1045381" y="416312"/>
                  <a:pt x="1036633" y="407601"/>
                  <a:pt x="1036633" y="395157"/>
                </a:cubicBezTo>
                <a:lnTo>
                  <a:pt x="774173" y="611683"/>
                </a:lnTo>
                <a:cubicBezTo>
                  <a:pt x="765424" y="619150"/>
                  <a:pt x="752926" y="619150"/>
                  <a:pt x="745427" y="610439"/>
                </a:cubicBezTo>
                <a:lnTo>
                  <a:pt x="714182" y="579329"/>
                </a:lnTo>
                <a:lnTo>
                  <a:pt x="519212" y="728657"/>
                </a:lnTo>
                <a:cubicBezTo>
                  <a:pt x="567954" y="793366"/>
                  <a:pt x="644193" y="834431"/>
                  <a:pt x="731679" y="834431"/>
                </a:cubicBezTo>
                <a:cubicBezTo>
                  <a:pt x="879157" y="834431"/>
                  <a:pt x="1000388" y="714969"/>
                  <a:pt x="1000388" y="566885"/>
                </a:cubicBezTo>
                <a:cubicBezTo>
                  <a:pt x="1000388" y="539508"/>
                  <a:pt x="995389" y="512131"/>
                  <a:pt x="987890" y="485998"/>
                </a:cubicBezTo>
                <a:cubicBezTo>
                  <a:pt x="982891" y="473554"/>
                  <a:pt x="989140" y="462355"/>
                  <a:pt x="1001638" y="458621"/>
                </a:cubicBezTo>
                <a:cubicBezTo>
                  <a:pt x="1012886" y="454888"/>
                  <a:pt x="1024135" y="461110"/>
                  <a:pt x="1027884" y="472310"/>
                </a:cubicBezTo>
                <a:cubicBezTo>
                  <a:pt x="1037883" y="502176"/>
                  <a:pt x="1042882" y="534530"/>
                  <a:pt x="1042882" y="566885"/>
                </a:cubicBezTo>
                <a:cubicBezTo>
                  <a:pt x="1042882" y="737368"/>
                  <a:pt x="902903" y="877986"/>
                  <a:pt x="731679" y="877986"/>
                </a:cubicBezTo>
                <a:cubicBezTo>
                  <a:pt x="630445" y="877986"/>
                  <a:pt x="541708" y="829454"/>
                  <a:pt x="484217" y="756034"/>
                </a:cubicBezTo>
                <a:lnTo>
                  <a:pt x="425476" y="800833"/>
                </a:lnTo>
                <a:cubicBezTo>
                  <a:pt x="421727" y="804566"/>
                  <a:pt x="416728" y="805810"/>
                  <a:pt x="412978" y="805810"/>
                </a:cubicBezTo>
                <a:cubicBezTo>
                  <a:pt x="405479" y="805810"/>
                  <a:pt x="399230" y="802077"/>
                  <a:pt x="394231" y="797100"/>
                </a:cubicBezTo>
                <a:cubicBezTo>
                  <a:pt x="387982" y="787144"/>
                  <a:pt x="389232" y="774700"/>
                  <a:pt x="399230" y="767234"/>
                </a:cubicBezTo>
                <a:lnTo>
                  <a:pt x="460471" y="719946"/>
                </a:lnTo>
                <a:cubicBezTo>
                  <a:pt x="435475" y="675148"/>
                  <a:pt x="420477" y="622883"/>
                  <a:pt x="420477" y="566885"/>
                </a:cubicBezTo>
                <a:cubicBezTo>
                  <a:pt x="420477" y="397646"/>
                  <a:pt x="560456" y="258272"/>
                  <a:pt x="731679" y="258272"/>
                </a:cubicBezTo>
                <a:close/>
                <a:moveTo>
                  <a:pt x="353737" y="257930"/>
                </a:moveTo>
                <a:cubicBezTo>
                  <a:pt x="218091" y="328939"/>
                  <a:pt x="104846" y="434831"/>
                  <a:pt x="45111" y="558163"/>
                </a:cubicBezTo>
                <a:cubicBezTo>
                  <a:pt x="41378" y="564392"/>
                  <a:pt x="41378" y="570620"/>
                  <a:pt x="45111" y="576849"/>
                </a:cubicBezTo>
                <a:cubicBezTo>
                  <a:pt x="104846" y="701427"/>
                  <a:pt x="218091" y="807318"/>
                  <a:pt x="353737" y="877082"/>
                </a:cubicBezTo>
                <a:cubicBezTo>
                  <a:pt x="282803" y="791123"/>
                  <a:pt x="242981" y="681495"/>
                  <a:pt x="242981" y="566883"/>
                </a:cubicBezTo>
                <a:cubicBezTo>
                  <a:pt x="242981" y="453517"/>
                  <a:pt x="282803" y="343889"/>
                  <a:pt x="353737" y="257930"/>
                </a:cubicBezTo>
                <a:close/>
                <a:moveTo>
                  <a:pt x="1105391" y="256684"/>
                </a:moveTo>
                <a:cubicBezTo>
                  <a:pt x="1176325" y="343889"/>
                  <a:pt x="1217393" y="453517"/>
                  <a:pt x="1217393" y="566883"/>
                </a:cubicBezTo>
                <a:cubicBezTo>
                  <a:pt x="1217393" y="681495"/>
                  <a:pt x="1176325" y="791123"/>
                  <a:pt x="1105391" y="878328"/>
                </a:cubicBezTo>
                <a:cubicBezTo>
                  <a:pt x="1242282" y="807318"/>
                  <a:pt x="1356772" y="701427"/>
                  <a:pt x="1416506" y="576849"/>
                </a:cubicBezTo>
                <a:cubicBezTo>
                  <a:pt x="1420239" y="570620"/>
                  <a:pt x="1420239" y="564392"/>
                  <a:pt x="1416506" y="558163"/>
                </a:cubicBezTo>
                <a:cubicBezTo>
                  <a:pt x="1356772" y="433585"/>
                  <a:pt x="1242282" y="327694"/>
                  <a:pt x="1105391" y="256684"/>
                </a:cubicBezTo>
                <a:close/>
                <a:moveTo>
                  <a:pt x="729564" y="163251"/>
                </a:moveTo>
                <a:cubicBezTo>
                  <a:pt x="641208" y="163251"/>
                  <a:pt x="551607" y="179446"/>
                  <a:pt x="466983" y="208099"/>
                </a:cubicBezTo>
                <a:cubicBezTo>
                  <a:pt x="352493" y="292812"/>
                  <a:pt x="285292" y="426110"/>
                  <a:pt x="285292" y="566883"/>
                </a:cubicBezTo>
                <a:cubicBezTo>
                  <a:pt x="285292" y="708902"/>
                  <a:pt x="352493" y="842200"/>
                  <a:pt x="466983" y="926913"/>
                </a:cubicBezTo>
                <a:cubicBezTo>
                  <a:pt x="551607" y="955566"/>
                  <a:pt x="641208" y="971761"/>
                  <a:pt x="729564" y="971761"/>
                </a:cubicBezTo>
                <a:cubicBezTo>
                  <a:pt x="819165" y="971761"/>
                  <a:pt x="907522" y="956812"/>
                  <a:pt x="992145" y="926913"/>
                </a:cubicBezTo>
                <a:cubicBezTo>
                  <a:pt x="1105391" y="843446"/>
                  <a:pt x="1173836" y="708902"/>
                  <a:pt x="1173836" y="566883"/>
                </a:cubicBezTo>
                <a:cubicBezTo>
                  <a:pt x="1173836" y="427356"/>
                  <a:pt x="1105391" y="291566"/>
                  <a:pt x="992145" y="208099"/>
                </a:cubicBezTo>
                <a:cubicBezTo>
                  <a:pt x="907522" y="179446"/>
                  <a:pt x="819165" y="163251"/>
                  <a:pt x="729564" y="163251"/>
                </a:cubicBezTo>
                <a:close/>
                <a:moveTo>
                  <a:pt x="729564" y="120894"/>
                </a:moveTo>
                <a:cubicBezTo>
                  <a:pt x="1030724" y="120894"/>
                  <a:pt x="1336861" y="296549"/>
                  <a:pt x="1456329" y="539476"/>
                </a:cubicBezTo>
                <a:cubicBezTo>
                  <a:pt x="1463795" y="556917"/>
                  <a:pt x="1463795" y="578095"/>
                  <a:pt x="1456329" y="595536"/>
                </a:cubicBezTo>
                <a:cubicBezTo>
                  <a:pt x="1336861" y="838463"/>
                  <a:pt x="1030724" y="1015363"/>
                  <a:pt x="729564" y="1015363"/>
                </a:cubicBezTo>
                <a:cubicBezTo>
                  <a:pt x="429650" y="1015363"/>
                  <a:pt x="124757" y="838463"/>
                  <a:pt x="6533" y="595536"/>
                </a:cubicBezTo>
                <a:cubicBezTo>
                  <a:pt x="-2178" y="578095"/>
                  <a:pt x="-2178" y="556917"/>
                  <a:pt x="6533" y="539476"/>
                </a:cubicBezTo>
                <a:cubicBezTo>
                  <a:pt x="86179" y="373787"/>
                  <a:pt x="252936" y="240489"/>
                  <a:pt x="445827" y="171971"/>
                </a:cubicBezTo>
                <a:cubicBezTo>
                  <a:pt x="447072" y="170725"/>
                  <a:pt x="447072" y="169480"/>
                  <a:pt x="448316" y="169480"/>
                </a:cubicBezTo>
                <a:lnTo>
                  <a:pt x="449561" y="169480"/>
                </a:lnTo>
                <a:cubicBezTo>
                  <a:pt x="539162" y="138335"/>
                  <a:pt x="634985" y="120894"/>
                  <a:pt x="729564" y="120894"/>
                </a:cubicBezTo>
                <a:close/>
                <a:moveTo>
                  <a:pt x="722820" y="0"/>
                </a:moveTo>
                <a:cubicBezTo>
                  <a:pt x="924679" y="0"/>
                  <a:pt x="1137751" y="67714"/>
                  <a:pt x="1308459" y="184673"/>
                </a:cubicBezTo>
                <a:cubicBezTo>
                  <a:pt x="1319673" y="192060"/>
                  <a:pt x="1320919" y="205603"/>
                  <a:pt x="1314689" y="214221"/>
                </a:cubicBezTo>
                <a:cubicBezTo>
                  <a:pt x="1310951" y="220377"/>
                  <a:pt x="1303474" y="224070"/>
                  <a:pt x="1297244" y="224070"/>
                </a:cubicBezTo>
                <a:cubicBezTo>
                  <a:pt x="1293506" y="224070"/>
                  <a:pt x="1288522" y="222839"/>
                  <a:pt x="1284784" y="220377"/>
                </a:cubicBezTo>
                <a:cubicBezTo>
                  <a:pt x="1120307" y="107111"/>
                  <a:pt x="914710" y="43091"/>
                  <a:pt x="722820" y="43091"/>
                </a:cubicBezTo>
                <a:cubicBezTo>
                  <a:pt x="533423" y="43091"/>
                  <a:pt x="330318" y="105879"/>
                  <a:pt x="167087" y="214221"/>
                </a:cubicBezTo>
                <a:cubicBezTo>
                  <a:pt x="157119" y="220377"/>
                  <a:pt x="143412" y="219145"/>
                  <a:pt x="135936" y="209296"/>
                </a:cubicBezTo>
                <a:cubicBezTo>
                  <a:pt x="129706" y="199447"/>
                  <a:pt x="132198" y="185904"/>
                  <a:pt x="142166" y="179749"/>
                </a:cubicBezTo>
                <a:cubicBezTo>
                  <a:pt x="312874" y="65251"/>
                  <a:pt x="524700" y="0"/>
                  <a:pt x="722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73" name="Freeform 472">
            <a:extLst>
              <a:ext uri="{FF2B5EF4-FFF2-40B4-BE49-F238E27FC236}">
                <a16:creationId xmlns:a16="http://schemas.microsoft.com/office/drawing/2014/main" id="{9CE756EB-C3FA-8446-8733-5370E74E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410" y="7445747"/>
            <a:ext cx="1565833" cy="1273621"/>
          </a:xfrm>
          <a:custGeom>
            <a:avLst/>
            <a:gdLst>
              <a:gd name="connsiteX0" fmla="*/ 165193 w 1565833"/>
              <a:gd name="connsiteY0" fmla="*/ 955768 h 1273621"/>
              <a:gd name="connsiteX1" fmla="*/ 592832 w 1565833"/>
              <a:gd name="connsiteY1" fmla="*/ 955768 h 1273621"/>
              <a:gd name="connsiteX2" fmla="*/ 613965 w 1565833"/>
              <a:gd name="connsiteY2" fmla="*/ 977740 h 1273621"/>
              <a:gd name="connsiteX3" fmla="*/ 592832 w 1565833"/>
              <a:gd name="connsiteY3" fmla="*/ 998490 h 1273621"/>
              <a:gd name="connsiteX4" fmla="*/ 165193 w 1565833"/>
              <a:gd name="connsiteY4" fmla="*/ 998490 h 1273621"/>
              <a:gd name="connsiteX5" fmla="*/ 142816 w 1565833"/>
              <a:gd name="connsiteY5" fmla="*/ 977740 h 1273621"/>
              <a:gd name="connsiteX6" fmla="*/ 165193 w 1565833"/>
              <a:gd name="connsiteY6" fmla="*/ 955768 h 1273621"/>
              <a:gd name="connsiteX7" fmla="*/ 1398148 w 1565833"/>
              <a:gd name="connsiteY7" fmla="*/ 935950 h 1273621"/>
              <a:gd name="connsiteX8" fmla="*/ 1414032 w 1565833"/>
              <a:gd name="connsiteY8" fmla="*/ 942407 h 1273621"/>
              <a:gd name="connsiteX9" fmla="*/ 1414032 w 1565833"/>
              <a:gd name="connsiteY9" fmla="*/ 971921 h 1273621"/>
              <a:gd name="connsiteX10" fmla="*/ 1293129 w 1565833"/>
              <a:gd name="connsiteY10" fmla="*/ 1091207 h 1273621"/>
              <a:gd name="connsiteX11" fmla="*/ 1278325 w 1565833"/>
              <a:gd name="connsiteY11" fmla="*/ 1097356 h 1273621"/>
              <a:gd name="connsiteX12" fmla="*/ 1263520 w 1565833"/>
              <a:gd name="connsiteY12" fmla="*/ 1091207 h 1273621"/>
              <a:gd name="connsiteX13" fmla="*/ 1200601 w 1565833"/>
              <a:gd name="connsiteY13" fmla="*/ 1028490 h 1273621"/>
              <a:gd name="connsiteX14" fmla="*/ 1200601 w 1565833"/>
              <a:gd name="connsiteY14" fmla="*/ 998975 h 1273621"/>
              <a:gd name="connsiteX15" fmla="*/ 1231444 w 1565833"/>
              <a:gd name="connsiteY15" fmla="*/ 998975 h 1273621"/>
              <a:gd name="connsiteX16" fmla="*/ 1278325 w 1565833"/>
              <a:gd name="connsiteY16" fmla="*/ 1045706 h 1273621"/>
              <a:gd name="connsiteX17" fmla="*/ 1383190 w 1565833"/>
              <a:gd name="connsiteY17" fmla="*/ 942407 h 1273621"/>
              <a:gd name="connsiteX18" fmla="*/ 1398148 w 1565833"/>
              <a:gd name="connsiteY18" fmla="*/ 935950 h 1273621"/>
              <a:gd name="connsiteX19" fmla="*/ 165193 w 1565833"/>
              <a:gd name="connsiteY19" fmla="*/ 862387 h 1273621"/>
              <a:gd name="connsiteX20" fmla="*/ 592832 w 1565833"/>
              <a:gd name="connsiteY20" fmla="*/ 862387 h 1273621"/>
              <a:gd name="connsiteX21" fmla="*/ 613965 w 1565833"/>
              <a:gd name="connsiteY21" fmla="*/ 883731 h 1273621"/>
              <a:gd name="connsiteX22" fmla="*/ 592832 w 1565833"/>
              <a:gd name="connsiteY22" fmla="*/ 905075 h 1273621"/>
              <a:gd name="connsiteX23" fmla="*/ 165193 w 1565833"/>
              <a:gd name="connsiteY23" fmla="*/ 905075 h 1273621"/>
              <a:gd name="connsiteX24" fmla="*/ 142816 w 1565833"/>
              <a:gd name="connsiteY24" fmla="*/ 883731 h 1273621"/>
              <a:gd name="connsiteX25" fmla="*/ 165193 w 1565833"/>
              <a:gd name="connsiteY25" fmla="*/ 862387 h 1273621"/>
              <a:gd name="connsiteX26" fmla="*/ 1303331 w 1565833"/>
              <a:gd name="connsiteY26" fmla="*/ 807459 h 1273621"/>
              <a:gd name="connsiteX27" fmla="*/ 1283494 w 1565833"/>
              <a:gd name="connsiteY27" fmla="*/ 822405 h 1273621"/>
              <a:gd name="connsiteX28" fmla="*/ 1243820 w 1565833"/>
              <a:gd name="connsiteY28" fmla="*/ 862261 h 1273621"/>
              <a:gd name="connsiteX29" fmla="*/ 1189267 w 1565833"/>
              <a:gd name="connsiteY29" fmla="*/ 856033 h 1273621"/>
              <a:gd name="connsiteX30" fmla="*/ 1170670 w 1565833"/>
              <a:gd name="connsiteY30" fmla="*/ 854788 h 1273621"/>
              <a:gd name="connsiteX31" fmla="*/ 1169430 w 1565833"/>
              <a:gd name="connsiteY31" fmla="*/ 854788 h 1273621"/>
              <a:gd name="connsiteX32" fmla="*/ 1160751 w 1565833"/>
              <a:gd name="connsiteY32" fmla="*/ 861015 h 1273621"/>
              <a:gd name="connsiteX33" fmla="*/ 1158271 w 1565833"/>
              <a:gd name="connsiteY33" fmla="*/ 864752 h 1273621"/>
              <a:gd name="connsiteX34" fmla="*/ 1158271 w 1565833"/>
              <a:gd name="connsiteY34" fmla="*/ 865997 h 1273621"/>
              <a:gd name="connsiteX35" fmla="*/ 1157032 w 1565833"/>
              <a:gd name="connsiteY35" fmla="*/ 867243 h 1273621"/>
              <a:gd name="connsiteX36" fmla="*/ 1157032 w 1565833"/>
              <a:gd name="connsiteY36" fmla="*/ 869734 h 1273621"/>
              <a:gd name="connsiteX37" fmla="*/ 1157032 w 1565833"/>
              <a:gd name="connsiteY37" fmla="*/ 870979 h 1273621"/>
              <a:gd name="connsiteX38" fmla="*/ 1155792 w 1565833"/>
              <a:gd name="connsiteY38" fmla="*/ 873470 h 1273621"/>
              <a:gd name="connsiteX39" fmla="*/ 1155792 w 1565833"/>
              <a:gd name="connsiteY39" fmla="*/ 875961 h 1273621"/>
              <a:gd name="connsiteX40" fmla="*/ 1157032 w 1565833"/>
              <a:gd name="connsiteY40" fmla="*/ 878452 h 1273621"/>
              <a:gd name="connsiteX41" fmla="*/ 1157032 w 1565833"/>
              <a:gd name="connsiteY41" fmla="*/ 883434 h 1273621"/>
              <a:gd name="connsiteX42" fmla="*/ 1158271 w 1565833"/>
              <a:gd name="connsiteY42" fmla="*/ 925781 h 1273621"/>
              <a:gd name="connsiteX43" fmla="*/ 1152072 w 1565833"/>
              <a:gd name="connsiteY43" fmla="*/ 938236 h 1273621"/>
              <a:gd name="connsiteX44" fmla="*/ 1144633 w 1565833"/>
              <a:gd name="connsiteY44" fmla="*/ 950691 h 1273621"/>
              <a:gd name="connsiteX45" fmla="*/ 1133475 w 1565833"/>
              <a:gd name="connsiteY45" fmla="*/ 959409 h 1273621"/>
              <a:gd name="connsiteX46" fmla="*/ 1132235 w 1565833"/>
              <a:gd name="connsiteY46" fmla="*/ 960654 h 1273621"/>
              <a:gd name="connsiteX47" fmla="*/ 1107439 w 1565833"/>
              <a:gd name="connsiteY47" fmla="*/ 970618 h 1273621"/>
              <a:gd name="connsiteX48" fmla="*/ 1100000 w 1565833"/>
              <a:gd name="connsiteY48" fmla="*/ 971864 h 1273621"/>
              <a:gd name="connsiteX49" fmla="*/ 1100000 w 1565833"/>
              <a:gd name="connsiteY49" fmla="*/ 973109 h 1273621"/>
              <a:gd name="connsiteX50" fmla="*/ 1095040 w 1565833"/>
              <a:gd name="connsiteY50" fmla="*/ 976846 h 1273621"/>
              <a:gd name="connsiteX51" fmla="*/ 1093800 w 1565833"/>
              <a:gd name="connsiteY51" fmla="*/ 976846 h 1273621"/>
              <a:gd name="connsiteX52" fmla="*/ 1090081 w 1565833"/>
              <a:gd name="connsiteY52" fmla="*/ 984319 h 1273621"/>
              <a:gd name="connsiteX53" fmla="*/ 1096280 w 1565833"/>
              <a:gd name="connsiteY53" fmla="*/ 1007983 h 1273621"/>
              <a:gd name="connsiteX54" fmla="*/ 1100000 w 1565833"/>
              <a:gd name="connsiteY54" fmla="*/ 1010474 h 1273621"/>
              <a:gd name="connsiteX55" fmla="*/ 1123556 w 1565833"/>
              <a:gd name="connsiteY55" fmla="*/ 1032893 h 1273621"/>
              <a:gd name="connsiteX56" fmla="*/ 1129755 w 1565833"/>
              <a:gd name="connsiteY56" fmla="*/ 1039120 h 1273621"/>
              <a:gd name="connsiteX57" fmla="*/ 1126036 w 1565833"/>
              <a:gd name="connsiteY57" fmla="*/ 1039120 h 1273621"/>
              <a:gd name="connsiteX58" fmla="*/ 1132235 w 1565833"/>
              <a:gd name="connsiteY58" fmla="*/ 1056557 h 1273621"/>
              <a:gd name="connsiteX59" fmla="*/ 1133475 w 1565833"/>
              <a:gd name="connsiteY59" fmla="*/ 1070258 h 1273621"/>
              <a:gd name="connsiteX60" fmla="*/ 1123556 w 1565833"/>
              <a:gd name="connsiteY60" fmla="*/ 1101395 h 1273621"/>
              <a:gd name="connsiteX61" fmla="*/ 1122316 w 1565833"/>
              <a:gd name="connsiteY61" fmla="*/ 1103886 h 1273621"/>
              <a:gd name="connsiteX62" fmla="*/ 1121077 w 1565833"/>
              <a:gd name="connsiteY62" fmla="*/ 1106377 h 1273621"/>
              <a:gd name="connsiteX63" fmla="*/ 1117357 w 1565833"/>
              <a:gd name="connsiteY63" fmla="*/ 1110113 h 1273621"/>
              <a:gd name="connsiteX64" fmla="*/ 1113638 w 1565833"/>
              <a:gd name="connsiteY64" fmla="*/ 1115095 h 1273621"/>
              <a:gd name="connsiteX65" fmla="*/ 1112398 w 1565833"/>
              <a:gd name="connsiteY65" fmla="*/ 1121323 h 1273621"/>
              <a:gd name="connsiteX66" fmla="*/ 1112398 w 1565833"/>
              <a:gd name="connsiteY66" fmla="*/ 1122568 h 1273621"/>
              <a:gd name="connsiteX67" fmla="*/ 1116117 w 1565833"/>
              <a:gd name="connsiteY67" fmla="*/ 1135023 h 1273621"/>
              <a:gd name="connsiteX68" fmla="*/ 1138434 w 1565833"/>
              <a:gd name="connsiteY68" fmla="*/ 1144987 h 1273621"/>
              <a:gd name="connsiteX69" fmla="*/ 1150833 w 1565833"/>
              <a:gd name="connsiteY69" fmla="*/ 1144987 h 1273621"/>
              <a:gd name="connsiteX70" fmla="*/ 1191747 w 1565833"/>
              <a:gd name="connsiteY70" fmla="*/ 1159933 h 1273621"/>
              <a:gd name="connsiteX71" fmla="*/ 1215304 w 1565833"/>
              <a:gd name="connsiteY71" fmla="*/ 1209753 h 1273621"/>
              <a:gd name="connsiteX72" fmla="*/ 1228942 w 1565833"/>
              <a:gd name="connsiteY72" fmla="*/ 1230926 h 1273621"/>
              <a:gd name="connsiteX73" fmla="*/ 1253738 w 1565833"/>
              <a:gd name="connsiteY73" fmla="*/ 1224699 h 1273621"/>
              <a:gd name="connsiteX74" fmla="*/ 1303331 w 1565833"/>
              <a:gd name="connsiteY74" fmla="*/ 1199789 h 1273621"/>
              <a:gd name="connsiteX75" fmla="*/ 1354164 w 1565833"/>
              <a:gd name="connsiteY75" fmla="*/ 1224699 h 1273621"/>
              <a:gd name="connsiteX76" fmla="*/ 1377721 w 1565833"/>
              <a:gd name="connsiteY76" fmla="*/ 1230926 h 1273621"/>
              <a:gd name="connsiteX77" fmla="*/ 1392599 w 1565833"/>
              <a:gd name="connsiteY77" fmla="*/ 1209753 h 1273621"/>
              <a:gd name="connsiteX78" fmla="*/ 1414916 w 1565833"/>
              <a:gd name="connsiteY78" fmla="*/ 1159933 h 1273621"/>
              <a:gd name="connsiteX79" fmla="*/ 1469468 w 1565833"/>
              <a:gd name="connsiteY79" fmla="*/ 1144987 h 1273621"/>
              <a:gd name="connsiteX80" fmla="*/ 1491785 w 1565833"/>
              <a:gd name="connsiteY80" fmla="*/ 1135023 h 1273621"/>
              <a:gd name="connsiteX81" fmla="*/ 1489306 w 1565833"/>
              <a:gd name="connsiteY81" fmla="*/ 1110113 h 1273621"/>
              <a:gd name="connsiteX82" fmla="*/ 1475668 w 1565833"/>
              <a:gd name="connsiteY82" fmla="*/ 1056557 h 1273621"/>
              <a:gd name="connsiteX83" fmla="*/ 1506663 w 1565833"/>
              <a:gd name="connsiteY83" fmla="*/ 1010474 h 1273621"/>
              <a:gd name="connsiteX84" fmla="*/ 1517822 w 1565833"/>
              <a:gd name="connsiteY84" fmla="*/ 988055 h 1273621"/>
              <a:gd name="connsiteX85" fmla="*/ 1500464 w 1565833"/>
              <a:gd name="connsiteY85" fmla="*/ 970618 h 1273621"/>
              <a:gd name="connsiteX86" fmla="*/ 1454590 w 1565833"/>
              <a:gd name="connsiteY86" fmla="*/ 938236 h 1273621"/>
              <a:gd name="connsiteX87" fmla="*/ 1449631 w 1565833"/>
              <a:gd name="connsiteY87" fmla="*/ 883434 h 1273621"/>
              <a:gd name="connsiteX88" fmla="*/ 1443432 w 1565833"/>
              <a:gd name="connsiteY88" fmla="*/ 858524 h 1273621"/>
              <a:gd name="connsiteX89" fmla="*/ 1418635 w 1565833"/>
              <a:gd name="connsiteY89" fmla="*/ 856033 h 1273621"/>
              <a:gd name="connsiteX90" fmla="*/ 1362843 w 1565833"/>
              <a:gd name="connsiteY90" fmla="*/ 862261 h 1273621"/>
              <a:gd name="connsiteX91" fmla="*/ 1324408 w 1565833"/>
              <a:gd name="connsiteY91" fmla="*/ 822405 h 1273621"/>
              <a:gd name="connsiteX92" fmla="*/ 1303331 w 1565833"/>
              <a:gd name="connsiteY92" fmla="*/ 807459 h 1273621"/>
              <a:gd name="connsiteX93" fmla="*/ 165193 w 1565833"/>
              <a:gd name="connsiteY93" fmla="*/ 763514 h 1273621"/>
              <a:gd name="connsiteX94" fmla="*/ 592832 w 1565833"/>
              <a:gd name="connsiteY94" fmla="*/ 763514 h 1273621"/>
              <a:gd name="connsiteX95" fmla="*/ 613965 w 1565833"/>
              <a:gd name="connsiteY95" fmla="*/ 785486 h 1273621"/>
              <a:gd name="connsiteX96" fmla="*/ 592832 w 1565833"/>
              <a:gd name="connsiteY96" fmla="*/ 806237 h 1273621"/>
              <a:gd name="connsiteX97" fmla="*/ 165193 w 1565833"/>
              <a:gd name="connsiteY97" fmla="*/ 806237 h 1273621"/>
              <a:gd name="connsiteX98" fmla="*/ 142816 w 1565833"/>
              <a:gd name="connsiteY98" fmla="*/ 785486 h 1273621"/>
              <a:gd name="connsiteX99" fmla="*/ 165193 w 1565833"/>
              <a:gd name="connsiteY99" fmla="*/ 763514 h 1273621"/>
              <a:gd name="connsiteX100" fmla="*/ 165030 w 1565833"/>
              <a:gd name="connsiteY100" fmla="*/ 670136 h 1273621"/>
              <a:gd name="connsiteX101" fmla="*/ 400741 w 1565833"/>
              <a:gd name="connsiteY101" fmla="*/ 670136 h 1273621"/>
              <a:gd name="connsiteX102" fmla="*/ 421720 w 1565833"/>
              <a:gd name="connsiteY102" fmla="*/ 691480 h 1273621"/>
              <a:gd name="connsiteX103" fmla="*/ 400741 w 1565833"/>
              <a:gd name="connsiteY103" fmla="*/ 712824 h 1273621"/>
              <a:gd name="connsiteX104" fmla="*/ 165030 w 1565833"/>
              <a:gd name="connsiteY104" fmla="*/ 712824 h 1273621"/>
              <a:gd name="connsiteX105" fmla="*/ 142816 w 1565833"/>
              <a:gd name="connsiteY105" fmla="*/ 691480 h 1273621"/>
              <a:gd name="connsiteX106" fmla="*/ 165030 w 1565833"/>
              <a:gd name="connsiteY106" fmla="*/ 670136 h 1273621"/>
              <a:gd name="connsiteX107" fmla="*/ 790274 w 1565833"/>
              <a:gd name="connsiteY107" fmla="*/ 664642 h 1273621"/>
              <a:gd name="connsiteX108" fmla="*/ 758025 w 1565833"/>
              <a:gd name="connsiteY108" fmla="*/ 698448 h 1273621"/>
              <a:gd name="connsiteX109" fmla="*/ 758025 w 1565833"/>
              <a:gd name="connsiteY109" fmla="*/ 933836 h 1273621"/>
              <a:gd name="connsiteX110" fmla="*/ 828725 w 1565833"/>
              <a:gd name="connsiteY110" fmla="*/ 1003952 h 1273621"/>
              <a:gd name="connsiteX111" fmla="*/ 1049506 w 1565833"/>
              <a:gd name="connsiteY111" fmla="*/ 1003952 h 1273621"/>
              <a:gd name="connsiteX112" fmla="*/ 1048265 w 1565833"/>
              <a:gd name="connsiteY112" fmla="*/ 1000196 h 1273621"/>
              <a:gd name="connsiteX113" fmla="*/ 1048265 w 1565833"/>
              <a:gd name="connsiteY113" fmla="*/ 995187 h 1273621"/>
              <a:gd name="connsiteX114" fmla="*/ 1048265 w 1565833"/>
              <a:gd name="connsiteY114" fmla="*/ 991431 h 1273621"/>
              <a:gd name="connsiteX115" fmla="*/ 1049506 w 1565833"/>
              <a:gd name="connsiteY115" fmla="*/ 985171 h 1273621"/>
              <a:gd name="connsiteX116" fmla="*/ 1049506 w 1565833"/>
              <a:gd name="connsiteY116" fmla="*/ 982667 h 1273621"/>
              <a:gd name="connsiteX117" fmla="*/ 1049506 w 1565833"/>
              <a:gd name="connsiteY117" fmla="*/ 980163 h 1273621"/>
              <a:gd name="connsiteX118" fmla="*/ 1050746 w 1565833"/>
              <a:gd name="connsiteY118" fmla="*/ 973902 h 1273621"/>
              <a:gd name="connsiteX119" fmla="*/ 1053227 w 1565833"/>
              <a:gd name="connsiteY119" fmla="*/ 968894 h 1273621"/>
              <a:gd name="connsiteX120" fmla="*/ 1054467 w 1565833"/>
              <a:gd name="connsiteY120" fmla="*/ 965138 h 1273621"/>
              <a:gd name="connsiteX121" fmla="*/ 1056948 w 1565833"/>
              <a:gd name="connsiteY121" fmla="*/ 960130 h 1273621"/>
              <a:gd name="connsiteX122" fmla="*/ 1059428 w 1565833"/>
              <a:gd name="connsiteY122" fmla="*/ 956373 h 1273621"/>
              <a:gd name="connsiteX123" fmla="*/ 1061909 w 1565833"/>
              <a:gd name="connsiteY123" fmla="*/ 952617 h 1273621"/>
              <a:gd name="connsiteX124" fmla="*/ 1065630 w 1565833"/>
              <a:gd name="connsiteY124" fmla="*/ 950113 h 1273621"/>
              <a:gd name="connsiteX125" fmla="*/ 1069351 w 1565833"/>
              <a:gd name="connsiteY125" fmla="*/ 945105 h 1273621"/>
              <a:gd name="connsiteX126" fmla="*/ 1071832 w 1565833"/>
              <a:gd name="connsiteY126" fmla="*/ 942601 h 1273621"/>
              <a:gd name="connsiteX127" fmla="*/ 1075553 w 1565833"/>
              <a:gd name="connsiteY127" fmla="*/ 940097 h 1273621"/>
              <a:gd name="connsiteX128" fmla="*/ 1079274 w 1565833"/>
              <a:gd name="connsiteY128" fmla="*/ 937593 h 1273621"/>
              <a:gd name="connsiteX129" fmla="*/ 1084235 w 1565833"/>
              <a:gd name="connsiteY129" fmla="*/ 935089 h 1273621"/>
              <a:gd name="connsiteX130" fmla="*/ 1089197 w 1565833"/>
              <a:gd name="connsiteY130" fmla="*/ 933836 h 1273621"/>
              <a:gd name="connsiteX131" fmla="*/ 1092918 w 1565833"/>
              <a:gd name="connsiteY131" fmla="*/ 931332 h 1273621"/>
              <a:gd name="connsiteX132" fmla="*/ 1101600 w 1565833"/>
              <a:gd name="connsiteY132" fmla="*/ 928828 h 1273621"/>
              <a:gd name="connsiteX133" fmla="*/ 1117724 w 1565833"/>
              <a:gd name="connsiteY133" fmla="*/ 918812 h 1273621"/>
              <a:gd name="connsiteX134" fmla="*/ 1118965 w 1565833"/>
              <a:gd name="connsiteY134" fmla="*/ 900031 h 1273621"/>
              <a:gd name="connsiteX135" fmla="*/ 1116484 w 1565833"/>
              <a:gd name="connsiteY135" fmla="*/ 890014 h 1273621"/>
              <a:gd name="connsiteX136" fmla="*/ 1115244 w 1565833"/>
              <a:gd name="connsiteY136" fmla="*/ 887510 h 1273621"/>
              <a:gd name="connsiteX137" fmla="*/ 1115244 w 1565833"/>
              <a:gd name="connsiteY137" fmla="*/ 878746 h 1273621"/>
              <a:gd name="connsiteX138" fmla="*/ 1115244 w 1565833"/>
              <a:gd name="connsiteY138" fmla="*/ 877493 h 1273621"/>
              <a:gd name="connsiteX139" fmla="*/ 1117724 w 1565833"/>
              <a:gd name="connsiteY139" fmla="*/ 857460 h 1273621"/>
              <a:gd name="connsiteX140" fmla="*/ 1121445 w 1565833"/>
              <a:gd name="connsiteY140" fmla="*/ 848696 h 1273621"/>
              <a:gd name="connsiteX141" fmla="*/ 1121445 w 1565833"/>
              <a:gd name="connsiteY141" fmla="*/ 847444 h 1273621"/>
              <a:gd name="connsiteX142" fmla="*/ 1126407 w 1565833"/>
              <a:gd name="connsiteY142" fmla="*/ 839932 h 1273621"/>
              <a:gd name="connsiteX143" fmla="*/ 1127647 w 1565833"/>
              <a:gd name="connsiteY143" fmla="*/ 837427 h 1273621"/>
              <a:gd name="connsiteX144" fmla="*/ 1132608 w 1565833"/>
              <a:gd name="connsiteY144" fmla="*/ 832419 h 1273621"/>
              <a:gd name="connsiteX145" fmla="*/ 1135089 w 1565833"/>
              <a:gd name="connsiteY145" fmla="*/ 828663 h 1273621"/>
              <a:gd name="connsiteX146" fmla="*/ 1137570 w 1565833"/>
              <a:gd name="connsiteY146" fmla="*/ 827411 h 1273621"/>
              <a:gd name="connsiteX147" fmla="*/ 1140051 w 1565833"/>
              <a:gd name="connsiteY147" fmla="*/ 824907 h 1273621"/>
              <a:gd name="connsiteX148" fmla="*/ 1141291 w 1565833"/>
              <a:gd name="connsiteY148" fmla="*/ 823655 h 1273621"/>
              <a:gd name="connsiteX149" fmla="*/ 1141291 w 1565833"/>
              <a:gd name="connsiteY149" fmla="*/ 698448 h 1273621"/>
              <a:gd name="connsiteX150" fmla="*/ 1107802 w 1565833"/>
              <a:gd name="connsiteY150" fmla="*/ 664642 h 1273621"/>
              <a:gd name="connsiteX151" fmla="*/ 186759 w 1565833"/>
              <a:gd name="connsiteY151" fmla="*/ 236193 h 1273621"/>
              <a:gd name="connsiteX152" fmla="*/ 186759 w 1565833"/>
              <a:gd name="connsiteY152" fmla="*/ 523588 h 1273621"/>
              <a:gd name="connsiteX153" fmla="*/ 189245 w 1565833"/>
              <a:gd name="connsiteY153" fmla="*/ 526076 h 1273621"/>
              <a:gd name="connsiteX154" fmla="*/ 1138802 w 1565833"/>
              <a:gd name="connsiteY154" fmla="*/ 526076 h 1273621"/>
              <a:gd name="connsiteX155" fmla="*/ 1141287 w 1565833"/>
              <a:gd name="connsiteY155" fmla="*/ 523588 h 1273621"/>
              <a:gd name="connsiteX156" fmla="*/ 1141287 w 1565833"/>
              <a:gd name="connsiteY156" fmla="*/ 236193 h 1273621"/>
              <a:gd name="connsiteX157" fmla="*/ 43943 w 1565833"/>
              <a:gd name="connsiteY157" fmla="*/ 236193 h 1273621"/>
              <a:gd name="connsiteX158" fmla="*/ 43943 w 1565833"/>
              <a:gd name="connsiteY158" fmla="*/ 1068720 h 1273621"/>
              <a:gd name="connsiteX159" fmla="*/ 72650 w 1565833"/>
              <a:gd name="connsiteY159" fmla="*/ 1097342 h 1273621"/>
              <a:gd name="connsiteX160" fmla="*/ 1081150 w 1565833"/>
              <a:gd name="connsiteY160" fmla="*/ 1097342 h 1273621"/>
              <a:gd name="connsiteX161" fmla="*/ 1083646 w 1565833"/>
              <a:gd name="connsiteY161" fmla="*/ 1093608 h 1273621"/>
              <a:gd name="connsiteX162" fmla="*/ 1084895 w 1565833"/>
              <a:gd name="connsiteY162" fmla="*/ 1089875 h 1273621"/>
              <a:gd name="connsiteX163" fmla="*/ 1091135 w 1565833"/>
              <a:gd name="connsiteY163" fmla="*/ 1081164 h 1273621"/>
              <a:gd name="connsiteX164" fmla="*/ 1096128 w 1565833"/>
              <a:gd name="connsiteY164" fmla="*/ 1063742 h 1273621"/>
              <a:gd name="connsiteX165" fmla="*/ 1084895 w 1565833"/>
              <a:gd name="connsiteY165" fmla="*/ 1048809 h 1273621"/>
              <a:gd name="connsiteX166" fmla="*/ 1079902 w 1565833"/>
              <a:gd name="connsiteY166" fmla="*/ 1045075 h 1273621"/>
              <a:gd name="connsiteX167" fmla="*/ 1074909 w 1565833"/>
              <a:gd name="connsiteY167" fmla="*/ 1045075 h 1273621"/>
              <a:gd name="connsiteX168" fmla="*/ 831522 w 1565833"/>
              <a:gd name="connsiteY168" fmla="*/ 1045075 h 1273621"/>
              <a:gd name="connsiteX169" fmla="*/ 717941 w 1565833"/>
              <a:gd name="connsiteY169" fmla="*/ 931832 h 1273621"/>
              <a:gd name="connsiteX170" fmla="*/ 717941 w 1565833"/>
              <a:gd name="connsiteY170" fmla="*/ 697878 h 1273621"/>
              <a:gd name="connsiteX171" fmla="*/ 792829 w 1565833"/>
              <a:gd name="connsiteY171" fmla="*/ 620723 h 1273621"/>
              <a:gd name="connsiteX172" fmla="*/ 1112354 w 1565833"/>
              <a:gd name="connsiteY172" fmla="*/ 620723 h 1273621"/>
              <a:gd name="connsiteX173" fmla="*/ 1189739 w 1565833"/>
              <a:gd name="connsiteY173" fmla="*/ 697878 h 1273621"/>
              <a:gd name="connsiteX174" fmla="*/ 1189739 w 1565833"/>
              <a:gd name="connsiteY174" fmla="*/ 809877 h 1273621"/>
              <a:gd name="connsiteX175" fmla="*/ 1218446 w 1565833"/>
              <a:gd name="connsiteY175" fmla="*/ 819833 h 1273621"/>
              <a:gd name="connsiteX176" fmla="*/ 1235920 w 1565833"/>
              <a:gd name="connsiteY176" fmla="*/ 821077 h 1273621"/>
              <a:gd name="connsiteX177" fmla="*/ 1249649 w 1565833"/>
              <a:gd name="connsiteY177" fmla="*/ 807389 h 1273621"/>
              <a:gd name="connsiteX178" fmla="*/ 1255890 w 1565833"/>
              <a:gd name="connsiteY178" fmla="*/ 796189 h 1273621"/>
              <a:gd name="connsiteX179" fmla="*/ 1257138 w 1565833"/>
              <a:gd name="connsiteY179" fmla="*/ 792455 h 1273621"/>
              <a:gd name="connsiteX180" fmla="*/ 1264627 w 1565833"/>
              <a:gd name="connsiteY180" fmla="*/ 783744 h 1273621"/>
              <a:gd name="connsiteX181" fmla="*/ 1265875 w 1565833"/>
              <a:gd name="connsiteY181" fmla="*/ 782500 h 1273621"/>
              <a:gd name="connsiteX182" fmla="*/ 1275860 w 1565833"/>
              <a:gd name="connsiteY182" fmla="*/ 775033 h 1273621"/>
              <a:gd name="connsiteX183" fmla="*/ 1278357 w 1565833"/>
              <a:gd name="connsiteY183" fmla="*/ 773789 h 1273621"/>
              <a:gd name="connsiteX184" fmla="*/ 1288342 w 1565833"/>
              <a:gd name="connsiteY184" fmla="*/ 768811 h 1273621"/>
              <a:gd name="connsiteX185" fmla="*/ 1289590 w 1565833"/>
              <a:gd name="connsiteY185" fmla="*/ 767567 h 1273621"/>
              <a:gd name="connsiteX186" fmla="*/ 1289590 w 1565833"/>
              <a:gd name="connsiteY186" fmla="*/ 236193 h 1273621"/>
              <a:gd name="connsiteX187" fmla="*/ 1189739 w 1565833"/>
              <a:gd name="connsiteY187" fmla="*/ 236193 h 1273621"/>
              <a:gd name="connsiteX188" fmla="*/ 1189739 w 1565833"/>
              <a:gd name="connsiteY188" fmla="*/ 523658 h 1273621"/>
              <a:gd name="connsiteX189" fmla="*/ 1143557 w 1565833"/>
              <a:gd name="connsiteY189" fmla="*/ 569702 h 1273621"/>
              <a:gd name="connsiteX190" fmla="*/ 189976 w 1565833"/>
              <a:gd name="connsiteY190" fmla="*/ 569702 h 1273621"/>
              <a:gd name="connsiteX191" fmla="*/ 143795 w 1565833"/>
              <a:gd name="connsiteY191" fmla="*/ 523658 h 1273621"/>
              <a:gd name="connsiteX192" fmla="*/ 143795 w 1565833"/>
              <a:gd name="connsiteY192" fmla="*/ 236193 h 1273621"/>
              <a:gd name="connsiteX193" fmla="*/ 165227 w 1565833"/>
              <a:gd name="connsiteY193" fmla="*/ 98872 h 1273621"/>
              <a:gd name="connsiteX194" fmla="*/ 307165 w 1565833"/>
              <a:gd name="connsiteY194" fmla="*/ 98872 h 1273621"/>
              <a:gd name="connsiteX195" fmla="*/ 328331 w 1565833"/>
              <a:gd name="connsiteY195" fmla="*/ 119623 h 1273621"/>
              <a:gd name="connsiteX196" fmla="*/ 307165 w 1565833"/>
              <a:gd name="connsiteY196" fmla="*/ 141594 h 1273621"/>
              <a:gd name="connsiteX197" fmla="*/ 165227 w 1565833"/>
              <a:gd name="connsiteY197" fmla="*/ 141594 h 1273621"/>
              <a:gd name="connsiteX198" fmla="*/ 142816 w 1565833"/>
              <a:gd name="connsiteY198" fmla="*/ 119623 h 1273621"/>
              <a:gd name="connsiteX199" fmla="*/ 165227 w 1565833"/>
              <a:gd name="connsiteY199" fmla="*/ 98872 h 1273621"/>
              <a:gd name="connsiteX200" fmla="*/ 1167881 w 1565833"/>
              <a:gd name="connsiteY200" fmla="*/ 93378 h 1273621"/>
              <a:gd name="connsiteX201" fmla="*/ 1190697 w 1565833"/>
              <a:gd name="connsiteY201" fmla="*/ 116796 h 1273621"/>
              <a:gd name="connsiteX202" fmla="*/ 1167881 w 1565833"/>
              <a:gd name="connsiteY202" fmla="*/ 141515 h 1273621"/>
              <a:gd name="connsiteX203" fmla="*/ 1142529 w 1565833"/>
              <a:gd name="connsiteY203" fmla="*/ 116796 h 1273621"/>
              <a:gd name="connsiteX204" fmla="*/ 1167881 w 1565833"/>
              <a:gd name="connsiteY204" fmla="*/ 93378 h 1273621"/>
              <a:gd name="connsiteX205" fmla="*/ 1068373 w 1565833"/>
              <a:gd name="connsiteY205" fmla="*/ 93378 h 1273621"/>
              <a:gd name="connsiteX206" fmla="*/ 1091790 w 1565833"/>
              <a:gd name="connsiteY206" fmla="*/ 116796 h 1273621"/>
              <a:gd name="connsiteX207" fmla="*/ 1068373 w 1565833"/>
              <a:gd name="connsiteY207" fmla="*/ 141515 h 1273621"/>
              <a:gd name="connsiteX208" fmla="*/ 1043656 w 1565833"/>
              <a:gd name="connsiteY208" fmla="*/ 116796 h 1273621"/>
              <a:gd name="connsiteX209" fmla="*/ 1068373 w 1565833"/>
              <a:gd name="connsiteY209" fmla="*/ 93378 h 1273621"/>
              <a:gd name="connsiteX210" fmla="*/ 974994 w 1565833"/>
              <a:gd name="connsiteY210" fmla="*/ 93378 h 1273621"/>
              <a:gd name="connsiteX211" fmla="*/ 998412 w 1565833"/>
              <a:gd name="connsiteY211" fmla="*/ 116796 h 1273621"/>
              <a:gd name="connsiteX212" fmla="*/ 974994 w 1565833"/>
              <a:gd name="connsiteY212" fmla="*/ 141515 h 1273621"/>
              <a:gd name="connsiteX213" fmla="*/ 950275 w 1565833"/>
              <a:gd name="connsiteY213" fmla="*/ 116796 h 1273621"/>
              <a:gd name="connsiteX214" fmla="*/ 974994 w 1565833"/>
              <a:gd name="connsiteY214" fmla="*/ 93378 h 1273621"/>
              <a:gd name="connsiteX215" fmla="*/ 72651 w 1565833"/>
              <a:gd name="connsiteY215" fmla="*/ 43943 h 1273621"/>
              <a:gd name="connsiteX216" fmla="*/ 43944 w 1565833"/>
              <a:gd name="connsiteY216" fmla="*/ 72369 h 1273621"/>
              <a:gd name="connsiteX217" fmla="*/ 43944 w 1565833"/>
              <a:gd name="connsiteY217" fmla="*/ 191015 h 1273621"/>
              <a:gd name="connsiteX218" fmla="*/ 143796 w 1565833"/>
              <a:gd name="connsiteY218" fmla="*/ 191015 h 1273621"/>
              <a:gd name="connsiteX219" fmla="*/ 1189740 w 1565833"/>
              <a:gd name="connsiteY219" fmla="*/ 191015 h 1273621"/>
              <a:gd name="connsiteX220" fmla="*/ 1289591 w 1565833"/>
              <a:gd name="connsiteY220" fmla="*/ 191015 h 1273621"/>
              <a:gd name="connsiteX221" fmla="*/ 1289591 w 1565833"/>
              <a:gd name="connsiteY221" fmla="*/ 72369 h 1273621"/>
              <a:gd name="connsiteX222" fmla="*/ 1262132 w 1565833"/>
              <a:gd name="connsiteY222" fmla="*/ 43943 h 1273621"/>
              <a:gd name="connsiteX223" fmla="*/ 71012 w 1565833"/>
              <a:gd name="connsiteY223" fmla="*/ 0 h 1273621"/>
              <a:gd name="connsiteX224" fmla="*/ 1258279 w 1565833"/>
              <a:gd name="connsiteY224" fmla="*/ 0 h 1273621"/>
              <a:gd name="connsiteX225" fmla="*/ 1328045 w 1565833"/>
              <a:gd name="connsiteY225" fmla="*/ 71034 h 1273621"/>
              <a:gd name="connsiteX226" fmla="*/ 1328045 w 1565833"/>
              <a:gd name="connsiteY226" fmla="*/ 766416 h 1273621"/>
              <a:gd name="connsiteX227" fmla="*/ 1367911 w 1565833"/>
              <a:gd name="connsiteY227" fmla="*/ 805048 h 1273621"/>
              <a:gd name="connsiteX228" fmla="*/ 1381615 w 1565833"/>
              <a:gd name="connsiteY228" fmla="*/ 818757 h 1273621"/>
              <a:gd name="connsiteX229" fmla="*/ 1400303 w 1565833"/>
              <a:gd name="connsiteY229" fmla="*/ 817510 h 1273621"/>
              <a:gd name="connsiteX230" fmla="*/ 1475052 w 1565833"/>
              <a:gd name="connsiteY230" fmla="*/ 823741 h 1273621"/>
              <a:gd name="connsiteX231" fmla="*/ 1493739 w 1565833"/>
              <a:gd name="connsiteY231" fmla="*/ 896021 h 1273621"/>
              <a:gd name="connsiteX232" fmla="*/ 1494985 w 1565833"/>
              <a:gd name="connsiteY232" fmla="*/ 914714 h 1273621"/>
              <a:gd name="connsiteX233" fmla="*/ 1511181 w 1565833"/>
              <a:gd name="connsiteY233" fmla="*/ 924684 h 1273621"/>
              <a:gd name="connsiteX234" fmla="*/ 1564751 w 1565833"/>
              <a:gd name="connsiteY234" fmla="*/ 978270 h 1273621"/>
              <a:gd name="connsiteX235" fmla="*/ 1532360 w 1565833"/>
              <a:gd name="connsiteY235" fmla="*/ 1045566 h 1273621"/>
              <a:gd name="connsiteX236" fmla="*/ 1521147 w 1565833"/>
              <a:gd name="connsiteY236" fmla="*/ 1061766 h 1273621"/>
              <a:gd name="connsiteX237" fmla="*/ 1526131 w 1565833"/>
              <a:gd name="connsiteY237" fmla="*/ 1079213 h 1273621"/>
              <a:gd name="connsiteX238" fmla="*/ 1533606 w 1565833"/>
              <a:gd name="connsiteY238" fmla="*/ 1153985 h 1273621"/>
              <a:gd name="connsiteX239" fmla="*/ 1465085 w 1565833"/>
              <a:gd name="connsiteY239" fmla="*/ 1186387 h 1273621"/>
              <a:gd name="connsiteX240" fmla="*/ 1447644 w 1565833"/>
              <a:gd name="connsiteY240" fmla="*/ 1190125 h 1273621"/>
              <a:gd name="connsiteX241" fmla="*/ 1438923 w 1565833"/>
              <a:gd name="connsiteY241" fmla="*/ 1207572 h 1273621"/>
              <a:gd name="connsiteX242" fmla="*/ 1396565 w 1565833"/>
              <a:gd name="connsiteY242" fmla="*/ 1268636 h 1273621"/>
              <a:gd name="connsiteX243" fmla="*/ 1324308 w 1565833"/>
              <a:gd name="connsiteY243" fmla="*/ 1248697 h 1273621"/>
              <a:gd name="connsiteX244" fmla="*/ 1290671 w 1565833"/>
              <a:gd name="connsiteY244" fmla="*/ 1248697 h 1273621"/>
              <a:gd name="connsiteX245" fmla="*/ 1239592 w 1565833"/>
              <a:gd name="connsiteY245" fmla="*/ 1273621 h 1273621"/>
              <a:gd name="connsiteX246" fmla="*/ 1218413 w 1565833"/>
              <a:gd name="connsiteY246" fmla="*/ 1268636 h 1273621"/>
              <a:gd name="connsiteX247" fmla="*/ 1174809 w 1565833"/>
              <a:gd name="connsiteY247" fmla="*/ 1207572 h 1273621"/>
              <a:gd name="connsiteX248" fmla="*/ 1167334 w 1565833"/>
              <a:gd name="connsiteY248" fmla="*/ 1190125 h 1273621"/>
              <a:gd name="connsiteX249" fmla="*/ 1148647 w 1565833"/>
              <a:gd name="connsiteY249" fmla="*/ 1186387 h 1273621"/>
              <a:gd name="connsiteX250" fmla="*/ 1081373 w 1565833"/>
              <a:gd name="connsiteY250" fmla="*/ 1153985 h 1273621"/>
              <a:gd name="connsiteX251" fmla="*/ 1073898 w 1565833"/>
              <a:gd name="connsiteY251" fmla="*/ 1139031 h 1273621"/>
              <a:gd name="connsiteX252" fmla="*/ 71012 w 1565833"/>
              <a:gd name="connsiteY252" fmla="*/ 1139031 h 1273621"/>
              <a:gd name="connsiteX253" fmla="*/ 0 w 1565833"/>
              <a:gd name="connsiteY253" fmla="*/ 1066751 h 1273621"/>
              <a:gd name="connsiteX254" fmla="*/ 0 w 1565833"/>
              <a:gd name="connsiteY254" fmla="*/ 71034 h 1273621"/>
              <a:gd name="connsiteX255" fmla="*/ 71012 w 1565833"/>
              <a:gd name="connsiteY255" fmla="*/ 0 h 1273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565833" h="1273621">
                <a:moveTo>
                  <a:pt x="165193" y="955768"/>
                </a:moveTo>
                <a:lnTo>
                  <a:pt x="592832" y="955768"/>
                </a:lnTo>
                <a:cubicBezTo>
                  <a:pt x="604020" y="955768"/>
                  <a:pt x="613965" y="965533"/>
                  <a:pt x="613965" y="977740"/>
                </a:cubicBezTo>
                <a:cubicBezTo>
                  <a:pt x="613965" y="988725"/>
                  <a:pt x="604020" y="998490"/>
                  <a:pt x="592832" y="998490"/>
                </a:cubicBezTo>
                <a:lnTo>
                  <a:pt x="165193" y="998490"/>
                </a:lnTo>
                <a:cubicBezTo>
                  <a:pt x="152761" y="998490"/>
                  <a:pt x="142816" y="988725"/>
                  <a:pt x="142816" y="977740"/>
                </a:cubicBezTo>
                <a:cubicBezTo>
                  <a:pt x="142816" y="965533"/>
                  <a:pt x="152761" y="955768"/>
                  <a:pt x="165193" y="955768"/>
                </a:cubicBezTo>
                <a:close/>
                <a:moveTo>
                  <a:pt x="1398148" y="935950"/>
                </a:moveTo>
                <a:cubicBezTo>
                  <a:pt x="1403546" y="935950"/>
                  <a:pt x="1409097" y="938103"/>
                  <a:pt x="1414032" y="942407"/>
                </a:cubicBezTo>
                <a:cubicBezTo>
                  <a:pt x="1421435" y="951015"/>
                  <a:pt x="1421435" y="964542"/>
                  <a:pt x="1414032" y="971921"/>
                </a:cubicBezTo>
                <a:lnTo>
                  <a:pt x="1293129" y="1091207"/>
                </a:lnTo>
                <a:cubicBezTo>
                  <a:pt x="1289428" y="1096126"/>
                  <a:pt x="1284493" y="1097356"/>
                  <a:pt x="1278325" y="1097356"/>
                </a:cubicBezTo>
                <a:cubicBezTo>
                  <a:pt x="1273390" y="1097356"/>
                  <a:pt x="1267221" y="1096126"/>
                  <a:pt x="1263520" y="1091207"/>
                </a:cubicBezTo>
                <a:lnTo>
                  <a:pt x="1200601" y="1028490"/>
                </a:lnTo>
                <a:cubicBezTo>
                  <a:pt x="1191965" y="1021111"/>
                  <a:pt x="1191965" y="1007584"/>
                  <a:pt x="1200601" y="998975"/>
                </a:cubicBezTo>
                <a:cubicBezTo>
                  <a:pt x="1209237" y="990367"/>
                  <a:pt x="1222808" y="990367"/>
                  <a:pt x="1231444" y="998975"/>
                </a:cubicBezTo>
                <a:lnTo>
                  <a:pt x="1278325" y="1045706"/>
                </a:lnTo>
                <a:lnTo>
                  <a:pt x="1383190" y="942407"/>
                </a:lnTo>
                <a:cubicBezTo>
                  <a:pt x="1387508" y="938103"/>
                  <a:pt x="1392751" y="935950"/>
                  <a:pt x="1398148" y="935950"/>
                </a:cubicBezTo>
                <a:close/>
                <a:moveTo>
                  <a:pt x="165193" y="862387"/>
                </a:moveTo>
                <a:lnTo>
                  <a:pt x="592832" y="862387"/>
                </a:lnTo>
                <a:cubicBezTo>
                  <a:pt x="604020" y="862387"/>
                  <a:pt x="613965" y="871176"/>
                  <a:pt x="613965" y="883731"/>
                </a:cubicBezTo>
                <a:cubicBezTo>
                  <a:pt x="613965" y="896286"/>
                  <a:pt x="604020" y="905075"/>
                  <a:pt x="592832" y="905075"/>
                </a:cubicBezTo>
                <a:lnTo>
                  <a:pt x="165193" y="905075"/>
                </a:lnTo>
                <a:cubicBezTo>
                  <a:pt x="152761" y="905075"/>
                  <a:pt x="142816" y="896286"/>
                  <a:pt x="142816" y="883731"/>
                </a:cubicBezTo>
                <a:cubicBezTo>
                  <a:pt x="142816" y="871176"/>
                  <a:pt x="152761" y="862387"/>
                  <a:pt x="165193" y="862387"/>
                </a:cubicBezTo>
                <a:close/>
                <a:moveTo>
                  <a:pt x="1303331" y="807459"/>
                </a:moveTo>
                <a:cubicBezTo>
                  <a:pt x="1299612" y="807459"/>
                  <a:pt x="1287214" y="808705"/>
                  <a:pt x="1283494" y="822405"/>
                </a:cubicBezTo>
                <a:cubicBezTo>
                  <a:pt x="1276055" y="841088"/>
                  <a:pt x="1262417" y="854788"/>
                  <a:pt x="1243820" y="862261"/>
                </a:cubicBezTo>
                <a:cubicBezTo>
                  <a:pt x="1225222" y="868488"/>
                  <a:pt x="1205385" y="867243"/>
                  <a:pt x="1189267" y="856033"/>
                </a:cubicBezTo>
                <a:cubicBezTo>
                  <a:pt x="1181828" y="852297"/>
                  <a:pt x="1174389" y="853542"/>
                  <a:pt x="1170670" y="854788"/>
                </a:cubicBezTo>
                <a:lnTo>
                  <a:pt x="1169430" y="854788"/>
                </a:lnTo>
                <a:cubicBezTo>
                  <a:pt x="1165710" y="856033"/>
                  <a:pt x="1163231" y="858524"/>
                  <a:pt x="1160751" y="861015"/>
                </a:cubicBezTo>
                <a:cubicBezTo>
                  <a:pt x="1160751" y="862261"/>
                  <a:pt x="1159511" y="863506"/>
                  <a:pt x="1158271" y="864752"/>
                </a:cubicBezTo>
                <a:cubicBezTo>
                  <a:pt x="1158271" y="864752"/>
                  <a:pt x="1158271" y="864752"/>
                  <a:pt x="1158271" y="865997"/>
                </a:cubicBezTo>
                <a:cubicBezTo>
                  <a:pt x="1158271" y="867243"/>
                  <a:pt x="1157032" y="867243"/>
                  <a:pt x="1157032" y="867243"/>
                </a:cubicBezTo>
                <a:cubicBezTo>
                  <a:pt x="1157032" y="868488"/>
                  <a:pt x="1157032" y="868488"/>
                  <a:pt x="1157032" y="869734"/>
                </a:cubicBezTo>
                <a:cubicBezTo>
                  <a:pt x="1157032" y="869734"/>
                  <a:pt x="1157032" y="869734"/>
                  <a:pt x="1157032" y="870979"/>
                </a:cubicBezTo>
                <a:cubicBezTo>
                  <a:pt x="1157032" y="872225"/>
                  <a:pt x="1155792" y="872225"/>
                  <a:pt x="1155792" y="873470"/>
                </a:cubicBezTo>
                <a:cubicBezTo>
                  <a:pt x="1155792" y="874716"/>
                  <a:pt x="1155792" y="874716"/>
                  <a:pt x="1155792" y="875961"/>
                </a:cubicBezTo>
                <a:cubicBezTo>
                  <a:pt x="1155792" y="875961"/>
                  <a:pt x="1155792" y="877207"/>
                  <a:pt x="1157032" y="878452"/>
                </a:cubicBezTo>
                <a:cubicBezTo>
                  <a:pt x="1157032" y="879698"/>
                  <a:pt x="1157032" y="880943"/>
                  <a:pt x="1157032" y="883434"/>
                </a:cubicBezTo>
                <a:cubicBezTo>
                  <a:pt x="1163231" y="897135"/>
                  <a:pt x="1163231" y="912081"/>
                  <a:pt x="1158271" y="925781"/>
                </a:cubicBezTo>
                <a:cubicBezTo>
                  <a:pt x="1157032" y="930763"/>
                  <a:pt x="1154552" y="934499"/>
                  <a:pt x="1152072" y="938236"/>
                </a:cubicBezTo>
                <a:cubicBezTo>
                  <a:pt x="1150833" y="943218"/>
                  <a:pt x="1147113" y="946954"/>
                  <a:pt x="1144633" y="950691"/>
                </a:cubicBezTo>
                <a:cubicBezTo>
                  <a:pt x="1142154" y="953181"/>
                  <a:pt x="1137194" y="956918"/>
                  <a:pt x="1133475" y="959409"/>
                </a:cubicBezTo>
                <a:cubicBezTo>
                  <a:pt x="1133475" y="959409"/>
                  <a:pt x="1133475" y="960654"/>
                  <a:pt x="1132235" y="960654"/>
                </a:cubicBezTo>
                <a:cubicBezTo>
                  <a:pt x="1124796" y="964391"/>
                  <a:pt x="1116117" y="969373"/>
                  <a:pt x="1107439" y="970618"/>
                </a:cubicBezTo>
                <a:cubicBezTo>
                  <a:pt x="1104959" y="970618"/>
                  <a:pt x="1102479" y="971864"/>
                  <a:pt x="1100000" y="971864"/>
                </a:cubicBezTo>
                <a:cubicBezTo>
                  <a:pt x="1100000" y="971864"/>
                  <a:pt x="1100000" y="971864"/>
                  <a:pt x="1100000" y="973109"/>
                </a:cubicBezTo>
                <a:cubicBezTo>
                  <a:pt x="1097520" y="974355"/>
                  <a:pt x="1096280" y="975600"/>
                  <a:pt x="1095040" y="976846"/>
                </a:cubicBezTo>
                <a:lnTo>
                  <a:pt x="1093800" y="976846"/>
                </a:lnTo>
                <a:cubicBezTo>
                  <a:pt x="1092561" y="980582"/>
                  <a:pt x="1090081" y="983073"/>
                  <a:pt x="1090081" y="984319"/>
                </a:cubicBezTo>
                <a:cubicBezTo>
                  <a:pt x="1087601" y="991792"/>
                  <a:pt x="1088841" y="1000510"/>
                  <a:pt x="1096280" y="1007983"/>
                </a:cubicBezTo>
                <a:cubicBezTo>
                  <a:pt x="1098760" y="1009229"/>
                  <a:pt x="1098760" y="1010474"/>
                  <a:pt x="1100000" y="1010474"/>
                </a:cubicBezTo>
                <a:cubicBezTo>
                  <a:pt x="1109918" y="1015456"/>
                  <a:pt x="1117357" y="1024174"/>
                  <a:pt x="1123556" y="1032893"/>
                </a:cubicBezTo>
                <a:lnTo>
                  <a:pt x="1129755" y="1039120"/>
                </a:lnTo>
                <a:lnTo>
                  <a:pt x="1126036" y="1039120"/>
                </a:lnTo>
                <a:cubicBezTo>
                  <a:pt x="1129755" y="1044102"/>
                  <a:pt x="1130995" y="1050330"/>
                  <a:pt x="1132235" y="1056557"/>
                </a:cubicBezTo>
                <a:cubicBezTo>
                  <a:pt x="1133475" y="1061539"/>
                  <a:pt x="1133475" y="1065276"/>
                  <a:pt x="1133475" y="1070258"/>
                </a:cubicBezTo>
                <a:cubicBezTo>
                  <a:pt x="1133475" y="1081467"/>
                  <a:pt x="1129755" y="1092677"/>
                  <a:pt x="1123556" y="1101395"/>
                </a:cubicBezTo>
                <a:cubicBezTo>
                  <a:pt x="1123556" y="1102640"/>
                  <a:pt x="1122316" y="1103886"/>
                  <a:pt x="1122316" y="1103886"/>
                </a:cubicBezTo>
                <a:cubicBezTo>
                  <a:pt x="1122316" y="1103886"/>
                  <a:pt x="1122316" y="1105131"/>
                  <a:pt x="1121077" y="1106377"/>
                </a:cubicBezTo>
                <a:cubicBezTo>
                  <a:pt x="1119837" y="1107622"/>
                  <a:pt x="1118597" y="1107622"/>
                  <a:pt x="1117357" y="1110113"/>
                </a:cubicBezTo>
                <a:cubicBezTo>
                  <a:pt x="1116117" y="1111359"/>
                  <a:pt x="1114877" y="1113850"/>
                  <a:pt x="1113638" y="1115095"/>
                </a:cubicBezTo>
                <a:cubicBezTo>
                  <a:pt x="1113638" y="1117586"/>
                  <a:pt x="1112398" y="1120077"/>
                  <a:pt x="1112398" y="1121323"/>
                </a:cubicBezTo>
                <a:lnTo>
                  <a:pt x="1112398" y="1122568"/>
                </a:lnTo>
                <a:cubicBezTo>
                  <a:pt x="1112398" y="1128796"/>
                  <a:pt x="1113638" y="1133778"/>
                  <a:pt x="1116117" y="1135023"/>
                </a:cubicBezTo>
                <a:cubicBezTo>
                  <a:pt x="1117357" y="1138760"/>
                  <a:pt x="1123556" y="1148724"/>
                  <a:pt x="1138434" y="1144987"/>
                </a:cubicBezTo>
                <a:cubicBezTo>
                  <a:pt x="1142154" y="1144987"/>
                  <a:pt x="1147113" y="1144987"/>
                  <a:pt x="1150833" y="1144987"/>
                </a:cubicBezTo>
                <a:cubicBezTo>
                  <a:pt x="1165710" y="1144987"/>
                  <a:pt x="1180588" y="1149969"/>
                  <a:pt x="1191747" y="1159933"/>
                </a:cubicBezTo>
                <a:cubicBezTo>
                  <a:pt x="1206625" y="1172388"/>
                  <a:pt x="1215304" y="1189825"/>
                  <a:pt x="1215304" y="1209753"/>
                </a:cubicBezTo>
                <a:cubicBezTo>
                  <a:pt x="1215304" y="1224699"/>
                  <a:pt x="1225222" y="1229681"/>
                  <a:pt x="1228942" y="1230926"/>
                </a:cubicBezTo>
                <a:cubicBezTo>
                  <a:pt x="1232661" y="1232172"/>
                  <a:pt x="1243820" y="1234663"/>
                  <a:pt x="1253738" y="1224699"/>
                </a:cubicBezTo>
                <a:cubicBezTo>
                  <a:pt x="1266137" y="1209753"/>
                  <a:pt x="1284734" y="1199789"/>
                  <a:pt x="1303331" y="1199789"/>
                </a:cubicBezTo>
                <a:cubicBezTo>
                  <a:pt x="1323169" y="1199789"/>
                  <a:pt x="1341766" y="1209753"/>
                  <a:pt x="1354164" y="1224699"/>
                </a:cubicBezTo>
                <a:cubicBezTo>
                  <a:pt x="1362843" y="1234663"/>
                  <a:pt x="1375241" y="1232172"/>
                  <a:pt x="1377721" y="1230926"/>
                </a:cubicBezTo>
                <a:cubicBezTo>
                  <a:pt x="1381441" y="1229681"/>
                  <a:pt x="1392599" y="1224699"/>
                  <a:pt x="1392599" y="1209753"/>
                </a:cubicBezTo>
                <a:cubicBezTo>
                  <a:pt x="1392599" y="1189825"/>
                  <a:pt x="1400038" y="1172388"/>
                  <a:pt x="1414916" y="1159933"/>
                </a:cubicBezTo>
                <a:cubicBezTo>
                  <a:pt x="1429794" y="1147478"/>
                  <a:pt x="1449631" y="1141251"/>
                  <a:pt x="1469468" y="1144987"/>
                </a:cubicBezTo>
                <a:cubicBezTo>
                  <a:pt x="1483107" y="1148724"/>
                  <a:pt x="1490546" y="1137514"/>
                  <a:pt x="1491785" y="1135023"/>
                </a:cubicBezTo>
                <a:cubicBezTo>
                  <a:pt x="1494265" y="1131287"/>
                  <a:pt x="1499224" y="1121323"/>
                  <a:pt x="1489306" y="1110113"/>
                </a:cubicBezTo>
                <a:cubicBezTo>
                  <a:pt x="1476907" y="1095167"/>
                  <a:pt x="1470708" y="1075240"/>
                  <a:pt x="1475668" y="1056557"/>
                </a:cubicBezTo>
                <a:cubicBezTo>
                  <a:pt x="1478147" y="1036629"/>
                  <a:pt x="1490546" y="1020438"/>
                  <a:pt x="1506663" y="1010474"/>
                </a:cubicBezTo>
                <a:cubicBezTo>
                  <a:pt x="1520301" y="1004247"/>
                  <a:pt x="1517822" y="991792"/>
                  <a:pt x="1517822" y="988055"/>
                </a:cubicBezTo>
                <a:cubicBezTo>
                  <a:pt x="1517822" y="984319"/>
                  <a:pt x="1514102" y="971864"/>
                  <a:pt x="1500464" y="970618"/>
                </a:cubicBezTo>
                <a:cubicBezTo>
                  <a:pt x="1480627" y="966882"/>
                  <a:pt x="1463269" y="955672"/>
                  <a:pt x="1454590" y="938236"/>
                </a:cubicBezTo>
                <a:cubicBezTo>
                  <a:pt x="1444672" y="920799"/>
                  <a:pt x="1443432" y="902117"/>
                  <a:pt x="1449631" y="883434"/>
                </a:cubicBezTo>
                <a:cubicBezTo>
                  <a:pt x="1454590" y="869734"/>
                  <a:pt x="1445912" y="861015"/>
                  <a:pt x="1443432" y="858524"/>
                </a:cubicBezTo>
                <a:cubicBezTo>
                  <a:pt x="1440952" y="856033"/>
                  <a:pt x="1429794" y="848560"/>
                  <a:pt x="1418635" y="856033"/>
                </a:cubicBezTo>
                <a:cubicBezTo>
                  <a:pt x="1401278" y="867243"/>
                  <a:pt x="1381441" y="868488"/>
                  <a:pt x="1362843" y="862261"/>
                </a:cubicBezTo>
                <a:cubicBezTo>
                  <a:pt x="1344246" y="854788"/>
                  <a:pt x="1330608" y="841088"/>
                  <a:pt x="1324408" y="822405"/>
                </a:cubicBezTo>
                <a:cubicBezTo>
                  <a:pt x="1319449" y="808705"/>
                  <a:pt x="1308291" y="807459"/>
                  <a:pt x="1303331" y="807459"/>
                </a:cubicBezTo>
                <a:close/>
                <a:moveTo>
                  <a:pt x="165193" y="763514"/>
                </a:moveTo>
                <a:lnTo>
                  <a:pt x="592832" y="763514"/>
                </a:lnTo>
                <a:cubicBezTo>
                  <a:pt x="604020" y="763514"/>
                  <a:pt x="613965" y="773279"/>
                  <a:pt x="613965" y="785486"/>
                </a:cubicBezTo>
                <a:cubicBezTo>
                  <a:pt x="613965" y="796471"/>
                  <a:pt x="604020" y="806237"/>
                  <a:pt x="592832" y="806237"/>
                </a:cubicBezTo>
                <a:lnTo>
                  <a:pt x="165193" y="806237"/>
                </a:lnTo>
                <a:cubicBezTo>
                  <a:pt x="152761" y="806237"/>
                  <a:pt x="142816" y="796471"/>
                  <a:pt x="142816" y="785486"/>
                </a:cubicBezTo>
                <a:cubicBezTo>
                  <a:pt x="142816" y="773279"/>
                  <a:pt x="152761" y="763514"/>
                  <a:pt x="165193" y="763514"/>
                </a:cubicBezTo>
                <a:close/>
                <a:moveTo>
                  <a:pt x="165030" y="670136"/>
                </a:moveTo>
                <a:lnTo>
                  <a:pt x="400741" y="670136"/>
                </a:lnTo>
                <a:cubicBezTo>
                  <a:pt x="413081" y="670136"/>
                  <a:pt x="421720" y="678925"/>
                  <a:pt x="421720" y="691480"/>
                </a:cubicBezTo>
                <a:cubicBezTo>
                  <a:pt x="421720" y="704035"/>
                  <a:pt x="413081" y="712824"/>
                  <a:pt x="400741" y="712824"/>
                </a:cubicBezTo>
                <a:lnTo>
                  <a:pt x="165030" y="712824"/>
                </a:lnTo>
                <a:cubicBezTo>
                  <a:pt x="152689" y="712824"/>
                  <a:pt x="142816" y="704035"/>
                  <a:pt x="142816" y="691480"/>
                </a:cubicBezTo>
                <a:cubicBezTo>
                  <a:pt x="142816" y="678925"/>
                  <a:pt x="152689" y="670136"/>
                  <a:pt x="165030" y="670136"/>
                </a:cubicBezTo>
                <a:close/>
                <a:moveTo>
                  <a:pt x="790274" y="664642"/>
                </a:moveTo>
                <a:cubicBezTo>
                  <a:pt x="772909" y="664642"/>
                  <a:pt x="758025" y="679667"/>
                  <a:pt x="758025" y="698448"/>
                </a:cubicBezTo>
                <a:lnTo>
                  <a:pt x="758025" y="933836"/>
                </a:lnTo>
                <a:cubicBezTo>
                  <a:pt x="758025" y="972650"/>
                  <a:pt x="789034" y="1003952"/>
                  <a:pt x="828725" y="1003952"/>
                </a:cubicBezTo>
                <a:lnTo>
                  <a:pt x="1049506" y="1003952"/>
                </a:lnTo>
                <a:cubicBezTo>
                  <a:pt x="1049506" y="1002700"/>
                  <a:pt x="1048265" y="1001448"/>
                  <a:pt x="1048265" y="1000196"/>
                </a:cubicBezTo>
                <a:cubicBezTo>
                  <a:pt x="1048265" y="998944"/>
                  <a:pt x="1048265" y="996440"/>
                  <a:pt x="1048265" y="995187"/>
                </a:cubicBezTo>
                <a:cubicBezTo>
                  <a:pt x="1048265" y="993935"/>
                  <a:pt x="1048265" y="992683"/>
                  <a:pt x="1048265" y="991431"/>
                </a:cubicBezTo>
                <a:cubicBezTo>
                  <a:pt x="1048265" y="988927"/>
                  <a:pt x="1048265" y="986423"/>
                  <a:pt x="1049506" y="985171"/>
                </a:cubicBezTo>
                <a:lnTo>
                  <a:pt x="1049506" y="982667"/>
                </a:lnTo>
                <a:cubicBezTo>
                  <a:pt x="1049506" y="981415"/>
                  <a:pt x="1049506" y="981415"/>
                  <a:pt x="1049506" y="980163"/>
                </a:cubicBezTo>
                <a:cubicBezTo>
                  <a:pt x="1049506" y="978911"/>
                  <a:pt x="1050746" y="976406"/>
                  <a:pt x="1050746" y="973902"/>
                </a:cubicBezTo>
                <a:cubicBezTo>
                  <a:pt x="1051986" y="972650"/>
                  <a:pt x="1053227" y="970146"/>
                  <a:pt x="1053227" y="968894"/>
                </a:cubicBezTo>
                <a:cubicBezTo>
                  <a:pt x="1053227" y="967642"/>
                  <a:pt x="1054467" y="966390"/>
                  <a:pt x="1054467" y="965138"/>
                </a:cubicBezTo>
                <a:cubicBezTo>
                  <a:pt x="1055707" y="962634"/>
                  <a:pt x="1056948" y="961382"/>
                  <a:pt x="1056948" y="960130"/>
                </a:cubicBezTo>
                <a:cubicBezTo>
                  <a:pt x="1058188" y="958878"/>
                  <a:pt x="1059428" y="957625"/>
                  <a:pt x="1059428" y="956373"/>
                </a:cubicBezTo>
                <a:cubicBezTo>
                  <a:pt x="1060669" y="955121"/>
                  <a:pt x="1061909" y="953869"/>
                  <a:pt x="1061909" y="952617"/>
                </a:cubicBezTo>
                <a:cubicBezTo>
                  <a:pt x="1063149" y="951365"/>
                  <a:pt x="1064390" y="950113"/>
                  <a:pt x="1065630" y="950113"/>
                </a:cubicBezTo>
                <a:cubicBezTo>
                  <a:pt x="1066870" y="948861"/>
                  <a:pt x="1068111" y="947609"/>
                  <a:pt x="1069351" y="945105"/>
                </a:cubicBezTo>
                <a:cubicBezTo>
                  <a:pt x="1070591" y="945105"/>
                  <a:pt x="1070591" y="943853"/>
                  <a:pt x="1071832" y="942601"/>
                </a:cubicBezTo>
                <a:cubicBezTo>
                  <a:pt x="1073072" y="942601"/>
                  <a:pt x="1074312" y="941349"/>
                  <a:pt x="1075553" y="940097"/>
                </a:cubicBezTo>
                <a:cubicBezTo>
                  <a:pt x="1076793" y="938845"/>
                  <a:pt x="1079274" y="938845"/>
                  <a:pt x="1079274" y="937593"/>
                </a:cubicBezTo>
                <a:cubicBezTo>
                  <a:pt x="1080514" y="936341"/>
                  <a:pt x="1081754" y="936341"/>
                  <a:pt x="1084235" y="935089"/>
                </a:cubicBezTo>
                <a:cubicBezTo>
                  <a:pt x="1085476" y="935089"/>
                  <a:pt x="1087956" y="933836"/>
                  <a:pt x="1089197" y="933836"/>
                </a:cubicBezTo>
                <a:cubicBezTo>
                  <a:pt x="1089197" y="932584"/>
                  <a:pt x="1091677" y="932584"/>
                  <a:pt x="1092918" y="931332"/>
                </a:cubicBezTo>
                <a:cubicBezTo>
                  <a:pt x="1095398" y="931332"/>
                  <a:pt x="1099119" y="930080"/>
                  <a:pt x="1101600" y="928828"/>
                </a:cubicBezTo>
                <a:cubicBezTo>
                  <a:pt x="1109042" y="928828"/>
                  <a:pt x="1114003" y="925072"/>
                  <a:pt x="1117724" y="918812"/>
                </a:cubicBezTo>
                <a:cubicBezTo>
                  <a:pt x="1121445" y="913803"/>
                  <a:pt x="1121445" y="906291"/>
                  <a:pt x="1118965" y="900031"/>
                </a:cubicBezTo>
                <a:cubicBezTo>
                  <a:pt x="1117724" y="896274"/>
                  <a:pt x="1117724" y="892518"/>
                  <a:pt x="1116484" y="890014"/>
                </a:cubicBezTo>
                <a:cubicBezTo>
                  <a:pt x="1115244" y="888762"/>
                  <a:pt x="1115244" y="888762"/>
                  <a:pt x="1115244" y="887510"/>
                </a:cubicBezTo>
                <a:cubicBezTo>
                  <a:pt x="1115244" y="885006"/>
                  <a:pt x="1115244" y="882502"/>
                  <a:pt x="1115244" y="878746"/>
                </a:cubicBezTo>
                <a:lnTo>
                  <a:pt x="1115244" y="877493"/>
                </a:lnTo>
                <a:cubicBezTo>
                  <a:pt x="1115244" y="871233"/>
                  <a:pt x="1115244" y="863721"/>
                  <a:pt x="1117724" y="857460"/>
                </a:cubicBezTo>
                <a:cubicBezTo>
                  <a:pt x="1118965" y="854956"/>
                  <a:pt x="1120205" y="851200"/>
                  <a:pt x="1121445" y="848696"/>
                </a:cubicBezTo>
                <a:lnTo>
                  <a:pt x="1121445" y="847444"/>
                </a:lnTo>
                <a:cubicBezTo>
                  <a:pt x="1123926" y="844940"/>
                  <a:pt x="1125166" y="842436"/>
                  <a:pt x="1126407" y="839932"/>
                </a:cubicBezTo>
                <a:cubicBezTo>
                  <a:pt x="1127647" y="838679"/>
                  <a:pt x="1127647" y="838679"/>
                  <a:pt x="1127647" y="837427"/>
                </a:cubicBezTo>
                <a:cubicBezTo>
                  <a:pt x="1128887" y="836175"/>
                  <a:pt x="1131368" y="833671"/>
                  <a:pt x="1132608" y="832419"/>
                </a:cubicBezTo>
                <a:cubicBezTo>
                  <a:pt x="1132608" y="831167"/>
                  <a:pt x="1135089" y="829915"/>
                  <a:pt x="1135089" y="828663"/>
                </a:cubicBezTo>
                <a:cubicBezTo>
                  <a:pt x="1136330" y="828663"/>
                  <a:pt x="1137570" y="827411"/>
                  <a:pt x="1137570" y="827411"/>
                </a:cubicBezTo>
                <a:cubicBezTo>
                  <a:pt x="1138810" y="826159"/>
                  <a:pt x="1138810" y="826159"/>
                  <a:pt x="1140051" y="824907"/>
                </a:cubicBezTo>
                <a:cubicBezTo>
                  <a:pt x="1140051" y="824907"/>
                  <a:pt x="1140051" y="824907"/>
                  <a:pt x="1141291" y="823655"/>
                </a:cubicBezTo>
                <a:lnTo>
                  <a:pt x="1141291" y="698448"/>
                </a:lnTo>
                <a:cubicBezTo>
                  <a:pt x="1141291" y="679667"/>
                  <a:pt x="1127647" y="664642"/>
                  <a:pt x="1107802" y="664642"/>
                </a:cubicBezTo>
                <a:close/>
                <a:moveTo>
                  <a:pt x="186759" y="236193"/>
                </a:moveTo>
                <a:lnTo>
                  <a:pt x="186759" y="523588"/>
                </a:lnTo>
                <a:cubicBezTo>
                  <a:pt x="186759" y="526076"/>
                  <a:pt x="188002" y="526076"/>
                  <a:pt x="189245" y="526076"/>
                </a:cubicBezTo>
                <a:lnTo>
                  <a:pt x="1138802" y="526076"/>
                </a:lnTo>
                <a:cubicBezTo>
                  <a:pt x="1140044" y="526076"/>
                  <a:pt x="1141287" y="526076"/>
                  <a:pt x="1141287" y="523588"/>
                </a:cubicBezTo>
                <a:lnTo>
                  <a:pt x="1141287" y="236193"/>
                </a:lnTo>
                <a:close/>
                <a:moveTo>
                  <a:pt x="43943" y="236193"/>
                </a:moveTo>
                <a:lnTo>
                  <a:pt x="43943" y="1068720"/>
                </a:lnTo>
                <a:cubicBezTo>
                  <a:pt x="43943" y="1084897"/>
                  <a:pt x="56425" y="1097342"/>
                  <a:pt x="72650" y="1097342"/>
                </a:cubicBezTo>
                <a:lnTo>
                  <a:pt x="1081150" y="1097342"/>
                </a:lnTo>
                <a:cubicBezTo>
                  <a:pt x="1081150" y="1096097"/>
                  <a:pt x="1082398" y="1094853"/>
                  <a:pt x="1083646" y="1093608"/>
                </a:cubicBezTo>
                <a:cubicBezTo>
                  <a:pt x="1083646" y="1092364"/>
                  <a:pt x="1084895" y="1091119"/>
                  <a:pt x="1084895" y="1089875"/>
                </a:cubicBezTo>
                <a:cubicBezTo>
                  <a:pt x="1087391" y="1086142"/>
                  <a:pt x="1088639" y="1083653"/>
                  <a:pt x="1091135" y="1081164"/>
                </a:cubicBezTo>
                <a:cubicBezTo>
                  <a:pt x="1096128" y="1076186"/>
                  <a:pt x="1097376" y="1069964"/>
                  <a:pt x="1096128" y="1063742"/>
                </a:cubicBezTo>
                <a:cubicBezTo>
                  <a:pt x="1094880" y="1056275"/>
                  <a:pt x="1091135" y="1051297"/>
                  <a:pt x="1084895" y="1048809"/>
                </a:cubicBezTo>
                <a:cubicBezTo>
                  <a:pt x="1083646" y="1047564"/>
                  <a:pt x="1082398" y="1046320"/>
                  <a:pt x="1079902" y="1045075"/>
                </a:cubicBezTo>
                <a:cubicBezTo>
                  <a:pt x="1078654" y="1045075"/>
                  <a:pt x="1077406" y="1045075"/>
                  <a:pt x="1074909" y="1045075"/>
                </a:cubicBezTo>
                <a:lnTo>
                  <a:pt x="831522" y="1045075"/>
                </a:lnTo>
                <a:cubicBezTo>
                  <a:pt x="769114" y="1045075"/>
                  <a:pt x="717941" y="994053"/>
                  <a:pt x="717941" y="931832"/>
                </a:cubicBezTo>
                <a:lnTo>
                  <a:pt x="717941" y="697878"/>
                </a:lnTo>
                <a:cubicBezTo>
                  <a:pt x="717941" y="655568"/>
                  <a:pt x="751640" y="620723"/>
                  <a:pt x="792829" y="620723"/>
                </a:cubicBezTo>
                <a:lnTo>
                  <a:pt x="1112354" y="620723"/>
                </a:lnTo>
                <a:cubicBezTo>
                  <a:pt x="1156039" y="620723"/>
                  <a:pt x="1189739" y="655568"/>
                  <a:pt x="1189739" y="697878"/>
                </a:cubicBezTo>
                <a:lnTo>
                  <a:pt x="1189739" y="809877"/>
                </a:lnTo>
                <a:cubicBezTo>
                  <a:pt x="1198476" y="811122"/>
                  <a:pt x="1208461" y="813611"/>
                  <a:pt x="1218446" y="819833"/>
                </a:cubicBezTo>
                <a:cubicBezTo>
                  <a:pt x="1223438" y="823566"/>
                  <a:pt x="1229679" y="823566"/>
                  <a:pt x="1235920" y="821077"/>
                </a:cubicBezTo>
                <a:cubicBezTo>
                  <a:pt x="1242161" y="819833"/>
                  <a:pt x="1248401" y="813611"/>
                  <a:pt x="1249649" y="807389"/>
                </a:cubicBezTo>
                <a:cubicBezTo>
                  <a:pt x="1250898" y="803655"/>
                  <a:pt x="1253394" y="799922"/>
                  <a:pt x="1255890" y="796189"/>
                </a:cubicBezTo>
                <a:cubicBezTo>
                  <a:pt x="1255890" y="794944"/>
                  <a:pt x="1257138" y="793700"/>
                  <a:pt x="1257138" y="792455"/>
                </a:cubicBezTo>
                <a:cubicBezTo>
                  <a:pt x="1259635" y="789967"/>
                  <a:pt x="1262131" y="786233"/>
                  <a:pt x="1264627" y="783744"/>
                </a:cubicBezTo>
                <a:cubicBezTo>
                  <a:pt x="1264627" y="783744"/>
                  <a:pt x="1265875" y="783744"/>
                  <a:pt x="1265875" y="782500"/>
                </a:cubicBezTo>
                <a:cubicBezTo>
                  <a:pt x="1268372" y="780011"/>
                  <a:pt x="1272116" y="777522"/>
                  <a:pt x="1275860" y="775033"/>
                </a:cubicBezTo>
                <a:cubicBezTo>
                  <a:pt x="1275860" y="775033"/>
                  <a:pt x="1277109" y="773789"/>
                  <a:pt x="1278357" y="773789"/>
                </a:cubicBezTo>
                <a:cubicBezTo>
                  <a:pt x="1280853" y="771300"/>
                  <a:pt x="1284597" y="770056"/>
                  <a:pt x="1288342" y="768811"/>
                </a:cubicBezTo>
                <a:cubicBezTo>
                  <a:pt x="1288342" y="768811"/>
                  <a:pt x="1288342" y="768811"/>
                  <a:pt x="1289590" y="767567"/>
                </a:cubicBezTo>
                <a:lnTo>
                  <a:pt x="1289590" y="236193"/>
                </a:lnTo>
                <a:lnTo>
                  <a:pt x="1189739" y="236193"/>
                </a:lnTo>
                <a:lnTo>
                  <a:pt x="1189739" y="523658"/>
                </a:lnTo>
                <a:cubicBezTo>
                  <a:pt x="1189739" y="548546"/>
                  <a:pt x="1169768" y="569702"/>
                  <a:pt x="1143557" y="569702"/>
                </a:cubicBezTo>
                <a:lnTo>
                  <a:pt x="189976" y="569702"/>
                </a:lnTo>
                <a:cubicBezTo>
                  <a:pt x="165013" y="569702"/>
                  <a:pt x="143795" y="548546"/>
                  <a:pt x="143795" y="523658"/>
                </a:cubicBezTo>
                <a:lnTo>
                  <a:pt x="143795" y="236193"/>
                </a:lnTo>
                <a:close/>
                <a:moveTo>
                  <a:pt x="165227" y="98872"/>
                </a:moveTo>
                <a:lnTo>
                  <a:pt x="307165" y="98872"/>
                </a:lnTo>
                <a:cubicBezTo>
                  <a:pt x="319616" y="98872"/>
                  <a:pt x="328331" y="108637"/>
                  <a:pt x="328331" y="119623"/>
                </a:cubicBezTo>
                <a:cubicBezTo>
                  <a:pt x="328331" y="131829"/>
                  <a:pt x="319616" y="141594"/>
                  <a:pt x="307165" y="141594"/>
                </a:cubicBezTo>
                <a:lnTo>
                  <a:pt x="165227" y="141594"/>
                </a:lnTo>
                <a:cubicBezTo>
                  <a:pt x="152777" y="141594"/>
                  <a:pt x="142816" y="131829"/>
                  <a:pt x="142816" y="119623"/>
                </a:cubicBezTo>
                <a:cubicBezTo>
                  <a:pt x="142816" y="108637"/>
                  <a:pt x="152777" y="98872"/>
                  <a:pt x="165227" y="98872"/>
                </a:cubicBezTo>
                <a:close/>
                <a:moveTo>
                  <a:pt x="1167881" y="93378"/>
                </a:moveTo>
                <a:cubicBezTo>
                  <a:pt x="1180556" y="93378"/>
                  <a:pt x="1190697" y="103786"/>
                  <a:pt x="1190697" y="116796"/>
                </a:cubicBezTo>
                <a:cubicBezTo>
                  <a:pt x="1190697" y="131107"/>
                  <a:pt x="1180556" y="141515"/>
                  <a:pt x="1167881" y="141515"/>
                </a:cubicBezTo>
                <a:cubicBezTo>
                  <a:pt x="1153937" y="141515"/>
                  <a:pt x="1142529" y="131107"/>
                  <a:pt x="1142529" y="116796"/>
                </a:cubicBezTo>
                <a:cubicBezTo>
                  <a:pt x="1142529" y="103786"/>
                  <a:pt x="1153937" y="93378"/>
                  <a:pt x="1167881" y="93378"/>
                </a:cubicBezTo>
                <a:close/>
                <a:moveTo>
                  <a:pt x="1068373" y="93378"/>
                </a:moveTo>
                <a:cubicBezTo>
                  <a:pt x="1081382" y="93378"/>
                  <a:pt x="1091790" y="103786"/>
                  <a:pt x="1091790" y="116796"/>
                </a:cubicBezTo>
                <a:cubicBezTo>
                  <a:pt x="1091790" y="131107"/>
                  <a:pt x="1081382" y="141515"/>
                  <a:pt x="1068373" y="141515"/>
                </a:cubicBezTo>
                <a:cubicBezTo>
                  <a:pt x="1055364" y="141515"/>
                  <a:pt x="1043656" y="131107"/>
                  <a:pt x="1043656" y="116796"/>
                </a:cubicBezTo>
                <a:cubicBezTo>
                  <a:pt x="1043656" y="103786"/>
                  <a:pt x="1055364" y="93378"/>
                  <a:pt x="1068373" y="93378"/>
                </a:cubicBezTo>
                <a:close/>
                <a:moveTo>
                  <a:pt x="974994" y="93378"/>
                </a:moveTo>
                <a:cubicBezTo>
                  <a:pt x="988004" y="93378"/>
                  <a:pt x="998412" y="103786"/>
                  <a:pt x="998412" y="116796"/>
                </a:cubicBezTo>
                <a:cubicBezTo>
                  <a:pt x="998412" y="131107"/>
                  <a:pt x="988004" y="141515"/>
                  <a:pt x="974994" y="141515"/>
                </a:cubicBezTo>
                <a:cubicBezTo>
                  <a:pt x="960683" y="141515"/>
                  <a:pt x="950275" y="131107"/>
                  <a:pt x="950275" y="116796"/>
                </a:cubicBezTo>
                <a:cubicBezTo>
                  <a:pt x="950275" y="103786"/>
                  <a:pt x="960683" y="93378"/>
                  <a:pt x="974994" y="93378"/>
                </a:cubicBezTo>
                <a:close/>
                <a:moveTo>
                  <a:pt x="72651" y="43943"/>
                </a:moveTo>
                <a:cubicBezTo>
                  <a:pt x="56426" y="43943"/>
                  <a:pt x="43944" y="57538"/>
                  <a:pt x="43944" y="72369"/>
                </a:cubicBezTo>
                <a:lnTo>
                  <a:pt x="43944" y="191015"/>
                </a:lnTo>
                <a:lnTo>
                  <a:pt x="143796" y="191015"/>
                </a:lnTo>
                <a:lnTo>
                  <a:pt x="1189740" y="191015"/>
                </a:lnTo>
                <a:lnTo>
                  <a:pt x="1289591" y="191015"/>
                </a:lnTo>
                <a:lnTo>
                  <a:pt x="1289591" y="72369"/>
                </a:lnTo>
                <a:cubicBezTo>
                  <a:pt x="1289591" y="57538"/>
                  <a:pt x="1277110" y="43943"/>
                  <a:pt x="1262132" y="43943"/>
                </a:cubicBezTo>
                <a:close/>
                <a:moveTo>
                  <a:pt x="71012" y="0"/>
                </a:moveTo>
                <a:lnTo>
                  <a:pt x="1258279" y="0"/>
                </a:lnTo>
                <a:cubicBezTo>
                  <a:pt x="1296900" y="0"/>
                  <a:pt x="1328045" y="31155"/>
                  <a:pt x="1328045" y="71034"/>
                </a:cubicBezTo>
                <a:lnTo>
                  <a:pt x="1328045" y="766416"/>
                </a:lnTo>
                <a:cubicBezTo>
                  <a:pt x="1346732" y="772647"/>
                  <a:pt x="1361682" y="786355"/>
                  <a:pt x="1367911" y="805048"/>
                </a:cubicBezTo>
                <a:cubicBezTo>
                  <a:pt x="1370403" y="811279"/>
                  <a:pt x="1375386" y="817510"/>
                  <a:pt x="1381615" y="818757"/>
                </a:cubicBezTo>
                <a:cubicBezTo>
                  <a:pt x="1387845" y="821249"/>
                  <a:pt x="1395319" y="821249"/>
                  <a:pt x="1400303" y="817510"/>
                </a:cubicBezTo>
                <a:cubicBezTo>
                  <a:pt x="1423973" y="802556"/>
                  <a:pt x="1453873" y="805048"/>
                  <a:pt x="1475052" y="823741"/>
                </a:cubicBezTo>
                <a:cubicBezTo>
                  <a:pt x="1497477" y="841188"/>
                  <a:pt x="1503706" y="869851"/>
                  <a:pt x="1493739" y="896021"/>
                </a:cubicBezTo>
                <a:cubicBezTo>
                  <a:pt x="1491248" y="902252"/>
                  <a:pt x="1492493" y="909729"/>
                  <a:pt x="1494985" y="914714"/>
                </a:cubicBezTo>
                <a:cubicBezTo>
                  <a:pt x="1498723" y="920945"/>
                  <a:pt x="1504952" y="924684"/>
                  <a:pt x="1511181" y="924684"/>
                </a:cubicBezTo>
                <a:cubicBezTo>
                  <a:pt x="1538589" y="929669"/>
                  <a:pt x="1559768" y="950854"/>
                  <a:pt x="1564751" y="978270"/>
                </a:cubicBezTo>
                <a:cubicBezTo>
                  <a:pt x="1569734" y="1005687"/>
                  <a:pt x="1557276" y="1033104"/>
                  <a:pt x="1532360" y="1045566"/>
                </a:cubicBezTo>
                <a:cubicBezTo>
                  <a:pt x="1526131" y="1049304"/>
                  <a:pt x="1522393" y="1054289"/>
                  <a:pt x="1521147" y="1061766"/>
                </a:cubicBezTo>
                <a:cubicBezTo>
                  <a:pt x="1519902" y="1067997"/>
                  <a:pt x="1522393" y="1074228"/>
                  <a:pt x="1526131" y="1079213"/>
                </a:cubicBezTo>
                <a:cubicBezTo>
                  <a:pt x="1544818" y="1100398"/>
                  <a:pt x="1547310" y="1130308"/>
                  <a:pt x="1533606" y="1153985"/>
                </a:cubicBezTo>
                <a:cubicBezTo>
                  <a:pt x="1519902" y="1177663"/>
                  <a:pt x="1492493" y="1190125"/>
                  <a:pt x="1465085" y="1186387"/>
                </a:cubicBezTo>
                <a:cubicBezTo>
                  <a:pt x="1458856" y="1183894"/>
                  <a:pt x="1452627" y="1186387"/>
                  <a:pt x="1447644" y="1190125"/>
                </a:cubicBezTo>
                <a:cubicBezTo>
                  <a:pt x="1441415" y="1193864"/>
                  <a:pt x="1438923" y="1201341"/>
                  <a:pt x="1438923" y="1207572"/>
                </a:cubicBezTo>
                <a:cubicBezTo>
                  <a:pt x="1440169" y="1234989"/>
                  <a:pt x="1422728" y="1259913"/>
                  <a:pt x="1396565" y="1268636"/>
                </a:cubicBezTo>
                <a:cubicBezTo>
                  <a:pt x="1370403" y="1278606"/>
                  <a:pt x="1341749" y="1271129"/>
                  <a:pt x="1324308" y="1248697"/>
                </a:cubicBezTo>
                <a:cubicBezTo>
                  <a:pt x="1315587" y="1238727"/>
                  <a:pt x="1298145" y="1238727"/>
                  <a:pt x="1290671" y="1248697"/>
                </a:cubicBezTo>
                <a:cubicBezTo>
                  <a:pt x="1276966" y="1264898"/>
                  <a:pt x="1259525" y="1273621"/>
                  <a:pt x="1239592" y="1273621"/>
                </a:cubicBezTo>
                <a:cubicBezTo>
                  <a:pt x="1232117" y="1273621"/>
                  <a:pt x="1224642" y="1272375"/>
                  <a:pt x="1218413" y="1268636"/>
                </a:cubicBezTo>
                <a:cubicBezTo>
                  <a:pt x="1191005" y="1259913"/>
                  <a:pt x="1174809" y="1234989"/>
                  <a:pt x="1174809" y="1207572"/>
                </a:cubicBezTo>
                <a:cubicBezTo>
                  <a:pt x="1174809" y="1201341"/>
                  <a:pt x="1172318" y="1193864"/>
                  <a:pt x="1167334" y="1190125"/>
                </a:cubicBezTo>
                <a:cubicBezTo>
                  <a:pt x="1162351" y="1186387"/>
                  <a:pt x="1154876" y="1183894"/>
                  <a:pt x="1148647" y="1186387"/>
                </a:cubicBezTo>
                <a:cubicBezTo>
                  <a:pt x="1121239" y="1190125"/>
                  <a:pt x="1095077" y="1177663"/>
                  <a:pt x="1081373" y="1153985"/>
                </a:cubicBezTo>
                <a:cubicBezTo>
                  <a:pt x="1077635" y="1149000"/>
                  <a:pt x="1075144" y="1144016"/>
                  <a:pt x="1073898" y="1139031"/>
                </a:cubicBezTo>
                <a:lnTo>
                  <a:pt x="71012" y="1139031"/>
                </a:lnTo>
                <a:cubicBezTo>
                  <a:pt x="31146" y="1139031"/>
                  <a:pt x="0" y="1106630"/>
                  <a:pt x="0" y="1066751"/>
                </a:cubicBezTo>
                <a:lnTo>
                  <a:pt x="0" y="71034"/>
                </a:lnTo>
                <a:cubicBezTo>
                  <a:pt x="0" y="31155"/>
                  <a:pt x="31146" y="0"/>
                  <a:pt x="710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108A1-256A-C54B-9D91-8F230A57B27E}"/>
              </a:ext>
            </a:extLst>
          </p:cNvPr>
          <p:cNvSpPr txBox="1"/>
          <p:nvPr/>
        </p:nvSpPr>
        <p:spPr>
          <a:xfrm>
            <a:off x="1992828" y="3979684"/>
            <a:ext cx="42065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CA222-65C2-EF4A-8513-77C395576089}"/>
              </a:ext>
            </a:extLst>
          </p:cNvPr>
          <p:cNvSpPr txBox="1"/>
          <p:nvPr/>
        </p:nvSpPr>
        <p:spPr>
          <a:xfrm>
            <a:off x="7386359" y="3979684"/>
            <a:ext cx="42065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268589-BE56-AB41-8920-E0C064DB998D}"/>
              </a:ext>
            </a:extLst>
          </p:cNvPr>
          <p:cNvSpPr txBox="1"/>
          <p:nvPr/>
        </p:nvSpPr>
        <p:spPr>
          <a:xfrm>
            <a:off x="12779891" y="3979684"/>
            <a:ext cx="42065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B1521-013E-A24F-94E1-B029F2180903}"/>
              </a:ext>
            </a:extLst>
          </p:cNvPr>
          <p:cNvSpPr txBox="1"/>
          <p:nvPr/>
        </p:nvSpPr>
        <p:spPr>
          <a:xfrm>
            <a:off x="18171172" y="3979684"/>
            <a:ext cx="420650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0C4AB-665D-6945-9C9A-778B7C7D1A45}"/>
              </a:ext>
            </a:extLst>
          </p:cNvPr>
          <p:cNvSpPr txBox="1"/>
          <p:nvPr/>
        </p:nvSpPr>
        <p:spPr>
          <a:xfrm>
            <a:off x="2084090" y="10520225"/>
            <a:ext cx="403534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GENERAL OBJECTIVE OF </a:t>
            </a:r>
          </a:p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THE COMPANY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F9AFC-8C77-6844-A234-59012AF6AE9E}"/>
              </a:ext>
            </a:extLst>
          </p:cNvPr>
          <p:cNvSpPr txBox="1"/>
          <p:nvPr/>
        </p:nvSpPr>
        <p:spPr>
          <a:xfrm>
            <a:off x="7385710" y="10526513"/>
            <a:ext cx="420440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CORPORATE COMMUNICATION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5D009-7762-584F-8935-BCCA82DA0A63}"/>
              </a:ext>
            </a:extLst>
          </p:cNvPr>
          <p:cNvSpPr txBox="1"/>
          <p:nvPr/>
        </p:nvSpPr>
        <p:spPr>
          <a:xfrm>
            <a:off x="12781993" y="10518752"/>
            <a:ext cx="420440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STRUCTURE, PROCESS, PEOPLE IN MANAGEMENT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80DA7-12B2-844F-B55D-B33E93F9F2B2}"/>
              </a:ext>
            </a:extLst>
          </p:cNvPr>
          <p:cNvSpPr txBox="1"/>
          <p:nvPr/>
        </p:nvSpPr>
        <p:spPr>
          <a:xfrm>
            <a:off x="18178305" y="10522903"/>
            <a:ext cx="4204404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EVALUATION OF CORPORATE </a:t>
            </a:r>
          </a:p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9F8ED5-9946-CE46-A0C7-34197D118909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47AD8-5B8F-044C-9E1B-E066B04E8E5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542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B96383E5-AA2C-C94D-8F22-EA22AE784F4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71027" y="5138004"/>
            <a:ext cx="6786562" cy="6017240"/>
          </a:xfrm>
          <a:prstGeom prst="round2SameRect">
            <a:avLst>
              <a:gd name="adj1" fmla="val 10883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7741AC37-039A-E041-932F-4284A9B19D8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963144" y="5138004"/>
            <a:ext cx="6786562" cy="6017240"/>
          </a:xfrm>
          <a:prstGeom prst="round2SameRect">
            <a:avLst>
              <a:gd name="adj1" fmla="val 10883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60A26F40-6BCC-D142-AFC4-6A92F2DF545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55266" y="5138004"/>
            <a:ext cx="6786562" cy="6017240"/>
          </a:xfrm>
          <a:prstGeom prst="round2SameRect">
            <a:avLst>
              <a:gd name="adj1" fmla="val 10883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1" name="Freeform 360">
            <a:extLst>
              <a:ext uri="{FF2B5EF4-FFF2-40B4-BE49-F238E27FC236}">
                <a16:creationId xmlns:a16="http://schemas.microsoft.com/office/drawing/2014/main" id="{54177AE8-7B41-FB4C-88D7-7A78038F1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802" y="5522670"/>
            <a:ext cx="1597855" cy="1416516"/>
          </a:xfrm>
          <a:custGeom>
            <a:avLst/>
            <a:gdLst>
              <a:gd name="connsiteX0" fmla="*/ 1268797 w 1597855"/>
              <a:gd name="connsiteY0" fmla="*/ 1291368 h 1416516"/>
              <a:gd name="connsiteX1" fmla="*/ 1492766 w 1597855"/>
              <a:gd name="connsiteY1" fmla="*/ 1291368 h 1416516"/>
              <a:gd name="connsiteX2" fmla="*/ 1515415 w 1597855"/>
              <a:gd name="connsiteY2" fmla="*/ 1312721 h 1416516"/>
              <a:gd name="connsiteX3" fmla="*/ 1492766 w 1597855"/>
              <a:gd name="connsiteY3" fmla="*/ 1334074 h 1416516"/>
              <a:gd name="connsiteX4" fmla="*/ 1268797 w 1597855"/>
              <a:gd name="connsiteY4" fmla="*/ 1334074 h 1416516"/>
              <a:gd name="connsiteX5" fmla="*/ 1247407 w 1597855"/>
              <a:gd name="connsiteY5" fmla="*/ 1312721 h 1416516"/>
              <a:gd name="connsiteX6" fmla="*/ 1268797 w 1597855"/>
              <a:gd name="connsiteY6" fmla="*/ 1291368 h 1416516"/>
              <a:gd name="connsiteX7" fmla="*/ 113231 w 1597855"/>
              <a:gd name="connsiteY7" fmla="*/ 1291368 h 1416516"/>
              <a:gd name="connsiteX8" fmla="*/ 334896 w 1597855"/>
              <a:gd name="connsiteY8" fmla="*/ 1291368 h 1416516"/>
              <a:gd name="connsiteX9" fmla="*/ 355948 w 1597855"/>
              <a:gd name="connsiteY9" fmla="*/ 1312721 h 1416516"/>
              <a:gd name="connsiteX10" fmla="*/ 334896 w 1597855"/>
              <a:gd name="connsiteY10" fmla="*/ 1334074 h 1416516"/>
              <a:gd name="connsiteX11" fmla="*/ 113231 w 1597855"/>
              <a:gd name="connsiteY11" fmla="*/ 1334074 h 1416516"/>
              <a:gd name="connsiteX12" fmla="*/ 93417 w 1597855"/>
              <a:gd name="connsiteY12" fmla="*/ 1312721 h 1416516"/>
              <a:gd name="connsiteX13" fmla="*/ 113231 w 1597855"/>
              <a:gd name="connsiteY13" fmla="*/ 1291368 h 1416516"/>
              <a:gd name="connsiteX14" fmla="*/ 1268797 w 1597855"/>
              <a:gd name="connsiteY14" fmla="*/ 1203445 h 1416516"/>
              <a:gd name="connsiteX15" fmla="*/ 1492766 w 1597855"/>
              <a:gd name="connsiteY15" fmla="*/ 1203445 h 1416516"/>
              <a:gd name="connsiteX16" fmla="*/ 1515415 w 1597855"/>
              <a:gd name="connsiteY16" fmla="*/ 1225426 h 1416516"/>
              <a:gd name="connsiteX17" fmla="*/ 1492766 w 1597855"/>
              <a:gd name="connsiteY17" fmla="*/ 1246114 h 1416516"/>
              <a:gd name="connsiteX18" fmla="*/ 1268797 w 1597855"/>
              <a:gd name="connsiteY18" fmla="*/ 1246114 h 1416516"/>
              <a:gd name="connsiteX19" fmla="*/ 1247407 w 1597855"/>
              <a:gd name="connsiteY19" fmla="*/ 1225426 h 1416516"/>
              <a:gd name="connsiteX20" fmla="*/ 1268797 w 1597855"/>
              <a:gd name="connsiteY20" fmla="*/ 1203445 h 1416516"/>
              <a:gd name="connsiteX21" fmla="*/ 113231 w 1597855"/>
              <a:gd name="connsiteY21" fmla="*/ 1203445 h 1416516"/>
              <a:gd name="connsiteX22" fmla="*/ 334896 w 1597855"/>
              <a:gd name="connsiteY22" fmla="*/ 1203445 h 1416516"/>
              <a:gd name="connsiteX23" fmla="*/ 355948 w 1597855"/>
              <a:gd name="connsiteY23" fmla="*/ 1225426 h 1416516"/>
              <a:gd name="connsiteX24" fmla="*/ 334896 w 1597855"/>
              <a:gd name="connsiteY24" fmla="*/ 1246114 h 1416516"/>
              <a:gd name="connsiteX25" fmla="*/ 113231 w 1597855"/>
              <a:gd name="connsiteY25" fmla="*/ 1246114 h 1416516"/>
              <a:gd name="connsiteX26" fmla="*/ 93417 w 1597855"/>
              <a:gd name="connsiteY26" fmla="*/ 1225426 h 1416516"/>
              <a:gd name="connsiteX27" fmla="*/ 113231 w 1597855"/>
              <a:gd name="connsiteY27" fmla="*/ 1203445 h 1416516"/>
              <a:gd name="connsiteX28" fmla="*/ 1198391 w 1597855"/>
              <a:gd name="connsiteY28" fmla="*/ 1150368 h 1416516"/>
              <a:gd name="connsiteX29" fmla="*/ 1198391 w 1597855"/>
              <a:gd name="connsiteY29" fmla="*/ 1368012 h 1416516"/>
              <a:gd name="connsiteX30" fmla="*/ 1198391 w 1597855"/>
              <a:gd name="connsiteY30" fmla="*/ 1375474 h 1416516"/>
              <a:gd name="connsiteX31" fmla="*/ 1555544 w 1597855"/>
              <a:gd name="connsiteY31" fmla="*/ 1375474 h 1416516"/>
              <a:gd name="connsiteX32" fmla="*/ 1555544 w 1597855"/>
              <a:gd name="connsiteY32" fmla="*/ 1200115 h 1416516"/>
              <a:gd name="connsiteX33" fmla="*/ 1507011 w 1597855"/>
              <a:gd name="connsiteY33" fmla="*/ 1150368 h 1416516"/>
              <a:gd name="connsiteX34" fmla="*/ 723017 w 1597855"/>
              <a:gd name="connsiteY34" fmla="*/ 1150368 h 1416516"/>
              <a:gd name="connsiteX35" fmla="*/ 708084 w 1597855"/>
              <a:gd name="connsiteY35" fmla="*/ 1165292 h 1416516"/>
              <a:gd name="connsiteX36" fmla="*/ 708084 w 1597855"/>
              <a:gd name="connsiteY36" fmla="*/ 1375474 h 1416516"/>
              <a:gd name="connsiteX37" fmla="*/ 888527 w 1597855"/>
              <a:gd name="connsiteY37" fmla="*/ 1375474 h 1416516"/>
              <a:gd name="connsiteX38" fmla="*/ 888527 w 1597855"/>
              <a:gd name="connsiteY38" fmla="*/ 1165292 h 1416516"/>
              <a:gd name="connsiteX39" fmla="*/ 874838 w 1597855"/>
              <a:gd name="connsiteY39" fmla="*/ 1150368 h 1416516"/>
              <a:gd name="connsiteX40" fmla="*/ 90844 w 1597855"/>
              <a:gd name="connsiteY40" fmla="*/ 1150368 h 1416516"/>
              <a:gd name="connsiteX41" fmla="*/ 41066 w 1597855"/>
              <a:gd name="connsiteY41" fmla="*/ 1200115 h 1416516"/>
              <a:gd name="connsiteX42" fmla="*/ 41066 w 1597855"/>
              <a:gd name="connsiteY42" fmla="*/ 1375474 h 1416516"/>
              <a:gd name="connsiteX43" fmla="*/ 399464 w 1597855"/>
              <a:gd name="connsiteY43" fmla="*/ 1375474 h 1416516"/>
              <a:gd name="connsiteX44" fmla="*/ 399464 w 1597855"/>
              <a:gd name="connsiteY44" fmla="*/ 1368012 h 1416516"/>
              <a:gd name="connsiteX45" fmla="*/ 399464 w 1597855"/>
              <a:gd name="connsiteY45" fmla="*/ 1150368 h 1416516"/>
              <a:gd name="connsiteX46" fmla="*/ 1004991 w 1597855"/>
              <a:gd name="connsiteY46" fmla="*/ 1115522 h 1416516"/>
              <a:gd name="connsiteX47" fmla="*/ 1048952 w 1597855"/>
              <a:gd name="connsiteY47" fmla="*/ 1115522 h 1416516"/>
              <a:gd name="connsiteX48" fmla="*/ 1070305 w 1597855"/>
              <a:gd name="connsiteY48" fmla="*/ 1136875 h 1416516"/>
              <a:gd name="connsiteX49" fmla="*/ 1048952 w 1597855"/>
              <a:gd name="connsiteY49" fmla="*/ 1158228 h 1416516"/>
              <a:gd name="connsiteX50" fmla="*/ 1004991 w 1597855"/>
              <a:gd name="connsiteY50" fmla="*/ 1158228 h 1416516"/>
              <a:gd name="connsiteX51" fmla="*/ 983638 w 1597855"/>
              <a:gd name="connsiteY51" fmla="*/ 1136875 h 1416516"/>
              <a:gd name="connsiteX52" fmla="*/ 1004991 w 1597855"/>
              <a:gd name="connsiteY52" fmla="*/ 1115522 h 1416516"/>
              <a:gd name="connsiteX53" fmla="*/ 558626 w 1597855"/>
              <a:gd name="connsiteY53" fmla="*/ 1115522 h 1416516"/>
              <a:gd name="connsiteX54" fmla="*/ 603843 w 1597855"/>
              <a:gd name="connsiteY54" fmla="*/ 1115522 h 1416516"/>
              <a:gd name="connsiteX55" fmla="*/ 625196 w 1597855"/>
              <a:gd name="connsiteY55" fmla="*/ 1136875 h 1416516"/>
              <a:gd name="connsiteX56" fmla="*/ 603843 w 1597855"/>
              <a:gd name="connsiteY56" fmla="*/ 1158228 h 1416516"/>
              <a:gd name="connsiteX57" fmla="*/ 558626 w 1597855"/>
              <a:gd name="connsiteY57" fmla="*/ 1158228 h 1416516"/>
              <a:gd name="connsiteX58" fmla="*/ 538529 w 1597855"/>
              <a:gd name="connsiteY58" fmla="*/ 1136875 h 1416516"/>
              <a:gd name="connsiteX59" fmla="*/ 558626 w 1597855"/>
              <a:gd name="connsiteY59" fmla="*/ 1115522 h 1416516"/>
              <a:gd name="connsiteX60" fmla="*/ 960827 w 1597855"/>
              <a:gd name="connsiteY60" fmla="*/ 978144 h 1416516"/>
              <a:gd name="connsiteX61" fmla="*/ 1049165 w 1597855"/>
              <a:gd name="connsiteY61" fmla="*/ 978144 h 1416516"/>
              <a:gd name="connsiteX62" fmla="*/ 1070317 w 1597855"/>
              <a:gd name="connsiteY62" fmla="*/ 1000125 h 1416516"/>
              <a:gd name="connsiteX63" fmla="*/ 1049165 w 1597855"/>
              <a:gd name="connsiteY63" fmla="*/ 1020813 h 1416516"/>
              <a:gd name="connsiteX64" fmla="*/ 960827 w 1597855"/>
              <a:gd name="connsiteY64" fmla="*/ 1020813 h 1416516"/>
              <a:gd name="connsiteX65" fmla="*/ 939676 w 1597855"/>
              <a:gd name="connsiteY65" fmla="*/ 1000125 h 1416516"/>
              <a:gd name="connsiteX66" fmla="*/ 960827 w 1597855"/>
              <a:gd name="connsiteY66" fmla="*/ 978144 h 1416516"/>
              <a:gd name="connsiteX67" fmla="*/ 757507 w 1597855"/>
              <a:gd name="connsiteY67" fmla="*/ 978144 h 1416516"/>
              <a:gd name="connsiteX68" fmla="*/ 845845 w 1597855"/>
              <a:gd name="connsiteY68" fmla="*/ 978144 h 1416516"/>
              <a:gd name="connsiteX69" fmla="*/ 866997 w 1597855"/>
              <a:gd name="connsiteY69" fmla="*/ 998832 h 1416516"/>
              <a:gd name="connsiteX70" fmla="*/ 845845 w 1597855"/>
              <a:gd name="connsiteY70" fmla="*/ 1020813 h 1416516"/>
              <a:gd name="connsiteX71" fmla="*/ 757507 w 1597855"/>
              <a:gd name="connsiteY71" fmla="*/ 1020813 h 1416516"/>
              <a:gd name="connsiteX72" fmla="*/ 736356 w 1597855"/>
              <a:gd name="connsiteY72" fmla="*/ 998832 h 1416516"/>
              <a:gd name="connsiteX73" fmla="*/ 757507 w 1597855"/>
              <a:gd name="connsiteY73" fmla="*/ 978144 h 1416516"/>
              <a:gd name="connsiteX74" fmla="*/ 558436 w 1597855"/>
              <a:gd name="connsiteY74" fmla="*/ 978144 h 1416516"/>
              <a:gd name="connsiteX75" fmla="*/ 648018 w 1597855"/>
              <a:gd name="connsiteY75" fmla="*/ 978144 h 1416516"/>
              <a:gd name="connsiteX76" fmla="*/ 669170 w 1597855"/>
              <a:gd name="connsiteY76" fmla="*/ 1000125 h 1416516"/>
              <a:gd name="connsiteX77" fmla="*/ 648018 w 1597855"/>
              <a:gd name="connsiteY77" fmla="*/ 1020813 h 1416516"/>
              <a:gd name="connsiteX78" fmla="*/ 558436 w 1597855"/>
              <a:gd name="connsiteY78" fmla="*/ 1020813 h 1416516"/>
              <a:gd name="connsiteX79" fmla="*/ 538529 w 1597855"/>
              <a:gd name="connsiteY79" fmla="*/ 1000125 h 1416516"/>
              <a:gd name="connsiteX80" fmla="*/ 558436 w 1597855"/>
              <a:gd name="connsiteY80" fmla="*/ 978144 h 1416516"/>
              <a:gd name="connsiteX81" fmla="*/ 259553 w 1597855"/>
              <a:gd name="connsiteY81" fmla="*/ 947384 h 1416516"/>
              <a:gd name="connsiteX82" fmla="*/ 275008 w 1597855"/>
              <a:gd name="connsiteY82" fmla="*/ 954016 h 1416516"/>
              <a:gd name="connsiteX83" fmla="*/ 291244 w 1597855"/>
              <a:gd name="connsiteY83" fmla="*/ 970438 h 1416516"/>
              <a:gd name="connsiteX84" fmla="*/ 308729 w 1597855"/>
              <a:gd name="connsiteY84" fmla="*/ 954016 h 1416516"/>
              <a:gd name="connsiteX85" fmla="*/ 323091 w 1597855"/>
              <a:gd name="connsiteY85" fmla="*/ 947384 h 1416516"/>
              <a:gd name="connsiteX86" fmla="*/ 337454 w 1597855"/>
              <a:gd name="connsiteY86" fmla="*/ 954016 h 1416516"/>
              <a:gd name="connsiteX87" fmla="*/ 337454 w 1597855"/>
              <a:gd name="connsiteY87" fmla="*/ 983071 h 1416516"/>
              <a:gd name="connsiteX88" fmla="*/ 321218 w 1597855"/>
              <a:gd name="connsiteY88" fmla="*/ 999493 h 1416516"/>
              <a:gd name="connsiteX89" fmla="*/ 337454 w 1597855"/>
              <a:gd name="connsiteY89" fmla="*/ 1017179 h 1416516"/>
              <a:gd name="connsiteX90" fmla="*/ 337454 w 1597855"/>
              <a:gd name="connsiteY90" fmla="*/ 1047497 h 1416516"/>
              <a:gd name="connsiteX91" fmla="*/ 322467 w 1597855"/>
              <a:gd name="connsiteY91" fmla="*/ 1053813 h 1416516"/>
              <a:gd name="connsiteX92" fmla="*/ 308729 w 1597855"/>
              <a:gd name="connsiteY92" fmla="*/ 1047497 h 1416516"/>
              <a:gd name="connsiteX93" fmla="*/ 291244 w 1597855"/>
              <a:gd name="connsiteY93" fmla="*/ 1029811 h 1416516"/>
              <a:gd name="connsiteX94" fmla="*/ 275008 w 1597855"/>
              <a:gd name="connsiteY94" fmla="*/ 1047497 h 1416516"/>
              <a:gd name="connsiteX95" fmla="*/ 260021 w 1597855"/>
              <a:gd name="connsiteY95" fmla="*/ 1053813 h 1416516"/>
              <a:gd name="connsiteX96" fmla="*/ 245034 w 1597855"/>
              <a:gd name="connsiteY96" fmla="*/ 1047497 h 1416516"/>
              <a:gd name="connsiteX97" fmla="*/ 245034 w 1597855"/>
              <a:gd name="connsiteY97" fmla="*/ 1017179 h 1416516"/>
              <a:gd name="connsiteX98" fmla="*/ 261270 w 1597855"/>
              <a:gd name="connsiteY98" fmla="*/ 999493 h 1416516"/>
              <a:gd name="connsiteX99" fmla="*/ 245034 w 1597855"/>
              <a:gd name="connsiteY99" fmla="*/ 983071 h 1416516"/>
              <a:gd name="connsiteX100" fmla="*/ 245034 w 1597855"/>
              <a:gd name="connsiteY100" fmla="*/ 954016 h 1416516"/>
              <a:gd name="connsiteX101" fmla="*/ 259553 w 1597855"/>
              <a:gd name="connsiteY101" fmla="*/ 947384 h 1416516"/>
              <a:gd name="connsiteX102" fmla="*/ 960827 w 1597855"/>
              <a:gd name="connsiteY102" fmla="*/ 846260 h 1416516"/>
              <a:gd name="connsiteX103" fmla="*/ 1049165 w 1597855"/>
              <a:gd name="connsiteY103" fmla="*/ 846260 h 1416516"/>
              <a:gd name="connsiteX104" fmla="*/ 1070317 w 1597855"/>
              <a:gd name="connsiteY104" fmla="*/ 867613 h 1416516"/>
              <a:gd name="connsiteX105" fmla="*/ 1049165 w 1597855"/>
              <a:gd name="connsiteY105" fmla="*/ 888966 h 1416516"/>
              <a:gd name="connsiteX106" fmla="*/ 960827 w 1597855"/>
              <a:gd name="connsiteY106" fmla="*/ 888966 h 1416516"/>
              <a:gd name="connsiteX107" fmla="*/ 939676 w 1597855"/>
              <a:gd name="connsiteY107" fmla="*/ 867613 h 1416516"/>
              <a:gd name="connsiteX108" fmla="*/ 960827 w 1597855"/>
              <a:gd name="connsiteY108" fmla="*/ 846260 h 1416516"/>
              <a:gd name="connsiteX109" fmla="*/ 757507 w 1597855"/>
              <a:gd name="connsiteY109" fmla="*/ 846260 h 1416516"/>
              <a:gd name="connsiteX110" fmla="*/ 845845 w 1597855"/>
              <a:gd name="connsiteY110" fmla="*/ 846260 h 1416516"/>
              <a:gd name="connsiteX111" fmla="*/ 866997 w 1597855"/>
              <a:gd name="connsiteY111" fmla="*/ 866948 h 1416516"/>
              <a:gd name="connsiteX112" fmla="*/ 845845 w 1597855"/>
              <a:gd name="connsiteY112" fmla="*/ 888929 h 1416516"/>
              <a:gd name="connsiteX113" fmla="*/ 757507 w 1597855"/>
              <a:gd name="connsiteY113" fmla="*/ 888929 h 1416516"/>
              <a:gd name="connsiteX114" fmla="*/ 736356 w 1597855"/>
              <a:gd name="connsiteY114" fmla="*/ 866948 h 1416516"/>
              <a:gd name="connsiteX115" fmla="*/ 757507 w 1597855"/>
              <a:gd name="connsiteY115" fmla="*/ 846260 h 1416516"/>
              <a:gd name="connsiteX116" fmla="*/ 558436 w 1597855"/>
              <a:gd name="connsiteY116" fmla="*/ 846260 h 1416516"/>
              <a:gd name="connsiteX117" fmla="*/ 648018 w 1597855"/>
              <a:gd name="connsiteY117" fmla="*/ 846260 h 1416516"/>
              <a:gd name="connsiteX118" fmla="*/ 669170 w 1597855"/>
              <a:gd name="connsiteY118" fmla="*/ 867613 h 1416516"/>
              <a:gd name="connsiteX119" fmla="*/ 648018 w 1597855"/>
              <a:gd name="connsiteY119" fmla="*/ 888966 h 1416516"/>
              <a:gd name="connsiteX120" fmla="*/ 558436 w 1597855"/>
              <a:gd name="connsiteY120" fmla="*/ 888966 h 1416516"/>
              <a:gd name="connsiteX121" fmla="*/ 538529 w 1597855"/>
              <a:gd name="connsiteY121" fmla="*/ 867613 h 1416516"/>
              <a:gd name="connsiteX122" fmla="*/ 558436 w 1597855"/>
              <a:gd name="connsiteY122" fmla="*/ 846260 h 1416516"/>
              <a:gd name="connsiteX123" fmla="*/ 960827 w 1597855"/>
              <a:gd name="connsiteY123" fmla="*/ 714375 h 1416516"/>
              <a:gd name="connsiteX124" fmla="*/ 1049165 w 1597855"/>
              <a:gd name="connsiteY124" fmla="*/ 714375 h 1416516"/>
              <a:gd name="connsiteX125" fmla="*/ 1070317 w 1597855"/>
              <a:gd name="connsiteY125" fmla="*/ 735063 h 1416516"/>
              <a:gd name="connsiteX126" fmla="*/ 1049165 w 1597855"/>
              <a:gd name="connsiteY126" fmla="*/ 757044 h 1416516"/>
              <a:gd name="connsiteX127" fmla="*/ 960827 w 1597855"/>
              <a:gd name="connsiteY127" fmla="*/ 757044 h 1416516"/>
              <a:gd name="connsiteX128" fmla="*/ 939676 w 1597855"/>
              <a:gd name="connsiteY128" fmla="*/ 735063 h 1416516"/>
              <a:gd name="connsiteX129" fmla="*/ 960827 w 1597855"/>
              <a:gd name="connsiteY129" fmla="*/ 714375 h 1416516"/>
              <a:gd name="connsiteX130" fmla="*/ 757507 w 1597855"/>
              <a:gd name="connsiteY130" fmla="*/ 714375 h 1416516"/>
              <a:gd name="connsiteX131" fmla="*/ 845845 w 1597855"/>
              <a:gd name="connsiteY131" fmla="*/ 714375 h 1416516"/>
              <a:gd name="connsiteX132" fmla="*/ 866997 w 1597855"/>
              <a:gd name="connsiteY132" fmla="*/ 735728 h 1416516"/>
              <a:gd name="connsiteX133" fmla="*/ 845845 w 1597855"/>
              <a:gd name="connsiteY133" fmla="*/ 757081 h 1416516"/>
              <a:gd name="connsiteX134" fmla="*/ 757507 w 1597855"/>
              <a:gd name="connsiteY134" fmla="*/ 757081 h 1416516"/>
              <a:gd name="connsiteX135" fmla="*/ 736356 w 1597855"/>
              <a:gd name="connsiteY135" fmla="*/ 735728 h 1416516"/>
              <a:gd name="connsiteX136" fmla="*/ 757507 w 1597855"/>
              <a:gd name="connsiteY136" fmla="*/ 714375 h 1416516"/>
              <a:gd name="connsiteX137" fmla="*/ 558436 w 1597855"/>
              <a:gd name="connsiteY137" fmla="*/ 714375 h 1416516"/>
              <a:gd name="connsiteX138" fmla="*/ 648018 w 1597855"/>
              <a:gd name="connsiteY138" fmla="*/ 714375 h 1416516"/>
              <a:gd name="connsiteX139" fmla="*/ 669170 w 1597855"/>
              <a:gd name="connsiteY139" fmla="*/ 735063 h 1416516"/>
              <a:gd name="connsiteX140" fmla="*/ 648018 w 1597855"/>
              <a:gd name="connsiteY140" fmla="*/ 757044 h 1416516"/>
              <a:gd name="connsiteX141" fmla="*/ 558436 w 1597855"/>
              <a:gd name="connsiteY141" fmla="*/ 757044 h 1416516"/>
              <a:gd name="connsiteX142" fmla="*/ 538529 w 1597855"/>
              <a:gd name="connsiteY142" fmla="*/ 735063 h 1416516"/>
              <a:gd name="connsiteX143" fmla="*/ 558436 w 1597855"/>
              <a:gd name="connsiteY143" fmla="*/ 714375 h 1416516"/>
              <a:gd name="connsiteX144" fmla="*/ 960827 w 1597855"/>
              <a:gd name="connsiteY144" fmla="*/ 582490 h 1416516"/>
              <a:gd name="connsiteX145" fmla="*/ 1049165 w 1597855"/>
              <a:gd name="connsiteY145" fmla="*/ 582490 h 1416516"/>
              <a:gd name="connsiteX146" fmla="*/ 1070317 w 1597855"/>
              <a:gd name="connsiteY146" fmla="*/ 603178 h 1416516"/>
              <a:gd name="connsiteX147" fmla="*/ 1049165 w 1597855"/>
              <a:gd name="connsiteY147" fmla="*/ 625159 h 1416516"/>
              <a:gd name="connsiteX148" fmla="*/ 960827 w 1597855"/>
              <a:gd name="connsiteY148" fmla="*/ 625159 h 1416516"/>
              <a:gd name="connsiteX149" fmla="*/ 939676 w 1597855"/>
              <a:gd name="connsiteY149" fmla="*/ 603178 h 1416516"/>
              <a:gd name="connsiteX150" fmla="*/ 960827 w 1597855"/>
              <a:gd name="connsiteY150" fmla="*/ 582490 h 1416516"/>
              <a:gd name="connsiteX151" fmla="*/ 558436 w 1597855"/>
              <a:gd name="connsiteY151" fmla="*/ 582490 h 1416516"/>
              <a:gd name="connsiteX152" fmla="*/ 648018 w 1597855"/>
              <a:gd name="connsiteY152" fmla="*/ 582490 h 1416516"/>
              <a:gd name="connsiteX153" fmla="*/ 669170 w 1597855"/>
              <a:gd name="connsiteY153" fmla="*/ 603178 h 1416516"/>
              <a:gd name="connsiteX154" fmla="*/ 648018 w 1597855"/>
              <a:gd name="connsiteY154" fmla="*/ 625159 h 1416516"/>
              <a:gd name="connsiteX155" fmla="*/ 558436 w 1597855"/>
              <a:gd name="connsiteY155" fmla="*/ 625159 h 1416516"/>
              <a:gd name="connsiteX156" fmla="*/ 538529 w 1597855"/>
              <a:gd name="connsiteY156" fmla="*/ 603178 h 1416516"/>
              <a:gd name="connsiteX157" fmla="*/ 558436 w 1597855"/>
              <a:gd name="connsiteY157" fmla="*/ 582490 h 1416516"/>
              <a:gd name="connsiteX158" fmla="*/ 757507 w 1597855"/>
              <a:gd name="connsiteY158" fmla="*/ 576993 h 1416516"/>
              <a:gd name="connsiteX159" fmla="*/ 845845 w 1597855"/>
              <a:gd name="connsiteY159" fmla="*/ 576993 h 1416516"/>
              <a:gd name="connsiteX160" fmla="*/ 866997 w 1597855"/>
              <a:gd name="connsiteY160" fmla="*/ 598346 h 1416516"/>
              <a:gd name="connsiteX161" fmla="*/ 845845 w 1597855"/>
              <a:gd name="connsiteY161" fmla="*/ 619699 h 1416516"/>
              <a:gd name="connsiteX162" fmla="*/ 757507 w 1597855"/>
              <a:gd name="connsiteY162" fmla="*/ 619699 h 1416516"/>
              <a:gd name="connsiteX163" fmla="*/ 736356 w 1597855"/>
              <a:gd name="connsiteY163" fmla="*/ 598346 h 1416516"/>
              <a:gd name="connsiteX164" fmla="*/ 757507 w 1597855"/>
              <a:gd name="connsiteY164" fmla="*/ 576993 h 1416516"/>
              <a:gd name="connsiteX165" fmla="*/ 960827 w 1597855"/>
              <a:gd name="connsiteY165" fmla="*/ 445109 h 1416516"/>
              <a:gd name="connsiteX166" fmla="*/ 1049165 w 1597855"/>
              <a:gd name="connsiteY166" fmla="*/ 445109 h 1416516"/>
              <a:gd name="connsiteX167" fmla="*/ 1070317 w 1597855"/>
              <a:gd name="connsiteY167" fmla="*/ 466462 h 1416516"/>
              <a:gd name="connsiteX168" fmla="*/ 1049165 w 1597855"/>
              <a:gd name="connsiteY168" fmla="*/ 487815 h 1416516"/>
              <a:gd name="connsiteX169" fmla="*/ 960827 w 1597855"/>
              <a:gd name="connsiteY169" fmla="*/ 487815 h 1416516"/>
              <a:gd name="connsiteX170" fmla="*/ 939676 w 1597855"/>
              <a:gd name="connsiteY170" fmla="*/ 466462 h 1416516"/>
              <a:gd name="connsiteX171" fmla="*/ 960827 w 1597855"/>
              <a:gd name="connsiteY171" fmla="*/ 445109 h 1416516"/>
              <a:gd name="connsiteX172" fmla="*/ 757507 w 1597855"/>
              <a:gd name="connsiteY172" fmla="*/ 445109 h 1416516"/>
              <a:gd name="connsiteX173" fmla="*/ 845845 w 1597855"/>
              <a:gd name="connsiteY173" fmla="*/ 445109 h 1416516"/>
              <a:gd name="connsiteX174" fmla="*/ 866997 w 1597855"/>
              <a:gd name="connsiteY174" fmla="*/ 466462 h 1416516"/>
              <a:gd name="connsiteX175" fmla="*/ 845845 w 1597855"/>
              <a:gd name="connsiteY175" fmla="*/ 487815 h 1416516"/>
              <a:gd name="connsiteX176" fmla="*/ 757507 w 1597855"/>
              <a:gd name="connsiteY176" fmla="*/ 487815 h 1416516"/>
              <a:gd name="connsiteX177" fmla="*/ 736356 w 1597855"/>
              <a:gd name="connsiteY177" fmla="*/ 466462 h 1416516"/>
              <a:gd name="connsiteX178" fmla="*/ 757507 w 1597855"/>
              <a:gd name="connsiteY178" fmla="*/ 445109 h 1416516"/>
              <a:gd name="connsiteX179" fmla="*/ 558436 w 1597855"/>
              <a:gd name="connsiteY179" fmla="*/ 445109 h 1416516"/>
              <a:gd name="connsiteX180" fmla="*/ 648018 w 1597855"/>
              <a:gd name="connsiteY180" fmla="*/ 445109 h 1416516"/>
              <a:gd name="connsiteX181" fmla="*/ 669170 w 1597855"/>
              <a:gd name="connsiteY181" fmla="*/ 466462 h 1416516"/>
              <a:gd name="connsiteX182" fmla="*/ 648018 w 1597855"/>
              <a:gd name="connsiteY182" fmla="*/ 487815 h 1416516"/>
              <a:gd name="connsiteX183" fmla="*/ 558436 w 1597855"/>
              <a:gd name="connsiteY183" fmla="*/ 487815 h 1416516"/>
              <a:gd name="connsiteX184" fmla="*/ 538529 w 1597855"/>
              <a:gd name="connsiteY184" fmla="*/ 466462 h 1416516"/>
              <a:gd name="connsiteX185" fmla="*/ 558436 w 1597855"/>
              <a:gd name="connsiteY185" fmla="*/ 445109 h 1416516"/>
              <a:gd name="connsiteX186" fmla="*/ 960827 w 1597855"/>
              <a:gd name="connsiteY186" fmla="*/ 313224 h 1416516"/>
              <a:gd name="connsiteX187" fmla="*/ 1049165 w 1597855"/>
              <a:gd name="connsiteY187" fmla="*/ 313224 h 1416516"/>
              <a:gd name="connsiteX188" fmla="*/ 1070317 w 1597855"/>
              <a:gd name="connsiteY188" fmla="*/ 333321 h 1416516"/>
              <a:gd name="connsiteX189" fmla="*/ 1049165 w 1597855"/>
              <a:gd name="connsiteY189" fmla="*/ 355930 h 1416516"/>
              <a:gd name="connsiteX190" fmla="*/ 960827 w 1597855"/>
              <a:gd name="connsiteY190" fmla="*/ 355930 h 1416516"/>
              <a:gd name="connsiteX191" fmla="*/ 939676 w 1597855"/>
              <a:gd name="connsiteY191" fmla="*/ 333321 h 1416516"/>
              <a:gd name="connsiteX192" fmla="*/ 960827 w 1597855"/>
              <a:gd name="connsiteY192" fmla="*/ 313224 h 1416516"/>
              <a:gd name="connsiteX193" fmla="*/ 1121547 w 1597855"/>
              <a:gd name="connsiteY193" fmla="*/ 216676 h 1416516"/>
              <a:gd name="connsiteX194" fmla="*/ 1101325 w 1597855"/>
              <a:gd name="connsiteY194" fmla="*/ 217609 h 1416516"/>
              <a:gd name="connsiteX195" fmla="*/ 472885 w 1597855"/>
              <a:gd name="connsiteY195" fmla="*/ 395455 h 1416516"/>
              <a:gd name="connsiteX196" fmla="*/ 441774 w 1597855"/>
              <a:gd name="connsiteY196" fmla="*/ 436496 h 1416516"/>
              <a:gd name="connsiteX197" fmla="*/ 441774 w 1597855"/>
              <a:gd name="connsiteY197" fmla="*/ 1109326 h 1416516"/>
              <a:gd name="connsiteX198" fmla="*/ 441774 w 1597855"/>
              <a:gd name="connsiteY198" fmla="*/ 1368012 h 1416516"/>
              <a:gd name="connsiteX199" fmla="*/ 447997 w 1597855"/>
              <a:gd name="connsiteY199" fmla="*/ 1375474 h 1416516"/>
              <a:gd name="connsiteX200" fmla="*/ 667017 w 1597855"/>
              <a:gd name="connsiteY200" fmla="*/ 1375474 h 1416516"/>
              <a:gd name="connsiteX201" fmla="*/ 667017 w 1597855"/>
              <a:gd name="connsiteY201" fmla="*/ 1165292 h 1416516"/>
              <a:gd name="connsiteX202" fmla="*/ 723017 w 1597855"/>
              <a:gd name="connsiteY202" fmla="*/ 1109326 h 1416516"/>
              <a:gd name="connsiteX203" fmla="*/ 874838 w 1597855"/>
              <a:gd name="connsiteY203" fmla="*/ 1109326 h 1416516"/>
              <a:gd name="connsiteX204" fmla="*/ 930837 w 1597855"/>
              <a:gd name="connsiteY204" fmla="*/ 1165292 h 1416516"/>
              <a:gd name="connsiteX205" fmla="*/ 930837 w 1597855"/>
              <a:gd name="connsiteY205" fmla="*/ 1375474 h 1416516"/>
              <a:gd name="connsiteX206" fmla="*/ 1148614 w 1597855"/>
              <a:gd name="connsiteY206" fmla="*/ 1375474 h 1416516"/>
              <a:gd name="connsiteX207" fmla="*/ 1156080 w 1597855"/>
              <a:gd name="connsiteY207" fmla="*/ 1368012 h 1416516"/>
              <a:gd name="connsiteX208" fmla="*/ 1156080 w 1597855"/>
              <a:gd name="connsiteY208" fmla="*/ 1109326 h 1416516"/>
              <a:gd name="connsiteX209" fmla="*/ 1156080 w 1597855"/>
              <a:gd name="connsiteY209" fmla="*/ 258650 h 1416516"/>
              <a:gd name="connsiteX210" fmla="*/ 1139902 w 1597855"/>
              <a:gd name="connsiteY210" fmla="*/ 225071 h 1416516"/>
              <a:gd name="connsiteX211" fmla="*/ 1121547 w 1597855"/>
              <a:gd name="connsiteY211" fmla="*/ 216676 h 1416516"/>
              <a:gd name="connsiteX212" fmla="*/ 1128702 w 1597855"/>
              <a:gd name="connsiteY212" fmla="*/ 176256 h 1416516"/>
              <a:gd name="connsiteX213" fmla="*/ 1163547 w 1597855"/>
              <a:gd name="connsiteY213" fmla="*/ 191491 h 1416516"/>
              <a:gd name="connsiteX214" fmla="*/ 1198391 w 1597855"/>
              <a:gd name="connsiteY214" fmla="*/ 258650 h 1416516"/>
              <a:gd name="connsiteX215" fmla="*/ 1198391 w 1597855"/>
              <a:gd name="connsiteY215" fmla="*/ 1109326 h 1416516"/>
              <a:gd name="connsiteX216" fmla="*/ 1507011 w 1597855"/>
              <a:gd name="connsiteY216" fmla="*/ 1109326 h 1416516"/>
              <a:gd name="connsiteX217" fmla="*/ 1597855 w 1597855"/>
              <a:gd name="connsiteY217" fmla="*/ 1200115 h 1416516"/>
              <a:gd name="connsiteX218" fmla="*/ 1597855 w 1597855"/>
              <a:gd name="connsiteY218" fmla="*/ 1377961 h 1416516"/>
              <a:gd name="connsiteX219" fmla="*/ 1560522 w 1597855"/>
              <a:gd name="connsiteY219" fmla="*/ 1416516 h 1416516"/>
              <a:gd name="connsiteX220" fmla="*/ 1156080 w 1597855"/>
              <a:gd name="connsiteY220" fmla="*/ 1416516 h 1416516"/>
              <a:gd name="connsiteX221" fmla="*/ 1156080 w 1597855"/>
              <a:gd name="connsiteY221" fmla="*/ 1415272 h 1416516"/>
              <a:gd name="connsiteX222" fmla="*/ 1148614 w 1597855"/>
              <a:gd name="connsiteY222" fmla="*/ 1416516 h 1416516"/>
              <a:gd name="connsiteX223" fmla="*/ 930837 w 1597855"/>
              <a:gd name="connsiteY223" fmla="*/ 1416516 h 1416516"/>
              <a:gd name="connsiteX224" fmla="*/ 667017 w 1597855"/>
              <a:gd name="connsiteY224" fmla="*/ 1416516 h 1416516"/>
              <a:gd name="connsiteX225" fmla="*/ 447997 w 1597855"/>
              <a:gd name="connsiteY225" fmla="*/ 1416516 h 1416516"/>
              <a:gd name="connsiteX226" fmla="*/ 441774 w 1597855"/>
              <a:gd name="connsiteY226" fmla="*/ 1415272 h 1416516"/>
              <a:gd name="connsiteX227" fmla="*/ 441774 w 1597855"/>
              <a:gd name="connsiteY227" fmla="*/ 1416516 h 1416516"/>
              <a:gd name="connsiteX228" fmla="*/ 37333 w 1597855"/>
              <a:gd name="connsiteY228" fmla="*/ 1416516 h 1416516"/>
              <a:gd name="connsiteX229" fmla="*/ 0 w 1597855"/>
              <a:gd name="connsiteY229" fmla="*/ 1377961 h 1416516"/>
              <a:gd name="connsiteX230" fmla="*/ 0 w 1597855"/>
              <a:gd name="connsiteY230" fmla="*/ 1200115 h 1416516"/>
              <a:gd name="connsiteX231" fmla="*/ 90844 w 1597855"/>
              <a:gd name="connsiteY231" fmla="*/ 1109326 h 1416516"/>
              <a:gd name="connsiteX232" fmla="*/ 399464 w 1597855"/>
              <a:gd name="connsiteY232" fmla="*/ 1109326 h 1416516"/>
              <a:gd name="connsiteX233" fmla="*/ 399464 w 1597855"/>
              <a:gd name="connsiteY233" fmla="*/ 436496 h 1416516"/>
              <a:gd name="connsiteX234" fmla="*/ 461685 w 1597855"/>
              <a:gd name="connsiteY234" fmla="*/ 355657 h 1416516"/>
              <a:gd name="connsiteX235" fmla="*/ 1090125 w 1597855"/>
              <a:gd name="connsiteY235" fmla="*/ 177811 h 1416516"/>
              <a:gd name="connsiteX236" fmla="*/ 1128702 w 1597855"/>
              <a:gd name="connsiteY236" fmla="*/ 176256 h 1416516"/>
              <a:gd name="connsiteX237" fmla="*/ 1246169 w 1597855"/>
              <a:gd name="connsiteY237" fmla="*/ 0 h 1416516"/>
              <a:gd name="connsiteX238" fmla="*/ 1267221 w 1597855"/>
              <a:gd name="connsiteY238" fmla="*/ 21052 h 1416516"/>
              <a:gd name="connsiteX239" fmla="*/ 1267221 w 1597855"/>
              <a:gd name="connsiteY239" fmla="*/ 66871 h 1416516"/>
              <a:gd name="connsiteX240" fmla="*/ 1313040 w 1597855"/>
              <a:gd name="connsiteY240" fmla="*/ 66871 h 1416516"/>
              <a:gd name="connsiteX241" fmla="*/ 1334092 w 1597855"/>
              <a:gd name="connsiteY241" fmla="*/ 86684 h 1416516"/>
              <a:gd name="connsiteX242" fmla="*/ 1313040 w 1597855"/>
              <a:gd name="connsiteY242" fmla="*/ 107736 h 1416516"/>
              <a:gd name="connsiteX243" fmla="*/ 1267221 w 1597855"/>
              <a:gd name="connsiteY243" fmla="*/ 107736 h 1416516"/>
              <a:gd name="connsiteX244" fmla="*/ 1267221 w 1597855"/>
              <a:gd name="connsiteY244" fmla="*/ 153555 h 1416516"/>
              <a:gd name="connsiteX245" fmla="*/ 1246169 w 1597855"/>
              <a:gd name="connsiteY245" fmla="*/ 174607 h 1416516"/>
              <a:gd name="connsiteX246" fmla="*/ 1226355 w 1597855"/>
              <a:gd name="connsiteY246" fmla="*/ 153555 h 1416516"/>
              <a:gd name="connsiteX247" fmla="*/ 1226355 w 1597855"/>
              <a:gd name="connsiteY247" fmla="*/ 107736 h 1416516"/>
              <a:gd name="connsiteX248" fmla="*/ 1179298 w 1597855"/>
              <a:gd name="connsiteY248" fmla="*/ 107736 h 1416516"/>
              <a:gd name="connsiteX249" fmla="*/ 1159484 w 1597855"/>
              <a:gd name="connsiteY249" fmla="*/ 86684 h 1416516"/>
              <a:gd name="connsiteX250" fmla="*/ 1179298 w 1597855"/>
              <a:gd name="connsiteY250" fmla="*/ 66871 h 1416516"/>
              <a:gd name="connsiteX251" fmla="*/ 1226355 w 1597855"/>
              <a:gd name="connsiteY251" fmla="*/ 66871 h 1416516"/>
              <a:gd name="connsiteX252" fmla="*/ 1226355 w 1597855"/>
              <a:gd name="connsiteY252" fmla="*/ 21052 h 1416516"/>
              <a:gd name="connsiteX253" fmla="*/ 1246169 w 1597855"/>
              <a:gd name="connsiteY253" fmla="*/ 0 h 1416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597855" h="1416516">
                <a:moveTo>
                  <a:pt x="1268797" y="1291368"/>
                </a:moveTo>
                <a:lnTo>
                  <a:pt x="1492766" y="1291368"/>
                </a:lnTo>
                <a:cubicBezTo>
                  <a:pt x="1505349" y="1291368"/>
                  <a:pt x="1515415" y="1301417"/>
                  <a:pt x="1515415" y="1312721"/>
                </a:cubicBezTo>
                <a:cubicBezTo>
                  <a:pt x="1515415" y="1324026"/>
                  <a:pt x="1505349" y="1334074"/>
                  <a:pt x="1492766" y="1334074"/>
                </a:cubicBezTo>
                <a:lnTo>
                  <a:pt x="1268797" y="1334074"/>
                </a:lnTo>
                <a:cubicBezTo>
                  <a:pt x="1257473" y="1334074"/>
                  <a:pt x="1247407" y="1324026"/>
                  <a:pt x="1247407" y="1312721"/>
                </a:cubicBezTo>
                <a:cubicBezTo>
                  <a:pt x="1247407" y="1301417"/>
                  <a:pt x="1257473" y="1291368"/>
                  <a:pt x="1268797" y="1291368"/>
                </a:cubicBezTo>
                <a:close/>
                <a:moveTo>
                  <a:pt x="113231" y="1291368"/>
                </a:moveTo>
                <a:lnTo>
                  <a:pt x="334896" y="1291368"/>
                </a:lnTo>
                <a:cubicBezTo>
                  <a:pt x="346041" y="1291368"/>
                  <a:pt x="355948" y="1301417"/>
                  <a:pt x="355948" y="1312721"/>
                </a:cubicBezTo>
                <a:cubicBezTo>
                  <a:pt x="355948" y="1324026"/>
                  <a:pt x="346041" y="1334074"/>
                  <a:pt x="334896" y="1334074"/>
                </a:cubicBezTo>
                <a:lnTo>
                  <a:pt x="113231" y="1334074"/>
                </a:lnTo>
                <a:cubicBezTo>
                  <a:pt x="102085" y="1334074"/>
                  <a:pt x="93417" y="1324026"/>
                  <a:pt x="93417" y="1312721"/>
                </a:cubicBezTo>
                <a:cubicBezTo>
                  <a:pt x="93417" y="1301417"/>
                  <a:pt x="102085" y="1291368"/>
                  <a:pt x="113231" y="1291368"/>
                </a:cubicBezTo>
                <a:close/>
                <a:moveTo>
                  <a:pt x="1268797" y="1203445"/>
                </a:moveTo>
                <a:lnTo>
                  <a:pt x="1492766" y="1203445"/>
                </a:lnTo>
                <a:cubicBezTo>
                  <a:pt x="1505349" y="1203445"/>
                  <a:pt x="1515415" y="1212496"/>
                  <a:pt x="1515415" y="1225426"/>
                </a:cubicBezTo>
                <a:cubicBezTo>
                  <a:pt x="1515415" y="1237063"/>
                  <a:pt x="1505349" y="1246114"/>
                  <a:pt x="1492766" y="1246114"/>
                </a:cubicBezTo>
                <a:lnTo>
                  <a:pt x="1268797" y="1246114"/>
                </a:lnTo>
                <a:cubicBezTo>
                  <a:pt x="1257473" y="1246114"/>
                  <a:pt x="1247407" y="1237063"/>
                  <a:pt x="1247407" y="1225426"/>
                </a:cubicBezTo>
                <a:cubicBezTo>
                  <a:pt x="1247407" y="1212496"/>
                  <a:pt x="1257473" y="1203445"/>
                  <a:pt x="1268797" y="1203445"/>
                </a:cubicBezTo>
                <a:close/>
                <a:moveTo>
                  <a:pt x="113231" y="1203445"/>
                </a:moveTo>
                <a:lnTo>
                  <a:pt x="334896" y="1203445"/>
                </a:lnTo>
                <a:cubicBezTo>
                  <a:pt x="346041" y="1203445"/>
                  <a:pt x="355948" y="1212496"/>
                  <a:pt x="355948" y="1225426"/>
                </a:cubicBezTo>
                <a:cubicBezTo>
                  <a:pt x="355948" y="1237063"/>
                  <a:pt x="346041" y="1246114"/>
                  <a:pt x="334896" y="1246114"/>
                </a:cubicBezTo>
                <a:lnTo>
                  <a:pt x="113231" y="1246114"/>
                </a:lnTo>
                <a:cubicBezTo>
                  <a:pt x="102085" y="1246114"/>
                  <a:pt x="93417" y="1237063"/>
                  <a:pt x="93417" y="1225426"/>
                </a:cubicBezTo>
                <a:cubicBezTo>
                  <a:pt x="93417" y="1212496"/>
                  <a:pt x="102085" y="1203445"/>
                  <a:pt x="113231" y="1203445"/>
                </a:cubicBezTo>
                <a:close/>
                <a:moveTo>
                  <a:pt x="1198391" y="1150368"/>
                </a:moveTo>
                <a:lnTo>
                  <a:pt x="1198391" y="1368012"/>
                </a:lnTo>
                <a:lnTo>
                  <a:pt x="1198391" y="1375474"/>
                </a:lnTo>
                <a:lnTo>
                  <a:pt x="1555544" y="1375474"/>
                </a:lnTo>
                <a:lnTo>
                  <a:pt x="1555544" y="1200115"/>
                </a:lnTo>
                <a:cubicBezTo>
                  <a:pt x="1555544" y="1172754"/>
                  <a:pt x="1534388" y="1150368"/>
                  <a:pt x="1507011" y="1150368"/>
                </a:cubicBezTo>
                <a:close/>
                <a:moveTo>
                  <a:pt x="723017" y="1150368"/>
                </a:moveTo>
                <a:cubicBezTo>
                  <a:pt x="715550" y="1150368"/>
                  <a:pt x="708084" y="1157830"/>
                  <a:pt x="708084" y="1165292"/>
                </a:cubicBezTo>
                <a:lnTo>
                  <a:pt x="708084" y="1375474"/>
                </a:lnTo>
                <a:lnTo>
                  <a:pt x="888527" y="1375474"/>
                </a:lnTo>
                <a:lnTo>
                  <a:pt x="888527" y="1165292"/>
                </a:lnTo>
                <a:cubicBezTo>
                  <a:pt x="888527" y="1157830"/>
                  <a:pt x="882304" y="1150368"/>
                  <a:pt x="874838" y="1150368"/>
                </a:cubicBezTo>
                <a:close/>
                <a:moveTo>
                  <a:pt x="90844" y="1150368"/>
                </a:moveTo>
                <a:cubicBezTo>
                  <a:pt x="63466" y="1150368"/>
                  <a:pt x="41066" y="1172754"/>
                  <a:pt x="41066" y="1200115"/>
                </a:cubicBezTo>
                <a:lnTo>
                  <a:pt x="41066" y="1375474"/>
                </a:lnTo>
                <a:lnTo>
                  <a:pt x="399464" y="1375474"/>
                </a:lnTo>
                <a:lnTo>
                  <a:pt x="399464" y="1368012"/>
                </a:lnTo>
                <a:lnTo>
                  <a:pt x="399464" y="1150368"/>
                </a:lnTo>
                <a:close/>
                <a:moveTo>
                  <a:pt x="1004991" y="1115522"/>
                </a:moveTo>
                <a:lnTo>
                  <a:pt x="1048952" y="1115522"/>
                </a:lnTo>
                <a:cubicBezTo>
                  <a:pt x="1061513" y="1115522"/>
                  <a:pt x="1070305" y="1125570"/>
                  <a:pt x="1070305" y="1136875"/>
                </a:cubicBezTo>
                <a:cubicBezTo>
                  <a:pt x="1070305" y="1148179"/>
                  <a:pt x="1061513" y="1158228"/>
                  <a:pt x="1048952" y="1158228"/>
                </a:cubicBezTo>
                <a:lnTo>
                  <a:pt x="1004991" y="1158228"/>
                </a:lnTo>
                <a:cubicBezTo>
                  <a:pt x="993686" y="1158228"/>
                  <a:pt x="983638" y="1148179"/>
                  <a:pt x="983638" y="1136875"/>
                </a:cubicBezTo>
                <a:cubicBezTo>
                  <a:pt x="983638" y="1125570"/>
                  <a:pt x="993686" y="1115522"/>
                  <a:pt x="1004991" y="1115522"/>
                </a:cubicBezTo>
                <a:close/>
                <a:moveTo>
                  <a:pt x="558626" y="1115522"/>
                </a:moveTo>
                <a:lnTo>
                  <a:pt x="603843" y="1115522"/>
                </a:lnTo>
                <a:cubicBezTo>
                  <a:pt x="615148" y="1115522"/>
                  <a:pt x="625196" y="1125570"/>
                  <a:pt x="625196" y="1136875"/>
                </a:cubicBezTo>
                <a:cubicBezTo>
                  <a:pt x="625196" y="1148179"/>
                  <a:pt x="615148" y="1158228"/>
                  <a:pt x="603843" y="1158228"/>
                </a:cubicBezTo>
                <a:lnTo>
                  <a:pt x="558626" y="1158228"/>
                </a:lnTo>
                <a:cubicBezTo>
                  <a:pt x="547321" y="1158228"/>
                  <a:pt x="538529" y="1148179"/>
                  <a:pt x="538529" y="1136875"/>
                </a:cubicBezTo>
                <a:cubicBezTo>
                  <a:pt x="538529" y="1125570"/>
                  <a:pt x="547321" y="1115522"/>
                  <a:pt x="558626" y="1115522"/>
                </a:cubicBezTo>
                <a:close/>
                <a:moveTo>
                  <a:pt x="960827" y="978144"/>
                </a:moveTo>
                <a:lnTo>
                  <a:pt x="1049165" y="978144"/>
                </a:lnTo>
                <a:cubicBezTo>
                  <a:pt x="1061607" y="978144"/>
                  <a:pt x="1070317" y="988488"/>
                  <a:pt x="1070317" y="1000125"/>
                </a:cubicBezTo>
                <a:cubicBezTo>
                  <a:pt x="1070317" y="1011762"/>
                  <a:pt x="1061607" y="1020813"/>
                  <a:pt x="1049165" y="1020813"/>
                </a:cubicBezTo>
                <a:lnTo>
                  <a:pt x="960827" y="1020813"/>
                </a:lnTo>
                <a:cubicBezTo>
                  <a:pt x="948385" y="1020813"/>
                  <a:pt x="939676" y="1011762"/>
                  <a:pt x="939676" y="1000125"/>
                </a:cubicBezTo>
                <a:cubicBezTo>
                  <a:pt x="939676" y="988488"/>
                  <a:pt x="948385" y="978144"/>
                  <a:pt x="960827" y="978144"/>
                </a:cubicBezTo>
                <a:close/>
                <a:moveTo>
                  <a:pt x="757507" y="978144"/>
                </a:moveTo>
                <a:lnTo>
                  <a:pt x="845845" y="978144"/>
                </a:lnTo>
                <a:cubicBezTo>
                  <a:pt x="858287" y="978144"/>
                  <a:pt x="866997" y="987195"/>
                  <a:pt x="866997" y="998832"/>
                </a:cubicBezTo>
                <a:cubicBezTo>
                  <a:pt x="866997" y="1010469"/>
                  <a:pt x="858287" y="1020813"/>
                  <a:pt x="845845" y="1020813"/>
                </a:cubicBezTo>
                <a:lnTo>
                  <a:pt x="757507" y="1020813"/>
                </a:lnTo>
                <a:cubicBezTo>
                  <a:pt x="746310" y="1020813"/>
                  <a:pt x="736356" y="1010469"/>
                  <a:pt x="736356" y="998832"/>
                </a:cubicBezTo>
                <a:cubicBezTo>
                  <a:pt x="736356" y="987195"/>
                  <a:pt x="746310" y="978144"/>
                  <a:pt x="757507" y="978144"/>
                </a:cubicBezTo>
                <a:close/>
                <a:moveTo>
                  <a:pt x="558436" y="978144"/>
                </a:moveTo>
                <a:lnTo>
                  <a:pt x="648018" y="978144"/>
                </a:lnTo>
                <a:cubicBezTo>
                  <a:pt x="659216" y="978144"/>
                  <a:pt x="669170" y="988488"/>
                  <a:pt x="669170" y="1000125"/>
                </a:cubicBezTo>
                <a:cubicBezTo>
                  <a:pt x="669170" y="1011762"/>
                  <a:pt x="659216" y="1020813"/>
                  <a:pt x="648018" y="1020813"/>
                </a:cubicBezTo>
                <a:lnTo>
                  <a:pt x="558436" y="1020813"/>
                </a:lnTo>
                <a:cubicBezTo>
                  <a:pt x="547238" y="1020813"/>
                  <a:pt x="538529" y="1011762"/>
                  <a:pt x="538529" y="1000125"/>
                </a:cubicBezTo>
                <a:cubicBezTo>
                  <a:pt x="538529" y="988488"/>
                  <a:pt x="547238" y="978144"/>
                  <a:pt x="558436" y="978144"/>
                </a:cubicBezTo>
                <a:close/>
                <a:moveTo>
                  <a:pt x="259553" y="947384"/>
                </a:moveTo>
                <a:cubicBezTo>
                  <a:pt x="265017" y="947384"/>
                  <a:pt x="270637" y="949594"/>
                  <a:pt x="275008" y="954016"/>
                </a:cubicBezTo>
                <a:lnTo>
                  <a:pt x="291244" y="970438"/>
                </a:lnTo>
                <a:lnTo>
                  <a:pt x="308729" y="954016"/>
                </a:lnTo>
                <a:cubicBezTo>
                  <a:pt x="312476" y="949594"/>
                  <a:pt x="317783" y="947384"/>
                  <a:pt x="323091" y="947384"/>
                </a:cubicBezTo>
                <a:cubicBezTo>
                  <a:pt x="328399" y="947384"/>
                  <a:pt x="333707" y="949594"/>
                  <a:pt x="337454" y="954016"/>
                </a:cubicBezTo>
                <a:cubicBezTo>
                  <a:pt x="344947" y="961595"/>
                  <a:pt x="344947" y="975491"/>
                  <a:pt x="337454" y="983071"/>
                </a:cubicBezTo>
                <a:lnTo>
                  <a:pt x="321218" y="999493"/>
                </a:lnTo>
                <a:lnTo>
                  <a:pt x="337454" y="1017179"/>
                </a:lnTo>
                <a:cubicBezTo>
                  <a:pt x="344947" y="1026022"/>
                  <a:pt x="344947" y="1038654"/>
                  <a:pt x="337454" y="1047497"/>
                </a:cubicBezTo>
                <a:cubicBezTo>
                  <a:pt x="333707" y="1051287"/>
                  <a:pt x="327462" y="1053813"/>
                  <a:pt x="322467" y="1053813"/>
                </a:cubicBezTo>
                <a:cubicBezTo>
                  <a:pt x="317471" y="1053813"/>
                  <a:pt x="311227" y="1051287"/>
                  <a:pt x="308729" y="1047497"/>
                </a:cubicBezTo>
                <a:lnTo>
                  <a:pt x="291244" y="1029811"/>
                </a:lnTo>
                <a:lnTo>
                  <a:pt x="275008" y="1047497"/>
                </a:lnTo>
                <a:cubicBezTo>
                  <a:pt x="271261" y="1051287"/>
                  <a:pt x="265017" y="1053813"/>
                  <a:pt x="260021" y="1053813"/>
                </a:cubicBezTo>
                <a:cubicBezTo>
                  <a:pt x="255026" y="1053813"/>
                  <a:pt x="248781" y="1051287"/>
                  <a:pt x="245034" y="1047497"/>
                </a:cubicBezTo>
                <a:cubicBezTo>
                  <a:pt x="236292" y="1038654"/>
                  <a:pt x="236292" y="1026022"/>
                  <a:pt x="245034" y="1017179"/>
                </a:cubicBezTo>
                <a:lnTo>
                  <a:pt x="261270" y="999493"/>
                </a:lnTo>
                <a:lnTo>
                  <a:pt x="245034" y="983071"/>
                </a:lnTo>
                <a:cubicBezTo>
                  <a:pt x="236292" y="975491"/>
                  <a:pt x="236292" y="961595"/>
                  <a:pt x="245034" y="954016"/>
                </a:cubicBezTo>
                <a:cubicBezTo>
                  <a:pt x="248781" y="949594"/>
                  <a:pt x="254089" y="947384"/>
                  <a:pt x="259553" y="947384"/>
                </a:cubicBezTo>
                <a:close/>
                <a:moveTo>
                  <a:pt x="960827" y="846260"/>
                </a:moveTo>
                <a:lnTo>
                  <a:pt x="1049165" y="846260"/>
                </a:lnTo>
                <a:cubicBezTo>
                  <a:pt x="1061607" y="846260"/>
                  <a:pt x="1070317" y="855052"/>
                  <a:pt x="1070317" y="867613"/>
                </a:cubicBezTo>
                <a:cubicBezTo>
                  <a:pt x="1070317" y="878917"/>
                  <a:pt x="1061607" y="888966"/>
                  <a:pt x="1049165" y="888966"/>
                </a:cubicBezTo>
                <a:lnTo>
                  <a:pt x="960827" y="888966"/>
                </a:lnTo>
                <a:cubicBezTo>
                  <a:pt x="948385" y="888966"/>
                  <a:pt x="939676" y="878917"/>
                  <a:pt x="939676" y="867613"/>
                </a:cubicBezTo>
                <a:cubicBezTo>
                  <a:pt x="939676" y="855052"/>
                  <a:pt x="948385" y="846260"/>
                  <a:pt x="960827" y="846260"/>
                </a:cubicBezTo>
                <a:close/>
                <a:moveTo>
                  <a:pt x="757507" y="846260"/>
                </a:moveTo>
                <a:lnTo>
                  <a:pt x="845845" y="846260"/>
                </a:lnTo>
                <a:cubicBezTo>
                  <a:pt x="858287" y="846260"/>
                  <a:pt x="866997" y="855311"/>
                  <a:pt x="866997" y="866948"/>
                </a:cubicBezTo>
                <a:cubicBezTo>
                  <a:pt x="866997" y="878585"/>
                  <a:pt x="858287" y="888929"/>
                  <a:pt x="845845" y="888929"/>
                </a:cubicBezTo>
                <a:lnTo>
                  <a:pt x="757507" y="888929"/>
                </a:lnTo>
                <a:cubicBezTo>
                  <a:pt x="746310" y="888929"/>
                  <a:pt x="736356" y="878585"/>
                  <a:pt x="736356" y="866948"/>
                </a:cubicBezTo>
                <a:cubicBezTo>
                  <a:pt x="736356" y="855311"/>
                  <a:pt x="746310" y="846260"/>
                  <a:pt x="757507" y="846260"/>
                </a:cubicBezTo>
                <a:close/>
                <a:moveTo>
                  <a:pt x="558436" y="846260"/>
                </a:moveTo>
                <a:lnTo>
                  <a:pt x="648018" y="846260"/>
                </a:lnTo>
                <a:cubicBezTo>
                  <a:pt x="659216" y="846260"/>
                  <a:pt x="669170" y="855052"/>
                  <a:pt x="669170" y="867613"/>
                </a:cubicBezTo>
                <a:cubicBezTo>
                  <a:pt x="669170" y="878917"/>
                  <a:pt x="659216" y="888966"/>
                  <a:pt x="648018" y="888966"/>
                </a:cubicBezTo>
                <a:lnTo>
                  <a:pt x="558436" y="888966"/>
                </a:lnTo>
                <a:cubicBezTo>
                  <a:pt x="547238" y="888966"/>
                  <a:pt x="538529" y="878917"/>
                  <a:pt x="538529" y="867613"/>
                </a:cubicBezTo>
                <a:cubicBezTo>
                  <a:pt x="538529" y="855052"/>
                  <a:pt x="547238" y="846260"/>
                  <a:pt x="558436" y="846260"/>
                </a:cubicBezTo>
                <a:close/>
                <a:moveTo>
                  <a:pt x="960827" y="714375"/>
                </a:moveTo>
                <a:lnTo>
                  <a:pt x="1049165" y="714375"/>
                </a:lnTo>
                <a:cubicBezTo>
                  <a:pt x="1061607" y="714375"/>
                  <a:pt x="1070317" y="723426"/>
                  <a:pt x="1070317" y="735063"/>
                </a:cubicBezTo>
                <a:cubicBezTo>
                  <a:pt x="1070317" y="747993"/>
                  <a:pt x="1061607" y="757044"/>
                  <a:pt x="1049165" y="757044"/>
                </a:cubicBezTo>
                <a:lnTo>
                  <a:pt x="960827" y="757044"/>
                </a:lnTo>
                <a:cubicBezTo>
                  <a:pt x="948385" y="757044"/>
                  <a:pt x="939676" y="747993"/>
                  <a:pt x="939676" y="735063"/>
                </a:cubicBezTo>
                <a:cubicBezTo>
                  <a:pt x="939676" y="723426"/>
                  <a:pt x="948385" y="714375"/>
                  <a:pt x="960827" y="714375"/>
                </a:cubicBezTo>
                <a:close/>
                <a:moveTo>
                  <a:pt x="757507" y="714375"/>
                </a:moveTo>
                <a:lnTo>
                  <a:pt x="845845" y="714375"/>
                </a:lnTo>
                <a:cubicBezTo>
                  <a:pt x="858287" y="714375"/>
                  <a:pt x="866997" y="724423"/>
                  <a:pt x="866997" y="735728"/>
                </a:cubicBezTo>
                <a:cubicBezTo>
                  <a:pt x="866997" y="748288"/>
                  <a:pt x="858287" y="757081"/>
                  <a:pt x="845845" y="757081"/>
                </a:cubicBezTo>
                <a:lnTo>
                  <a:pt x="757507" y="757081"/>
                </a:lnTo>
                <a:cubicBezTo>
                  <a:pt x="746310" y="757081"/>
                  <a:pt x="736356" y="748288"/>
                  <a:pt x="736356" y="735728"/>
                </a:cubicBezTo>
                <a:cubicBezTo>
                  <a:pt x="736356" y="724423"/>
                  <a:pt x="746310" y="714375"/>
                  <a:pt x="757507" y="714375"/>
                </a:cubicBezTo>
                <a:close/>
                <a:moveTo>
                  <a:pt x="558436" y="714375"/>
                </a:moveTo>
                <a:lnTo>
                  <a:pt x="648018" y="714375"/>
                </a:lnTo>
                <a:cubicBezTo>
                  <a:pt x="659216" y="714375"/>
                  <a:pt x="669170" y="723426"/>
                  <a:pt x="669170" y="735063"/>
                </a:cubicBezTo>
                <a:cubicBezTo>
                  <a:pt x="669170" y="747993"/>
                  <a:pt x="659216" y="757044"/>
                  <a:pt x="648018" y="757044"/>
                </a:cubicBezTo>
                <a:lnTo>
                  <a:pt x="558436" y="757044"/>
                </a:lnTo>
                <a:cubicBezTo>
                  <a:pt x="547238" y="757044"/>
                  <a:pt x="538529" y="747993"/>
                  <a:pt x="538529" y="735063"/>
                </a:cubicBezTo>
                <a:cubicBezTo>
                  <a:pt x="538529" y="723426"/>
                  <a:pt x="547238" y="714375"/>
                  <a:pt x="558436" y="714375"/>
                </a:cubicBezTo>
                <a:close/>
                <a:moveTo>
                  <a:pt x="960827" y="582490"/>
                </a:moveTo>
                <a:lnTo>
                  <a:pt x="1049165" y="582490"/>
                </a:lnTo>
                <a:cubicBezTo>
                  <a:pt x="1061607" y="582490"/>
                  <a:pt x="1070317" y="591541"/>
                  <a:pt x="1070317" y="603178"/>
                </a:cubicBezTo>
                <a:cubicBezTo>
                  <a:pt x="1070317" y="614815"/>
                  <a:pt x="1061607" y="625159"/>
                  <a:pt x="1049165" y="625159"/>
                </a:cubicBezTo>
                <a:lnTo>
                  <a:pt x="960827" y="625159"/>
                </a:lnTo>
                <a:cubicBezTo>
                  <a:pt x="948385" y="625159"/>
                  <a:pt x="939676" y="614815"/>
                  <a:pt x="939676" y="603178"/>
                </a:cubicBezTo>
                <a:cubicBezTo>
                  <a:pt x="939676" y="591541"/>
                  <a:pt x="948385" y="582490"/>
                  <a:pt x="960827" y="582490"/>
                </a:cubicBezTo>
                <a:close/>
                <a:moveTo>
                  <a:pt x="558436" y="582490"/>
                </a:moveTo>
                <a:lnTo>
                  <a:pt x="648018" y="582490"/>
                </a:lnTo>
                <a:cubicBezTo>
                  <a:pt x="659216" y="582490"/>
                  <a:pt x="669170" y="591541"/>
                  <a:pt x="669170" y="603178"/>
                </a:cubicBezTo>
                <a:cubicBezTo>
                  <a:pt x="669170" y="614815"/>
                  <a:pt x="659216" y="625159"/>
                  <a:pt x="648018" y="625159"/>
                </a:cubicBezTo>
                <a:lnTo>
                  <a:pt x="558436" y="625159"/>
                </a:lnTo>
                <a:cubicBezTo>
                  <a:pt x="547238" y="625159"/>
                  <a:pt x="538529" y="614815"/>
                  <a:pt x="538529" y="603178"/>
                </a:cubicBezTo>
                <a:cubicBezTo>
                  <a:pt x="538529" y="591541"/>
                  <a:pt x="547238" y="582490"/>
                  <a:pt x="558436" y="582490"/>
                </a:cubicBezTo>
                <a:close/>
                <a:moveTo>
                  <a:pt x="757507" y="576993"/>
                </a:moveTo>
                <a:lnTo>
                  <a:pt x="845845" y="576993"/>
                </a:lnTo>
                <a:cubicBezTo>
                  <a:pt x="858287" y="576993"/>
                  <a:pt x="866997" y="587041"/>
                  <a:pt x="866997" y="598346"/>
                </a:cubicBezTo>
                <a:cubicBezTo>
                  <a:pt x="866997" y="609650"/>
                  <a:pt x="858287" y="619699"/>
                  <a:pt x="845845" y="619699"/>
                </a:cubicBezTo>
                <a:lnTo>
                  <a:pt x="757507" y="619699"/>
                </a:lnTo>
                <a:cubicBezTo>
                  <a:pt x="746310" y="619699"/>
                  <a:pt x="736356" y="609650"/>
                  <a:pt x="736356" y="598346"/>
                </a:cubicBezTo>
                <a:cubicBezTo>
                  <a:pt x="736356" y="587041"/>
                  <a:pt x="746310" y="576993"/>
                  <a:pt x="757507" y="576993"/>
                </a:cubicBezTo>
                <a:close/>
                <a:moveTo>
                  <a:pt x="960827" y="445109"/>
                </a:moveTo>
                <a:lnTo>
                  <a:pt x="1049165" y="445109"/>
                </a:lnTo>
                <a:cubicBezTo>
                  <a:pt x="1061607" y="445109"/>
                  <a:pt x="1070317" y="455157"/>
                  <a:pt x="1070317" y="466462"/>
                </a:cubicBezTo>
                <a:cubicBezTo>
                  <a:pt x="1070317" y="477766"/>
                  <a:pt x="1061607" y="487815"/>
                  <a:pt x="1049165" y="487815"/>
                </a:cubicBezTo>
                <a:lnTo>
                  <a:pt x="960827" y="487815"/>
                </a:lnTo>
                <a:cubicBezTo>
                  <a:pt x="948385" y="487815"/>
                  <a:pt x="939676" y="477766"/>
                  <a:pt x="939676" y="466462"/>
                </a:cubicBezTo>
                <a:cubicBezTo>
                  <a:pt x="939676" y="455157"/>
                  <a:pt x="948385" y="445109"/>
                  <a:pt x="960827" y="445109"/>
                </a:cubicBezTo>
                <a:close/>
                <a:moveTo>
                  <a:pt x="757507" y="445109"/>
                </a:moveTo>
                <a:lnTo>
                  <a:pt x="845845" y="445109"/>
                </a:lnTo>
                <a:cubicBezTo>
                  <a:pt x="858287" y="445109"/>
                  <a:pt x="866997" y="453901"/>
                  <a:pt x="866997" y="466462"/>
                </a:cubicBezTo>
                <a:cubicBezTo>
                  <a:pt x="866997" y="477766"/>
                  <a:pt x="858287" y="487815"/>
                  <a:pt x="845845" y="487815"/>
                </a:cubicBezTo>
                <a:lnTo>
                  <a:pt x="757507" y="487815"/>
                </a:lnTo>
                <a:cubicBezTo>
                  <a:pt x="746310" y="487815"/>
                  <a:pt x="736356" y="477766"/>
                  <a:pt x="736356" y="466462"/>
                </a:cubicBezTo>
                <a:cubicBezTo>
                  <a:pt x="736356" y="453901"/>
                  <a:pt x="746310" y="445109"/>
                  <a:pt x="757507" y="445109"/>
                </a:cubicBezTo>
                <a:close/>
                <a:moveTo>
                  <a:pt x="558436" y="445109"/>
                </a:moveTo>
                <a:lnTo>
                  <a:pt x="648018" y="445109"/>
                </a:lnTo>
                <a:cubicBezTo>
                  <a:pt x="659216" y="445109"/>
                  <a:pt x="669170" y="455157"/>
                  <a:pt x="669170" y="466462"/>
                </a:cubicBezTo>
                <a:cubicBezTo>
                  <a:pt x="669170" y="477766"/>
                  <a:pt x="659216" y="487815"/>
                  <a:pt x="648018" y="487815"/>
                </a:cubicBezTo>
                <a:lnTo>
                  <a:pt x="558436" y="487815"/>
                </a:lnTo>
                <a:cubicBezTo>
                  <a:pt x="547238" y="487815"/>
                  <a:pt x="538529" y="477766"/>
                  <a:pt x="538529" y="466462"/>
                </a:cubicBezTo>
                <a:cubicBezTo>
                  <a:pt x="538529" y="455157"/>
                  <a:pt x="547238" y="445109"/>
                  <a:pt x="558436" y="445109"/>
                </a:cubicBezTo>
                <a:close/>
                <a:moveTo>
                  <a:pt x="960827" y="313224"/>
                </a:moveTo>
                <a:lnTo>
                  <a:pt x="1049165" y="313224"/>
                </a:lnTo>
                <a:cubicBezTo>
                  <a:pt x="1061607" y="313224"/>
                  <a:pt x="1070317" y="323272"/>
                  <a:pt x="1070317" y="333321"/>
                </a:cubicBezTo>
                <a:cubicBezTo>
                  <a:pt x="1070317" y="345881"/>
                  <a:pt x="1061607" y="355930"/>
                  <a:pt x="1049165" y="355930"/>
                </a:cubicBezTo>
                <a:lnTo>
                  <a:pt x="960827" y="355930"/>
                </a:lnTo>
                <a:cubicBezTo>
                  <a:pt x="948385" y="355930"/>
                  <a:pt x="939676" y="345881"/>
                  <a:pt x="939676" y="333321"/>
                </a:cubicBezTo>
                <a:cubicBezTo>
                  <a:pt x="939676" y="323272"/>
                  <a:pt x="948385" y="313224"/>
                  <a:pt x="960827" y="313224"/>
                </a:cubicBezTo>
                <a:close/>
                <a:moveTo>
                  <a:pt x="1121547" y="216676"/>
                </a:moveTo>
                <a:cubicBezTo>
                  <a:pt x="1115014" y="215432"/>
                  <a:pt x="1108170" y="215743"/>
                  <a:pt x="1101325" y="217609"/>
                </a:cubicBezTo>
                <a:lnTo>
                  <a:pt x="472885" y="395455"/>
                </a:lnTo>
                <a:cubicBezTo>
                  <a:pt x="454219" y="400429"/>
                  <a:pt x="441774" y="417841"/>
                  <a:pt x="441774" y="436496"/>
                </a:cubicBezTo>
                <a:lnTo>
                  <a:pt x="441774" y="1109326"/>
                </a:lnTo>
                <a:lnTo>
                  <a:pt x="441774" y="1368012"/>
                </a:lnTo>
                <a:cubicBezTo>
                  <a:pt x="441774" y="1371743"/>
                  <a:pt x="445508" y="1375474"/>
                  <a:pt x="447997" y="1375474"/>
                </a:cubicBezTo>
                <a:lnTo>
                  <a:pt x="667017" y="1375474"/>
                </a:lnTo>
                <a:lnTo>
                  <a:pt x="667017" y="1165292"/>
                </a:lnTo>
                <a:cubicBezTo>
                  <a:pt x="667017" y="1135444"/>
                  <a:pt x="691906" y="1109326"/>
                  <a:pt x="723017" y="1109326"/>
                </a:cubicBezTo>
                <a:lnTo>
                  <a:pt x="874838" y="1109326"/>
                </a:lnTo>
                <a:cubicBezTo>
                  <a:pt x="905949" y="1109326"/>
                  <a:pt x="930837" y="1135444"/>
                  <a:pt x="930837" y="1165292"/>
                </a:cubicBezTo>
                <a:lnTo>
                  <a:pt x="930837" y="1375474"/>
                </a:lnTo>
                <a:lnTo>
                  <a:pt x="1148614" y="1375474"/>
                </a:lnTo>
                <a:cubicBezTo>
                  <a:pt x="1152347" y="1375474"/>
                  <a:pt x="1156080" y="1371743"/>
                  <a:pt x="1156080" y="1368012"/>
                </a:cubicBezTo>
                <a:lnTo>
                  <a:pt x="1156080" y="1109326"/>
                </a:lnTo>
                <a:lnTo>
                  <a:pt x="1156080" y="258650"/>
                </a:lnTo>
                <a:cubicBezTo>
                  <a:pt x="1156080" y="244969"/>
                  <a:pt x="1149858" y="232533"/>
                  <a:pt x="1139902" y="225071"/>
                </a:cubicBezTo>
                <a:cubicBezTo>
                  <a:pt x="1134303" y="220718"/>
                  <a:pt x="1128081" y="217920"/>
                  <a:pt x="1121547" y="216676"/>
                </a:cubicBezTo>
                <a:close/>
                <a:moveTo>
                  <a:pt x="1128702" y="176256"/>
                </a:moveTo>
                <a:cubicBezTo>
                  <a:pt x="1141147" y="178744"/>
                  <a:pt x="1152969" y="184029"/>
                  <a:pt x="1163547" y="191491"/>
                </a:cubicBezTo>
                <a:cubicBezTo>
                  <a:pt x="1185947" y="207659"/>
                  <a:pt x="1198391" y="232533"/>
                  <a:pt x="1198391" y="258650"/>
                </a:cubicBezTo>
                <a:lnTo>
                  <a:pt x="1198391" y="1109326"/>
                </a:lnTo>
                <a:lnTo>
                  <a:pt x="1507011" y="1109326"/>
                </a:lnTo>
                <a:cubicBezTo>
                  <a:pt x="1556788" y="1109326"/>
                  <a:pt x="1597855" y="1150368"/>
                  <a:pt x="1597855" y="1200115"/>
                </a:cubicBezTo>
                <a:lnTo>
                  <a:pt x="1597855" y="1377961"/>
                </a:lnTo>
                <a:cubicBezTo>
                  <a:pt x="1597855" y="1400348"/>
                  <a:pt x="1580432" y="1416516"/>
                  <a:pt x="1560522" y="1416516"/>
                </a:cubicBezTo>
                <a:lnTo>
                  <a:pt x="1156080" y="1416516"/>
                </a:lnTo>
                <a:lnTo>
                  <a:pt x="1156080" y="1415272"/>
                </a:lnTo>
                <a:cubicBezTo>
                  <a:pt x="1153591" y="1416516"/>
                  <a:pt x="1151102" y="1416516"/>
                  <a:pt x="1148614" y="1416516"/>
                </a:cubicBezTo>
                <a:lnTo>
                  <a:pt x="930837" y="1416516"/>
                </a:lnTo>
                <a:lnTo>
                  <a:pt x="667017" y="1416516"/>
                </a:lnTo>
                <a:lnTo>
                  <a:pt x="447997" y="1416516"/>
                </a:lnTo>
                <a:cubicBezTo>
                  <a:pt x="445508" y="1416516"/>
                  <a:pt x="443019" y="1416516"/>
                  <a:pt x="441774" y="1415272"/>
                </a:cubicBezTo>
                <a:lnTo>
                  <a:pt x="441774" y="1416516"/>
                </a:lnTo>
                <a:lnTo>
                  <a:pt x="37333" y="1416516"/>
                </a:lnTo>
                <a:cubicBezTo>
                  <a:pt x="16178" y="1416516"/>
                  <a:pt x="0" y="1400348"/>
                  <a:pt x="0" y="1377961"/>
                </a:cubicBezTo>
                <a:lnTo>
                  <a:pt x="0" y="1200115"/>
                </a:lnTo>
                <a:cubicBezTo>
                  <a:pt x="0" y="1150368"/>
                  <a:pt x="39822" y="1109326"/>
                  <a:pt x="90844" y="1109326"/>
                </a:cubicBezTo>
                <a:lnTo>
                  <a:pt x="399464" y="1109326"/>
                </a:lnTo>
                <a:lnTo>
                  <a:pt x="399464" y="436496"/>
                </a:lnTo>
                <a:cubicBezTo>
                  <a:pt x="399464" y="399186"/>
                  <a:pt x="425597" y="365606"/>
                  <a:pt x="461685" y="355657"/>
                </a:cubicBezTo>
                <a:lnTo>
                  <a:pt x="1090125" y="177811"/>
                </a:lnTo>
                <a:cubicBezTo>
                  <a:pt x="1103191" y="174080"/>
                  <a:pt x="1116258" y="173769"/>
                  <a:pt x="1128702" y="176256"/>
                </a:cubicBezTo>
                <a:close/>
                <a:moveTo>
                  <a:pt x="1246169" y="0"/>
                </a:moveTo>
                <a:cubicBezTo>
                  <a:pt x="1257314" y="0"/>
                  <a:pt x="1267221" y="8668"/>
                  <a:pt x="1267221" y="21052"/>
                </a:cubicBezTo>
                <a:lnTo>
                  <a:pt x="1267221" y="66871"/>
                </a:lnTo>
                <a:lnTo>
                  <a:pt x="1313040" y="66871"/>
                </a:lnTo>
                <a:cubicBezTo>
                  <a:pt x="1324185" y="66871"/>
                  <a:pt x="1334092" y="75539"/>
                  <a:pt x="1334092" y="86684"/>
                </a:cubicBezTo>
                <a:cubicBezTo>
                  <a:pt x="1334092" y="99068"/>
                  <a:pt x="1324185" y="107736"/>
                  <a:pt x="1313040" y="107736"/>
                </a:cubicBezTo>
                <a:lnTo>
                  <a:pt x="1267221" y="107736"/>
                </a:lnTo>
                <a:lnTo>
                  <a:pt x="1267221" y="153555"/>
                </a:lnTo>
                <a:cubicBezTo>
                  <a:pt x="1267221" y="164701"/>
                  <a:pt x="1257314" y="174607"/>
                  <a:pt x="1246169" y="174607"/>
                </a:cubicBezTo>
                <a:cubicBezTo>
                  <a:pt x="1235023" y="174607"/>
                  <a:pt x="1226355" y="164701"/>
                  <a:pt x="1226355" y="153555"/>
                </a:cubicBezTo>
                <a:lnTo>
                  <a:pt x="1226355" y="107736"/>
                </a:lnTo>
                <a:lnTo>
                  <a:pt x="1179298" y="107736"/>
                </a:lnTo>
                <a:cubicBezTo>
                  <a:pt x="1168152" y="107736"/>
                  <a:pt x="1159484" y="99068"/>
                  <a:pt x="1159484" y="86684"/>
                </a:cubicBezTo>
                <a:cubicBezTo>
                  <a:pt x="1159484" y="75539"/>
                  <a:pt x="1168152" y="66871"/>
                  <a:pt x="1179298" y="66871"/>
                </a:cubicBezTo>
                <a:lnTo>
                  <a:pt x="1226355" y="66871"/>
                </a:lnTo>
                <a:lnTo>
                  <a:pt x="1226355" y="21052"/>
                </a:lnTo>
                <a:cubicBezTo>
                  <a:pt x="1226355" y="8668"/>
                  <a:pt x="1235023" y="0"/>
                  <a:pt x="1246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2" name="Freeform 361">
            <a:extLst>
              <a:ext uri="{FF2B5EF4-FFF2-40B4-BE49-F238E27FC236}">
                <a16:creationId xmlns:a16="http://schemas.microsoft.com/office/drawing/2014/main" id="{56439035-876E-5849-BBA4-137643CE9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8472" y="5522670"/>
            <a:ext cx="1696181" cy="1425007"/>
          </a:xfrm>
          <a:custGeom>
            <a:avLst/>
            <a:gdLst>
              <a:gd name="connsiteX0" fmla="*/ 844884 w 1696181"/>
              <a:gd name="connsiteY0" fmla="*/ 867233 h 1425007"/>
              <a:gd name="connsiteX1" fmla="*/ 842402 w 1696181"/>
              <a:gd name="connsiteY1" fmla="*/ 868481 h 1425007"/>
              <a:gd name="connsiteX2" fmla="*/ 767910 w 1696181"/>
              <a:gd name="connsiteY2" fmla="*/ 1010732 h 1425007"/>
              <a:gd name="connsiteX3" fmla="*/ 734388 w 1696181"/>
              <a:gd name="connsiteY3" fmla="*/ 1034440 h 1425007"/>
              <a:gd name="connsiteX4" fmla="*/ 577954 w 1696181"/>
              <a:gd name="connsiteY4" fmla="*/ 1061892 h 1425007"/>
              <a:gd name="connsiteX5" fmla="*/ 574228 w 1696181"/>
              <a:gd name="connsiteY5" fmla="*/ 1064388 h 1425007"/>
              <a:gd name="connsiteX6" fmla="*/ 576712 w 1696181"/>
              <a:gd name="connsiteY6" fmla="*/ 1068131 h 1425007"/>
              <a:gd name="connsiteX7" fmla="*/ 687208 w 1696181"/>
              <a:gd name="connsiteY7" fmla="*/ 1182930 h 1425007"/>
              <a:gd name="connsiteX8" fmla="*/ 699624 w 1696181"/>
              <a:gd name="connsiteY8" fmla="*/ 1221613 h 1425007"/>
              <a:gd name="connsiteX9" fmla="*/ 676034 w 1696181"/>
              <a:gd name="connsiteY9" fmla="*/ 1378838 h 1425007"/>
              <a:gd name="connsiteX10" fmla="*/ 677276 w 1696181"/>
              <a:gd name="connsiteY10" fmla="*/ 1382581 h 1425007"/>
              <a:gd name="connsiteX11" fmla="*/ 681002 w 1696181"/>
              <a:gd name="connsiteY11" fmla="*/ 1382581 h 1425007"/>
              <a:gd name="connsiteX12" fmla="*/ 825020 w 1696181"/>
              <a:gd name="connsiteY12" fmla="*/ 1312703 h 1425007"/>
              <a:gd name="connsiteX13" fmla="*/ 864750 w 1696181"/>
              <a:gd name="connsiteY13" fmla="*/ 1312703 h 1425007"/>
              <a:gd name="connsiteX14" fmla="*/ 1007526 w 1696181"/>
              <a:gd name="connsiteY14" fmla="*/ 1382581 h 1425007"/>
              <a:gd name="connsiteX15" fmla="*/ 1012492 w 1696181"/>
              <a:gd name="connsiteY15" fmla="*/ 1382581 h 1425007"/>
              <a:gd name="connsiteX16" fmla="*/ 1013734 w 1696181"/>
              <a:gd name="connsiteY16" fmla="*/ 1378838 h 1425007"/>
              <a:gd name="connsiteX17" fmla="*/ 990146 w 1696181"/>
              <a:gd name="connsiteY17" fmla="*/ 1221613 h 1425007"/>
              <a:gd name="connsiteX18" fmla="*/ 1002560 w 1696181"/>
              <a:gd name="connsiteY18" fmla="*/ 1182930 h 1425007"/>
              <a:gd name="connsiteX19" fmla="*/ 1114300 w 1696181"/>
              <a:gd name="connsiteY19" fmla="*/ 1068131 h 1425007"/>
              <a:gd name="connsiteX20" fmla="*/ 1115540 w 1696181"/>
              <a:gd name="connsiteY20" fmla="*/ 1064388 h 1425007"/>
              <a:gd name="connsiteX21" fmla="*/ 1111816 w 1696181"/>
              <a:gd name="connsiteY21" fmla="*/ 1061892 h 1425007"/>
              <a:gd name="connsiteX22" fmla="*/ 955382 w 1696181"/>
              <a:gd name="connsiteY22" fmla="*/ 1034440 h 1425007"/>
              <a:gd name="connsiteX23" fmla="*/ 923102 w 1696181"/>
              <a:gd name="connsiteY23" fmla="*/ 1010732 h 1425007"/>
              <a:gd name="connsiteX24" fmla="*/ 848610 w 1696181"/>
              <a:gd name="connsiteY24" fmla="*/ 868481 h 1425007"/>
              <a:gd name="connsiteX25" fmla="*/ 844884 w 1696181"/>
              <a:gd name="connsiteY25" fmla="*/ 867233 h 1425007"/>
              <a:gd name="connsiteX26" fmla="*/ 793982 w 1696181"/>
              <a:gd name="connsiteY26" fmla="*/ 532818 h 1425007"/>
              <a:gd name="connsiteX27" fmla="*/ 767910 w 1696181"/>
              <a:gd name="connsiteY27" fmla="*/ 557774 h 1425007"/>
              <a:gd name="connsiteX28" fmla="*/ 767910 w 1696181"/>
              <a:gd name="connsiteY28" fmla="*/ 799851 h 1425007"/>
              <a:gd name="connsiteX29" fmla="*/ 793982 w 1696181"/>
              <a:gd name="connsiteY29" fmla="*/ 826055 h 1425007"/>
              <a:gd name="connsiteX30" fmla="*/ 895788 w 1696181"/>
              <a:gd name="connsiteY30" fmla="*/ 826055 h 1425007"/>
              <a:gd name="connsiteX31" fmla="*/ 921860 w 1696181"/>
              <a:gd name="connsiteY31" fmla="*/ 799851 h 1425007"/>
              <a:gd name="connsiteX32" fmla="*/ 921860 w 1696181"/>
              <a:gd name="connsiteY32" fmla="*/ 557774 h 1425007"/>
              <a:gd name="connsiteX33" fmla="*/ 895788 w 1696181"/>
              <a:gd name="connsiteY33" fmla="*/ 532818 h 1425007"/>
              <a:gd name="connsiteX34" fmla="*/ 1379672 w 1696181"/>
              <a:gd name="connsiteY34" fmla="*/ 444865 h 1425007"/>
              <a:gd name="connsiteX35" fmla="*/ 1304886 w 1696181"/>
              <a:gd name="connsiteY35" fmla="*/ 586922 h 1425007"/>
              <a:gd name="connsiteX36" fmla="*/ 1272478 w 1696181"/>
              <a:gd name="connsiteY36" fmla="*/ 610599 h 1425007"/>
              <a:gd name="connsiteX37" fmla="*/ 1114180 w 1696181"/>
              <a:gd name="connsiteY37" fmla="*/ 638013 h 1425007"/>
              <a:gd name="connsiteX38" fmla="*/ 1111688 w 1696181"/>
              <a:gd name="connsiteY38" fmla="*/ 640505 h 1425007"/>
              <a:gd name="connsiteX39" fmla="*/ 1112934 w 1696181"/>
              <a:gd name="connsiteY39" fmla="*/ 644244 h 1425007"/>
              <a:gd name="connsiteX40" fmla="*/ 1225114 w 1696181"/>
              <a:gd name="connsiteY40" fmla="*/ 758887 h 1425007"/>
              <a:gd name="connsiteX41" fmla="*/ 1236332 w 1696181"/>
              <a:gd name="connsiteY41" fmla="*/ 797516 h 1425007"/>
              <a:gd name="connsiteX42" fmla="*/ 1213896 w 1696181"/>
              <a:gd name="connsiteY42" fmla="*/ 955773 h 1425007"/>
              <a:gd name="connsiteX43" fmla="*/ 1215142 w 1696181"/>
              <a:gd name="connsiteY43" fmla="*/ 958266 h 1425007"/>
              <a:gd name="connsiteX44" fmla="*/ 1220128 w 1696181"/>
              <a:gd name="connsiteY44" fmla="*/ 959512 h 1425007"/>
              <a:gd name="connsiteX45" fmla="*/ 1363468 w 1696181"/>
              <a:gd name="connsiteY45" fmla="*/ 888483 h 1425007"/>
              <a:gd name="connsiteX46" fmla="*/ 1383412 w 1696181"/>
              <a:gd name="connsiteY46" fmla="*/ 884745 h 1425007"/>
              <a:gd name="connsiteX47" fmla="*/ 1403354 w 1696181"/>
              <a:gd name="connsiteY47" fmla="*/ 888483 h 1425007"/>
              <a:gd name="connsiteX48" fmla="*/ 1546694 w 1696181"/>
              <a:gd name="connsiteY48" fmla="*/ 959512 h 1425007"/>
              <a:gd name="connsiteX49" fmla="*/ 1550434 w 1696181"/>
              <a:gd name="connsiteY49" fmla="*/ 958266 h 1425007"/>
              <a:gd name="connsiteX50" fmla="*/ 1552928 w 1696181"/>
              <a:gd name="connsiteY50" fmla="*/ 955773 h 1425007"/>
              <a:gd name="connsiteX51" fmla="*/ 1529244 w 1696181"/>
              <a:gd name="connsiteY51" fmla="*/ 797516 h 1425007"/>
              <a:gd name="connsiteX52" fmla="*/ 1541710 w 1696181"/>
              <a:gd name="connsiteY52" fmla="*/ 758887 h 1425007"/>
              <a:gd name="connsiteX53" fmla="*/ 1653888 w 1696181"/>
              <a:gd name="connsiteY53" fmla="*/ 644244 h 1425007"/>
              <a:gd name="connsiteX54" fmla="*/ 1653888 w 1696181"/>
              <a:gd name="connsiteY54" fmla="*/ 640505 h 1425007"/>
              <a:gd name="connsiteX55" fmla="*/ 1651396 w 1696181"/>
              <a:gd name="connsiteY55" fmla="*/ 638013 h 1425007"/>
              <a:gd name="connsiteX56" fmla="*/ 1493098 w 1696181"/>
              <a:gd name="connsiteY56" fmla="*/ 610599 h 1425007"/>
              <a:gd name="connsiteX57" fmla="*/ 1461936 w 1696181"/>
              <a:gd name="connsiteY57" fmla="*/ 586922 h 1425007"/>
              <a:gd name="connsiteX58" fmla="*/ 1387150 w 1696181"/>
              <a:gd name="connsiteY58" fmla="*/ 444865 h 1425007"/>
              <a:gd name="connsiteX59" fmla="*/ 1379672 w 1696181"/>
              <a:gd name="connsiteY59" fmla="*/ 444865 h 1425007"/>
              <a:gd name="connsiteX60" fmla="*/ 311850 w 1696181"/>
              <a:gd name="connsiteY60" fmla="*/ 443619 h 1425007"/>
              <a:gd name="connsiteX61" fmla="*/ 308126 w 1696181"/>
              <a:gd name="connsiteY61" fmla="*/ 444865 h 1425007"/>
              <a:gd name="connsiteX62" fmla="*/ 233634 w 1696181"/>
              <a:gd name="connsiteY62" fmla="*/ 586922 h 1425007"/>
              <a:gd name="connsiteX63" fmla="*/ 201352 w 1696181"/>
              <a:gd name="connsiteY63" fmla="*/ 610599 h 1425007"/>
              <a:gd name="connsiteX64" fmla="*/ 44918 w 1696181"/>
              <a:gd name="connsiteY64" fmla="*/ 638013 h 1425007"/>
              <a:gd name="connsiteX65" fmla="*/ 42434 w 1696181"/>
              <a:gd name="connsiteY65" fmla="*/ 640505 h 1425007"/>
              <a:gd name="connsiteX66" fmla="*/ 42434 w 1696181"/>
              <a:gd name="connsiteY66" fmla="*/ 644244 h 1425007"/>
              <a:gd name="connsiteX67" fmla="*/ 152932 w 1696181"/>
              <a:gd name="connsiteY67" fmla="*/ 758887 h 1425007"/>
              <a:gd name="connsiteX68" fmla="*/ 166590 w 1696181"/>
              <a:gd name="connsiteY68" fmla="*/ 797516 h 1425007"/>
              <a:gd name="connsiteX69" fmla="*/ 143000 w 1696181"/>
              <a:gd name="connsiteY69" fmla="*/ 955773 h 1425007"/>
              <a:gd name="connsiteX70" fmla="*/ 145484 w 1696181"/>
              <a:gd name="connsiteY70" fmla="*/ 958266 h 1425007"/>
              <a:gd name="connsiteX71" fmla="*/ 149208 w 1696181"/>
              <a:gd name="connsiteY71" fmla="*/ 959512 h 1425007"/>
              <a:gd name="connsiteX72" fmla="*/ 291986 w 1696181"/>
              <a:gd name="connsiteY72" fmla="*/ 888483 h 1425007"/>
              <a:gd name="connsiteX73" fmla="*/ 331716 w 1696181"/>
              <a:gd name="connsiteY73" fmla="*/ 888483 h 1425007"/>
              <a:gd name="connsiteX74" fmla="*/ 475736 w 1696181"/>
              <a:gd name="connsiteY74" fmla="*/ 959512 h 1425007"/>
              <a:gd name="connsiteX75" fmla="*/ 479460 w 1696181"/>
              <a:gd name="connsiteY75" fmla="*/ 958266 h 1425007"/>
              <a:gd name="connsiteX76" fmla="*/ 480702 w 1696181"/>
              <a:gd name="connsiteY76" fmla="*/ 955773 h 1425007"/>
              <a:gd name="connsiteX77" fmla="*/ 458354 w 1696181"/>
              <a:gd name="connsiteY77" fmla="*/ 797516 h 1425007"/>
              <a:gd name="connsiteX78" fmla="*/ 470770 w 1696181"/>
              <a:gd name="connsiteY78" fmla="*/ 758887 h 1425007"/>
              <a:gd name="connsiteX79" fmla="*/ 581268 w 1696181"/>
              <a:gd name="connsiteY79" fmla="*/ 644244 h 1425007"/>
              <a:gd name="connsiteX80" fmla="*/ 582508 w 1696181"/>
              <a:gd name="connsiteY80" fmla="*/ 640505 h 1425007"/>
              <a:gd name="connsiteX81" fmla="*/ 578784 w 1696181"/>
              <a:gd name="connsiteY81" fmla="*/ 638013 h 1425007"/>
              <a:gd name="connsiteX82" fmla="*/ 422348 w 1696181"/>
              <a:gd name="connsiteY82" fmla="*/ 610599 h 1425007"/>
              <a:gd name="connsiteX83" fmla="*/ 390068 w 1696181"/>
              <a:gd name="connsiteY83" fmla="*/ 586922 h 1425007"/>
              <a:gd name="connsiteX84" fmla="*/ 315576 w 1696181"/>
              <a:gd name="connsiteY84" fmla="*/ 444865 h 1425007"/>
              <a:gd name="connsiteX85" fmla="*/ 311850 w 1696181"/>
              <a:gd name="connsiteY85" fmla="*/ 443619 h 1425007"/>
              <a:gd name="connsiteX86" fmla="*/ 1332308 w 1696181"/>
              <a:gd name="connsiteY86" fmla="*/ 109659 h 1425007"/>
              <a:gd name="connsiteX87" fmla="*/ 1306132 w 1696181"/>
              <a:gd name="connsiteY87" fmla="*/ 134581 h 1425007"/>
              <a:gd name="connsiteX88" fmla="*/ 1306132 w 1696181"/>
              <a:gd name="connsiteY88" fmla="*/ 376328 h 1425007"/>
              <a:gd name="connsiteX89" fmla="*/ 1332308 w 1696181"/>
              <a:gd name="connsiteY89" fmla="*/ 402497 h 1425007"/>
              <a:gd name="connsiteX90" fmla="*/ 1434516 w 1696181"/>
              <a:gd name="connsiteY90" fmla="*/ 402497 h 1425007"/>
              <a:gd name="connsiteX91" fmla="*/ 1460690 w 1696181"/>
              <a:gd name="connsiteY91" fmla="*/ 376328 h 1425007"/>
              <a:gd name="connsiteX92" fmla="*/ 1460690 w 1696181"/>
              <a:gd name="connsiteY92" fmla="*/ 134581 h 1425007"/>
              <a:gd name="connsiteX93" fmla="*/ 1434516 w 1696181"/>
              <a:gd name="connsiteY93" fmla="*/ 109659 h 1425007"/>
              <a:gd name="connsiteX94" fmla="*/ 260948 w 1696181"/>
              <a:gd name="connsiteY94" fmla="*/ 109659 h 1425007"/>
              <a:gd name="connsiteX95" fmla="*/ 236116 w 1696181"/>
              <a:gd name="connsiteY95" fmla="*/ 134581 h 1425007"/>
              <a:gd name="connsiteX96" fmla="*/ 236116 w 1696181"/>
              <a:gd name="connsiteY96" fmla="*/ 376328 h 1425007"/>
              <a:gd name="connsiteX97" fmla="*/ 260948 w 1696181"/>
              <a:gd name="connsiteY97" fmla="*/ 402497 h 1425007"/>
              <a:gd name="connsiteX98" fmla="*/ 311850 w 1696181"/>
              <a:gd name="connsiteY98" fmla="*/ 402497 h 1425007"/>
              <a:gd name="connsiteX99" fmla="*/ 362754 w 1696181"/>
              <a:gd name="connsiteY99" fmla="*/ 402497 h 1425007"/>
              <a:gd name="connsiteX100" fmla="*/ 388826 w 1696181"/>
              <a:gd name="connsiteY100" fmla="*/ 376328 h 1425007"/>
              <a:gd name="connsiteX101" fmla="*/ 388826 w 1696181"/>
              <a:gd name="connsiteY101" fmla="*/ 134581 h 1425007"/>
              <a:gd name="connsiteX102" fmla="*/ 362754 w 1696181"/>
              <a:gd name="connsiteY102" fmla="*/ 109659 h 1425007"/>
              <a:gd name="connsiteX103" fmla="*/ 931792 w 1696181"/>
              <a:gd name="connsiteY103" fmla="*/ 42426 h 1425007"/>
              <a:gd name="connsiteX104" fmla="*/ 931792 w 1696181"/>
              <a:gd name="connsiteY104" fmla="*/ 501623 h 1425007"/>
              <a:gd name="connsiteX105" fmla="*/ 962832 w 1696181"/>
              <a:gd name="connsiteY105" fmla="*/ 557774 h 1425007"/>
              <a:gd name="connsiteX106" fmla="*/ 962832 w 1696181"/>
              <a:gd name="connsiteY106" fmla="*/ 656352 h 1425007"/>
              <a:gd name="connsiteX107" fmla="*/ 990146 w 1696181"/>
              <a:gd name="connsiteY107" fmla="*/ 611430 h 1425007"/>
              <a:gd name="connsiteX108" fmla="*/ 1060914 w 1696181"/>
              <a:gd name="connsiteY108" fmla="*/ 71126 h 1425007"/>
              <a:gd name="connsiteX109" fmla="*/ 1054706 w 1696181"/>
              <a:gd name="connsiteY109" fmla="*/ 51161 h 1425007"/>
              <a:gd name="connsiteX110" fmla="*/ 1036082 w 1696181"/>
              <a:gd name="connsiteY110" fmla="*/ 42426 h 1425007"/>
              <a:gd name="connsiteX111" fmla="*/ 798948 w 1696181"/>
              <a:gd name="connsiteY111" fmla="*/ 42426 h 1425007"/>
              <a:gd name="connsiteX112" fmla="*/ 798948 w 1696181"/>
              <a:gd name="connsiteY112" fmla="*/ 491640 h 1425007"/>
              <a:gd name="connsiteX113" fmla="*/ 890822 w 1696181"/>
              <a:gd name="connsiteY113" fmla="*/ 491640 h 1425007"/>
              <a:gd name="connsiteX114" fmla="*/ 890822 w 1696181"/>
              <a:gd name="connsiteY114" fmla="*/ 42426 h 1425007"/>
              <a:gd name="connsiteX115" fmla="*/ 653688 w 1696181"/>
              <a:gd name="connsiteY115" fmla="*/ 42426 h 1425007"/>
              <a:gd name="connsiteX116" fmla="*/ 635064 w 1696181"/>
              <a:gd name="connsiteY116" fmla="*/ 51161 h 1425007"/>
              <a:gd name="connsiteX117" fmla="*/ 628856 w 1696181"/>
              <a:gd name="connsiteY117" fmla="*/ 71126 h 1425007"/>
              <a:gd name="connsiteX118" fmla="*/ 700866 w 1696181"/>
              <a:gd name="connsiteY118" fmla="*/ 611430 h 1425007"/>
              <a:gd name="connsiteX119" fmla="*/ 726938 w 1696181"/>
              <a:gd name="connsiteY119" fmla="*/ 656352 h 1425007"/>
              <a:gd name="connsiteX120" fmla="*/ 726938 w 1696181"/>
              <a:gd name="connsiteY120" fmla="*/ 557774 h 1425007"/>
              <a:gd name="connsiteX121" fmla="*/ 757976 w 1696181"/>
              <a:gd name="connsiteY121" fmla="*/ 501623 h 1425007"/>
              <a:gd name="connsiteX122" fmla="*/ 757976 w 1696181"/>
              <a:gd name="connsiteY122" fmla="*/ 42426 h 1425007"/>
              <a:gd name="connsiteX123" fmla="*/ 1191460 w 1696181"/>
              <a:gd name="connsiteY123" fmla="*/ 1246 h 1425007"/>
              <a:gd name="connsiteX124" fmla="*/ 1215142 w 1696181"/>
              <a:gd name="connsiteY124" fmla="*/ 19938 h 1425007"/>
              <a:gd name="connsiteX125" fmla="*/ 1238824 w 1696181"/>
              <a:gd name="connsiteY125" fmla="*/ 188164 h 1425007"/>
              <a:gd name="connsiteX126" fmla="*/ 1263754 w 1696181"/>
              <a:gd name="connsiteY126" fmla="*/ 233024 h 1425007"/>
              <a:gd name="connsiteX127" fmla="*/ 1263754 w 1696181"/>
              <a:gd name="connsiteY127" fmla="*/ 134581 h 1425007"/>
              <a:gd name="connsiteX128" fmla="*/ 1294914 w 1696181"/>
              <a:gd name="connsiteY128" fmla="*/ 78506 h 1425007"/>
              <a:gd name="connsiteX129" fmla="*/ 1294914 w 1696181"/>
              <a:gd name="connsiteY129" fmla="*/ 22430 h 1425007"/>
              <a:gd name="connsiteX130" fmla="*/ 1317350 w 1696181"/>
              <a:gd name="connsiteY130" fmla="*/ 1246 h 1425007"/>
              <a:gd name="connsiteX131" fmla="*/ 1337292 w 1696181"/>
              <a:gd name="connsiteY131" fmla="*/ 22430 h 1425007"/>
              <a:gd name="connsiteX132" fmla="*/ 1337292 w 1696181"/>
              <a:gd name="connsiteY132" fmla="*/ 68537 h 1425007"/>
              <a:gd name="connsiteX133" fmla="*/ 1429530 w 1696181"/>
              <a:gd name="connsiteY133" fmla="*/ 68537 h 1425007"/>
              <a:gd name="connsiteX134" fmla="*/ 1429530 w 1696181"/>
              <a:gd name="connsiteY134" fmla="*/ 22430 h 1425007"/>
              <a:gd name="connsiteX135" fmla="*/ 1449472 w 1696181"/>
              <a:gd name="connsiteY135" fmla="*/ 1246 h 1425007"/>
              <a:gd name="connsiteX136" fmla="*/ 1470662 w 1696181"/>
              <a:gd name="connsiteY136" fmla="*/ 22430 h 1425007"/>
              <a:gd name="connsiteX137" fmla="*/ 1470662 w 1696181"/>
              <a:gd name="connsiteY137" fmla="*/ 78506 h 1425007"/>
              <a:gd name="connsiteX138" fmla="*/ 1501824 w 1696181"/>
              <a:gd name="connsiteY138" fmla="*/ 134581 h 1425007"/>
              <a:gd name="connsiteX139" fmla="*/ 1501824 w 1696181"/>
              <a:gd name="connsiteY139" fmla="*/ 233024 h 1425007"/>
              <a:gd name="connsiteX140" fmla="*/ 1527998 w 1696181"/>
              <a:gd name="connsiteY140" fmla="*/ 188164 h 1425007"/>
              <a:gd name="connsiteX141" fmla="*/ 1550434 w 1696181"/>
              <a:gd name="connsiteY141" fmla="*/ 19938 h 1425007"/>
              <a:gd name="connsiteX142" fmla="*/ 1574116 w 1696181"/>
              <a:gd name="connsiteY142" fmla="*/ 1246 h 1425007"/>
              <a:gd name="connsiteX143" fmla="*/ 1592814 w 1696181"/>
              <a:gd name="connsiteY143" fmla="*/ 24923 h 1425007"/>
              <a:gd name="connsiteX144" fmla="*/ 1569130 w 1696181"/>
              <a:gd name="connsiteY144" fmla="*/ 194395 h 1425007"/>
              <a:gd name="connsiteX145" fmla="*/ 1501824 w 1696181"/>
              <a:gd name="connsiteY145" fmla="*/ 280377 h 1425007"/>
              <a:gd name="connsiteX146" fmla="*/ 1501824 w 1696181"/>
              <a:gd name="connsiteY146" fmla="*/ 376328 h 1425007"/>
              <a:gd name="connsiteX147" fmla="*/ 1434516 w 1696181"/>
              <a:gd name="connsiteY147" fmla="*/ 443619 h 1425007"/>
              <a:gd name="connsiteX148" fmla="*/ 1432022 w 1696181"/>
              <a:gd name="connsiteY148" fmla="*/ 443619 h 1425007"/>
              <a:gd name="connsiteX149" fmla="*/ 1498084 w 1696181"/>
              <a:gd name="connsiteY149" fmla="*/ 566984 h 1425007"/>
              <a:gd name="connsiteX150" fmla="*/ 1501824 w 1696181"/>
              <a:gd name="connsiteY150" fmla="*/ 569477 h 1425007"/>
              <a:gd name="connsiteX151" fmla="*/ 1658874 w 1696181"/>
              <a:gd name="connsiteY151" fmla="*/ 596891 h 1425007"/>
              <a:gd name="connsiteX152" fmla="*/ 1693774 w 1696181"/>
              <a:gd name="connsiteY152" fmla="*/ 626798 h 1425007"/>
              <a:gd name="connsiteX153" fmla="*/ 1683804 w 1696181"/>
              <a:gd name="connsiteY153" fmla="*/ 672904 h 1425007"/>
              <a:gd name="connsiteX154" fmla="*/ 1571624 w 1696181"/>
              <a:gd name="connsiteY154" fmla="*/ 788794 h 1425007"/>
              <a:gd name="connsiteX155" fmla="*/ 1571624 w 1696181"/>
              <a:gd name="connsiteY155" fmla="*/ 791286 h 1425007"/>
              <a:gd name="connsiteX156" fmla="*/ 1592814 w 1696181"/>
              <a:gd name="connsiteY156" fmla="*/ 949543 h 1425007"/>
              <a:gd name="connsiteX157" fmla="*/ 1575364 w 1696181"/>
              <a:gd name="connsiteY157" fmla="*/ 993157 h 1425007"/>
              <a:gd name="connsiteX158" fmla="*/ 1547942 w 1696181"/>
              <a:gd name="connsiteY158" fmla="*/ 1001880 h 1425007"/>
              <a:gd name="connsiteX159" fmla="*/ 1527998 w 1696181"/>
              <a:gd name="connsiteY159" fmla="*/ 996895 h 1425007"/>
              <a:gd name="connsiteX160" fmla="*/ 1384658 w 1696181"/>
              <a:gd name="connsiteY160" fmla="*/ 925867 h 1425007"/>
              <a:gd name="connsiteX161" fmla="*/ 1382164 w 1696181"/>
              <a:gd name="connsiteY161" fmla="*/ 925867 h 1425007"/>
              <a:gd name="connsiteX162" fmla="*/ 1238824 w 1696181"/>
              <a:gd name="connsiteY162" fmla="*/ 996895 h 1425007"/>
              <a:gd name="connsiteX163" fmla="*/ 1190214 w 1696181"/>
              <a:gd name="connsiteY163" fmla="*/ 993157 h 1425007"/>
              <a:gd name="connsiteX164" fmla="*/ 1172762 w 1696181"/>
              <a:gd name="connsiteY164" fmla="*/ 949543 h 1425007"/>
              <a:gd name="connsiteX165" fmla="*/ 1195198 w 1696181"/>
              <a:gd name="connsiteY165" fmla="*/ 791286 h 1425007"/>
              <a:gd name="connsiteX166" fmla="*/ 1195198 w 1696181"/>
              <a:gd name="connsiteY166" fmla="*/ 788794 h 1425007"/>
              <a:gd name="connsiteX167" fmla="*/ 1083020 w 1696181"/>
              <a:gd name="connsiteY167" fmla="*/ 672904 h 1425007"/>
              <a:gd name="connsiteX168" fmla="*/ 1071802 w 1696181"/>
              <a:gd name="connsiteY168" fmla="*/ 626798 h 1425007"/>
              <a:gd name="connsiteX169" fmla="*/ 1107948 w 1696181"/>
              <a:gd name="connsiteY169" fmla="*/ 596891 h 1425007"/>
              <a:gd name="connsiteX170" fmla="*/ 1266246 w 1696181"/>
              <a:gd name="connsiteY170" fmla="*/ 569477 h 1425007"/>
              <a:gd name="connsiteX171" fmla="*/ 1267492 w 1696181"/>
              <a:gd name="connsiteY171" fmla="*/ 566984 h 1425007"/>
              <a:gd name="connsiteX172" fmla="*/ 1333554 w 1696181"/>
              <a:gd name="connsiteY172" fmla="*/ 443619 h 1425007"/>
              <a:gd name="connsiteX173" fmla="*/ 1332308 w 1696181"/>
              <a:gd name="connsiteY173" fmla="*/ 443619 h 1425007"/>
              <a:gd name="connsiteX174" fmla="*/ 1263754 w 1696181"/>
              <a:gd name="connsiteY174" fmla="*/ 376328 h 1425007"/>
              <a:gd name="connsiteX175" fmla="*/ 1263754 w 1696181"/>
              <a:gd name="connsiteY175" fmla="*/ 280377 h 1425007"/>
              <a:gd name="connsiteX176" fmla="*/ 1196446 w 1696181"/>
              <a:gd name="connsiteY176" fmla="*/ 194395 h 1425007"/>
              <a:gd name="connsiteX177" fmla="*/ 1174010 w 1696181"/>
              <a:gd name="connsiteY177" fmla="*/ 24923 h 1425007"/>
              <a:gd name="connsiteX178" fmla="*/ 1191460 w 1696181"/>
              <a:gd name="connsiteY178" fmla="*/ 1246 h 1425007"/>
              <a:gd name="connsiteX179" fmla="*/ 121894 w 1696181"/>
              <a:gd name="connsiteY179" fmla="*/ 1246 h 1425007"/>
              <a:gd name="connsiteX180" fmla="*/ 145484 w 1696181"/>
              <a:gd name="connsiteY180" fmla="*/ 19938 h 1425007"/>
              <a:gd name="connsiteX181" fmla="*/ 166590 w 1696181"/>
              <a:gd name="connsiteY181" fmla="*/ 188164 h 1425007"/>
              <a:gd name="connsiteX182" fmla="*/ 193904 w 1696181"/>
              <a:gd name="connsiteY182" fmla="*/ 233024 h 1425007"/>
              <a:gd name="connsiteX183" fmla="*/ 193904 w 1696181"/>
              <a:gd name="connsiteY183" fmla="*/ 134581 h 1425007"/>
              <a:gd name="connsiteX184" fmla="*/ 224942 w 1696181"/>
              <a:gd name="connsiteY184" fmla="*/ 78506 h 1425007"/>
              <a:gd name="connsiteX185" fmla="*/ 224942 w 1696181"/>
              <a:gd name="connsiteY185" fmla="*/ 22430 h 1425007"/>
              <a:gd name="connsiteX186" fmla="*/ 244808 w 1696181"/>
              <a:gd name="connsiteY186" fmla="*/ 1246 h 1425007"/>
              <a:gd name="connsiteX187" fmla="*/ 265914 w 1696181"/>
              <a:gd name="connsiteY187" fmla="*/ 22430 h 1425007"/>
              <a:gd name="connsiteX188" fmla="*/ 265914 w 1696181"/>
              <a:gd name="connsiteY188" fmla="*/ 68537 h 1425007"/>
              <a:gd name="connsiteX189" fmla="*/ 357788 w 1696181"/>
              <a:gd name="connsiteY189" fmla="*/ 68537 h 1425007"/>
              <a:gd name="connsiteX190" fmla="*/ 357788 w 1696181"/>
              <a:gd name="connsiteY190" fmla="*/ 22430 h 1425007"/>
              <a:gd name="connsiteX191" fmla="*/ 378894 w 1696181"/>
              <a:gd name="connsiteY191" fmla="*/ 1246 h 1425007"/>
              <a:gd name="connsiteX192" fmla="*/ 400000 w 1696181"/>
              <a:gd name="connsiteY192" fmla="*/ 22430 h 1425007"/>
              <a:gd name="connsiteX193" fmla="*/ 400000 w 1696181"/>
              <a:gd name="connsiteY193" fmla="*/ 78506 h 1425007"/>
              <a:gd name="connsiteX194" fmla="*/ 431040 w 1696181"/>
              <a:gd name="connsiteY194" fmla="*/ 134581 h 1425007"/>
              <a:gd name="connsiteX195" fmla="*/ 431040 w 1696181"/>
              <a:gd name="connsiteY195" fmla="*/ 233024 h 1425007"/>
              <a:gd name="connsiteX196" fmla="*/ 457112 w 1696181"/>
              <a:gd name="connsiteY196" fmla="*/ 188164 h 1425007"/>
              <a:gd name="connsiteX197" fmla="*/ 479460 w 1696181"/>
              <a:gd name="connsiteY197" fmla="*/ 19938 h 1425007"/>
              <a:gd name="connsiteX198" fmla="*/ 503050 w 1696181"/>
              <a:gd name="connsiteY198" fmla="*/ 1246 h 1425007"/>
              <a:gd name="connsiteX199" fmla="*/ 520432 w 1696181"/>
              <a:gd name="connsiteY199" fmla="*/ 24923 h 1425007"/>
              <a:gd name="connsiteX200" fmla="*/ 498084 w 1696181"/>
              <a:gd name="connsiteY200" fmla="*/ 194395 h 1425007"/>
              <a:gd name="connsiteX201" fmla="*/ 431040 w 1696181"/>
              <a:gd name="connsiteY201" fmla="*/ 280377 h 1425007"/>
              <a:gd name="connsiteX202" fmla="*/ 431040 w 1696181"/>
              <a:gd name="connsiteY202" fmla="*/ 376328 h 1425007"/>
              <a:gd name="connsiteX203" fmla="*/ 362754 w 1696181"/>
              <a:gd name="connsiteY203" fmla="*/ 443619 h 1425007"/>
              <a:gd name="connsiteX204" fmla="*/ 361512 w 1696181"/>
              <a:gd name="connsiteY204" fmla="*/ 443619 h 1425007"/>
              <a:gd name="connsiteX205" fmla="*/ 427314 w 1696181"/>
              <a:gd name="connsiteY205" fmla="*/ 566984 h 1425007"/>
              <a:gd name="connsiteX206" fmla="*/ 428556 w 1696181"/>
              <a:gd name="connsiteY206" fmla="*/ 569477 h 1425007"/>
              <a:gd name="connsiteX207" fmla="*/ 586234 w 1696181"/>
              <a:gd name="connsiteY207" fmla="*/ 596891 h 1425007"/>
              <a:gd name="connsiteX208" fmla="*/ 622238 w 1696181"/>
              <a:gd name="connsiteY208" fmla="*/ 626798 h 1425007"/>
              <a:gd name="connsiteX209" fmla="*/ 611064 w 1696181"/>
              <a:gd name="connsiteY209" fmla="*/ 672904 h 1425007"/>
              <a:gd name="connsiteX210" fmla="*/ 499324 w 1696181"/>
              <a:gd name="connsiteY210" fmla="*/ 788794 h 1425007"/>
              <a:gd name="connsiteX211" fmla="*/ 499324 w 1696181"/>
              <a:gd name="connsiteY211" fmla="*/ 791286 h 1425007"/>
              <a:gd name="connsiteX212" fmla="*/ 521672 w 1696181"/>
              <a:gd name="connsiteY212" fmla="*/ 949543 h 1425007"/>
              <a:gd name="connsiteX213" fmla="*/ 503050 w 1696181"/>
              <a:gd name="connsiteY213" fmla="*/ 993157 h 1425007"/>
              <a:gd name="connsiteX214" fmla="*/ 476976 w 1696181"/>
              <a:gd name="connsiteY214" fmla="*/ 1001880 h 1425007"/>
              <a:gd name="connsiteX215" fmla="*/ 457112 w 1696181"/>
              <a:gd name="connsiteY215" fmla="*/ 996895 h 1425007"/>
              <a:gd name="connsiteX216" fmla="*/ 314334 w 1696181"/>
              <a:gd name="connsiteY216" fmla="*/ 925867 h 1425007"/>
              <a:gd name="connsiteX217" fmla="*/ 310610 w 1696181"/>
              <a:gd name="connsiteY217" fmla="*/ 925867 h 1425007"/>
              <a:gd name="connsiteX218" fmla="*/ 166590 w 1696181"/>
              <a:gd name="connsiteY218" fmla="*/ 996895 h 1425007"/>
              <a:gd name="connsiteX219" fmla="*/ 120652 w 1696181"/>
              <a:gd name="connsiteY219" fmla="*/ 993157 h 1425007"/>
              <a:gd name="connsiteX220" fmla="*/ 102028 w 1696181"/>
              <a:gd name="connsiteY220" fmla="*/ 949543 h 1425007"/>
              <a:gd name="connsiteX221" fmla="*/ 125618 w 1696181"/>
              <a:gd name="connsiteY221" fmla="*/ 791286 h 1425007"/>
              <a:gd name="connsiteX222" fmla="*/ 123136 w 1696181"/>
              <a:gd name="connsiteY222" fmla="*/ 788794 h 1425007"/>
              <a:gd name="connsiteX223" fmla="*/ 12638 w 1696181"/>
              <a:gd name="connsiteY223" fmla="*/ 672904 h 1425007"/>
              <a:gd name="connsiteX224" fmla="*/ 2704 w 1696181"/>
              <a:gd name="connsiteY224" fmla="*/ 626798 h 1425007"/>
              <a:gd name="connsiteX225" fmla="*/ 37468 w 1696181"/>
              <a:gd name="connsiteY225" fmla="*/ 596891 h 1425007"/>
              <a:gd name="connsiteX226" fmla="*/ 193904 w 1696181"/>
              <a:gd name="connsiteY226" fmla="*/ 569477 h 1425007"/>
              <a:gd name="connsiteX227" fmla="*/ 197628 w 1696181"/>
              <a:gd name="connsiteY227" fmla="*/ 566984 h 1425007"/>
              <a:gd name="connsiteX228" fmla="*/ 263430 w 1696181"/>
              <a:gd name="connsiteY228" fmla="*/ 443619 h 1425007"/>
              <a:gd name="connsiteX229" fmla="*/ 260948 w 1696181"/>
              <a:gd name="connsiteY229" fmla="*/ 443619 h 1425007"/>
              <a:gd name="connsiteX230" fmla="*/ 193904 w 1696181"/>
              <a:gd name="connsiteY230" fmla="*/ 376328 h 1425007"/>
              <a:gd name="connsiteX231" fmla="*/ 193904 w 1696181"/>
              <a:gd name="connsiteY231" fmla="*/ 280377 h 1425007"/>
              <a:gd name="connsiteX232" fmla="*/ 126860 w 1696181"/>
              <a:gd name="connsiteY232" fmla="*/ 194395 h 1425007"/>
              <a:gd name="connsiteX233" fmla="*/ 103270 w 1696181"/>
              <a:gd name="connsiteY233" fmla="*/ 24923 h 1425007"/>
              <a:gd name="connsiteX234" fmla="*/ 121894 w 1696181"/>
              <a:gd name="connsiteY234" fmla="*/ 1246 h 1425007"/>
              <a:gd name="connsiteX235" fmla="*/ 653688 w 1696181"/>
              <a:gd name="connsiteY235" fmla="*/ 0 h 1425007"/>
              <a:gd name="connsiteX236" fmla="*/ 1036082 w 1696181"/>
              <a:gd name="connsiteY236" fmla="*/ 0 h 1425007"/>
              <a:gd name="connsiteX237" fmla="*/ 1085744 w 1696181"/>
              <a:gd name="connsiteY237" fmla="*/ 23709 h 1425007"/>
              <a:gd name="connsiteX238" fmla="*/ 1101884 w 1696181"/>
              <a:gd name="connsiteY238" fmla="*/ 76117 h 1425007"/>
              <a:gd name="connsiteX239" fmla="*/ 1031116 w 1696181"/>
              <a:gd name="connsiteY239" fmla="*/ 617669 h 1425007"/>
              <a:gd name="connsiteX240" fmla="*/ 962832 w 1696181"/>
              <a:gd name="connsiteY240" fmla="*/ 703769 h 1425007"/>
              <a:gd name="connsiteX241" fmla="*/ 962832 w 1696181"/>
              <a:gd name="connsiteY241" fmla="*/ 799851 h 1425007"/>
              <a:gd name="connsiteX242" fmla="*/ 895788 w 1696181"/>
              <a:gd name="connsiteY242" fmla="*/ 867233 h 1425007"/>
              <a:gd name="connsiteX243" fmla="*/ 894546 w 1696181"/>
              <a:gd name="connsiteY243" fmla="*/ 867233 h 1425007"/>
              <a:gd name="connsiteX244" fmla="*/ 959106 w 1696181"/>
              <a:gd name="connsiteY244" fmla="*/ 990767 h 1425007"/>
              <a:gd name="connsiteX245" fmla="*/ 962832 w 1696181"/>
              <a:gd name="connsiteY245" fmla="*/ 993262 h 1425007"/>
              <a:gd name="connsiteX246" fmla="*/ 1119266 w 1696181"/>
              <a:gd name="connsiteY246" fmla="*/ 1020714 h 1425007"/>
              <a:gd name="connsiteX247" fmla="*/ 1155270 w 1696181"/>
              <a:gd name="connsiteY247" fmla="*/ 1050662 h 1425007"/>
              <a:gd name="connsiteX248" fmla="*/ 1144096 w 1696181"/>
              <a:gd name="connsiteY248" fmla="*/ 1096831 h 1425007"/>
              <a:gd name="connsiteX249" fmla="*/ 1033600 w 1696181"/>
              <a:gd name="connsiteY249" fmla="*/ 1212878 h 1425007"/>
              <a:gd name="connsiteX250" fmla="*/ 1031116 w 1696181"/>
              <a:gd name="connsiteY250" fmla="*/ 1215374 h 1425007"/>
              <a:gd name="connsiteX251" fmla="*/ 1054706 w 1696181"/>
              <a:gd name="connsiteY251" fmla="*/ 1372598 h 1425007"/>
              <a:gd name="connsiteX252" fmla="*/ 1036082 w 1696181"/>
              <a:gd name="connsiteY252" fmla="*/ 1416272 h 1425007"/>
              <a:gd name="connsiteX253" fmla="*/ 990146 w 1696181"/>
              <a:gd name="connsiteY253" fmla="*/ 1420015 h 1425007"/>
              <a:gd name="connsiteX254" fmla="*/ 846126 w 1696181"/>
              <a:gd name="connsiteY254" fmla="*/ 1348890 h 1425007"/>
              <a:gd name="connsiteX255" fmla="*/ 843644 w 1696181"/>
              <a:gd name="connsiteY255" fmla="*/ 1348890 h 1425007"/>
              <a:gd name="connsiteX256" fmla="*/ 699624 w 1696181"/>
              <a:gd name="connsiteY256" fmla="*/ 1420015 h 1425007"/>
              <a:gd name="connsiteX257" fmla="*/ 679760 w 1696181"/>
              <a:gd name="connsiteY257" fmla="*/ 1425007 h 1425007"/>
              <a:gd name="connsiteX258" fmla="*/ 653688 w 1696181"/>
              <a:gd name="connsiteY258" fmla="*/ 1416272 h 1425007"/>
              <a:gd name="connsiteX259" fmla="*/ 635064 w 1696181"/>
              <a:gd name="connsiteY259" fmla="*/ 1372598 h 1425007"/>
              <a:gd name="connsiteX260" fmla="*/ 657412 w 1696181"/>
              <a:gd name="connsiteY260" fmla="*/ 1215374 h 1425007"/>
              <a:gd name="connsiteX261" fmla="*/ 656170 w 1696181"/>
              <a:gd name="connsiteY261" fmla="*/ 1212878 h 1425007"/>
              <a:gd name="connsiteX262" fmla="*/ 545674 w 1696181"/>
              <a:gd name="connsiteY262" fmla="*/ 1096831 h 1425007"/>
              <a:gd name="connsiteX263" fmla="*/ 535740 w 1696181"/>
              <a:gd name="connsiteY263" fmla="*/ 1050662 h 1425007"/>
              <a:gd name="connsiteX264" fmla="*/ 570504 w 1696181"/>
              <a:gd name="connsiteY264" fmla="*/ 1020714 h 1425007"/>
              <a:gd name="connsiteX265" fmla="*/ 728180 w 1696181"/>
              <a:gd name="connsiteY265" fmla="*/ 993262 h 1425007"/>
              <a:gd name="connsiteX266" fmla="*/ 730662 w 1696181"/>
              <a:gd name="connsiteY266" fmla="*/ 990767 h 1425007"/>
              <a:gd name="connsiteX267" fmla="*/ 795224 w 1696181"/>
              <a:gd name="connsiteY267" fmla="*/ 867233 h 1425007"/>
              <a:gd name="connsiteX268" fmla="*/ 793982 w 1696181"/>
              <a:gd name="connsiteY268" fmla="*/ 867233 h 1425007"/>
              <a:gd name="connsiteX269" fmla="*/ 726938 w 1696181"/>
              <a:gd name="connsiteY269" fmla="*/ 799851 h 1425007"/>
              <a:gd name="connsiteX270" fmla="*/ 726938 w 1696181"/>
              <a:gd name="connsiteY270" fmla="*/ 703769 h 1425007"/>
              <a:gd name="connsiteX271" fmla="*/ 658654 w 1696181"/>
              <a:gd name="connsiteY271" fmla="*/ 617669 h 1425007"/>
              <a:gd name="connsiteX272" fmla="*/ 587886 w 1696181"/>
              <a:gd name="connsiteY272" fmla="*/ 76117 h 1425007"/>
              <a:gd name="connsiteX273" fmla="*/ 604026 w 1696181"/>
              <a:gd name="connsiteY273" fmla="*/ 23709 h 1425007"/>
              <a:gd name="connsiteX274" fmla="*/ 653688 w 1696181"/>
              <a:gd name="connsiteY274" fmla="*/ 0 h 142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1696181" h="1425007">
                <a:moveTo>
                  <a:pt x="844884" y="867233"/>
                </a:moveTo>
                <a:cubicBezTo>
                  <a:pt x="843644" y="867233"/>
                  <a:pt x="842402" y="868481"/>
                  <a:pt x="842402" y="868481"/>
                </a:cubicBezTo>
                <a:lnTo>
                  <a:pt x="767910" y="1010732"/>
                </a:lnTo>
                <a:cubicBezTo>
                  <a:pt x="760460" y="1023210"/>
                  <a:pt x="748044" y="1031945"/>
                  <a:pt x="734388" y="1034440"/>
                </a:cubicBezTo>
                <a:lnTo>
                  <a:pt x="577954" y="1061892"/>
                </a:lnTo>
                <a:cubicBezTo>
                  <a:pt x="576712" y="1061892"/>
                  <a:pt x="575470" y="1063140"/>
                  <a:pt x="574228" y="1064388"/>
                </a:cubicBezTo>
                <a:cubicBezTo>
                  <a:pt x="574228" y="1065636"/>
                  <a:pt x="574228" y="1066883"/>
                  <a:pt x="576712" y="1068131"/>
                </a:cubicBezTo>
                <a:lnTo>
                  <a:pt x="687208" y="1182930"/>
                </a:lnTo>
                <a:cubicBezTo>
                  <a:pt x="697142" y="1192913"/>
                  <a:pt x="700866" y="1207887"/>
                  <a:pt x="699624" y="1221613"/>
                </a:cubicBezTo>
                <a:lnTo>
                  <a:pt x="676034" y="1378838"/>
                </a:lnTo>
                <a:cubicBezTo>
                  <a:pt x="676034" y="1380085"/>
                  <a:pt x="677276" y="1381333"/>
                  <a:pt x="677276" y="1382581"/>
                </a:cubicBezTo>
                <a:cubicBezTo>
                  <a:pt x="679760" y="1382581"/>
                  <a:pt x="681002" y="1383829"/>
                  <a:pt x="681002" y="1382581"/>
                </a:cubicBezTo>
                <a:lnTo>
                  <a:pt x="825020" y="1312703"/>
                </a:lnTo>
                <a:cubicBezTo>
                  <a:pt x="837436" y="1306464"/>
                  <a:pt x="852334" y="1306464"/>
                  <a:pt x="864750" y="1312703"/>
                </a:cubicBezTo>
                <a:lnTo>
                  <a:pt x="1007526" y="1382581"/>
                </a:lnTo>
                <a:cubicBezTo>
                  <a:pt x="1010010" y="1383829"/>
                  <a:pt x="1010010" y="1382581"/>
                  <a:pt x="1012492" y="1382581"/>
                </a:cubicBezTo>
                <a:cubicBezTo>
                  <a:pt x="1013734" y="1381333"/>
                  <a:pt x="1013734" y="1380085"/>
                  <a:pt x="1013734" y="1378838"/>
                </a:cubicBezTo>
                <a:lnTo>
                  <a:pt x="990146" y="1221613"/>
                </a:lnTo>
                <a:cubicBezTo>
                  <a:pt x="988904" y="1207887"/>
                  <a:pt x="993870" y="1192913"/>
                  <a:pt x="1002560" y="1182930"/>
                </a:cubicBezTo>
                <a:lnTo>
                  <a:pt x="1114300" y="1068131"/>
                </a:lnTo>
                <a:cubicBezTo>
                  <a:pt x="1115540" y="1066883"/>
                  <a:pt x="1115540" y="1065636"/>
                  <a:pt x="1115540" y="1064388"/>
                </a:cubicBezTo>
                <a:cubicBezTo>
                  <a:pt x="1114300" y="1063140"/>
                  <a:pt x="1113058" y="1061892"/>
                  <a:pt x="1111816" y="1061892"/>
                </a:cubicBezTo>
                <a:lnTo>
                  <a:pt x="955382" y="1034440"/>
                </a:lnTo>
                <a:cubicBezTo>
                  <a:pt x="941726" y="1031945"/>
                  <a:pt x="929310" y="1023210"/>
                  <a:pt x="923102" y="1010732"/>
                </a:cubicBezTo>
                <a:lnTo>
                  <a:pt x="848610" y="868481"/>
                </a:lnTo>
                <a:cubicBezTo>
                  <a:pt x="848610" y="868481"/>
                  <a:pt x="846126" y="867233"/>
                  <a:pt x="844884" y="867233"/>
                </a:cubicBezTo>
                <a:close/>
                <a:moveTo>
                  <a:pt x="793982" y="532818"/>
                </a:moveTo>
                <a:cubicBezTo>
                  <a:pt x="779082" y="532818"/>
                  <a:pt x="767910" y="545296"/>
                  <a:pt x="767910" y="557774"/>
                </a:cubicBezTo>
                <a:lnTo>
                  <a:pt x="767910" y="799851"/>
                </a:lnTo>
                <a:cubicBezTo>
                  <a:pt x="767910" y="813577"/>
                  <a:pt x="779082" y="826055"/>
                  <a:pt x="793982" y="826055"/>
                </a:cubicBezTo>
                <a:lnTo>
                  <a:pt x="895788" y="826055"/>
                </a:lnTo>
                <a:cubicBezTo>
                  <a:pt x="910686" y="826055"/>
                  <a:pt x="921860" y="813577"/>
                  <a:pt x="921860" y="799851"/>
                </a:cubicBezTo>
                <a:lnTo>
                  <a:pt x="921860" y="557774"/>
                </a:lnTo>
                <a:cubicBezTo>
                  <a:pt x="921860" y="545296"/>
                  <a:pt x="910686" y="532818"/>
                  <a:pt x="895788" y="532818"/>
                </a:cubicBezTo>
                <a:close/>
                <a:moveTo>
                  <a:pt x="1379672" y="444865"/>
                </a:moveTo>
                <a:lnTo>
                  <a:pt x="1304886" y="586922"/>
                </a:lnTo>
                <a:cubicBezTo>
                  <a:pt x="1298654" y="599383"/>
                  <a:pt x="1286188" y="608106"/>
                  <a:pt x="1272478" y="610599"/>
                </a:cubicBezTo>
                <a:lnTo>
                  <a:pt x="1114180" y="638013"/>
                </a:lnTo>
                <a:cubicBezTo>
                  <a:pt x="1112934" y="638013"/>
                  <a:pt x="1111688" y="639259"/>
                  <a:pt x="1111688" y="640505"/>
                </a:cubicBezTo>
                <a:cubicBezTo>
                  <a:pt x="1111688" y="641751"/>
                  <a:pt x="1111688" y="642998"/>
                  <a:pt x="1112934" y="644244"/>
                </a:cubicBezTo>
                <a:lnTo>
                  <a:pt x="1225114" y="758887"/>
                </a:lnTo>
                <a:cubicBezTo>
                  <a:pt x="1233838" y="768856"/>
                  <a:pt x="1238824" y="783809"/>
                  <a:pt x="1236332" y="797516"/>
                </a:cubicBezTo>
                <a:lnTo>
                  <a:pt x="1213896" y="955773"/>
                </a:lnTo>
                <a:cubicBezTo>
                  <a:pt x="1213896" y="957020"/>
                  <a:pt x="1215142" y="958266"/>
                  <a:pt x="1215142" y="958266"/>
                </a:cubicBezTo>
                <a:cubicBezTo>
                  <a:pt x="1216388" y="959512"/>
                  <a:pt x="1218882" y="960758"/>
                  <a:pt x="1220128" y="959512"/>
                </a:cubicBezTo>
                <a:lnTo>
                  <a:pt x="1363468" y="888483"/>
                </a:lnTo>
                <a:cubicBezTo>
                  <a:pt x="1369700" y="885991"/>
                  <a:pt x="1375932" y="884745"/>
                  <a:pt x="1383412" y="884745"/>
                </a:cubicBezTo>
                <a:cubicBezTo>
                  <a:pt x="1389644" y="884745"/>
                  <a:pt x="1397122" y="885991"/>
                  <a:pt x="1403354" y="888483"/>
                </a:cubicBezTo>
                <a:lnTo>
                  <a:pt x="1546694" y="959512"/>
                </a:lnTo>
                <a:cubicBezTo>
                  <a:pt x="1547942" y="960758"/>
                  <a:pt x="1550434" y="959512"/>
                  <a:pt x="1550434" y="958266"/>
                </a:cubicBezTo>
                <a:cubicBezTo>
                  <a:pt x="1552928" y="958266"/>
                  <a:pt x="1552928" y="957020"/>
                  <a:pt x="1552928" y="955773"/>
                </a:cubicBezTo>
                <a:lnTo>
                  <a:pt x="1529244" y="797516"/>
                </a:lnTo>
                <a:cubicBezTo>
                  <a:pt x="1527998" y="783809"/>
                  <a:pt x="1532984" y="768856"/>
                  <a:pt x="1541710" y="758887"/>
                </a:cubicBezTo>
                <a:lnTo>
                  <a:pt x="1653888" y="644244"/>
                </a:lnTo>
                <a:cubicBezTo>
                  <a:pt x="1653888" y="642998"/>
                  <a:pt x="1655136" y="641751"/>
                  <a:pt x="1653888" y="640505"/>
                </a:cubicBezTo>
                <a:cubicBezTo>
                  <a:pt x="1653888" y="639259"/>
                  <a:pt x="1652642" y="638013"/>
                  <a:pt x="1651396" y="638013"/>
                </a:cubicBezTo>
                <a:lnTo>
                  <a:pt x="1493098" y="610599"/>
                </a:lnTo>
                <a:cubicBezTo>
                  <a:pt x="1479388" y="608106"/>
                  <a:pt x="1468170" y="599383"/>
                  <a:pt x="1461936" y="586922"/>
                </a:cubicBezTo>
                <a:lnTo>
                  <a:pt x="1387150" y="444865"/>
                </a:lnTo>
                <a:cubicBezTo>
                  <a:pt x="1384658" y="442372"/>
                  <a:pt x="1382164" y="442372"/>
                  <a:pt x="1379672" y="444865"/>
                </a:cubicBezTo>
                <a:close/>
                <a:moveTo>
                  <a:pt x="311850" y="443619"/>
                </a:moveTo>
                <a:cubicBezTo>
                  <a:pt x="310610" y="443619"/>
                  <a:pt x="309368" y="444865"/>
                  <a:pt x="308126" y="444865"/>
                </a:cubicBezTo>
                <a:lnTo>
                  <a:pt x="233634" y="586922"/>
                </a:lnTo>
                <a:cubicBezTo>
                  <a:pt x="227426" y="599383"/>
                  <a:pt x="216252" y="608106"/>
                  <a:pt x="201352" y="610599"/>
                </a:cubicBezTo>
                <a:lnTo>
                  <a:pt x="44918" y="638013"/>
                </a:lnTo>
                <a:cubicBezTo>
                  <a:pt x="43676" y="638013"/>
                  <a:pt x="42434" y="639259"/>
                  <a:pt x="42434" y="640505"/>
                </a:cubicBezTo>
                <a:cubicBezTo>
                  <a:pt x="42434" y="641751"/>
                  <a:pt x="42434" y="642998"/>
                  <a:pt x="42434" y="644244"/>
                </a:cubicBezTo>
                <a:lnTo>
                  <a:pt x="152932" y="758887"/>
                </a:lnTo>
                <a:cubicBezTo>
                  <a:pt x="164106" y="768856"/>
                  <a:pt x="167830" y="783809"/>
                  <a:pt x="166590" y="797516"/>
                </a:cubicBezTo>
                <a:lnTo>
                  <a:pt x="143000" y="955773"/>
                </a:lnTo>
                <a:cubicBezTo>
                  <a:pt x="143000" y="957020"/>
                  <a:pt x="143000" y="958266"/>
                  <a:pt x="145484" y="958266"/>
                </a:cubicBezTo>
                <a:cubicBezTo>
                  <a:pt x="146724" y="959512"/>
                  <a:pt x="147966" y="960758"/>
                  <a:pt x="149208" y="959512"/>
                </a:cubicBezTo>
                <a:lnTo>
                  <a:pt x="291986" y="888483"/>
                </a:lnTo>
                <a:cubicBezTo>
                  <a:pt x="304402" y="882252"/>
                  <a:pt x="320542" y="882252"/>
                  <a:pt x="331716" y="888483"/>
                </a:cubicBezTo>
                <a:lnTo>
                  <a:pt x="475736" y="959512"/>
                </a:lnTo>
                <a:cubicBezTo>
                  <a:pt x="476976" y="960758"/>
                  <a:pt x="478218" y="959512"/>
                  <a:pt x="479460" y="958266"/>
                </a:cubicBezTo>
                <a:cubicBezTo>
                  <a:pt x="479460" y="958266"/>
                  <a:pt x="480702" y="957020"/>
                  <a:pt x="480702" y="955773"/>
                </a:cubicBezTo>
                <a:lnTo>
                  <a:pt x="458354" y="797516"/>
                </a:lnTo>
                <a:cubicBezTo>
                  <a:pt x="455870" y="783809"/>
                  <a:pt x="460836" y="768856"/>
                  <a:pt x="470770" y="758887"/>
                </a:cubicBezTo>
                <a:lnTo>
                  <a:pt x="581268" y="644244"/>
                </a:lnTo>
                <a:cubicBezTo>
                  <a:pt x="582508" y="642998"/>
                  <a:pt x="582508" y="641751"/>
                  <a:pt x="582508" y="640505"/>
                </a:cubicBezTo>
                <a:cubicBezTo>
                  <a:pt x="581268" y="639259"/>
                  <a:pt x="581268" y="638013"/>
                  <a:pt x="578784" y="638013"/>
                </a:cubicBezTo>
                <a:lnTo>
                  <a:pt x="422348" y="610599"/>
                </a:lnTo>
                <a:cubicBezTo>
                  <a:pt x="408692" y="608106"/>
                  <a:pt x="396276" y="599383"/>
                  <a:pt x="390068" y="586922"/>
                </a:cubicBezTo>
                <a:lnTo>
                  <a:pt x="315576" y="444865"/>
                </a:lnTo>
                <a:cubicBezTo>
                  <a:pt x="314334" y="444865"/>
                  <a:pt x="314334" y="443619"/>
                  <a:pt x="311850" y="443619"/>
                </a:cubicBezTo>
                <a:close/>
                <a:moveTo>
                  <a:pt x="1332308" y="109659"/>
                </a:moveTo>
                <a:cubicBezTo>
                  <a:pt x="1317350" y="109659"/>
                  <a:pt x="1306132" y="120874"/>
                  <a:pt x="1306132" y="134581"/>
                </a:cubicBezTo>
                <a:lnTo>
                  <a:pt x="1306132" y="376328"/>
                </a:lnTo>
                <a:cubicBezTo>
                  <a:pt x="1306132" y="390035"/>
                  <a:pt x="1317350" y="402497"/>
                  <a:pt x="1332308" y="402497"/>
                </a:cubicBezTo>
                <a:lnTo>
                  <a:pt x="1434516" y="402497"/>
                </a:lnTo>
                <a:cubicBezTo>
                  <a:pt x="1448226" y="402497"/>
                  <a:pt x="1460690" y="390035"/>
                  <a:pt x="1460690" y="376328"/>
                </a:cubicBezTo>
                <a:lnTo>
                  <a:pt x="1460690" y="134581"/>
                </a:lnTo>
                <a:cubicBezTo>
                  <a:pt x="1460690" y="120874"/>
                  <a:pt x="1448226" y="109659"/>
                  <a:pt x="1434516" y="109659"/>
                </a:cubicBezTo>
                <a:close/>
                <a:moveTo>
                  <a:pt x="260948" y="109659"/>
                </a:moveTo>
                <a:cubicBezTo>
                  <a:pt x="247290" y="109659"/>
                  <a:pt x="236116" y="120874"/>
                  <a:pt x="236116" y="134581"/>
                </a:cubicBezTo>
                <a:lnTo>
                  <a:pt x="236116" y="376328"/>
                </a:lnTo>
                <a:cubicBezTo>
                  <a:pt x="236116" y="390035"/>
                  <a:pt x="247290" y="402497"/>
                  <a:pt x="260948" y="402497"/>
                </a:cubicBezTo>
                <a:lnTo>
                  <a:pt x="311850" y="402497"/>
                </a:lnTo>
                <a:lnTo>
                  <a:pt x="362754" y="402497"/>
                </a:lnTo>
                <a:cubicBezTo>
                  <a:pt x="377652" y="402497"/>
                  <a:pt x="388826" y="390035"/>
                  <a:pt x="388826" y="376328"/>
                </a:cubicBezTo>
                <a:lnTo>
                  <a:pt x="388826" y="134581"/>
                </a:lnTo>
                <a:cubicBezTo>
                  <a:pt x="388826" y="120874"/>
                  <a:pt x="377652" y="109659"/>
                  <a:pt x="362754" y="109659"/>
                </a:cubicBezTo>
                <a:close/>
                <a:moveTo>
                  <a:pt x="931792" y="42426"/>
                </a:moveTo>
                <a:lnTo>
                  <a:pt x="931792" y="501623"/>
                </a:lnTo>
                <a:cubicBezTo>
                  <a:pt x="950416" y="514101"/>
                  <a:pt x="962832" y="534066"/>
                  <a:pt x="962832" y="557774"/>
                </a:cubicBezTo>
                <a:lnTo>
                  <a:pt x="962832" y="656352"/>
                </a:lnTo>
                <a:cubicBezTo>
                  <a:pt x="977730" y="646369"/>
                  <a:pt x="986420" y="630148"/>
                  <a:pt x="990146" y="611430"/>
                </a:cubicBezTo>
                <a:lnTo>
                  <a:pt x="1060914" y="71126"/>
                </a:lnTo>
                <a:cubicBezTo>
                  <a:pt x="1062154" y="63639"/>
                  <a:pt x="1060914" y="57400"/>
                  <a:pt x="1054706" y="51161"/>
                </a:cubicBezTo>
                <a:cubicBezTo>
                  <a:pt x="1050980" y="44922"/>
                  <a:pt x="1043532" y="42426"/>
                  <a:pt x="1036082" y="42426"/>
                </a:cubicBezTo>
                <a:close/>
                <a:moveTo>
                  <a:pt x="798948" y="42426"/>
                </a:moveTo>
                <a:lnTo>
                  <a:pt x="798948" y="491640"/>
                </a:lnTo>
                <a:lnTo>
                  <a:pt x="890822" y="491640"/>
                </a:lnTo>
                <a:lnTo>
                  <a:pt x="890822" y="42426"/>
                </a:lnTo>
                <a:close/>
                <a:moveTo>
                  <a:pt x="653688" y="42426"/>
                </a:moveTo>
                <a:cubicBezTo>
                  <a:pt x="646238" y="42426"/>
                  <a:pt x="638788" y="44922"/>
                  <a:pt x="635064" y="51161"/>
                </a:cubicBezTo>
                <a:cubicBezTo>
                  <a:pt x="630098" y="57400"/>
                  <a:pt x="627614" y="63639"/>
                  <a:pt x="628856" y="71126"/>
                </a:cubicBezTo>
                <a:lnTo>
                  <a:pt x="700866" y="611430"/>
                </a:lnTo>
                <a:cubicBezTo>
                  <a:pt x="703348" y="630148"/>
                  <a:pt x="713282" y="646369"/>
                  <a:pt x="726938" y="656352"/>
                </a:cubicBezTo>
                <a:lnTo>
                  <a:pt x="726938" y="557774"/>
                </a:lnTo>
                <a:cubicBezTo>
                  <a:pt x="726938" y="534066"/>
                  <a:pt x="739354" y="514101"/>
                  <a:pt x="757976" y="501623"/>
                </a:cubicBezTo>
                <a:lnTo>
                  <a:pt x="757976" y="42426"/>
                </a:lnTo>
                <a:close/>
                <a:moveTo>
                  <a:pt x="1191460" y="1246"/>
                </a:moveTo>
                <a:cubicBezTo>
                  <a:pt x="1202678" y="0"/>
                  <a:pt x="1213896" y="8723"/>
                  <a:pt x="1215142" y="19938"/>
                </a:cubicBezTo>
                <a:lnTo>
                  <a:pt x="1238824" y="188164"/>
                </a:lnTo>
                <a:cubicBezTo>
                  <a:pt x="1240070" y="206856"/>
                  <a:pt x="1250042" y="223056"/>
                  <a:pt x="1263754" y="233024"/>
                </a:cubicBezTo>
                <a:lnTo>
                  <a:pt x="1263754" y="134581"/>
                </a:lnTo>
                <a:cubicBezTo>
                  <a:pt x="1263754" y="110905"/>
                  <a:pt x="1277464" y="90967"/>
                  <a:pt x="1294914" y="78506"/>
                </a:cubicBezTo>
                <a:lnTo>
                  <a:pt x="1294914" y="22430"/>
                </a:lnTo>
                <a:cubicBezTo>
                  <a:pt x="1294914" y="11215"/>
                  <a:pt x="1304886" y="1246"/>
                  <a:pt x="1317350" y="1246"/>
                </a:cubicBezTo>
                <a:cubicBezTo>
                  <a:pt x="1328568" y="1246"/>
                  <a:pt x="1337292" y="11215"/>
                  <a:pt x="1337292" y="22430"/>
                </a:cubicBezTo>
                <a:lnTo>
                  <a:pt x="1337292" y="68537"/>
                </a:lnTo>
                <a:lnTo>
                  <a:pt x="1429530" y="68537"/>
                </a:lnTo>
                <a:lnTo>
                  <a:pt x="1429530" y="22430"/>
                </a:lnTo>
                <a:cubicBezTo>
                  <a:pt x="1429530" y="11215"/>
                  <a:pt x="1438254" y="1246"/>
                  <a:pt x="1449472" y="1246"/>
                </a:cubicBezTo>
                <a:cubicBezTo>
                  <a:pt x="1461936" y="1246"/>
                  <a:pt x="1470662" y="11215"/>
                  <a:pt x="1470662" y="22430"/>
                </a:cubicBezTo>
                <a:lnTo>
                  <a:pt x="1470662" y="78506"/>
                </a:lnTo>
                <a:cubicBezTo>
                  <a:pt x="1489358" y="90967"/>
                  <a:pt x="1501824" y="110905"/>
                  <a:pt x="1501824" y="134581"/>
                </a:cubicBezTo>
                <a:lnTo>
                  <a:pt x="1501824" y="233024"/>
                </a:lnTo>
                <a:cubicBezTo>
                  <a:pt x="1516780" y="223056"/>
                  <a:pt x="1526752" y="206856"/>
                  <a:pt x="1527998" y="188164"/>
                </a:cubicBezTo>
                <a:lnTo>
                  <a:pt x="1550434" y="19938"/>
                </a:lnTo>
                <a:cubicBezTo>
                  <a:pt x="1552928" y="8723"/>
                  <a:pt x="1562898" y="0"/>
                  <a:pt x="1574116" y="1246"/>
                </a:cubicBezTo>
                <a:cubicBezTo>
                  <a:pt x="1585334" y="3739"/>
                  <a:pt x="1594060" y="13708"/>
                  <a:pt x="1592814" y="24923"/>
                </a:cubicBezTo>
                <a:lnTo>
                  <a:pt x="1569130" y="194395"/>
                </a:lnTo>
                <a:cubicBezTo>
                  <a:pt x="1564146" y="233024"/>
                  <a:pt x="1539216" y="266670"/>
                  <a:pt x="1501824" y="280377"/>
                </a:cubicBezTo>
                <a:lnTo>
                  <a:pt x="1501824" y="376328"/>
                </a:lnTo>
                <a:cubicBezTo>
                  <a:pt x="1501824" y="412466"/>
                  <a:pt x="1471908" y="443619"/>
                  <a:pt x="1434516" y="443619"/>
                </a:cubicBezTo>
                <a:lnTo>
                  <a:pt x="1432022" y="443619"/>
                </a:lnTo>
                <a:lnTo>
                  <a:pt x="1498084" y="566984"/>
                </a:lnTo>
                <a:cubicBezTo>
                  <a:pt x="1499330" y="568230"/>
                  <a:pt x="1499330" y="569477"/>
                  <a:pt x="1501824" y="569477"/>
                </a:cubicBezTo>
                <a:lnTo>
                  <a:pt x="1658874" y="596891"/>
                </a:lnTo>
                <a:cubicBezTo>
                  <a:pt x="1675078" y="599383"/>
                  <a:pt x="1688790" y="611845"/>
                  <a:pt x="1693774" y="626798"/>
                </a:cubicBezTo>
                <a:cubicBezTo>
                  <a:pt x="1698760" y="642998"/>
                  <a:pt x="1696268" y="660443"/>
                  <a:pt x="1683804" y="672904"/>
                </a:cubicBezTo>
                <a:lnTo>
                  <a:pt x="1571624" y="788794"/>
                </a:lnTo>
                <a:cubicBezTo>
                  <a:pt x="1571624" y="788794"/>
                  <a:pt x="1570378" y="790040"/>
                  <a:pt x="1571624" y="791286"/>
                </a:cubicBezTo>
                <a:lnTo>
                  <a:pt x="1592814" y="949543"/>
                </a:lnTo>
                <a:cubicBezTo>
                  <a:pt x="1595306" y="966989"/>
                  <a:pt x="1589074" y="983188"/>
                  <a:pt x="1575364" y="993157"/>
                </a:cubicBezTo>
                <a:cubicBezTo>
                  <a:pt x="1567884" y="998142"/>
                  <a:pt x="1557912" y="1001880"/>
                  <a:pt x="1547942" y="1001880"/>
                </a:cubicBezTo>
                <a:cubicBezTo>
                  <a:pt x="1541710" y="1001880"/>
                  <a:pt x="1534230" y="999388"/>
                  <a:pt x="1527998" y="996895"/>
                </a:cubicBezTo>
                <a:lnTo>
                  <a:pt x="1384658" y="925867"/>
                </a:lnTo>
                <a:cubicBezTo>
                  <a:pt x="1383412" y="925867"/>
                  <a:pt x="1382164" y="925867"/>
                  <a:pt x="1382164" y="925867"/>
                </a:cubicBezTo>
                <a:lnTo>
                  <a:pt x="1238824" y="996895"/>
                </a:lnTo>
                <a:cubicBezTo>
                  <a:pt x="1222620" y="1004372"/>
                  <a:pt x="1205170" y="1003126"/>
                  <a:pt x="1190214" y="993157"/>
                </a:cubicBezTo>
                <a:cubicBezTo>
                  <a:pt x="1176502" y="983188"/>
                  <a:pt x="1170270" y="966989"/>
                  <a:pt x="1172762" y="949543"/>
                </a:cubicBezTo>
                <a:lnTo>
                  <a:pt x="1195198" y="791286"/>
                </a:lnTo>
                <a:cubicBezTo>
                  <a:pt x="1195198" y="790040"/>
                  <a:pt x="1195198" y="788794"/>
                  <a:pt x="1195198" y="788794"/>
                </a:cubicBezTo>
                <a:lnTo>
                  <a:pt x="1083020" y="672904"/>
                </a:lnTo>
                <a:cubicBezTo>
                  <a:pt x="1071802" y="660443"/>
                  <a:pt x="1068062" y="642998"/>
                  <a:pt x="1071802" y="626798"/>
                </a:cubicBezTo>
                <a:cubicBezTo>
                  <a:pt x="1076788" y="611845"/>
                  <a:pt x="1090498" y="599383"/>
                  <a:pt x="1107948" y="596891"/>
                </a:cubicBezTo>
                <a:lnTo>
                  <a:pt x="1266246" y="569477"/>
                </a:lnTo>
                <a:cubicBezTo>
                  <a:pt x="1266246" y="569477"/>
                  <a:pt x="1267492" y="568230"/>
                  <a:pt x="1267492" y="566984"/>
                </a:cubicBezTo>
                <a:lnTo>
                  <a:pt x="1333554" y="443619"/>
                </a:lnTo>
                <a:lnTo>
                  <a:pt x="1332308" y="443619"/>
                </a:lnTo>
                <a:cubicBezTo>
                  <a:pt x="1294914" y="443619"/>
                  <a:pt x="1263754" y="412466"/>
                  <a:pt x="1263754" y="376328"/>
                </a:cubicBezTo>
                <a:lnTo>
                  <a:pt x="1263754" y="280377"/>
                </a:lnTo>
                <a:cubicBezTo>
                  <a:pt x="1228852" y="266670"/>
                  <a:pt x="1201432" y="233024"/>
                  <a:pt x="1196446" y="194395"/>
                </a:cubicBezTo>
                <a:lnTo>
                  <a:pt x="1174010" y="24923"/>
                </a:lnTo>
                <a:cubicBezTo>
                  <a:pt x="1172762" y="13708"/>
                  <a:pt x="1180242" y="3739"/>
                  <a:pt x="1191460" y="1246"/>
                </a:cubicBezTo>
                <a:close/>
                <a:moveTo>
                  <a:pt x="121894" y="1246"/>
                </a:moveTo>
                <a:cubicBezTo>
                  <a:pt x="133068" y="0"/>
                  <a:pt x="143000" y="8723"/>
                  <a:pt x="145484" y="19938"/>
                </a:cubicBezTo>
                <a:lnTo>
                  <a:pt x="166590" y="188164"/>
                </a:lnTo>
                <a:cubicBezTo>
                  <a:pt x="169072" y="206856"/>
                  <a:pt x="179004" y="223056"/>
                  <a:pt x="193904" y="233024"/>
                </a:cubicBezTo>
                <a:lnTo>
                  <a:pt x="193904" y="134581"/>
                </a:lnTo>
                <a:cubicBezTo>
                  <a:pt x="193904" y="110905"/>
                  <a:pt x="206318" y="90967"/>
                  <a:pt x="224942" y="78506"/>
                </a:cubicBezTo>
                <a:lnTo>
                  <a:pt x="224942" y="22430"/>
                </a:lnTo>
                <a:cubicBezTo>
                  <a:pt x="224942" y="11215"/>
                  <a:pt x="233634" y="1246"/>
                  <a:pt x="244808" y="1246"/>
                </a:cubicBezTo>
                <a:cubicBezTo>
                  <a:pt x="257222" y="1246"/>
                  <a:pt x="265914" y="11215"/>
                  <a:pt x="265914" y="22430"/>
                </a:cubicBezTo>
                <a:lnTo>
                  <a:pt x="265914" y="68537"/>
                </a:lnTo>
                <a:lnTo>
                  <a:pt x="357788" y="68537"/>
                </a:lnTo>
                <a:lnTo>
                  <a:pt x="357788" y="22430"/>
                </a:lnTo>
                <a:cubicBezTo>
                  <a:pt x="357788" y="11215"/>
                  <a:pt x="366478" y="1246"/>
                  <a:pt x="378894" y="1246"/>
                </a:cubicBezTo>
                <a:cubicBezTo>
                  <a:pt x="390068" y="1246"/>
                  <a:pt x="400000" y="11215"/>
                  <a:pt x="400000" y="22430"/>
                </a:cubicBezTo>
                <a:lnTo>
                  <a:pt x="400000" y="78506"/>
                </a:lnTo>
                <a:cubicBezTo>
                  <a:pt x="417382" y="90967"/>
                  <a:pt x="431040" y="110905"/>
                  <a:pt x="431040" y="134581"/>
                </a:cubicBezTo>
                <a:lnTo>
                  <a:pt x="431040" y="233024"/>
                </a:lnTo>
                <a:cubicBezTo>
                  <a:pt x="444696" y="223056"/>
                  <a:pt x="454628" y="206856"/>
                  <a:pt x="457112" y="188164"/>
                </a:cubicBezTo>
                <a:lnTo>
                  <a:pt x="479460" y="19938"/>
                </a:lnTo>
                <a:cubicBezTo>
                  <a:pt x="480702" y="8723"/>
                  <a:pt x="491876" y="0"/>
                  <a:pt x="503050" y="1246"/>
                </a:cubicBezTo>
                <a:cubicBezTo>
                  <a:pt x="514224" y="3739"/>
                  <a:pt x="521672" y="13708"/>
                  <a:pt x="520432" y="24923"/>
                </a:cubicBezTo>
                <a:lnTo>
                  <a:pt x="498084" y="194395"/>
                </a:lnTo>
                <a:cubicBezTo>
                  <a:pt x="493118" y="233024"/>
                  <a:pt x="465802" y="266670"/>
                  <a:pt x="431040" y="280377"/>
                </a:cubicBezTo>
                <a:lnTo>
                  <a:pt x="431040" y="376328"/>
                </a:lnTo>
                <a:cubicBezTo>
                  <a:pt x="431040" y="412466"/>
                  <a:pt x="400000" y="443619"/>
                  <a:pt x="362754" y="443619"/>
                </a:cubicBezTo>
                <a:lnTo>
                  <a:pt x="361512" y="443619"/>
                </a:lnTo>
                <a:lnTo>
                  <a:pt x="427314" y="566984"/>
                </a:lnTo>
                <a:cubicBezTo>
                  <a:pt x="427314" y="568230"/>
                  <a:pt x="428556" y="569477"/>
                  <a:pt x="428556" y="569477"/>
                </a:cubicBezTo>
                <a:lnTo>
                  <a:pt x="586234" y="596891"/>
                </a:lnTo>
                <a:cubicBezTo>
                  <a:pt x="603616" y="599383"/>
                  <a:pt x="616030" y="611845"/>
                  <a:pt x="622238" y="626798"/>
                </a:cubicBezTo>
                <a:cubicBezTo>
                  <a:pt x="627204" y="642998"/>
                  <a:pt x="622238" y="660443"/>
                  <a:pt x="611064" y="672904"/>
                </a:cubicBezTo>
                <a:lnTo>
                  <a:pt x="499324" y="788794"/>
                </a:lnTo>
                <a:cubicBezTo>
                  <a:pt x="499324" y="788794"/>
                  <a:pt x="499324" y="790040"/>
                  <a:pt x="499324" y="791286"/>
                </a:cubicBezTo>
                <a:lnTo>
                  <a:pt x="521672" y="949543"/>
                </a:lnTo>
                <a:cubicBezTo>
                  <a:pt x="524156" y="966989"/>
                  <a:pt x="516706" y="983188"/>
                  <a:pt x="503050" y="993157"/>
                </a:cubicBezTo>
                <a:cubicBezTo>
                  <a:pt x="495600" y="998142"/>
                  <a:pt x="485668" y="1001880"/>
                  <a:pt x="476976" y="1001880"/>
                </a:cubicBezTo>
                <a:cubicBezTo>
                  <a:pt x="470770" y="1001880"/>
                  <a:pt x="463320" y="999388"/>
                  <a:pt x="457112" y="996895"/>
                </a:cubicBezTo>
                <a:lnTo>
                  <a:pt x="314334" y="925867"/>
                </a:lnTo>
                <a:cubicBezTo>
                  <a:pt x="313092" y="925867"/>
                  <a:pt x="311850" y="925867"/>
                  <a:pt x="310610" y="925867"/>
                </a:cubicBezTo>
                <a:lnTo>
                  <a:pt x="166590" y="996895"/>
                </a:lnTo>
                <a:cubicBezTo>
                  <a:pt x="151690" y="1004372"/>
                  <a:pt x="134310" y="1003126"/>
                  <a:pt x="120652" y="993157"/>
                </a:cubicBezTo>
                <a:cubicBezTo>
                  <a:pt x="106994" y="983188"/>
                  <a:pt x="100788" y="966989"/>
                  <a:pt x="102028" y="949543"/>
                </a:cubicBezTo>
                <a:lnTo>
                  <a:pt x="125618" y="791286"/>
                </a:lnTo>
                <a:cubicBezTo>
                  <a:pt x="125618" y="790040"/>
                  <a:pt x="124376" y="788794"/>
                  <a:pt x="123136" y="788794"/>
                </a:cubicBezTo>
                <a:lnTo>
                  <a:pt x="12638" y="672904"/>
                </a:lnTo>
                <a:cubicBezTo>
                  <a:pt x="1464" y="660443"/>
                  <a:pt x="-3504" y="642998"/>
                  <a:pt x="2704" y="626798"/>
                </a:cubicBezTo>
                <a:cubicBezTo>
                  <a:pt x="7670" y="611845"/>
                  <a:pt x="21328" y="599383"/>
                  <a:pt x="37468" y="596891"/>
                </a:cubicBezTo>
                <a:lnTo>
                  <a:pt x="193904" y="569477"/>
                </a:lnTo>
                <a:cubicBezTo>
                  <a:pt x="196386" y="569477"/>
                  <a:pt x="196386" y="568230"/>
                  <a:pt x="197628" y="566984"/>
                </a:cubicBezTo>
                <a:lnTo>
                  <a:pt x="263430" y="443619"/>
                </a:lnTo>
                <a:lnTo>
                  <a:pt x="260948" y="443619"/>
                </a:lnTo>
                <a:cubicBezTo>
                  <a:pt x="223700" y="443619"/>
                  <a:pt x="193904" y="412466"/>
                  <a:pt x="193904" y="376328"/>
                </a:cubicBezTo>
                <a:lnTo>
                  <a:pt x="193904" y="280377"/>
                </a:lnTo>
                <a:cubicBezTo>
                  <a:pt x="157898" y="266670"/>
                  <a:pt x="131826" y="233024"/>
                  <a:pt x="126860" y="194395"/>
                </a:cubicBezTo>
                <a:lnTo>
                  <a:pt x="103270" y="24923"/>
                </a:lnTo>
                <a:cubicBezTo>
                  <a:pt x="102028" y="13708"/>
                  <a:pt x="110720" y="3739"/>
                  <a:pt x="121894" y="1246"/>
                </a:cubicBezTo>
                <a:close/>
                <a:moveTo>
                  <a:pt x="653688" y="0"/>
                </a:moveTo>
                <a:lnTo>
                  <a:pt x="1036082" y="0"/>
                </a:lnTo>
                <a:cubicBezTo>
                  <a:pt x="1055946" y="0"/>
                  <a:pt x="1074570" y="8735"/>
                  <a:pt x="1085744" y="23709"/>
                </a:cubicBezTo>
                <a:cubicBezTo>
                  <a:pt x="1099400" y="37435"/>
                  <a:pt x="1105608" y="57400"/>
                  <a:pt x="1101884" y="76117"/>
                </a:cubicBezTo>
                <a:lnTo>
                  <a:pt x="1031116" y="617669"/>
                </a:lnTo>
                <a:cubicBezTo>
                  <a:pt x="1026150" y="656352"/>
                  <a:pt x="998836" y="690043"/>
                  <a:pt x="962832" y="703769"/>
                </a:cubicBezTo>
                <a:lnTo>
                  <a:pt x="962832" y="799851"/>
                </a:lnTo>
                <a:cubicBezTo>
                  <a:pt x="962832" y="837285"/>
                  <a:pt x="933034" y="867233"/>
                  <a:pt x="895788" y="867233"/>
                </a:cubicBezTo>
                <a:lnTo>
                  <a:pt x="894546" y="867233"/>
                </a:lnTo>
                <a:lnTo>
                  <a:pt x="959106" y="990767"/>
                </a:lnTo>
                <a:cubicBezTo>
                  <a:pt x="960348" y="992014"/>
                  <a:pt x="961590" y="993262"/>
                  <a:pt x="962832" y="993262"/>
                </a:cubicBezTo>
                <a:lnTo>
                  <a:pt x="1119266" y="1020714"/>
                </a:lnTo>
                <a:cubicBezTo>
                  <a:pt x="1135406" y="1023210"/>
                  <a:pt x="1149062" y="1035688"/>
                  <a:pt x="1155270" y="1050662"/>
                </a:cubicBezTo>
                <a:cubicBezTo>
                  <a:pt x="1160236" y="1066883"/>
                  <a:pt x="1155270" y="1084353"/>
                  <a:pt x="1144096" y="1096831"/>
                </a:cubicBezTo>
                <a:lnTo>
                  <a:pt x="1033600" y="1212878"/>
                </a:lnTo>
                <a:cubicBezTo>
                  <a:pt x="1032358" y="1212878"/>
                  <a:pt x="1031116" y="1214126"/>
                  <a:pt x="1031116" y="1215374"/>
                </a:cubicBezTo>
                <a:lnTo>
                  <a:pt x="1054706" y="1372598"/>
                </a:lnTo>
                <a:cubicBezTo>
                  <a:pt x="1057188" y="1390068"/>
                  <a:pt x="1049740" y="1406289"/>
                  <a:pt x="1036082" y="1416272"/>
                </a:cubicBezTo>
                <a:cubicBezTo>
                  <a:pt x="1022426" y="1426255"/>
                  <a:pt x="1005044" y="1427502"/>
                  <a:pt x="990146" y="1420015"/>
                </a:cubicBezTo>
                <a:lnTo>
                  <a:pt x="846126" y="1348890"/>
                </a:lnTo>
                <a:lnTo>
                  <a:pt x="843644" y="1348890"/>
                </a:lnTo>
                <a:lnTo>
                  <a:pt x="699624" y="1420015"/>
                </a:lnTo>
                <a:cubicBezTo>
                  <a:pt x="693416" y="1422511"/>
                  <a:pt x="687208" y="1425007"/>
                  <a:pt x="679760" y="1425007"/>
                </a:cubicBezTo>
                <a:cubicBezTo>
                  <a:pt x="671068" y="1425007"/>
                  <a:pt x="662378" y="1421263"/>
                  <a:pt x="653688" y="1416272"/>
                </a:cubicBezTo>
                <a:cubicBezTo>
                  <a:pt x="640030" y="1406289"/>
                  <a:pt x="632582" y="1390068"/>
                  <a:pt x="635064" y="1372598"/>
                </a:cubicBezTo>
                <a:lnTo>
                  <a:pt x="657412" y="1215374"/>
                </a:lnTo>
                <a:cubicBezTo>
                  <a:pt x="657412" y="1214126"/>
                  <a:pt x="657412" y="1212878"/>
                  <a:pt x="656170" y="1212878"/>
                </a:cubicBezTo>
                <a:lnTo>
                  <a:pt x="545674" y="1096831"/>
                </a:lnTo>
                <a:cubicBezTo>
                  <a:pt x="534500" y="1084353"/>
                  <a:pt x="529532" y="1066883"/>
                  <a:pt x="535740" y="1050662"/>
                </a:cubicBezTo>
                <a:cubicBezTo>
                  <a:pt x="540706" y="1035688"/>
                  <a:pt x="554364" y="1023210"/>
                  <a:pt x="570504" y="1020714"/>
                </a:cubicBezTo>
                <a:lnTo>
                  <a:pt x="728180" y="993262"/>
                </a:lnTo>
                <a:cubicBezTo>
                  <a:pt x="728180" y="993262"/>
                  <a:pt x="730662" y="992014"/>
                  <a:pt x="730662" y="990767"/>
                </a:cubicBezTo>
                <a:lnTo>
                  <a:pt x="795224" y="867233"/>
                </a:lnTo>
                <a:lnTo>
                  <a:pt x="793982" y="867233"/>
                </a:lnTo>
                <a:cubicBezTo>
                  <a:pt x="756736" y="867233"/>
                  <a:pt x="726938" y="837285"/>
                  <a:pt x="726938" y="799851"/>
                </a:cubicBezTo>
                <a:lnTo>
                  <a:pt x="726938" y="703769"/>
                </a:lnTo>
                <a:cubicBezTo>
                  <a:pt x="690934" y="690043"/>
                  <a:pt x="663620" y="656352"/>
                  <a:pt x="658654" y="617669"/>
                </a:cubicBezTo>
                <a:lnTo>
                  <a:pt x="587886" y="76117"/>
                </a:lnTo>
                <a:cubicBezTo>
                  <a:pt x="584160" y="57400"/>
                  <a:pt x="590368" y="37435"/>
                  <a:pt x="604026" y="23709"/>
                </a:cubicBezTo>
                <a:cubicBezTo>
                  <a:pt x="616440" y="8735"/>
                  <a:pt x="635064" y="0"/>
                  <a:pt x="6536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719744D2-F72E-5A4B-AFAE-227385697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185" y="5621582"/>
            <a:ext cx="1603350" cy="1224178"/>
          </a:xfrm>
          <a:custGeom>
            <a:avLst/>
            <a:gdLst>
              <a:gd name="connsiteX0" fmla="*/ 1275704 w 1603350"/>
              <a:gd name="connsiteY0" fmla="*/ 709769 h 1224178"/>
              <a:gd name="connsiteX1" fmla="*/ 1245805 w 1603350"/>
              <a:gd name="connsiteY1" fmla="*/ 719758 h 1224178"/>
              <a:gd name="connsiteX2" fmla="*/ 1245805 w 1603350"/>
              <a:gd name="connsiteY2" fmla="*/ 1134281 h 1224178"/>
              <a:gd name="connsiteX3" fmla="*/ 1514898 w 1603350"/>
              <a:gd name="connsiteY3" fmla="*/ 1134281 h 1224178"/>
              <a:gd name="connsiteX4" fmla="*/ 1514898 w 1603350"/>
              <a:gd name="connsiteY4" fmla="*/ 719758 h 1224178"/>
              <a:gd name="connsiteX5" fmla="*/ 1484999 w 1603350"/>
              <a:gd name="connsiteY5" fmla="*/ 709769 h 1224178"/>
              <a:gd name="connsiteX6" fmla="*/ 473406 w 1603350"/>
              <a:gd name="connsiteY6" fmla="*/ 664821 h 1224178"/>
              <a:gd name="connsiteX7" fmla="*/ 443507 w 1603350"/>
              <a:gd name="connsiteY7" fmla="*/ 701029 h 1224178"/>
              <a:gd name="connsiteX8" fmla="*/ 443507 w 1603350"/>
              <a:gd name="connsiteY8" fmla="*/ 1134281 h 1224178"/>
              <a:gd name="connsiteX9" fmla="*/ 713846 w 1603350"/>
              <a:gd name="connsiteY9" fmla="*/ 1134281 h 1224178"/>
              <a:gd name="connsiteX10" fmla="*/ 713846 w 1603350"/>
              <a:gd name="connsiteY10" fmla="*/ 701029 h 1224178"/>
              <a:gd name="connsiteX11" fmla="*/ 683947 w 1603350"/>
              <a:gd name="connsiteY11" fmla="*/ 664821 h 1224178"/>
              <a:gd name="connsiteX12" fmla="*/ 1380068 w 1603350"/>
              <a:gd name="connsiteY12" fmla="*/ 472903 h 1224178"/>
              <a:gd name="connsiteX13" fmla="*/ 1335249 w 1603350"/>
              <a:gd name="connsiteY13" fmla="*/ 517586 h 1224178"/>
              <a:gd name="connsiteX14" fmla="*/ 1380068 w 1603350"/>
              <a:gd name="connsiteY14" fmla="*/ 562270 h 1224178"/>
              <a:gd name="connsiteX15" fmla="*/ 1424886 w 1603350"/>
              <a:gd name="connsiteY15" fmla="*/ 517586 h 1224178"/>
              <a:gd name="connsiteX16" fmla="*/ 1380068 w 1603350"/>
              <a:gd name="connsiteY16" fmla="*/ 472903 h 1224178"/>
              <a:gd name="connsiteX17" fmla="*/ 874555 w 1603350"/>
              <a:gd name="connsiteY17" fmla="*/ 441328 h 1224178"/>
              <a:gd name="connsiteX18" fmla="*/ 844656 w 1603350"/>
              <a:gd name="connsiteY18" fmla="*/ 468796 h 1224178"/>
              <a:gd name="connsiteX19" fmla="*/ 844656 w 1603350"/>
              <a:gd name="connsiteY19" fmla="*/ 1134281 h 1224178"/>
              <a:gd name="connsiteX20" fmla="*/ 1113749 w 1603350"/>
              <a:gd name="connsiteY20" fmla="*/ 1134281 h 1224178"/>
              <a:gd name="connsiteX21" fmla="*/ 1113749 w 1603350"/>
              <a:gd name="connsiteY21" fmla="*/ 468796 h 1224178"/>
              <a:gd name="connsiteX22" fmla="*/ 1085096 w 1603350"/>
              <a:gd name="connsiteY22" fmla="*/ 441328 h 1224178"/>
              <a:gd name="connsiteX23" fmla="*/ 578310 w 1603350"/>
              <a:gd name="connsiteY23" fmla="*/ 395947 h 1224178"/>
              <a:gd name="connsiteX24" fmla="*/ 533492 w 1603350"/>
              <a:gd name="connsiteY24" fmla="*/ 440631 h 1224178"/>
              <a:gd name="connsiteX25" fmla="*/ 578310 w 1603350"/>
              <a:gd name="connsiteY25" fmla="*/ 485315 h 1224178"/>
              <a:gd name="connsiteX26" fmla="*/ 621884 w 1603350"/>
              <a:gd name="connsiteY26" fmla="*/ 440631 h 1224178"/>
              <a:gd name="connsiteX27" fmla="*/ 578310 w 1603350"/>
              <a:gd name="connsiteY27" fmla="*/ 395947 h 1224178"/>
              <a:gd name="connsiteX28" fmla="*/ 114614 w 1603350"/>
              <a:gd name="connsiteY28" fmla="*/ 348934 h 1224178"/>
              <a:gd name="connsiteX29" fmla="*/ 88452 w 1603350"/>
              <a:gd name="connsiteY29" fmla="*/ 380148 h 1224178"/>
              <a:gd name="connsiteX30" fmla="*/ 88452 w 1603350"/>
              <a:gd name="connsiteY30" fmla="*/ 1134281 h 1224178"/>
              <a:gd name="connsiteX31" fmla="*/ 337613 w 1603350"/>
              <a:gd name="connsiteY31" fmla="*/ 1134281 h 1224178"/>
              <a:gd name="connsiteX32" fmla="*/ 337613 w 1603350"/>
              <a:gd name="connsiteY32" fmla="*/ 380148 h 1224178"/>
              <a:gd name="connsiteX33" fmla="*/ 311451 w 1603350"/>
              <a:gd name="connsiteY33" fmla="*/ 348934 h 1224178"/>
              <a:gd name="connsiteX34" fmla="*/ 114614 w 1603350"/>
              <a:gd name="connsiteY34" fmla="*/ 307731 h 1224178"/>
              <a:gd name="connsiteX35" fmla="*/ 311451 w 1603350"/>
              <a:gd name="connsiteY35" fmla="*/ 307731 h 1224178"/>
              <a:gd name="connsiteX36" fmla="*/ 379971 w 1603350"/>
              <a:gd name="connsiteY36" fmla="*/ 380148 h 1224178"/>
              <a:gd name="connsiteX37" fmla="*/ 379971 w 1603350"/>
              <a:gd name="connsiteY37" fmla="*/ 1134281 h 1224178"/>
              <a:gd name="connsiteX38" fmla="*/ 402395 w 1603350"/>
              <a:gd name="connsiteY38" fmla="*/ 1134281 h 1224178"/>
              <a:gd name="connsiteX39" fmla="*/ 402395 w 1603350"/>
              <a:gd name="connsiteY39" fmla="*/ 701029 h 1224178"/>
              <a:gd name="connsiteX40" fmla="*/ 473406 w 1603350"/>
              <a:gd name="connsiteY40" fmla="*/ 623618 h 1224178"/>
              <a:gd name="connsiteX41" fmla="*/ 683947 w 1603350"/>
              <a:gd name="connsiteY41" fmla="*/ 623618 h 1224178"/>
              <a:gd name="connsiteX42" fmla="*/ 754958 w 1603350"/>
              <a:gd name="connsiteY42" fmla="*/ 701029 h 1224178"/>
              <a:gd name="connsiteX43" fmla="*/ 754958 w 1603350"/>
              <a:gd name="connsiteY43" fmla="*/ 1134281 h 1224178"/>
              <a:gd name="connsiteX44" fmla="*/ 803544 w 1603350"/>
              <a:gd name="connsiteY44" fmla="*/ 1134281 h 1224178"/>
              <a:gd name="connsiteX45" fmla="*/ 803544 w 1603350"/>
              <a:gd name="connsiteY45" fmla="*/ 468796 h 1224178"/>
              <a:gd name="connsiteX46" fmla="*/ 874555 w 1603350"/>
              <a:gd name="connsiteY46" fmla="*/ 400125 h 1224178"/>
              <a:gd name="connsiteX47" fmla="*/ 1085096 w 1603350"/>
              <a:gd name="connsiteY47" fmla="*/ 400125 h 1224178"/>
              <a:gd name="connsiteX48" fmla="*/ 1156107 w 1603350"/>
              <a:gd name="connsiteY48" fmla="*/ 468796 h 1224178"/>
              <a:gd name="connsiteX49" fmla="*/ 1156107 w 1603350"/>
              <a:gd name="connsiteY49" fmla="*/ 1134281 h 1224178"/>
              <a:gd name="connsiteX50" fmla="*/ 1203447 w 1603350"/>
              <a:gd name="connsiteY50" fmla="*/ 1134281 h 1224178"/>
              <a:gd name="connsiteX51" fmla="*/ 1203447 w 1603350"/>
              <a:gd name="connsiteY51" fmla="*/ 719758 h 1224178"/>
              <a:gd name="connsiteX52" fmla="*/ 1275704 w 1603350"/>
              <a:gd name="connsiteY52" fmla="*/ 667318 h 1224178"/>
              <a:gd name="connsiteX53" fmla="*/ 1484999 w 1603350"/>
              <a:gd name="connsiteY53" fmla="*/ 667318 h 1224178"/>
              <a:gd name="connsiteX54" fmla="*/ 1557256 w 1603350"/>
              <a:gd name="connsiteY54" fmla="*/ 719758 h 1224178"/>
              <a:gd name="connsiteX55" fmla="*/ 1557256 w 1603350"/>
              <a:gd name="connsiteY55" fmla="*/ 1134281 h 1224178"/>
              <a:gd name="connsiteX56" fmla="*/ 1562239 w 1603350"/>
              <a:gd name="connsiteY56" fmla="*/ 1134281 h 1224178"/>
              <a:gd name="connsiteX57" fmla="*/ 1603350 w 1603350"/>
              <a:gd name="connsiteY57" fmla="*/ 1176732 h 1224178"/>
              <a:gd name="connsiteX58" fmla="*/ 1603350 w 1603350"/>
              <a:gd name="connsiteY58" fmla="*/ 1182975 h 1224178"/>
              <a:gd name="connsiteX59" fmla="*/ 1562239 w 1603350"/>
              <a:gd name="connsiteY59" fmla="*/ 1224178 h 1224178"/>
              <a:gd name="connsiteX60" fmla="*/ 41111 w 1603350"/>
              <a:gd name="connsiteY60" fmla="*/ 1224178 h 1224178"/>
              <a:gd name="connsiteX61" fmla="*/ 0 w 1603350"/>
              <a:gd name="connsiteY61" fmla="*/ 1182975 h 1224178"/>
              <a:gd name="connsiteX62" fmla="*/ 0 w 1603350"/>
              <a:gd name="connsiteY62" fmla="*/ 1176732 h 1224178"/>
              <a:gd name="connsiteX63" fmla="*/ 41111 w 1603350"/>
              <a:gd name="connsiteY63" fmla="*/ 1134281 h 1224178"/>
              <a:gd name="connsiteX64" fmla="*/ 46095 w 1603350"/>
              <a:gd name="connsiteY64" fmla="*/ 1134281 h 1224178"/>
              <a:gd name="connsiteX65" fmla="*/ 46095 w 1603350"/>
              <a:gd name="connsiteY65" fmla="*/ 380148 h 1224178"/>
              <a:gd name="connsiteX66" fmla="*/ 114614 w 1603350"/>
              <a:gd name="connsiteY66" fmla="*/ 307731 h 1224178"/>
              <a:gd name="connsiteX67" fmla="*/ 979189 w 1603350"/>
              <a:gd name="connsiteY67" fmla="*/ 85644 h 1224178"/>
              <a:gd name="connsiteX68" fmla="*/ 934370 w 1603350"/>
              <a:gd name="connsiteY68" fmla="*/ 130328 h 1224178"/>
              <a:gd name="connsiteX69" fmla="*/ 979189 w 1603350"/>
              <a:gd name="connsiteY69" fmla="*/ 175011 h 1224178"/>
              <a:gd name="connsiteX70" fmla="*/ 1024008 w 1603350"/>
              <a:gd name="connsiteY70" fmla="*/ 130328 h 1224178"/>
              <a:gd name="connsiteX71" fmla="*/ 979189 w 1603350"/>
              <a:gd name="connsiteY71" fmla="*/ 85644 h 1224178"/>
              <a:gd name="connsiteX72" fmla="*/ 213536 w 1603350"/>
              <a:gd name="connsiteY72" fmla="*/ 42202 h 1224178"/>
              <a:gd name="connsiteX73" fmla="*/ 168717 w 1603350"/>
              <a:gd name="connsiteY73" fmla="*/ 86885 h 1224178"/>
              <a:gd name="connsiteX74" fmla="*/ 213536 w 1603350"/>
              <a:gd name="connsiteY74" fmla="*/ 131569 h 1224178"/>
              <a:gd name="connsiteX75" fmla="*/ 258355 w 1603350"/>
              <a:gd name="connsiteY75" fmla="*/ 86885 h 1224178"/>
              <a:gd name="connsiteX76" fmla="*/ 213536 w 1603350"/>
              <a:gd name="connsiteY76" fmla="*/ 42202 h 1224178"/>
              <a:gd name="connsiteX77" fmla="*/ 213536 w 1603350"/>
              <a:gd name="connsiteY77" fmla="*/ 0 h 1224178"/>
              <a:gd name="connsiteX78" fmla="*/ 300683 w 1603350"/>
              <a:gd name="connsiteY78" fmla="*/ 86885 h 1224178"/>
              <a:gd name="connsiteX79" fmla="*/ 288234 w 1603350"/>
              <a:gd name="connsiteY79" fmla="*/ 130328 h 1224178"/>
              <a:gd name="connsiteX80" fmla="*/ 532247 w 1603350"/>
              <a:gd name="connsiteY80" fmla="*/ 366158 h 1224178"/>
              <a:gd name="connsiteX81" fmla="*/ 578310 w 1603350"/>
              <a:gd name="connsiteY81" fmla="*/ 353746 h 1224178"/>
              <a:gd name="connsiteX82" fmla="*/ 631844 w 1603350"/>
              <a:gd name="connsiteY82" fmla="*/ 373606 h 1224178"/>
              <a:gd name="connsiteX83" fmla="*/ 900756 w 1603350"/>
              <a:gd name="connsiteY83" fmla="*/ 165082 h 1224178"/>
              <a:gd name="connsiteX84" fmla="*/ 892042 w 1603350"/>
              <a:gd name="connsiteY84" fmla="*/ 130328 h 1224178"/>
              <a:gd name="connsiteX85" fmla="*/ 979189 w 1603350"/>
              <a:gd name="connsiteY85" fmla="*/ 44684 h 1224178"/>
              <a:gd name="connsiteX86" fmla="*/ 1066337 w 1603350"/>
              <a:gd name="connsiteY86" fmla="*/ 130328 h 1224178"/>
              <a:gd name="connsiteX87" fmla="*/ 1057622 w 1603350"/>
              <a:gd name="connsiteY87" fmla="*/ 167564 h 1224178"/>
              <a:gd name="connsiteX88" fmla="*/ 1327779 w 1603350"/>
              <a:gd name="connsiteY88" fmla="*/ 449320 h 1224178"/>
              <a:gd name="connsiteX89" fmla="*/ 1380068 w 1603350"/>
              <a:gd name="connsiteY89" fmla="*/ 430701 h 1224178"/>
              <a:gd name="connsiteX90" fmla="*/ 1465970 w 1603350"/>
              <a:gd name="connsiteY90" fmla="*/ 517586 h 1224178"/>
              <a:gd name="connsiteX91" fmla="*/ 1380068 w 1603350"/>
              <a:gd name="connsiteY91" fmla="*/ 603230 h 1224178"/>
              <a:gd name="connsiteX92" fmla="*/ 1292920 w 1603350"/>
              <a:gd name="connsiteY92" fmla="*/ 517586 h 1224178"/>
              <a:gd name="connsiteX93" fmla="*/ 1301635 w 1603350"/>
              <a:gd name="connsiteY93" fmla="*/ 481591 h 1224178"/>
              <a:gd name="connsiteX94" fmla="*/ 1031478 w 1603350"/>
              <a:gd name="connsiteY94" fmla="*/ 199836 h 1224178"/>
              <a:gd name="connsiteX95" fmla="*/ 979189 w 1603350"/>
              <a:gd name="connsiteY95" fmla="*/ 217213 h 1224178"/>
              <a:gd name="connsiteX96" fmla="*/ 925656 w 1603350"/>
              <a:gd name="connsiteY96" fmla="*/ 198594 h 1224178"/>
              <a:gd name="connsiteX97" fmla="*/ 657988 w 1603350"/>
              <a:gd name="connsiteY97" fmla="*/ 407118 h 1224178"/>
              <a:gd name="connsiteX98" fmla="*/ 664213 w 1603350"/>
              <a:gd name="connsiteY98" fmla="*/ 440631 h 1224178"/>
              <a:gd name="connsiteX99" fmla="*/ 578310 w 1603350"/>
              <a:gd name="connsiteY99" fmla="*/ 526275 h 1224178"/>
              <a:gd name="connsiteX100" fmla="*/ 491163 w 1603350"/>
              <a:gd name="connsiteY100" fmla="*/ 440631 h 1224178"/>
              <a:gd name="connsiteX101" fmla="*/ 503613 w 1603350"/>
              <a:gd name="connsiteY101" fmla="*/ 397189 h 1224178"/>
              <a:gd name="connsiteX102" fmla="*/ 259599 w 1603350"/>
              <a:gd name="connsiteY102" fmla="*/ 158876 h 1224178"/>
              <a:gd name="connsiteX103" fmla="*/ 213536 w 1603350"/>
              <a:gd name="connsiteY103" fmla="*/ 172529 h 1224178"/>
              <a:gd name="connsiteX104" fmla="*/ 126388 w 1603350"/>
              <a:gd name="connsiteY104" fmla="*/ 86885 h 1224178"/>
              <a:gd name="connsiteX105" fmla="*/ 213536 w 1603350"/>
              <a:gd name="connsiteY105" fmla="*/ 0 h 122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603350" h="1224178">
                <a:moveTo>
                  <a:pt x="1275704" y="709769"/>
                </a:moveTo>
                <a:cubicBezTo>
                  <a:pt x="1257017" y="709769"/>
                  <a:pt x="1245805" y="717260"/>
                  <a:pt x="1245805" y="719758"/>
                </a:cubicBezTo>
                <a:lnTo>
                  <a:pt x="1245805" y="1134281"/>
                </a:lnTo>
                <a:lnTo>
                  <a:pt x="1514898" y="1134281"/>
                </a:lnTo>
                <a:lnTo>
                  <a:pt x="1514898" y="719758"/>
                </a:lnTo>
                <a:cubicBezTo>
                  <a:pt x="1513652" y="717260"/>
                  <a:pt x="1503686" y="709769"/>
                  <a:pt x="1484999" y="709769"/>
                </a:cubicBezTo>
                <a:close/>
                <a:moveTo>
                  <a:pt x="473406" y="664821"/>
                </a:moveTo>
                <a:cubicBezTo>
                  <a:pt x="457210" y="664821"/>
                  <a:pt x="443507" y="681052"/>
                  <a:pt x="443507" y="701029"/>
                </a:cubicBezTo>
                <a:lnTo>
                  <a:pt x="443507" y="1134281"/>
                </a:lnTo>
                <a:lnTo>
                  <a:pt x="713846" y="1134281"/>
                </a:lnTo>
                <a:lnTo>
                  <a:pt x="713846" y="701029"/>
                </a:lnTo>
                <a:cubicBezTo>
                  <a:pt x="713846" y="681052"/>
                  <a:pt x="700142" y="664821"/>
                  <a:pt x="683947" y="664821"/>
                </a:cubicBezTo>
                <a:close/>
                <a:moveTo>
                  <a:pt x="1380068" y="472903"/>
                </a:moveTo>
                <a:cubicBezTo>
                  <a:pt x="1355168" y="472903"/>
                  <a:pt x="1335249" y="492762"/>
                  <a:pt x="1335249" y="517586"/>
                </a:cubicBezTo>
                <a:cubicBezTo>
                  <a:pt x="1335249" y="542411"/>
                  <a:pt x="1355168" y="562270"/>
                  <a:pt x="1380068" y="562270"/>
                </a:cubicBezTo>
                <a:cubicBezTo>
                  <a:pt x="1404967" y="562270"/>
                  <a:pt x="1424886" y="542411"/>
                  <a:pt x="1424886" y="517586"/>
                </a:cubicBezTo>
                <a:cubicBezTo>
                  <a:pt x="1424886" y="492762"/>
                  <a:pt x="1404967" y="472903"/>
                  <a:pt x="1380068" y="472903"/>
                </a:cubicBezTo>
                <a:close/>
                <a:moveTo>
                  <a:pt x="874555" y="441328"/>
                </a:moveTo>
                <a:cubicBezTo>
                  <a:pt x="857114" y="441328"/>
                  <a:pt x="844656" y="453813"/>
                  <a:pt x="844656" y="468796"/>
                </a:cubicBezTo>
                <a:lnTo>
                  <a:pt x="844656" y="1134281"/>
                </a:lnTo>
                <a:lnTo>
                  <a:pt x="1113749" y="1134281"/>
                </a:lnTo>
                <a:lnTo>
                  <a:pt x="1113749" y="468796"/>
                </a:lnTo>
                <a:cubicBezTo>
                  <a:pt x="1113749" y="453813"/>
                  <a:pt x="1100045" y="441328"/>
                  <a:pt x="1085096" y="441328"/>
                </a:cubicBezTo>
                <a:close/>
                <a:moveTo>
                  <a:pt x="578310" y="395947"/>
                </a:moveTo>
                <a:cubicBezTo>
                  <a:pt x="553411" y="395947"/>
                  <a:pt x="533492" y="415807"/>
                  <a:pt x="533492" y="440631"/>
                </a:cubicBezTo>
                <a:cubicBezTo>
                  <a:pt x="533492" y="464214"/>
                  <a:pt x="553411" y="485315"/>
                  <a:pt x="578310" y="485315"/>
                </a:cubicBezTo>
                <a:cubicBezTo>
                  <a:pt x="603210" y="485315"/>
                  <a:pt x="621884" y="464214"/>
                  <a:pt x="621884" y="440631"/>
                </a:cubicBezTo>
                <a:cubicBezTo>
                  <a:pt x="621884" y="415807"/>
                  <a:pt x="603210" y="395947"/>
                  <a:pt x="578310" y="395947"/>
                </a:cubicBezTo>
                <a:close/>
                <a:moveTo>
                  <a:pt x="114614" y="348934"/>
                </a:moveTo>
                <a:cubicBezTo>
                  <a:pt x="99664" y="348934"/>
                  <a:pt x="88452" y="362668"/>
                  <a:pt x="88452" y="380148"/>
                </a:cubicBezTo>
                <a:lnTo>
                  <a:pt x="88452" y="1134281"/>
                </a:lnTo>
                <a:lnTo>
                  <a:pt x="337613" y="1134281"/>
                </a:lnTo>
                <a:lnTo>
                  <a:pt x="337613" y="380148"/>
                </a:lnTo>
                <a:cubicBezTo>
                  <a:pt x="337613" y="362668"/>
                  <a:pt x="326401" y="348934"/>
                  <a:pt x="311451" y="348934"/>
                </a:cubicBezTo>
                <a:close/>
                <a:moveTo>
                  <a:pt x="114614" y="307731"/>
                </a:moveTo>
                <a:lnTo>
                  <a:pt x="311451" y="307731"/>
                </a:lnTo>
                <a:cubicBezTo>
                  <a:pt x="348825" y="307731"/>
                  <a:pt x="379971" y="340194"/>
                  <a:pt x="379971" y="380148"/>
                </a:cubicBezTo>
                <a:lnTo>
                  <a:pt x="379971" y="1134281"/>
                </a:lnTo>
                <a:lnTo>
                  <a:pt x="402395" y="1134281"/>
                </a:lnTo>
                <a:lnTo>
                  <a:pt x="402395" y="701029"/>
                </a:lnTo>
                <a:cubicBezTo>
                  <a:pt x="402395" y="658578"/>
                  <a:pt x="433540" y="623618"/>
                  <a:pt x="473406" y="623618"/>
                </a:cubicBezTo>
                <a:lnTo>
                  <a:pt x="683947" y="623618"/>
                </a:lnTo>
                <a:cubicBezTo>
                  <a:pt x="723813" y="623618"/>
                  <a:pt x="754958" y="658578"/>
                  <a:pt x="754958" y="701029"/>
                </a:cubicBezTo>
                <a:lnTo>
                  <a:pt x="754958" y="1134281"/>
                </a:lnTo>
                <a:lnTo>
                  <a:pt x="803544" y="1134281"/>
                </a:lnTo>
                <a:lnTo>
                  <a:pt x="803544" y="468796"/>
                </a:lnTo>
                <a:cubicBezTo>
                  <a:pt x="803544" y="431339"/>
                  <a:pt x="834689" y="400125"/>
                  <a:pt x="874555" y="400125"/>
                </a:cubicBezTo>
                <a:lnTo>
                  <a:pt x="1085096" y="400125"/>
                </a:lnTo>
                <a:cubicBezTo>
                  <a:pt x="1124962" y="400125"/>
                  <a:pt x="1156107" y="431339"/>
                  <a:pt x="1156107" y="468796"/>
                </a:cubicBezTo>
                <a:lnTo>
                  <a:pt x="1156107" y="1134281"/>
                </a:lnTo>
                <a:lnTo>
                  <a:pt x="1203447" y="1134281"/>
                </a:lnTo>
                <a:lnTo>
                  <a:pt x="1203447" y="719758"/>
                </a:lnTo>
                <a:cubicBezTo>
                  <a:pt x="1203447" y="689792"/>
                  <a:pt x="1234592" y="667318"/>
                  <a:pt x="1275704" y="667318"/>
                </a:cubicBezTo>
                <a:lnTo>
                  <a:pt x="1484999" y="667318"/>
                </a:lnTo>
                <a:cubicBezTo>
                  <a:pt x="1524865" y="667318"/>
                  <a:pt x="1557256" y="689792"/>
                  <a:pt x="1557256" y="719758"/>
                </a:cubicBezTo>
                <a:lnTo>
                  <a:pt x="1557256" y="1134281"/>
                </a:lnTo>
                <a:lnTo>
                  <a:pt x="1562239" y="1134281"/>
                </a:lnTo>
                <a:cubicBezTo>
                  <a:pt x="1584663" y="1134281"/>
                  <a:pt x="1603350" y="1153009"/>
                  <a:pt x="1603350" y="1176732"/>
                </a:cubicBezTo>
                <a:lnTo>
                  <a:pt x="1603350" y="1182975"/>
                </a:lnTo>
                <a:cubicBezTo>
                  <a:pt x="1603350" y="1205449"/>
                  <a:pt x="1584663" y="1224178"/>
                  <a:pt x="1562239" y="1224178"/>
                </a:cubicBezTo>
                <a:lnTo>
                  <a:pt x="41111" y="1224178"/>
                </a:lnTo>
                <a:cubicBezTo>
                  <a:pt x="17441" y="1224178"/>
                  <a:pt x="0" y="1205449"/>
                  <a:pt x="0" y="1182975"/>
                </a:cubicBezTo>
                <a:lnTo>
                  <a:pt x="0" y="1176732"/>
                </a:lnTo>
                <a:cubicBezTo>
                  <a:pt x="0" y="1153009"/>
                  <a:pt x="17441" y="1134281"/>
                  <a:pt x="41111" y="1134281"/>
                </a:cubicBezTo>
                <a:lnTo>
                  <a:pt x="46095" y="1134281"/>
                </a:lnTo>
                <a:lnTo>
                  <a:pt x="46095" y="380148"/>
                </a:lnTo>
                <a:cubicBezTo>
                  <a:pt x="46095" y="340194"/>
                  <a:pt x="75994" y="307731"/>
                  <a:pt x="114614" y="307731"/>
                </a:cubicBezTo>
                <a:close/>
                <a:moveTo>
                  <a:pt x="979189" y="85644"/>
                </a:moveTo>
                <a:cubicBezTo>
                  <a:pt x="954290" y="85644"/>
                  <a:pt x="934370" y="106745"/>
                  <a:pt x="934370" y="130328"/>
                </a:cubicBezTo>
                <a:cubicBezTo>
                  <a:pt x="934370" y="156393"/>
                  <a:pt x="954290" y="175011"/>
                  <a:pt x="979189" y="175011"/>
                </a:cubicBezTo>
                <a:cubicBezTo>
                  <a:pt x="1004088" y="175011"/>
                  <a:pt x="1024008" y="156393"/>
                  <a:pt x="1024008" y="130328"/>
                </a:cubicBezTo>
                <a:cubicBezTo>
                  <a:pt x="1024008" y="106745"/>
                  <a:pt x="1004088" y="85644"/>
                  <a:pt x="979189" y="85644"/>
                </a:cubicBezTo>
                <a:close/>
                <a:moveTo>
                  <a:pt x="213536" y="42202"/>
                </a:moveTo>
                <a:cubicBezTo>
                  <a:pt x="188636" y="42202"/>
                  <a:pt x="168717" y="62061"/>
                  <a:pt x="168717" y="86885"/>
                </a:cubicBezTo>
                <a:cubicBezTo>
                  <a:pt x="168717" y="110468"/>
                  <a:pt x="188636" y="131569"/>
                  <a:pt x="213536" y="131569"/>
                </a:cubicBezTo>
                <a:cubicBezTo>
                  <a:pt x="238435" y="131569"/>
                  <a:pt x="258355" y="110468"/>
                  <a:pt x="258355" y="86885"/>
                </a:cubicBezTo>
                <a:cubicBezTo>
                  <a:pt x="258355" y="62061"/>
                  <a:pt x="238435" y="42202"/>
                  <a:pt x="213536" y="42202"/>
                </a:cubicBezTo>
                <a:close/>
                <a:moveTo>
                  <a:pt x="213536" y="0"/>
                </a:moveTo>
                <a:cubicBezTo>
                  <a:pt x="262089" y="0"/>
                  <a:pt x="300683" y="38478"/>
                  <a:pt x="300683" y="86885"/>
                </a:cubicBezTo>
                <a:cubicBezTo>
                  <a:pt x="300683" y="103021"/>
                  <a:pt x="295703" y="116674"/>
                  <a:pt x="288234" y="130328"/>
                </a:cubicBezTo>
                <a:lnTo>
                  <a:pt x="532247" y="366158"/>
                </a:lnTo>
                <a:cubicBezTo>
                  <a:pt x="545941" y="358711"/>
                  <a:pt x="562126" y="353746"/>
                  <a:pt x="578310" y="353746"/>
                </a:cubicBezTo>
                <a:cubicBezTo>
                  <a:pt x="598230" y="353746"/>
                  <a:pt x="618149" y="361193"/>
                  <a:pt x="631844" y="373606"/>
                </a:cubicBezTo>
                <a:lnTo>
                  <a:pt x="900756" y="165082"/>
                </a:lnTo>
                <a:cubicBezTo>
                  <a:pt x="895776" y="155152"/>
                  <a:pt x="892042" y="143981"/>
                  <a:pt x="892042" y="130328"/>
                </a:cubicBezTo>
                <a:cubicBezTo>
                  <a:pt x="892042" y="83162"/>
                  <a:pt x="931880" y="44684"/>
                  <a:pt x="979189" y="44684"/>
                </a:cubicBezTo>
                <a:cubicBezTo>
                  <a:pt x="1027743" y="44684"/>
                  <a:pt x="1066337" y="83162"/>
                  <a:pt x="1066337" y="130328"/>
                </a:cubicBezTo>
                <a:cubicBezTo>
                  <a:pt x="1066337" y="143981"/>
                  <a:pt x="1062602" y="156393"/>
                  <a:pt x="1057622" y="167564"/>
                </a:cubicBezTo>
                <a:lnTo>
                  <a:pt x="1327779" y="449320"/>
                </a:lnTo>
                <a:cubicBezTo>
                  <a:pt x="1342719" y="438149"/>
                  <a:pt x="1360148" y="430701"/>
                  <a:pt x="1380068" y="430701"/>
                </a:cubicBezTo>
                <a:cubicBezTo>
                  <a:pt x="1427376" y="430701"/>
                  <a:pt x="1465970" y="470420"/>
                  <a:pt x="1465970" y="517586"/>
                </a:cubicBezTo>
                <a:cubicBezTo>
                  <a:pt x="1465970" y="564752"/>
                  <a:pt x="1427376" y="603230"/>
                  <a:pt x="1380068" y="603230"/>
                </a:cubicBezTo>
                <a:cubicBezTo>
                  <a:pt x="1332759" y="603230"/>
                  <a:pt x="1292920" y="564752"/>
                  <a:pt x="1292920" y="517586"/>
                </a:cubicBezTo>
                <a:cubicBezTo>
                  <a:pt x="1292920" y="505174"/>
                  <a:pt x="1296655" y="491521"/>
                  <a:pt x="1301635" y="481591"/>
                </a:cubicBezTo>
                <a:lnTo>
                  <a:pt x="1031478" y="199836"/>
                </a:lnTo>
                <a:cubicBezTo>
                  <a:pt x="1016538" y="209765"/>
                  <a:pt x="999108" y="217213"/>
                  <a:pt x="979189" y="217213"/>
                </a:cubicBezTo>
                <a:cubicBezTo>
                  <a:pt x="959270" y="217213"/>
                  <a:pt x="940595" y="209765"/>
                  <a:pt x="925656" y="198594"/>
                </a:cubicBezTo>
                <a:lnTo>
                  <a:pt x="657988" y="407118"/>
                </a:lnTo>
                <a:cubicBezTo>
                  <a:pt x="661723" y="417048"/>
                  <a:pt x="664213" y="428219"/>
                  <a:pt x="664213" y="440631"/>
                </a:cubicBezTo>
                <a:cubicBezTo>
                  <a:pt x="664213" y="487797"/>
                  <a:pt x="625619" y="526275"/>
                  <a:pt x="578310" y="526275"/>
                </a:cubicBezTo>
                <a:cubicBezTo>
                  <a:pt x="531002" y="526275"/>
                  <a:pt x="491163" y="487797"/>
                  <a:pt x="491163" y="440631"/>
                </a:cubicBezTo>
                <a:cubicBezTo>
                  <a:pt x="491163" y="424495"/>
                  <a:pt x="496143" y="409601"/>
                  <a:pt x="503613" y="397189"/>
                </a:cubicBezTo>
                <a:lnTo>
                  <a:pt x="259599" y="158876"/>
                </a:lnTo>
                <a:cubicBezTo>
                  <a:pt x="245905" y="167564"/>
                  <a:pt x="230965" y="172529"/>
                  <a:pt x="213536" y="172529"/>
                </a:cubicBezTo>
                <a:cubicBezTo>
                  <a:pt x="166227" y="172529"/>
                  <a:pt x="126388" y="134051"/>
                  <a:pt x="126388" y="86885"/>
                </a:cubicBezTo>
                <a:cubicBezTo>
                  <a:pt x="126388" y="38478"/>
                  <a:pt x="166227" y="0"/>
                  <a:pt x="213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299BB628-108E-1145-A785-BE2C1BB2569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77671" y="4835770"/>
            <a:ext cx="2077184" cy="2791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51588C1B-4A63-CF41-82DA-057B133417C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69789" y="4835770"/>
            <a:ext cx="2077184" cy="2791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0" name="Round Same Side Corner Rectangle 19">
            <a:extLst>
              <a:ext uri="{FF2B5EF4-FFF2-40B4-BE49-F238E27FC236}">
                <a16:creationId xmlns:a16="http://schemas.microsoft.com/office/drawing/2014/main" id="{653436F0-E366-774D-81F6-BD7AB8AB61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661909" y="4835770"/>
            <a:ext cx="2077184" cy="2791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1" name="Round Same Side Corner Rectangle 20">
            <a:extLst>
              <a:ext uri="{FF2B5EF4-FFF2-40B4-BE49-F238E27FC236}">
                <a16:creationId xmlns:a16="http://schemas.microsoft.com/office/drawing/2014/main" id="{B6F2D71B-F349-0241-BCDB-BED3A273601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77671" y="4835770"/>
            <a:ext cx="2077184" cy="2791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Round Same Side Corner Rectangle 21">
            <a:extLst>
              <a:ext uri="{FF2B5EF4-FFF2-40B4-BE49-F238E27FC236}">
                <a16:creationId xmlns:a16="http://schemas.microsoft.com/office/drawing/2014/main" id="{759A1561-1086-5142-B786-6662CE8AA64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369789" y="4835770"/>
            <a:ext cx="2077184" cy="2791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87BBA283-E17C-AC4F-B3D2-F95D6FCB3A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661909" y="4835770"/>
            <a:ext cx="2077184" cy="2791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9" name="Freeform 178">
            <a:extLst>
              <a:ext uri="{FF2B5EF4-FFF2-40B4-BE49-F238E27FC236}">
                <a16:creationId xmlns:a16="http://schemas.microsoft.com/office/drawing/2014/main" id="{55FD016F-5D04-5D48-BD80-3F7B7BB8E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9757" y="5462221"/>
            <a:ext cx="1549644" cy="1549644"/>
          </a:xfrm>
          <a:custGeom>
            <a:avLst/>
            <a:gdLst>
              <a:gd name="T0" fmla="*/ 1244 w 1245"/>
              <a:gd name="T1" fmla="*/ 621 h 1243"/>
              <a:gd name="T2" fmla="*/ 1244 w 1245"/>
              <a:gd name="T3" fmla="*/ 621 h 1243"/>
              <a:gd name="T4" fmla="*/ 622 w 1245"/>
              <a:gd name="T5" fmla="*/ 1242 h 1243"/>
              <a:gd name="T6" fmla="*/ 622 w 1245"/>
              <a:gd name="T7" fmla="*/ 1242 h 1243"/>
              <a:gd name="T8" fmla="*/ 0 w 1245"/>
              <a:gd name="T9" fmla="*/ 621 h 1243"/>
              <a:gd name="T10" fmla="*/ 0 w 1245"/>
              <a:gd name="T11" fmla="*/ 621 h 1243"/>
              <a:gd name="T12" fmla="*/ 622 w 1245"/>
              <a:gd name="T13" fmla="*/ 0 h 1243"/>
              <a:gd name="T14" fmla="*/ 622 w 1245"/>
              <a:gd name="T15" fmla="*/ 0 h 1243"/>
              <a:gd name="T16" fmla="*/ 1244 w 1245"/>
              <a:gd name="T17" fmla="*/ 621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5" h="1243">
                <a:moveTo>
                  <a:pt x="1244" y="621"/>
                </a:moveTo>
                <a:lnTo>
                  <a:pt x="1244" y="621"/>
                </a:lnTo>
                <a:cubicBezTo>
                  <a:pt x="1244" y="965"/>
                  <a:pt x="965" y="1242"/>
                  <a:pt x="622" y="1242"/>
                </a:cubicBezTo>
                <a:lnTo>
                  <a:pt x="622" y="1242"/>
                </a:lnTo>
                <a:cubicBezTo>
                  <a:pt x="279" y="1242"/>
                  <a:pt x="0" y="965"/>
                  <a:pt x="0" y="621"/>
                </a:cubicBezTo>
                <a:lnTo>
                  <a:pt x="0" y="621"/>
                </a:lnTo>
                <a:cubicBezTo>
                  <a:pt x="0" y="278"/>
                  <a:pt x="279" y="0"/>
                  <a:pt x="622" y="0"/>
                </a:cubicBezTo>
                <a:lnTo>
                  <a:pt x="622" y="0"/>
                </a:lnTo>
                <a:cubicBezTo>
                  <a:pt x="965" y="0"/>
                  <a:pt x="1244" y="278"/>
                  <a:pt x="1244" y="62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5" name="Freeform 264">
            <a:extLst>
              <a:ext uri="{FF2B5EF4-FFF2-40B4-BE49-F238E27FC236}">
                <a16:creationId xmlns:a16="http://schemas.microsoft.com/office/drawing/2014/main" id="{13C8AB63-57D7-E545-A1F8-E620112F9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1879" y="5462221"/>
            <a:ext cx="1549644" cy="1549644"/>
          </a:xfrm>
          <a:custGeom>
            <a:avLst/>
            <a:gdLst>
              <a:gd name="T0" fmla="*/ 1243 w 1244"/>
              <a:gd name="T1" fmla="*/ 621 h 1243"/>
              <a:gd name="T2" fmla="*/ 1243 w 1244"/>
              <a:gd name="T3" fmla="*/ 621 h 1243"/>
              <a:gd name="T4" fmla="*/ 621 w 1244"/>
              <a:gd name="T5" fmla="*/ 1242 h 1243"/>
              <a:gd name="T6" fmla="*/ 621 w 1244"/>
              <a:gd name="T7" fmla="*/ 1242 h 1243"/>
              <a:gd name="T8" fmla="*/ 0 w 1244"/>
              <a:gd name="T9" fmla="*/ 621 h 1243"/>
              <a:gd name="T10" fmla="*/ 0 w 1244"/>
              <a:gd name="T11" fmla="*/ 621 h 1243"/>
              <a:gd name="T12" fmla="*/ 621 w 1244"/>
              <a:gd name="T13" fmla="*/ 0 h 1243"/>
              <a:gd name="T14" fmla="*/ 621 w 1244"/>
              <a:gd name="T15" fmla="*/ 0 h 1243"/>
              <a:gd name="T16" fmla="*/ 1243 w 1244"/>
              <a:gd name="T17" fmla="*/ 621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4" h="1243">
                <a:moveTo>
                  <a:pt x="1243" y="621"/>
                </a:moveTo>
                <a:lnTo>
                  <a:pt x="1243" y="621"/>
                </a:lnTo>
                <a:cubicBezTo>
                  <a:pt x="1243" y="965"/>
                  <a:pt x="965" y="1242"/>
                  <a:pt x="621" y="1242"/>
                </a:cubicBezTo>
                <a:lnTo>
                  <a:pt x="621" y="1242"/>
                </a:lnTo>
                <a:cubicBezTo>
                  <a:pt x="278" y="1242"/>
                  <a:pt x="0" y="965"/>
                  <a:pt x="0" y="621"/>
                </a:cubicBezTo>
                <a:lnTo>
                  <a:pt x="0" y="621"/>
                </a:lnTo>
                <a:cubicBezTo>
                  <a:pt x="0" y="278"/>
                  <a:pt x="278" y="0"/>
                  <a:pt x="621" y="0"/>
                </a:cubicBezTo>
                <a:lnTo>
                  <a:pt x="621" y="0"/>
                </a:lnTo>
                <a:cubicBezTo>
                  <a:pt x="965" y="0"/>
                  <a:pt x="1243" y="278"/>
                  <a:pt x="1243" y="62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1" name="Freeform 270">
            <a:extLst>
              <a:ext uri="{FF2B5EF4-FFF2-40B4-BE49-F238E27FC236}">
                <a16:creationId xmlns:a16="http://schemas.microsoft.com/office/drawing/2014/main" id="{BF336F06-C759-9F45-9A0A-366B814D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8" y="5462221"/>
            <a:ext cx="1549644" cy="1549644"/>
          </a:xfrm>
          <a:custGeom>
            <a:avLst/>
            <a:gdLst>
              <a:gd name="T0" fmla="*/ 1244 w 1245"/>
              <a:gd name="T1" fmla="*/ 621 h 1243"/>
              <a:gd name="T2" fmla="*/ 1244 w 1245"/>
              <a:gd name="T3" fmla="*/ 621 h 1243"/>
              <a:gd name="T4" fmla="*/ 622 w 1245"/>
              <a:gd name="T5" fmla="*/ 1242 h 1243"/>
              <a:gd name="T6" fmla="*/ 622 w 1245"/>
              <a:gd name="T7" fmla="*/ 1242 h 1243"/>
              <a:gd name="T8" fmla="*/ 0 w 1245"/>
              <a:gd name="T9" fmla="*/ 621 h 1243"/>
              <a:gd name="T10" fmla="*/ 0 w 1245"/>
              <a:gd name="T11" fmla="*/ 621 h 1243"/>
              <a:gd name="T12" fmla="*/ 622 w 1245"/>
              <a:gd name="T13" fmla="*/ 0 h 1243"/>
              <a:gd name="T14" fmla="*/ 622 w 1245"/>
              <a:gd name="T15" fmla="*/ 0 h 1243"/>
              <a:gd name="T16" fmla="*/ 1244 w 1245"/>
              <a:gd name="T17" fmla="*/ 621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5" h="1243">
                <a:moveTo>
                  <a:pt x="1244" y="621"/>
                </a:moveTo>
                <a:lnTo>
                  <a:pt x="1244" y="621"/>
                </a:lnTo>
                <a:cubicBezTo>
                  <a:pt x="1244" y="965"/>
                  <a:pt x="965" y="1242"/>
                  <a:pt x="622" y="1242"/>
                </a:cubicBezTo>
                <a:lnTo>
                  <a:pt x="622" y="1242"/>
                </a:lnTo>
                <a:cubicBezTo>
                  <a:pt x="279" y="1242"/>
                  <a:pt x="0" y="965"/>
                  <a:pt x="0" y="621"/>
                </a:cubicBezTo>
                <a:lnTo>
                  <a:pt x="0" y="621"/>
                </a:lnTo>
                <a:cubicBezTo>
                  <a:pt x="0" y="278"/>
                  <a:pt x="279" y="0"/>
                  <a:pt x="622" y="0"/>
                </a:cubicBezTo>
                <a:lnTo>
                  <a:pt x="622" y="0"/>
                </a:lnTo>
                <a:cubicBezTo>
                  <a:pt x="965" y="0"/>
                  <a:pt x="1244" y="278"/>
                  <a:pt x="1244" y="6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736405-8B7B-8247-B3DE-8B06E28583F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E9FD7D-4E73-7645-AE4C-6E6CA0FD361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92C2A6-04B0-D74E-A1B3-C3D23BCDB0DA}"/>
              </a:ext>
            </a:extLst>
          </p:cNvPr>
          <p:cNvSpPr txBox="1"/>
          <p:nvPr/>
        </p:nvSpPr>
        <p:spPr>
          <a:xfrm>
            <a:off x="2709991" y="5583504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F17BA3-8EDE-C544-A4DA-8652991B9DCF}"/>
              </a:ext>
            </a:extLst>
          </p:cNvPr>
          <p:cNvSpPr txBox="1"/>
          <p:nvPr/>
        </p:nvSpPr>
        <p:spPr>
          <a:xfrm>
            <a:off x="10002973" y="5587412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352AE1-A9A8-994C-A0DA-F010595C7E11}"/>
              </a:ext>
            </a:extLst>
          </p:cNvPr>
          <p:cNvSpPr txBox="1"/>
          <p:nvPr/>
        </p:nvSpPr>
        <p:spPr>
          <a:xfrm>
            <a:off x="17302029" y="5587412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6386C1-1DA9-5343-9170-BA26330F96B7}"/>
              </a:ext>
            </a:extLst>
          </p:cNvPr>
          <p:cNvSpPr txBox="1"/>
          <p:nvPr/>
        </p:nvSpPr>
        <p:spPr>
          <a:xfrm>
            <a:off x="2815152" y="7975010"/>
            <a:ext cx="4501754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 TRANSPARENCY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272668-64B1-924B-8027-1CD51CE8B490}"/>
              </a:ext>
            </a:extLst>
          </p:cNvPr>
          <p:cNvSpPr txBox="1"/>
          <p:nvPr/>
        </p:nvSpPr>
        <p:spPr>
          <a:xfrm>
            <a:off x="2815151" y="9201624"/>
            <a:ext cx="45017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86F45A-9A37-874F-A79D-F76829C3579D}"/>
              </a:ext>
            </a:extLst>
          </p:cNvPr>
          <p:cNvSpPr txBox="1"/>
          <p:nvPr/>
        </p:nvSpPr>
        <p:spPr>
          <a:xfrm>
            <a:off x="10105785" y="7975010"/>
            <a:ext cx="4501754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STRENGTHEN TRUST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CE3AC6-B9D9-9A44-BD43-55C7B60B6B53}"/>
              </a:ext>
            </a:extLst>
          </p:cNvPr>
          <p:cNvSpPr txBox="1"/>
          <p:nvPr/>
        </p:nvSpPr>
        <p:spPr>
          <a:xfrm>
            <a:off x="10105784" y="9196935"/>
            <a:ext cx="45017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C4360E-BA2D-3B4B-AC30-AD0D26CBADE9}"/>
              </a:ext>
            </a:extLst>
          </p:cNvPr>
          <p:cNvSpPr txBox="1"/>
          <p:nvPr/>
        </p:nvSpPr>
        <p:spPr>
          <a:xfrm>
            <a:off x="17395744" y="8471766"/>
            <a:ext cx="450175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INCREASE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3C9C0-B629-0A44-BB9C-82D74DE52CB0}"/>
              </a:ext>
            </a:extLst>
          </p:cNvPr>
          <p:cNvSpPr txBox="1"/>
          <p:nvPr/>
        </p:nvSpPr>
        <p:spPr>
          <a:xfrm>
            <a:off x="17391430" y="9196935"/>
            <a:ext cx="450175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63232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55D960FC-7F6D-9D40-9CDF-233EE9CC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484" y="3593856"/>
            <a:ext cx="20936685" cy="60449"/>
          </a:xfrm>
          <a:custGeom>
            <a:avLst/>
            <a:gdLst>
              <a:gd name="T0" fmla="*/ 16799 w 16800"/>
              <a:gd name="T1" fmla="*/ 46 h 47"/>
              <a:gd name="T2" fmla="*/ 0 w 16800"/>
              <a:gd name="T3" fmla="*/ 46 h 47"/>
              <a:gd name="T4" fmla="*/ 0 w 16800"/>
              <a:gd name="T5" fmla="*/ 0 h 47"/>
              <a:gd name="T6" fmla="*/ 16799 w 16800"/>
              <a:gd name="T7" fmla="*/ 0 h 47"/>
              <a:gd name="T8" fmla="*/ 16799 w 16800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00" h="47">
                <a:moveTo>
                  <a:pt x="16799" y="46"/>
                </a:moveTo>
                <a:lnTo>
                  <a:pt x="0" y="46"/>
                </a:lnTo>
                <a:lnTo>
                  <a:pt x="0" y="0"/>
                </a:lnTo>
                <a:lnTo>
                  <a:pt x="16799" y="0"/>
                </a:lnTo>
                <a:lnTo>
                  <a:pt x="16799" y="46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85127158-58E6-A842-91AA-A3661921C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1879" y="3302612"/>
            <a:ext cx="637442" cy="637442"/>
          </a:xfrm>
          <a:custGeom>
            <a:avLst/>
            <a:gdLst>
              <a:gd name="T0" fmla="*/ 509 w 510"/>
              <a:gd name="T1" fmla="*/ 254 h 510"/>
              <a:gd name="T2" fmla="*/ 509 w 510"/>
              <a:gd name="T3" fmla="*/ 254 h 510"/>
              <a:gd name="T4" fmla="*/ 254 w 510"/>
              <a:gd name="T5" fmla="*/ 509 h 510"/>
              <a:gd name="T6" fmla="*/ 254 w 510"/>
              <a:gd name="T7" fmla="*/ 509 h 510"/>
              <a:gd name="T8" fmla="*/ 0 w 510"/>
              <a:gd name="T9" fmla="*/ 254 h 510"/>
              <a:gd name="T10" fmla="*/ 0 w 510"/>
              <a:gd name="T11" fmla="*/ 254 h 510"/>
              <a:gd name="T12" fmla="*/ 254 w 510"/>
              <a:gd name="T13" fmla="*/ 0 h 510"/>
              <a:gd name="T14" fmla="*/ 254 w 510"/>
              <a:gd name="T15" fmla="*/ 0 h 510"/>
              <a:gd name="T16" fmla="*/ 509 w 510"/>
              <a:gd name="T17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10">
                <a:moveTo>
                  <a:pt x="509" y="254"/>
                </a:moveTo>
                <a:lnTo>
                  <a:pt x="509" y="254"/>
                </a:lnTo>
                <a:cubicBezTo>
                  <a:pt x="509" y="395"/>
                  <a:pt x="395" y="509"/>
                  <a:pt x="254" y="509"/>
                </a:cubicBezTo>
                <a:lnTo>
                  <a:pt x="254" y="509"/>
                </a:lnTo>
                <a:cubicBezTo>
                  <a:pt x="113" y="509"/>
                  <a:pt x="0" y="395"/>
                  <a:pt x="0" y="254"/>
                </a:cubicBezTo>
                <a:lnTo>
                  <a:pt x="0" y="254"/>
                </a:lnTo>
                <a:cubicBezTo>
                  <a:pt x="0" y="113"/>
                  <a:pt x="113" y="0"/>
                  <a:pt x="254" y="0"/>
                </a:cubicBezTo>
                <a:lnTo>
                  <a:pt x="254" y="0"/>
                </a:lnTo>
                <a:cubicBezTo>
                  <a:pt x="395" y="0"/>
                  <a:pt x="509" y="113"/>
                  <a:pt x="509" y="2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AD5FF706-860A-B94C-81EA-5B7F7050A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85104" y="3769702"/>
            <a:ext cx="5497" cy="3901587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1B24BAE2-24F8-2448-8485-0A090820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5267" y="6270016"/>
            <a:ext cx="2670664" cy="2665167"/>
          </a:xfrm>
          <a:custGeom>
            <a:avLst/>
            <a:gdLst>
              <a:gd name="T0" fmla="*/ 2140 w 2141"/>
              <a:gd name="T1" fmla="*/ 1069 h 2140"/>
              <a:gd name="T2" fmla="*/ 2140 w 2141"/>
              <a:gd name="T3" fmla="*/ 1069 h 2140"/>
              <a:gd name="T4" fmla="*/ 1070 w 2141"/>
              <a:gd name="T5" fmla="*/ 2139 h 2140"/>
              <a:gd name="T6" fmla="*/ 1070 w 2141"/>
              <a:gd name="T7" fmla="*/ 2139 h 2140"/>
              <a:gd name="T8" fmla="*/ 0 w 2141"/>
              <a:gd name="T9" fmla="*/ 1069 h 2140"/>
              <a:gd name="T10" fmla="*/ 0 w 2141"/>
              <a:gd name="T11" fmla="*/ 1069 h 2140"/>
              <a:gd name="T12" fmla="*/ 1070 w 2141"/>
              <a:gd name="T13" fmla="*/ 0 h 2140"/>
              <a:gd name="T14" fmla="*/ 1070 w 2141"/>
              <a:gd name="T15" fmla="*/ 0 h 2140"/>
              <a:gd name="T16" fmla="*/ 2140 w 2141"/>
              <a:gd name="T17" fmla="*/ 1069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1" h="2140">
                <a:moveTo>
                  <a:pt x="2140" y="1069"/>
                </a:moveTo>
                <a:lnTo>
                  <a:pt x="2140" y="1069"/>
                </a:lnTo>
                <a:cubicBezTo>
                  <a:pt x="2140" y="1660"/>
                  <a:pt x="1662" y="2139"/>
                  <a:pt x="1070" y="2139"/>
                </a:cubicBezTo>
                <a:lnTo>
                  <a:pt x="1070" y="2139"/>
                </a:lnTo>
                <a:cubicBezTo>
                  <a:pt x="479" y="2139"/>
                  <a:pt x="0" y="1660"/>
                  <a:pt x="0" y="1069"/>
                </a:cubicBezTo>
                <a:lnTo>
                  <a:pt x="0" y="1069"/>
                </a:lnTo>
                <a:cubicBezTo>
                  <a:pt x="0" y="477"/>
                  <a:pt x="479" y="0"/>
                  <a:pt x="1070" y="0"/>
                </a:cubicBezTo>
                <a:lnTo>
                  <a:pt x="1070" y="0"/>
                </a:lnTo>
                <a:cubicBezTo>
                  <a:pt x="1662" y="0"/>
                  <a:pt x="2140" y="477"/>
                  <a:pt x="2140" y="106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3" name="Freeform 652">
            <a:extLst>
              <a:ext uri="{FF2B5EF4-FFF2-40B4-BE49-F238E27FC236}">
                <a16:creationId xmlns:a16="http://schemas.microsoft.com/office/drawing/2014/main" id="{305BF2B2-5A55-C74F-B840-660A45E4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7816" y="6973401"/>
            <a:ext cx="1324210" cy="1251660"/>
          </a:xfrm>
          <a:custGeom>
            <a:avLst/>
            <a:gdLst>
              <a:gd name="connsiteX0" fmla="*/ 697714 w 1324210"/>
              <a:gd name="connsiteY0" fmla="*/ 1088670 h 1251660"/>
              <a:gd name="connsiteX1" fmla="*/ 696466 w 1324210"/>
              <a:gd name="connsiteY1" fmla="*/ 1094891 h 1251660"/>
              <a:gd name="connsiteX2" fmla="*/ 660288 w 1324210"/>
              <a:gd name="connsiteY2" fmla="*/ 1128485 h 1251660"/>
              <a:gd name="connsiteX3" fmla="*/ 625358 w 1324210"/>
              <a:gd name="connsiteY3" fmla="*/ 1103601 h 1251660"/>
              <a:gd name="connsiteX4" fmla="*/ 605398 w 1324210"/>
              <a:gd name="connsiteY4" fmla="*/ 1167055 h 1251660"/>
              <a:gd name="connsiteX5" fmla="*/ 635338 w 1324210"/>
              <a:gd name="connsiteY5" fmla="*/ 1208113 h 1251660"/>
              <a:gd name="connsiteX6" fmla="*/ 683992 w 1324210"/>
              <a:gd name="connsiteY6" fmla="*/ 1208113 h 1251660"/>
              <a:gd name="connsiteX7" fmla="*/ 718922 w 1324210"/>
              <a:gd name="connsiteY7" fmla="*/ 1160834 h 1251660"/>
              <a:gd name="connsiteX8" fmla="*/ 697714 w 1324210"/>
              <a:gd name="connsiteY8" fmla="*/ 1088670 h 1251660"/>
              <a:gd name="connsiteX9" fmla="*/ 479400 w 1324210"/>
              <a:gd name="connsiteY9" fmla="*/ 1068763 h 1251660"/>
              <a:gd name="connsiteX10" fmla="*/ 494534 w 1324210"/>
              <a:gd name="connsiteY10" fmla="*/ 1082179 h 1251660"/>
              <a:gd name="connsiteX11" fmla="*/ 479400 w 1324210"/>
              <a:gd name="connsiteY11" fmla="*/ 1084191 h 1251660"/>
              <a:gd name="connsiteX12" fmla="*/ 923512 w 1324210"/>
              <a:gd name="connsiteY12" fmla="*/ 1031438 h 1251660"/>
              <a:gd name="connsiteX13" fmla="*/ 874858 w 1324210"/>
              <a:gd name="connsiteY13" fmla="*/ 1048856 h 1251660"/>
              <a:gd name="connsiteX14" fmla="*/ 874858 w 1324210"/>
              <a:gd name="connsiteY14" fmla="*/ 1088670 h 1251660"/>
              <a:gd name="connsiteX15" fmla="*/ 923512 w 1324210"/>
              <a:gd name="connsiteY15" fmla="*/ 1031438 h 1251660"/>
              <a:gd name="connsiteX16" fmla="*/ 831196 w 1324210"/>
              <a:gd name="connsiteY16" fmla="*/ 930658 h 1251660"/>
              <a:gd name="connsiteX17" fmla="*/ 770068 w 1324210"/>
              <a:gd name="connsiteY17" fmla="*/ 945588 h 1251660"/>
              <a:gd name="connsiteX18" fmla="*/ 752604 w 1324210"/>
              <a:gd name="connsiteY18" fmla="*/ 982914 h 1251660"/>
              <a:gd name="connsiteX19" fmla="*/ 722664 w 1324210"/>
              <a:gd name="connsiteY19" fmla="*/ 1020240 h 1251660"/>
              <a:gd name="connsiteX20" fmla="*/ 742624 w 1324210"/>
              <a:gd name="connsiteY20" fmla="*/ 1128485 h 1251660"/>
              <a:gd name="connsiteX21" fmla="*/ 780048 w 1324210"/>
              <a:gd name="connsiteY21" fmla="*/ 1077473 h 1251660"/>
              <a:gd name="connsiteX22" fmla="*/ 781296 w 1324210"/>
              <a:gd name="connsiteY22" fmla="*/ 1076229 h 1251660"/>
              <a:gd name="connsiteX23" fmla="*/ 841176 w 1324210"/>
              <a:gd name="connsiteY23" fmla="*/ 1028949 h 1251660"/>
              <a:gd name="connsiteX24" fmla="*/ 841176 w 1324210"/>
              <a:gd name="connsiteY24" fmla="*/ 938123 h 1251660"/>
              <a:gd name="connsiteX25" fmla="*/ 837434 w 1324210"/>
              <a:gd name="connsiteY25" fmla="*/ 931902 h 1251660"/>
              <a:gd name="connsiteX26" fmla="*/ 831196 w 1324210"/>
              <a:gd name="connsiteY26" fmla="*/ 930658 h 1251660"/>
              <a:gd name="connsiteX27" fmla="*/ 727654 w 1324210"/>
              <a:gd name="connsiteY27" fmla="*/ 804994 h 1251660"/>
              <a:gd name="connsiteX28" fmla="*/ 707694 w 1324210"/>
              <a:gd name="connsiteY28" fmla="*/ 987891 h 1251660"/>
              <a:gd name="connsiteX29" fmla="*/ 708942 w 1324210"/>
              <a:gd name="connsiteY29" fmla="*/ 986647 h 1251660"/>
              <a:gd name="connsiteX30" fmla="*/ 708942 w 1324210"/>
              <a:gd name="connsiteY30" fmla="*/ 987891 h 1251660"/>
              <a:gd name="connsiteX31" fmla="*/ 722664 w 1324210"/>
              <a:gd name="connsiteY31" fmla="*/ 967984 h 1251660"/>
              <a:gd name="connsiteX32" fmla="*/ 742624 w 1324210"/>
              <a:gd name="connsiteY32" fmla="*/ 924437 h 1251660"/>
              <a:gd name="connsiteX33" fmla="*/ 755098 w 1324210"/>
              <a:gd name="connsiteY33" fmla="*/ 892088 h 1251660"/>
              <a:gd name="connsiteX34" fmla="*/ 756346 w 1324210"/>
              <a:gd name="connsiteY34" fmla="*/ 889599 h 1251660"/>
              <a:gd name="connsiteX35" fmla="*/ 766326 w 1324210"/>
              <a:gd name="connsiteY35" fmla="*/ 858495 h 1251660"/>
              <a:gd name="connsiteX36" fmla="*/ 815822 w 1324210"/>
              <a:gd name="connsiteY36" fmla="*/ 810251 h 1251660"/>
              <a:gd name="connsiteX37" fmla="*/ 785038 w 1324210"/>
              <a:gd name="connsiteY37" fmla="*/ 908262 h 1251660"/>
              <a:gd name="connsiteX38" fmla="*/ 823712 w 1324210"/>
              <a:gd name="connsiteY38" fmla="*/ 898309 h 1251660"/>
              <a:gd name="connsiteX39" fmla="*/ 833692 w 1324210"/>
              <a:gd name="connsiteY39" fmla="*/ 897065 h 1251660"/>
              <a:gd name="connsiteX40" fmla="*/ 858642 w 1324210"/>
              <a:gd name="connsiteY40" fmla="*/ 905774 h 1251660"/>
              <a:gd name="connsiteX41" fmla="*/ 874858 w 1324210"/>
              <a:gd name="connsiteY41" fmla="*/ 938123 h 1251660"/>
              <a:gd name="connsiteX42" fmla="*/ 874858 w 1324210"/>
              <a:gd name="connsiteY42" fmla="*/ 1011530 h 1251660"/>
              <a:gd name="connsiteX43" fmla="*/ 938482 w 1324210"/>
              <a:gd name="connsiteY43" fmla="*/ 994112 h 1251660"/>
              <a:gd name="connsiteX44" fmla="*/ 948462 w 1324210"/>
              <a:gd name="connsiteY44" fmla="*/ 931902 h 1251660"/>
              <a:gd name="connsiteX45" fmla="*/ 821216 w 1324210"/>
              <a:gd name="connsiteY45" fmla="*/ 804994 h 1251660"/>
              <a:gd name="connsiteX46" fmla="*/ 815822 w 1324210"/>
              <a:gd name="connsiteY46" fmla="*/ 810251 h 1251660"/>
              <a:gd name="connsiteX47" fmla="*/ 817474 w 1324210"/>
              <a:gd name="connsiteY47" fmla="*/ 804994 h 1251660"/>
              <a:gd name="connsiteX48" fmla="*/ 766326 w 1324210"/>
              <a:gd name="connsiteY48" fmla="*/ 858495 h 1251660"/>
              <a:gd name="connsiteX49" fmla="*/ 767574 w 1324210"/>
              <a:gd name="connsiteY49" fmla="*/ 856006 h 1251660"/>
              <a:gd name="connsiteX50" fmla="*/ 782544 w 1324210"/>
              <a:gd name="connsiteY50" fmla="*/ 804994 h 1251660"/>
              <a:gd name="connsiteX51" fmla="*/ 538034 w 1324210"/>
              <a:gd name="connsiteY51" fmla="*/ 804994 h 1251660"/>
              <a:gd name="connsiteX52" fmla="*/ 553004 w 1324210"/>
              <a:gd name="connsiteY52" fmla="*/ 856006 h 1251660"/>
              <a:gd name="connsiteX53" fmla="*/ 553004 w 1324210"/>
              <a:gd name="connsiteY53" fmla="*/ 858495 h 1251660"/>
              <a:gd name="connsiteX54" fmla="*/ 564230 w 1324210"/>
              <a:gd name="connsiteY54" fmla="*/ 889599 h 1251660"/>
              <a:gd name="connsiteX55" fmla="*/ 564230 w 1324210"/>
              <a:gd name="connsiteY55" fmla="*/ 892088 h 1251660"/>
              <a:gd name="connsiteX56" fmla="*/ 577954 w 1324210"/>
              <a:gd name="connsiteY56" fmla="*/ 924437 h 1251660"/>
              <a:gd name="connsiteX57" fmla="*/ 596666 w 1324210"/>
              <a:gd name="connsiteY57" fmla="*/ 967984 h 1251660"/>
              <a:gd name="connsiteX58" fmla="*/ 611636 w 1324210"/>
              <a:gd name="connsiteY58" fmla="*/ 989135 h 1251660"/>
              <a:gd name="connsiteX59" fmla="*/ 592924 w 1324210"/>
              <a:gd name="connsiteY59" fmla="*/ 804994 h 1251660"/>
              <a:gd name="connsiteX60" fmla="*/ 498114 w 1324210"/>
              <a:gd name="connsiteY60" fmla="*/ 804994 h 1251660"/>
              <a:gd name="connsiteX61" fmla="*/ 370868 w 1324210"/>
              <a:gd name="connsiteY61" fmla="*/ 931902 h 1251660"/>
              <a:gd name="connsiteX62" fmla="*/ 380848 w 1324210"/>
              <a:gd name="connsiteY62" fmla="*/ 994112 h 1251660"/>
              <a:gd name="connsiteX63" fmla="*/ 445718 w 1324210"/>
              <a:gd name="connsiteY63" fmla="*/ 1011530 h 1251660"/>
              <a:gd name="connsiteX64" fmla="*/ 445718 w 1324210"/>
              <a:gd name="connsiteY64" fmla="*/ 938123 h 1251660"/>
              <a:gd name="connsiteX65" fmla="*/ 460688 w 1324210"/>
              <a:gd name="connsiteY65" fmla="*/ 905774 h 1251660"/>
              <a:gd name="connsiteX66" fmla="*/ 496866 w 1324210"/>
              <a:gd name="connsiteY66" fmla="*/ 898309 h 1251660"/>
              <a:gd name="connsiteX67" fmla="*/ 535538 w 1324210"/>
              <a:gd name="connsiteY67" fmla="*/ 908262 h 1251660"/>
              <a:gd name="connsiteX68" fmla="*/ 503104 w 1324210"/>
              <a:gd name="connsiteY68" fmla="*/ 804994 h 1251660"/>
              <a:gd name="connsiteX69" fmla="*/ 660288 w 1324210"/>
              <a:gd name="connsiteY69" fmla="*/ 732831 h 1251660"/>
              <a:gd name="connsiteX70" fmla="*/ 622864 w 1324210"/>
              <a:gd name="connsiteY70" fmla="*/ 768913 h 1251660"/>
              <a:gd name="connsiteX71" fmla="*/ 656546 w 1324210"/>
              <a:gd name="connsiteY71" fmla="*/ 1091159 h 1251660"/>
              <a:gd name="connsiteX72" fmla="*/ 662784 w 1324210"/>
              <a:gd name="connsiteY72" fmla="*/ 1091159 h 1251660"/>
              <a:gd name="connsiteX73" fmla="*/ 696466 w 1324210"/>
              <a:gd name="connsiteY73" fmla="*/ 768913 h 1251660"/>
              <a:gd name="connsiteX74" fmla="*/ 660288 w 1324210"/>
              <a:gd name="connsiteY74" fmla="*/ 732831 h 1251660"/>
              <a:gd name="connsiteX75" fmla="*/ 660036 w 1324210"/>
              <a:gd name="connsiteY75" fmla="*/ 346698 h 1251660"/>
              <a:gd name="connsiteX76" fmla="*/ 591848 w 1324210"/>
              <a:gd name="connsiteY76" fmla="*/ 414886 h 1251660"/>
              <a:gd name="connsiteX77" fmla="*/ 660036 w 1324210"/>
              <a:gd name="connsiteY77" fmla="*/ 483074 h 1251660"/>
              <a:gd name="connsiteX78" fmla="*/ 726984 w 1324210"/>
              <a:gd name="connsiteY78" fmla="*/ 414886 h 1251660"/>
              <a:gd name="connsiteX79" fmla="*/ 660036 w 1324210"/>
              <a:gd name="connsiteY79" fmla="*/ 346698 h 1251660"/>
              <a:gd name="connsiteX80" fmla="*/ 660036 w 1324210"/>
              <a:gd name="connsiteY80" fmla="*/ 313224 h 1251660"/>
              <a:gd name="connsiteX81" fmla="*/ 760458 w 1324210"/>
              <a:gd name="connsiteY81" fmla="*/ 414886 h 1251660"/>
              <a:gd name="connsiteX82" fmla="*/ 660036 w 1324210"/>
              <a:gd name="connsiteY82" fmla="*/ 515308 h 1251660"/>
              <a:gd name="connsiteX83" fmla="*/ 558374 w 1324210"/>
              <a:gd name="connsiteY83" fmla="*/ 414886 h 1251660"/>
              <a:gd name="connsiteX84" fmla="*/ 660036 w 1324210"/>
              <a:gd name="connsiteY84" fmla="*/ 313224 h 1251660"/>
              <a:gd name="connsiteX85" fmla="*/ 565478 w 1324210"/>
              <a:gd name="connsiteY85" fmla="*/ 214002 h 1251660"/>
              <a:gd name="connsiteX86" fmla="*/ 505598 w 1324210"/>
              <a:gd name="connsiteY86" fmla="*/ 554911 h 1251660"/>
              <a:gd name="connsiteX87" fmla="*/ 529300 w 1324210"/>
              <a:gd name="connsiteY87" fmla="*/ 771401 h 1251660"/>
              <a:gd name="connsiteX88" fmla="*/ 589180 w 1324210"/>
              <a:gd name="connsiteY88" fmla="*/ 771401 h 1251660"/>
              <a:gd name="connsiteX89" fmla="*/ 589180 w 1324210"/>
              <a:gd name="connsiteY89" fmla="*/ 770157 h 1251660"/>
              <a:gd name="connsiteX90" fmla="*/ 591676 w 1324210"/>
              <a:gd name="connsiteY90" fmla="*/ 749005 h 1251660"/>
              <a:gd name="connsiteX91" fmla="*/ 660288 w 1324210"/>
              <a:gd name="connsiteY91" fmla="*/ 699238 h 1251660"/>
              <a:gd name="connsiteX92" fmla="*/ 725158 w 1324210"/>
              <a:gd name="connsiteY92" fmla="*/ 742784 h 1251660"/>
              <a:gd name="connsiteX93" fmla="*/ 731396 w 1324210"/>
              <a:gd name="connsiteY93" fmla="*/ 770157 h 1251660"/>
              <a:gd name="connsiteX94" fmla="*/ 731396 w 1324210"/>
              <a:gd name="connsiteY94" fmla="*/ 771401 h 1251660"/>
              <a:gd name="connsiteX95" fmla="*/ 791276 w 1324210"/>
              <a:gd name="connsiteY95" fmla="*/ 771401 h 1251660"/>
              <a:gd name="connsiteX96" fmla="*/ 813732 w 1324210"/>
              <a:gd name="connsiteY96" fmla="*/ 554911 h 1251660"/>
              <a:gd name="connsiteX97" fmla="*/ 755098 w 1324210"/>
              <a:gd name="connsiteY97" fmla="*/ 214002 h 1251660"/>
              <a:gd name="connsiteX98" fmla="*/ 660288 w 1324210"/>
              <a:gd name="connsiteY98" fmla="*/ 32349 h 1251660"/>
              <a:gd name="connsiteX99" fmla="*/ 655298 w 1324210"/>
              <a:gd name="connsiteY99" fmla="*/ 34838 h 1251660"/>
              <a:gd name="connsiteX100" fmla="*/ 577954 w 1324210"/>
              <a:gd name="connsiteY100" fmla="*/ 180408 h 1251660"/>
              <a:gd name="connsiteX101" fmla="*/ 741376 w 1324210"/>
              <a:gd name="connsiteY101" fmla="*/ 180408 h 1251660"/>
              <a:gd name="connsiteX102" fmla="*/ 664032 w 1324210"/>
              <a:gd name="connsiteY102" fmla="*/ 34838 h 1251660"/>
              <a:gd name="connsiteX103" fmla="*/ 660288 w 1324210"/>
              <a:gd name="connsiteY103" fmla="*/ 32349 h 1251660"/>
              <a:gd name="connsiteX104" fmla="*/ 660288 w 1324210"/>
              <a:gd name="connsiteY104" fmla="*/ 0 h 1251660"/>
              <a:gd name="connsiteX105" fmla="*/ 692724 w 1324210"/>
              <a:gd name="connsiteY105" fmla="*/ 16175 h 1251660"/>
              <a:gd name="connsiteX106" fmla="*/ 847414 w 1324210"/>
              <a:gd name="connsiteY106" fmla="*/ 554911 h 1251660"/>
              <a:gd name="connsiteX107" fmla="*/ 824958 w 1324210"/>
              <a:gd name="connsiteY107" fmla="*/ 771401 h 1251660"/>
              <a:gd name="connsiteX108" fmla="*/ 983392 w 1324210"/>
              <a:gd name="connsiteY108" fmla="*/ 931902 h 1251660"/>
              <a:gd name="connsiteX109" fmla="*/ 974660 w 1324210"/>
              <a:gd name="connsiteY109" fmla="*/ 990379 h 1251660"/>
              <a:gd name="connsiteX110" fmla="*/ 994620 w 1324210"/>
              <a:gd name="connsiteY110" fmla="*/ 991623 h 1251660"/>
              <a:gd name="connsiteX111" fmla="*/ 1180496 w 1324210"/>
              <a:gd name="connsiteY111" fmla="*/ 1083694 h 1251660"/>
              <a:gd name="connsiteX112" fmla="*/ 1296514 w 1324210"/>
              <a:gd name="connsiteY112" fmla="*/ 953053 h 1251660"/>
              <a:gd name="connsiteX113" fmla="*/ 1320216 w 1324210"/>
              <a:gd name="connsiteY113" fmla="*/ 955542 h 1251660"/>
              <a:gd name="connsiteX114" fmla="*/ 1317722 w 1324210"/>
              <a:gd name="connsiteY114" fmla="*/ 979181 h 1251660"/>
              <a:gd name="connsiteX115" fmla="*/ 1194220 w 1324210"/>
              <a:gd name="connsiteY115" fmla="*/ 1121020 h 1251660"/>
              <a:gd name="connsiteX116" fmla="*/ 1180496 w 1324210"/>
              <a:gd name="connsiteY116" fmla="*/ 1128485 h 1251660"/>
              <a:gd name="connsiteX117" fmla="*/ 1168022 w 1324210"/>
              <a:gd name="connsiteY117" fmla="*/ 1121020 h 1251660"/>
              <a:gd name="connsiteX118" fmla="*/ 992124 w 1324210"/>
              <a:gd name="connsiteY118" fmla="*/ 1025217 h 1251660"/>
              <a:gd name="connsiteX119" fmla="*/ 963432 w 1324210"/>
              <a:gd name="connsiteY119" fmla="*/ 1025217 h 1251660"/>
              <a:gd name="connsiteX120" fmla="*/ 884838 w 1324210"/>
              <a:gd name="connsiteY120" fmla="*/ 1123508 h 1251660"/>
              <a:gd name="connsiteX121" fmla="*/ 869868 w 1324210"/>
              <a:gd name="connsiteY121" fmla="*/ 1128485 h 1251660"/>
              <a:gd name="connsiteX122" fmla="*/ 856146 w 1324210"/>
              <a:gd name="connsiteY122" fmla="*/ 1123508 h 1251660"/>
              <a:gd name="connsiteX123" fmla="*/ 841176 w 1324210"/>
              <a:gd name="connsiteY123" fmla="*/ 1099868 h 1251660"/>
              <a:gd name="connsiteX124" fmla="*/ 841176 w 1324210"/>
              <a:gd name="connsiteY124" fmla="*/ 1068763 h 1251660"/>
              <a:gd name="connsiteX125" fmla="*/ 806246 w 1324210"/>
              <a:gd name="connsiteY125" fmla="*/ 1098624 h 1251660"/>
              <a:gd name="connsiteX126" fmla="*/ 711436 w 1324210"/>
              <a:gd name="connsiteY126" fmla="*/ 1228020 h 1251660"/>
              <a:gd name="connsiteX127" fmla="*/ 710188 w 1324210"/>
              <a:gd name="connsiteY127" fmla="*/ 1230509 h 1251660"/>
              <a:gd name="connsiteX128" fmla="*/ 660288 w 1324210"/>
              <a:gd name="connsiteY128" fmla="*/ 1251660 h 1251660"/>
              <a:gd name="connsiteX129" fmla="*/ 610388 w 1324210"/>
              <a:gd name="connsiteY129" fmla="*/ 1230509 h 1251660"/>
              <a:gd name="connsiteX130" fmla="*/ 609140 w 1324210"/>
              <a:gd name="connsiteY130" fmla="*/ 1228020 h 1251660"/>
              <a:gd name="connsiteX131" fmla="*/ 513084 w 1324210"/>
              <a:gd name="connsiteY131" fmla="*/ 1098624 h 1251660"/>
              <a:gd name="connsiteX132" fmla="*/ 494534 w 1324210"/>
              <a:gd name="connsiteY132" fmla="*/ 1082179 h 1251660"/>
              <a:gd name="connsiteX133" fmla="*/ 539280 w 1324210"/>
              <a:gd name="connsiteY133" fmla="*/ 1076229 h 1251660"/>
              <a:gd name="connsiteX134" fmla="*/ 540528 w 1324210"/>
              <a:gd name="connsiteY134" fmla="*/ 1077473 h 1251660"/>
              <a:gd name="connsiteX135" fmla="*/ 582944 w 1324210"/>
              <a:gd name="connsiteY135" fmla="*/ 1135950 h 1251660"/>
              <a:gd name="connsiteX136" fmla="*/ 597914 w 1324210"/>
              <a:gd name="connsiteY136" fmla="*/ 1020240 h 1251660"/>
              <a:gd name="connsiteX137" fmla="*/ 566726 w 1324210"/>
              <a:gd name="connsiteY137" fmla="*/ 982914 h 1251660"/>
              <a:gd name="connsiteX138" fmla="*/ 550508 w 1324210"/>
              <a:gd name="connsiteY138" fmla="*/ 945588 h 1251660"/>
              <a:gd name="connsiteX139" fmla="*/ 488134 w 1324210"/>
              <a:gd name="connsiteY139" fmla="*/ 930658 h 1251660"/>
              <a:gd name="connsiteX140" fmla="*/ 481896 w 1324210"/>
              <a:gd name="connsiteY140" fmla="*/ 931902 h 1251660"/>
              <a:gd name="connsiteX141" fmla="*/ 479400 w 1324210"/>
              <a:gd name="connsiteY141" fmla="*/ 938123 h 1251660"/>
              <a:gd name="connsiteX142" fmla="*/ 479400 w 1324210"/>
              <a:gd name="connsiteY142" fmla="*/ 1028949 h 1251660"/>
              <a:gd name="connsiteX143" fmla="*/ 539280 w 1324210"/>
              <a:gd name="connsiteY143" fmla="*/ 1076229 h 1251660"/>
              <a:gd name="connsiteX144" fmla="*/ 445718 w 1324210"/>
              <a:gd name="connsiteY144" fmla="*/ 1048856 h 1251660"/>
              <a:gd name="connsiteX145" fmla="*/ 397066 w 1324210"/>
              <a:gd name="connsiteY145" fmla="*/ 1031438 h 1251660"/>
              <a:gd name="connsiteX146" fmla="*/ 445718 w 1324210"/>
              <a:gd name="connsiteY146" fmla="*/ 1088670 h 1251660"/>
              <a:gd name="connsiteX147" fmla="*/ 479400 w 1324210"/>
              <a:gd name="connsiteY147" fmla="*/ 1084191 h 1251660"/>
              <a:gd name="connsiteX148" fmla="*/ 479400 w 1324210"/>
              <a:gd name="connsiteY148" fmla="*/ 1099868 h 1251660"/>
              <a:gd name="connsiteX149" fmla="*/ 464430 w 1324210"/>
              <a:gd name="connsiteY149" fmla="*/ 1123508 h 1251660"/>
              <a:gd name="connsiteX150" fmla="*/ 450708 w 1324210"/>
              <a:gd name="connsiteY150" fmla="*/ 1128485 h 1251660"/>
              <a:gd name="connsiteX151" fmla="*/ 434490 w 1324210"/>
              <a:gd name="connsiteY151" fmla="*/ 1123508 h 1251660"/>
              <a:gd name="connsiteX152" fmla="*/ 357146 w 1324210"/>
              <a:gd name="connsiteY152" fmla="*/ 1025217 h 1251660"/>
              <a:gd name="connsiteX153" fmla="*/ 328452 w 1324210"/>
              <a:gd name="connsiteY153" fmla="*/ 1025217 h 1251660"/>
              <a:gd name="connsiteX154" fmla="*/ 152556 w 1324210"/>
              <a:gd name="connsiteY154" fmla="*/ 1121020 h 1251660"/>
              <a:gd name="connsiteX155" fmla="*/ 138832 w 1324210"/>
              <a:gd name="connsiteY155" fmla="*/ 1128485 h 1251660"/>
              <a:gd name="connsiteX156" fmla="*/ 125110 w 1324210"/>
              <a:gd name="connsiteY156" fmla="*/ 1119775 h 1251660"/>
              <a:gd name="connsiteX157" fmla="*/ 5350 w 1324210"/>
              <a:gd name="connsiteY157" fmla="*/ 969228 h 1251660"/>
              <a:gd name="connsiteX158" fmla="*/ 4102 w 1324210"/>
              <a:gd name="connsiteY158" fmla="*/ 945588 h 1251660"/>
              <a:gd name="connsiteX159" fmla="*/ 27806 w 1324210"/>
              <a:gd name="connsiteY159" fmla="*/ 944344 h 1251660"/>
              <a:gd name="connsiteX160" fmla="*/ 140080 w 1324210"/>
              <a:gd name="connsiteY160" fmla="*/ 1082450 h 1251660"/>
              <a:gd name="connsiteX161" fmla="*/ 325958 w 1324210"/>
              <a:gd name="connsiteY161" fmla="*/ 991623 h 1251660"/>
              <a:gd name="connsiteX162" fmla="*/ 344670 w 1324210"/>
              <a:gd name="connsiteY162" fmla="*/ 990379 h 1251660"/>
              <a:gd name="connsiteX163" fmla="*/ 337186 w 1324210"/>
              <a:gd name="connsiteY163" fmla="*/ 931902 h 1251660"/>
              <a:gd name="connsiteX164" fmla="*/ 495618 w 1324210"/>
              <a:gd name="connsiteY164" fmla="*/ 771401 h 1251660"/>
              <a:gd name="connsiteX165" fmla="*/ 471916 w 1324210"/>
              <a:gd name="connsiteY165" fmla="*/ 554911 h 1251660"/>
              <a:gd name="connsiteX166" fmla="*/ 627854 w 1324210"/>
              <a:gd name="connsiteY166" fmla="*/ 16175 h 1251660"/>
              <a:gd name="connsiteX167" fmla="*/ 660288 w 1324210"/>
              <a:gd name="connsiteY167" fmla="*/ 0 h 125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324210" h="1251660">
                <a:moveTo>
                  <a:pt x="697714" y="1088670"/>
                </a:moveTo>
                <a:lnTo>
                  <a:pt x="696466" y="1094891"/>
                </a:lnTo>
                <a:cubicBezTo>
                  <a:pt x="693972" y="1113554"/>
                  <a:pt x="679000" y="1128485"/>
                  <a:pt x="660288" y="1128485"/>
                </a:cubicBezTo>
                <a:cubicBezTo>
                  <a:pt x="645318" y="1128485"/>
                  <a:pt x="631596" y="1118531"/>
                  <a:pt x="625358" y="1103601"/>
                </a:cubicBezTo>
                <a:cubicBezTo>
                  <a:pt x="620368" y="1127241"/>
                  <a:pt x="614130" y="1149636"/>
                  <a:pt x="605398" y="1167055"/>
                </a:cubicBezTo>
                <a:lnTo>
                  <a:pt x="635338" y="1208113"/>
                </a:lnTo>
                <a:cubicBezTo>
                  <a:pt x="649060" y="1220555"/>
                  <a:pt x="671516" y="1220555"/>
                  <a:pt x="683992" y="1208113"/>
                </a:cubicBezTo>
                <a:lnTo>
                  <a:pt x="718922" y="1160834"/>
                </a:lnTo>
                <a:cubicBezTo>
                  <a:pt x="711436" y="1139682"/>
                  <a:pt x="702704" y="1114799"/>
                  <a:pt x="697714" y="1088670"/>
                </a:cubicBezTo>
                <a:close/>
                <a:moveTo>
                  <a:pt x="479400" y="1068763"/>
                </a:moveTo>
                <a:lnTo>
                  <a:pt x="494534" y="1082179"/>
                </a:lnTo>
                <a:lnTo>
                  <a:pt x="479400" y="1084191"/>
                </a:lnTo>
                <a:close/>
                <a:moveTo>
                  <a:pt x="923512" y="1031438"/>
                </a:moveTo>
                <a:cubicBezTo>
                  <a:pt x="906046" y="1035170"/>
                  <a:pt x="891076" y="1041391"/>
                  <a:pt x="874858" y="1048856"/>
                </a:cubicBezTo>
                <a:lnTo>
                  <a:pt x="874858" y="1088670"/>
                </a:lnTo>
                <a:cubicBezTo>
                  <a:pt x="893572" y="1074984"/>
                  <a:pt x="909788" y="1053833"/>
                  <a:pt x="923512" y="1031438"/>
                </a:cubicBezTo>
                <a:close/>
                <a:moveTo>
                  <a:pt x="831196" y="930658"/>
                </a:moveTo>
                <a:lnTo>
                  <a:pt x="770068" y="945588"/>
                </a:lnTo>
                <a:cubicBezTo>
                  <a:pt x="765078" y="958030"/>
                  <a:pt x="758842" y="970472"/>
                  <a:pt x="752604" y="982914"/>
                </a:cubicBezTo>
                <a:cubicBezTo>
                  <a:pt x="746366" y="997844"/>
                  <a:pt x="735138" y="1010286"/>
                  <a:pt x="722664" y="1020240"/>
                </a:cubicBezTo>
                <a:cubicBezTo>
                  <a:pt x="720168" y="1035170"/>
                  <a:pt x="727654" y="1078717"/>
                  <a:pt x="742624" y="1128485"/>
                </a:cubicBezTo>
                <a:lnTo>
                  <a:pt x="780048" y="1077473"/>
                </a:lnTo>
                <a:cubicBezTo>
                  <a:pt x="780048" y="1077473"/>
                  <a:pt x="780048" y="1077473"/>
                  <a:pt x="781296" y="1076229"/>
                </a:cubicBezTo>
                <a:cubicBezTo>
                  <a:pt x="798762" y="1057566"/>
                  <a:pt x="818722" y="1041391"/>
                  <a:pt x="841176" y="1028949"/>
                </a:cubicBezTo>
                <a:lnTo>
                  <a:pt x="841176" y="938123"/>
                </a:lnTo>
                <a:cubicBezTo>
                  <a:pt x="841176" y="934390"/>
                  <a:pt x="839928" y="933146"/>
                  <a:pt x="837434" y="931902"/>
                </a:cubicBezTo>
                <a:cubicBezTo>
                  <a:pt x="837434" y="931902"/>
                  <a:pt x="834938" y="930658"/>
                  <a:pt x="831196" y="930658"/>
                </a:cubicBezTo>
                <a:close/>
                <a:moveTo>
                  <a:pt x="727654" y="804994"/>
                </a:moveTo>
                <a:lnTo>
                  <a:pt x="707694" y="987891"/>
                </a:lnTo>
                <a:lnTo>
                  <a:pt x="708942" y="986647"/>
                </a:lnTo>
                <a:lnTo>
                  <a:pt x="708942" y="987891"/>
                </a:lnTo>
                <a:cubicBezTo>
                  <a:pt x="713932" y="982914"/>
                  <a:pt x="718922" y="976693"/>
                  <a:pt x="722664" y="967984"/>
                </a:cubicBezTo>
                <a:cubicBezTo>
                  <a:pt x="728902" y="953053"/>
                  <a:pt x="736386" y="939367"/>
                  <a:pt x="742624" y="924437"/>
                </a:cubicBezTo>
                <a:cubicBezTo>
                  <a:pt x="747614" y="914483"/>
                  <a:pt x="751356" y="903286"/>
                  <a:pt x="755098" y="892088"/>
                </a:cubicBezTo>
                <a:cubicBezTo>
                  <a:pt x="755098" y="890844"/>
                  <a:pt x="755098" y="890844"/>
                  <a:pt x="756346" y="889599"/>
                </a:cubicBezTo>
                <a:cubicBezTo>
                  <a:pt x="760088" y="879646"/>
                  <a:pt x="762584" y="869692"/>
                  <a:pt x="766326" y="858495"/>
                </a:cubicBezTo>
                <a:lnTo>
                  <a:pt x="815822" y="810251"/>
                </a:lnTo>
                <a:lnTo>
                  <a:pt x="785038" y="908262"/>
                </a:lnTo>
                <a:lnTo>
                  <a:pt x="823712" y="898309"/>
                </a:lnTo>
                <a:cubicBezTo>
                  <a:pt x="827454" y="897065"/>
                  <a:pt x="829948" y="897065"/>
                  <a:pt x="833692" y="897065"/>
                </a:cubicBezTo>
                <a:cubicBezTo>
                  <a:pt x="842424" y="897065"/>
                  <a:pt x="851156" y="899553"/>
                  <a:pt x="858642" y="905774"/>
                </a:cubicBezTo>
                <a:cubicBezTo>
                  <a:pt x="869868" y="913239"/>
                  <a:pt x="874858" y="925681"/>
                  <a:pt x="874858" y="938123"/>
                </a:cubicBezTo>
                <a:lnTo>
                  <a:pt x="874858" y="1011530"/>
                </a:lnTo>
                <a:cubicBezTo>
                  <a:pt x="894818" y="1002821"/>
                  <a:pt x="916026" y="996600"/>
                  <a:pt x="938482" y="994112"/>
                </a:cubicBezTo>
                <a:cubicBezTo>
                  <a:pt x="944718" y="974205"/>
                  <a:pt x="948462" y="953053"/>
                  <a:pt x="948462" y="931902"/>
                </a:cubicBezTo>
                <a:cubicBezTo>
                  <a:pt x="948462" y="860983"/>
                  <a:pt x="892324" y="804994"/>
                  <a:pt x="821216" y="804994"/>
                </a:cubicBezTo>
                <a:lnTo>
                  <a:pt x="815822" y="810251"/>
                </a:lnTo>
                <a:lnTo>
                  <a:pt x="817474" y="804994"/>
                </a:lnTo>
                <a:lnTo>
                  <a:pt x="766326" y="858495"/>
                </a:lnTo>
                <a:lnTo>
                  <a:pt x="767574" y="856006"/>
                </a:lnTo>
                <a:cubicBezTo>
                  <a:pt x="772564" y="838587"/>
                  <a:pt x="777554" y="822413"/>
                  <a:pt x="782544" y="804994"/>
                </a:cubicBezTo>
                <a:close/>
                <a:moveTo>
                  <a:pt x="538034" y="804994"/>
                </a:moveTo>
                <a:cubicBezTo>
                  <a:pt x="541776" y="822413"/>
                  <a:pt x="546766" y="838587"/>
                  <a:pt x="553004" y="856006"/>
                </a:cubicBezTo>
                <a:cubicBezTo>
                  <a:pt x="553004" y="856006"/>
                  <a:pt x="553004" y="857250"/>
                  <a:pt x="553004" y="858495"/>
                </a:cubicBezTo>
                <a:cubicBezTo>
                  <a:pt x="556746" y="869692"/>
                  <a:pt x="560488" y="879646"/>
                  <a:pt x="564230" y="889599"/>
                </a:cubicBezTo>
                <a:cubicBezTo>
                  <a:pt x="564230" y="890844"/>
                  <a:pt x="564230" y="890844"/>
                  <a:pt x="564230" y="892088"/>
                </a:cubicBezTo>
                <a:cubicBezTo>
                  <a:pt x="569220" y="903286"/>
                  <a:pt x="572964" y="914483"/>
                  <a:pt x="577954" y="924437"/>
                </a:cubicBezTo>
                <a:cubicBezTo>
                  <a:pt x="584190" y="939367"/>
                  <a:pt x="590428" y="953053"/>
                  <a:pt x="596666" y="967984"/>
                </a:cubicBezTo>
                <a:cubicBezTo>
                  <a:pt x="601656" y="976693"/>
                  <a:pt x="606646" y="982914"/>
                  <a:pt x="611636" y="989135"/>
                </a:cubicBezTo>
                <a:lnTo>
                  <a:pt x="592924" y="804994"/>
                </a:lnTo>
                <a:close/>
                <a:moveTo>
                  <a:pt x="498114" y="804994"/>
                </a:moveTo>
                <a:cubicBezTo>
                  <a:pt x="428254" y="804994"/>
                  <a:pt x="370868" y="860983"/>
                  <a:pt x="370868" y="931902"/>
                </a:cubicBezTo>
                <a:cubicBezTo>
                  <a:pt x="370868" y="953053"/>
                  <a:pt x="374610" y="974205"/>
                  <a:pt x="380848" y="994112"/>
                </a:cubicBezTo>
                <a:cubicBezTo>
                  <a:pt x="403304" y="996600"/>
                  <a:pt x="425758" y="1002821"/>
                  <a:pt x="445718" y="1011530"/>
                </a:cubicBezTo>
                <a:lnTo>
                  <a:pt x="445718" y="938123"/>
                </a:lnTo>
                <a:cubicBezTo>
                  <a:pt x="445718" y="925681"/>
                  <a:pt x="450708" y="913239"/>
                  <a:pt x="460688" y="905774"/>
                </a:cubicBezTo>
                <a:cubicBezTo>
                  <a:pt x="471916" y="897065"/>
                  <a:pt x="484390" y="894576"/>
                  <a:pt x="496866" y="898309"/>
                </a:cubicBezTo>
                <a:lnTo>
                  <a:pt x="535538" y="908262"/>
                </a:lnTo>
                <a:cubicBezTo>
                  <a:pt x="521816" y="874669"/>
                  <a:pt x="511836" y="839832"/>
                  <a:pt x="503104" y="804994"/>
                </a:cubicBezTo>
                <a:close/>
                <a:moveTo>
                  <a:pt x="660288" y="732831"/>
                </a:moveTo>
                <a:cubicBezTo>
                  <a:pt x="639080" y="732831"/>
                  <a:pt x="622864" y="750250"/>
                  <a:pt x="622864" y="768913"/>
                </a:cubicBezTo>
                <a:lnTo>
                  <a:pt x="656546" y="1091159"/>
                </a:lnTo>
                <a:cubicBezTo>
                  <a:pt x="656546" y="1094891"/>
                  <a:pt x="662784" y="1094891"/>
                  <a:pt x="662784" y="1091159"/>
                </a:cubicBezTo>
                <a:lnTo>
                  <a:pt x="696466" y="768913"/>
                </a:lnTo>
                <a:cubicBezTo>
                  <a:pt x="696466" y="750250"/>
                  <a:pt x="680248" y="732831"/>
                  <a:pt x="660288" y="732831"/>
                </a:cubicBezTo>
                <a:close/>
                <a:moveTo>
                  <a:pt x="660036" y="346698"/>
                </a:moveTo>
                <a:cubicBezTo>
                  <a:pt x="622842" y="346698"/>
                  <a:pt x="591848" y="376453"/>
                  <a:pt x="591848" y="414886"/>
                </a:cubicBezTo>
                <a:cubicBezTo>
                  <a:pt x="591848" y="452080"/>
                  <a:pt x="622842" y="483074"/>
                  <a:pt x="660036" y="483074"/>
                </a:cubicBezTo>
                <a:cubicBezTo>
                  <a:pt x="697230" y="483074"/>
                  <a:pt x="726984" y="452080"/>
                  <a:pt x="726984" y="414886"/>
                </a:cubicBezTo>
                <a:cubicBezTo>
                  <a:pt x="726984" y="376453"/>
                  <a:pt x="697230" y="346698"/>
                  <a:pt x="660036" y="346698"/>
                </a:cubicBezTo>
                <a:close/>
                <a:moveTo>
                  <a:pt x="660036" y="313224"/>
                </a:moveTo>
                <a:cubicBezTo>
                  <a:pt x="714586" y="313224"/>
                  <a:pt x="760458" y="359096"/>
                  <a:pt x="760458" y="414886"/>
                </a:cubicBezTo>
                <a:cubicBezTo>
                  <a:pt x="760458" y="470676"/>
                  <a:pt x="714586" y="515308"/>
                  <a:pt x="660036" y="515308"/>
                </a:cubicBezTo>
                <a:cubicBezTo>
                  <a:pt x="604246" y="515308"/>
                  <a:pt x="558374" y="470676"/>
                  <a:pt x="558374" y="414886"/>
                </a:cubicBezTo>
                <a:cubicBezTo>
                  <a:pt x="558374" y="359096"/>
                  <a:pt x="604246" y="313224"/>
                  <a:pt x="660036" y="313224"/>
                </a:cubicBezTo>
                <a:close/>
                <a:moveTo>
                  <a:pt x="565478" y="214002"/>
                </a:moveTo>
                <a:cubicBezTo>
                  <a:pt x="526806" y="318514"/>
                  <a:pt x="505598" y="434224"/>
                  <a:pt x="505598" y="554911"/>
                </a:cubicBezTo>
                <a:cubicBezTo>
                  <a:pt x="505598" y="628319"/>
                  <a:pt x="514330" y="701726"/>
                  <a:pt x="529300" y="771401"/>
                </a:cubicBezTo>
                <a:lnTo>
                  <a:pt x="589180" y="771401"/>
                </a:lnTo>
                <a:lnTo>
                  <a:pt x="589180" y="770157"/>
                </a:lnTo>
                <a:cubicBezTo>
                  <a:pt x="589180" y="762692"/>
                  <a:pt x="590428" y="756471"/>
                  <a:pt x="591676" y="749005"/>
                </a:cubicBezTo>
                <a:cubicBezTo>
                  <a:pt x="601656" y="720389"/>
                  <a:pt x="627854" y="699238"/>
                  <a:pt x="660288" y="699238"/>
                </a:cubicBezTo>
                <a:cubicBezTo>
                  <a:pt x="688982" y="699238"/>
                  <a:pt x="713932" y="717901"/>
                  <a:pt x="725158" y="742784"/>
                </a:cubicBezTo>
                <a:cubicBezTo>
                  <a:pt x="728902" y="751494"/>
                  <a:pt x="731396" y="760203"/>
                  <a:pt x="731396" y="770157"/>
                </a:cubicBezTo>
                <a:lnTo>
                  <a:pt x="731396" y="771401"/>
                </a:lnTo>
                <a:lnTo>
                  <a:pt x="791276" y="771401"/>
                </a:lnTo>
                <a:cubicBezTo>
                  <a:pt x="806246" y="701726"/>
                  <a:pt x="813732" y="628319"/>
                  <a:pt x="813732" y="554911"/>
                </a:cubicBezTo>
                <a:cubicBezTo>
                  <a:pt x="813732" y="434224"/>
                  <a:pt x="793772" y="318514"/>
                  <a:pt x="755098" y="214002"/>
                </a:cubicBezTo>
                <a:close/>
                <a:moveTo>
                  <a:pt x="660288" y="32349"/>
                </a:moveTo>
                <a:cubicBezTo>
                  <a:pt x="659040" y="32349"/>
                  <a:pt x="656546" y="33594"/>
                  <a:pt x="655298" y="34838"/>
                </a:cubicBezTo>
                <a:cubicBezTo>
                  <a:pt x="625358" y="79629"/>
                  <a:pt x="599160" y="128152"/>
                  <a:pt x="577954" y="180408"/>
                </a:cubicBezTo>
                <a:lnTo>
                  <a:pt x="741376" y="180408"/>
                </a:lnTo>
                <a:cubicBezTo>
                  <a:pt x="720168" y="128152"/>
                  <a:pt x="693972" y="79629"/>
                  <a:pt x="664032" y="34838"/>
                </a:cubicBezTo>
                <a:cubicBezTo>
                  <a:pt x="662784" y="33594"/>
                  <a:pt x="661536" y="32349"/>
                  <a:pt x="660288" y="32349"/>
                </a:cubicBezTo>
                <a:close/>
                <a:moveTo>
                  <a:pt x="660288" y="0"/>
                </a:moveTo>
                <a:cubicBezTo>
                  <a:pt x="672764" y="0"/>
                  <a:pt x="685238" y="6221"/>
                  <a:pt x="692724" y="16175"/>
                </a:cubicBezTo>
                <a:cubicBezTo>
                  <a:pt x="792524" y="162990"/>
                  <a:pt x="847414" y="354596"/>
                  <a:pt x="847414" y="554911"/>
                </a:cubicBezTo>
                <a:cubicBezTo>
                  <a:pt x="847414" y="628319"/>
                  <a:pt x="839928" y="701726"/>
                  <a:pt x="824958" y="771401"/>
                </a:cubicBezTo>
                <a:cubicBezTo>
                  <a:pt x="912284" y="773889"/>
                  <a:pt x="983392" y="844808"/>
                  <a:pt x="983392" y="931902"/>
                </a:cubicBezTo>
                <a:cubicBezTo>
                  <a:pt x="983392" y="951809"/>
                  <a:pt x="979648" y="971716"/>
                  <a:pt x="974660" y="990379"/>
                </a:cubicBezTo>
                <a:cubicBezTo>
                  <a:pt x="980896" y="990379"/>
                  <a:pt x="987134" y="990379"/>
                  <a:pt x="994620" y="991623"/>
                </a:cubicBezTo>
                <a:cubicBezTo>
                  <a:pt x="1066974" y="996600"/>
                  <a:pt x="1134340" y="1028949"/>
                  <a:pt x="1180496" y="1083694"/>
                </a:cubicBezTo>
                <a:cubicBezTo>
                  <a:pt x="1206694" y="1051345"/>
                  <a:pt x="1264080" y="981670"/>
                  <a:pt x="1296514" y="953053"/>
                </a:cubicBezTo>
                <a:cubicBezTo>
                  <a:pt x="1304000" y="948077"/>
                  <a:pt x="1315228" y="948077"/>
                  <a:pt x="1320216" y="955542"/>
                </a:cubicBezTo>
                <a:cubicBezTo>
                  <a:pt x="1326454" y="963007"/>
                  <a:pt x="1325208" y="972960"/>
                  <a:pt x="1317722" y="979181"/>
                </a:cubicBezTo>
                <a:cubicBezTo>
                  <a:pt x="1277802" y="1012775"/>
                  <a:pt x="1195466" y="1119775"/>
                  <a:pt x="1194220" y="1121020"/>
                </a:cubicBezTo>
                <a:cubicBezTo>
                  <a:pt x="1191724" y="1125996"/>
                  <a:pt x="1186734" y="1128485"/>
                  <a:pt x="1180496" y="1128485"/>
                </a:cubicBezTo>
                <a:cubicBezTo>
                  <a:pt x="1175506" y="1128485"/>
                  <a:pt x="1171764" y="1124752"/>
                  <a:pt x="1168022" y="1121020"/>
                </a:cubicBezTo>
                <a:cubicBezTo>
                  <a:pt x="1126854" y="1063787"/>
                  <a:pt x="1061984" y="1030193"/>
                  <a:pt x="992124" y="1025217"/>
                </a:cubicBezTo>
                <a:cubicBezTo>
                  <a:pt x="982144" y="1023972"/>
                  <a:pt x="973412" y="1023972"/>
                  <a:pt x="963432" y="1025217"/>
                </a:cubicBezTo>
                <a:cubicBezTo>
                  <a:pt x="945966" y="1065031"/>
                  <a:pt x="918522" y="1101112"/>
                  <a:pt x="884838" y="1123508"/>
                </a:cubicBezTo>
                <a:cubicBezTo>
                  <a:pt x="879848" y="1125996"/>
                  <a:pt x="874858" y="1128485"/>
                  <a:pt x="869868" y="1128485"/>
                </a:cubicBezTo>
                <a:cubicBezTo>
                  <a:pt x="864878" y="1128485"/>
                  <a:pt x="859888" y="1125996"/>
                  <a:pt x="856146" y="1123508"/>
                </a:cubicBezTo>
                <a:cubicBezTo>
                  <a:pt x="847414" y="1119775"/>
                  <a:pt x="841176" y="1109822"/>
                  <a:pt x="841176" y="1099868"/>
                </a:cubicBezTo>
                <a:lnTo>
                  <a:pt x="841176" y="1068763"/>
                </a:lnTo>
                <a:cubicBezTo>
                  <a:pt x="828702" y="1077473"/>
                  <a:pt x="817474" y="1087426"/>
                  <a:pt x="806246" y="1098624"/>
                </a:cubicBezTo>
                <a:lnTo>
                  <a:pt x="711436" y="1228020"/>
                </a:lnTo>
                <a:cubicBezTo>
                  <a:pt x="710188" y="1229264"/>
                  <a:pt x="710188" y="1230509"/>
                  <a:pt x="710188" y="1230509"/>
                </a:cubicBezTo>
                <a:cubicBezTo>
                  <a:pt x="696466" y="1244195"/>
                  <a:pt x="679000" y="1251660"/>
                  <a:pt x="660288" y="1251660"/>
                </a:cubicBezTo>
                <a:cubicBezTo>
                  <a:pt x="641576" y="1251660"/>
                  <a:pt x="622864" y="1244195"/>
                  <a:pt x="610388" y="1230509"/>
                </a:cubicBezTo>
                <a:cubicBezTo>
                  <a:pt x="609140" y="1230509"/>
                  <a:pt x="609140" y="1229264"/>
                  <a:pt x="609140" y="1228020"/>
                </a:cubicBezTo>
                <a:lnTo>
                  <a:pt x="513084" y="1098624"/>
                </a:lnTo>
                <a:lnTo>
                  <a:pt x="494534" y="1082179"/>
                </a:lnTo>
                <a:lnTo>
                  <a:pt x="539280" y="1076229"/>
                </a:lnTo>
                <a:cubicBezTo>
                  <a:pt x="539280" y="1077473"/>
                  <a:pt x="539280" y="1077473"/>
                  <a:pt x="540528" y="1077473"/>
                </a:cubicBezTo>
                <a:lnTo>
                  <a:pt x="582944" y="1135950"/>
                </a:lnTo>
                <a:cubicBezTo>
                  <a:pt x="600408" y="1079961"/>
                  <a:pt x="604150" y="1033926"/>
                  <a:pt x="597914" y="1020240"/>
                </a:cubicBezTo>
                <a:cubicBezTo>
                  <a:pt x="585438" y="1011530"/>
                  <a:pt x="574210" y="999089"/>
                  <a:pt x="566726" y="982914"/>
                </a:cubicBezTo>
                <a:cubicBezTo>
                  <a:pt x="560488" y="970472"/>
                  <a:pt x="555498" y="958030"/>
                  <a:pt x="550508" y="945588"/>
                </a:cubicBezTo>
                <a:lnTo>
                  <a:pt x="488134" y="930658"/>
                </a:lnTo>
                <a:cubicBezTo>
                  <a:pt x="485638" y="930658"/>
                  <a:pt x="483144" y="931902"/>
                  <a:pt x="481896" y="931902"/>
                </a:cubicBezTo>
                <a:cubicBezTo>
                  <a:pt x="480648" y="933146"/>
                  <a:pt x="479400" y="934390"/>
                  <a:pt x="479400" y="938123"/>
                </a:cubicBezTo>
                <a:lnTo>
                  <a:pt x="479400" y="1028949"/>
                </a:lnTo>
                <a:cubicBezTo>
                  <a:pt x="500608" y="1041391"/>
                  <a:pt x="520568" y="1057566"/>
                  <a:pt x="539280" y="1076229"/>
                </a:cubicBezTo>
                <a:lnTo>
                  <a:pt x="445718" y="1048856"/>
                </a:lnTo>
                <a:cubicBezTo>
                  <a:pt x="429500" y="1041391"/>
                  <a:pt x="413284" y="1035170"/>
                  <a:pt x="397066" y="1031438"/>
                </a:cubicBezTo>
                <a:cubicBezTo>
                  <a:pt x="409540" y="1053833"/>
                  <a:pt x="425758" y="1074984"/>
                  <a:pt x="445718" y="1088670"/>
                </a:cubicBezTo>
                <a:lnTo>
                  <a:pt x="479400" y="1084191"/>
                </a:lnTo>
                <a:lnTo>
                  <a:pt x="479400" y="1099868"/>
                </a:lnTo>
                <a:cubicBezTo>
                  <a:pt x="479400" y="1109822"/>
                  <a:pt x="473164" y="1119775"/>
                  <a:pt x="464430" y="1123508"/>
                </a:cubicBezTo>
                <a:cubicBezTo>
                  <a:pt x="459440" y="1125996"/>
                  <a:pt x="454450" y="1128485"/>
                  <a:pt x="450708" y="1128485"/>
                </a:cubicBezTo>
                <a:cubicBezTo>
                  <a:pt x="444470" y="1128485"/>
                  <a:pt x="439480" y="1125996"/>
                  <a:pt x="434490" y="1123508"/>
                </a:cubicBezTo>
                <a:cubicBezTo>
                  <a:pt x="400808" y="1101112"/>
                  <a:pt x="374610" y="1065031"/>
                  <a:pt x="357146" y="1025217"/>
                </a:cubicBezTo>
                <a:cubicBezTo>
                  <a:pt x="347166" y="1023972"/>
                  <a:pt x="337186" y="1023972"/>
                  <a:pt x="328452" y="1025217"/>
                </a:cubicBezTo>
                <a:cubicBezTo>
                  <a:pt x="257346" y="1030193"/>
                  <a:pt x="193722" y="1063787"/>
                  <a:pt x="152556" y="1121020"/>
                </a:cubicBezTo>
                <a:cubicBezTo>
                  <a:pt x="148812" y="1125996"/>
                  <a:pt x="143822" y="1128485"/>
                  <a:pt x="138832" y="1128485"/>
                </a:cubicBezTo>
                <a:cubicBezTo>
                  <a:pt x="132596" y="1128485"/>
                  <a:pt x="127606" y="1124752"/>
                  <a:pt x="125110" y="1119775"/>
                </a:cubicBezTo>
                <a:cubicBezTo>
                  <a:pt x="123862" y="1119775"/>
                  <a:pt x="45270" y="1004065"/>
                  <a:pt x="5350" y="969228"/>
                </a:cubicBezTo>
                <a:cubicBezTo>
                  <a:pt x="-888" y="964251"/>
                  <a:pt x="-2136" y="953053"/>
                  <a:pt x="4102" y="945588"/>
                </a:cubicBezTo>
                <a:cubicBezTo>
                  <a:pt x="10340" y="939367"/>
                  <a:pt x="20320" y="938123"/>
                  <a:pt x="27806" y="944344"/>
                </a:cubicBezTo>
                <a:cubicBezTo>
                  <a:pt x="60240" y="972960"/>
                  <a:pt x="113882" y="1047612"/>
                  <a:pt x="140080" y="1082450"/>
                </a:cubicBezTo>
                <a:cubicBezTo>
                  <a:pt x="187486" y="1028949"/>
                  <a:pt x="253602" y="996600"/>
                  <a:pt x="325958" y="991623"/>
                </a:cubicBezTo>
                <a:cubicBezTo>
                  <a:pt x="333444" y="990379"/>
                  <a:pt x="338432" y="990379"/>
                  <a:pt x="344670" y="990379"/>
                </a:cubicBezTo>
                <a:cubicBezTo>
                  <a:pt x="340928" y="971716"/>
                  <a:pt x="337186" y="951809"/>
                  <a:pt x="337186" y="931902"/>
                </a:cubicBezTo>
                <a:cubicBezTo>
                  <a:pt x="337186" y="844808"/>
                  <a:pt x="407046" y="773889"/>
                  <a:pt x="495618" y="771401"/>
                </a:cubicBezTo>
                <a:cubicBezTo>
                  <a:pt x="479400" y="701726"/>
                  <a:pt x="471916" y="628319"/>
                  <a:pt x="471916" y="554911"/>
                </a:cubicBezTo>
                <a:cubicBezTo>
                  <a:pt x="471916" y="354596"/>
                  <a:pt x="526806" y="162990"/>
                  <a:pt x="627854" y="16175"/>
                </a:cubicBezTo>
                <a:cubicBezTo>
                  <a:pt x="635338" y="6221"/>
                  <a:pt x="647814" y="0"/>
                  <a:pt x="6602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09653BC3-B98E-5B49-9A57-149EF07E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526" y="3302612"/>
            <a:ext cx="637442" cy="637442"/>
          </a:xfrm>
          <a:custGeom>
            <a:avLst/>
            <a:gdLst>
              <a:gd name="T0" fmla="*/ 509 w 510"/>
              <a:gd name="T1" fmla="*/ 254 h 510"/>
              <a:gd name="T2" fmla="*/ 509 w 510"/>
              <a:gd name="T3" fmla="*/ 254 h 510"/>
              <a:gd name="T4" fmla="*/ 255 w 510"/>
              <a:gd name="T5" fmla="*/ 509 h 510"/>
              <a:gd name="T6" fmla="*/ 255 w 510"/>
              <a:gd name="T7" fmla="*/ 509 h 510"/>
              <a:gd name="T8" fmla="*/ 0 w 510"/>
              <a:gd name="T9" fmla="*/ 254 h 510"/>
              <a:gd name="T10" fmla="*/ 0 w 510"/>
              <a:gd name="T11" fmla="*/ 254 h 510"/>
              <a:gd name="T12" fmla="*/ 255 w 510"/>
              <a:gd name="T13" fmla="*/ 0 h 510"/>
              <a:gd name="T14" fmla="*/ 255 w 510"/>
              <a:gd name="T15" fmla="*/ 0 h 510"/>
              <a:gd name="T16" fmla="*/ 509 w 510"/>
              <a:gd name="T17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0" h="510">
                <a:moveTo>
                  <a:pt x="509" y="254"/>
                </a:moveTo>
                <a:lnTo>
                  <a:pt x="509" y="254"/>
                </a:lnTo>
                <a:cubicBezTo>
                  <a:pt x="509" y="395"/>
                  <a:pt x="395" y="509"/>
                  <a:pt x="255" y="509"/>
                </a:cubicBezTo>
                <a:lnTo>
                  <a:pt x="255" y="509"/>
                </a:lnTo>
                <a:cubicBezTo>
                  <a:pt x="114" y="509"/>
                  <a:pt x="0" y="395"/>
                  <a:pt x="0" y="254"/>
                </a:cubicBezTo>
                <a:lnTo>
                  <a:pt x="0" y="254"/>
                </a:lnTo>
                <a:cubicBezTo>
                  <a:pt x="0" y="113"/>
                  <a:pt x="114" y="0"/>
                  <a:pt x="255" y="0"/>
                </a:cubicBezTo>
                <a:lnTo>
                  <a:pt x="255" y="0"/>
                </a:lnTo>
                <a:cubicBezTo>
                  <a:pt x="395" y="0"/>
                  <a:pt x="509" y="113"/>
                  <a:pt x="509" y="2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2" name="Line 161">
            <a:extLst>
              <a:ext uri="{FF2B5EF4-FFF2-40B4-BE49-F238E27FC236}">
                <a16:creationId xmlns:a16="http://schemas.microsoft.com/office/drawing/2014/main" id="{C1E28A11-EB47-BA4D-A343-6DC5ADF22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85754" y="3769702"/>
            <a:ext cx="5493" cy="2764083"/>
          </a:xfrm>
          <a:prstGeom prst="line">
            <a:avLst/>
          </a:prstGeom>
          <a:noFill/>
          <a:ln w="38100" cap="flat">
            <a:solidFill>
              <a:schemeClr val="accent4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4881B3C5-823F-F64F-AC15-2119F5EB0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5917" y="5148997"/>
            <a:ext cx="2670664" cy="2670663"/>
          </a:xfrm>
          <a:custGeom>
            <a:avLst/>
            <a:gdLst>
              <a:gd name="T0" fmla="*/ 2141 w 2142"/>
              <a:gd name="T1" fmla="*/ 1070 h 2141"/>
              <a:gd name="T2" fmla="*/ 2141 w 2142"/>
              <a:gd name="T3" fmla="*/ 1070 h 2141"/>
              <a:gd name="T4" fmla="*/ 1071 w 2142"/>
              <a:gd name="T5" fmla="*/ 2140 h 2141"/>
              <a:gd name="T6" fmla="*/ 1071 w 2142"/>
              <a:gd name="T7" fmla="*/ 2140 h 2141"/>
              <a:gd name="T8" fmla="*/ 0 w 2142"/>
              <a:gd name="T9" fmla="*/ 1070 h 2141"/>
              <a:gd name="T10" fmla="*/ 0 w 2142"/>
              <a:gd name="T11" fmla="*/ 1070 h 2141"/>
              <a:gd name="T12" fmla="*/ 1071 w 2142"/>
              <a:gd name="T13" fmla="*/ 0 h 2141"/>
              <a:gd name="T14" fmla="*/ 1071 w 2142"/>
              <a:gd name="T15" fmla="*/ 0 h 2141"/>
              <a:gd name="T16" fmla="*/ 2141 w 2142"/>
              <a:gd name="T17" fmla="*/ 107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2" h="2141">
                <a:moveTo>
                  <a:pt x="2141" y="1070"/>
                </a:moveTo>
                <a:lnTo>
                  <a:pt x="2141" y="1070"/>
                </a:lnTo>
                <a:cubicBezTo>
                  <a:pt x="2141" y="1660"/>
                  <a:pt x="1661" y="2140"/>
                  <a:pt x="1071" y="2140"/>
                </a:cubicBezTo>
                <a:lnTo>
                  <a:pt x="1071" y="2140"/>
                </a:lnTo>
                <a:cubicBezTo>
                  <a:pt x="479" y="2140"/>
                  <a:pt x="0" y="1660"/>
                  <a:pt x="0" y="1070"/>
                </a:cubicBezTo>
                <a:lnTo>
                  <a:pt x="0" y="1070"/>
                </a:lnTo>
                <a:cubicBezTo>
                  <a:pt x="0" y="479"/>
                  <a:pt x="479" y="0"/>
                  <a:pt x="1071" y="0"/>
                </a:cubicBezTo>
                <a:lnTo>
                  <a:pt x="1071" y="0"/>
                </a:lnTo>
                <a:cubicBezTo>
                  <a:pt x="1661" y="0"/>
                  <a:pt x="2141" y="479"/>
                  <a:pt x="2141" y="10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2" name="Freeform 651">
            <a:extLst>
              <a:ext uri="{FF2B5EF4-FFF2-40B4-BE49-F238E27FC236}">
                <a16:creationId xmlns:a16="http://schemas.microsoft.com/office/drawing/2014/main" id="{E437F625-C014-CA4B-A0EE-D9DEC46C6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9302" y="5907333"/>
            <a:ext cx="1257149" cy="1147245"/>
          </a:xfrm>
          <a:custGeom>
            <a:avLst/>
            <a:gdLst>
              <a:gd name="connsiteX0" fmla="*/ 1060380 w 1257149"/>
              <a:gd name="connsiteY0" fmla="*/ 1044087 h 1147245"/>
              <a:gd name="connsiteX1" fmla="*/ 1169416 w 1257149"/>
              <a:gd name="connsiteY1" fmla="*/ 1044087 h 1147245"/>
              <a:gd name="connsiteX2" fmla="*/ 1185709 w 1257149"/>
              <a:gd name="connsiteY2" fmla="*/ 1059395 h 1147245"/>
              <a:gd name="connsiteX3" fmla="*/ 1169416 w 1257149"/>
              <a:gd name="connsiteY3" fmla="*/ 1075881 h 1147245"/>
              <a:gd name="connsiteX4" fmla="*/ 1060380 w 1257149"/>
              <a:gd name="connsiteY4" fmla="*/ 1075881 h 1147245"/>
              <a:gd name="connsiteX5" fmla="*/ 1044087 w 1257149"/>
              <a:gd name="connsiteY5" fmla="*/ 1059395 h 1147245"/>
              <a:gd name="connsiteX6" fmla="*/ 1060380 w 1257149"/>
              <a:gd name="connsiteY6" fmla="*/ 1044087 h 1147245"/>
              <a:gd name="connsiteX7" fmla="*/ 737262 w 1257149"/>
              <a:gd name="connsiteY7" fmla="*/ 1044087 h 1147245"/>
              <a:gd name="connsiteX8" fmla="*/ 845351 w 1257149"/>
              <a:gd name="connsiteY8" fmla="*/ 1044087 h 1147245"/>
              <a:gd name="connsiteX9" fmla="*/ 861502 w 1257149"/>
              <a:gd name="connsiteY9" fmla="*/ 1059395 h 1147245"/>
              <a:gd name="connsiteX10" fmla="*/ 845351 w 1257149"/>
              <a:gd name="connsiteY10" fmla="*/ 1075881 h 1147245"/>
              <a:gd name="connsiteX11" fmla="*/ 737262 w 1257149"/>
              <a:gd name="connsiteY11" fmla="*/ 1075881 h 1147245"/>
              <a:gd name="connsiteX12" fmla="*/ 719869 w 1257149"/>
              <a:gd name="connsiteY12" fmla="*/ 1059395 h 1147245"/>
              <a:gd name="connsiteX13" fmla="*/ 737262 w 1257149"/>
              <a:gd name="connsiteY13" fmla="*/ 1044087 h 1147245"/>
              <a:gd name="connsiteX14" fmla="*/ 413047 w 1257149"/>
              <a:gd name="connsiteY14" fmla="*/ 1044087 h 1147245"/>
              <a:gd name="connsiteX15" fmla="*/ 519893 w 1257149"/>
              <a:gd name="connsiteY15" fmla="*/ 1044087 h 1147245"/>
              <a:gd name="connsiteX16" fmla="*/ 537287 w 1257149"/>
              <a:gd name="connsiteY16" fmla="*/ 1059395 h 1147245"/>
              <a:gd name="connsiteX17" fmla="*/ 519893 w 1257149"/>
              <a:gd name="connsiteY17" fmla="*/ 1075881 h 1147245"/>
              <a:gd name="connsiteX18" fmla="*/ 413047 w 1257149"/>
              <a:gd name="connsiteY18" fmla="*/ 1075881 h 1147245"/>
              <a:gd name="connsiteX19" fmla="*/ 395654 w 1257149"/>
              <a:gd name="connsiteY19" fmla="*/ 1059395 h 1147245"/>
              <a:gd name="connsiteX20" fmla="*/ 413047 w 1257149"/>
              <a:gd name="connsiteY20" fmla="*/ 1044087 h 1147245"/>
              <a:gd name="connsiteX21" fmla="*/ 87729 w 1257149"/>
              <a:gd name="connsiteY21" fmla="*/ 1044087 h 1147245"/>
              <a:gd name="connsiteX22" fmla="*/ 195512 w 1257149"/>
              <a:gd name="connsiteY22" fmla="*/ 1044087 h 1147245"/>
              <a:gd name="connsiteX23" fmla="*/ 213058 w 1257149"/>
              <a:gd name="connsiteY23" fmla="*/ 1059395 h 1147245"/>
              <a:gd name="connsiteX24" fmla="*/ 195512 w 1257149"/>
              <a:gd name="connsiteY24" fmla="*/ 1075881 h 1147245"/>
              <a:gd name="connsiteX25" fmla="*/ 87729 w 1257149"/>
              <a:gd name="connsiteY25" fmla="*/ 1075881 h 1147245"/>
              <a:gd name="connsiteX26" fmla="*/ 71436 w 1257149"/>
              <a:gd name="connsiteY26" fmla="*/ 1059395 h 1147245"/>
              <a:gd name="connsiteX27" fmla="*/ 87729 w 1257149"/>
              <a:gd name="connsiteY27" fmla="*/ 1044087 h 1147245"/>
              <a:gd name="connsiteX28" fmla="*/ 1060380 w 1257149"/>
              <a:gd name="connsiteY28" fmla="*/ 967154 h 1147245"/>
              <a:gd name="connsiteX29" fmla="*/ 1169416 w 1257149"/>
              <a:gd name="connsiteY29" fmla="*/ 967154 h 1147245"/>
              <a:gd name="connsiteX30" fmla="*/ 1185709 w 1257149"/>
              <a:gd name="connsiteY30" fmla="*/ 983639 h 1147245"/>
              <a:gd name="connsiteX31" fmla="*/ 1169416 w 1257149"/>
              <a:gd name="connsiteY31" fmla="*/ 998947 h 1147245"/>
              <a:gd name="connsiteX32" fmla="*/ 1060380 w 1257149"/>
              <a:gd name="connsiteY32" fmla="*/ 998947 h 1147245"/>
              <a:gd name="connsiteX33" fmla="*/ 1044087 w 1257149"/>
              <a:gd name="connsiteY33" fmla="*/ 983639 h 1147245"/>
              <a:gd name="connsiteX34" fmla="*/ 1060380 w 1257149"/>
              <a:gd name="connsiteY34" fmla="*/ 967154 h 1147245"/>
              <a:gd name="connsiteX35" fmla="*/ 737262 w 1257149"/>
              <a:gd name="connsiteY35" fmla="*/ 967154 h 1147245"/>
              <a:gd name="connsiteX36" fmla="*/ 845351 w 1257149"/>
              <a:gd name="connsiteY36" fmla="*/ 967154 h 1147245"/>
              <a:gd name="connsiteX37" fmla="*/ 861502 w 1257149"/>
              <a:gd name="connsiteY37" fmla="*/ 983639 h 1147245"/>
              <a:gd name="connsiteX38" fmla="*/ 845351 w 1257149"/>
              <a:gd name="connsiteY38" fmla="*/ 998947 h 1147245"/>
              <a:gd name="connsiteX39" fmla="*/ 737262 w 1257149"/>
              <a:gd name="connsiteY39" fmla="*/ 998947 h 1147245"/>
              <a:gd name="connsiteX40" fmla="*/ 719869 w 1257149"/>
              <a:gd name="connsiteY40" fmla="*/ 983639 h 1147245"/>
              <a:gd name="connsiteX41" fmla="*/ 737262 w 1257149"/>
              <a:gd name="connsiteY41" fmla="*/ 967154 h 1147245"/>
              <a:gd name="connsiteX42" fmla="*/ 413047 w 1257149"/>
              <a:gd name="connsiteY42" fmla="*/ 967154 h 1147245"/>
              <a:gd name="connsiteX43" fmla="*/ 519893 w 1257149"/>
              <a:gd name="connsiteY43" fmla="*/ 967154 h 1147245"/>
              <a:gd name="connsiteX44" fmla="*/ 537287 w 1257149"/>
              <a:gd name="connsiteY44" fmla="*/ 983639 h 1147245"/>
              <a:gd name="connsiteX45" fmla="*/ 519893 w 1257149"/>
              <a:gd name="connsiteY45" fmla="*/ 998947 h 1147245"/>
              <a:gd name="connsiteX46" fmla="*/ 413047 w 1257149"/>
              <a:gd name="connsiteY46" fmla="*/ 998947 h 1147245"/>
              <a:gd name="connsiteX47" fmla="*/ 395654 w 1257149"/>
              <a:gd name="connsiteY47" fmla="*/ 983639 h 1147245"/>
              <a:gd name="connsiteX48" fmla="*/ 413047 w 1257149"/>
              <a:gd name="connsiteY48" fmla="*/ 967154 h 1147245"/>
              <a:gd name="connsiteX49" fmla="*/ 87729 w 1257149"/>
              <a:gd name="connsiteY49" fmla="*/ 967154 h 1147245"/>
              <a:gd name="connsiteX50" fmla="*/ 195512 w 1257149"/>
              <a:gd name="connsiteY50" fmla="*/ 967154 h 1147245"/>
              <a:gd name="connsiteX51" fmla="*/ 213058 w 1257149"/>
              <a:gd name="connsiteY51" fmla="*/ 983639 h 1147245"/>
              <a:gd name="connsiteX52" fmla="*/ 195512 w 1257149"/>
              <a:gd name="connsiteY52" fmla="*/ 998947 h 1147245"/>
              <a:gd name="connsiteX53" fmla="*/ 87729 w 1257149"/>
              <a:gd name="connsiteY53" fmla="*/ 998947 h 1147245"/>
              <a:gd name="connsiteX54" fmla="*/ 71436 w 1257149"/>
              <a:gd name="connsiteY54" fmla="*/ 983639 h 1147245"/>
              <a:gd name="connsiteX55" fmla="*/ 87729 w 1257149"/>
              <a:gd name="connsiteY55" fmla="*/ 967154 h 1147245"/>
              <a:gd name="connsiteX56" fmla="*/ 1004970 w 1257149"/>
              <a:gd name="connsiteY56" fmla="*/ 897572 h 1147245"/>
              <a:gd name="connsiteX57" fmla="*/ 1004970 w 1257149"/>
              <a:gd name="connsiteY57" fmla="*/ 1083578 h 1147245"/>
              <a:gd name="connsiteX58" fmla="*/ 1034932 w 1257149"/>
              <a:gd name="connsiteY58" fmla="*/ 1113539 h 1147245"/>
              <a:gd name="connsiteX59" fmla="*/ 1193480 w 1257149"/>
              <a:gd name="connsiteY59" fmla="*/ 1113539 h 1147245"/>
              <a:gd name="connsiteX60" fmla="*/ 1223442 w 1257149"/>
              <a:gd name="connsiteY60" fmla="*/ 1083578 h 1147245"/>
              <a:gd name="connsiteX61" fmla="*/ 1223442 w 1257149"/>
              <a:gd name="connsiteY61" fmla="*/ 897572 h 1147245"/>
              <a:gd name="connsiteX62" fmla="*/ 681632 w 1257149"/>
              <a:gd name="connsiteY62" fmla="*/ 897572 h 1147245"/>
              <a:gd name="connsiteX63" fmla="*/ 681632 w 1257149"/>
              <a:gd name="connsiteY63" fmla="*/ 1083578 h 1147245"/>
              <a:gd name="connsiteX64" fmla="*/ 711594 w 1257149"/>
              <a:gd name="connsiteY64" fmla="*/ 1113539 h 1147245"/>
              <a:gd name="connsiteX65" fmla="*/ 868893 w 1257149"/>
              <a:gd name="connsiteY65" fmla="*/ 1113539 h 1147245"/>
              <a:gd name="connsiteX66" fmla="*/ 900103 w 1257149"/>
              <a:gd name="connsiteY66" fmla="*/ 1083578 h 1147245"/>
              <a:gd name="connsiteX67" fmla="*/ 900103 w 1257149"/>
              <a:gd name="connsiteY67" fmla="*/ 897572 h 1147245"/>
              <a:gd name="connsiteX68" fmla="*/ 358294 w 1257149"/>
              <a:gd name="connsiteY68" fmla="*/ 897572 h 1147245"/>
              <a:gd name="connsiteX69" fmla="*/ 358294 w 1257149"/>
              <a:gd name="connsiteY69" fmla="*/ 1083578 h 1147245"/>
              <a:gd name="connsiteX70" fmla="*/ 387007 w 1257149"/>
              <a:gd name="connsiteY70" fmla="*/ 1113539 h 1147245"/>
              <a:gd name="connsiteX71" fmla="*/ 545555 w 1257149"/>
              <a:gd name="connsiteY71" fmla="*/ 1113539 h 1147245"/>
              <a:gd name="connsiteX72" fmla="*/ 575517 w 1257149"/>
              <a:gd name="connsiteY72" fmla="*/ 1083578 h 1147245"/>
              <a:gd name="connsiteX73" fmla="*/ 575517 w 1257149"/>
              <a:gd name="connsiteY73" fmla="*/ 897572 h 1147245"/>
              <a:gd name="connsiteX74" fmla="*/ 33707 w 1257149"/>
              <a:gd name="connsiteY74" fmla="*/ 897572 h 1147245"/>
              <a:gd name="connsiteX75" fmla="*/ 33707 w 1257149"/>
              <a:gd name="connsiteY75" fmla="*/ 1083578 h 1147245"/>
              <a:gd name="connsiteX76" fmla="*/ 63669 w 1257149"/>
              <a:gd name="connsiteY76" fmla="*/ 1113539 h 1147245"/>
              <a:gd name="connsiteX77" fmla="*/ 222217 w 1257149"/>
              <a:gd name="connsiteY77" fmla="*/ 1113539 h 1147245"/>
              <a:gd name="connsiteX78" fmla="*/ 252179 w 1257149"/>
              <a:gd name="connsiteY78" fmla="*/ 1083578 h 1147245"/>
              <a:gd name="connsiteX79" fmla="*/ 252179 w 1257149"/>
              <a:gd name="connsiteY79" fmla="*/ 897572 h 1147245"/>
              <a:gd name="connsiteX80" fmla="*/ 252179 w 1257149"/>
              <a:gd name="connsiteY80" fmla="*/ 768991 h 1147245"/>
              <a:gd name="connsiteX81" fmla="*/ 159796 w 1257149"/>
              <a:gd name="connsiteY81" fmla="*/ 862618 h 1147245"/>
              <a:gd name="connsiteX82" fmla="*/ 252179 w 1257149"/>
              <a:gd name="connsiteY82" fmla="*/ 862618 h 1147245"/>
              <a:gd name="connsiteX83" fmla="*/ 398243 w 1257149"/>
              <a:gd name="connsiteY83" fmla="*/ 617939 h 1147245"/>
              <a:gd name="connsiteX84" fmla="*/ 358294 w 1257149"/>
              <a:gd name="connsiteY84" fmla="*/ 659135 h 1147245"/>
              <a:gd name="connsiteX85" fmla="*/ 358294 w 1257149"/>
              <a:gd name="connsiteY85" fmla="*/ 862618 h 1147245"/>
              <a:gd name="connsiteX86" fmla="*/ 575517 w 1257149"/>
              <a:gd name="connsiteY86" fmla="*/ 862618 h 1147245"/>
              <a:gd name="connsiteX87" fmla="*/ 575517 w 1257149"/>
              <a:gd name="connsiteY87" fmla="*/ 710318 h 1147245"/>
              <a:gd name="connsiteX88" fmla="*/ 563033 w 1257149"/>
              <a:gd name="connsiteY88" fmla="*/ 722801 h 1147245"/>
              <a:gd name="connsiteX89" fmla="*/ 540561 w 1257149"/>
              <a:gd name="connsiteY89" fmla="*/ 724050 h 1147245"/>
              <a:gd name="connsiteX90" fmla="*/ 767772 w 1257149"/>
              <a:gd name="connsiteY90" fmla="*/ 518070 h 1147245"/>
              <a:gd name="connsiteX91" fmla="*/ 681632 w 1257149"/>
              <a:gd name="connsiteY91" fmla="*/ 604207 h 1147245"/>
              <a:gd name="connsiteX92" fmla="*/ 681632 w 1257149"/>
              <a:gd name="connsiteY92" fmla="*/ 862618 h 1147245"/>
              <a:gd name="connsiteX93" fmla="*/ 900103 w 1257149"/>
              <a:gd name="connsiteY93" fmla="*/ 862618 h 1147245"/>
              <a:gd name="connsiteX94" fmla="*/ 900103 w 1257149"/>
              <a:gd name="connsiteY94" fmla="*/ 647900 h 1147245"/>
              <a:gd name="connsiteX95" fmla="*/ 896358 w 1257149"/>
              <a:gd name="connsiteY95" fmla="*/ 645403 h 1147245"/>
              <a:gd name="connsiteX96" fmla="*/ 1004970 w 1257149"/>
              <a:gd name="connsiteY96" fmla="*/ 320829 h 1147245"/>
              <a:gd name="connsiteX97" fmla="*/ 1004970 w 1257149"/>
              <a:gd name="connsiteY97" fmla="*/ 511828 h 1147245"/>
              <a:gd name="connsiteX98" fmla="*/ 1124817 w 1257149"/>
              <a:gd name="connsiteY98" fmla="*/ 393234 h 1147245"/>
              <a:gd name="connsiteX99" fmla="*/ 1088613 w 1257149"/>
              <a:gd name="connsiteY99" fmla="*/ 393234 h 1147245"/>
              <a:gd name="connsiteX100" fmla="*/ 1071136 w 1257149"/>
              <a:gd name="connsiteY100" fmla="*/ 375757 h 1147245"/>
              <a:gd name="connsiteX101" fmla="*/ 1088613 w 1257149"/>
              <a:gd name="connsiteY101" fmla="*/ 359528 h 1147245"/>
              <a:gd name="connsiteX102" fmla="*/ 1134416 w 1257149"/>
              <a:gd name="connsiteY102" fmla="*/ 359528 h 1147245"/>
              <a:gd name="connsiteX103" fmla="*/ 1171008 w 1257149"/>
              <a:gd name="connsiteY103" fmla="*/ 359528 h 1147245"/>
              <a:gd name="connsiteX104" fmla="*/ 1187238 w 1257149"/>
              <a:gd name="connsiteY104" fmla="*/ 375757 h 1147245"/>
              <a:gd name="connsiteX105" fmla="*/ 1187238 w 1257149"/>
              <a:gd name="connsiteY105" fmla="*/ 461894 h 1147245"/>
              <a:gd name="connsiteX106" fmla="*/ 1171008 w 1257149"/>
              <a:gd name="connsiteY106" fmla="*/ 479371 h 1147245"/>
              <a:gd name="connsiteX107" fmla="*/ 1153531 w 1257149"/>
              <a:gd name="connsiteY107" fmla="*/ 461894 h 1147245"/>
              <a:gd name="connsiteX108" fmla="*/ 1153531 w 1257149"/>
              <a:gd name="connsiteY108" fmla="*/ 422131 h 1147245"/>
              <a:gd name="connsiteX109" fmla="*/ 1153531 w 1257149"/>
              <a:gd name="connsiteY109" fmla="*/ 411959 h 1147245"/>
              <a:gd name="connsiteX110" fmla="*/ 1151152 w 1257149"/>
              <a:gd name="connsiteY110" fmla="*/ 414339 h 1147245"/>
              <a:gd name="connsiteX111" fmla="*/ 1004970 w 1257149"/>
              <a:gd name="connsiteY111" fmla="*/ 560514 h 1147245"/>
              <a:gd name="connsiteX112" fmla="*/ 1004970 w 1257149"/>
              <a:gd name="connsiteY112" fmla="*/ 862618 h 1147245"/>
              <a:gd name="connsiteX113" fmla="*/ 1223442 w 1257149"/>
              <a:gd name="connsiteY113" fmla="*/ 862618 h 1147245"/>
              <a:gd name="connsiteX114" fmla="*/ 1223442 w 1257149"/>
              <a:gd name="connsiteY114" fmla="*/ 320829 h 1147245"/>
              <a:gd name="connsiteX115" fmla="*/ 1122600 w 1257149"/>
              <a:gd name="connsiteY115" fmla="*/ 320829 h 1147245"/>
              <a:gd name="connsiteX116" fmla="*/ 681632 w 1257149"/>
              <a:gd name="connsiteY116" fmla="*/ 320829 h 1147245"/>
              <a:gd name="connsiteX117" fmla="*/ 681632 w 1257149"/>
              <a:gd name="connsiteY117" fmla="*/ 556769 h 1147245"/>
              <a:gd name="connsiteX118" fmla="*/ 756536 w 1257149"/>
              <a:gd name="connsiteY118" fmla="*/ 481867 h 1147245"/>
              <a:gd name="connsiteX119" fmla="*/ 780256 w 1257149"/>
              <a:gd name="connsiteY119" fmla="*/ 481867 h 1147245"/>
              <a:gd name="connsiteX120" fmla="*/ 900103 w 1257149"/>
              <a:gd name="connsiteY120" fmla="*/ 601710 h 1147245"/>
              <a:gd name="connsiteX121" fmla="*/ 900103 w 1257149"/>
              <a:gd name="connsiteY121" fmla="*/ 320829 h 1147245"/>
              <a:gd name="connsiteX122" fmla="*/ 358294 w 1257149"/>
              <a:gd name="connsiteY122" fmla="*/ 320829 h 1147245"/>
              <a:gd name="connsiteX123" fmla="*/ 358294 w 1257149"/>
              <a:gd name="connsiteY123" fmla="*/ 610449 h 1147245"/>
              <a:gd name="connsiteX124" fmla="*/ 384510 w 1257149"/>
              <a:gd name="connsiteY124" fmla="*/ 582985 h 1147245"/>
              <a:gd name="connsiteX125" fmla="*/ 406982 w 1257149"/>
              <a:gd name="connsiteY125" fmla="*/ 581736 h 1147245"/>
              <a:gd name="connsiteX126" fmla="*/ 549300 w 1257149"/>
              <a:gd name="connsiteY126" fmla="*/ 689096 h 1147245"/>
              <a:gd name="connsiteX127" fmla="*/ 575517 w 1257149"/>
              <a:gd name="connsiteY127" fmla="*/ 662880 h 1147245"/>
              <a:gd name="connsiteX128" fmla="*/ 575517 w 1257149"/>
              <a:gd name="connsiteY128" fmla="*/ 320829 h 1147245"/>
              <a:gd name="connsiteX129" fmla="*/ 33707 w 1257149"/>
              <a:gd name="connsiteY129" fmla="*/ 320829 h 1147245"/>
              <a:gd name="connsiteX130" fmla="*/ 33707 w 1257149"/>
              <a:gd name="connsiteY130" fmla="*/ 862618 h 1147245"/>
              <a:gd name="connsiteX131" fmla="*/ 112357 w 1257149"/>
              <a:gd name="connsiteY131" fmla="*/ 862618 h 1147245"/>
              <a:gd name="connsiteX132" fmla="*/ 252179 w 1257149"/>
              <a:gd name="connsiteY132" fmla="*/ 720305 h 1147245"/>
              <a:gd name="connsiteX133" fmla="*/ 252179 w 1257149"/>
              <a:gd name="connsiteY133" fmla="*/ 320829 h 1147245"/>
              <a:gd name="connsiteX134" fmla="*/ 1097978 w 1257149"/>
              <a:gd name="connsiteY134" fmla="*/ 144408 h 1147245"/>
              <a:gd name="connsiteX135" fmla="*/ 1077926 w 1257149"/>
              <a:gd name="connsiteY135" fmla="*/ 163578 h 1147245"/>
              <a:gd name="connsiteX136" fmla="*/ 1097978 w 1257149"/>
              <a:gd name="connsiteY136" fmla="*/ 184025 h 1147245"/>
              <a:gd name="connsiteX137" fmla="*/ 1133071 w 1257149"/>
              <a:gd name="connsiteY137" fmla="*/ 184025 h 1147245"/>
              <a:gd name="connsiteX138" fmla="*/ 1153123 w 1257149"/>
              <a:gd name="connsiteY138" fmla="*/ 163578 h 1147245"/>
              <a:gd name="connsiteX139" fmla="*/ 1133071 w 1257149"/>
              <a:gd name="connsiteY139" fmla="*/ 144408 h 1147245"/>
              <a:gd name="connsiteX140" fmla="*/ 773292 w 1257149"/>
              <a:gd name="connsiteY140" fmla="*/ 144408 h 1147245"/>
              <a:gd name="connsiteX141" fmla="*/ 753414 w 1257149"/>
              <a:gd name="connsiteY141" fmla="*/ 163578 h 1147245"/>
              <a:gd name="connsiteX142" fmla="*/ 773292 w 1257149"/>
              <a:gd name="connsiteY142" fmla="*/ 184025 h 1147245"/>
              <a:gd name="connsiteX143" fmla="*/ 809321 w 1257149"/>
              <a:gd name="connsiteY143" fmla="*/ 184025 h 1147245"/>
              <a:gd name="connsiteX144" fmla="*/ 827957 w 1257149"/>
              <a:gd name="connsiteY144" fmla="*/ 163578 h 1147245"/>
              <a:gd name="connsiteX145" fmla="*/ 809321 w 1257149"/>
              <a:gd name="connsiteY145" fmla="*/ 144408 h 1147245"/>
              <a:gd name="connsiteX146" fmla="*/ 447834 w 1257149"/>
              <a:gd name="connsiteY146" fmla="*/ 144408 h 1147245"/>
              <a:gd name="connsiteX147" fmla="*/ 429199 w 1257149"/>
              <a:gd name="connsiteY147" fmla="*/ 163578 h 1147245"/>
              <a:gd name="connsiteX148" fmla="*/ 447834 w 1257149"/>
              <a:gd name="connsiteY148" fmla="*/ 184025 h 1147245"/>
              <a:gd name="connsiteX149" fmla="*/ 483864 w 1257149"/>
              <a:gd name="connsiteY149" fmla="*/ 184025 h 1147245"/>
              <a:gd name="connsiteX150" fmla="*/ 502500 w 1257149"/>
              <a:gd name="connsiteY150" fmla="*/ 163578 h 1147245"/>
              <a:gd name="connsiteX151" fmla="*/ 483864 w 1257149"/>
              <a:gd name="connsiteY151" fmla="*/ 144408 h 1147245"/>
              <a:gd name="connsiteX152" fmla="*/ 124074 w 1257149"/>
              <a:gd name="connsiteY152" fmla="*/ 144408 h 1147245"/>
              <a:gd name="connsiteX153" fmla="*/ 105275 w 1257149"/>
              <a:gd name="connsiteY153" fmla="*/ 163578 h 1147245"/>
              <a:gd name="connsiteX154" fmla="*/ 124074 w 1257149"/>
              <a:gd name="connsiteY154" fmla="*/ 184025 h 1147245"/>
              <a:gd name="connsiteX155" fmla="*/ 160420 w 1257149"/>
              <a:gd name="connsiteY155" fmla="*/ 184025 h 1147245"/>
              <a:gd name="connsiteX156" fmla="*/ 179219 w 1257149"/>
              <a:gd name="connsiteY156" fmla="*/ 163578 h 1147245"/>
              <a:gd name="connsiteX157" fmla="*/ 160420 w 1257149"/>
              <a:gd name="connsiteY157" fmla="*/ 144408 h 1147245"/>
              <a:gd name="connsiteX158" fmla="*/ 1097978 w 1257149"/>
              <a:gd name="connsiteY158" fmla="*/ 109904 h 1147245"/>
              <a:gd name="connsiteX159" fmla="*/ 1133071 w 1257149"/>
              <a:gd name="connsiteY159" fmla="*/ 109904 h 1147245"/>
              <a:gd name="connsiteX160" fmla="*/ 1185709 w 1257149"/>
              <a:gd name="connsiteY160" fmla="*/ 163578 h 1147245"/>
              <a:gd name="connsiteX161" fmla="*/ 1133071 w 1257149"/>
              <a:gd name="connsiteY161" fmla="*/ 218530 h 1147245"/>
              <a:gd name="connsiteX162" fmla="*/ 1097978 w 1257149"/>
              <a:gd name="connsiteY162" fmla="*/ 218530 h 1147245"/>
              <a:gd name="connsiteX163" fmla="*/ 1044087 w 1257149"/>
              <a:gd name="connsiteY163" fmla="*/ 163578 h 1147245"/>
              <a:gd name="connsiteX164" fmla="*/ 1097978 w 1257149"/>
              <a:gd name="connsiteY164" fmla="*/ 109904 h 1147245"/>
              <a:gd name="connsiteX165" fmla="*/ 773292 w 1257149"/>
              <a:gd name="connsiteY165" fmla="*/ 109904 h 1147245"/>
              <a:gd name="connsiteX166" fmla="*/ 809321 w 1257149"/>
              <a:gd name="connsiteY166" fmla="*/ 109904 h 1147245"/>
              <a:gd name="connsiteX167" fmla="*/ 861502 w 1257149"/>
              <a:gd name="connsiteY167" fmla="*/ 163578 h 1147245"/>
              <a:gd name="connsiteX168" fmla="*/ 809321 w 1257149"/>
              <a:gd name="connsiteY168" fmla="*/ 218530 h 1147245"/>
              <a:gd name="connsiteX169" fmla="*/ 773292 w 1257149"/>
              <a:gd name="connsiteY169" fmla="*/ 218530 h 1147245"/>
              <a:gd name="connsiteX170" fmla="*/ 719869 w 1257149"/>
              <a:gd name="connsiteY170" fmla="*/ 163578 h 1147245"/>
              <a:gd name="connsiteX171" fmla="*/ 773292 w 1257149"/>
              <a:gd name="connsiteY171" fmla="*/ 109904 h 1147245"/>
              <a:gd name="connsiteX172" fmla="*/ 447834 w 1257149"/>
              <a:gd name="connsiteY172" fmla="*/ 109904 h 1147245"/>
              <a:gd name="connsiteX173" fmla="*/ 483864 w 1257149"/>
              <a:gd name="connsiteY173" fmla="*/ 109904 h 1147245"/>
              <a:gd name="connsiteX174" fmla="*/ 537287 w 1257149"/>
              <a:gd name="connsiteY174" fmla="*/ 163578 h 1147245"/>
              <a:gd name="connsiteX175" fmla="*/ 483864 w 1257149"/>
              <a:gd name="connsiteY175" fmla="*/ 218530 h 1147245"/>
              <a:gd name="connsiteX176" fmla="*/ 447834 w 1257149"/>
              <a:gd name="connsiteY176" fmla="*/ 218530 h 1147245"/>
              <a:gd name="connsiteX177" fmla="*/ 395654 w 1257149"/>
              <a:gd name="connsiteY177" fmla="*/ 163578 h 1147245"/>
              <a:gd name="connsiteX178" fmla="*/ 447834 w 1257149"/>
              <a:gd name="connsiteY178" fmla="*/ 109904 h 1147245"/>
              <a:gd name="connsiteX179" fmla="*/ 124074 w 1257149"/>
              <a:gd name="connsiteY179" fmla="*/ 109904 h 1147245"/>
              <a:gd name="connsiteX180" fmla="*/ 160420 w 1257149"/>
              <a:gd name="connsiteY180" fmla="*/ 109904 h 1147245"/>
              <a:gd name="connsiteX181" fmla="*/ 213058 w 1257149"/>
              <a:gd name="connsiteY181" fmla="*/ 163578 h 1147245"/>
              <a:gd name="connsiteX182" fmla="*/ 160420 w 1257149"/>
              <a:gd name="connsiteY182" fmla="*/ 218530 h 1147245"/>
              <a:gd name="connsiteX183" fmla="*/ 124074 w 1257149"/>
              <a:gd name="connsiteY183" fmla="*/ 218530 h 1147245"/>
              <a:gd name="connsiteX184" fmla="*/ 71436 w 1257149"/>
              <a:gd name="connsiteY184" fmla="*/ 163578 h 1147245"/>
              <a:gd name="connsiteX185" fmla="*/ 124074 w 1257149"/>
              <a:gd name="connsiteY185" fmla="*/ 109904 h 1147245"/>
              <a:gd name="connsiteX186" fmla="*/ 1034932 w 1257149"/>
              <a:gd name="connsiteY186" fmla="*/ 33706 h 1147245"/>
              <a:gd name="connsiteX187" fmla="*/ 1004970 w 1257149"/>
              <a:gd name="connsiteY187" fmla="*/ 63666 h 1147245"/>
              <a:gd name="connsiteX188" fmla="*/ 1004970 w 1257149"/>
              <a:gd name="connsiteY188" fmla="*/ 288371 h 1147245"/>
              <a:gd name="connsiteX189" fmla="*/ 1112690 w 1257149"/>
              <a:gd name="connsiteY189" fmla="*/ 288371 h 1147245"/>
              <a:gd name="connsiteX190" fmla="*/ 1223442 w 1257149"/>
              <a:gd name="connsiteY190" fmla="*/ 288371 h 1147245"/>
              <a:gd name="connsiteX191" fmla="*/ 1223442 w 1257149"/>
              <a:gd name="connsiteY191" fmla="*/ 63666 h 1147245"/>
              <a:gd name="connsiteX192" fmla="*/ 1193480 w 1257149"/>
              <a:gd name="connsiteY192" fmla="*/ 33706 h 1147245"/>
              <a:gd name="connsiteX193" fmla="*/ 711594 w 1257149"/>
              <a:gd name="connsiteY193" fmla="*/ 33706 h 1147245"/>
              <a:gd name="connsiteX194" fmla="*/ 681632 w 1257149"/>
              <a:gd name="connsiteY194" fmla="*/ 63666 h 1147245"/>
              <a:gd name="connsiteX195" fmla="*/ 681632 w 1257149"/>
              <a:gd name="connsiteY195" fmla="*/ 288371 h 1147245"/>
              <a:gd name="connsiteX196" fmla="*/ 900103 w 1257149"/>
              <a:gd name="connsiteY196" fmla="*/ 288371 h 1147245"/>
              <a:gd name="connsiteX197" fmla="*/ 900103 w 1257149"/>
              <a:gd name="connsiteY197" fmla="*/ 63666 h 1147245"/>
              <a:gd name="connsiteX198" fmla="*/ 868893 w 1257149"/>
              <a:gd name="connsiteY198" fmla="*/ 33706 h 1147245"/>
              <a:gd name="connsiteX199" fmla="*/ 387007 w 1257149"/>
              <a:gd name="connsiteY199" fmla="*/ 33706 h 1147245"/>
              <a:gd name="connsiteX200" fmla="*/ 358294 w 1257149"/>
              <a:gd name="connsiteY200" fmla="*/ 63666 h 1147245"/>
              <a:gd name="connsiteX201" fmla="*/ 358294 w 1257149"/>
              <a:gd name="connsiteY201" fmla="*/ 288371 h 1147245"/>
              <a:gd name="connsiteX202" fmla="*/ 575517 w 1257149"/>
              <a:gd name="connsiteY202" fmla="*/ 288371 h 1147245"/>
              <a:gd name="connsiteX203" fmla="*/ 575517 w 1257149"/>
              <a:gd name="connsiteY203" fmla="*/ 63666 h 1147245"/>
              <a:gd name="connsiteX204" fmla="*/ 545555 w 1257149"/>
              <a:gd name="connsiteY204" fmla="*/ 33706 h 1147245"/>
              <a:gd name="connsiteX205" fmla="*/ 63669 w 1257149"/>
              <a:gd name="connsiteY205" fmla="*/ 33706 h 1147245"/>
              <a:gd name="connsiteX206" fmla="*/ 33707 w 1257149"/>
              <a:gd name="connsiteY206" fmla="*/ 63666 h 1147245"/>
              <a:gd name="connsiteX207" fmla="*/ 33707 w 1257149"/>
              <a:gd name="connsiteY207" fmla="*/ 288371 h 1147245"/>
              <a:gd name="connsiteX208" fmla="*/ 252179 w 1257149"/>
              <a:gd name="connsiteY208" fmla="*/ 288371 h 1147245"/>
              <a:gd name="connsiteX209" fmla="*/ 252179 w 1257149"/>
              <a:gd name="connsiteY209" fmla="*/ 63666 h 1147245"/>
              <a:gd name="connsiteX210" fmla="*/ 222217 w 1257149"/>
              <a:gd name="connsiteY210" fmla="*/ 33706 h 1147245"/>
              <a:gd name="connsiteX211" fmla="*/ 63669 w 1257149"/>
              <a:gd name="connsiteY211" fmla="*/ 0 h 1147245"/>
              <a:gd name="connsiteX212" fmla="*/ 222217 w 1257149"/>
              <a:gd name="connsiteY212" fmla="*/ 0 h 1147245"/>
              <a:gd name="connsiteX213" fmla="*/ 285886 w 1257149"/>
              <a:gd name="connsiteY213" fmla="*/ 63666 h 1147245"/>
              <a:gd name="connsiteX214" fmla="*/ 285886 w 1257149"/>
              <a:gd name="connsiteY214" fmla="*/ 685350 h 1147245"/>
              <a:gd name="connsiteX215" fmla="*/ 324587 w 1257149"/>
              <a:gd name="connsiteY215" fmla="*/ 645403 h 1147245"/>
              <a:gd name="connsiteX216" fmla="*/ 324587 w 1257149"/>
              <a:gd name="connsiteY216" fmla="*/ 63666 h 1147245"/>
              <a:gd name="connsiteX217" fmla="*/ 387007 w 1257149"/>
              <a:gd name="connsiteY217" fmla="*/ 0 h 1147245"/>
              <a:gd name="connsiteX218" fmla="*/ 545555 w 1257149"/>
              <a:gd name="connsiteY218" fmla="*/ 0 h 1147245"/>
              <a:gd name="connsiteX219" fmla="*/ 609224 w 1257149"/>
              <a:gd name="connsiteY219" fmla="*/ 63666 h 1147245"/>
              <a:gd name="connsiteX220" fmla="*/ 609224 w 1257149"/>
              <a:gd name="connsiteY220" fmla="*/ 627926 h 1147245"/>
              <a:gd name="connsiteX221" fmla="*/ 647925 w 1257149"/>
              <a:gd name="connsiteY221" fmla="*/ 590475 h 1147245"/>
              <a:gd name="connsiteX222" fmla="*/ 647925 w 1257149"/>
              <a:gd name="connsiteY222" fmla="*/ 63666 h 1147245"/>
              <a:gd name="connsiteX223" fmla="*/ 711594 w 1257149"/>
              <a:gd name="connsiteY223" fmla="*/ 0 h 1147245"/>
              <a:gd name="connsiteX224" fmla="*/ 868893 w 1257149"/>
              <a:gd name="connsiteY224" fmla="*/ 0 h 1147245"/>
              <a:gd name="connsiteX225" fmla="*/ 933810 w 1257149"/>
              <a:gd name="connsiteY225" fmla="*/ 63666 h 1147245"/>
              <a:gd name="connsiteX226" fmla="*/ 933810 w 1257149"/>
              <a:gd name="connsiteY226" fmla="*/ 584233 h 1147245"/>
              <a:gd name="connsiteX227" fmla="*/ 971263 w 1257149"/>
              <a:gd name="connsiteY227" fmla="*/ 546782 h 1147245"/>
              <a:gd name="connsiteX228" fmla="*/ 971263 w 1257149"/>
              <a:gd name="connsiteY228" fmla="*/ 63666 h 1147245"/>
              <a:gd name="connsiteX229" fmla="*/ 1034932 w 1257149"/>
              <a:gd name="connsiteY229" fmla="*/ 0 h 1147245"/>
              <a:gd name="connsiteX230" fmla="*/ 1193480 w 1257149"/>
              <a:gd name="connsiteY230" fmla="*/ 0 h 1147245"/>
              <a:gd name="connsiteX231" fmla="*/ 1257149 w 1257149"/>
              <a:gd name="connsiteY231" fmla="*/ 63666 h 1147245"/>
              <a:gd name="connsiteX232" fmla="*/ 1257149 w 1257149"/>
              <a:gd name="connsiteY232" fmla="*/ 1083578 h 1147245"/>
              <a:gd name="connsiteX233" fmla="*/ 1193480 w 1257149"/>
              <a:gd name="connsiteY233" fmla="*/ 1147245 h 1147245"/>
              <a:gd name="connsiteX234" fmla="*/ 1034932 w 1257149"/>
              <a:gd name="connsiteY234" fmla="*/ 1147245 h 1147245"/>
              <a:gd name="connsiteX235" fmla="*/ 971263 w 1257149"/>
              <a:gd name="connsiteY235" fmla="*/ 1083578 h 1147245"/>
              <a:gd name="connsiteX236" fmla="*/ 971263 w 1257149"/>
              <a:gd name="connsiteY236" fmla="*/ 594220 h 1147245"/>
              <a:gd name="connsiteX237" fmla="*/ 933810 w 1257149"/>
              <a:gd name="connsiteY237" fmla="*/ 631671 h 1147245"/>
              <a:gd name="connsiteX238" fmla="*/ 933810 w 1257149"/>
              <a:gd name="connsiteY238" fmla="*/ 1083578 h 1147245"/>
              <a:gd name="connsiteX239" fmla="*/ 868893 w 1257149"/>
              <a:gd name="connsiteY239" fmla="*/ 1147245 h 1147245"/>
              <a:gd name="connsiteX240" fmla="*/ 711594 w 1257149"/>
              <a:gd name="connsiteY240" fmla="*/ 1147245 h 1147245"/>
              <a:gd name="connsiteX241" fmla="*/ 647925 w 1257149"/>
              <a:gd name="connsiteY241" fmla="*/ 1083578 h 1147245"/>
              <a:gd name="connsiteX242" fmla="*/ 647925 w 1257149"/>
              <a:gd name="connsiteY242" fmla="*/ 637913 h 1147245"/>
              <a:gd name="connsiteX243" fmla="*/ 609224 w 1257149"/>
              <a:gd name="connsiteY243" fmla="*/ 676612 h 1147245"/>
              <a:gd name="connsiteX244" fmla="*/ 609224 w 1257149"/>
              <a:gd name="connsiteY244" fmla="*/ 1083578 h 1147245"/>
              <a:gd name="connsiteX245" fmla="*/ 545555 w 1257149"/>
              <a:gd name="connsiteY245" fmla="*/ 1147245 h 1147245"/>
              <a:gd name="connsiteX246" fmla="*/ 387007 w 1257149"/>
              <a:gd name="connsiteY246" fmla="*/ 1147245 h 1147245"/>
              <a:gd name="connsiteX247" fmla="*/ 324587 w 1257149"/>
              <a:gd name="connsiteY247" fmla="*/ 1083578 h 1147245"/>
              <a:gd name="connsiteX248" fmla="*/ 324587 w 1257149"/>
              <a:gd name="connsiteY248" fmla="*/ 694089 h 1147245"/>
              <a:gd name="connsiteX249" fmla="*/ 285886 w 1257149"/>
              <a:gd name="connsiteY249" fmla="*/ 734037 h 1147245"/>
              <a:gd name="connsiteX250" fmla="*/ 285886 w 1257149"/>
              <a:gd name="connsiteY250" fmla="*/ 1083578 h 1147245"/>
              <a:gd name="connsiteX251" fmla="*/ 222217 w 1257149"/>
              <a:gd name="connsiteY251" fmla="*/ 1147245 h 1147245"/>
              <a:gd name="connsiteX252" fmla="*/ 63669 w 1257149"/>
              <a:gd name="connsiteY252" fmla="*/ 1147245 h 1147245"/>
              <a:gd name="connsiteX253" fmla="*/ 0 w 1257149"/>
              <a:gd name="connsiteY253" fmla="*/ 1083578 h 1147245"/>
              <a:gd name="connsiteX254" fmla="*/ 0 w 1257149"/>
              <a:gd name="connsiteY254" fmla="*/ 63666 h 1147245"/>
              <a:gd name="connsiteX255" fmla="*/ 63669 w 1257149"/>
              <a:gd name="connsiteY255" fmla="*/ 0 h 114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</a:cxnLst>
            <a:rect l="l" t="t" r="r" b="b"/>
            <a:pathLst>
              <a:path w="1257149" h="1147245">
                <a:moveTo>
                  <a:pt x="1060380" y="1044087"/>
                </a:moveTo>
                <a:lnTo>
                  <a:pt x="1169416" y="1044087"/>
                </a:lnTo>
                <a:cubicBezTo>
                  <a:pt x="1178189" y="1044087"/>
                  <a:pt x="1185709" y="1051152"/>
                  <a:pt x="1185709" y="1059395"/>
                </a:cubicBezTo>
                <a:cubicBezTo>
                  <a:pt x="1185709" y="1068815"/>
                  <a:pt x="1178189" y="1075881"/>
                  <a:pt x="1169416" y="1075881"/>
                </a:cubicBezTo>
                <a:lnTo>
                  <a:pt x="1060380" y="1075881"/>
                </a:lnTo>
                <a:cubicBezTo>
                  <a:pt x="1051607" y="1075881"/>
                  <a:pt x="1044087" y="1068815"/>
                  <a:pt x="1044087" y="1059395"/>
                </a:cubicBezTo>
                <a:cubicBezTo>
                  <a:pt x="1044087" y="1051152"/>
                  <a:pt x="1051607" y="1044087"/>
                  <a:pt x="1060380" y="1044087"/>
                </a:cubicBezTo>
                <a:close/>
                <a:moveTo>
                  <a:pt x="737262" y="1044087"/>
                </a:moveTo>
                <a:lnTo>
                  <a:pt x="845351" y="1044087"/>
                </a:lnTo>
                <a:cubicBezTo>
                  <a:pt x="854047" y="1044087"/>
                  <a:pt x="861502" y="1051152"/>
                  <a:pt x="861502" y="1059395"/>
                </a:cubicBezTo>
                <a:cubicBezTo>
                  <a:pt x="861502" y="1068815"/>
                  <a:pt x="854047" y="1075881"/>
                  <a:pt x="845351" y="1075881"/>
                </a:cubicBezTo>
                <a:lnTo>
                  <a:pt x="737262" y="1075881"/>
                </a:lnTo>
                <a:cubicBezTo>
                  <a:pt x="727323" y="1075881"/>
                  <a:pt x="719869" y="1068815"/>
                  <a:pt x="719869" y="1059395"/>
                </a:cubicBezTo>
                <a:cubicBezTo>
                  <a:pt x="719869" y="1051152"/>
                  <a:pt x="727323" y="1044087"/>
                  <a:pt x="737262" y="1044087"/>
                </a:cubicBezTo>
                <a:close/>
                <a:moveTo>
                  <a:pt x="413047" y="1044087"/>
                </a:moveTo>
                <a:lnTo>
                  <a:pt x="519893" y="1044087"/>
                </a:lnTo>
                <a:cubicBezTo>
                  <a:pt x="529832" y="1044087"/>
                  <a:pt x="537287" y="1051152"/>
                  <a:pt x="537287" y="1059395"/>
                </a:cubicBezTo>
                <a:cubicBezTo>
                  <a:pt x="537287" y="1068815"/>
                  <a:pt x="529832" y="1075881"/>
                  <a:pt x="519893" y="1075881"/>
                </a:cubicBezTo>
                <a:lnTo>
                  <a:pt x="413047" y="1075881"/>
                </a:lnTo>
                <a:cubicBezTo>
                  <a:pt x="403108" y="1075881"/>
                  <a:pt x="395654" y="1068815"/>
                  <a:pt x="395654" y="1059395"/>
                </a:cubicBezTo>
                <a:cubicBezTo>
                  <a:pt x="395654" y="1051152"/>
                  <a:pt x="403108" y="1044087"/>
                  <a:pt x="413047" y="1044087"/>
                </a:cubicBezTo>
                <a:close/>
                <a:moveTo>
                  <a:pt x="87729" y="1044087"/>
                </a:moveTo>
                <a:lnTo>
                  <a:pt x="195512" y="1044087"/>
                </a:lnTo>
                <a:cubicBezTo>
                  <a:pt x="205538" y="1044087"/>
                  <a:pt x="213058" y="1051152"/>
                  <a:pt x="213058" y="1059395"/>
                </a:cubicBezTo>
                <a:cubicBezTo>
                  <a:pt x="213058" y="1068815"/>
                  <a:pt x="205538" y="1075881"/>
                  <a:pt x="195512" y="1075881"/>
                </a:cubicBezTo>
                <a:lnTo>
                  <a:pt x="87729" y="1075881"/>
                </a:lnTo>
                <a:cubicBezTo>
                  <a:pt x="78956" y="1075881"/>
                  <a:pt x="71436" y="1068815"/>
                  <a:pt x="71436" y="1059395"/>
                </a:cubicBezTo>
                <a:cubicBezTo>
                  <a:pt x="71436" y="1051152"/>
                  <a:pt x="78956" y="1044087"/>
                  <a:pt x="87729" y="1044087"/>
                </a:cubicBezTo>
                <a:close/>
                <a:moveTo>
                  <a:pt x="1060380" y="967154"/>
                </a:moveTo>
                <a:lnTo>
                  <a:pt x="1169416" y="967154"/>
                </a:lnTo>
                <a:cubicBezTo>
                  <a:pt x="1178189" y="967154"/>
                  <a:pt x="1185709" y="974219"/>
                  <a:pt x="1185709" y="983639"/>
                </a:cubicBezTo>
                <a:cubicBezTo>
                  <a:pt x="1185709" y="991882"/>
                  <a:pt x="1178189" y="998947"/>
                  <a:pt x="1169416" y="998947"/>
                </a:cubicBezTo>
                <a:lnTo>
                  <a:pt x="1060380" y="998947"/>
                </a:lnTo>
                <a:cubicBezTo>
                  <a:pt x="1051607" y="998947"/>
                  <a:pt x="1044087" y="991882"/>
                  <a:pt x="1044087" y="983639"/>
                </a:cubicBezTo>
                <a:cubicBezTo>
                  <a:pt x="1044087" y="974219"/>
                  <a:pt x="1051607" y="967154"/>
                  <a:pt x="1060380" y="967154"/>
                </a:cubicBezTo>
                <a:close/>
                <a:moveTo>
                  <a:pt x="737262" y="967154"/>
                </a:moveTo>
                <a:lnTo>
                  <a:pt x="845351" y="967154"/>
                </a:lnTo>
                <a:cubicBezTo>
                  <a:pt x="854047" y="967154"/>
                  <a:pt x="861502" y="974219"/>
                  <a:pt x="861502" y="983639"/>
                </a:cubicBezTo>
                <a:cubicBezTo>
                  <a:pt x="861502" y="991882"/>
                  <a:pt x="854047" y="998947"/>
                  <a:pt x="845351" y="998947"/>
                </a:cubicBezTo>
                <a:lnTo>
                  <a:pt x="737262" y="998947"/>
                </a:lnTo>
                <a:cubicBezTo>
                  <a:pt x="727323" y="998947"/>
                  <a:pt x="719869" y="991882"/>
                  <a:pt x="719869" y="983639"/>
                </a:cubicBezTo>
                <a:cubicBezTo>
                  <a:pt x="719869" y="974219"/>
                  <a:pt x="727323" y="967154"/>
                  <a:pt x="737262" y="967154"/>
                </a:cubicBezTo>
                <a:close/>
                <a:moveTo>
                  <a:pt x="413047" y="967154"/>
                </a:moveTo>
                <a:lnTo>
                  <a:pt x="519893" y="967154"/>
                </a:lnTo>
                <a:cubicBezTo>
                  <a:pt x="529832" y="967154"/>
                  <a:pt x="537287" y="974219"/>
                  <a:pt x="537287" y="983639"/>
                </a:cubicBezTo>
                <a:cubicBezTo>
                  <a:pt x="537287" y="991882"/>
                  <a:pt x="529832" y="998947"/>
                  <a:pt x="519893" y="998947"/>
                </a:cubicBezTo>
                <a:lnTo>
                  <a:pt x="413047" y="998947"/>
                </a:lnTo>
                <a:cubicBezTo>
                  <a:pt x="403108" y="998947"/>
                  <a:pt x="395654" y="991882"/>
                  <a:pt x="395654" y="983639"/>
                </a:cubicBezTo>
                <a:cubicBezTo>
                  <a:pt x="395654" y="974219"/>
                  <a:pt x="403108" y="967154"/>
                  <a:pt x="413047" y="967154"/>
                </a:cubicBezTo>
                <a:close/>
                <a:moveTo>
                  <a:pt x="87729" y="967154"/>
                </a:moveTo>
                <a:lnTo>
                  <a:pt x="195512" y="967154"/>
                </a:lnTo>
                <a:cubicBezTo>
                  <a:pt x="205538" y="967154"/>
                  <a:pt x="213058" y="974219"/>
                  <a:pt x="213058" y="983639"/>
                </a:cubicBezTo>
                <a:cubicBezTo>
                  <a:pt x="213058" y="991882"/>
                  <a:pt x="205538" y="998947"/>
                  <a:pt x="195512" y="998947"/>
                </a:cubicBezTo>
                <a:lnTo>
                  <a:pt x="87729" y="998947"/>
                </a:lnTo>
                <a:cubicBezTo>
                  <a:pt x="78956" y="998947"/>
                  <a:pt x="71436" y="991882"/>
                  <a:pt x="71436" y="983639"/>
                </a:cubicBezTo>
                <a:cubicBezTo>
                  <a:pt x="71436" y="974219"/>
                  <a:pt x="78956" y="967154"/>
                  <a:pt x="87729" y="967154"/>
                </a:cubicBezTo>
                <a:close/>
                <a:moveTo>
                  <a:pt x="1004970" y="897572"/>
                </a:moveTo>
                <a:lnTo>
                  <a:pt x="1004970" y="1083578"/>
                </a:lnTo>
                <a:cubicBezTo>
                  <a:pt x="1004970" y="1099807"/>
                  <a:pt x="1018702" y="1113539"/>
                  <a:pt x="1034932" y="1113539"/>
                </a:cubicBezTo>
                <a:lnTo>
                  <a:pt x="1193480" y="1113539"/>
                </a:lnTo>
                <a:cubicBezTo>
                  <a:pt x="1209709" y="1113539"/>
                  <a:pt x="1223442" y="1099807"/>
                  <a:pt x="1223442" y="1083578"/>
                </a:cubicBezTo>
                <a:lnTo>
                  <a:pt x="1223442" y="897572"/>
                </a:lnTo>
                <a:close/>
                <a:moveTo>
                  <a:pt x="681632" y="897572"/>
                </a:moveTo>
                <a:lnTo>
                  <a:pt x="681632" y="1083578"/>
                </a:lnTo>
                <a:cubicBezTo>
                  <a:pt x="681632" y="1099807"/>
                  <a:pt x="695364" y="1113539"/>
                  <a:pt x="711594" y="1113539"/>
                </a:cubicBezTo>
                <a:lnTo>
                  <a:pt x="868893" y="1113539"/>
                </a:lnTo>
                <a:cubicBezTo>
                  <a:pt x="886371" y="1113539"/>
                  <a:pt x="900103" y="1099807"/>
                  <a:pt x="900103" y="1083578"/>
                </a:cubicBezTo>
                <a:lnTo>
                  <a:pt x="900103" y="897572"/>
                </a:lnTo>
                <a:close/>
                <a:moveTo>
                  <a:pt x="358294" y="897572"/>
                </a:moveTo>
                <a:lnTo>
                  <a:pt x="358294" y="1083578"/>
                </a:lnTo>
                <a:cubicBezTo>
                  <a:pt x="358294" y="1099807"/>
                  <a:pt x="370778" y="1113539"/>
                  <a:pt x="387007" y="1113539"/>
                </a:cubicBezTo>
                <a:lnTo>
                  <a:pt x="545555" y="1113539"/>
                </a:lnTo>
                <a:cubicBezTo>
                  <a:pt x="561784" y="1113539"/>
                  <a:pt x="575517" y="1099807"/>
                  <a:pt x="575517" y="1083578"/>
                </a:cubicBezTo>
                <a:lnTo>
                  <a:pt x="575517" y="897572"/>
                </a:lnTo>
                <a:close/>
                <a:moveTo>
                  <a:pt x="33707" y="897572"/>
                </a:moveTo>
                <a:lnTo>
                  <a:pt x="33707" y="1083578"/>
                </a:lnTo>
                <a:cubicBezTo>
                  <a:pt x="33707" y="1099807"/>
                  <a:pt x="47440" y="1113539"/>
                  <a:pt x="63669" y="1113539"/>
                </a:cubicBezTo>
                <a:lnTo>
                  <a:pt x="222217" y="1113539"/>
                </a:lnTo>
                <a:cubicBezTo>
                  <a:pt x="238446" y="1113539"/>
                  <a:pt x="252179" y="1099807"/>
                  <a:pt x="252179" y="1083578"/>
                </a:cubicBezTo>
                <a:lnTo>
                  <a:pt x="252179" y="897572"/>
                </a:lnTo>
                <a:close/>
                <a:moveTo>
                  <a:pt x="252179" y="768991"/>
                </a:moveTo>
                <a:lnTo>
                  <a:pt x="159796" y="862618"/>
                </a:lnTo>
                <a:lnTo>
                  <a:pt x="252179" y="862618"/>
                </a:lnTo>
                <a:close/>
                <a:moveTo>
                  <a:pt x="398243" y="617939"/>
                </a:moveTo>
                <a:lnTo>
                  <a:pt x="358294" y="659135"/>
                </a:lnTo>
                <a:lnTo>
                  <a:pt x="358294" y="862618"/>
                </a:lnTo>
                <a:lnTo>
                  <a:pt x="575517" y="862618"/>
                </a:lnTo>
                <a:lnTo>
                  <a:pt x="575517" y="710318"/>
                </a:lnTo>
                <a:lnTo>
                  <a:pt x="563033" y="722801"/>
                </a:lnTo>
                <a:cubicBezTo>
                  <a:pt x="556791" y="727795"/>
                  <a:pt x="548052" y="729043"/>
                  <a:pt x="540561" y="724050"/>
                </a:cubicBezTo>
                <a:close/>
                <a:moveTo>
                  <a:pt x="767772" y="518070"/>
                </a:moveTo>
                <a:lnTo>
                  <a:pt x="681632" y="604207"/>
                </a:lnTo>
                <a:lnTo>
                  <a:pt x="681632" y="862618"/>
                </a:lnTo>
                <a:lnTo>
                  <a:pt x="900103" y="862618"/>
                </a:lnTo>
                <a:lnTo>
                  <a:pt x="900103" y="647900"/>
                </a:lnTo>
                <a:cubicBezTo>
                  <a:pt x="897607" y="646651"/>
                  <a:pt x="896358" y="646651"/>
                  <a:pt x="896358" y="645403"/>
                </a:cubicBezTo>
                <a:close/>
                <a:moveTo>
                  <a:pt x="1004970" y="320829"/>
                </a:moveTo>
                <a:lnTo>
                  <a:pt x="1004970" y="511828"/>
                </a:lnTo>
                <a:lnTo>
                  <a:pt x="1124817" y="393234"/>
                </a:lnTo>
                <a:lnTo>
                  <a:pt x="1088613" y="393234"/>
                </a:lnTo>
                <a:cubicBezTo>
                  <a:pt x="1078626" y="393234"/>
                  <a:pt x="1071136" y="385744"/>
                  <a:pt x="1071136" y="375757"/>
                </a:cubicBezTo>
                <a:cubicBezTo>
                  <a:pt x="1071136" y="367018"/>
                  <a:pt x="1078626" y="359528"/>
                  <a:pt x="1088613" y="359528"/>
                </a:cubicBezTo>
                <a:lnTo>
                  <a:pt x="1134416" y="359528"/>
                </a:lnTo>
                <a:lnTo>
                  <a:pt x="1171008" y="359528"/>
                </a:lnTo>
                <a:cubicBezTo>
                  <a:pt x="1179747" y="359528"/>
                  <a:pt x="1187238" y="367018"/>
                  <a:pt x="1187238" y="375757"/>
                </a:cubicBezTo>
                <a:lnTo>
                  <a:pt x="1187238" y="461894"/>
                </a:lnTo>
                <a:cubicBezTo>
                  <a:pt x="1187238" y="471881"/>
                  <a:pt x="1179747" y="479371"/>
                  <a:pt x="1171008" y="479371"/>
                </a:cubicBezTo>
                <a:cubicBezTo>
                  <a:pt x="1162270" y="479371"/>
                  <a:pt x="1153531" y="471881"/>
                  <a:pt x="1153531" y="461894"/>
                </a:cubicBezTo>
                <a:lnTo>
                  <a:pt x="1153531" y="422131"/>
                </a:lnTo>
                <a:lnTo>
                  <a:pt x="1153531" y="411959"/>
                </a:lnTo>
                <a:lnTo>
                  <a:pt x="1151152" y="414339"/>
                </a:lnTo>
                <a:lnTo>
                  <a:pt x="1004970" y="560514"/>
                </a:lnTo>
                <a:lnTo>
                  <a:pt x="1004970" y="862618"/>
                </a:lnTo>
                <a:lnTo>
                  <a:pt x="1223442" y="862618"/>
                </a:lnTo>
                <a:lnTo>
                  <a:pt x="1223442" y="320829"/>
                </a:lnTo>
                <a:lnTo>
                  <a:pt x="1122600" y="320829"/>
                </a:lnTo>
                <a:close/>
                <a:moveTo>
                  <a:pt x="681632" y="320829"/>
                </a:moveTo>
                <a:lnTo>
                  <a:pt x="681632" y="556769"/>
                </a:lnTo>
                <a:lnTo>
                  <a:pt x="756536" y="481867"/>
                </a:lnTo>
                <a:cubicBezTo>
                  <a:pt x="762778" y="475626"/>
                  <a:pt x="772766" y="475626"/>
                  <a:pt x="780256" y="481867"/>
                </a:cubicBezTo>
                <a:lnTo>
                  <a:pt x="900103" y="601710"/>
                </a:lnTo>
                <a:lnTo>
                  <a:pt x="900103" y="320829"/>
                </a:lnTo>
                <a:close/>
                <a:moveTo>
                  <a:pt x="358294" y="320829"/>
                </a:moveTo>
                <a:lnTo>
                  <a:pt x="358294" y="610449"/>
                </a:lnTo>
                <a:lnTo>
                  <a:pt x="384510" y="582985"/>
                </a:lnTo>
                <a:cubicBezTo>
                  <a:pt x="389504" y="576743"/>
                  <a:pt x="399491" y="576743"/>
                  <a:pt x="406982" y="581736"/>
                </a:cubicBezTo>
                <a:lnTo>
                  <a:pt x="549300" y="689096"/>
                </a:lnTo>
                <a:lnTo>
                  <a:pt x="575517" y="662880"/>
                </a:lnTo>
                <a:lnTo>
                  <a:pt x="575517" y="320829"/>
                </a:lnTo>
                <a:close/>
                <a:moveTo>
                  <a:pt x="33707" y="320829"/>
                </a:moveTo>
                <a:lnTo>
                  <a:pt x="33707" y="862618"/>
                </a:lnTo>
                <a:lnTo>
                  <a:pt x="112357" y="862618"/>
                </a:lnTo>
                <a:lnTo>
                  <a:pt x="252179" y="720305"/>
                </a:lnTo>
                <a:lnTo>
                  <a:pt x="252179" y="320829"/>
                </a:lnTo>
                <a:close/>
                <a:moveTo>
                  <a:pt x="1097978" y="144408"/>
                </a:moveTo>
                <a:cubicBezTo>
                  <a:pt x="1086699" y="144408"/>
                  <a:pt x="1077926" y="153354"/>
                  <a:pt x="1077926" y="163578"/>
                </a:cubicBezTo>
                <a:cubicBezTo>
                  <a:pt x="1077926" y="175079"/>
                  <a:pt x="1086699" y="184025"/>
                  <a:pt x="1097978" y="184025"/>
                </a:cubicBezTo>
                <a:lnTo>
                  <a:pt x="1133071" y="184025"/>
                </a:lnTo>
                <a:cubicBezTo>
                  <a:pt x="1144350" y="184025"/>
                  <a:pt x="1153123" y="175079"/>
                  <a:pt x="1153123" y="163578"/>
                </a:cubicBezTo>
                <a:cubicBezTo>
                  <a:pt x="1153123" y="153354"/>
                  <a:pt x="1144350" y="144408"/>
                  <a:pt x="1133071" y="144408"/>
                </a:cubicBezTo>
                <a:close/>
                <a:moveTo>
                  <a:pt x="773292" y="144408"/>
                </a:moveTo>
                <a:cubicBezTo>
                  <a:pt x="763353" y="144408"/>
                  <a:pt x="753414" y="153354"/>
                  <a:pt x="753414" y="163578"/>
                </a:cubicBezTo>
                <a:cubicBezTo>
                  <a:pt x="753414" y="175079"/>
                  <a:pt x="763353" y="184025"/>
                  <a:pt x="773292" y="184025"/>
                </a:cubicBezTo>
                <a:lnTo>
                  <a:pt x="809321" y="184025"/>
                </a:lnTo>
                <a:cubicBezTo>
                  <a:pt x="819260" y="184025"/>
                  <a:pt x="827957" y="175079"/>
                  <a:pt x="827957" y="163578"/>
                </a:cubicBezTo>
                <a:cubicBezTo>
                  <a:pt x="827957" y="153354"/>
                  <a:pt x="819260" y="144408"/>
                  <a:pt x="809321" y="144408"/>
                </a:cubicBezTo>
                <a:close/>
                <a:moveTo>
                  <a:pt x="447834" y="144408"/>
                </a:moveTo>
                <a:cubicBezTo>
                  <a:pt x="437895" y="144408"/>
                  <a:pt x="429199" y="153354"/>
                  <a:pt x="429199" y="163578"/>
                </a:cubicBezTo>
                <a:cubicBezTo>
                  <a:pt x="429199" y="175079"/>
                  <a:pt x="437895" y="184025"/>
                  <a:pt x="447834" y="184025"/>
                </a:cubicBezTo>
                <a:lnTo>
                  <a:pt x="483864" y="184025"/>
                </a:lnTo>
                <a:cubicBezTo>
                  <a:pt x="495045" y="184025"/>
                  <a:pt x="502500" y="175079"/>
                  <a:pt x="502500" y="163578"/>
                </a:cubicBezTo>
                <a:cubicBezTo>
                  <a:pt x="502500" y="153354"/>
                  <a:pt x="495045" y="144408"/>
                  <a:pt x="483864" y="144408"/>
                </a:cubicBezTo>
                <a:close/>
                <a:moveTo>
                  <a:pt x="124074" y="144408"/>
                </a:moveTo>
                <a:cubicBezTo>
                  <a:pt x="114048" y="144408"/>
                  <a:pt x="105275" y="153354"/>
                  <a:pt x="105275" y="163578"/>
                </a:cubicBezTo>
                <a:cubicBezTo>
                  <a:pt x="105275" y="175079"/>
                  <a:pt x="114048" y="184025"/>
                  <a:pt x="124074" y="184025"/>
                </a:cubicBezTo>
                <a:lnTo>
                  <a:pt x="160420" y="184025"/>
                </a:lnTo>
                <a:cubicBezTo>
                  <a:pt x="170446" y="184025"/>
                  <a:pt x="179219" y="175079"/>
                  <a:pt x="179219" y="163578"/>
                </a:cubicBezTo>
                <a:cubicBezTo>
                  <a:pt x="179219" y="153354"/>
                  <a:pt x="170446" y="144408"/>
                  <a:pt x="160420" y="144408"/>
                </a:cubicBezTo>
                <a:close/>
                <a:moveTo>
                  <a:pt x="1097978" y="109904"/>
                </a:moveTo>
                <a:lnTo>
                  <a:pt x="1133071" y="109904"/>
                </a:lnTo>
                <a:cubicBezTo>
                  <a:pt x="1163150" y="109904"/>
                  <a:pt x="1185709" y="134185"/>
                  <a:pt x="1185709" y="163578"/>
                </a:cubicBezTo>
                <a:cubicBezTo>
                  <a:pt x="1185709" y="194249"/>
                  <a:pt x="1163150" y="218530"/>
                  <a:pt x="1133071" y="218530"/>
                </a:cubicBezTo>
                <a:lnTo>
                  <a:pt x="1097978" y="218530"/>
                </a:lnTo>
                <a:cubicBezTo>
                  <a:pt x="1067900" y="218530"/>
                  <a:pt x="1044087" y="194249"/>
                  <a:pt x="1044087" y="163578"/>
                </a:cubicBezTo>
                <a:cubicBezTo>
                  <a:pt x="1044087" y="134185"/>
                  <a:pt x="1067900" y="109904"/>
                  <a:pt x="1097978" y="109904"/>
                </a:cubicBezTo>
                <a:close/>
                <a:moveTo>
                  <a:pt x="773292" y="109904"/>
                </a:moveTo>
                <a:lnTo>
                  <a:pt x="809321" y="109904"/>
                </a:lnTo>
                <a:cubicBezTo>
                  <a:pt x="837896" y="109904"/>
                  <a:pt x="861502" y="134185"/>
                  <a:pt x="861502" y="163578"/>
                </a:cubicBezTo>
                <a:cubicBezTo>
                  <a:pt x="861502" y="194249"/>
                  <a:pt x="837896" y="218530"/>
                  <a:pt x="809321" y="218530"/>
                </a:cubicBezTo>
                <a:lnTo>
                  <a:pt x="773292" y="218530"/>
                </a:lnTo>
                <a:cubicBezTo>
                  <a:pt x="743474" y="218530"/>
                  <a:pt x="719869" y="194249"/>
                  <a:pt x="719869" y="163578"/>
                </a:cubicBezTo>
                <a:cubicBezTo>
                  <a:pt x="719869" y="134185"/>
                  <a:pt x="743474" y="109904"/>
                  <a:pt x="773292" y="109904"/>
                </a:cubicBezTo>
                <a:close/>
                <a:moveTo>
                  <a:pt x="447834" y="109904"/>
                </a:moveTo>
                <a:lnTo>
                  <a:pt x="483864" y="109904"/>
                </a:lnTo>
                <a:cubicBezTo>
                  <a:pt x="512439" y="109904"/>
                  <a:pt x="537287" y="134185"/>
                  <a:pt x="537287" y="163578"/>
                </a:cubicBezTo>
                <a:cubicBezTo>
                  <a:pt x="537287" y="194249"/>
                  <a:pt x="512439" y="218530"/>
                  <a:pt x="483864" y="218530"/>
                </a:cubicBezTo>
                <a:lnTo>
                  <a:pt x="447834" y="218530"/>
                </a:lnTo>
                <a:cubicBezTo>
                  <a:pt x="419259" y="218530"/>
                  <a:pt x="395654" y="194249"/>
                  <a:pt x="395654" y="163578"/>
                </a:cubicBezTo>
                <a:cubicBezTo>
                  <a:pt x="395654" y="134185"/>
                  <a:pt x="419259" y="109904"/>
                  <a:pt x="447834" y="109904"/>
                </a:cubicBezTo>
                <a:close/>
                <a:moveTo>
                  <a:pt x="124074" y="109904"/>
                </a:moveTo>
                <a:lnTo>
                  <a:pt x="160420" y="109904"/>
                </a:lnTo>
                <a:cubicBezTo>
                  <a:pt x="189245" y="109904"/>
                  <a:pt x="213058" y="134185"/>
                  <a:pt x="213058" y="163578"/>
                </a:cubicBezTo>
                <a:cubicBezTo>
                  <a:pt x="213058" y="194249"/>
                  <a:pt x="189245" y="218530"/>
                  <a:pt x="160420" y="218530"/>
                </a:cubicBezTo>
                <a:lnTo>
                  <a:pt x="124074" y="218530"/>
                </a:lnTo>
                <a:cubicBezTo>
                  <a:pt x="95248" y="218530"/>
                  <a:pt x="71436" y="194249"/>
                  <a:pt x="71436" y="163578"/>
                </a:cubicBezTo>
                <a:cubicBezTo>
                  <a:pt x="71436" y="134185"/>
                  <a:pt x="95248" y="109904"/>
                  <a:pt x="124074" y="109904"/>
                </a:cubicBezTo>
                <a:close/>
                <a:moveTo>
                  <a:pt x="1034932" y="33706"/>
                </a:moveTo>
                <a:cubicBezTo>
                  <a:pt x="1018702" y="33706"/>
                  <a:pt x="1004970" y="47438"/>
                  <a:pt x="1004970" y="63666"/>
                </a:cubicBezTo>
                <a:lnTo>
                  <a:pt x="1004970" y="288371"/>
                </a:lnTo>
                <a:lnTo>
                  <a:pt x="1112690" y="288371"/>
                </a:lnTo>
                <a:lnTo>
                  <a:pt x="1223442" y="288371"/>
                </a:lnTo>
                <a:lnTo>
                  <a:pt x="1223442" y="63666"/>
                </a:lnTo>
                <a:cubicBezTo>
                  <a:pt x="1223442" y="47438"/>
                  <a:pt x="1209709" y="33706"/>
                  <a:pt x="1193480" y="33706"/>
                </a:cubicBezTo>
                <a:close/>
                <a:moveTo>
                  <a:pt x="711594" y="33706"/>
                </a:moveTo>
                <a:cubicBezTo>
                  <a:pt x="695364" y="33706"/>
                  <a:pt x="681632" y="47438"/>
                  <a:pt x="681632" y="63666"/>
                </a:cubicBezTo>
                <a:lnTo>
                  <a:pt x="681632" y="288371"/>
                </a:lnTo>
                <a:lnTo>
                  <a:pt x="900103" y="288371"/>
                </a:lnTo>
                <a:lnTo>
                  <a:pt x="900103" y="63666"/>
                </a:lnTo>
                <a:cubicBezTo>
                  <a:pt x="900103" y="47438"/>
                  <a:pt x="886371" y="33706"/>
                  <a:pt x="868893" y="33706"/>
                </a:cubicBezTo>
                <a:close/>
                <a:moveTo>
                  <a:pt x="387007" y="33706"/>
                </a:moveTo>
                <a:cubicBezTo>
                  <a:pt x="370778" y="33706"/>
                  <a:pt x="358294" y="47438"/>
                  <a:pt x="358294" y="63666"/>
                </a:cubicBezTo>
                <a:lnTo>
                  <a:pt x="358294" y="288371"/>
                </a:lnTo>
                <a:lnTo>
                  <a:pt x="575517" y="288371"/>
                </a:lnTo>
                <a:lnTo>
                  <a:pt x="575517" y="63666"/>
                </a:lnTo>
                <a:cubicBezTo>
                  <a:pt x="575517" y="47438"/>
                  <a:pt x="561784" y="33706"/>
                  <a:pt x="545555" y="33706"/>
                </a:cubicBezTo>
                <a:close/>
                <a:moveTo>
                  <a:pt x="63669" y="33706"/>
                </a:moveTo>
                <a:cubicBezTo>
                  <a:pt x="47440" y="33706"/>
                  <a:pt x="33707" y="47438"/>
                  <a:pt x="33707" y="63666"/>
                </a:cubicBezTo>
                <a:lnTo>
                  <a:pt x="33707" y="288371"/>
                </a:lnTo>
                <a:lnTo>
                  <a:pt x="252179" y="288371"/>
                </a:lnTo>
                <a:lnTo>
                  <a:pt x="252179" y="63666"/>
                </a:lnTo>
                <a:cubicBezTo>
                  <a:pt x="252179" y="47438"/>
                  <a:pt x="238446" y="33706"/>
                  <a:pt x="222217" y="33706"/>
                </a:cubicBezTo>
                <a:close/>
                <a:moveTo>
                  <a:pt x="63669" y="0"/>
                </a:moveTo>
                <a:lnTo>
                  <a:pt x="222217" y="0"/>
                </a:lnTo>
                <a:cubicBezTo>
                  <a:pt x="257172" y="0"/>
                  <a:pt x="285886" y="27464"/>
                  <a:pt x="285886" y="63666"/>
                </a:cubicBezTo>
                <a:lnTo>
                  <a:pt x="285886" y="685350"/>
                </a:lnTo>
                <a:lnTo>
                  <a:pt x="324587" y="645403"/>
                </a:lnTo>
                <a:lnTo>
                  <a:pt x="324587" y="63666"/>
                </a:lnTo>
                <a:cubicBezTo>
                  <a:pt x="324587" y="27464"/>
                  <a:pt x="352052" y="0"/>
                  <a:pt x="387007" y="0"/>
                </a:cubicBezTo>
                <a:lnTo>
                  <a:pt x="545555" y="0"/>
                </a:lnTo>
                <a:cubicBezTo>
                  <a:pt x="580510" y="0"/>
                  <a:pt x="609224" y="27464"/>
                  <a:pt x="609224" y="63666"/>
                </a:cubicBezTo>
                <a:lnTo>
                  <a:pt x="609224" y="627926"/>
                </a:lnTo>
                <a:lnTo>
                  <a:pt x="647925" y="590475"/>
                </a:lnTo>
                <a:lnTo>
                  <a:pt x="647925" y="63666"/>
                </a:lnTo>
                <a:cubicBezTo>
                  <a:pt x="647925" y="27464"/>
                  <a:pt x="675390" y="0"/>
                  <a:pt x="711594" y="0"/>
                </a:cubicBezTo>
                <a:lnTo>
                  <a:pt x="868893" y="0"/>
                </a:lnTo>
                <a:cubicBezTo>
                  <a:pt x="905097" y="0"/>
                  <a:pt x="933810" y="27464"/>
                  <a:pt x="933810" y="63666"/>
                </a:cubicBezTo>
                <a:lnTo>
                  <a:pt x="933810" y="584233"/>
                </a:lnTo>
                <a:lnTo>
                  <a:pt x="971263" y="546782"/>
                </a:lnTo>
                <a:lnTo>
                  <a:pt x="971263" y="63666"/>
                </a:lnTo>
                <a:cubicBezTo>
                  <a:pt x="971263" y="27464"/>
                  <a:pt x="999976" y="0"/>
                  <a:pt x="1034932" y="0"/>
                </a:cubicBezTo>
                <a:lnTo>
                  <a:pt x="1193480" y="0"/>
                </a:lnTo>
                <a:cubicBezTo>
                  <a:pt x="1228435" y="0"/>
                  <a:pt x="1257149" y="27464"/>
                  <a:pt x="1257149" y="63666"/>
                </a:cubicBezTo>
                <a:lnTo>
                  <a:pt x="1257149" y="1083578"/>
                </a:lnTo>
                <a:cubicBezTo>
                  <a:pt x="1257149" y="1119781"/>
                  <a:pt x="1228435" y="1147245"/>
                  <a:pt x="1193480" y="1147245"/>
                </a:cubicBezTo>
                <a:lnTo>
                  <a:pt x="1034932" y="1147245"/>
                </a:lnTo>
                <a:cubicBezTo>
                  <a:pt x="999976" y="1147245"/>
                  <a:pt x="971263" y="1119781"/>
                  <a:pt x="971263" y="1083578"/>
                </a:cubicBezTo>
                <a:lnTo>
                  <a:pt x="971263" y="594220"/>
                </a:lnTo>
                <a:lnTo>
                  <a:pt x="933810" y="631671"/>
                </a:lnTo>
                <a:lnTo>
                  <a:pt x="933810" y="1083578"/>
                </a:lnTo>
                <a:cubicBezTo>
                  <a:pt x="933810" y="1119781"/>
                  <a:pt x="905097" y="1147245"/>
                  <a:pt x="868893" y="1147245"/>
                </a:cubicBezTo>
                <a:lnTo>
                  <a:pt x="711594" y="1147245"/>
                </a:lnTo>
                <a:cubicBezTo>
                  <a:pt x="675390" y="1147245"/>
                  <a:pt x="647925" y="1119781"/>
                  <a:pt x="647925" y="1083578"/>
                </a:cubicBezTo>
                <a:lnTo>
                  <a:pt x="647925" y="637913"/>
                </a:lnTo>
                <a:lnTo>
                  <a:pt x="609224" y="676612"/>
                </a:lnTo>
                <a:lnTo>
                  <a:pt x="609224" y="1083578"/>
                </a:lnTo>
                <a:cubicBezTo>
                  <a:pt x="609224" y="1119781"/>
                  <a:pt x="580510" y="1147245"/>
                  <a:pt x="545555" y="1147245"/>
                </a:cubicBezTo>
                <a:lnTo>
                  <a:pt x="387007" y="1147245"/>
                </a:lnTo>
                <a:cubicBezTo>
                  <a:pt x="352052" y="1147245"/>
                  <a:pt x="324587" y="1119781"/>
                  <a:pt x="324587" y="1083578"/>
                </a:cubicBezTo>
                <a:lnTo>
                  <a:pt x="324587" y="694089"/>
                </a:lnTo>
                <a:lnTo>
                  <a:pt x="285886" y="734037"/>
                </a:lnTo>
                <a:lnTo>
                  <a:pt x="285886" y="1083578"/>
                </a:lnTo>
                <a:cubicBezTo>
                  <a:pt x="285886" y="1119781"/>
                  <a:pt x="257172" y="1147245"/>
                  <a:pt x="222217" y="1147245"/>
                </a:cubicBezTo>
                <a:lnTo>
                  <a:pt x="63669" y="1147245"/>
                </a:lnTo>
                <a:cubicBezTo>
                  <a:pt x="28713" y="1147245"/>
                  <a:pt x="0" y="1119781"/>
                  <a:pt x="0" y="1083578"/>
                </a:cubicBezTo>
                <a:lnTo>
                  <a:pt x="0" y="63666"/>
                </a:lnTo>
                <a:cubicBezTo>
                  <a:pt x="0" y="27464"/>
                  <a:pt x="28713" y="0"/>
                  <a:pt x="636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F158D891-BD16-3D4B-A642-30BEF6812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229" y="3302612"/>
            <a:ext cx="637442" cy="637442"/>
          </a:xfrm>
          <a:custGeom>
            <a:avLst/>
            <a:gdLst>
              <a:gd name="T0" fmla="*/ 510 w 511"/>
              <a:gd name="T1" fmla="*/ 254 h 510"/>
              <a:gd name="T2" fmla="*/ 510 w 511"/>
              <a:gd name="T3" fmla="*/ 254 h 510"/>
              <a:gd name="T4" fmla="*/ 255 w 511"/>
              <a:gd name="T5" fmla="*/ 509 h 510"/>
              <a:gd name="T6" fmla="*/ 255 w 511"/>
              <a:gd name="T7" fmla="*/ 509 h 510"/>
              <a:gd name="T8" fmla="*/ 0 w 511"/>
              <a:gd name="T9" fmla="*/ 254 h 510"/>
              <a:gd name="T10" fmla="*/ 0 w 511"/>
              <a:gd name="T11" fmla="*/ 254 h 510"/>
              <a:gd name="T12" fmla="*/ 255 w 511"/>
              <a:gd name="T13" fmla="*/ 0 h 510"/>
              <a:gd name="T14" fmla="*/ 255 w 511"/>
              <a:gd name="T15" fmla="*/ 0 h 510"/>
              <a:gd name="T16" fmla="*/ 510 w 511"/>
              <a:gd name="T17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0">
                <a:moveTo>
                  <a:pt x="510" y="254"/>
                </a:moveTo>
                <a:lnTo>
                  <a:pt x="510" y="254"/>
                </a:lnTo>
                <a:cubicBezTo>
                  <a:pt x="510" y="395"/>
                  <a:pt x="396" y="509"/>
                  <a:pt x="255" y="509"/>
                </a:cubicBezTo>
                <a:lnTo>
                  <a:pt x="255" y="509"/>
                </a:lnTo>
                <a:cubicBezTo>
                  <a:pt x="114" y="509"/>
                  <a:pt x="0" y="395"/>
                  <a:pt x="0" y="254"/>
                </a:cubicBezTo>
                <a:lnTo>
                  <a:pt x="0" y="254"/>
                </a:lnTo>
                <a:cubicBezTo>
                  <a:pt x="0" y="113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0" y="113"/>
                  <a:pt x="510" y="25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2" name="Line 261">
            <a:extLst>
              <a:ext uri="{FF2B5EF4-FFF2-40B4-BE49-F238E27FC236}">
                <a16:creationId xmlns:a16="http://schemas.microsoft.com/office/drawing/2014/main" id="{50A7D3D3-C842-CC4C-9B0A-CF55CA273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84457" y="3769702"/>
            <a:ext cx="5493" cy="2764083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44" name="Freeform 343">
            <a:extLst>
              <a:ext uri="{FF2B5EF4-FFF2-40B4-BE49-F238E27FC236}">
                <a16:creationId xmlns:a16="http://schemas.microsoft.com/office/drawing/2014/main" id="{B8AD1CFA-AEC2-9149-B313-D18B2AB9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620" y="5148997"/>
            <a:ext cx="2670664" cy="2670663"/>
          </a:xfrm>
          <a:custGeom>
            <a:avLst/>
            <a:gdLst>
              <a:gd name="T0" fmla="*/ 2140 w 2141"/>
              <a:gd name="T1" fmla="*/ 1070 h 2141"/>
              <a:gd name="T2" fmla="*/ 2140 w 2141"/>
              <a:gd name="T3" fmla="*/ 1070 h 2141"/>
              <a:gd name="T4" fmla="*/ 1070 w 2141"/>
              <a:gd name="T5" fmla="*/ 2140 h 2141"/>
              <a:gd name="T6" fmla="*/ 1070 w 2141"/>
              <a:gd name="T7" fmla="*/ 2140 h 2141"/>
              <a:gd name="T8" fmla="*/ 0 w 2141"/>
              <a:gd name="T9" fmla="*/ 1070 h 2141"/>
              <a:gd name="T10" fmla="*/ 0 w 2141"/>
              <a:gd name="T11" fmla="*/ 1070 h 2141"/>
              <a:gd name="T12" fmla="*/ 1070 w 2141"/>
              <a:gd name="T13" fmla="*/ 0 h 2141"/>
              <a:gd name="T14" fmla="*/ 1070 w 2141"/>
              <a:gd name="T15" fmla="*/ 0 h 2141"/>
              <a:gd name="T16" fmla="*/ 2140 w 2141"/>
              <a:gd name="T17" fmla="*/ 107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1" h="2141">
                <a:moveTo>
                  <a:pt x="2140" y="1070"/>
                </a:moveTo>
                <a:lnTo>
                  <a:pt x="2140" y="1070"/>
                </a:lnTo>
                <a:cubicBezTo>
                  <a:pt x="2140" y="1660"/>
                  <a:pt x="1662" y="2140"/>
                  <a:pt x="1070" y="2140"/>
                </a:cubicBezTo>
                <a:lnTo>
                  <a:pt x="1070" y="2140"/>
                </a:lnTo>
                <a:cubicBezTo>
                  <a:pt x="479" y="2140"/>
                  <a:pt x="0" y="1660"/>
                  <a:pt x="0" y="1070"/>
                </a:cubicBezTo>
                <a:lnTo>
                  <a:pt x="0" y="1070"/>
                </a:lnTo>
                <a:cubicBezTo>
                  <a:pt x="0" y="479"/>
                  <a:pt x="479" y="0"/>
                  <a:pt x="1070" y="0"/>
                </a:cubicBezTo>
                <a:lnTo>
                  <a:pt x="1070" y="0"/>
                </a:lnTo>
                <a:cubicBezTo>
                  <a:pt x="1662" y="0"/>
                  <a:pt x="2140" y="479"/>
                  <a:pt x="2140" y="107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4" name="Freeform 653">
            <a:extLst>
              <a:ext uri="{FF2B5EF4-FFF2-40B4-BE49-F238E27FC236}">
                <a16:creationId xmlns:a16="http://schemas.microsoft.com/office/drawing/2014/main" id="{90EA8B91-EE3D-4A46-9B15-35C3579C8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5033" y="5945798"/>
            <a:ext cx="1328590" cy="1075810"/>
          </a:xfrm>
          <a:custGeom>
            <a:avLst/>
            <a:gdLst>
              <a:gd name="connsiteX0" fmla="*/ 1108736 w 1328590"/>
              <a:gd name="connsiteY0" fmla="*/ 978144 h 1075810"/>
              <a:gd name="connsiteX1" fmla="*/ 1130718 w 1328590"/>
              <a:gd name="connsiteY1" fmla="*/ 1000125 h 1075810"/>
              <a:gd name="connsiteX2" fmla="*/ 1108736 w 1328590"/>
              <a:gd name="connsiteY2" fmla="*/ 1020813 h 1075810"/>
              <a:gd name="connsiteX3" fmla="*/ 1088048 w 1328590"/>
              <a:gd name="connsiteY3" fmla="*/ 1000125 h 1075810"/>
              <a:gd name="connsiteX4" fmla="*/ 1108736 w 1328590"/>
              <a:gd name="connsiteY4" fmla="*/ 978144 h 1075810"/>
              <a:gd name="connsiteX5" fmla="*/ 929764 w 1328590"/>
              <a:gd name="connsiteY5" fmla="*/ 967231 h 1075810"/>
              <a:gd name="connsiteX6" fmla="*/ 929764 w 1328590"/>
              <a:gd name="connsiteY6" fmla="*/ 1038369 h 1075810"/>
              <a:gd name="connsiteX7" fmla="*/ 933504 w 1328590"/>
              <a:gd name="connsiteY7" fmla="*/ 1042113 h 1075810"/>
              <a:gd name="connsiteX8" fmla="*/ 1291200 w 1328590"/>
              <a:gd name="connsiteY8" fmla="*/ 1042113 h 1075810"/>
              <a:gd name="connsiteX9" fmla="*/ 1294940 w 1328590"/>
              <a:gd name="connsiteY9" fmla="*/ 1038369 h 1075810"/>
              <a:gd name="connsiteX10" fmla="*/ 1294940 w 1328590"/>
              <a:gd name="connsiteY10" fmla="*/ 967231 h 1075810"/>
              <a:gd name="connsiteX11" fmla="*/ 444940 w 1328590"/>
              <a:gd name="connsiteY11" fmla="*/ 788761 h 1075810"/>
              <a:gd name="connsiteX12" fmla="*/ 448680 w 1328590"/>
              <a:gd name="connsiteY12" fmla="*/ 824954 h 1075810"/>
              <a:gd name="connsiteX13" fmla="*/ 398826 w 1328590"/>
              <a:gd name="connsiteY13" fmla="*/ 1042113 h 1075810"/>
              <a:gd name="connsiteX14" fmla="*/ 750292 w 1328590"/>
              <a:gd name="connsiteY14" fmla="*/ 1042113 h 1075810"/>
              <a:gd name="connsiteX15" fmla="*/ 700438 w 1328590"/>
              <a:gd name="connsiteY15" fmla="*/ 824954 h 1075810"/>
              <a:gd name="connsiteX16" fmla="*/ 704178 w 1328590"/>
              <a:gd name="connsiteY16" fmla="*/ 788761 h 1075810"/>
              <a:gd name="connsiteX17" fmla="*/ 1184876 w 1328590"/>
              <a:gd name="connsiteY17" fmla="*/ 681404 h 1075810"/>
              <a:gd name="connsiteX18" fmla="*/ 1202118 w 1328590"/>
              <a:gd name="connsiteY18" fmla="*/ 700638 h 1075810"/>
              <a:gd name="connsiteX19" fmla="*/ 1184876 w 1328590"/>
              <a:gd name="connsiteY19" fmla="*/ 718590 h 1075810"/>
              <a:gd name="connsiteX20" fmla="*/ 1164980 w 1328590"/>
              <a:gd name="connsiteY20" fmla="*/ 700638 h 1075810"/>
              <a:gd name="connsiteX21" fmla="*/ 1184876 w 1328590"/>
              <a:gd name="connsiteY21" fmla="*/ 681404 h 1075810"/>
              <a:gd name="connsiteX22" fmla="*/ 1111492 w 1328590"/>
              <a:gd name="connsiteY22" fmla="*/ 681404 h 1075810"/>
              <a:gd name="connsiteX23" fmla="*/ 1130726 w 1328590"/>
              <a:gd name="connsiteY23" fmla="*/ 700638 h 1075810"/>
              <a:gd name="connsiteX24" fmla="*/ 1111492 w 1328590"/>
              <a:gd name="connsiteY24" fmla="*/ 718590 h 1075810"/>
              <a:gd name="connsiteX25" fmla="*/ 1093542 w 1328590"/>
              <a:gd name="connsiteY25" fmla="*/ 700638 h 1075810"/>
              <a:gd name="connsiteX26" fmla="*/ 1111492 w 1328590"/>
              <a:gd name="connsiteY26" fmla="*/ 681404 h 1075810"/>
              <a:gd name="connsiteX27" fmla="*/ 1041338 w 1328590"/>
              <a:gd name="connsiteY27" fmla="*/ 681404 h 1075810"/>
              <a:gd name="connsiteX28" fmla="*/ 1059288 w 1328590"/>
              <a:gd name="connsiteY28" fmla="*/ 700638 h 1075810"/>
              <a:gd name="connsiteX29" fmla="*/ 1041338 w 1328590"/>
              <a:gd name="connsiteY29" fmla="*/ 718590 h 1075810"/>
              <a:gd name="connsiteX30" fmla="*/ 1022106 w 1328590"/>
              <a:gd name="connsiteY30" fmla="*/ 700638 h 1075810"/>
              <a:gd name="connsiteX31" fmla="*/ 1041338 w 1328590"/>
              <a:gd name="connsiteY31" fmla="*/ 681404 h 1075810"/>
              <a:gd name="connsiteX32" fmla="*/ 573642 w 1328590"/>
              <a:gd name="connsiteY32" fmla="*/ 642939 h 1075810"/>
              <a:gd name="connsiteX33" fmla="*/ 608754 w 1328590"/>
              <a:gd name="connsiteY33" fmla="*/ 677425 h 1075810"/>
              <a:gd name="connsiteX34" fmla="*/ 573642 w 1328590"/>
              <a:gd name="connsiteY34" fmla="*/ 713144 h 1075810"/>
              <a:gd name="connsiteX35" fmla="*/ 538530 w 1328590"/>
              <a:gd name="connsiteY35" fmla="*/ 677425 h 1075810"/>
              <a:gd name="connsiteX36" fmla="*/ 573642 w 1328590"/>
              <a:gd name="connsiteY36" fmla="*/ 642939 h 1075810"/>
              <a:gd name="connsiteX37" fmla="*/ 34898 w 1328590"/>
              <a:gd name="connsiteY37" fmla="*/ 609043 h 1075810"/>
              <a:gd name="connsiteX38" fmla="*/ 34898 w 1328590"/>
              <a:gd name="connsiteY38" fmla="*/ 736343 h 1075810"/>
              <a:gd name="connsiteX39" fmla="*/ 53592 w 1328590"/>
              <a:gd name="connsiteY39" fmla="*/ 755064 h 1075810"/>
              <a:gd name="connsiteX40" fmla="*/ 896114 w 1328590"/>
              <a:gd name="connsiteY40" fmla="*/ 755064 h 1075810"/>
              <a:gd name="connsiteX41" fmla="*/ 896114 w 1328590"/>
              <a:gd name="connsiteY41" fmla="*/ 609043 h 1075810"/>
              <a:gd name="connsiteX42" fmla="*/ 1071500 w 1328590"/>
              <a:gd name="connsiteY42" fmla="*/ 445112 h 1075810"/>
              <a:gd name="connsiteX43" fmla="*/ 1146032 w 1328590"/>
              <a:gd name="connsiteY43" fmla="*/ 445112 h 1075810"/>
              <a:gd name="connsiteX44" fmla="*/ 1163718 w 1328590"/>
              <a:gd name="connsiteY44" fmla="*/ 460420 h 1075810"/>
              <a:gd name="connsiteX45" fmla="*/ 1146032 w 1328590"/>
              <a:gd name="connsiteY45" fmla="*/ 476905 h 1075810"/>
              <a:gd name="connsiteX46" fmla="*/ 1071500 w 1328590"/>
              <a:gd name="connsiteY46" fmla="*/ 476905 h 1075810"/>
              <a:gd name="connsiteX47" fmla="*/ 1055078 w 1328590"/>
              <a:gd name="connsiteY47" fmla="*/ 460420 h 1075810"/>
              <a:gd name="connsiteX48" fmla="*/ 1071500 w 1328590"/>
              <a:gd name="connsiteY48" fmla="*/ 445112 h 1075810"/>
              <a:gd name="connsiteX49" fmla="*/ 933504 w 1328590"/>
              <a:gd name="connsiteY49" fmla="*/ 429325 h 1075810"/>
              <a:gd name="connsiteX50" fmla="*/ 929764 w 1328590"/>
              <a:gd name="connsiteY50" fmla="*/ 431821 h 1075810"/>
              <a:gd name="connsiteX51" fmla="*/ 929764 w 1328590"/>
              <a:gd name="connsiteY51" fmla="*/ 771289 h 1075810"/>
              <a:gd name="connsiteX52" fmla="*/ 929764 w 1328590"/>
              <a:gd name="connsiteY52" fmla="*/ 933534 h 1075810"/>
              <a:gd name="connsiteX53" fmla="*/ 1294940 w 1328590"/>
              <a:gd name="connsiteY53" fmla="*/ 933534 h 1075810"/>
              <a:gd name="connsiteX54" fmla="*/ 1294940 w 1328590"/>
              <a:gd name="connsiteY54" fmla="*/ 431821 h 1075810"/>
              <a:gd name="connsiteX55" fmla="*/ 1291200 w 1328590"/>
              <a:gd name="connsiteY55" fmla="*/ 429325 h 1075810"/>
              <a:gd name="connsiteX56" fmla="*/ 1131670 w 1328590"/>
              <a:gd name="connsiteY56" fmla="*/ 429325 h 1075810"/>
              <a:gd name="connsiteX57" fmla="*/ 1041338 w 1328590"/>
              <a:gd name="connsiteY57" fmla="*/ 285750 h 1075810"/>
              <a:gd name="connsiteX58" fmla="*/ 1059288 w 1328590"/>
              <a:gd name="connsiteY58" fmla="*/ 304321 h 1075810"/>
              <a:gd name="connsiteX59" fmla="*/ 1041338 w 1328590"/>
              <a:gd name="connsiteY59" fmla="*/ 322891 h 1075810"/>
              <a:gd name="connsiteX60" fmla="*/ 1022106 w 1328590"/>
              <a:gd name="connsiteY60" fmla="*/ 304321 h 1075810"/>
              <a:gd name="connsiteX61" fmla="*/ 1041338 w 1328590"/>
              <a:gd name="connsiteY61" fmla="*/ 285750 h 1075810"/>
              <a:gd name="connsiteX62" fmla="*/ 969236 w 1328590"/>
              <a:gd name="connsiteY62" fmla="*/ 285750 h 1075810"/>
              <a:gd name="connsiteX63" fmla="*/ 987808 w 1328590"/>
              <a:gd name="connsiteY63" fmla="*/ 304321 h 1075810"/>
              <a:gd name="connsiteX64" fmla="*/ 969236 w 1328590"/>
              <a:gd name="connsiteY64" fmla="*/ 322891 h 1075810"/>
              <a:gd name="connsiteX65" fmla="*/ 950666 w 1328590"/>
              <a:gd name="connsiteY65" fmla="*/ 304321 h 1075810"/>
              <a:gd name="connsiteX66" fmla="*/ 969236 w 1328590"/>
              <a:gd name="connsiteY66" fmla="*/ 285750 h 1075810"/>
              <a:gd name="connsiteX67" fmla="*/ 898462 w 1328590"/>
              <a:gd name="connsiteY67" fmla="*/ 285750 h 1075810"/>
              <a:gd name="connsiteX68" fmla="*/ 916412 w 1328590"/>
              <a:gd name="connsiteY68" fmla="*/ 304321 h 1075810"/>
              <a:gd name="connsiteX69" fmla="*/ 898462 w 1328590"/>
              <a:gd name="connsiteY69" fmla="*/ 322891 h 1075810"/>
              <a:gd name="connsiteX70" fmla="*/ 879230 w 1328590"/>
              <a:gd name="connsiteY70" fmla="*/ 304321 h 1075810"/>
              <a:gd name="connsiteX71" fmla="*/ 898462 w 1328590"/>
              <a:gd name="connsiteY71" fmla="*/ 285750 h 1075810"/>
              <a:gd name="connsiteX72" fmla="*/ 250030 w 1328590"/>
              <a:gd name="connsiteY72" fmla="*/ 285750 h 1075810"/>
              <a:gd name="connsiteX73" fmla="*/ 267980 w 1328590"/>
              <a:gd name="connsiteY73" fmla="*/ 304321 h 1075810"/>
              <a:gd name="connsiteX74" fmla="*/ 250030 w 1328590"/>
              <a:gd name="connsiteY74" fmla="*/ 322891 h 1075810"/>
              <a:gd name="connsiteX75" fmla="*/ 230798 w 1328590"/>
              <a:gd name="connsiteY75" fmla="*/ 304321 h 1075810"/>
              <a:gd name="connsiteX76" fmla="*/ 250030 w 1328590"/>
              <a:gd name="connsiteY76" fmla="*/ 285750 h 1075810"/>
              <a:gd name="connsiteX77" fmla="*/ 177928 w 1328590"/>
              <a:gd name="connsiteY77" fmla="*/ 285750 h 1075810"/>
              <a:gd name="connsiteX78" fmla="*/ 196500 w 1328590"/>
              <a:gd name="connsiteY78" fmla="*/ 304321 h 1075810"/>
              <a:gd name="connsiteX79" fmla="*/ 177928 w 1328590"/>
              <a:gd name="connsiteY79" fmla="*/ 322891 h 1075810"/>
              <a:gd name="connsiteX80" fmla="*/ 159358 w 1328590"/>
              <a:gd name="connsiteY80" fmla="*/ 304321 h 1075810"/>
              <a:gd name="connsiteX81" fmla="*/ 177928 w 1328590"/>
              <a:gd name="connsiteY81" fmla="*/ 285750 h 1075810"/>
              <a:gd name="connsiteX82" fmla="*/ 105874 w 1328590"/>
              <a:gd name="connsiteY82" fmla="*/ 285750 h 1075810"/>
              <a:gd name="connsiteX83" fmla="*/ 125106 w 1328590"/>
              <a:gd name="connsiteY83" fmla="*/ 304321 h 1075810"/>
              <a:gd name="connsiteX84" fmla="*/ 105874 w 1328590"/>
              <a:gd name="connsiteY84" fmla="*/ 322891 h 1075810"/>
              <a:gd name="connsiteX85" fmla="*/ 87922 w 1328590"/>
              <a:gd name="connsiteY85" fmla="*/ 304321 h 1075810"/>
              <a:gd name="connsiteX86" fmla="*/ 105874 w 1328590"/>
              <a:gd name="connsiteY86" fmla="*/ 285750 h 1075810"/>
              <a:gd name="connsiteX87" fmla="*/ 606006 w 1328590"/>
              <a:gd name="connsiteY87" fmla="*/ 208817 h 1075810"/>
              <a:gd name="connsiteX88" fmla="*/ 616916 w 1328590"/>
              <a:gd name="connsiteY88" fmla="*/ 221446 h 1075810"/>
              <a:gd name="connsiteX89" fmla="*/ 616916 w 1328590"/>
              <a:gd name="connsiteY89" fmla="*/ 236600 h 1075810"/>
              <a:gd name="connsiteX90" fmla="*/ 641160 w 1328590"/>
              <a:gd name="connsiteY90" fmla="*/ 259332 h 1075810"/>
              <a:gd name="connsiteX91" fmla="*/ 632674 w 1328590"/>
              <a:gd name="connsiteY91" fmla="*/ 273224 h 1075810"/>
              <a:gd name="connsiteX92" fmla="*/ 620552 w 1328590"/>
              <a:gd name="connsiteY92" fmla="*/ 264384 h 1075810"/>
              <a:gd name="connsiteX93" fmla="*/ 608430 w 1328590"/>
              <a:gd name="connsiteY93" fmla="*/ 258069 h 1075810"/>
              <a:gd name="connsiteX94" fmla="*/ 595096 w 1328590"/>
              <a:gd name="connsiteY94" fmla="*/ 263121 h 1075810"/>
              <a:gd name="connsiteX95" fmla="*/ 587822 w 1328590"/>
              <a:gd name="connsiteY95" fmla="*/ 278275 h 1075810"/>
              <a:gd name="connsiteX96" fmla="*/ 606006 w 1328590"/>
              <a:gd name="connsiteY96" fmla="*/ 299744 h 1075810"/>
              <a:gd name="connsiteX97" fmla="*/ 646008 w 1328590"/>
              <a:gd name="connsiteY97" fmla="*/ 345208 h 1075810"/>
              <a:gd name="connsiteX98" fmla="*/ 616916 w 1328590"/>
              <a:gd name="connsiteY98" fmla="*/ 384357 h 1075810"/>
              <a:gd name="connsiteX99" fmla="*/ 616916 w 1328590"/>
              <a:gd name="connsiteY99" fmla="*/ 398249 h 1075810"/>
              <a:gd name="connsiteX100" fmla="*/ 606006 w 1328590"/>
              <a:gd name="connsiteY100" fmla="*/ 410878 h 1075810"/>
              <a:gd name="connsiteX101" fmla="*/ 595096 w 1328590"/>
              <a:gd name="connsiteY101" fmla="*/ 398249 h 1075810"/>
              <a:gd name="connsiteX102" fmla="*/ 595096 w 1328590"/>
              <a:gd name="connsiteY102" fmla="*/ 385620 h 1075810"/>
              <a:gd name="connsiteX103" fmla="*/ 570852 w 1328590"/>
              <a:gd name="connsiteY103" fmla="*/ 359100 h 1075810"/>
              <a:gd name="connsiteX104" fmla="*/ 579338 w 1328590"/>
              <a:gd name="connsiteY104" fmla="*/ 346471 h 1075810"/>
              <a:gd name="connsiteX105" fmla="*/ 591460 w 1328590"/>
              <a:gd name="connsiteY105" fmla="*/ 355311 h 1075810"/>
              <a:gd name="connsiteX106" fmla="*/ 603582 w 1328590"/>
              <a:gd name="connsiteY106" fmla="*/ 364151 h 1075810"/>
              <a:gd name="connsiteX107" fmla="*/ 624188 w 1328590"/>
              <a:gd name="connsiteY107" fmla="*/ 343945 h 1075810"/>
              <a:gd name="connsiteX108" fmla="*/ 604794 w 1328590"/>
              <a:gd name="connsiteY108" fmla="*/ 322476 h 1075810"/>
              <a:gd name="connsiteX109" fmla="*/ 566002 w 1328590"/>
              <a:gd name="connsiteY109" fmla="*/ 277012 h 1075810"/>
              <a:gd name="connsiteX110" fmla="*/ 579338 w 1328590"/>
              <a:gd name="connsiteY110" fmla="*/ 246703 h 1075810"/>
              <a:gd name="connsiteX111" fmla="*/ 595096 w 1328590"/>
              <a:gd name="connsiteY111" fmla="*/ 237863 h 1075810"/>
              <a:gd name="connsiteX112" fmla="*/ 595096 w 1328590"/>
              <a:gd name="connsiteY112" fmla="*/ 221446 h 1075810"/>
              <a:gd name="connsiteX113" fmla="*/ 606006 w 1328590"/>
              <a:gd name="connsiteY113" fmla="*/ 208817 h 1075810"/>
              <a:gd name="connsiteX114" fmla="*/ 606592 w 1328590"/>
              <a:gd name="connsiteY114" fmla="*/ 159878 h 1075810"/>
              <a:gd name="connsiteX115" fmla="*/ 456614 w 1328590"/>
              <a:gd name="connsiteY115" fmla="*/ 309854 h 1075810"/>
              <a:gd name="connsiteX116" fmla="*/ 606592 w 1328590"/>
              <a:gd name="connsiteY116" fmla="*/ 459831 h 1075810"/>
              <a:gd name="connsiteX117" fmla="*/ 756570 w 1328590"/>
              <a:gd name="connsiteY117" fmla="*/ 309854 h 1075810"/>
              <a:gd name="connsiteX118" fmla="*/ 606592 w 1328590"/>
              <a:gd name="connsiteY118" fmla="*/ 159878 h 1075810"/>
              <a:gd name="connsiteX119" fmla="*/ 475186 w 1328590"/>
              <a:gd name="connsiteY119" fmla="*/ 138146 h 1075810"/>
              <a:gd name="connsiteX120" fmla="*/ 372232 w 1328590"/>
              <a:gd name="connsiteY120" fmla="*/ 307111 h 1075810"/>
              <a:gd name="connsiteX121" fmla="*/ 475186 w 1328590"/>
              <a:gd name="connsiteY121" fmla="*/ 476076 h 1075810"/>
              <a:gd name="connsiteX122" fmla="*/ 392078 w 1328590"/>
              <a:gd name="connsiteY122" fmla="*/ 307111 h 1075810"/>
              <a:gd name="connsiteX123" fmla="*/ 475186 w 1328590"/>
              <a:gd name="connsiteY123" fmla="*/ 138146 h 1075810"/>
              <a:gd name="connsiteX124" fmla="*/ 606592 w 1328590"/>
              <a:gd name="connsiteY124" fmla="*/ 137382 h 1075810"/>
              <a:gd name="connsiteX125" fmla="*/ 779068 w 1328590"/>
              <a:gd name="connsiteY125" fmla="*/ 309854 h 1075810"/>
              <a:gd name="connsiteX126" fmla="*/ 606592 w 1328590"/>
              <a:gd name="connsiteY126" fmla="*/ 482327 h 1075810"/>
              <a:gd name="connsiteX127" fmla="*/ 434118 w 1328590"/>
              <a:gd name="connsiteY127" fmla="*/ 309854 h 1075810"/>
              <a:gd name="connsiteX128" fmla="*/ 606592 w 1328590"/>
              <a:gd name="connsiteY128" fmla="*/ 137382 h 1075810"/>
              <a:gd name="connsiteX129" fmla="*/ 437974 w 1328590"/>
              <a:gd name="connsiteY129" fmla="*/ 135661 h 1075810"/>
              <a:gd name="connsiteX130" fmla="*/ 328818 w 1328590"/>
              <a:gd name="connsiteY130" fmla="*/ 307111 h 1075810"/>
              <a:gd name="connsiteX131" fmla="*/ 437974 w 1328590"/>
              <a:gd name="connsiteY131" fmla="*/ 479803 h 1075810"/>
              <a:gd name="connsiteX132" fmla="*/ 351144 w 1328590"/>
              <a:gd name="connsiteY132" fmla="*/ 307111 h 1075810"/>
              <a:gd name="connsiteX133" fmla="*/ 437974 w 1328590"/>
              <a:gd name="connsiteY133" fmla="*/ 135661 h 1075810"/>
              <a:gd name="connsiteX134" fmla="*/ 604190 w 1328590"/>
              <a:gd name="connsiteY134" fmla="*/ 115783 h 1075810"/>
              <a:gd name="connsiteX135" fmla="*/ 413166 w 1328590"/>
              <a:gd name="connsiteY135" fmla="*/ 307111 h 1075810"/>
              <a:gd name="connsiteX136" fmla="*/ 604190 w 1328590"/>
              <a:gd name="connsiteY136" fmla="*/ 498439 h 1075810"/>
              <a:gd name="connsiteX137" fmla="*/ 795214 w 1328590"/>
              <a:gd name="connsiteY137" fmla="*/ 307111 h 1075810"/>
              <a:gd name="connsiteX138" fmla="*/ 604190 w 1328590"/>
              <a:gd name="connsiteY138" fmla="*/ 115783 h 1075810"/>
              <a:gd name="connsiteX139" fmla="*/ 519840 w 1328590"/>
              <a:gd name="connsiteY139" fmla="*/ 93420 h 1075810"/>
              <a:gd name="connsiteX140" fmla="*/ 542168 w 1328590"/>
              <a:gd name="connsiteY140" fmla="*/ 94662 h 1075810"/>
              <a:gd name="connsiteX141" fmla="*/ 563256 w 1328590"/>
              <a:gd name="connsiteY141" fmla="*/ 93420 h 1075810"/>
              <a:gd name="connsiteX142" fmla="*/ 584342 w 1328590"/>
              <a:gd name="connsiteY142" fmla="*/ 94662 h 1075810"/>
              <a:gd name="connsiteX143" fmla="*/ 604190 w 1328590"/>
              <a:gd name="connsiteY143" fmla="*/ 93420 h 1075810"/>
              <a:gd name="connsiteX144" fmla="*/ 817540 w 1328590"/>
              <a:gd name="connsiteY144" fmla="*/ 307111 h 1075810"/>
              <a:gd name="connsiteX145" fmla="*/ 604190 w 1328590"/>
              <a:gd name="connsiteY145" fmla="*/ 520802 h 1075810"/>
              <a:gd name="connsiteX146" fmla="*/ 584342 w 1328590"/>
              <a:gd name="connsiteY146" fmla="*/ 519560 h 1075810"/>
              <a:gd name="connsiteX147" fmla="*/ 563256 w 1328590"/>
              <a:gd name="connsiteY147" fmla="*/ 520802 h 1075810"/>
              <a:gd name="connsiteX148" fmla="*/ 542168 w 1328590"/>
              <a:gd name="connsiteY148" fmla="*/ 519560 h 1075810"/>
              <a:gd name="connsiteX149" fmla="*/ 519840 w 1328590"/>
              <a:gd name="connsiteY149" fmla="*/ 520802 h 1075810"/>
              <a:gd name="connsiteX150" fmla="*/ 307730 w 1328590"/>
              <a:gd name="connsiteY150" fmla="*/ 307111 h 1075810"/>
              <a:gd name="connsiteX151" fmla="*/ 519840 w 1328590"/>
              <a:gd name="connsiteY151" fmla="*/ 93420 h 1075810"/>
              <a:gd name="connsiteX152" fmla="*/ 53592 w 1328590"/>
              <a:gd name="connsiteY152" fmla="*/ 32449 h 1075810"/>
              <a:gd name="connsiteX153" fmla="*/ 34898 w 1328590"/>
              <a:gd name="connsiteY153" fmla="*/ 52417 h 1075810"/>
              <a:gd name="connsiteX154" fmla="*/ 34898 w 1328590"/>
              <a:gd name="connsiteY154" fmla="*/ 575346 h 1075810"/>
              <a:gd name="connsiteX155" fmla="*/ 896114 w 1328590"/>
              <a:gd name="connsiteY155" fmla="*/ 575346 h 1075810"/>
              <a:gd name="connsiteX156" fmla="*/ 896114 w 1328590"/>
              <a:gd name="connsiteY156" fmla="*/ 431821 h 1075810"/>
              <a:gd name="connsiteX157" fmla="*/ 933504 w 1328590"/>
              <a:gd name="connsiteY157" fmla="*/ 394380 h 1075810"/>
              <a:gd name="connsiteX158" fmla="*/ 1115468 w 1328590"/>
              <a:gd name="connsiteY158" fmla="*/ 394380 h 1075810"/>
              <a:gd name="connsiteX159" fmla="*/ 1115468 w 1328590"/>
              <a:gd name="connsiteY159" fmla="*/ 52417 h 1075810"/>
              <a:gd name="connsiteX160" fmla="*/ 1095526 w 1328590"/>
              <a:gd name="connsiteY160" fmla="*/ 32449 h 1075810"/>
              <a:gd name="connsiteX161" fmla="*/ 53592 w 1328590"/>
              <a:gd name="connsiteY161" fmla="*/ 0 h 1075810"/>
              <a:gd name="connsiteX162" fmla="*/ 1095526 w 1328590"/>
              <a:gd name="connsiteY162" fmla="*/ 0 h 1075810"/>
              <a:gd name="connsiteX163" fmla="*/ 1149118 w 1328590"/>
              <a:gd name="connsiteY163" fmla="*/ 52417 h 1075810"/>
              <a:gd name="connsiteX164" fmla="*/ 1149118 w 1328590"/>
              <a:gd name="connsiteY164" fmla="*/ 394380 h 1075810"/>
              <a:gd name="connsiteX165" fmla="*/ 1291200 w 1328590"/>
              <a:gd name="connsiteY165" fmla="*/ 394380 h 1075810"/>
              <a:gd name="connsiteX166" fmla="*/ 1328590 w 1328590"/>
              <a:gd name="connsiteY166" fmla="*/ 431821 h 1075810"/>
              <a:gd name="connsiteX167" fmla="*/ 1328590 w 1328590"/>
              <a:gd name="connsiteY167" fmla="*/ 1038369 h 1075810"/>
              <a:gd name="connsiteX168" fmla="*/ 1291200 w 1328590"/>
              <a:gd name="connsiteY168" fmla="*/ 1075810 h 1075810"/>
              <a:gd name="connsiteX169" fmla="*/ 933504 w 1328590"/>
              <a:gd name="connsiteY169" fmla="*/ 1075810 h 1075810"/>
              <a:gd name="connsiteX170" fmla="*/ 896114 w 1328590"/>
              <a:gd name="connsiteY170" fmla="*/ 1038369 h 1075810"/>
              <a:gd name="connsiteX171" fmla="*/ 896114 w 1328590"/>
              <a:gd name="connsiteY171" fmla="*/ 952254 h 1075810"/>
              <a:gd name="connsiteX172" fmla="*/ 896114 w 1328590"/>
              <a:gd name="connsiteY172" fmla="*/ 951006 h 1075810"/>
              <a:gd name="connsiteX173" fmla="*/ 896114 w 1328590"/>
              <a:gd name="connsiteY173" fmla="*/ 948510 h 1075810"/>
              <a:gd name="connsiteX174" fmla="*/ 896114 w 1328590"/>
              <a:gd name="connsiteY174" fmla="*/ 788761 h 1075810"/>
              <a:gd name="connsiteX175" fmla="*/ 739076 w 1328590"/>
              <a:gd name="connsiteY175" fmla="*/ 788761 h 1075810"/>
              <a:gd name="connsiteX176" fmla="*/ 749046 w 1328590"/>
              <a:gd name="connsiteY176" fmla="*/ 936030 h 1075810"/>
              <a:gd name="connsiteX177" fmla="*/ 791422 w 1328590"/>
              <a:gd name="connsiteY177" fmla="*/ 1042113 h 1075810"/>
              <a:gd name="connsiteX178" fmla="*/ 843768 w 1328590"/>
              <a:gd name="connsiteY178" fmla="*/ 1042113 h 1075810"/>
              <a:gd name="connsiteX179" fmla="*/ 861216 w 1328590"/>
              <a:gd name="connsiteY179" fmla="*/ 1058338 h 1075810"/>
              <a:gd name="connsiteX180" fmla="*/ 843768 w 1328590"/>
              <a:gd name="connsiteY180" fmla="*/ 1075810 h 1075810"/>
              <a:gd name="connsiteX181" fmla="*/ 790174 w 1328590"/>
              <a:gd name="connsiteY181" fmla="*/ 1075810 h 1075810"/>
              <a:gd name="connsiteX182" fmla="*/ 358944 w 1328590"/>
              <a:gd name="connsiteY182" fmla="*/ 1075810 h 1075810"/>
              <a:gd name="connsiteX183" fmla="*/ 305352 w 1328590"/>
              <a:gd name="connsiteY183" fmla="*/ 1075810 h 1075810"/>
              <a:gd name="connsiteX184" fmla="*/ 289150 w 1328590"/>
              <a:gd name="connsiteY184" fmla="*/ 1058338 h 1075810"/>
              <a:gd name="connsiteX185" fmla="*/ 305352 w 1328590"/>
              <a:gd name="connsiteY185" fmla="*/ 1042113 h 1075810"/>
              <a:gd name="connsiteX186" fmla="*/ 357698 w 1328590"/>
              <a:gd name="connsiteY186" fmla="*/ 1042113 h 1075810"/>
              <a:gd name="connsiteX187" fmla="*/ 400072 w 1328590"/>
              <a:gd name="connsiteY187" fmla="*/ 936030 h 1075810"/>
              <a:gd name="connsiteX188" fmla="*/ 410044 w 1328590"/>
              <a:gd name="connsiteY188" fmla="*/ 788761 h 1075810"/>
              <a:gd name="connsiteX189" fmla="*/ 53592 w 1328590"/>
              <a:gd name="connsiteY189" fmla="*/ 788761 h 1075810"/>
              <a:gd name="connsiteX190" fmla="*/ 0 w 1328590"/>
              <a:gd name="connsiteY190" fmla="*/ 736343 h 1075810"/>
              <a:gd name="connsiteX191" fmla="*/ 0 w 1328590"/>
              <a:gd name="connsiteY191" fmla="*/ 52417 h 1075810"/>
              <a:gd name="connsiteX192" fmla="*/ 53592 w 1328590"/>
              <a:gd name="connsiteY192" fmla="*/ 0 h 107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328590" h="1075810">
                <a:moveTo>
                  <a:pt x="1108736" y="978144"/>
                </a:moveTo>
                <a:cubicBezTo>
                  <a:pt x="1120374" y="978144"/>
                  <a:pt x="1130718" y="987195"/>
                  <a:pt x="1130718" y="1000125"/>
                </a:cubicBezTo>
                <a:cubicBezTo>
                  <a:pt x="1130718" y="1011762"/>
                  <a:pt x="1120374" y="1020813"/>
                  <a:pt x="1108736" y="1020813"/>
                </a:cubicBezTo>
                <a:cubicBezTo>
                  <a:pt x="1097098" y="1020813"/>
                  <a:pt x="1088048" y="1011762"/>
                  <a:pt x="1088048" y="1000125"/>
                </a:cubicBezTo>
                <a:cubicBezTo>
                  <a:pt x="1088048" y="987195"/>
                  <a:pt x="1097098" y="978144"/>
                  <a:pt x="1108736" y="978144"/>
                </a:cubicBezTo>
                <a:close/>
                <a:moveTo>
                  <a:pt x="929764" y="967231"/>
                </a:moveTo>
                <a:lnTo>
                  <a:pt x="929764" y="1038369"/>
                </a:lnTo>
                <a:cubicBezTo>
                  <a:pt x="929764" y="1039617"/>
                  <a:pt x="931010" y="1042113"/>
                  <a:pt x="933504" y="1042113"/>
                </a:cubicBezTo>
                <a:lnTo>
                  <a:pt x="1291200" y="1042113"/>
                </a:lnTo>
                <a:cubicBezTo>
                  <a:pt x="1293694" y="1042113"/>
                  <a:pt x="1294940" y="1039617"/>
                  <a:pt x="1294940" y="1038369"/>
                </a:cubicBezTo>
                <a:lnTo>
                  <a:pt x="1294940" y="967231"/>
                </a:lnTo>
                <a:close/>
                <a:moveTo>
                  <a:pt x="444940" y="788761"/>
                </a:moveTo>
                <a:cubicBezTo>
                  <a:pt x="447434" y="798745"/>
                  <a:pt x="448680" y="811226"/>
                  <a:pt x="448680" y="824954"/>
                </a:cubicBezTo>
                <a:cubicBezTo>
                  <a:pt x="448680" y="871132"/>
                  <a:pt x="431232" y="984703"/>
                  <a:pt x="398826" y="1042113"/>
                </a:cubicBezTo>
                <a:lnTo>
                  <a:pt x="750292" y="1042113"/>
                </a:lnTo>
                <a:cubicBezTo>
                  <a:pt x="717888" y="984703"/>
                  <a:pt x="700438" y="871132"/>
                  <a:pt x="700438" y="824954"/>
                </a:cubicBezTo>
                <a:cubicBezTo>
                  <a:pt x="700438" y="811226"/>
                  <a:pt x="701686" y="798745"/>
                  <a:pt x="704178" y="788761"/>
                </a:cubicBezTo>
                <a:close/>
                <a:moveTo>
                  <a:pt x="1184876" y="681404"/>
                </a:moveTo>
                <a:cubicBezTo>
                  <a:pt x="1194160" y="681404"/>
                  <a:pt x="1202118" y="690380"/>
                  <a:pt x="1202118" y="700638"/>
                </a:cubicBezTo>
                <a:cubicBezTo>
                  <a:pt x="1202118" y="710896"/>
                  <a:pt x="1194160" y="718590"/>
                  <a:pt x="1184876" y="718590"/>
                </a:cubicBezTo>
                <a:cubicBezTo>
                  <a:pt x="1172938" y="718590"/>
                  <a:pt x="1164980" y="710896"/>
                  <a:pt x="1164980" y="700638"/>
                </a:cubicBezTo>
                <a:cubicBezTo>
                  <a:pt x="1164980" y="690380"/>
                  <a:pt x="1172938" y="681404"/>
                  <a:pt x="1184876" y="681404"/>
                </a:cubicBezTo>
                <a:close/>
                <a:moveTo>
                  <a:pt x="1111492" y="681404"/>
                </a:moveTo>
                <a:cubicBezTo>
                  <a:pt x="1121750" y="681404"/>
                  <a:pt x="1130726" y="690380"/>
                  <a:pt x="1130726" y="700638"/>
                </a:cubicBezTo>
                <a:cubicBezTo>
                  <a:pt x="1130726" y="710896"/>
                  <a:pt x="1121750" y="718590"/>
                  <a:pt x="1111492" y="718590"/>
                </a:cubicBezTo>
                <a:cubicBezTo>
                  <a:pt x="1101234" y="718590"/>
                  <a:pt x="1093542" y="710896"/>
                  <a:pt x="1093542" y="700638"/>
                </a:cubicBezTo>
                <a:cubicBezTo>
                  <a:pt x="1093542" y="690380"/>
                  <a:pt x="1101234" y="681404"/>
                  <a:pt x="1111492" y="681404"/>
                </a:cubicBezTo>
                <a:close/>
                <a:moveTo>
                  <a:pt x="1041338" y="681404"/>
                </a:moveTo>
                <a:cubicBezTo>
                  <a:pt x="1051594" y="681404"/>
                  <a:pt x="1059288" y="690380"/>
                  <a:pt x="1059288" y="700638"/>
                </a:cubicBezTo>
                <a:cubicBezTo>
                  <a:pt x="1059288" y="710896"/>
                  <a:pt x="1051594" y="718590"/>
                  <a:pt x="1041338" y="718590"/>
                </a:cubicBezTo>
                <a:cubicBezTo>
                  <a:pt x="1031080" y="718590"/>
                  <a:pt x="1022106" y="710896"/>
                  <a:pt x="1022106" y="700638"/>
                </a:cubicBezTo>
                <a:cubicBezTo>
                  <a:pt x="1022106" y="690380"/>
                  <a:pt x="1031080" y="681404"/>
                  <a:pt x="1041338" y="681404"/>
                </a:cubicBezTo>
                <a:close/>
                <a:moveTo>
                  <a:pt x="573642" y="642939"/>
                </a:moveTo>
                <a:cubicBezTo>
                  <a:pt x="593014" y="642939"/>
                  <a:pt x="608754" y="657719"/>
                  <a:pt x="608754" y="677425"/>
                </a:cubicBezTo>
                <a:cubicBezTo>
                  <a:pt x="608754" y="697132"/>
                  <a:pt x="593014" y="713144"/>
                  <a:pt x="573642" y="713144"/>
                </a:cubicBezTo>
                <a:cubicBezTo>
                  <a:pt x="554270" y="713144"/>
                  <a:pt x="538530" y="697132"/>
                  <a:pt x="538530" y="677425"/>
                </a:cubicBezTo>
                <a:cubicBezTo>
                  <a:pt x="538530" y="657719"/>
                  <a:pt x="554270" y="642939"/>
                  <a:pt x="573642" y="642939"/>
                </a:cubicBezTo>
                <a:close/>
                <a:moveTo>
                  <a:pt x="34898" y="609043"/>
                </a:moveTo>
                <a:lnTo>
                  <a:pt x="34898" y="736343"/>
                </a:lnTo>
                <a:cubicBezTo>
                  <a:pt x="34898" y="746328"/>
                  <a:pt x="43622" y="755064"/>
                  <a:pt x="53592" y="755064"/>
                </a:cubicBezTo>
                <a:lnTo>
                  <a:pt x="896114" y="755064"/>
                </a:lnTo>
                <a:lnTo>
                  <a:pt x="896114" y="609043"/>
                </a:lnTo>
                <a:close/>
                <a:moveTo>
                  <a:pt x="1071500" y="445112"/>
                </a:moveTo>
                <a:lnTo>
                  <a:pt x="1146032" y="445112"/>
                </a:lnTo>
                <a:cubicBezTo>
                  <a:pt x="1154874" y="445112"/>
                  <a:pt x="1163718" y="452177"/>
                  <a:pt x="1163718" y="460420"/>
                </a:cubicBezTo>
                <a:cubicBezTo>
                  <a:pt x="1163718" y="469840"/>
                  <a:pt x="1154874" y="476905"/>
                  <a:pt x="1146032" y="476905"/>
                </a:cubicBezTo>
                <a:lnTo>
                  <a:pt x="1071500" y="476905"/>
                </a:lnTo>
                <a:cubicBezTo>
                  <a:pt x="1061394" y="476905"/>
                  <a:pt x="1055078" y="469840"/>
                  <a:pt x="1055078" y="460420"/>
                </a:cubicBezTo>
                <a:cubicBezTo>
                  <a:pt x="1055078" y="452177"/>
                  <a:pt x="1061394" y="445112"/>
                  <a:pt x="1071500" y="445112"/>
                </a:cubicBezTo>
                <a:close/>
                <a:moveTo>
                  <a:pt x="933504" y="429325"/>
                </a:moveTo>
                <a:cubicBezTo>
                  <a:pt x="931010" y="429325"/>
                  <a:pt x="929764" y="430573"/>
                  <a:pt x="929764" y="431821"/>
                </a:cubicBezTo>
                <a:lnTo>
                  <a:pt x="929764" y="771289"/>
                </a:lnTo>
                <a:lnTo>
                  <a:pt x="929764" y="933534"/>
                </a:lnTo>
                <a:lnTo>
                  <a:pt x="1294940" y="933534"/>
                </a:lnTo>
                <a:lnTo>
                  <a:pt x="1294940" y="431821"/>
                </a:lnTo>
                <a:cubicBezTo>
                  <a:pt x="1294940" y="430573"/>
                  <a:pt x="1293694" y="429325"/>
                  <a:pt x="1291200" y="429325"/>
                </a:cubicBezTo>
                <a:lnTo>
                  <a:pt x="1131670" y="429325"/>
                </a:lnTo>
                <a:close/>
                <a:moveTo>
                  <a:pt x="1041338" y="285750"/>
                </a:moveTo>
                <a:cubicBezTo>
                  <a:pt x="1051594" y="285750"/>
                  <a:pt x="1059288" y="293709"/>
                  <a:pt x="1059288" y="304321"/>
                </a:cubicBezTo>
                <a:cubicBezTo>
                  <a:pt x="1059288" y="313606"/>
                  <a:pt x="1051594" y="322891"/>
                  <a:pt x="1041338" y="322891"/>
                </a:cubicBezTo>
                <a:cubicBezTo>
                  <a:pt x="1031080" y="322891"/>
                  <a:pt x="1022106" y="313606"/>
                  <a:pt x="1022106" y="304321"/>
                </a:cubicBezTo>
                <a:cubicBezTo>
                  <a:pt x="1022106" y="293709"/>
                  <a:pt x="1031080" y="285750"/>
                  <a:pt x="1041338" y="285750"/>
                </a:cubicBezTo>
                <a:close/>
                <a:moveTo>
                  <a:pt x="969236" y="285750"/>
                </a:moveTo>
                <a:cubicBezTo>
                  <a:pt x="979848" y="285750"/>
                  <a:pt x="987808" y="293709"/>
                  <a:pt x="987808" y="304321"/>
                </a:cubicBezTo>
                <a:cubicBezTo>
                  <a:pt x="987808" y="313606"/>
                  <a:pt x="979848" y="322891"/>
                  <a:pt x="969236" y="322891"/>
                </a:cubicBezTo>
                <a:cubicBezTo>
                  <a:pt x="958624" y="322891"/>
                  <a:pt x="950666" y="313606"/>
                  <a:pt x="950666" y="304321"/>
                </a:cubicBezTo>
                <a:cubicBezTo>
                  <a:pt x="950666" y="293709"/>
                  <a:pt x="958624" y="285750"/>
                  <a:pt x="969236" y="285750"/>
                </a:cubicBezTo>
                <a:close/>
                <a:moveTo>
                  <a:pt x="898462" y="285750"/>
                </a:moveTo>
                <a:cubicBezTo>
                  <a:pt x="908720" y="285750"/>
                  <a:pt x="916412" y="293709"/>
                  <a:pt x="916412" y="304321"/>
                </a:cubicBezTo>
                <a:cubicBezTo>
                  <a:pt x="916412" y="313606"/>
                  <a:pt x="908720" y="322891"/>
                  <a:pt x="898462" y="322891"/>
                </a:cubicBezTo>
                <a:cubicBezTo>
                  <a:pt x="886922" y="322891"/>
                  <a:pt x="879230" y="313606"/>
                  <a:pt x="879230" y="304321"/>
                </a:cubicBezTo>
                <a:cubicBezTo>
                  <a:pt x="879230" y="293709"/>
                  <a:pt x="886922" y="285750"/>
                  <a:pt x="898462" y="285750"/>
                </a:cubicBezTo>
                <a:close/>
                <a:moveTo>
                  <a:pt x="250030" y="285750"/>
                </a:moveTo>
                <a:cubicBezTo>
                  <a:pt x="260288" y="285750"/>
                  <a:pt x="267980" y="293709"/>
                  <a:pt x="267980" y="304321"/>
                </a:cubicBezTo>
                <a:cubicBezTo>
                  <a:pt x="267980" y="313606"/>
                  <a:pt x="260288" y="322891"/>
                  <a:pt x="250030" y="322891"/>
                </a:cubicBezTo>
                <a:cubicBezTo>
                  <a:pt x="239774" y="322891"/>
                  <a:pt x="230798" y="313606"/>
                  <a:pt x="230798" y="304321"/>
                </a:cubicBezTo>
                <a:cubicBezTo>
                  <a:pt x="230798" y="293709"/>
                  <a:pt x="239774" y="285750"/>
                  <a:pt x="250030" y="285750"/>
                </a:cubicBezTo>
                <a:close/>
                <a:moveTo>
                  <a:pt x="177928" y="285750"/>
                </a:moveTo>
                <a:cubicBezTo>
                  <a:pt x="188540" y="285750"/>
                  <a:pt x="196500" y="293709"/>
                  <a:pt x="196500" y="304321"/>
                </a:cubicBezTo>
                <a:cubicBezTo>
                  <a:pt x="196500" y="313606"/>
                  <a:pt x="188540" y="322891"/>
                  <a:pt x="177928" y="322891"/>
                </a:cubicBezTo>
                <a:cubicBezTo>
                  <a:pt x="167316" y="322891"/>
                  <a:pt x="159358" y="313606"/>
                  <a:pt x="159358" y="304321"/>
                </a:cubicBezTo>
                <a:cubicBezTo>
                  <a:pt x="159358" y="293709"/>
                  <a:pt x="167316" y="285750"/>
                  <a:pt x="177928" y="285750"/>
                </a:cubicBezTo>
                <a:close/>
                <a:moveTo>
                  <a:pt x="105874" y="285750"/>
                </a:moveTo>
                <a:cubicBezTo>
                  <a:pt x="116130" y="285750"/>
                  <a:pt x="125106" y="293709"/>
                  <a:pt x="125106" y="304321"/>
                </a:cubicBezTo>
                <a:cubicBezTo>
                  <a:pt x="125106" y="313606"/>
                  <a:pt x="116130" y="322891"/>
                  <a:pt x="105874" y="322891"/>
                </a:cubicBezTo>
                <a:cubicBezTo>
                  <a:pt x="95616" y="322891"/>
                  <a:pt x="87922" y="313606"/>
                  <a:pt x="87922" y="304321"/>
                </a:cubicBezTo>
                <a:cubicBezTo>
                  <a:pt x="87922" y="293709"/>
                  <a:pt x="95616" y="285750"/>
                  <a:pt x="105874" y="285750"/>
                </a:cubicBezTo>
                <a:close/>
                <a:moveTo>
                  <a:pt x="606006" y="208817"/>
                </a:moveTo>
                <a:cubicBezTo>
                  <a:pt x="612066" y="208817"/>
                  <a:pt x="616916" y="215131"/>
                  <a:pt x="616916" y="221446"/>
                </a:cubicBezTo>
                <a:lnTo>
                  <a:pt x="616916" y="236600"/>
                </a:lnTo>
                <a:cubicBezTo>
                  <a:pt x="626614" y="239126"/>
                  <a:pt x="638736" y="245440"/>
                  <a:pt x="641160" y="259332"/>
                </a:cubicBezTo>
                <a:cubicBezTo>
                  <a:pt x="642372" y="265646"/>
                  <a:pt x="638736" y="271961"/>
                  <a:pt x="632674" y="273224"/>
                </a:cubicBezTo>
                <a:cubicBezTo>
                  <a:pt x="627826" y="274487"/>
                  <a:pt x="621764" y="270698"/>
                  <a:pt x="620552" y="264384"/>
                </a:cubicBezTo>
                <a:cubicBezTo>
                  <a:pt x="619340" y="259332"/>
                  <a:pt x="609642" y="258069"/>
                  <a:pt x="608430" y="258069"/>
                </a:cubicBezTo>
                <a:cubicBezTo>
                  <a:pt x="603582" y="258069"/>
                  <a:pt x="598732" y="259332"/>
                  <a:pt x="595096" y="263121"/>
                </a:cubicBezTo>
                <a:cubicBezTo>
                  <a:pt x="591460" y="266909"/>
                  <a:pt x="589034" y="273224"/>
                  <a:pt x="587822" y="278275"/>
                </a:cubicBezTo>
                <a:cubicBezTo>
                  <a:pt x="587822" y="288378"/>
                  <a:pt x="596308" y="299744"/>
                  <a:pt x="606006" y="299744"/>
                </a:cubicBezTo>
                <a:cubicBezTo>
                  <a:pt x="629038" y="301007"/>
                  <a:pt x="647220" y="321213"/>
                  <a:pt x="646008" y="345208"/>
                </a:cubicBezTo>
                <a:cubicBezTo>
                  <a:pt x="644796" y="362888"/>
                  <a:pt x="632674" y="379306"/>
                  <a:pt x="616916" y="384357"/>
                </a:cubicBezTo>
                <a:lnTo>
                  <a:pt x="616916" y="398249"/>
                </a:lnTo>
                <a:cubicBezTo>
                  <a:pt x="616916" y="404563"/>
                  <a:pt x="612066" y="410878"/>
                  <a:pt x="606006" y="410878"/>
                </a:cubicBezTo>
                <a:cubicBezTo>
                  <a:pt x="599944" y="410878"/>
                  <a:pt x="595096" y="404563"/>
                  <a:pt x="595096" y="398249"/>
                </a:cubicBezTo>
                <a:lnTo>
                  <a:pt x="595096" y="385620"/>
                </a:lnTo>
                <a:cubicBezTo>
                  <a:pt x="585398" y="384357"/>
                  <a:pt x="574488" y="376780"/>
                  <a:pt x="570852" y="359100"/>
                </a:cubicBezTo>
                <a:cubicBezTo>
                  <a:pt x="569640" y="352785"/>
                  <a:pt x="573276" y="347734"/>
                  <a:pt x="579338" y="346471"/>
                </a:cubicBezTo>
                <a:cubicBezTo>
                  <a:pt x="585398" y="345208"/>
                  <a:pt x="591460" y="348997"/>
                  <a:pt x="591460" y="355311"/>
                </a:cubicBezTo>
                <a:cubicBezTo>
                  <a:pt x="593884" y="364151"/>
                  <a:pt x="602370" y="364151"/>
                  <a:pt x="603582" y="364151"/>
                </a:cubicBezTo>
                <a:cubicBezTo>
                  <a:pt x="613280" y="364151"/>
                  <a:pt x="624188" y="355311"/>
                  <a:pt x="624188" y="343945"/>
                </a:cubicBezTo>
                <a:cubicBezTo>
                  <a:pt x="624188" y="332579"/>
                  <a:pt x="615704" y="323739"/>
                  <a:pt x="604794" y="322476"/>
                </a:cubicBezTo>
                <a:cubicBezTo>
                  <a:pt x="581762" y="319950"/>
                  <a:pt x="566002" y="301007"/>
                  <a:pt x="566002" y="277012"/>
                </a:cubicBezTo>
                <a:cubicBezTo>
                  <a:pt x="566002" y="265646"/>
                  <a:pt x="572064" y="255543"/>
                  <a:pt x="579338" y="246703"/>
                </a:cubicBezTo>
                <a:cubicBezTo>
                  <a:pt x="584186" y="242915"/>
                  <a:pt x="590248" y="239126"/>
                  <a:pt x="595096" y="237863"/>
                </a:cubicBezTo>
                <a:lnTo>
                  <a:pt x="595096" y="221446"/>
                </a:lnTo>
                <a:cubicBezTo>
                  <a:pt x="595096" y="215131"/>
                  <a:pt x="599944" y="208817"/>
                  <a:pt x="606006" y="208817"/>
                </a:cubicBezTo>
                <a:close/>
                <a:moveTo>
                  <a:pt x="606592" y="159878"/>
                </a:moveTo>
                <a:cubicBezTo>
                  <a:pt x="525354" y="159878"/>
                  <a:pt x="456614" y="227367"/>
                  <a:pt x="456614" y="309854"/>
                </a:cubicBezTo>
                <a:cubicBezTo>
                  <a:pt x="456614" y="392341"/>
                  <a:pt x="525354" y="459831"/>
                  <a:pt x="606592" y="459831"/>
                </a:cubicBezTo>
                <a:cubicBezTo>
                  <a:pt x="689080" y="459831"/>
                  <a:pt x="756570" y="392341"/>
                  <a:pt x="756570" y="309854"/>
                </a:cubicBezTo>
                <a:cubicBezTo>
                  <a:pt x="756570" y="227367"/>
                  <a:pt x="689080" y="159878"/>
                  <a:pt x="606592" y="159878"/>
                </a:cubicBezTo>
                <a:close/>
                <a:moveTo>
                  <a:pt x="475186" y="138146"/>
                </a:moveTo>
                <a:cubicBezTo>
                  <a:pt x="414406" y="170448"/>
                  <a:pt x="372232" y="233810"/>
                  <a:pt x="372232" y="307111"/>
                </a:cubicBezTo>
                <a:cubicBezTo>
                  <a:pt x="372232" y="380412"/>
                  <a:pt x="414406" y="443774"/>
                  <a:pt x="475186" y="476076"/>
                </a:cubicBezTo>
                <a:cubicBezTo>
                  <a:pt x="424330" y="437562"/>
                  <a:pt x="392078" y="376685"/>
                  <a:pt x="392078" y="307111"/>
                </a:cubicBezTo>
                <a:cubicBezTo>
                  <a:pt x="392078" y="237537"/>
                  <a:pt x="424330" y="177902"/>
                  <a:pt x="475186" y="138146"/>
                </a:cubicBezTo>
                <a:close/>
                <a:moveTo>
                  <a:pt x="606592" y="137382"/>
                </a:moveTo>
                <a:cubicBezTo>
                  <a:pt x="701578" y="137382"/>
                  <a:pt x="779068" y="214869"/>
                  <a:pt x="779068" y="309854"/>
                </a:cubicBezTo>
                <a:cubicBezTo>
                  <a:pt x="779068" y="404839"/>
                  <a:pt x="701578" y="482327"/>
                  <a:pt x="606592" y="482327"/>
                </a:cubicBezTo>
                <a:cubicBezTo>
                  <a:pt x="511606" y="482327"/>
                  <a:pt x="434118" y="404839"/>
                  <a:pt x="434118" y="309854"/>
                </a:cubicBezTo>
                <a:cubicBezTo>
                  <a:pt x="434118" y="214869"/>
                  <a:pt x="511606" y="137382"/>
                  <a:pt x="606592" y="137382"/>
                </a:cubicBezTo>
                <a:close/>
                <a:moveTo>
                  <a:pt x="437974" y="135661"/>
                </a:moveTo>
                <a:cubicBezTo>
                  <a:pt x="374712" y="165478"/>
                  <a:pt x="328818" y="231325"/>
                  <a:pt x="328818" y="307111"/>
                </a:cubicBezTo>
                <a:cubicBezTo>
                  <a:pt x="328818" y="382897"/>
                  <a:pt x="374712" y="448744"/>
                  <a:pt x="437974" y="479803"/>
                </a:cubicBezTo>
                <a:cubicBezTo>
                  <a:pt x="384636" y="440047"/>
                  <a:pt x="351144" y="377927"/>
                  <a:pt x="351144" y="307111"/>
                </a:cubicBezTo>
                <a:cubicBezTo>
                  <a:pt x="351144" y="236295"/>
                  <a:pt x="384636" y="174175"/>
                  <a:pt x="437974" y="135661"/>
                </a:cubicBezTo>
                <a:close/>
                <a:moveTo>
                  <a:pt x="604190" y="115783"/>
                </a:moveTo>
                <a:cubicBezTo>
                  <a:pt x="498754" y="115783"/>
                  <a:pt x="413166" y="201508"/>
                  <a:pt x="413166" y="307111"/>
                </a:cubicBezTo>
                <a:cubicBezTo>
                  <a:pt x="413166" y="412714"/>
                  <a:pt x="498754" y="498439"/>
                  <a:pt x="604190" y="498439"/>
                </a:cubicBezTo>
                <a:cubicBezTo>
                  <a:pt x="709624" y="498439"/>
                  <a:pt x="795214" y="412714"/>
                  <a:pt x="795214" y="307111"/>
                </a:cubicBezTo>
                <a:cubicBezTo>
                  <a:pt x="795214" y="201508"/>
                  <a:pt x="709624" y="115783"/>
                  <a:pt x="604190" y="115783"/>
                </a:cubicBezTo>
                <a:close/>
                <a:moveTo>
                  <a:pt x="519840" y="93420"/>
                </a:moveTo>
                <a:cubicBezTo>
                  <a:pt x="527284" y="93420"/>
                  <a:pt x="533486" y="94662"/>
                  <a:pt x="542168" y="94662"/>
                </a:cubicBezTo>
                <a:cubicBezTo>
                  <a:pt x="548370" y="94662"/>
                  <a:pt x="555814" y="93420"/>
                  <a:pt x="563256" y="93420"/>
                </a:cubicBezTo>
                <a:cubicBezTo>
                  <a:pt x="570698" y="93420"/>
                  <a:pt x="576900" y="94662"/>
                  <a:pt x="584342" y="94662"/>
                </a:cubicBezTo>
                <a:cubicBezTo>
                  <a:pt x="590544" y="94662"/>
                  <a:pt x="596746" y="93420"/>
                  <a:pt x="604190" y="93420"/>
                </a:cubicBezTo>
                <a:cubicBezTo>
                  <a:pt x="722028" y="93420"/>
                  <a:pt x="817540" y="189084"/>
                  <a:pt x="817540" y="307111"/>
                </a:cubicBezTo>
                <a:cubicBezTo>
                  <a:pt x="817540" y="425138"/>
                  <a:pt x="722028" y="520802"/>
                  <a:pt x="604190" y="520802"/>
                </a:cubicBezTo>
                <a:cubicBezTo>
                  <a:pt x="596746" y="520802"/>
                  <a:pt x="590544" y="519560"/>
                  <a:pt x="584342" y="519560"/>
                </a:cubicBezTo>
                <a:cubicBezTo>
                  <a:pt x="576900" y="519560"/>
                  <a:pt x="570698" y="520802"/>
                  <a:pt x="563256" y="520802"/>
                </a:cubicBezTo>
                <a:cubicBezTo>
                  <a:pt x="555814" y="520802"/>
                  <a:pt x="548370" y="519560"/>
                  <a:pt x="542168" y="519560"/>
                </a:cubicBezTo>
                <a:cubicBezTo>
                  <a:pt x="533486" y="519560"/>
                  <a:pt x="527284" y="520802"/>
                  <a:pt x="519840" y="520802"/>
                </a:cubicBezTo>
                <a:cubicBezTo>
                  <a:pt x="403242" y="520802"/>
                  <a:pt x="307730" y="425138"/>
                  <a:pt x="307730" y="307111"/>
                </a:cubicBezTo>
                <a:cubicBezTo>
                  <a:pt x="307730" y="189084"/>
                  <a:pt x="403242" y="93420"/>
                  <a:pt x="519840" y="93420"/>
                </a:cubicBezTo>
                <a:close/>
                <a:moveTo>
                  <a:pt x="53592" y="32449"/>
                </a:moveTo>
                <a:cubicBezTo>
                  <a:pt x="43622" y="32449"/>
                  <a:pt x="34898" y="41185"/>
                  <a:pt x="34898" y="52417"/>
                </a:cubicBezTo>
                <a:lnTo>
                  <a:pt x="34898" y="575346"/>
                </a:lnTo>
                <a:lnTo>
                  <a:pt x="896114" y="575346"/>
                </a:lnTo>
                <a:lnTo>
                  <a:pt x="896114" y="431821"/>
                </a:lnTo>
                <a:cubicBezTo>
                  <a:pt x="896114" y="411853"/>
                  <a:pt x="913562" y="394380"/>
                  <a:pt x="933504" y="394380"/>
                </a:cubicBezTo>
                <a:lnTo>
                  <a:pt x="1115468" y="394380"/>
                </a:lnTo>
                <a:lnTo>
                  <a:pt x="1115468" y="52417"/>
                </a:lnTo>
                <a:cubicBezTo>
                  <a:pt x="1115468" y="41185"/>
                  <a:pt x="1106744" y="32449"/>
                  <a:pt x="1095526" y="32449"/>
                </a:cubicBezTo>
                <a:close/>
                <a:moveTo>
                  <a:pt x="53592" y="0"/>
                </a:moveTo>
                <a:lnTo>
                  <a:pt x="1095526" y="0"/>
                </a:lnTo>
                <a:cubicBezTo>
                  <a:pt x="1124192" y="0"/>
                  <a:pt x="1149118" y="23712"/>
                  <a:pt x="1149118" y="52417"/>
                </a:cubicBezTo>
                <a:lnTo>
                  <a:pt x="1149118" y="394380"/>
                </a:lnTo>
                <a:lnTo>
                  <a:pt x="1291200" y="394380"/>
                </a:lnTo>
                <a:cubicBezTo>
                  <a:pt x="1311142" y="394380"/>
                  <a:pt x="1328590" y="411853"/>
                  <a:pt x="1328590" y="431821"/>
                </a:cubicBezTo>
                <a:lnTo>
                  <a:pt x="1328590" y="1038369"/>
                </a:lnTo>
                <a:cubicBezTo>
                  <a:pt x="1328590" y="1059586"/>
                  <a:pt x="1311142" y="1075810"/>
                  <a:pt x="1291200" y="1075810"/>
                </a:cubicBezTo>
                <a:lnTo>
                  <a:pt x="933504" y="1075810"/>
                </a:lnTo>
                <a:cubicBezTo>
                  <a:pt x="913562" y="1075810"/>
                  <a:pt x="896114" y="1059586"/>
                  <a:pt x="896114" y="1038369"/>
                </a:cubicBezTo>
                <a:lnTo>
                  <a:pt x="896114" y="952254"/>
                </a:lnTo>
                <a:cubicBezTo>
                  <a:pt x="896114" y="951006"/>
                  <a:pt x="896114" y="951006"/>
                  <a:pt x="896114" y="951006"/>
                </a:cubicBezTo>
                <a:cubicBezTo>
                  <a:pt x="896114" y="949758"/>
                  <a:pt x="896114" y="948510"/>
                  <a:pt x="896114" y="948510"/>
                </a:cubicBezTo>
                <a:lnTo>
                  <a:pt x="896114" y="788761"/>
                </a:lnTo>
                <a:lnTo>
                  <a:pt x="739076" y="788761"/>
                </a:lnTo>
                <a:cubicBezTo>
                  <a:pt x="731598" y="801242"/>
                  <a:pt x="731598" y="862395"/>
                  <a:pt x="749046" y="936030"/>
                </a:cubicBezTo>
                <a:cubicBezTo>
                  <a:pt x="765248" y="1008416"/>
                  <a:pt x="783944" y="1038369"/>
                  <a:pt x="791422" y="1042113"/>
                </a:cubicBezTo>
                <a:lnTo>
                  <a:pt x="843768" y="1042113"/>
                </a:lnTo>
                <a:cubicBezTo>
                  <a:pt x="853738" y="1042113"/>
                  <a:pt x="861216" y="1049601"/>
                  <a:pt x="861216" y="1058338"/>
                </a:cubicBezTo>
                <a:cubicBezTo>
                  <a:pt x="861216" y="1067074"/>
                  <a:pt x="853738" y="1075810"/>
                  <a:pt x="843768" y="1075810"/>
                </a:cubicBezTo>
                <a:lnTo>
                  <a:pt x="790174" y="1075810"/>
                </a:lnTo>
                <a:lnTo>
                  <a:pt x="358944" y="1075810"/>
                </a:lnTo>
                <a:lnTo>
                  <a:pt x="305352" y="1075810"/>
                </a:lnTo>
                <a:cubicBezTo>
                  <a:pt x="295380" y="1075810"/>
                  <a:pt x="289150" y="1067074"/>
                  <a:pt x="289150" y="1058338"/>
                </a:cubicBezTo>
                <a:cubicBezTo>
                  <a:pt x="289150" y="1049601"/>
                  <a:pt x="295380" y="1042113"/>
                  <a:pt x="305352" y="1042113"/>
                </a:cubicBezTo>
                <a:lnTo>
                  <a:pt x="357698" y="1042113"/>
                </a:lnTo>
                <a:cubicBezTo>
                  <a:pt x="365176" y="1038369"/>
                  <a:pt x="383870" y="1008416"/>
                  <a:pt x="400072" y="936030"/>
                </a:cubicBezTo>
                <a:cubicBezTo>
                  <a:pt x="417522" y="862395"/>
                  <a:pt x="417522" y="801242"/>
                  <a:pt x="410044" y="788761"/>
                </a:cubicBezTo>
                <a:lnTo>
                  <a:pt x="53592" y="788761"/>
                </a:lnTo>
                <a:cubicBezTo>
                  <a:pt x="24926" y="788761"/>
                  <a:pt x="0" y="765048"/>
                  <a:pt x="0" y="736343"/>
                </a:cubicBezTo>
                <a:lnTo>
                  <a:pt x="0" y="52417"/>
                </a:lnTo>
                <a:cubicBezTo>
                  <a:pt x="0" y="23712"/>
                  <a:pt x="24926" y="0"/>
                  <a:pt x="535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1" name="Freeform 360">
            <a:extLst>
              <a:ext uri="{FF2B5EF4-FFF2-40B4-BE49-F238E27FC236}">
                <a16:creationId xmlns:a16="http://schemas.microsoft.com/office/drawing/2014/main" id="{211DEAA0-D936-6D40-91ED-33B14DC95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177" y="3302612"/>
            <a:ext cx="637442" cy="637442"/>
          </a:xfrm>
          <a:custGeom>
            <a:avLst/>
            <a:gdLst>
              <a:gd name="T0" fmla="*/ 510 w 511"/>
              <a:gd name="T1" fmla="*/ 254 h 510"/>
              <a:gd name="T2" fmla="*/ 510 w 511"/>
              <a:gd name="T3" fmla="*/ 254 h 510"/>
              <a:gd name="T4" fmla="*/ 254 w 511"/>
              <a:gd name="T5" fmla="*/ 509 h 510"/>
              <a:gd name="T6" fmla="*/ 254 w 511"/>
              <a:gd name="T7" fmla="*/ 509 h 510"/>
              <a:gd name="T8" fmla="*/ 0 w 511"/>
              <a:gd name="T9" fmla="*/ 254 h 510"/>
              <a:gd name="T10" fmla="*/ 0 w 511"/>
              <a:gd name="T11" fmla="*/ 254 h 510"/>
              <a:gd name="T12" fmla="*/ 254 w 511"/>
              <a:gd name="T13" fmla="*/ 0 h 510"/>
              <a:gd name="T14" fmla="*/ 254 w 511"/>
              <a:gd name="T15" fmla="*/ 0 h 510"/>
              <a:gd name="T16" fmla="*/ 510 w 511"/>
              <a:gd name="T17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0">
                <a:moveTo>
                  <a:pt x="510" y="254"/>
                </a:moveTo>
                <a:lnTo>
                  <a:pt x="510" y="254"/>
                </a:lnTo>
                <a:cubicBezTo>
                  <a:pt x="510" y="395"/>
                  <a:pt x="395" y="509"/>
                  <a:pt x="254" y="509"/>
                </a:cubicBezTo>
                <a:lnTo>
                  <a:pt x="254" y="509"/>
                </a:lnTo>
                <a:cubicBezTo>
                  <a:pt x="114" y="509"/>
                  <a:pt x="0" y="395"/>
                  <a:pt x="0" y="254"/>
                </a:cubicBezTo>
                <a:lnTo>
                  <a:pt x="0" y="254"/>
                </a:lnTo>
                <a:cubicBezTo>
                  <a:pt x="0" y="113"/>
                  <a:pt x="114" y="0"/>
                  <a:pt x="254" y="0"/>
                </a:cubicBezTo>
                <a:lnTo>
                  <a:pt x="254" y="0"/>
                </a:lnTo>
                <a:cubicBezTo>
                  <a:pt x="395" y="0"/>
                  <a:pt x="510" y="113"/>
                  <a:pt x="510" y="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2" name="Line 361">
            <a:extLst>
              <a:ext uri="{FF2B5EF4-FFF2-40B4-BE49-F238E27FC236}">
                <a16:creationId xmlns:a16="http://schemas.microsoft.com/office/drawing/2014/main" id="{D6E613AD-95F4-A745-8DF6-B8A18D346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6401" y="3769702"/>
            <a:ext cx="5497" cy="3901587"/>
          </a:xfrm>
          <a:prstGeom prst="line">
            <a:avLst/>
          </a:prstGeom>
          <a:noFill/>
          <a:ln w="38100" cap="flat">
            <a:solidFill>
              <a:schemeClr val="accent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42" name="Freeform 441">
            <a:extLst>
              <a:ext uri="{FF2B5EF4-FFF2-40B4-BE49-F238E27FC236}">
                <a16:creationId xmlns:a16="http://schemas.microsoft.com/office/drawing/2014/main" id="{F488C537-07C1-5D47-9D09-0CABE06B5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564" y="6270016"/>
            <a:ext cx="2670664" cy="2665167"/>
          </a:xfrm>
          <a:custGeom>
            <a:avLst/>
            <a:gdLst>
              <a:gd name="T0" fmla="*/ 2141 w 2142"/>
              <a:gd name="T1" fmla="*/ 1069 h 2140"/>
              <a:gd name="T2" fmla="*/ 2141 w 2142"/>
              <a:gd name="T3" fmla="*/ 1069 h 2140"/>
              <a:gd name="T4" fmla="*/ 1070 w 2142"/>
              <a:gd name="T5" fmla="*/ 2139 h 2140"/>
              <a:gd name="T6" fmla="*/ 1070 w 2142"/>
              <a:gd name="T7" fmla="*/ 2139 h 2140"/>
              <a:gd name="T8" fmla="*/ 0 w 2142"/>
              <a:gd name="T9" fmla="*/ 1069 h 2140"/>
              <a:gd name="T10" fmla="*/ 0 w 2142"/>
              <a:gd name="T11" fmla="*/ 1069 h 2140"/>
              <a:gd name="T12" fmla="*/ 1070 w 2142"/>
              <a:gd name="T13" fmla="*/ 0 h 2140"/>
              <a:gd name="T14" fmla="*/ 1070 w 2142"/>
              <a:gd name="T15" fmla="*/ 0 h 2140"/>
              <a:gd name="T16" fmla="*/ 2141 w 2142"/>
              <a:gd name="T17" fmla="*/ 1069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2" h="2140">
                <a:moveTo>
                  <a:pt x="2141" y="1069"/>
                </a:moveTo>
                <a:lnTo>
                  <a:pt x="2141" y="1069"/>
                </a:lnTo>
                <a:cubicBezTo>
                  <a:pt x="2141" y="1660"/>
                  <a:pt x="1662" y="2139"/>
                  <a:pt x="1070" y="2139"/>
                </a:cubicBezTo>
                <a:lnTo>
                  <a:pt x="1070" y="2139"/>
                </a:lnTo>
                <a:cubicBezTo>
                  <a:pt x="480" y="2139"/>
                  <a:pt x="0" y="1660"/>
                  <a:pt x="0" y="1069"/>
                </a:cubicBezTo>
                <a:lnTo>
                  <a:pt x="0" y="1069"/>
                </a:lnTo>
                <a:cubicBezTo>
                  <a:pt x="0" y="477"/>
                  <a:pt x="480" y="0"/>
                  <a:pt x="1070" y="0"/>
                </a:cubicBezTo>
                <a:lnTo>
                  <a:pt x="1070" y="0"/>
                </a:lnTo>
                <a:cubicBezTo>
                  <a:pt x="1662" y="0"/>
                  <a:pt x="2141" y="477"/>
                  <a:pt x="2141" y="10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1" name="Freeform 650">
            <a:extLst>
              <a:ext uri="{FF2B5EF4-FFF2-40B4-BE49-F238E27FC236}">
                <a16:creationId xmlns:a16="http://schemas.microsoft.com/office/drawing/2014/main" id="{5EB5CAA7-150C-5A46-92C5-6B7AA411C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436" y="6991769"/>
            <a:ext cx="1217610" cy="1216805"/>
          </a:xfrm>
          <a:custGeom>
            <a:avLst/>
            <a:gdLst>
              <a:gd name="connsiteX0" fmla="*/ 33590 w 1217610"/>
              <a:gd name="connsiteY0" fmla="*/ 1140916 h 1216805"/>
              <a:gd name="connsiteX1" fmla="*/ 33590 w 1217610"/>
              <a:gd name="connsiteY1" fmla="*/ 1159577 h 1216805"/>
              <a:gd name="connsiteX2" fmla="*/ 58472 w 1217610"/>
              <a:gd name="connsiteY2" fmla="*/ 1183215 h 1216805"/>
              <a:gd name="connsiteX3" fmla="*/ 1063695 w 1217610"/>
              <a:gd name="connsiteY3" fmla="*/ 1183215 h 1216805"/>
              <a:gd name="connsiteX4" fmla="*/ 1087332 w 1217610"/>
              <a:gd name="connsiteY4" fmla="*/ 1159577 h 1216805"/>
              <a:gd name="connsiteX5" fmla="*/ 1087332 w 1217610"/>
              <a:gd name="connsiteY5" fmla="*/ 1140916 h 1216805"/>
              <a:gd name="connsiteX6" fmla="*/ 1063695 w 1217610"/>
              <a:gd name="connsiteY6" fmla="*/ 1145892 h 1216805"/>
              <a:gd name="connsiteX7" fmla="*/ 58472 w 1217610"/>
              <a:gd name="connsiteY7" fmla="*/ 1145892 h 1216805"/>
              <a:gd name="connsiteX8" fmla="*/ 33590 w 1217610"/>
              <a:gd name="connsiteY8" fmla="*/ 1140916 h 1216805"/>
              <a:gd name="connsiteX9" fmla="*/ 33590 w 1217610"/>
              <a:gd name="connsiteY9" fmla="*/ 1083688 h 1216805"/>
              <a:gd name="connsiteX10" fmla="*/ 33590 w 1217610"/>
              <a:gd name="connsiteY10" fmla="*/ 1087420 h 1216805"/>
              <a:gd name="connsiteX11" fmla="*/ 58472 w 1217610"/>
              <a:gd name="connsiteY11" fmla="*/ 1111058 h 1216805"/>
              <a:gd name="connsiteX12" fmla="*/ 1063695 w 1217610"/>
              <a:gd name="connsiteY12" fmla="*/ 1111058 h 1216805"/>
              <a:gd name="connsiteX13" fmla="*/ 1087332 w 1217610"/>
              <a:gd name="connsiteY13" fmla="*/ 1087420 h 1216805"/>
              <a:gd name="connsiteX14" fmla="*/ 1087332 w 1217610"/>
              <a:gd name="connsiteY14" fmla="*/ 1083688 h 1216805"/>
              <a:gd name="connsiteX15" fmla="*/ 1063695 w 1217610"/>
              <a:gd name="connsiteY15" fmla="*/ 1088664 h 1216805"/>
              <a:gd name="connsiteX16" fmla="*/ 58472 w 1217610"/>
              <a:gd name="connsiteY16" fmla="*/ 1088664 h 1216805"/>
              <a:gd name="connsiteX17" fmla="*/ 33590 w 1217610"/>
              <a:gd name="connsiteY17" fmla="*/ 1083688 h 1216805"/>
              <a:gd name="connsiteX18" fmla="*/ 433882 w 1217610"/>
              <a:gd name="connsiteY18" fmla="*/ 833386 h 1216805"/>
              <a:gd name="connsiteX19" fmla="*/ 773812 w 1217610"/>
              <a:gd name="connsiteY19" fmla="*/ 833386 h 1216805"/>
              <a:gd name="connsiteX20" fmla="*/ 790058 w 1217610"/>
              <a:gd name="connsiteY20" fmla="*/ 848694 h 1216805"/>
              <a:gd name="connsiteX21" fmla="*/ 773812 w 1217610"/>
              <a:gd name="connsiteY21" fmla="*/ 865180 h 1216805"/>
              <a:gd name="connsiteX22" fmla="*/ 433882 w 1217610"/>
              <a:gd name="connsiteY22" fmla="*/ 865180 h 1216805"/>
              <a:gd name="connsiteX23" fmla="*/ 417635 w 1217610"/>
              <a:gd name="connsiteY23" fmla="*/ 848694 h 1216805"/>
              <a:gd name="connsiteX24" fmla="*/ 433882 w 1217610"/>
              <a:gd name="connsiteY24" fmla="*/ 833386 h 1216805"/>
              <a:gd name="connsiteX25" fmla="*/ 914404 w 1217610"/>
              <a:gd name="connsiteY25" fmla="*/ 786351 h 1216805"/>
              <a:gd name="connsiteX26" fmla="*/ 929333 w 1217610"/>
              <a:gd name="connsiteY26" fmla="*/ 860996 h 1216805"/>
              <a:gd name="connsiteX27" fmla="*/ 980341 w 1217610"/>
              <a:gd name="connsiteY27" fmla="*/ 803768 h 1216805"/>
              <a:gd name="connsiteX28" fmla="*/ 433882 w 1217610"/>
              <a:gd name="connsiteY28" fmla="*/ 756453 h 1216805"/>
              <a:gd name="connsiteX29" fmla="*/ 773812 w 1217610"/>
              <a:gd name="connsiteY29" fmla="*/ 756453 h 1216805"/>
              <a:gd name="connsiteX30" fmla="*/ 790058 w 1217610"/>
              <a:gd name="connsiteY30" fmla="*/ 772939 h 1216805"/>
              <a:gd name="connsiteX31" fmla="*/ 773812 w 1217610"/>
              <a:gd name="connsiteY31" fmla="*/ 788247 h 1216805"/>
              <a:gd name="connsiteX32" fmla="*/ 433882 w 1217610"/>
              <a:gd name="connsiteY32" fmla="*/ 788247 h 1216805"/>
              <a:gd name="connsiteX33" fmla="*/ 417635 w 1217610"/>
              <a:gd name="connsiteY33" fmla="*/ 772939 h 1216805"/>
              <a:gd name="connsiteX34" fmla="*/ 433882 w 1217610"/>
              <a:gd name="connsiteY34" fmla="*/ 756453 h 1216805"/>
              <a:gd name="connsiteX35" fmla="*/ 433998 w 1217610"/>
              <a:gd name="connsiteY35" fmla="*/ 679520 h 1216805"/>
              <a:gd name="connsiteX36" fmla="*/ 624056 w 1217610"/>
              <a:gd name="connsiteY36" fmla="*/ 679520 h 1216805"/>
              <a:gd name="connsiteX37" fmla="*/ 641677 w 1217610"/>
              <a:gd name="connsiteY37" fmla="*/ 696006 h 1216805"/>
              <a:gd name="connsiteX38" fmla="*/ 624056 w 1217610"/>
              <a:gd name="connsiteY38" fmla="*/ 711314 h 1216805"/>
              <a:gd name="connsiteX39" fmla="*/ 433998 w 1217610"/>
              <a:gd name="connsiteY39" fmla="*/ 711314 h 1216805"/>
              <a:gd name="connsiteX40" fmla="*/ 417635 w 1217610"/>
              <a:gd name="connsiteY40" fmla="*/ 696006 h 1216805"/>
              <a:gd name="connsiteX41" fmla="*/ 433998 w 1217610"/>
              <a:gd name="connsiteY41" fmla="*/ 679520 h 1216805"/>
              <a:gd name="connsiteX42" fmla="*/ 191073 w 1217610"/>
              <a:gd name="connsiteY42" fmla="*/ 679520 h 1216805"/>
              <a:gd name="connsiteX43" fmla="*/ 203666 w 1217610"/>
              <a:gd name="connsiteY43" fmla="*/ 690648 h 1216805"/>
              <a:gd name="connsiteX44" fmla="*/ 203666 w 1217610"/>
              <a:gd name="connsiteY44" fmla="*/ 719086 h 1216805"/>
              <a:gd name="connsiteX45" fmla="*/ 242704 w 1217610"/>
              <a:gd name="connsiteY45" fmla="*/ 749996 h 1216805"/>
              <a:gd name="connsiteX46" fmla="*/ 235149 w 1217610"/>
              <a:gd name="connsiteY46" fmla="*/ 763597 h 1216805"/>
              <a:gd name="connsiteX47" fmla="*/ 221296 w 1217610"/>
              <a:gd name="connsiteY47" fmla="*/ 754942 h 1216805"/>
              <a:gd name="connsiteX48" fmla="*/ 196110 w 1217610"/>
              <a:gd name="connsiteY48" fmla="*/ 740105 h 1216805"/>
              <a:gd name="connsiteX49" fmla="*/ 155812 w 1217610"/>
              <a:gd name="connsiteY49" fmla="*/ 777197 h 1216805"/>
              <a:gd name="connsiteX50" fmla="*/ 191073 w 1217610"/>
              <a:gd name="connsiteY50" fmla="*/ 817999 h 1216805"/>
              <a:gd name="connsiteX51" fmla="*/ 193591 w 1217610"/>
              <a:gd name="connsiteY51" fmla="*/ 817999 h 1216805"/>
              <a:gd name="connsiteX52" fmla="*/ 250260 w 1217610"/>
              <a:gd name="connsiteY52" fmla="*/ 879820 h 1216805"/>
              <a:gd name="connsiteX53" fmla="*/ 203666 w 1217610"/>
              <a:gd name="connsiteY53" fmla="*/ 936695 h 1216805"/>
              <a:gd name="connsiteX54" fmla="*/ 203666 w 1217610"/>
              <a:gd name="connsiteY54" fmla="*/ 963896 h 1216805"/>
              <a:gd name="connsiteX55" fmla="*/ 191073 w 1217610"/>
              <a:gd name="connsiteY55" fmla="*/ 975024 h 1216805"/>
              <a:gd name="connsiteX56" fmla="*/ 179739 w 1217610"/>
              <a:gd name="connsiteY56" fmla="*/ 963896 h 1216805"/>
              <a:gd name="connsiteX57" fmla="*/ 179739 w 1217610"/>
              <a:gd name="connsiteY57" fmla="*/ 939168 h 1216805"/>
              <a:gd name="connsiteX58" fmla="*/ 139441 w 1217610"/>
              <a:gd name="connsiteY58" fmla="*/ 902075 h 1216805"/>
              <a:gd name="connsiteX59" fmla="*/ 149515 w 1217610"/>
              <a:gd name="connsiteY59" fmla="*/ 889711 h 1216805"/>
              <a:gd name="connsiteX60" fmla="*/ 162108 w 1217610"/>
              <a:gd name="connsiteY60" fmla="*/ 898366 h 1216805"/>
              <a:gd name="connsiteX61" fmla="*/ 186035 w 1217610"/>
              <a:gd name="connsiteY61" fmla="*/ 916912 h 1216805"/>
              <a:gd name="connsiteX62" fmla="*/ 227593 w 1217610"/>
              <a:gd name="connsiteY62" fmla="*/ 879820 h 1216805"/>
              <a:gd name="connsiteX63" fmla="*/ 191073 w 1217610"/>
              <a:gd name="connsiteY63" fmla="*/ 840254 h 1216805"/>
              <a:gd name="connsiteX64" fmla="*/ 188554 w 1217610"/>
              <a:gd name="connsiteY64" fmla="*/ 840254 h 1216805"/>
              <a:gd name="connsiteX65" fmla="*/ 133144 w 1217610"/>
              <a:gd name="connsiteY65" fmla="*/ 777197 h 1216805"/>
              <a:gd name="connsiteX66" fmla="*/ 153293 w 1217610"/>
              <a:gd name="connsiteY66" fmla="*/ 733923 h 1216805"/>
              <a:gd name="connsiteX67" fmla="*/ 179739 w 1217610"/>
              <a:gd name="connsiteY67" fmla="*/ 720322 h 1216805"/>
              <a:gd name="connsiteX68" fmla="*/ 179739 w 1217610"/>
              <a:gd name="connsiteY68" fmla="*/ 690648 h 1216805"/>
              <a:gd name="connsiteX69" fmla="*/ 191073 w 1217610"/>
              <a:gd name="connsiteY69" fmla="*/ 679520 h 1216805"/>
              <a:gd name="connsiteX70" fmla="*/ 365762 w 1217610"/>
              <a:gd name="connsiteY70" fmla="*/ 600982 h 1216805"/>
              <a:gd name="connsiteX71" fmla="*/ 365762 w 1217610"/>
              <a:gd name="connsiteY71" fmla="*/ 1053830 h 1216805"/>
              <a:gd name="connsiteX72" fmla="*/ 1063695 w 1217610"/>
              <a:gd name="connsiteY72" fmla="*/ 1053830 h 1216805"/>
              <a:gd name="connsiteX73" fmla="*/ 1087332 w 1217610"/>
              <a:gd name="connsiteY73" fmla="*/ 1030192 h 1216805"/>
              <a:gd name="connsiteX74" fmla="*/ 1087332 w 1217610"/>
              <a:gd name="connsiteY74" fmla="*/ 752761 h 1216805"/>
              <a:gd name="connsiteX75" fmla="*/ 1087332 w 1217610"/>
              <a:gd name="connsiteY75" fmla="*/ 681848 h 1216805"/>
              <a:gd name="connsiteX76" fmla="*/ 1087332 w 1217610"/>
              <a:gd name="connsiteY76" fmla="*/ 624620 h 1216805"/>
              <a:gd name="connsiteX77" fmla="*/ 1076136 w 1217610"/>
              <a:gd name="connsiteY77" fmla="*/ 604714 h 1216805"/>
              <a:gd name="connsiteX78" fmla="*/ 1025128 w 1217610"/>
              <a:gd name="connsiteY78" fmla="*/ 796304 h 1216805"/>
              <a:gd name="connsiteX79" fmla="*/ 1023884 w 1217610"/>
              <a:gd name="connsiteY79" fmla="*/ 800036 h 1216805"/>
              <a:gd name="connsiteX80" fmla="*/ 1018908 w 1217610"/>
              <a:gd name="connsiteY80" fmla="*/ 809989 h 1216805"/>
              <a:gd name="connsiteX81" fmla="*/ 949239 w 1217610"/>
              <a:gd name="connsiteY81" fmla="*/ 889610 h 1216805"/>
              <a:gd name="connsiteX82" fmla="*/ 938042 w 1217610"/>
              <a:gd name="connsiteY82" fmla="*/ 899563 h 1216805"/>
              <a:gd name="connsiteX83" fmla="*/ 934310 w 1217610"/>
              <a:gd name="connsiteY83" fmla="*/ 928177 h 1216805"/>
              <a:gd name="connsiteX84" fmla="*/ 925601 w 1217610"/>
              <a:gd name="connsiteY84" fmla="*/ 949326 h 1216805"/>
              <a:gd name="connsiteX85" fmla="*/ 895743 w 1217610"/>
              <a:gd name="connsiteY85" fmla="*/ 999090 h 1216805"/>
              <a:gd name="connsiteX86" fmla="*/ 895743 w 1217610"/>
              <a:gd name="connsiteY86" fmla="*/ 1000334 h 1216805"/>
              <a:gd name="connsiteX87" fmla="*/ 879570 w 1217610"/>
              <a:gd name="connsiteY87" fmla="*/ 1012775 h 1216805"/>
              <a:gd name="connsiteX88" fmla="*/ 429210 w 1217610"/>
              <a:gd name="connsiteY88" fmla="*/ 1012775 h 1216805"/>
              <a:gd name="connsiteX89" fmla="*/ 413037 w 1217610"/>
              <a:gd name="connsiteY89" fmla="*/ 996602 h 1216805"/>
              <a:gd name="connsiteX90" fmla="*/ 429210 w 1217610"/>
              <a:gd name="connsiteY90" fmla="*/ 979184 h 1216805"/>
              <a:gd name="connsiteX91" fmla="*/ 879570 w 1217610"/>
              <a:gd name="connsiteY91" fmla="*/ 979184 h 1216805"/>
              <a:gd name="connsiteX92" fmla="*/ 889522 w 1217610"/>
              <a:gd name="connsiteY92" fmla="*/ 982917 h 1216805"/>
              <a:gd name="connsiteX93" fmla="*/ 888278 w 1217610"/>
              <a:gd name="connsiteY93" fmla="*/ 940618 h 1216805"/>
              <a:gd name="connsiteX94" fmla="*/ 892011 w 1217610"/>
              <a:gd name="connsiteY94" fmla="*/ 916980 h 1216805"/>
              <a:gd name="connsiteX95" fmla="*/ 903207 w 1217610"/>
              <a:gd name="connsiteY95" fmla="*/ 889610 h 1216805"/>
              <a:gd name="connsiteX96" fmla="*/ 898231 w 1217610"/>
              <a:gd name="connsiteY96" fmla="*/ 875925 h 1216805"/>
              <a:gd name="connsiteX97" fmla="*/ 877082 w 1217610"/>
              <a:gd name="connsiteY97" fmla="*/ 771422 h 1216805"/>
              <a:gd name="connsiteX98" fmla="*/ 879570 w 1217610"/>
              <a:gd name="connsiteY98" fmla="*/ 761469 h 1216805"/>
              <a:gd name="connsiteX99" fmla="*/ 879570 w 1217610"/>
              <a:gd name="connsiteY99" fmla="*/ 756493 h 1216805"/>
              <a:gd name="connsiteX100" fmla="*/ 921869 w 1217610"/>
              <a:gd name="connsiteY100" fmla="*/ 600982 h 1216805"/>
              <a:gd name="connsiteX101" fmla="*/ 58472 w 1217610"/>
              <a:gd name="connsiteY101" fmla="*/ 600982 h 1216805"/>
              <a:gd name="connsiteX102" fmla="*/ 33590 w 1217610"/>
              <a:gd name="connsiteY102" fmla="*/ 624620 h 1216805"/>
              <a:gd name="connsiteX103" fmla="*/ 33590 w 1217610"/>
              <a:gd name="connsiteY103" fmla="*/ 681848 h 1216805"/>
              <a:gd name="connsiteX104" fmla="*/ 33590 w 1217610"/>
              <a:gd name="connsiteY104" fmla="*/ 752761 h 1216805"/>
              <a:gd name="connsiteX105" fmla="*/ 33590 w 1217610"/>
              <a:gd name="connsiteY105" fmla="*/ 1030192 h 1216805"/>
              <a:gd name="connsiteX106" fmla="*/ 58472 w 1217610"/>
              <a:gd name="connsiteY106" fmla="*/ 1053830 h 1216805"/>
              <a:gd name="connsiteX107" fmla="*/ 343368 w 1217610"/>
              <a:gd name="connsiteY107" fmla="*/ 1053830 h 1216805"/>
              <a:gd name="connsiteX108" fmla="*/ 343368 w 1217610"/>
              <a:gd name="connsiteY108" fmla="*/ 600982 h 1216805"/>
              <a:gd name="connsiteX109" fmla="*/ 965412 w 1217610"/>
              <a:gd name="connsiteY109" fmla="*/ 564903 h 1216805"/>
              <a:gd name="connsiteX110" fmla="*/ 915648 w 1217610"/>
              <a:gd name="connsiteY110" fmla="*/ 751516 h 1216805"/>
              <a:gd name="connsiteX111" fmla="*/ 996514 w 1217610"/>
              <a:gd name="connsiteY111" fmla="*/ 773910 h 1216805"/>
              <a:gd name="connsiteX112" fmla="*/ 1046277 w 1217610"/>
              <a:gd name="connsiteY112" fmla="*/ 587297 h 1216805"/>
              <a:gd name="connsiteX113" fmla="*/ 1089820 w 1217610"/>
              <a:gd name="connsiteY113" fmla="*/ 105835 h 1216805"/>
              <a:gd name="connsiteX114" fmla="*/ 974120 w 1217610"/>
              <a:gd name="connsiteY114" fmla="*/ 532557 h 1216805"/>
              <a:gd name="connsiteX115" fmla="*/ 1054986 w 1217610"/>
              <a:gd name="connsiteY115" fmla="*/ 554951 h 1216805"/>
              <a:gd name="connsiteX116" fmla="*/ 1169442 w 1217610"/>
              <a:gd name="connsiteY116" fmla="*/ 126985 h 1216805"/>
              <a:gd name="connsiteX117" fmla="*/ 1135852 w 1217610"/>
              <a:gd name="connsiteY117" fmla="*/ 33678 h 1216805"/>
              <a:gd name="connsiteX118" fmla="*/ 1102261 w 1217610"/>
              <a:gd name="connsiteY118" fmla="*/ 53584 h 1216805"/>
              <a:gd name="connsiteX119" fmla="*/ 1097285 w 1217610"/>
              <a:gd name="connsiteY119" fmla="*/ 73489 h 1216805"/>
              <a:gd name="connsiteX120" fmla="*/ 1178151 w 1217610"/>
              <a:gd name="connsiteY120" fmla="*/ 94638 h 1216805"/>
              <a:gd name="connsiteX121" fmla="*/ 1183127 w 1217610"/>
              <a:gd name="connsiteY121" fmla="*/ 74733 h 1216805"/>
              <a:gd name="connsiteX122" fmla="*/ 1164466 w 1217610"/>
              <a:gd name="connsiteY122" fmla="*/ 41143 h 1216805"/>
              <a:gd name="connsiteX123" fmla="*/ 1121020 w 1217610"/>
              <a:gd name="connsiteY123" fmla="*/ 438 h 1216805"/>
              <a:gd name="connsiteX124" fmla="*/ 1144560 w 1217610"/>
              <a:gd name="connsiteY124" fmla="*/ 2576 h 1216805"/>
              <a:gd name="connsiteX125" fmla="*/ 1173174 w 1217610"/>
              <a:gd name="connsiteY125" fmla="*/ 10040 h 1216805"/>
              <a:gd name="connsiteX126" fmla="*/ 1215473 w 1217610"/>
              <a:gd name="connsiteY126" fmla="*/ 83442 h 1216805"/>
              <a:gd name="connsiteX127" fmla="*/ 1084844 w 1217610"/>
              <a:gd name="connsiteY127" fmla="*/ 571124 h 1216805"/>
              <a:gd name="connsiteX128" fmla="*/ 1120923 w 1217610"/>
              <a:gd name="connsiteY128" fmla="*/ 624620 h 1216805"/>
              <a:gd name="connsiteX129" fmla="*/ 1120923 w 1217610"/>
              <a:gd name="connsiteY129" fmla="*/ 681848 h 1216805"/>
              <a:gd name="connsiteX130" fmla="*/ 1120923 w 1217610"/>
              <a:gd name="connsiteY130" fmla="*/ 752761 h 1216805"/>
              <a:gd name="connsiteX131" fmla="*/ 1120923 w 1217610"/>
              <a:gd name="connsiteY131" fmla="*/ 1030192 h 1216805"/>
              <a:gd name="connsiteX132" fmla="*/ 1120923 w 1217610"/>
              <a:gd name="connsiteY132" fmla="*/ 1087420 h 1216805"/>
              <a:gd name="connsiteX133" fmla="*/ 1120923 w 1217610"/>
              <a:gd name="connsiteY133" fmla="*/ 1159577 h 1216805"/>
              <a:gd name="connsiteX134" fmla="*/ 1063695 w 1217610"/>
              <a:gd name="connsiteY134" fmla="*/ 1216805 h 1216805"/>
              <a:gd name="connsiteX135" fmla="*/ 58472 w 1217610"/>
              <a:gd name="connsiteY135" fmla="*/ 1216805 h 1216805"/>
              <a:gd name="connsiteX136" fmla="*/ 0 w 1217610"/>
              <a:gd name="connsiteY136" fmla="*/ 1159577 h 1216805"/>
              <a:gd name="connsiteX137" fmla="*/ 0 w 1217610"/>
              <a:gd name="connsiteY137" fmla="*/ 1087420 h 1216805"/>
              <a:gd name="connsiteX138" fmla="*/ 0 w 1217610"/>
              <a:gd name="connsiteY138" fmla="*/ 1030192 h 1216805"/>
              <a:gd name="connsiteX139" fmla="*/ 0 w 1217610"/>
              <a:gd name="connsiteY139" fmla="*/ 752761 h 1216805"/>
              <a:gd name="connsiteX140" fmla="*/ 0 w 1217610"/>
              <a:gd name="connsiteY140" fmla="*/ 681848 h 1216805"/>
              <a:gd name="connsiteX141" fmla="*/ 0 w 1217610"/>
              <a:gd name="connsiteY141" fmla="*/ 624620 h 1216805"/>
              <a:gd name="connsiteX142" fmla="*/ 58472 w 1217610"/>
              <a:gd name="connsiteY142" fmla="*/ 567392 h 1216805"/>
              <a:gd name="connsiteX143" fmla="*/ 930577 w 1217610"/>
              <a:gd name="connsiteY143" fmla="*/ 567392 h 1216805"/>
              <a:gd name="connsiteX144" fmla="*/ 1071159 w 1217610"/>
              <a:gd name="connsiteY144" fmla="*/ 44875 h 1216805"/>
              <a:gd name="connsiteX145" fmla="*/ 1121020 w 1217610"/>
              <a:gd name="connsiteY145" fmla="*/ 438 h 121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17610" h="1216805">
                <a:moveTo>
                  <a:pt x="33590" y="1140916"/>
                </a:moveTo>
                <a:lnTo>
                  <a:pt x="33590" y="1159577"/>
                </a:lnTo>
                <a:cubicBezTo>
                  <a:pt x="33590" y="1173262"/>
                  <a:pt x="44787" y="1183215"/>
                  <a:pt x="58472" y="1183215"/>
                </a:cubicBezTo>
                <a:lnTo>
                  <a:pt x="1063695" y="1183215"/>
                </a:lnTo>
                <a:cubicBezTo>
                  <a:pt x="1077380" y="1183215"/>
                  <a:pt x="1087332" y="1173262"/>
                  <a:pt x="1087332" y="1159577"/>
                </a:cubicBezTo>
                <a:lnTo>
                  <a:pt x="1087332" y="1140916"/>
                </a:lnTo>
                <a:cubicBezTo>
                  <a:pt x="1079868" y="1143404"/>
                  <a:pt x="1072403" y="1145892"/>
                  <a:pt x="1063695" y="1145892"/>
                </a:cubicBezTo>
                <a:lnTo>
                  <a:pt x="58472" y="1145892"/>
                </a:lnTo>
                <a:cubicBezTo>
                  <a:pt x="48519" y="1145892"/>
                  <a:pt x="41055" y="1143404"/>
                  <a:pt x="33590" y="1140916"/>
                </a:cubicBezTo>
                <a:close/>
                <a:moveTo>
                  <a:pt x="33590" y="1083688"/>
                </a:moveTo>
                <a:lnTo>
                  <a:pt x="33590" y="1087420"/>
                </a:lnTo>
                <a:cubicBezTo>
                  <a:pt x="33590" y="1101105"/>
                  <a:pt x="44787" y="1111058"/>
                  <a:pt x="58472" y="1111058"/>
                </a:cubicBezTo>
                <a:lnTo>
                  <a:pt x="1063695" y="1111058"/>
                </a:lnTo>
                <a:cubicBezTo>
                  <a:pt x="1077380" y="1111058"/>
                  <a:pt x="1087332" y="1101105"/>
                  <a:pt x="1087332" y="1087420"/>
                </a:cubicBezTo>
                <a:lnTo>
                  <a:pt x="1087332" y="1083688"/>
                </a:lnTo>
                <a:cubicBezTo>
                  <a:pt x="1079868" y="1086176"/>
                  <a:pt x="1072403" y="1088664"/>
                  <a:pt x="1063695" y="1088664"/>
                </a:cubicBezTo>
                <a:lnTo>
                  <a:pt x="58472" y="1088664"/>
                </a:lnTo>
                <a:cubicBezTo>
                  <a:pt x="48519" y="1088664"/>
                  <a:pt x="41055" y="1086176"/>
                  <a:pt x="33590" y="1083688"/>
                </a:cubicBezTo>
                <a:close/>
                <a:moveTo>
                  <a:pt x="433882" y="833386"/>
                </a:moveTo>
                <a:lnTo>
                  <a:pt x="773812" y="833386"/>
                </a:lnTo>
                <a:cubicBezTo>
                  <a:pt x="782560" y="833386"/>
                  <a:pt x="790058" y="840451"/>
                  <a:pt x="790058" y="848694"/>
                </a:cubicBezTo>
                <a:cubicBezTo>
                  <a:pt x="790058" y="858114"/>
                  <a:pt x="782560" y="865180"/>
                  <a:pt x="773812" y="865180"/>
                </a:cubicBezTo>
                <a:lnTo>
                  <a:pt x="433882" y="865180"/>
                </a:lnTo>
                <a:cubicBezTo>
                  <a:pt x="425133" y="865180"/>
                  <a:pt x="417635" y="858114"/>
                  <a:pt x="417635" y="848694"/>
                </a:cubicBezTo>
                <a:cubicBezTo>
                  <a:pt x="417635" y="840451"/>
                  <a:pt x="425133" y="833386"/>
                  <a:pt x="433882" y="833386"/>
                </a:cubicBezTo>
                <a:close/>
                <a:moveTo>
                  <a:pt x="914404" y="786351"/>
                </a:moveTo>
                <a:lnTo>
                  <a:pt x="929333" y="860996"/>
                </a:lnTo>
                <a:lnTo>
                  <a:pt x="980341" y="803768"/>
                </a:lnTo>
                <a:close/>
                <a:moveTo>
                  <a:pt x="433882" y="756453"/>
                </a:moveTo>
                <a:lnTo>
                  <a:pt x="773812" y="756453"/>
                </a:lnTo>
                <a:cubicBezTo>
                  <a:pt x="782560" y="756453"/>
                  <a:pt x="790058" y="764696"/>
                  <a:pt x="790058" y="772939"/>
                </a:cubicBezTo>
                <a:cubicBezTo>
                  <a:pt x="790058" y="782359"/>
                  <a:pt x="782560" y="788247"/>
                  <a:pt x="773812" y="788247"/>
                </a:cubicBezTo>
                <a:lnTo>
                  <a:pt x="433882" y="788247"/>
                </a:lnTo>
                <a:cubicBezTo>
                  <a:pt x="425133" y="788247"/>
                  <a:pt x="417635" y="782359"/>
                  <a:pt x="417635" y="772939"/>
                </a:cubicBezTo>
                <a:cubicBezTo>
                  <a:pt x="417635" y="764696"/>
                  <a:pt x="425133" y="756453"/>
                  <a:pt x="433882" y="756453"/>
                </a:cubicBezTo>
                <a:close/>
                <a:moveTo>
                  <a:pt x="433998" y="679520"/>
                </a:moveTo>
                <a:lnTo>
                  <a:pt x="624056" y="679520"/>
                </a:lnTo>
                <a:cubicBezTo>
                  <a:pt x="634125" y="679520"/>
                  <a:pt x="641677" y="686585"/>
                  <a:pt x="641677" y="696006"/>
                </a:cubicBezTo>
                <a:cubicBezTo>
                  <a:pt x="641677" y="704248"/>
                  <a:pt x="634125" y="711314"/>
                  <a:pt x="624056" y="711314"/>
                </a:cubicBezTo>
                <a:lnTo>
                  <a:pt x="433998" y="711314"/>
                </a:lnTo>
                <a:cubicBezTo>
                  <a:pt x="425187" y="711314"/>
                  <a:pt x="417635" y="704248"/>
                  <a:pt x="417635" y="696006"/>
                </a:cubicBezTo>
                <a:cubicBezTo>
                  <a:pt x="417635" y="686585"/>
                  <a:pt x="425187" y="679520"/>
                  <a:pt x="433998" y="679520"/>
                </a:cubicBezTo>
                <a:close/>
                <a:moveTo>
                  <a:pt x="191073" y="679520"/>
                </a:moveTo>
                <a:cubicBezTo>
                  <a:pt x="197369" y="679520"/>
                  <a:pt x="203666" y="684466"/>
                  <a:pt x="203666" y="690648"/>
                </a:cubicBezTo>
                <a:lnTo>
                  <a:pt x="203666" y="719086"/>
                </a:lnTo>
                <a:cubicBezTo>
                  <a:pt x="217518" y="720322"/>
                  <a:pt x="237667" y="727740"/>
                  <a:pt x="242704" y="749996"/>
                </a:cubicBezTo>
                <a:cubicBezTo>
                  <a:pt x="245223" y="756178"/>
                  <a:pt x="240186" y="762360"/>
                  <a:pt x="235149" y="763597"/>
                </a:cubicBezTo>
                <a:cubicBezTo>
                  <a:pt x="228852" y="764833"/>
                  <a:pt x="222556" y="761124"/>
                  <a:pt x="221296" y="754942"/>
                </a:cubicBezTo>
                <a:cubicBezTo>
                  <a:pt x="217518" y="741341"/>
                  <a:pt x="197369" y="740105"/>
                  <a:pt x="196110" y="740105"/>
                </a:cubicBezTo>
                <a:cubicBezTo>
                  <a:pt x="174702" y="740105"/>
                  <a:pt x="155812" y="756178"/>
                  <a:pt x="155812" y="777197"/>
                </a:cubicBezTo>
                <a:cubicBezTo>
                  <a:pt x="155812" y="798216"/>
                  <a:pt x="170924" y="815526"/>
                  <a:pt x="191073" y="817999"/>
                </a:cubicBezTo>
                <a:lnTo>
                  <a:pt x="193591" y="817999"/>
                </a:lnTo>
                <a:cubicBezTo>
                  <a:pt x="226333" y="820472"/>
                  <a:pt x="251520" y="847673"/>
                  <a:pt x="250260" y="879820"/>
                </a:cubicBezTo>
                <a:cubicBezTo>
                  <a:pt x="249001" y="908257"/>
                  <a:pt x="228852" y="931749"/>
                  <a:pt x="203666" y="936695"/>
                </a:cubicBezTo>
                <a:lnTo>
                  <a:pt x="203666" y="963896"/>
                </a:lnTo>
                <a:cubicBezTo>
                  <a:pt x="203666" y="970078"/>
                  <a:pt x="197369" y="975024"/>
                  <a:pt x="191073" y="975024"/>
                </a:cubicBezTo>
                <a:cubicBezTo>
                  <a:pt x="186035" y="975024"/>
                  <a:pt x="179739" y="970078"/>
                  <a:pt x="179739" y="963896"/>
                </a:cubicBezTo>
                <a:lnTo>
                  <a:pt x="179739" y="939168"/>
                </a:lnTo>
                <a:cubicBezTo>
                  <a:pt x="165886" y="936695"/>
                  <a:pt x="145737" y="928040"/>
                  <a:pt x="139441" y="902075"/>
                </a:cubicBezTo>
                <a:cubicBezTo>
                  <a:pt x="138182" y="895893"/>
                  <a:pt x="143219" y="889711"/>
                  <a:pt x="149515" y="889711"/>
                </a:cubicBezTo>
                <a:cubicBezTo>
                  <a:pt x="155812" y="888475"/>
                  <a:pt x="160849" y="892184"/>
                  <a:pt x="162108" y="898366"/>
                </a:cubicBezTo>
                <a:cubicBezTo>
                  <a:pt x="165886" y="915676"/>
                  <a:pt x="183517" y="916912"/>
                  <a:pt x="186035" y="916912"/>
                </a:cubicBezTo>
                <a:cubicBezTo>
                  <a:pt x="208703" y="918149"/>
                  <a:pt x="226333" y="900839"/>
                  <a:pt x="227593" y="879820"/>
                </a:cubicBezTo>
                <a:cubicBezTo>
                  <a:pt x="228852" y="858801"/>
                  <a:pt x="212481" y="841491"/>
                  <a:pt x="191073" y="840254"/>
                </a:cubicBezTo>
                <a:lnTo>
                  <a:pt x="188554" y="840254"/>
                </a:lnTo>
                <a:cubicBezTo>
                  <a:pt x="157071" y="836545"/>
                  <a:pt x="131885" y="809344"/>
                  <a:pt x="133144" y="777197"/>
                </a:cubicBezTo>
                <a:cubicBezTo>
                  <a:pt x="133144" y="761124"/>
                  <a:pt x="140700" y="746287"/>
                  <a:pt x="153293" y="733923"/>
                </a:cubicBezTo>
                <a:cubicBezTo>
                  <a:pt x="160849" y="727740"/>
                  <a:pt x="169664" y="722795"/>
                  <a:pt x="179739" y="720322"/>
                </a:cubicBezTo>
                <a:lnTo>
                  <a:pt x="179739" y="690648"/>
                </a:lnTo>
                <a:cubicBezTo>
                  <a:pt x="179739" y="684466"/>
                  <a:pt x="186035" y="679520"/>
                  <a:pt x="191073" y="679520"/>
                </a:cubicBezTo>
                <a:close/>
                <a:moveTo>
                  <a:pt x="365762" y="600982"/>
                </a:moveTo>
                <a:lnTo>
                  <a:pt x="365762" y="1053830"/>
                </a:lnTo>
                <a:lnTo>
                  <a:pt x="1063695" y="1053830"/>
                </a:lnTo>
                <a:cubicBezTo>
                  <a:pt x="1077380" y="1053830"/>
                  <a:pt x="1087332" y="1043877"/>
                  <a:pt x="1087332" y="1030192"/>
                </a:cubicBezTo>
                <a:lnTo>
                  <a:pt x="1087332" y="752761"/>
                </a:lnTo>
                <a:lnTo>
                  <a:pt x="1087332" y="681848"/>
                </a:lnTo>
                <a:lnTo>
                  <a:pt x="1087332" y="624620"/>
                </a:lnTo>
                <a:cubicBezTo>
                  <a:pt x="1087332" y="615911"/>
                  <a:pt x="1083600" y="608446"/>
                  <a:pt x="1076136" y="604714"/>
                </a:cubicBezTo>
                <a:lnTo>
                  <a:pt x="1025128" y="796304"/>
                </a:lnTo>
                <a:cubicBezTo>
                  <a:pt x="1023884" y="797548"/>
                  <a:pt x="1023884" y="798792"/>
                  <a:pt x="1023884" y="800036"/>
                </a:cubicBezTo>
                <a:cubicBezTo>
                  <a:pt x="1022640" y="803768"/>
                  <a:pt x="1021396" y="806256"/>
                  <a:pt x="1018908" y="809989"/>
                </a:cubicBezTo>
                <a:lnTo>
                  <a:pt x="949239" y="889610"/>
                </a:lnTo>
                <a:cubicBezTo>
                  <a:pt x="946750" y="893342"/>
                  <a:pt x="941774" y="897075"/>
                  <a:pt x="938042" y="899563"/>
                </a:cubicBezTo>
                <a:lnTo>
                  <a:pt x="934310" y="928177"/>
                </a:lnTo>
                <a:cubicBezTo>
                  <a:pt x="933066" y="935641"/>
                  <a:pt x="930577" y="943106"/>
                  <a:pt x="925601" y="949326"/>
                </a:cubicBezTo>
                <a:lnTo>
                  <a:pt x="895743" y="999090"/>
                </a:lnTo>
                <a:cubicBezTo>
                  <a:pt x="895743" y="999090"/>
                  <a:pt x="895743" y="999090"/>
                  <a:pt x="895743" y="1000334"/>
                </a:cubicBezTo>
                <a:cubicBezTo>
                  <a:pt x="894499" y="1007798"/>
                  <a:pt x="887034" y="1012775"/>
                  <a:pt x="879570" y="1012775"/>
                </a:cubicBezTo>
                <a:lnTo>
                  <a:pt x="429210" y="1012775"/>
                </a:lnTo>
                <a:cubicBezTo>
                  <a:pt x="420502" y="1012775"/>
                  <a:pt x="413037" y="1005310"/>
                  <a:pt x="413037" y="996602"/>
                </a:cubicBezTo>
                <a:cubicBezTo>
                  <a:pt x="413037" y="986649"/>
                  <a:pt x="420502" y="979184"/>
                  <a:pt x="429210" y="979184"/>
                </a:cubicBezTo>
                <a:lnTo>
                  <a:pt x="879570" y="979184"/>
                </a:lnTo>
                <a:cubicBezTo>
                  <a:pt x="883302" y="979184"/>
                  <a:pt x="885790" y="980429"/>
                  <a:pt x="889522" y="982917"/>
                </a:cubicBezTo>
                <a:lnTo>
                  <a:pt x="888278" y="940618"/>
                </a:lnTo>
                <a:cubicBezTo>
                  <a:pt x="888278" y="931909"/>
                  <a:pt x="889522" y="924445"/>
                  <a:pt x="892011" y="916980"/>
                </a:cubicBezTo>
                <a:lnTo>
                  <a:pt x="903207" y="889610"/>
                </a:lnTo>
                <a:cubicBezTo>
                  <a:pt x="900719" y="885878"/>
                  <a:pt x="899475" y="880902"/>
                  <a:pt x="898231" y="875925"/>
                </a:cubicBezTo>
                <a:lnTo>
                  <a:pt x="877082" y="771422"/>
                </a:lnTo>
                <a:cubicBezTo>
                  <a:pt x="877082" y="767690"/>
                  <a:pt x="877082" y="763957"/>
                  <a:pt x="879570" y="761469"/>
                </a:cubicBezTo>
                <a:cubicBezTo>
                  <a:pt x="879570" y="760225"/>
                  <a:pt x="879570" y="757737"/>
                  <a:pt x="879570" y="756493"/>
                </a:cubicBezTo>
                <a:lnTo>
                  <a:pt x="921869" y="600982"/>
                </a:lnTo>
                <a:close/>
                <a:moveTo>
                  <a:pt x="58472" y="600982"/>
                </a:moveTo>
                <a:cubicBezTo>
                  <a:pt x="44787" y="600982"/>
                  <a:pt x="33590" y="610935"/>
                  <a:pt x="33590" y="624620"/>
                </a:cubicBezTo>
                <a:lnTo>
                  <a:pt x="33590" y="681848"/>
                </a:lnTo>
                <a:lnTo>
                  <a:pt x="33590" y="752761"/>
                </a:lnTo>
                <a:lnTo>
                  <a:pt x="33590" y="1030192"/>
                </a:lnTo>
                <a:cubicBezTo>
                  <a:pt x="33590" y="1043877"/>
                  <a:pt x="44787" y="1053830"/>
                  <a:pt x="58472" y="1053830"/>
                </a:cubicBezTo>
                <a:lnTo>
                  <a:pt x="343368" y="1053830"/>
                </a:lnTo>
                <a:lnTo>
                  <a:pt x="343368" y="600982"/>
                </a:lnTo>
                <a:close/>
                <a:moveTo>
                  <a:pt x="965412" y="564903"/>
                </a:moveTo>
                <a:lnTo>
                  <a:pt x="915648" y="751516"/>
                </a:lnTo>
                <a:lnTo>
                  <a:pt x="996514" y="773910"/>
                </a:lnTo>
                <a:lnTo>
                  <a:pt x="1046277" y="587297"/>
                </a:lnTo>
                <a:close/>
                <a:moveTo>
                  <a:pt x="1089820" y="105835"/>
                </a:moveTo>
                <a:lnTo>
                  <a:pt x="974120" y="532557"/>
                </a:lnTo>
                <a:lnTo>
                  <a:pt x="1054986" y="554951"/>
                </a:lnTo>
                <a:lnTo>
                  <a:pt x="1169442" y="126985"/>
                </a:lnTo>
                <a:close/>
                <a:moveTo>
                  <a:pt x="1135852" y="33678"/>
                </a:moveTo>
                <a:cubicBezTo>
                  <a:pt x="1122167" y="29946"/>
                  <a:pt x="1107238" y="39899"/>
                  <a:pt x="1102261" y="53584"/>
                </a:cubicBezTo>
                <a:lnTo>
                  <a:pt x="1097285" y="73489"/>
                </a:lnTo>
                <a:lnTo>
                  <a:pt x="1178151" y="94638"/>
                </a:lnTo>
                <a:lnTo>
                  <a:pt x="1183127" y="74733"/>
                </a:lnTo>
                <a:cubicBezTo>
                  <a:pt x="1186859" y="61048"/>
                  <a:pt x="1179395" y="44875"/>
                  <a:pt x="1164466" y="41143"/>
                </a:cubicBezTo>
                <a:close/>
                <a:moveTo>
                  <a:pt x="1121020" y="438"/>
                </a:moveTo>
                <a:cubicBezTo>
                  <a:pt x="1128776" y="-534"/>
                  <a:pt x="1136785" y="88"/>
                  <a:pt x="1144560" y="2576"/>
                </a:cubicBezTo>
                <a:lnTo>
                  <a:pt x="1173174" y="10040"/>
                </a:lnTo>
                <a:cubicBezTo>
                  <a:pt x="1205521" y="17505"/>
                  <a:pt x="1224182" y="51095"/>
                  <a:pt x="1215473" y="83442"/>
                </a:cubicBezTo>
                <a:lnTo>
                  <a:pt x="1084844" y="571124"/>
                </a:lnTo>
                <a:cubicBezTo>
                  <a:pt x="1105994" y="579832"/>
                  <a:pt x="1120923" y="600982"/>
                  <a:pt x="1120923" y="624620"/>
                </a:cubicBezTo>
                <a:lnTo>
                  <a:pt x="1120923" y="681848"/>
                </a:lnTo>
                <a:lnTo>
                  <a:pt x="1120923" y="752761"/>
                </a:lnTo>
                <a:lnTo>
                  <a:pt x="1120923" y="1030192"/>
                </a:lnTo>
                <a:lnTo>
                  <a:pt x="1120923" y="1087420"/>
                </a:lnTo>
                <a:lnTo>
                  <a:pt x="1120923" y="1159577"/>
                </a:lnTo>
                <a:cubicBezTo>
                  <a:pt x="1120923" y="1190679"/>
                  <a:pt x="1094797" y="1216805"/>
                  <a:pt x="1063695" y="1216805"/>
                </a:cubicBezTo>
                <a:lnTo>
                  <a:pt x="58472" y="1216805"/>
                </a:lnTo>
                <a:cubicBezTo>
                  <a:pt x="26126" y="1216805"/>
                  <a:pt x="0" y="1190679"/>
                  <a:pt x="0" y="1159577"/>
                </a:cubicBezTo>
                <a:lnTo>
                  <a:pt x="0" y="1087420"/>
                </a:lnTo>
                <a:lnTo>
                  <a:pt x="0" y="1030192"/>
                </a:lnTo>
                <a:lnTo>
                  <a:pt x="0" y="752761"/>
                </a:lnTo>
                <a:lnTo>
                  <a:pt x="0" y="681848"/>
                </a:lnTo>
                <a:lnTo>
                  <a:pt x="0" y="624620"/>
                </a:lnTo>
                <a:cubicBezTo>
                  <a:pt x="0" y="593517"/>
                  <a:pt x="26126" y="567392"/>
                  <a:pt x="58472" y="567392"/>
                </a:cubicBezTo>
                <a:lnTo>
                  <a:pt x="930577" y="567392"/>
                </a:lnTo>
                <a:lnTo>
                  <a:pt x="1071159" y="44875"/>
                </a:lnTo>
                <a:cubicBezTo>
                  <a:pt x="1076758" y="20615"/>
                  <a:pt x="1097752" y="3354"/>
                  <a:pt x="1121020" y="4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48" name="Freeform 447">
            <a:extLst>
              <a:ext uri="{FF2B5EF4-FFF2-40B4-BE49-F238E27FC236}">
                <a16:creationId xmlns:a16="http://schemas.microsoft.com/office/drawing/2014/main" id="{A895771E-5E76-DF4E-A23F-9AB161A79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4" y="3302612"/>
            <a:ext cx="637442" cy="637442"/>
          </a:xfrm>
          <a:custGeom>
            <a:avLst/>
            <a:gdLst>
              <a:gd name="T0" fmla="*/ 510 w 511"/>
              <a:gd name="T1" fmla="*/ 254 h 510"/>
              <a:gd name="T2" fmla="*/ 510 w 511"/>
              <a:gd name="T3" fmla="*/ 254 h 510"/>
              <a:gd name="T4" fmla="*/ 255 w 511"/>
              <a:gd name="T5" fmla="*/ 509 h 510"/>
              <a:gd name="T6" fmla="*/ 255 w 511"/>
              <a:gd name="T7" fmla="*/ 509 h 510"/>
              <a:gd name="T8" fmla="*/ 0 w 511"/>
              <a:gd name="T9" fmla="*/ 254 h 510"/>
              <a:gd name="T10" fmla="*/ 0 w 511"/>
              <a:gd name="T11" fmla="*/ 254 h 510"/>
              <a:gd name="T12" fmla="*/ 255 w 511"/>
              <a:gd name="T13" fmla="*/ 0 h 510"/>
              <a:gd name="T14" fmla="*/ 255 w 511"/>
              <a:gd name="T15" fmla="*/ 0 h 510"/>
              <a:gd name="T16" fmla="*/ 510 w 511"/>
              <a:gd name="T17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0">
                <a:moveTo>
                  <a:pt x="510" y="254"/>
                </a:moveTo>
                <a:lnTo>
                  <a:pt x="510" y="254"/>
                </a:lnTo>
                <a:cubicBezTo>
                  <a:pt x="510" y="395"/>
                  <a:pt x="396" y="509"/>
                  <a:pt x="255" y="509"/>
                </a:cubicBezTo>
                <a:lnTo>
                  <a:pt x="255" y="509"/>
                </a:lnTo>
                <a:cubicBezTo>
                  <a:pt x="114" y="509"/>
                  <a:pt x="0" y="395"/>
                  <a:pt x="0" y="254"/>
                </a:cubicBezTo>
                <a:lnTo>
                  <a:pt x="0" y="254"/>
                </a:lnTo>
                <a:cubicBezTo>
                  <a:pt x="0" y="113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0" y="113"/>
                  <a:pt x="510" y="2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49" name="Line 448">
            <a:extLst>
              <a:ext uri="{FF2B5EF4-FFF2-40B4-BE49-F238E27FC236}">
                <a16:creationId xmlns:a16="http://schemas.microsoft.com/office/drawing/2014/main" id="{2EA09F2C-3F10-444A-947F-026540273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7051" y="3769702"/>
            <a:ext cx="5493" cy="2764083"/>
          </a:xfrm>
          <a:prstGeom prst="line">
            <a:avLst/>
          </a:prstGeom>
          <a:noFill/>
          <a:ln w="38100" cap="flat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39" name="Freeform 538">
            <a:extLst>
              <a:ext uri="{FF2B5EF4-FFF2-40B4-BE49-F238E27FC236}">
                <a16:creationId xmlns:a16="http://schemas.microsoft.com/office/drawing/2014/main" id="{916445B1-4B43-944B-9114-81B4F2B2E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215" y="5148997"/>
            <a:ext cx="2670664" cy="2670663"/>
          </a:xfrm>
          <a:custGeom>
            <a:avLst/>
            <a:gdLst>
              <a:gd name="T0" fmla="*/ 2140 w 2141"/>
              <a:gd name="T1" fmla="*/ 1070 h 2141"/>
              <a:gd name="T2" fmla="*/ 2140 w 2141"/>
              <a:gd name="T3" fmla="*/ 1070 h 2141"/>
              <a:gd name="T4" fmla="*/ 1070 w 2141"/>
              <a:gd name="T5" fmla="*/ 2140 h 2141"/>
              <a:gd name="T6" fmla="*/ 1070 w 2141"/>
              <a:gd name="T7" fmla="*/ 2140 h 2141"/>
              <a:gd name="T8" fmla="*/ 0 w 2141"/>
              <a:gd name="T9" fmla="*/ 1070 h 2141"/>
              <a:gd name="T10" fmla="*/ 0 w 2141"/>
              <a:gd name="T11" fmla="*/ 1070 h 2141"/>
              <a:gd name="T12" fmla="*/ 1070 w 2141"/>
              <a:gd name="T13" fmla="*/ 0 h 2141"/>
              <a:gd name="T14" fmla="*/ 1070 w 2141"/>
              <a:gd name="T15" fmla="*/ 0 h 2141"/>
              <a:gd name="T16" fmla="*/ 2140 w 2141"/>
              <a:gd name="T17" fmla="*/ 107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1" h="2141">
                <a:moveTo>
                  <a:pt x="2140" y="1070"/>
                </a:moveTo>
                <a:lnTo>
                  <a:pt x="2140" y="1070"/>
                </a:lnTo>
                <a:cubicBezTo>
                  <a:pt x="2140" y="1660"/>
                  <a:pt x="1661" y="2140"/>
                  <a:pt x="1070" y="2140"/>
                </a:cubicBezTo>
                <a:lnTo>
                  <a:pt x="1070" y="2140"/>
                </a:lnTo>
                <a:cubicBezTo>
                  <a:pt x="479" y="2140"/>
                  <a:pt x="0" y="1660"/>
                  <a:pt x="0" y="1070"/>
                </a:cubicBezTo>
                <a:lnTo>
                  <a:pt x="0" y="1070"/>
                </a:lnTo>
                <a:cubicBezTo>
                  <a:pt x="0" y="479"/>
                  <a:pt x="479" y="0"/>
                  <a:pt x="1070" y="0"/>
                </a:cubicBezTo>
                <a:lnTo>
                  <a:pt x="1070" y="0"/>
                </a:lnTo>
                <a:cubicBezTo>
                  <a:pt x="1661" y="0"/>
                  <a:pt x="2140" y="479"/>
                  <a:pt x="2140" y="10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0" name="Freeform 649">
            <a:extLst>
              <a:ext uri="{FF2B5EF4-FFF2-40B4-BE49-F238E27FC236}">
                <a16:creationId xmlns:a16="http://schemas.microsoft.com/office/drawing/2014/main" id="{23EA75E7-3B34-1242-879D-47BA87C4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551" y="5890846"/>
            <a:ext cx="1145193" cy="1180222"/>
          </a:xfrm>
          <a:custGeom>
            <a:avLst/>
            <a:gdLst>
              <a:gd name="connsiteX0" fmla="*/ 809697 w 1145193"/>
              <a:gd name="connsiteY0" fmla="*/ 969748 h 1180222"/>
              <a:gd name="connsiteX1" fmla="*/ 814680 w 1145193"/>
              <a:gd name="connsiteY1" fmla="*/ 1077993 h 1180222"/>
              <a:gd name="connsiteX2" fmla="*/ 871976 w 1145193"/>
              <a:gd name="connsiteY2" fmla="*/ 987166 h 1180222"/>
              <a:gd name="connsiteX3" fmla="*/ 461531 w 1145193"/>
              <a:gd name="connsiteY3" fmla="*/ 961661 h 1180222"/>
              <a:gd name="connsiteX4" fmla="*/ 537327 w 1145193"/>
              <a:gd name="connsiteY4" fmla="*/ 961661 h 1180222"/>
              <a:gd name="connsiteX5" fmla="*/ 553749 w 1145193"/>
              <a:gd name="connsiteY5" fmla="*/ 977536 h 1180222"/>
              <a:gd name="connsiteX6" fmla="*/ 537327 w 1145193"/>
              <a:gd name="connsiteY6" fmla="*/ 993411 h 1180222"/>
              <a:gd name="connsiteX7" fmla="*/ 461531 w 1145193"/>
              <a:gd name="connsiteY7" fmla="*/ 993411 h 1180222"/>
              <a:gd name="connsiteX8" fmla="*/ 445109 w 1145193"/>
              <a:gd name="connsiteY8" fmla="*/ 977536 h 1180222"/>
              <a:gd name="connsiteX9" fmla="*/ 461531 w 1145193"/>
              <a:gd name="connsiteY9" fmla="*/ 961661 h 1180222"/>
              <a:gd name="connsiteX10" fmla="*/ 169970 w 1145193"/>
              <a:gd name="connsiteY10" fmla="*/ 961661 h 1180222"/>
              <a:gd name="connsiteX11" fmla="*/ 350834 w 1145193"/>
              <a:gd name="connsiteY11" fmla="*/ 961661 h 1180222"/>
              <a:gd name="connsiteX12" fmla="*/ 366938 w 1145193"/>
              <a:gd name="connsiteY12" fmla="*/ 977536 h 1180222"/>
              <a:gd name="connsiteX13" fmla="*/ 350834 w 1145193"/>
              <a:gd name="connsiteY13" fmla="*/ 993411 h 1180222"/>
              <a:gd name="connsiteX14" fmla="*/ 169970 w 1145193"/>
              <a:gd name="connsiteY14" fmla="*/ 993411 h 1180222"/>
              <a:gd name="connsiteX15" fmla="*/ 153866 w 1145193"/>
              <a:gd name="connsiteY15" fmla="*/ 977536 h 1180222"/>
              <a:gd name="connsiteX16" fmla="*/ 169970 w 1145193"/>
              <a:gd name="connsiteY16" fmla="*/ 961661 h 1180222"/>
              <a:gd name="connsiteX17" fmla="*/ 351441 w 1145193"/>
              <a:gd name="connsiteY17" fmla="*/ 851757 h 1180222"/>
              <a:gd name="connsiteX18" fmla="*/ 537528 w 1145193"/>
              <a:gd name="connsiteY18" fmla="*/ 851757 h 1180222"/>
              <a:gd name="connsiteX19" fmla="*/ 553764 w 1145193"/>
              <a:gd name="connsiteY19" fmla="*/ 868243 h 1180222"/>
              <a:gd name="connsiteX20" fmla="*/ 537528 w 1145193"/>
              <a:gd name="connsiteY20" fmla="*/ 883551 h 1180222"/>
              <a:gd name="connsiteX21" fmla="*/ 351441 w 1145193"/>
              <a:gd name="connsiteY21" fmla="*/ 883551 h 1180222"/>
              <a:gd name="connsiteX22" fmla="*/ 335205 w 1145193"/>
              <a:gd name="connsiteY22" fmla="*/ 868243 h 1180222"/>
              <a:gd name="connsiteX23" fmla="*/ 351441 w 1145193"/>
              <a:gd name="connsiteY23" fmla="*/ 851757 h 1180222"/>
              <a:gd name="connsiteX24" fmla="*/ 351441 w 1145193"/>
              <a:gd name="connsiteY24" fmla="*/ 780317 h 1180222"/>
              <a:gd name="connsiteX25" fmla="*/ 537528 w 1145193"/>
              <a:gd name="connsiteY25" fmla="*/ 780317 h 1180222"/>
              <a:gd name="connsiteX26" fmla="*/ 553764 w 1145193"/>
              <a:gd name="connsiteY26" fmla="*/ 795625 h 1180222"/>
              <a:gd name="connsiteX27" fmla="*/ 537528 w 1145193"/>
              <a:gd name="connsiteY27" fmla="*/ 812111 h 1180222"/>
              <a:gd name="connsiteX28" fmla="*/ 351441 w 1145193"/>
              <a:gd name="connsiteY28" fmla="*/ 812111 h 1180222"/>
              <a:gd name="connsiteX29" fmla="*/ 335205 w 1145193"/>
              <a:gd name="connsiteY29" fmla="*/ 795625 h 1180222"/>
              <a:gd name="connsiteX30" fmla="*/ 351441 w 1145193"/>
              <a:gd name="connsiteY30" fmla="*/ 780317 h 1180222"/>
              <a:gd name="connsiteX31" fmla="*/ 184511 w 1145193"/>
              <a:gd name="connsiteY31" fmla="*/ 776677 h 1180222"/>
              <a:gd name="connsiteX32" fmla="*/ 196558 w 1145193"/>
              <a:gd name="connsiteY32" fmla="*/ 782234 h 1180222"/>
              <a:gd name="connsiteX33" fmla="*/ 221920 w 1145193"/>
              <a:gd name="connsiteY33" fmla="*/ 806931 h 1180222"/>
              <a:gd name="connsiteX34" fmla="*/ 247282 w 1145193"/>
              <a:gd name="connsiteY34" fmla="*/ 782234 h 1180222"/>
              <a:gd name="connsiteX35" fmla="*/ 259805 w 1145193"/>
              <a:gd name="connsiteY35" fmla="*/ 776677 h 1180222"/>
              <a:gd name="connsiteX36" fmla="*/ 271376 w 1145193"/>
              <a:gd name="connsiteY36" fmla="*/ 782234 h 1180222"/>
              <a:gd name="connsiteX37" fmla="*/ 271376 w 1145193"/>
              <a:gd name="connsiteY37" fmla="*/ 805696 h 1180222"/>
              <a:gd name="connsiteX38" fmla="*/ 246014 w 1145193"/>
              <a:gd name="connsiteY38" fmla="*/ 830394 h 1180222"/>
              <a:gd name="connsiteX39" fmla="*/ 271376 w 1145193"/>
              <a:gd name="connsiteY39" fmla="*/ 855091 h 1180222"/>
              <a:gd name="connsiteX40" fmla="*/ 271376 w 1145193"/>
              <a:gd name="connsiteY40" fmla="*/ 878554 h 1180222"/>
              <a:gd name="connsiteX41" fmla="*/ 259963 w 1145193"/>
              <a:gd name="connsiteY41" fmla="*/ 883493 h 1180222"/>
              <a:gd name="connsiteX42" fmla="*/ 247282 w 1145193"/>
              <a:gd name="connsiteY42" fmla="*/ 878554 h 1180222"/>
              <a:gd name="connsiteX43" fmla="*/ 221920 w 1145193"/>
              <a:gd name="connsiteY43" fmla="*/ 853856 h 1180222"/>
              <a:gd name="connsiteX44" fmla="*/ 196558 w 1145193"/>
              <a:gd name="connsiteY44" fmla="*/ 878554 h 1180222"/>
              <a:gd name="connsiteX45" fmla="*/ 185145 w 1145193"/>
              <a:gd name="connsiteY45" fmla="*/ 883493 h 1180222"/>
              <a:gd name="connsiteX46" fmla="*/ 172464 w 1145193"/>
              <a:gd name="connsiteY46" fmla="*/ 878554 h 1180222"/>
              <a:gd name="connsiteX47" fmla="*/ 172464 w 1145193"/>
              <a:gd name="connsiteY47" fmla="*/ 855091 h 1180222"/>
              <a:gd name="connsiteX48" fmla="*/ 197826 w 1145193"/>
              <a:gd name="connsiteY48" fmla="*/ 830394 h 1180222"/>
              <a:gd name="connsiteX49" fmla="*/ 172464 w 1145193"/>
              <a:gd name="connsiteY49" fmla="*/ 805696 h 1180222"/>
              <a:gd name="connsiteX50" fmla="*/ 172464 w 1145193"/>
              <a:gd name="connsiteY50" fmla="*/ 782234 h 1180222"/>
              <a:gd name="connsiteX51" fmla="*/ 184511 w 1145193"/>
              <a:gd name="connsiteY51" fmla="*/ 776677 h 1180222"/>
              <a:gd name="connsiteX52" fmla="*/ 351441 w 1145193"/>
              <a:gd name="connsiteY52" fmla="*/ 631949 h 1180222"/>
              <a:gd name="connsiteX53" fmla="*/ 537528 w 1145193"/>
              <a:gd name="connsiteY53" fmla="*/ 631949 h 1180222"/>
              <a:gd name="connsiteX54" fmla="*/ 553764 w 1145193"/>
              <a:gd name="connsiteY54" fmla="*/ 647257 h 1180222"/>
              <a:gd name="connsiteX55" fmla="*/ 537528 w 1145193"/>
              <a:gd name="connsiteY55" fmla="*/ 663743 h 1180222"/>
              <a:gd name="connsiteX56" fmla="*/ 351441 w 1145193"/>
              <a:gd name="connsiteY56" fmla="*/ 663743 h 1180222"/>
              <a:gd name="connsiteX57" fmla="*/ 335205 w 1145193"/>
              <a:gd name="connsiteY57" fmla="*/ 647257 h 1180222"/>
              <a:gd name="connsiteX58" fmla="*/ 351441 w 1145193"/>
              <a:gd name="connsiteY58" fmla="*/ 631949 h 1180222"/>
              <a:gd name="connsiteX59" fmla="*/ 277415 w 1145193"/>
              <a:gd name="connsiteY59" fmla="*/ 556869 h 1180222"/>
              <a:gd name="connsiteX60" fmla="*/ 289260 w 1145193"/>
              <a:gd name="connsiteY60" fmla="*/ 562426 h 1180222"/>
              <a:gd name="connsiteX61" fmla="*/ 289260 w 1145193"/>
              <a:gd name="connsiteY61" fmla="*/ 585888 h 1180222"/>
              <a:gd name="connsiteX62" fmla="*/ 215697 w 1145193"/>
              <a:gd name="connsiteY62" fmla="*/ 658746 h 1180222"/>
              <a:gd name="connsiteX63" fmla="*/ 203229 w 1145193"/>
              <a:gd name="connsiteY63" fmla="*/ 663685 h 1180222"/>
              <a:gd name="connsiteX64" fmla="*/ 190761 w 1145193"/>
              <a:gd name="connsiteY64" fmla="*/ 658746 h 1180222"/>
              <a:gd name="connsiteX65" fmla="*/ 153356 w 1145193"/>
              <a:gd name="connsiteY65" fmla="*/ 616760 h 1180222"/>
              <a:gd name="connsiteX66" fmla="*/ 155850 w 1145193"/>
              <a:gd name="connsiteY66" fmla="*/ 593297 h 1180222"/>
              <a:gd name="connsiteX67" fmla="*/ 179539 w 1145193"/>
              <a:gd name="connsiteY67" fmla="*/ 594532 h 1180222"/>
              <a:gd name="connsiteX68" fmla="*/ 204476 w 1145193"/>
              <a:gd name="connsiteY68" fmla="*/ 622934 h 1180222"/>
              <a:gd name="connsiteX69" fmla="*/ 265570 w 1145193"/>
              <a:gd name="connsiteY69" fmla="*/ 562426 h 1180222"/>
              <a:gd name="connsiteX70" fmla="*/ 277415 w 1145193"/>
              <a:gd name="connsiteY70" fmla="*/ 556869 h 1180222"/>
              <a:gd name="connsiteX71" fmla="*/ 351441 w 1145193"/>
              <a:gd name="connsiteY71" fmla="*/ 555016 h 1180222"/>
              <a:gd name="connsiteX72" fmla="*/ 537528 w 1145193"/>
              <a:gd name="connsiteY72" fmla="*/ 555016 h 1180222"/>
              <a:gd name="connsiteX73" fmla="*/ 553764 w 1145193"/>
              <a:gd name="connsiteY73" fmla="*/ 570891 h 1180222"/>
              <a:gd name="connsiteX74" fmla="*/ 537528 w 1145193"/>
              <a:gd name="connsiteY74" fmla="*/ 586766 h 1180222"/>
              <a:gd name="connsiteX75" fmla="*/ 351441 w 1145193"/>
              <a:gd name="connsiteY75" fmla="*/ 586766 h 1180222"/>
              <a:gd name="connsiteX76" fmla="*/ 335205 w 1145193"/>
              <a:gd name="connsiteY76" fmla="*/ 570891 h 1180222"/>
              <a:gd name="connsiteX77" fmla="*/ 351441 w 1145193"/>
              <a:gd name="connsiteY77" fmla="*/ 555016 h 1180222"/>
              <a:gd name="connsiteX78" fmla="*/ 933009 w 1145193"/>
              <a:gd name="connsiteY78" fmla="*/ 488245 h 1180222"/>
              <a:gd name="connsiteX79" fmla="*/ 819662 w 1145193"/>
              <a:gd name="connsiteY79" fmla="*/ 911271 h 1180222"/>
              <a:gd name="connsiteX80" fmla="*/ 812189 w 1145193"/>
              <a:gd name="connsiteY80" fmla="*/ 937399 h 1180222"/>
              <a:gd name="connsiteX81" fmla="*/ 886923 w 1145193"/>
              <a:gd name="connsiteY81" fmla="*/ 957306 h 1180222"/>
              <a:gd name="connsiteX82" fmla="*/ 894397 w 1145193"/>
              <a:gd name="connsiteY82" fmla="*/ 931178 h 1180222"/>
              <a:gd name="connsiteX83" fmla="*/ 896888 w 1145193"/>
              <a:gd name="connsiteY83" fmla="*/ 919980 h 1180222"/>
              <a:gd name="connsiteX84" fmla="*/ 1007744 w 1145193"/>
              <a:gd name="connsiteY84" fmla="*/ 508152 h 1180222"/>
              <a:gd name="connsiteX85" fmla="*/ 351441 w 1145193"/>
              <a:gd name="connsiteY85" fmla="*/ 406644 h 1180222"/>
              <a:gd name="connsiteX86" fmla="*/ 537528 w 1145193"/>
              <a:gd name="connsiteY86" fmla="*/ 406644 h 1180222"/>
              <a:gd name="connsiteX87" fmla="*/ 553764 w 1145193"/>
              <a:gd name="connsiteY87" fmla="*/ 421952 h 1180222"/>
              <a:gd name="connsiteX88" fmla="*/ 537528 w 1145193"/>
              <a:gd name="connsiteY88" fmla="*/ 438438 h 1180222"/>
              <a:gd name="connsiteX89" fmla="*/ 351441 w 1145193"/>
              <a:gd name="connsiteY89" fmla="*/ 438438 h 1180222"/>
              <a:gd name="connsiteX90" fmla="*/ 335205 w 1145193"/>
              <a:gd name="connsiteY90" fmla="*/ 421952 h 1180222"/>
              <a:gd name="connsiteX91" fmla="*/ 351441 w 1145193"/>
              <a:gd name="connsiteY91" fmla="*/ 406644 h 1180222"/>
              <a:gd name="connsiteX92" fmla="*/ 351441 w 1145193"/>
              <a:gd name="connsiteY92" fmla="*/ 335209 h 1180222"/>
              <a:gd name="connsiteX93" fmla="*/ 537528 w 1145193"/>
              <a:gd name="connsiteY93" fmla="*/ 335209 h 1180222"/>
              <a:gd name="connsiteX94" fmla="*/ 553764 w 1145193"/>
              <a:gd name="connsiteY94" fmla="*/ 351084 h 1180222"/>
              <a:gd name="connsiteX95" fmla="*/ 537528 w 1145193"/>
              <a:gd name="connsiteY95" fmla="*/ 366959 h 1180222"/>
              <a:gd name="connsiteX96" fmla="*/ 351441 w 1145193"/>
              <a:gd name="connsiteY96" fmla="*/ 366959 h 1180222"/>
              <a:gd name="connsiteX97" fmla="*/ 335205 w 1145193"/>
              <a:gd name="connsiteY97" fmla="*/ 351084 h 1180222"/>
              <a:gd name="connsiteX98" fmla="*/ 351441 w 1145193"/>
              <a:gd name="connsiteY98" fmla="*/ 335209 h 1180222"/>
              <a:gd name="connsiteX99" fmla="*/ 277415 w 1145193"/>
              <a:gd name="connsiteY99" fmla="*/ 331256 h 1180222"/>
              <a:gd name="connsiteX100" fmla="*/ 289260 w 1145193"/>
              <a:gd name="connsiteY100" fmla="*/ 335887 h 1180222"/>
              <a:gd name="connsiteX101" fmla="*/ 289260 w 1145193"/>
              <a:gd name="connsiteY101" fmla="*/ 360584 h 1180222"/>
              <a:gd name="connsiteX102" fmla="*/ 215697 w 1145193"/>
              <a:gd name="connsiteY102" fmla="*/ 433442 h 1180222"/>
              <a:gd name="connsiteX103" fmla="*/ 203229 w 1145193"/>
              <a:gd name="connsiteY103" fmla="*/ 438381 h 1180222"/>
              <a:gd name="connsiteX104" fmla="*/ 190761 w 1145193"/>
              <a:gd name="connsiteY104" fmla="*/ 433442 h 1180222"/>
              <a:gd name="connsiteX105" fmla="*/ 153356 w 1145193"/>
              <a:gd name="connsiteY105" fmla="*/ 391456 h 1180222"/>
              <a:gd name="connsiteX106" fmla="*/ 155850 w 1145193"/>
              <a:gd name="connsiteY106" fmla="*/ 367993 h 1180222"/>
              <a:gd name="connsiteX107" fmla="*/ 179539 w 1145193"/>
              <a:gd name="connsiteY107" fmla="*/ 369228 h 1180222"/>
              <a:gd name="connsiteX108" fmla="*/ 204476 w 1145193"/>
              <a:gd name="connsiteY108" fmla="*/ 397630 h 1180222"/>
              <a:gd name="connsiteX109" fmla="*/ 265570 w 1145193"/>
              <a:gd name="connsiteY109" fmla="*/ 335887 h 1180222"/>
              <a:gd name="connsiteX110" fmla="*/ 277415 w 1145193"/>
              <a:gd name="connsiteY110" fmla="*/ 331256 h 1180222"/>
              <a:gd name="connsiteX111" fmla="*/ 1000271 w 1145193"/>
              <a:gd name="connsiteY111" fmla="*/ 238162 h 1180222"/>
              <a:gd name="connsiteX112" fmla="*/ 941729 w 1145193"/>
              <a:gd name="connsiteY112" fmla="*/ 455896 h 1180222"/>
              <a:gd name="connsiteX113" fmla="*/ 1016463 w 1145193"/>
              <a:gd name="connsiteY113" fmla="*/ 474559 h 1180222"/>
              <a:gd name="connsiteX114" fmla="*/ 1073760 w 1145193"/>
              <a:gd name="connsiteY114" fmla="*/ 258069 h 1180222"/>
              <a:gd name="connsiteX115" fmla="*/ 131182 w 1145193"/>
              <a:gd name="connsiteY115" fmla="*/ 219345 h 1180222"/>
              <a:gd name="connsiteX116" fmla="*/ 107444 w 1145193"/>
              <a:gd name="connsiteY116" fmla="*/ 241777 h 1180222"/>
              <a:gd name="connsiteX117" fmla="*/ 107444 w 1145193"/>
              <a:gd name="connsiteY117" fmla="*/ 1049363 h 1180222"/>
              <a:gd name="connsiteX118" fmla="*/ 131182 w 1145193"/>
              <a:gd name="connsiteY118" fmla="*/ 1071796 h 1180222"/>
              <a:gd name="connsiteX119" fmla="*/ 570954 w 1145193"/>
              <a:gd name="connsiteY119" fmla="*/ 1071796 h 1180222"/>
              <a:gd name="connsiteX120" fmla="*/ 593442 w 1145193"/>
              <a:gd name="connsiteY120" fmla="*/ 1049363 h 1180222"/>
              <a:gd name="connsiteX121" fmla="*/ 593442 w 1145193"/>
              <a:gd name="connsiteY121" fmla="*/ 241777 h 1180222"/>
              <a:gd name="connsiteX122" fmla="*/ 570954 w 1145193"/>
              <a:gd name="connsiteY122" fmla="*/ 219345 h 1180222"/>
              <a:gd name="connsiteX123" fmla="*/ 544717 w 1145193"/>
              <a:gd name="connsiteY123" fmla="*/ 219345 h 1180222"/>
              <a:gd name="connsiteX124" fmla="*/ 538470 w 1145193"/>
              <a:gd name="connsiteY124" fmla="*/ 241777 h 1180222"/>
              <a:gd name="connsiteX125" fmla="*/ 510985 w 1145193"/>
              <a:gd name="connsiteY125" fmla="*/ 256733 h 1180222"/>
              <a:gd name="connsiteX126" fmla="*/ 192400 w 1145193"/>
              <a:gd name="connsiteY126" fmla="*/ 256733 h 1180222"/>
              <a:gd name="connsiteX127" fmla="*/ 163665 w 1145193"/>
              <a:gd name="connsiteY127" fmla="*/ 241777 h 1180222"/>
              <a:gd name="connsiteX128" fmla="*/ 157418 w 1145193"/>
              <a:gd name="connsiteY128" fmla="*/ 219345 h 1180222"/>
              <a:gd name="connsiteX129" fmla="*/ 1007744 w 1145193"/>
              <a:gd name="connsiteY129" fmla="*/ 204568 h 1180222"/>
              <a:gd name="connsiteX130" fmla="*/ 1084970 w 1145193"/>
              <a:gd name="connsiteY130" fmla="*/ 225720 h 1180222"/>
              <a:gd name="connsiteX131" fmla="*/ 1107390 w 1145193"/>
              <a:gd name="connsiteY131" fmla="*/ 265534 h 1180222"/>
              <a:gd name="connsiteX132" fmla="*/ 1106145 w 1145193"/>
              <a:gd name="connsiteY132" fmla="*/ 270511 h 1180222"/>
              <a:gd name="connsiteX133" fmla="*/ 1136038 w 1145193"/>
              <a:gd name="connsiteY133" fmla="*/ 297883 h 1180222"/>
              <a:gd name="connsiteX134" fmla="*/ 1143512 w 1145193"/>
              <a:gd name="connsiteY134" fmla="*/ 346407 h 1180222"/>
              <a:gd name="connsiteX135" fmla="*/ 1050094 w 1145193"/>
              <a:gd name="connsiteY135" fmla="*/ 693537 h 1180222"/>
              <a:gd name="connsiteX136" fmla="*/ 1017709 w 1145193"/>
              <a:gd name="connsiteY136" fmla="*/ 684827 h 1180222"/>
              <a:gd name="connsiteX137" fmla="*/ 1109881 w 1145193"/>
              <a:gd name="connsiteY137" fmla="*/ 337697 h 1180222"/>
              <a:gd name="connsiteX138" fmla="*/ 1107390 w 1145193"/>
              <a:gd name="connsiteY138" fmla="*/ 315302 h 1180222"/>
              <a:gd name="connsiteX139" fmla="*/ 1097426 w 1145193"/>
              <a:gd name="connsiteY139" fmla="*/ 304104 h 1180222"/>
              <a:gd name="connsiteX140" fmla="*/ 1013972 w 1145193"/>
              <a:gd name="connsiteY140" fmla="*/ 612664 h 1180222"/>
              <a:gd name="connsiteX141" fmla="*/ 1035147 w 1145193"/>
              <a:gd name="connsiteY141" fmla="*/ 612664 h 1180222"/>
              <a:gd name="connsiteX142" fmla="*/ 1036392 w 1145193"/>
              <a:gd name="connsiteY142" fmla="*/ 612664 h 1180222"/>
              <a:gd name="connsiteX143" fmla="*/ 1017709 w 1145193"/>
              <a:gd name="connsiteY143" fmla="*/ 683583 h 1180222"/>
              <a:gd name="connsiteX144" fmla="*/ 1015218 w 1145193"/>
              <a:gd name="connsiteY144" fmla="*/ 683583 h 1180222"/>
              <a:gd name="connsiteX145" fmla="*/ 997779 w 1145193"/>
              <a:gd name="connsiteY145" fmla="*/ 673630 h 1180222"/>
              <a:gd name="connsiteX146" fmla="*/ 923045 w 1145193"/>
              <a:gd name="connsiteY146" fmla="*/ 951085 h 1180222"/>
              <a:gd name="connsiteX147" fmla="*/ 915571 w 1145193"/>
              <a:gd name="connsiteY147" fmla="*/ 980946 h 1180222"/>
              <a:gd name="connsiteX148" fmla="*/ 913080 w 1145193"/>
              <a:gd name="connsiteY148" fmla="*/ 985922 h 1180222"/>
              <a:gd name="connsiteX149" fmla="*/ 832118 w 1145193"/>
              <a:gd name="connsiteY149" fmla="*/ 1112830 h 1180222"/>
              <a:gd name="connsiteX150" fmla="*/ 809697 w 1145193"/>
              <a:gd name="connsiteY150" fmla="*/ 1125272 h 1180222"/>
              <a:gd name="connsiteX151" fmla="*/ 802224 w 1145193"/>
              <a:gd name="connsiteY151" fmla="*/ 1124028 h 1180222"/>
              <a:gd name="connsiteX152" fmla="*/ 782295 w 1145193"/>
              <a:gd name="connsiteY152" fmla="*/ 1099144 h 1180222"/>
              <a:gd name="connsiteX153" fmla="*/ 774821 w 1145193"/>
              <a:gd name="connsiteY153" fmla="*/ 949841 h 1180222"/>
              <a:gd name="connsiteX154" fmla="*/ 776067 w 1145193"/>
              <a:gd name="connsiteY154" fmla="*/ 944864 h 1180222"/>
              <a:gd name="connsiteX155" fmla="*/ 779804 w 1145193"/>
              <a:gd name="connsiteY155" fmla="*/ 929934 h 1180222"/>
              <a:gd name="connsiteX156" fmla="*/ 783540 w 1145193"/>
              <a:gd name="connsiteY156" fmla="*/ 913759 h 1180222"/>
              <a:gd name="connsiteX157" fmla="*/ 789768 w 1145193"/>
              <a:gd name="connsiteY157" fmla="*/ 890119 h 1180222"/>
              <a:gd name="connsiteX158" fmla="*/ 967886 w 1145193"/>
              <a:gd name="connsiteY158" fmla="*/ 228208 h 1180222"/>
              <a:gd name="connsiteX159" fmla="*/ 982833 w 1145193"/>
              <a:gd name="connsiteY159" fmla="*/ 208301 h 1180222"/>
              <a:gd name="connsiteX160" fmla="*/ 1007744 w 1145193"/>
              <a:gd name="connsiteY160" fmla="*/ 204568 h 1180222"/>
              <a:gd name="connsiteX161" fmla="*/ 206143 w 1145193"/>
              <a:gd name="connsiteY161" fmla="*/ 183202 h 1180222"/>
              <a:gd name="connsiteX162" fmla="*/ 191151 w 1145193"/>
              <a:gd name="connsiteY162" fmla="*/ 221837 h 1180222"/>
              <a:gd name="connsiteX163" fmla="*/ 192400 w 1145193"/>
              <a:gd name="connsiteY163" fmla="*/ 221837 h 1180222"/>
              <a:gd name="connsiteX164" fmla="*/ 510985 w 1145193"/>
              <a:gd name="connsiteY164" fmla="*/ 221837 h 1180222"/>
              <a:gd name="connsiteX165" fmla="*/ 494743 w 1145193"/>
              <a:gd name="connsiteY165" fmla="*/ 183202 h 1180222"/>
              <a:gd name="connsiteX166" fmla="*/ 73712 w 1145193"/>
              <a:gd name="connsiteY166" fmla="*/ 145814 h 1180222"/>
              <a:gd name="connsiteX167" fmla="*/ 33732 w 1145193"/>
              <a:gd name="connsiteY167" fmla="*/ 184448 h 1180222"/>
              <a:gd name="connsiteX168" fmla="*/ 33732 w 1145193"/>
              <a:gd name="connsiteY168" fmla="*/ 1106692 h 1180222"/>
              <a:gd name="connsiteX169" fmla="*/ 73712 w 1145193"/>
              <a:gd name="connsiteY169" fmla="*/ 1146573 h 1180222"/>
              <a:gd name="connsiteX170" fmla="*/ 628424 w 1145193"/>
              <a:gd name="connsiteY170" fmla="*/ 1146573 h 1180222"/>
              <a:gd name="connsiteX171" fmla="*/ 668403 w 1145193"/>
              <a:gd name="connsiteY171" fmla="*/ 1106692 h 1180222"/>
              <a:gd name="connsiteX172" fmla="*/ 668403 w 1145193"/>
              <a:gd name="connsiteY172" fmla="*/ 184448 h 1180222"/>
              <a:gd name="connsiteX173" fmla="*/ 628424 w 1145193"/>
              <a:gd name="connsiteY173" fmla="*/ 145814 h 1180222"/>
              <a:gd name="connsiteX174" fmla="*/ 517231 w 1145193"/>
              <a:gd name="connsiteY174" fmla="*/ 145814 h 1180222"/>
              <a:gd name="connsiteX175" fmla="*/ 532224 w 1145193"/>
              <a:gd name="connsiteY175" fmla="*/ 185695 h 1180222"/>
              <a:gd name="connsiteX176" fmla="*/ 570954 w 1145193"/>
              <a:gd name="connsiteY176" fmla="*/ 185695 h 1180222"/>
              <a:gd name="connsiteX177" fmla="*/ 627174 w 1145193"/>
              <a:gd name="connsiteY177" fmla="*/ 241777 h 1180222"/>
              <a:gd name="connsiteX178" fmla="*/ 627174 w 1145193"/>
              <a:gd name="connsiteY178" fmla="*/ 1049363 h 1180222"/>
              <a:gd name="connsiteX179" fmla="*/ 570954 w 1145193"/>
              <a:gd name="connsiteY179" fmla="*/ 1105445 h 1180222"/>
              <a:gd name="connsiteX180" fmla="*/ 131182 w 1145193"/>
              <a:gd name="connsiteY180" fmla="*/ 1105445 h 1180222"/>
              <a:gd name="connsiteX181" fmla="*/ 74961 w 1145193"/>
              <a:gd name="connsiteY181" fmla="*/ 1049363 h 1180222"/>
              <a:gd name="connsiteX182" fmla="*/ 74961 w 1145193"/>
              <a:gd name="connsiteY182" fmla="*/ 241777 h 1180222"/>
              <a:gd name="connsiteX183" fmla="*/ 131182 w 1145193"/>
              <a:gd name="connsiteY183" fmla="*/ 185695 h 1180222"/>
              <a:gd name="connsiteX184" fmla="*/ 168662 w 1145193"/>
              <a:gd name="connsiteY184" fmla="*/ 185695 h 1180222"/>
              <a:gd name="connsiteX185" fmla="*/ 184904 w 1145193"/>
              <a:gd name="connsiteY185" fmla="*/ 145814 h 1180222"/>
              <a:gd name="connsiteX186" fmla="*/ 348324 w 1145193"/>
              <a:gd name="connsiteY186" fmla="*/ 71439 h 1180222"/>
              <a:gd name="connsiteX187" fmla="*/ 366936 w 1145193"/>
              <a:gd name="connsiteY187" fmla="*/ 90051 h 1180222"/>
              <a:gd name="connsiteX188" fmla="*/ 348324 w 1145193"/>
              <a:gd name="connsiteY188" fmla="*/ 108663 h 1180222"/>
              <a:gd name="connsiteX189" fmla="*/ 329712 w 1145193"/>
              <a:gd name="connsiteY189" fmla="*/ 90051 h 1180222"/>
              <a:gd name="connsiteX190" fmla="*/ 348324 w 1145193"/>
              <a:gd name="connsiteY190" fmla="*/ 71439 h 1180222"/>
              <a:gd name="connsiteX191" fmla="*/ 219886 w 1145193"/>
              <a:gd name="connsiteY191" fmla="*/ 33649 h 1180222"/>
              <a:gd name="connsiteX192" fmla="*/ 219886 w 1145193"/>
              <a:gd name="connsiteY192" fmla="*/ 148306 h 1180222"/>
              <a:gd name="connsiteX193" fmla="*/ 482250 w 1145193"/>
              <a:gd name="connsiteY193" fmla="*/ 148306 h 1180222"/>
              <a:gd name="connsiteX194" fmla="*/ 482250 w 1145193"/>
              <a:gd name="connsiteY194" fmla="*/ 33649 h 1180222"/>
              <a:gd name="connsiteX195" fmla="*/ 218636 w 1145193"/>
              <a:gd name="connsiteY195" fmla="*/ 0 h 1180222"/>
              <a:gd name="connsiteX196" fmla="*/ 483499 w 1145193"/>
              <a:gd name="connsiteY196" fmla="*/ 0 h 1180222"/>
              <a:gd name="connsiteX197" fmla="*/ 515982 w 1145193"/>
              <a:gd name="connsiteY197" fmla="*/ 33649 h 1180222"/>
              <a:gd name="connsiteX198" fmla="*/ 515982 w 1145193"/>
              <a:gd name="connsiteY198" fmla="*/ 112164 h 1180222"/>
              <a:gd name="connsiteX199" fmla="*/ 628424 w 1145193"/>
              <a:gd name="connsiteY199" fmla="*/ 112164 h 1180222"/>
              <a:gd name="connsiteX200" fmla="*/ 702135 w 1145193"/>
              <a:gd name="connsiteY200" fmla="*/ 184448 h 1180222"/>
              <a:gd name="connsiteX201" fmla="*/ 702135 w 1145193"/>
              <a:gd name="connsiteY201" fmla="*/ 1106692 h 1180222"/>
              <a:gd name="connsiteX202" fmla="*/ 628424 w 1145193"/>
              <a:gd name="connsiteY202" fmla="*/ 1180222 h 1180222"/>
              <a:gd name="connsiteX203" fmla="*/ 73712 w 1145193"/>
              <a:gd name="connsiteY203" fmla="*/ 1180222 h 1180222"/>
              <a:gd name="connsiteX204" fmla="*/ 0 w 1145193"/>
              <a:gd name="connsiteY204" fmla="*/ 1106692 h 1180222"/>
              <a:gd name="connsiteX205" fmla="*/ 0 w 1145193"/>
              <a:gd name="connsiteY205" fmla="*/ 184448 h 1180222"/>
              <a:gd name="connsiteX206" fmla="*/ 73712 w 1145193"/>
              <a:gd name="connsiteY206" fmla="*/ 112164 h 1180222"/>
              <a:gd name="connsiteX207" fmla="*/ 186153 w 1145193"/>
              <a:gd name="connsiteY207" fmla="*/ 112164 h 1180222"/>
              <a:gd name="connsiteX208" fmla="*/ 186153 w 1145193"/>
              <a:gd name="connsiteY208" fmla="*/ 33649 h 1180222"/>
              <a:gd name="connsiteX209" fmla="*/ 218636 w 1145193"/>
              <a:gd name="connsiteY209" fmla="*/ 0 h 118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</a:cxnLst>
            <a:rect l="l" t="t" r="r" b="b"/>
            <a:pathLst>
              <a:path w="1145193" h="1180222">
                <a:moveTo>
                  <a:pt x="809697" y="969748"/>
                </a:moveTo>
                <a:lnTo>
                  <a:pt x="814680" y="1077993"/>
                </a:lnTo>
                <a:lnTo>
                  <a:pt x="871976" y="987166"/>
                </a:lnTo>
                <a:close/>
                <a:moveTo>
                  <a:pt x="461531" y="961661"/>
                </a:moveTo>
                <a:lnTo>
                  <a:pt x="537327" y="961661"/>
                </a:lnTo>
                <a:cubicBezTo>
                  <a:pt x="546170" y="961661"/>
                  <a:pt x="553749" y="967767"/>
                  <a:pt x="553749" y="977536"/>
                </a:cubicBezTo>
                <a:cubicBezTo>
                  <a:pt x="553749" y="986084"/>
                  <a:pt x="546170" y="993411"/>
                  <a:pt x="537327" y="993411"/>
                </a:cubicBezTo>
                <a:lnTo>
                  <a:pt x="461531" y="993411"/>
                </a:lnTo>
                <a:cubicBezTo>
                  <a:pt x="451425" y="993411"/>
                  <a:pt x="445109" y="986084"/>
                  <a:pt x="445109" y="977536"/>
                </a:cubicBezTo>
                <a:cubicBezTo>
                  <a:pt x="445109" y="967767"/>
                  <a:pt x="451425" y="961661"/>
                  <a:pt x="461531" y="961661"/>
                </a:cubicBezTo>
                <a:close/>
                <a:moveTo>
                  <a:pt x="169970" y="961661"/>
                </a:moveTo>
                <a:lnTo>
                  <a:pt x="350834" y="961661"/>
                </a:lnTo>
                <a:cubicBezTo>
                  <a:pt x="359505" y="961661"/>
                  <a:pt x="366938" y="967767"/>
                  <a:pt x="366938" y="977536"/>
                </a:cubicBezTo>
                <a:cubicBezTo>
                  <a:pt x="366938" y="986084"/>
                  <a:pt x="359505" y="993411"/>
                  <a:pt x="350834" y="993411"/>
                </a:cubicBezTo>
                <a:lnTo>
                  <a:pt x="169970" y="993411"/>
                </a:lnTo>
                <a:cubicBezTo>
                  <a:pt x="161299" y="993411"/>
                  <a:pt x="153866" y="986084"/>
                  <a:pt x="153866" y="977536"/>
                </a:cubicBezTo>
                <a:cubicBezTo>
                  <a:pt x="153866" y="967767"/>
                  <a:pt x="161299" y="961661"/>
                  <a:pt x="169970" y="961661"/>
                </a:cubicBezTo>
                <a:close/>
                <a:moveTo>
                  <a:pt x="351441" y="851757"/>
                </a:moveTo>
                <a:lnTo>
                  <a:pt x="537528" y="851757"/>
                </a:lnTo>
                <a:cubicBezTo>
                  <a:pt x="546270" y="851757"/>
                  <a:pt x="553764" y="858822"/>
                  <a:pt x="553764" y="868243"/>
                </a:cubicBezTo>
                <a:cubicBezTo>
                  <a:pt x="553764" y="876485"/>
                  <a:pt x="546270" y="883551"/>
                  <a:pt x="537528" y="883551"/>
                </a:cubicBezTo>
                <a:lnTo>
                  <a:pt x="351441" y="883551"/>
                </a:lnTo>
                <a:cubicBezTo>
                  <a:pt x="342698" y="883551"/>
                  <a:pt x="335205" y="876485"/>
                  <a:pt x="335205" y="868243"/>
                </a:cubicBezTo>
                <a:cubicBezTo>
                  <a:pt x="335205" y="858822"/>
                  <a:pt x="342698" y="851757"/>
                  <a:pt x="351441" y="851757"/>
                </a:cubicBezTo>
                <a:close/>
                <a:moveTo>
                  <a:pt x="351441" y="780317"/>
                </a:moveTo>
                <a:lnTo>
                  <a:pt x="537528" y="780317"/>
                </a:lnTo>
                <a:cubicBezTo>
                  <a:pt x="546270" y="780317"/>
                  <a:pt x="553764" y="787382"/>
                  <a:pt x="553764" y="795625"/>
                </a:cubicBezTo>
                <a:cubicBezTo>
                  <a:pt x="553764" y="805045"/>
                  <a:pt x="546270" y="812111"/>
                  <a:pt x="537528" y="812111"/>
                </a:cubicBezTo>
                <a:lnTo>
                  <a:pt x="351441" y="812111"/>
                </a:lnTo>
                <a:cubicBezTo>
                  <a:pt x="342698" y="812111"/>
                  <a:pt x="335205" y="805045"/>
                  <a:pt x="335205" y="795625"/>
                </a:cubicBezTo>
                <a:cubicBezTo>
                  <a:pt x="335205" y="787382"/>
                  <a:pt x="342698" y="780317"/>
                  <a:pt x="351441" y="780317"/>
                </a:cubicBezTo>
                <a:close/>
                <a:moveTo>
                  <a:pt x="184511" y="776677"/>
                </a:moveTo>
                <a:cubicBezTo>
                  <a:pt x="188950" y="776677"/>
                  <a:pt x="193388" y="778529"/>
                  <a:pt x="196558" y="782234"/>
                </a:cubicBezTo>
                <a:lnTo>
                  <a:pt x="221920" y="806931"/>
                </a:lnTo>
                <a:lnTo>
                  <a:pt x="247282" y="782234"/>
                </a:lnTo>
                <a:cubicBezTo>
                  <a:pt x="251087" y="778529"/>
                  <a:pt x="255525" y="776677"/>
                  <a:pt x="259805" y="776677"/>
                </a:cubicBezTo>
                <a:cubicBezTo>
                  <a:pt x="264085" y="776677"/>
                  <a:pt x="268206" y="778529"/>
                  <a:pt x="271376" y="782234"/>
                </a:cubicBezTo>
                <a:cubicBezTo>
                  <a:pt x="278985" y="788408"/>
                  <a:pt x="278985" y="798287"/>
                  <a:pt x="271376" y="805696"/>
                </a:cubicBezTo>
                <a:lnTo>
                  <a:pt x="246014" y="830394"/>
                </a:lnTo>
                <a:lnTo>
                  <a:pt x="271376" y="855091"/>
                </a:lnTo>
                <a:cubicBezTo>
                  <a:pt x="278985" y="862500"/>
                  <a:pt x="278985" y="872379"/>
                  <a:pt x="271376" y="878554"/>
                </a:cubicBezTo>
                <a:cubicBezTo>
                  <a:pt x="268840" y="882258"/>
                  <a:pt x="263767" y="883493"/>
                  <a:pt x="259963" y="883493"/>
                </a:cubicBezTo>
                <a:cubicBezTo>
                  <a:pt x="254891" y="883493"/>
                  <a:pt x="251086" y="882258"/>
                  <a:pt x="247282" y="878554"/>
                </a:cubicBezTo>
                <a:lnTo>
                  <a:pt x="221920" y="853856"/>
                </a:lnTo>
                <a:lnTo>
                  <a:pt x="196558" y="878554"/>
                </a:lnTo>
                <a:cubicBezTo>
                  <a:pt x="192754" y="882258"/>
                  <a:pt x="188950" y="883493"/>
                  <a:pt x="185145" y="883493"/>
                </a:cubicBezTo>
                <a:cubicBezTo>
                  <a:pt x="180073" y="883493"/>
                  <a:pt x="175001" y="882258"/>
                  <a:pt x="172464" y="878554"/>
                </a:cubicBezTo>
                <a:cubicBezTo>
                  <a:pt x="164856" y="872379"/>
                  <a:pt x="164856" y="862500"/>
                  <a:pt x="172464" y="855091"/>
                </a:cubicBezTo>
                <a:lnTo>
                  <a:pt x="197826" y="830394"/>
                </a:lnTo>
                <a:lnTo>
                  <a:pt x="172464" y="805696"/>
                </a:lnTo>
                <a:cubicBezTo>
                  <a:pt x="164856" y="798287"/>
                  <a:pt x="164856" y="788408"/>
                  <a:pt x="172464" y="782234"/>
                </a:cubicBezTo>
                <a:cubicBezTo>
                  <a:pt x="175635" y="778529"/>
                  <a:pt x="180073" y="776677"/>
                  <a:pt x="184511" y="776677"/>
                </a:cubicBezTo>
                <a:close/>
                <a:moveTo>
                  <a:pt x="351441" y="631949"/>
                </a:moveTo>
                <a:lnTo>
                  <a:pt x="537528" y="631949"/>
                </a:lnTo>
                <a:cubicBezTo>
                  <a:pt x="546270" y="631949"/>
                  <a:pt x="553764" y="639014"/>
                  <a:pt x="553764" y="647257"/>
                </a:cubicBezTo>
                <a:cubicBezTo>
                  <a:pt x="553764" y="656677"/>
                  <a:pt x="546270" y="663743"/>
                  <a:pt x="537528" y="663743"/>
                </a:cubicBezTo>
                <a:lnTo>
                  <a:pt x="351441" y="663743"/>
                </a:lnTo>
                <a:cubicBezTo>
                  <a:pt x="342698" y="663743"/>
                  <a:pt x="335205" y="656677"/>
                  <a:pt x="335205" y="647257"/>
                </a:cubicBezTo>
                <a:cubicBezTo>
                  <a:pt x="335205" y="639014"/>
                  <a:pt x="342698" y="631949"/>
                  <a:pt x="351441" y="631949"/>
                </a:cubicBezTo>
                <a:close/>
                <a:moveTo>
                  <a:pt x="277415" y="556869"/>
                </a:moveTo>
                <a:cubicBezTo>
                  <a:pt x="281779" y="556869"/>
                  <a:pt x="286143" y="558721"/>
                  <a:pt x="289260" y="562426"/>
                </a:cubicBezTo>
                <a:cubicBezTo>
                  <a:pt x="295494" y="568600"/>
                  <a:pt x="295494" y="578479"/>
                  <a:pt x="289260" y="585888"/>
                </a:cubicBezTo>
                <a:lnTo>
                  <a:pt x="215697" y="658746"/>
                </a:lnTo>
                <a:cubicBezTo>
                  <a:pt x="211957" y="662450"/>
                  <a:pt x="208216" y="663685"/>
                  <a:pt x="203229" y="663685"/>
                </a:cubicBezTo>
                <a:cubicBezTo>
                  <a:pt x="198242" y="663685"/>
                  <a:pt x="193254" y="662450"/>
                  <a:pt x="190761" y="658746"/>
                </a:cubicBezTo>
                <a:lnTo>
                  <a:pt x="153356" y="616760"/>
                </a:lnTo>
                <a:cubicBezTo>
                  <a:pt x="148369" y="609351"/>
                  <a:pt x="148369" y="599472"/>
                  <a:pt x="155850" y="593297"/>
                </a:cubicBezTo>
                <a:cubicBezTo>
                  <a:pt x="162084" y="587123"/>
                  <a:pt x="173305" y="588358"/>
                  <a:pt x="179539" y="594532"/>
                </a:cubicBezTo>
                <a:lnTo>
                  <a:pt x="204476" y="622934"/>
                </a:lnTo>
                <a:lnTo>
                  <a:pt x="265570" y="562426"/>
                </a:lnTo>
                <a:cubicBezTo>
                  <a:pt x="268687" y="558721"/>
                  <a:pt x="273051" y="556869"/>
                  <a:pt x="277415" y="556869"/>
                </a:cubicBezTo>
                <a:close/>
                <a:moveTo>
                  <a:pt x="351441" y="555016"/>
                </a:moveTo>
                <a:lnTo>
                  <a:pt x="537528" y="555016"/>
                </a:lnTo>
                <a:cubicBezTo>
                  <a:pt x="546270" y="555016"/>
                  <a:pt x="553764" y="562343"/>
                  <a:pt x="553764" y="570891"/>
                </a:cubicBezTo>
                <a:cubicBezTo>
                  <a:pt x="553764" y="580660"/>
                  <a:pt x="546270" y="586766"/>
                  <a:pt x="537528" y="586766"/>
                </a:cubicBezTo>
                <a:lnTo>
                  <a:pt x="351441" y="586766"/>
                </a:lnTo>
                <a:cubicBezTo>
                  <a:pt x="342698" y="586766"/>
                  <a:pt x="335205" y="580660"/>
                  <a:pt x="335205" y="570891"/>
                </a:cubicBezTo>
                <a:cubicBezTo>
                  <a:pt x="335205" y="562343"/>
                  <a:pt x="342698" y="555016"/>
                  <a:pt x="351441" y="555016"/>
                </a:cubicBezTo>
                <a:close/>
                <a:moveTo>
                  <a:pt x="933009" y="488245"/>
                </a:moveTo>
                <a:lnTo>
                  <a:pt x="819662" y="911271"/>
                </a:lnTo>
                <a:lnTo>
                  <a:pt x="812189" y="937399"/>
                </a:lnTo>
                <a:lnTo>
                  <a:pt x="886923" y="957306"/>
                </a:lnTo>
                <a:lnTo>
                  <a:pt x="894397" y="931178"/>
                </a:lnTo>
                <a:lnTo>
                  <a:pt x="896888" y="919980"/>
                </a:lnTo>
                <a:lnTo>
                  <a:pt x="1007744" y="508152"/>
                </a:lnTo>
                <a:close/>
                <a:moveTo>
                  <a:pt x="351441" y="406644"/>
                </a:moveTo>
                <a:lnTo>
                  <a:pt x="537528" y="406644"/>
                </a:lnTo>
                <a:cubicBezTo>
                  <a:pt x="546270" y="406644"/>
                  <a:pt x="553764" y="413709"/>
                  <a:pt x="553764" y="421952"/>
                </a:cubicBezTo>
                <a:cubicBezTo>
                  <a:pt x="553764" y="431372"/>
                  <a:pt x="546270" y="438438"/>
                  <a:pt x="537528" y="438438"/>
                </a:cubicBezTo>
                <a:lnTo>
                  <a:pt x="351441" y="438438"/>
                </a:lnTo>
                <a:cubicBezTo>
                  <a:pt x="342698" y="438438"/>
                  <a:pt x="335205" y="431372"/>
                  <a:pt x="335205" y="421952"/>
                </a:cubicBezTo>
                <a:cubicBezTo>
                  <a:pt x="335205" y="413709"/>
                  <a:pt x="342698" y="406644"/>
                  <a:pt x="351441" y="406644"/>
                </a:cubicBezTo>
                <a:close/>
                <a:moveTo>
                  <a:pt x="351441" y="335209"/>
                </a:moveTo>
                <a:lnTo>
                  <a:pt x="537528" y="335209"/>
                </a:lnTo>
                <a:cubicBezTo>
                  <a:pt x="546270" y="335209"/>
                  <a:pt x="553764" y="342536"/>
                  <a:pt x="553764" y="351084"/>
                </a:cubicBezTo>
                <a:cubicBezTo>
                  <a:pt x="553764" y="359632"/>
                  <a:pt x="546270" y="366959"/>
                  <a:pt x="537528" y="366959"/>
                </a:cubicBezTo>
                <a:lnTo>
                  <a:pt x="351441" y="366959"/>
                </a:lnTo>
                <a:cubicBezTo>
                  <a:pt x="342698" y="366959"/>
                  <a:pt x="335205" y="359632"/>
                  <a:pt x="335205" y="351084"/>
                </a:cubicBezTo>
                <a:cubicBezTo>
                  <a:pt x="335205" y="342536"/>
                  <a:pt x="342698" y="335209"/>
                  <a:pt x="351441" y="335209"/>
                </a:cubicBezTo>
                <a:close/>
                <a:moveTo>
                  <a:pt x="277415" y="331256"/>
                </a:moveTo>
                <a:cubicBezTo>
                  <a:pt x="281779" y="331256"/>
                  <a:pt x="286143" y="332800"/>
                  <a:pt x="289260" y="335887"/>
                </a:cubicBezTo>
                <a:cubicBezTo>
                  <a:pt x="295494" y="343296"/>
                  <a:pt x="295494" y="353175"/>
                  <a:pt x="289260" y="360584"/>
                </a:cubicBezTo>
                <a:lnTo>
                  <a:pt x="215697" y="433442"/>
                </a:lnTo>
                <a:cubicBezTo>
                  <a:pt x="211957" y="437146"/>
                  <a:pt x="208216" y="438381"/>
                  <a:pt x="203229" y="438381"/>
                </a:cubicBezTo>
                <a:cubicBezTo>
                  <a:pt x="198242" y="438381"/>
                  <a:pt x="193254" y="435912"/>
                  <a:pt x="190761" y="433442"/>
                </a:cubicBezTo>
                <a:lnTo>
                  <a:pt x="153356" y="391456"/>
                </a:lnTo>
                <a:cubicBezTo>
                  <a:pt x="148369" y="384047"/>
                  <a:pt x="148369" y="374168"/>
                  <a:pt x="155850" y="367993"/>
                </a:cubicBezTo>
                <a:cubicBezTo>
                  <a:pt x="162084" y="361819"/>
                  <a:pt x="173305" y="363054"/>
                  <a:pt x="179539" y="369228"/>
                </a:cubicBezTo>
                <a:lnTo>
                  <a:pt x="204476" y="397630"/>
                </a:lnTo>
                <a:lnTo>
                  <a:pt x="265570" y="335887"/>
                </a:lnTo>
                <a:cubicBezTo>
                  <a:pt x="268687" y="332800"/>
                  <a:pt x="273051" y="331256"/>
                  <a:pt x="277415" y="331256"/>
                </a:cubicBezTo>
                <a:close/>
                <a:moveTo>
                  <a:pt x="1000271" y="238162"/>
                </a:moveTo>
                <a:lnTo>
                  <a:pt x="941729" y="455896"/>
                </a:lnTo>
                <a:lnTo>
                  <a:pt x="1016463" y="474559"/>
                </a:lnTo>
                <a:lnTo>
                  <a:pt x="1073760" y="258069"/>
                </a:lnTo>
                <a:close/>
                <a:moveTo>
                  <a:pt x="131182" y="219345"/>
                </a:moveTo>
                <a:cubicBezTo>
                  <a:pt x="118688" y="219345"/>
                  <a:pt x="107444" y="229315"/>
                  <a:pt x="107444" y="241777"/>
                </a:cubicBezTo>
                <a:lnTo>
                  <a:pt x="107444" y="1049363"/>
                </a:lnTo>
                <a:cubicBezTo>
                  <a:pt x="107444" y="1061826"/>
                  <a:pt x="118688" y="1071796"/>
                  <a:pt x="131182" y="1071796"/>
                </a:cubicBezTo>
                <a:lnTo>
                  <a:pt x="570954" y="1071796"/>
                </a:lnTo>
                <a:cubicBezTo>
                  <a:pt x="583447" y="1071796"/>
                  <a:pt x="593442" y="1061826"/>
                  <a:pt x="593442" y="1049363"/>
                </a:cubicBezTo>
                <a:lnTo>
                  <a:pt x="593442" y="241777"/>
                </a:lnTo>
                <a:cubicBezTo>
                  <a:pt x="593442" y="229315"/>
                  <a:pt x="583447" y="219345"/>
                  <a:pt x="570954" y="219345"/>
                </a:cubicBezTo>
                <a:lnTo>
                  <a:pt x="544717" y="219345"/>
                </a:lnTo>
                <a:cubicBezTo>
                  <a:pt x="544717" y="226822"/>
                  <a:pt x="543468" y="234300"/>
                  <a:pt x="538470" y="241777"/>
                </a:cubicBezTo>
                <a:cubicBezTo>
                  <a:pt x="532224" y="250501"/>
                  <a:pt x="522229" y="256733"/>
                  <a:pt x="510985" y="256733"/>
                </a:cubicBezTo>
                <a:lnTo>
                  <a:pt x="192400" y="256733"/>
                </a:lnTo>
                <a:cubicBezTo>
                  <a:pt x="179906" y="256733"/>
                  <a:pt x="169912" y="250501"/>
                  <a:pt x="163665" y="241777"/>
                </a:cubicBezTo>
                <a:cubicBezTo>
                  <a:pt x="158667" y="234300"/>
                  <a:pt x="157418" y="226822"/>
                  <a:pt x="157418" y="219345"/>
                </a:cubicBezTo>
                <a:close/>
                <a:moveTo>
                  <a:pt x="1007744" y="204568"/>
                </a:moveTo>
                <a:lnTo>
                  <a:pt x="1084970" y="225720"/>
                </a:lnTo>
                <a:cubicBezTo>
                  <a:pt x="1102408" y="230697"/>
                  <a:pt x="1112373" y="248115"/>
                  <a:pt x="1107390" y="265534"/>
                </a:cubicBezTo>
                <a:lnTo>
                  <a:pt x="1106145" y="270511"/>
                </a:lnTo>
                <a:cubicBezTo>
                  <a:pt x="1118600" y="276732"/>
                  <a:pt x="1129811" y="285441"/>
                  <a:pt x="1136038" y="297883"/>
                </a:cubicBezTo>
                <a:cubicBezTo>
                  <a:pt x="1144758" y="312813"/>
                  <a:pt x="1147249" y="330232"/>
                  <a:pt x="1143512" y="346407"/>
                </a:cubicBezTo>
                <a:lnTo>
                  <a:pt x="1050094" y="693537"/>
                </a:lnTo>
                <a:lnTo>
                  <a:pt x="1017709" y="684827"/>
                </a:lnTo>
                <a:lnTo>
                  <a:pt x="1109881" y="337697"/>
                </a:lnTo>
                <a:cubicBezTo>
                  <a:pt x="1112373" y="330232"/>
                  <a:pt x="1112373" y="321523"/>
                  <a:pt x="1107390" y="315302"/>
                </a:cubicBezTo>
                <a:cubicBezTo>
                  <a:pt x="1104899" y="310325"/>
                  <a:pt x="1101162" y="306592"/>
                  <a:pt x="1097426" y="304104"/>
                </a:cubicBezTo>
                <a:lnTo>
                  <a:pt x="1013972" y="612664"/>
                </a:lnTo>
                <a:cubicBezTo>
                  <a:pt x="1020200" y="610176"/>
                  <a:pt x="1027673" y="610176"/>
                  <a:pt x="1035147" y="612664"/>
                </a:cubicBezTo>
                <a:lnTo>
                  <a:pt x="1036392" y="612664"/>
                </a:lnTo>
                <a:lnTo>
                  <a:pt x="1017709" y="683583"/>
                </a:lnTo>
                <a:lnTo>
                  <a:pt x="1015218" y="683583"/>
                </a:lnTo>
                <a:cubicBezTo>
                  <a:pt x="1008990" y="682339"/>
                  <a:pt x="1002762" y="677362"/>
                  <a:pt x="997779" y="673630"/>
                </a:cubicBezTo>
                <a:lnTo>
                  <a:pt x="923045" y="951085"/>
                </a:lnTo>
                <a:lnTo>
                  <a:pt x="915571" y="980946"/>
                </a:lnTo>
                <a:cubicBezTo>
                  <a:pt x="914326" y="982190"/>
                  <a:pt x="914326" y="983434"/>
                  <a:pt x="913080" y="985922"/>
                </a:cubicBezTo>
                <a:lnTo>
                  <a:pt x="832118" y="1112830"/>
                </a:lnTo>
                <a:cubicBezTo>
                  <a:pt x="827135" y="1120295"/>
                  <a:pt x="818416" y="1125272"/>
                  <a:pt x="809697" y="1125272"/>
                </a:cubicBezTo>
                <a:cubicBezTo>
                  <a:pt x="805961" y="1125272"/>
                  <a:pt x="803470" y="1125272"/>
                  <a:pt x="802224" y="1124028"/>
                </a:cubicBezTo>
                <a:cubicBezTo>
                  <a:pt x="789768" y="1121539"/>
                  <a:pt x="782295" y="1110342"/>
                  <a:pt x="782295" y="1099144"/>
                </a:cubicBezTo>
                <a:lnTo>
                  <a:pt x="774821" y="949841"/>
                </a:lnTo>
                <a:cubicBezTo>
                  <a:pt x="774821" y="947352"/>
                  <a:pt x="774821" y="946108"/>
                  <a:pt x="776067" y="944864"/>
                </a:cubicBezTo>
                <a:lnTo>
                  <a:pt x="779804" y="929934"/>
                </a:lnTo>
                <a:lnTo>
                  <a:pt x="783540" y="913759"/>
                </a:lnTo>
                <a:lnTo>
                  <a:pt x="789768" y="890119"/>
                </a:lnTo>
                <a:lnTo>
                  <a:pt x="967886" y="228208"/>
                </a:lnTo>
                <a:cubicBezTo>
                  <a:pt x="970377" y="219499"/>
                  <a:pt x="975359" y="213278"/>
                  <a:pt x="982833" y="208301"/>
                </a:cubicBezTo>
                <a:cubicBezTo>
                  <a:pt x="990306" y="204568"/>
                  <a:pt x="999025" y="203324"/>
                  <a:pt x="1007744" y="204568"/>
                </a:cubicBezTo>
                <a:close/>
                <a:moveTo>
                  <a:pt x="206143" y="183202"/>
                </a:moveTo>
                <a:lnTo>
                  <a:pt x="191151" y="221837"/>
                </a:lnTo>
                <a:lnTo>
                  <a:pt x="192400" y="221837"/>
                </a:lnTo>
                <a:lnTo>
                  <a:pt x="510985" y="221837"/>
                </a:lnTo>
                <a:lnTo>
                  <a:pt x="494743" y="183202"/>
                </a:lnTo>
                <a:close/>
                <a:moveTo>
                  <a:pt x="73712" y="145814"/>
                </a:moveTo>
                <a:cubicBezTo>
                  <a:pt x="52473" y="145814"/>
                  <a:pt x="33732" y="163262"/>
                  <a:pt x="33732" y="184448"/>
                </a:cubicBezTo>
                <a:lnTo>
                  <a:pt x="33732" y="1106692"/>
                </a:lnTo>
                <a:cubicBezTo>
                  <a:pt x="33732" y="1129125"/>
                  <a:pt x="52473" y="1146573"/>
                  <a:pt x="73712" y="1146573"/>
                </a:cubicBezTo>
                <a:lnTo>
                  <a:pt x="628424" y="1146573"/>
                </a:lnTo>
                <a:cubicBezTo>
                  <a:pt x="650912" y="1146573"/>
                  <a:pt x="668403" y="1129125"/>
                  <a:pt x="668403" y="1106692"/>
                </a:cubicBezTo>
                <a:lnTo>
                  <a:pt x="668403" y="184448"/>
                </a:lnTo>
                <a:cubicBezTo>
                  <a:pt x="668403" y="163262"/>
                  <a:pt x="650912" y="145814"/>
                  <a:pt x="628424" y="145814"/>
                </a:cubicBezTo>
                <a:lnTo>
                  <a:pt x="517231" y="145814"/>
                </a:lnTo>
                <a:lnTo>
                  <a:pt x="532224" y="185695"/>
                </a:lnTo>
                <a:lnTo>
                  <a:pt x="570954" y="185695"/>
                </a:lnTo>
                <a:cubicBezTo>
                  <a:pt x="602187" y="185695"/>
                  <a:pt x="627174" y="210621"/>
                  <a:pt x="627174" y="241777"/>
                </a:cubicBezTo>
                <a:lnTo>
                  <a:pt x="627174" y="1049363"/>
                </a:lnTo>
                <a:cubicBezTo>
                  <a:pt x="627174" y="1080520"/>
                  <a:pt x="602187" y="1105445"/>
                  <a:pt x="570954" y="1105445"/>
                </a:cubicBezTo>
                <a:lnTo>
                  <a:pt x="131182" y="1105445"/>
                </a:lnTo>
                <a:cubicBezTo>
                  <a:pt x="99948" y="1105445"/>
                  <a:pt x="74961" y="1080520"/>
                  <a:pt x="74961" y="1049363"/>
                </a:cubicBezTo>
                <a:lnTo>
                  <a:pt x="74961" y="241777"/>
                </a:lnTo>
                <a:cubicBezTo>
                  <a:pt x="74961" y="210621"/>
                  <a:pt x="99948" y="185695"/>
                  <a:pt x="131182" y="185695"/>
                </a:cubicBezTo>
                <a:lnTo>
                  <a:pt x="168662" y="185695"/>
                </a:lnTo>
                <a:lnTo>
                  <a:pt x="184904" y="145814"/>
                </a:lnTo>
                <a:close/>
                <a:moveTo>
                  <a:pt x="348324" y="71439"/>
                </a:moveTo>
                <a:cubicBezTo>
                  <a:pt x="358250" y="71439"/>
                  <a:pt x="366936" y="80124"/>
                  <a:pt x="366936" y="90051"/>
                </a:cubicBezTo>
                <a:cubicBezTo>
                  <a:pt x="366936" y="101218"/>
                  <a:pt x="358250" y="108663"/>
                  <a:pt x="348324" y="108663"/>
                </a:cubicBezTo>
                <a:cubicBezTo>
                  <a:pt x="338397" y="108663"/>
                  <a:pt x="329712" y="101218"/>
                  <a:pt x="329712" y="90051"/>
                </a:cubicBezTo>
                <a:cubicBezTo>
                  <a:pt x="329712" y="80124"/>
                  <a:pt x="338397" y="71439"/>
                  <a:pt x="348324" y="71439"/>
                </a:cubicBezTo>
                <a:close/>
                <a:moveTo>
                  <a:pt x="219886" y="33649"/>
                </a:moveTo>
                <a:lnTo>
                  <a:pt x="219886" y="148306"/>
                </a:lnTo>
                <a:lnTo>
                  <a:pt x="482250" y="148306"/>
                </a:lnTo>
                <a:lnTo>
                  <a:pt x="482250" y="33649"/>
                </a:lnTo>
                <a:close/>
                <a:moveTo>
                  <a:pt x="218636" y="0"/>
                </a:moveTo>
                <a:lnTo>
                  <a:pt x="483499" y="0"/>
                </a:lnTo>
                <a:cubicBezTo>
                  <a:pt x="500990" y="0"/>
                  <a:pt x="515982" y="14955"/>
                  <a:pt x="515982" y="33649"/>
                </a:cubicBezTo>
                <a:lnTo>
                  <a:pt x="515982" y="112164"/>
                </a:lnTo>
                <a:lnTo>
                  <a:pt x="628424" y="112164"/>
                </a:lnTo>
                <a:cubicBezTo>
                  <a:pt x="668403" y="112164"/>
                  <a:pt x="702135" y="144568"/>
                  <a:pt x="702135" y="184448"/>
                </a:cubicBezTo>
                <a:lnTo>
                  <a:pt x="702135" y="1106692"/>
                </a:lnTo>
                <a:cubicBezTo>
                  <a:pt x="702135" y="1146573"/>
                  <a:pt x="668403" y="1180222"/>
                  <a:pt x="628424" y="1180222"/>
                </a:cubicBezTo>
                <a:lnTo>
                  <a:pt x="73712" y="1180222"/>
                </a:lnTo>
                <a:cubicBezTo>
                  <a:pt x="33732" y="1180222"/>
                  <a:pt x="0" y="1146573"/>
                  <a:pt x="0" y="1106692"/>
                </a:cubicBezTo>
                <a:lnTo>
                  <a:pt x="0" y="184448"/>
                </a:lnTo>
                <a:cubicBezTo>
                  <a:pt x="0" y="144568"/>
                  <a:pt x="33732" y="112164"/>
                  <a:pt x="73712" y="112164"/>
                </a:cubicBezTo>
                <a:lnTo>
                  <a:pt x="186153" y="112164"/>
                </a:lnTo>
                <a:lnTo>
                  <a:pt x="186153" y="33649"/>
                </a:lnTo>
                <a:cubicBezTo>
                  <a:pt x="186153" y="14955"/>
                  <a:pt x="199896" y="0"/>
                  <a:pt x="2186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54" name="Freeform 553">
            <a:extLst>
              <a:ext uri="{FF2B5EF4-FFF2-40B4-BE49-F238E27FC236}">
                <a16:creationId xmlns:a16="http://schemas.microsoft.com/office/drawing/2014/main" id="{73E9D60A-84B0-E544-AD72-6480992A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977" y="3302612"/>
            <a:ext cx="637442" cy="637442"/>
          </a:xfrm>
          <a:custGeom>
            <a:avLst/>
            <a:gdLst>
              <a:gd name="T0" fmla="*/ 510 w 511"/>
              <a:gd name="T1" fmla="*/ 254 h 510"/>
              <a:gd name="T2" fmla="*/ 510 w 511"/>
              <a:gd name="T3" fmla="*/ 254 h 510"/>
              <a:gd name="T4" fmla="*/ 255 w 511"/>
              <a:gd name="T5" fmla="*/ 509 h 510"/>
              <a:gd name="T6" fmla="*/ 255 w 511"/>
              <a:gd name="T7" fmla="*/ 509 h 510"/>
              <a:gd name="T8" fmla="*/ 0 w 511"/>
              <a:gd name="T9" fmla="*/ 254 h 510"/>
              <a:gd name="T10" fmla="*/ 0 w 511"/>
              <a:gd name="T11" fmla="*/ 254 h 510"/>
              <a:gd name="T12" fmla="*/ 255 w 511"/>
              <a:gd name="T13" fmla="*/ 0 h 510"/>
              <a:gd name="T14" fmla="*/ 255 w 511"/>
              <a:gd name="T15" fmla="*/ 0 h 510"/>
              <a:gd name="T16" fmla="*/ 510 w 511"/>
              <a:gd name="T17" fmla="*/ 25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510">
                <a:moveTo>
                  <a:pt x="510" y="254"/>
                </a:moveTo>
                <a:lnTo>
                  <a:pt x="510" y="254"/>
                </a:lnTo>
                <a:cubicBezTo>
                  <a:pt x="510" y="395"/>
                  <a:pt x="396" y="509"/>
                  <a:pt x="255" y="509"/>
                </a:cubicBezTo>
                <a:lnTo>
                  <a:pt x="255" y="509"/>
                </a:lnTo>
                <a:cubicBezTo>
                  <a:pt x="114" y="509"/>
                  <a:pt x="0" y="395"/>
                  <a:pt x="0" y="254"/>
                </a:cubicBezTo>
                <a:lnTo>
                  <a:pt x="0" y="254"/>
                </a:lnTo>
                <a:cubicBezTo>
                  <a:pt x="0" y="113"/>
                  <a:pt x="114" y="0"/>
                  <a:pt x="255" y="0"/>
                </a:cubicBezTo>
                <a:lnTo>
                  <a:pt x="255" y="0"/>
                </a:lnTo>
                <a:cubicBezTo>
                  <a:pt x="396" y="0"/>
                  <a:pt x="510" y="113"/>
                  <a:pt x="510" y="2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55" name="Line 554">
            <a:extLst>
              <a:ext uri="{FF2B5EF4-FFF2-40B4-BE49-F238E27FC236}">
                <a16:creationId xmlns:a16="http://schemas.microsoft.com/office/drawing/2014/main" id="{C9A22DA1-356E-BC47-B567-F7EBACE18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7698" y="3769702"/>
            <a:ext cx="5497" cy="3901587"/>
          </a:xfrm>
          <a:prstGeom prst="line">
            <a:avLst/>
          </a:prstGeom>
          <a:noFill/>
          <a:ln w="38100" cap="flat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39" name="Freeform 638">
            <a:extLst>
              <a:ext uri="{FF2B5EF4-FFF2-40B4-BE49-F238E27FC236}">
                <a16:creationId xmlns:a16="http://schemas.microsoft.com/office/drawing/2014/main" id="{AD1BD0CA-389A-3D42-A145-FFFB5E3C8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862" y="6270016"/>
            <a:ext cx="2670664" cy="2665167"/>
          </a:xfrm>
          <a:custGeom>
            <a:avLst/>
            <a:gdLst>
              <a:gd name="T0" fmla="*/ 2140 w 2141"/>
              <a:gd name="T1" fmla="*/ 1069 h 2140"/>
              <a:gd name="T2" fmla="*/ 2140 w 2141"/>
              <a:gd name="T3" fmla="*/ 1069 h 2140"/>
              <a:gd name="T4" fmla="*/ 1070 w 2141"/>
              <a:gd name="T5" fmla="*/ 2139 h 2140"/>
              <a:gd name="T6" fmla="*/ 1070 w 2141"/>
              <a:gd name="T7" fmla="*/ 2139 h 2140"/>
              <a:gd name="T8" fmla="*/ 0 w 2141"/>
              <a:gd name="T9" fmla="*/ 1069 h 2140"/>
              <a:gd name="T10" fmla="*/ 0 w 2141"/>
              <a:gd name="T11" fmla="*/ 1069 h 2140"/>
              <a:gd name="T12" fmla="*/ 1070 w 2141"/>
              <a:gd name="T13" fmla="*/ 0 h 2140"/>
              <a:gd name="T14" fmla="*/ 1070 w 2141"/>
              <a:gd name="T15" fmla="*/ 0 h 2140"/>
              <a:gd name="T16" fmla="*/ 2140 w 2141"/>
              <a:gd name="T17" fmla="*/ 1069 h 2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41" h="2140">
                <a:moveTo>
                  <a:pt x="2140" y="1069"/>
                </a:moveTo>
                <a:lnTo>
                  <a:pt x="2140" y="1069"/>
                </a:lnTo>
                <a:cubicBezTo>
                  <a:pt x="2140" y="1660"/>
                  <a:pt x="1661" y="2139"/>
                  <a:pt x="1070" y="2139"/>
                </a:cubicBezTo>
                <a:lnTo>
                  <a:pt x="1070" y="2139"/>
                </a:lnTo>
                <a:cubicBezTo>
                  <a:pt x="479" y="2139"/>
                  <a:pt x="0" y="1660"/>
                  <a:pt x="0" y="1069"/>
                </a:cubicBezTo>
                <a:lnTo>
                  <a:pt x="0" y="1069"/>
                </a:lnTo>
                <a:cubicBezTo>
                  <a:pt x="0" y="477"/>
                  <a:pt x="479" y="0"/>
                  <a:pt x="1070" y="0"/>
                </a:cubicBezTo>
                <a:lnTo>
                  <a:pt x="1070" y="0"/>
                </a:lnTo>
                <a:cubicBezTo>
                  <a:pt x="1661" y="0"/>
                  <a:pt x="2140" y="477"/>
                  <a:pt x="2140" y="10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49" name="Freeform 648">
            <a:extLst>
              <a:ext uri="{FF2B5EF4-FFF2-40B4-BE49-F238E27FC236}">
                <a16:creationId xmlns:a16="http://schemas.microsoft.com/office/drawing/2014/main" id="{BB70B604-4710-7A4F-81D5-CC963B8B9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53" y="7116276"/>
            <a:ext cx="1268140" cy="971394"/>
          </a:xfrm>
          <a:custGeom>
            <a:avLst/>
            <a:gdLst>
              <a:gd name="connsiteX0" fmla="*/ 927367 w 1268140"/>
              <a:gd name="connsiteY0" fmla="*/ 764685 h 971394"/>
              <a:gd name="connsiteX1" fmla="*/ 825011 w 1268140"/>
              <a:gd name="connsiteY1" fmla="*/ 866160 h 971394"/>
              <a:gd name="connsiteX2" fmla="*/ 825011 w 1268140"/>
              <a:gd name="connsiteY2" fmla="*/ 931305 h 971394"/>
              <a:gd name="connsiteX3" fmla="*/ 831252 w 1268140"/>
              <a:gd name="connsiteY3" fmla="*/ 937569 h 971394"/>
              <a:gd name="connsiteX4" fmla="*/ 1229444 w 1268140"/>
              <a:gd name="connsiteY4" fmla="*/ 937569 h 971394"/>
              <a:gd name="connsiteX5" fmla="*/ 1234437 w 1268140"/>
              <a:gd name="connsiteY5" fmla="*/ 931305 h 971394"/>
              <a:gd name="connsiteX6" fmla="*/ 1234437 w 1268140"/>
              <a:gd name="connsiteY6" fmla="*/ 866160 h 971394"/>
              <a:gd name="connsiteX7" fmla="*/ 1130832 w 1268140"/>
              <a:gd name="connsiteY7" fmla="*/ 764685 h 971394"/>
              <a:gd name="connsiteX8" fmla="*/ 136059 w 1268140"/>
              <a:gd name="connsiteY8" fmla="*/ 764685 h 971394"/>
              <a:gd name="connsiteX9" fmla="*/ 33703 w 1268140"/>
              <a:gd name="connsiteY9" fmla="*/ 866160 h 971394"/>
              <a:gd name="connsiteX10" fmla="*/ 33703 w 1268140"/>
              <a:gd name="connsiteY10" fmla="*/ 931305 h 971394"/>
              <a:gd name="connsiteX11" fmla="*/ 39944 w 1268140"/>
              <a:gd name="connsiteY11" fmla="*/ 937569 h 971394"/>
              <a:gd name="connsiteX12" fmla="*/ 438136 w 1268140"/>
              <a:gd name="connsiteY12" fmla="*/ 937569 h 971394"/>
              <a:gd name="connsiteX13" fmla="*/ 443129 w 1268140"/>
              <a:gd name="connsiteY13" fmla="*/ 931305 h 971394"/>
              <a:gd name="connsiteX14" fmla="*/ 443129 w 1268140"/>
              <a:gd name="connsiteY14" fmla="*/ 866160 h 971394"/>
              <a:gd name="connsiteX15" fmla="*/ 340772 w 1268140"/>
              <a:gd name="connsiteY15" fmla="*/ 764685 h 971394"/>
              <a:gd name="connsiteX16" fmla="*/ 927367 w 1268140"/>
              <a:gd name="connsiteY16" fmla="*/ 730859 h 971394"/>
              <a:gd name="connsiteX17" fmla="*/ 1130832 w 1268140"/>
              <a:gd name="connsiteY17" fmla="*/ 730859 h 971394"/>
              <a:gd name="connsiteX18" fmla="*/ 1268140 w 1268140"/>
              <a:gd name="connsiteY18" fmla="*/ 866160 h 971394"/>
              <a:gd name="connsiteX19" fmla="*/ 1268140 w 1268140"/>
              <a:gd name="connsiteY19" fmla="*/ 931305 h 971394"/>
              <a:gd name="connsiteX20" fmla="*/ 1229444 w 1268140"/>
              <a:gd name="connsiteY20" fmla="*/ 971394 h 971394"/>
              <a:gd name="connsiteX21" fmla="*/ 831252 w 1268140"/>
              <a:gd name="connsiteY21" fmla="*/ 971394 h 971394"/>
              <a:gd name="connsiteX22" fmla="*/ 791308 w 1268140"/>
              <a:gd name="connsiteY22" fmla="*/ 931305 h 971394"/>
              <a:gd name="connsiteX23" fmla="*/ 791308 w 1268140"/>
              <a:gd name="connsiteY23" fmla="*/ 866160 h 971394"/>
              <a:gd name="connsiteX24" fmla="*/ 927367 w 1268140"/>
              <a:gd name="connsiteY24" fmla="*/ 730859 h 971394"/>
              <a:gd name="connsiteX25" fmla="*/ 136059 w 1268140"/>
              <a:gd name="connsiteY25" fmla="*/ 730859 h 971394"/>
              <a:gd name="connsiteX26" fmla="*/ 340772 w 1268140"/>
              <a:gd name="connsiteY26" fmla="*/ 730859 h 971394"/>
              <a:gd name="connsiteX27" fmla="*/ 476832 w 1268140"/>
              <a:gd name="connsiteY27" fmla="*/ 866160 h 971394"/>
              <a:gd name="connsiteX28" fmla="*/ 476832 w 1268140"/>
              <a:gd name="connsiteY28" fmla="*/ 931305 h 971394"/>
              <a:gd name="connsiteX29" fmla="*/ 438136 w 1268140"/>
              <a:gd name="connsiteY29" fmla="*/ 971394 h 971394"/>
              <a:gd name="connsiteX30" fmla="*/ 39944 w 1268140"/>
              <a:gd name="connsiteY30" fmla="*/ 971394 h 971394"/>
              <a:gd name="connsiteX31" fmla="*/ 0 w 1268140"/>
              <a:gd name="connsiteY31" fmla="*/ 931305 h 971394"/>
              <a:gd name="connsiteX32" fmla="*/ 0 w 1268140"/>
              <a:gd name="connsiteY32" fmla="*/ 866160 h 971394"/>
              <a:gd name="connsiteX33" fmla="*/ 136059 w 1268140"/>
              <a:gd name="connsiteY33" fmla="*/ 730859 h 971394"/>
              <a:gd name="connsiteX34" fmla="*/ 1026983 w 1268140"/>
              <a:gd name="connsiteY34" fmla="*/ 528605 h 971394"/>
              <a:gd name="connsiteX35" fmla="*/ 956553 w 1268140"/>
              <a:gd name="connsiteY35" fmla="*/ 600462 h 971394"/>
              <a:gd name="connsiteX36" fmla="*/ 1026983 w 1268140"/>
              <a:gd name="connsiteY36" fmla="*/ 673580 h 971394"/>
              <a:gd name="connsiteX37" fmla="*/ 1098648 w 1268140"/>
              <a:gd name="connsiteY37" fmla="*/ 600462 h 971394"/>
              <a:gd name="connsiteX38" fmla="*/ 1026983 w 1268140"/>
              <a:gd name="connsiteY38" fmla="*/ 528605 h 971394"/>
              <a:gd name="connsiteX39" fmla="*/ 235676 w 1268140"/>
              <a:gd name="connsiteY39" fmla="*/ 528605 h 971394"/>
              <a:gd name="connsiteX40" fmla="*/ 165246 w 1268140"/>
              <a:gd name="connsiteY40" fmla="*/ 600462 h 971394"/>
              <a:gd name="connsiteX41" fmla="*/ 235676 w 1268140"/>
              <a:gd name="connsiteY41" fmla="*/ 673580 h 971394"/>
              <a:gd name="connsiteX42" fmla="*/ 307341 w 1268140"/>
              <a:gd name="connsiteY42" fmla="*/ 600462 h 971394"/>
              <a:gd name="connsiteX43" fmla="*/ 235676 w 1268140"/>
              <a:gd name="connsiteY43" fmla="*/ 528605 h 971394"/>
              <a:gd name="connsiteX44" fmla="*/ 634694 w 1268140"/>
              <a:gd name="connsiteY44" fmla="*/ 505557 h 971394"/>
              <a:gd name="connsiteX45" fmla="*/ 650797 w 1268140"/>
              <a:gd name="connsiteY45" fmla="*/ 523056 h 971394"/>
              <a:gd name="connsiteX46" fmla="*/ 650797 w 1268140"/>
              <a:gd name="connsiteY46" fmla="*/ 665543 h 971394"/>
              <a:gd name="connsiteX47" fmla="*/ 777140 w 1268140"/>
              <a:gd name="connsiteY47" fmla="*/ 793031 h 971394"/>
              <a:gd name="connsiteX48" fmla="*/ 777140 w 1268140"/>
              <a:gd name="connsiteY48" fmla="*/ 818029 h 971394"/>
              <a:gd name="connsiteX49" fmla="*/ 765993 w 1268140"/>
              <a:gd name="connsiteY49" fmla="*/ 821778 h 971394"/>
              <a:gd name="connsiteX50" fmla="*/ 753606 w 1268140"/>
              <a:gd name="connsiteY50" fmla="*/ 818029 h 971394"/>
              <a:gd name="connsiteX51" fmla="*/ 634694 w 1268140"/>
              <a:gd name="connsiteY51" fmla="*/ 696790 h 971394"/>
              <a:gd name="connsiteX52" fmla="*/ 513305 w 1268140"/>
              <a:gd name="connsiteY52" fmla="*/ 818029 h 971394"/>
              <a:gd name="connsiteX53" fmla="*/ 502157 w 1268140"/>
              <a:gd name="connsiteY53" fmla="*/ 823028 h 971394"/>
              <a:gd name="connsiteX54" fmla="*/ 491009 w 1268140"/>
              <a:gd name="connsiteY54" fmla="*/ 818029 h 971394"/>
              <a:gd name="connsiteX55" fmla="*/ 491009 w 1268140"/>
              <a:gd name="connsiteY55" fmla="*/ 794281 h 971394"/>
              <a:gd name="connsiteX56" fmla="*/ 617353 w 1268140"/>
              <a:gd name="connsiteY56" fmla="*/ 665543 h 971394"/>
              <a:gd name="connsiteX57" fmla="*/ 617353 w 1268140"/>
              <a:gd name="connsiteY57" fmla="*/ 523056 h 971394"/>
              <a:gd name="connsiteX58" fmla="*/ 634694 w 1268140"/>
              <a:gd name="connsiteY58" fmla="*/ 505557 h 971394"/>
              <a:gd name="connsiteX59" fmla="*/ 1026983 w 1268140"/>
              <a:gd name="connsiteY59" fmla="*/ 494567 h 971394"/>
              <a:gd name="connsiteX60" fmla="*/ 1130774 w 1268140"/>
              <a:gd name="connsiteY60" fmla="*/ 600462 h 971394"/>
              <a:gd name="connsiteX61" fmla="*/ 1026983 w 1268140"/>
              <a:gd name="connsiteY61" fmla="*/ 707618 h 971394"/>
              <a:gd name="connsiteX62" fmla="*/ 923192 w 1268140"/>
              <a:gd name="connsiteY62" fmla="*/ 600462 h 971394"/>
              <a:gd name="connsiteX63" fmla="*/ 1026983 w 1268140"/>
              <a:gd name="connsiteY63" fmla="*/ 494567 h 971394"/>
              <a:gd name="connsiteX64" fmla="*/ 235676 w 1268140"/>
              <a:gd name="connsiteY64" fmla="*/ 494567 h 971394"/>
              <a:gd name="connsiteX65" fmla="*/ 339466 w 1268140"/>
              <a:gd name="connsiteY65" fmla="*/ 600462 h 971394"/>
              <a:gd name="connsiteX66" fmla="*/ 235676 w 1268140"/>
              <a:gd name="connsiteY66" fmla="*/ 707618 h 971394"/>
              <a:gd name="connsiteX67" fmla="*/ 131885 w 1268140"/>
              <a:gd name="connsiteY67" fmla="*/ 600462 h 971394"/>
              <a:gd name="connsiteX68" fmla="*/ 235676 w 1268140"/>
              <a:gd name="connsiteY68" fmla="*/ 494567 h 971394"/>
              <a:gd name="connsiteX69" fmla="*/ 688993 w 1268140"/>
              <a:gd name="connsiteY69" fmla="*/ 269942 h 971394"/>
              <a:gd name="connsiteX70" fmla="*/ 665276 w 1268140"/>
              <a:gd name="connsiteY70" fmla="*/ 308578 h 971394"/>
              <a:gd name="connsiteX71" fmla="*/ 659035 w 1268140"/>
              <a:gd name="connsiteY71" fmla="*/ 316056 h 971394"/>
              <a:gd name="connsiteX72" fmla="*/ 680255 w 1268140"/>
              <a:gd name="connsiteY72" fmla="*/ 441936 h 971394"/>
              <a:gd name="connsiteX73" fmla="*/ 833790 w 1268140"/>
              <a:gd name="connsiteY73" fmla="*/ 441936 h 971394"/>
              <a:gd name="connsiteX74" fmla="*/ 838783 w 1268140"/>
              <a:gd name="connsiteY74" fmla="*/ 436950 h 971394"/>
              <a:gd name="connsiteX75" fmla="*/ 838783 w 1268140"/>
              <a:gd name="connsiteY75" fmla="*/ 372141 h 971394"/>
              <a:gd name="connsiteX76" fmla="*/ 735178 w 1268140"/>
              <a:gd name="connsiteY76" fmla="*/ 269942 h 971394"/>
              <a:gd name="connsiteX77" fmla="*/ 531713 w 1268140"/>
              <a:gd name="connsiteY77" fmla="*/ 269942 h 971394"/>
              <a:gd name="connsiteX78" fmla="*/ 429357 w 1268140"/>
              <a:gd name="connsiteY78" fmla="*/ 372141 h 971394"/>
              <a:gd name="connsiteX79" fmla="*/ 429357 w 1268140"/>
              <a:gd name="connsiteY79" fmla="*/ 436950 h 971394"/>
              <a:gd name="connsiteX80" fmla="*/ 434350 w 1268140"/>
              <a:gd name="connsiteY80" fmla="*/ 441936 h 971394"/>
              <a:gd name="connsiteX81" fmla="*/ 587885 w 1268140"/>
              <a:gd name="connsiteY81" fmla="*/ 441936 h 971394"/>
              <a:gd name="connsiteX82" fmla="*/ 609105 w 1268140"/>
              <a:gd name="connsiteY82" fmla="*/ 316056 h 971394"/>
              <a:gd name="connsiteX83" fmla="*/ 601615 w 1268140"/>
              <a:gd name="connsiteY83" fmla="*/ 308578 h 971394"/>
              <a:gd name="connsiteX84" fmla="*/ 580395 w 1268140"/>
              <a:gd name="connsiteY84" fmla="*/ 269942 h 971394"/>
              <a:gd name="connsiteX85" fmla="*/ 531713 w 1268140"/>
              <a:gd name="connsiteY85" fmla="*/ 236291 h 971394"/>
              <a:gd name="connsiteX86" fmla="*/ 561671 w 1268140"/>
              <a:gd name="connsiteY86" fmla="*/ 236291 h 971394"/>
              <a:gd name="connsiteX87" fmla="*/ 707717 w 1268140"/>
              <a:gd name="connsiteY87" fmla="*/ 236291 h 971394"/>
              <a:gd name="connsiteX88" fmla="*/ 735178 w 1268140"/>
              <a:gd name="connsiteY88" fmla="*/ 236291 h 971394"/>
              <a:gd name="connsiteX89" fmla="*/ 872486 w 1268140"/>
              <a:gd name="connsiteY89" fmla="*/ 372141 h 971394"/>
              <a:gd name="connsiteX90" fmla="*/ 872486 w 1268140"/>
              <a:gd name="connsiteY90" fmla="*/ 436950 h 971394"/>
              <a:gd name="connsiteX91" fmla="*/ 833790 w 1268140"/>
              <a:gd name="connsiteY91" fmla="*/ 476833 h 971394"/>
              <a:gd name="connsiteX92" fmla="*/ 434350 w 1268140"/>
              <a:gd name="connsiteY92" fmla="*/ 476833 h 971394"/>
              <a:gd name="connsiteX93" fmla="*/ 395654 w 1268140"/>
              <a:gd name="connsiteY93" fmla="*/ 436950 h 971394"/>
              <a:gd name="connsiteX94" fmla="*/ 395654 w 1268140"/>
              <a:gd name="connsiteY94" fmla="*/ 372141 h 971394"/>
              <a:gd name="connsiteX95" fmla="*/ 531713 w 1268140"/>
              <a:gd name="connsiteY95" fmla="*/ 236291 h 971394"/>
              <a:gd name="connsiteX96" fmla="*/ 633433 w 1268140"/>
              <a:gd name="connsiteY96" fmla="*/ 32125 h 971394"/>
              <a:gd name="connsiteX97" fmla="*/ 561576 w 1268140"/>
              <a:gd name="connsiteY97" fmla="*/ 103790 h 971394"/>
              <a:gd name="connsiteX98" fmla="*/ 633433 w 1268140"/>
              <a:gd name="connsiteY98" fmla="*/ 174220 h 971394"/>
              <a:gd name="connsiteX99" fmla="*/ 706551 w 1268140"/>
              <a:gd name="connsiteY99" fmla="*/ 103790 h 971394"/>
              <a:gd name="connsiteX100" fmla="*/ 633433 w 1268140"/>
              <a:gd name="connsiteY100" fmla="*/ 32125 h 971394"/>
              <a:gd name="connsiteX101" fmla="*/ 633433 w 1268140"/>
              <a:gd name="connsiteY101" fmla="*/ 0 h 971394"/>
              <a:gd name="connsiteX102" fmla="*/ 740588 w 1268140"/>
              <a:gd name="connsiteY102" fmla="*/ 103790 h 971394"/>
              <a:gd name="connsiteX103" fmla="*/ 633433 w 1268140"/>
              <a:gd name="connsiteY103" fmla="*/ 207581 h 971394"/>
              <a:gd name="connsiteX104" fmla="*/ 527538 w 1268140"/>
              <a:gd name="connsiteY104" fmla="*/ 103790 h 971394"/>
              <a:gd name="connsiteX105" fmla="*/ 633433 w 1268140"/>
              <a:gd name="connsiteY105" fmla="*/ 0 h 97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68140" h="971394">
                <a:moveTo>
                  <a:pt x="927367" y="764685"/>
                </a:moveTo>
                <a:cubicBezTo>
                  <a:pt x="871196" y="764685"/>
                  <a:pt x="825011" y="809785"/>
                  <a:pt x="825011" y="866160"/>
                </a:cubicBezTo>
                <a:lnTo>
                  <a:pt x="825011" y="931305"/>
                </a:lnTo>
                <a:cubicBezTo>
                  <a:pt x="825011" y="935064"/>
                  <a:pt x="827507" y="937569"/>
                  <a:pt x="831252" y="937569"/>
                </a:cubicBezTo>
                <a:lnTo>
                  <a:pt x="1229444" y="937569"/>
                </a:lnTo>
                <a:cubicBezTo>
                  <a:pt x="1231941" y="937569"/>
                  <a:pt x="1234437" y="935064"/>
                  <a:pt x="1234437" y="931305"/>
                </a:cubicBezTo>
                <a:lnTo>
                  <a:pt x="1234437" y="866160"/>
                </a:lnTo>
                <a:cubicBezTo>
                  <a:pt x="1234437" y="809785"/>
                  <a:pt x="1188252" y="764685"/>
                  <a:pt x="1130832" y="764685"/>
                </a:cubicBezTo>
                <a:close/>
                <a:moveTo>
                  <a:pt x="136059" y="764685"/>
                </a:moveTo>
                <a:cubicBezTo>
                  <a:pt x="79888" y="764685"/>
                  <a:pt x="33703" y="809785"/>
                  <a:pt x="33703" y="866160"/>
                </a:cubicBezTo>
                <a:lnTo>
                  <a:pt x="33703" y="931305"/>
                </a:lnTo>
                <a:cubicBezTo>
                  <a:pt x="33703" y="935064"/>
                  <a:pt x="36199" y="937569"/>
                  <a:pt x="39944" y="937569"/>
                </a:cubicBezTo>
                <a:lnTo>
                  <a:pt x="438136" y="937569"/>
                </a:lnTo>
                <a:cubicBezTo>
                  <a:pt x="440633" y="937569"/>
                  <a:pt x="443129" y="935064"/>
                  <a:pt x="443129" y="931305"/>
                </a:cubicBezTo>
                <a:lnTo>
                  <a:pt x="443129" y="866160"/>
                </a:lnTo>
                <a:cubicBezTo>
                  <a:pt x="443129" y="809785"/>
                  <a:pt x="396944" y="764685"/>
                  <a:pt x="340772" y="764685"/>
                </a:cubicBezTo>
                <a:close/>
                <a:moveTo>
                  <a:pt x="927367" y="730859"/>
                </a:moveTo>
                <a:lnTo>
                  <a:pt x="1130832" y="730859"/>
                </a:lnTo>
                <a:cubicBezTo>
                  <a:pt x="1206976" y="730859"/>
                  <a:pt x="1268140" y="792246"/>
                  <a:pt x="1268140" y="866160"/>
                </a:cubicBezTo>
                <a:lnTo>
                  <a:pt x="1268140" y="931305"/>
                </a:lnTo>
                <a:cubicBezTo>
                  <a:pt x="1268140" y="953855"/>
                  <a:pt x="1250664" y="971394"/>
                  <a:pt x="1229444" y="971394"/>
                </a:cubicBezTo>
                <a:lnTo>
                  <a:pt x="831252" y="971394"/>
                </a:lnTo>
                <a:cubicBezTo>
                  <a:pt x="808784" y="971394"/>
                  <a:pt x="791308" y="953855"/>
                  <a:pt x="791308" y="931305"/>
                </a:cubicBezTo>
                <a:lnTo>
                  <a:pt x="791308" y="866160"/>
                </a:lnTo>
                <a:cubicBezTo>
                  <a:pt x="791308" y="792246"/>
                  <a:pt x="852472" y="730859"/>
                  <a:pt x="927367" y="730859"/>
                </a:cubicBezTo>
                <a:close/>
                <a:moveTo>
                  <a:pt x="136059" y="730859"/>
                </a:moveTo>
                <a:lnTo>
                  <a:pt x="340772" y="730859"/>
                </a:lnTo>
                <a:cubicBezTo>
                  <a:pt x="415668" y="730859"/>
                  <a:pt x="476832" y="792246"/>
                  <a:pt x="476832" y="866160"/>
                </a:cubicBezTo>
                <a:lnTo>
                  <a:pt x="476832" y="931305"/>
                </a:lnTo>
                <a:cubicBezTo>
                  <a:pt x="476832" y="953855"/>
                  <a:pt x="459356" y="971394"/>
                  <a:pt x="438136" y="971394"/>
                </a:cubicBezTo>
                <a:lnTo>
                  <a:pt x="39944" y="971394"/>
                </a:lnTo>
                <a:cubicBezTo>
                  <a:pt x="17475" y="971394"/>
                  <a:pt x="0" y="953855"/>
                  <a:pt x="0" y="931305"/>
                </a:cubicBezTo>
                <a:lnTo>
                  <a:pt x="0" y="866160"/>
                </a:lnTo>
                <a:cubicBezTo>
                  <a:pt x="0" y="792246"/>
                  <a:pt x="61164" y="730859"/>
                  <a:pt x="136059" y="730859"/>
                </a:cubicBezTo>
                <a:close/>
                <a:moveTo>
                  <a:pt x="1026983" y="528605"/>
                </a:moveTo>
                <a:cubicBezTo>
                  <a:pt x="987444" y="528605"/>
                  <a:pt x="956553" y="561382"/>
                  <a:pt x="956553" y="600462"/>
                </a:cubicBezTo>
                <a:cubicBezTo>
                  <a:pt x="956553" y="640803"/>
                  <a:pt x="987444" y="673580"/>
                  <a:pt x="1026983" y="673580"/>
                </a:cubicBezTo>
                <a:cubicBezTo>
                  <a:pt x="1066522" y="673580"/>
                  <a:pt x="1098648" y="640803"/>
                  <a:pt x="1098648" y="600462"/>
                </a:cubicBezTo>
                <a:cubicBezTo>
                  <a:pt x="1098648" y="561382"/>
                  <a:pt x="1066522" y="528605"/>
                  <a:pt x="1026983" y="528605"/>
                </a:cubicBezTo>
                <a:close/>
                <a:moveTo>
                  <a:pt x="235676" y="528605"/>
                </a:moveTo>
                <a:cubicBezTo>
                  <a:pt x="196136" y="528605"/>
                  <a:pt x="165246" y="561382"/>
                  <a:pt x="165246" y="600462"/>
                </a:cubicBezTo>
                <a:cubicBezTo>
                  <a:pt x="165246" y="640803"/>
                  <a:pt x="196136" y="673580"/>
                  <a:pt x="235676" y="673580"/>
                </a:cubicBezTo>
                <a:cubicBezTo>
                  <a:pt x="275215" y="673580"/>
                  <a:pt x="307341" y="640803"/>
                  <a:pt x="307341" y="600462"/>
                </a:cubicBezTo>
                <a:cubicBezTo>
                  <a:pt x="307341" y="561382"/>
                  <a:pt x="275215" y="528605"/>
                  <a:pt x="235676" y="528605"/>
                </a:cubicBezTo>
                <a:close/>
                <a:moveTo>
                  <a:pt x="634694" y="505557"/>
                </a:moveTo>
                <a:cubicBezTo>
                  <a:pt x="643365" y="505557"/>
                  <a:pt x="650797" y="513057"/>
                  <a:pt x="650797" y="523056"/>
                </a:cubicBezTo>
                <a:lnTo>
                  <a:pt x="650797" y="665543"/>
                </a:lnTo>
                <a:lnTo>
                  <a:pt x="777140" y="793031"/>
                </a:lnTo>
                <a:cubicBezTo>
                  <a:pt x="784572" y="800530"/>
                  <a:pt x="784572" y="811779"/>
                  <a:pt x="777140" y="818029"/>
                </a:cubicBezTo>
                <a:cubicBezTo>
                  <a:pt x="774663" y="820529"/>
                  <a:pt x="769709" y="821778"/>
                  <a:pt x="765993" y="821778"/>
                </a:cubicBezTo>
                <a:cubicBezTo>
                  <a:pt x="761038" y="821778"/>
                  <a:pt x="757322" y="820529"/>
                  <a:pt x="753606" y="818029"/>
                </a:cubicBezTo>
                <a:lnTo>
                  <a:pt x="634694" y="696790"/>
                </a:lnTo>
                <a:lnTo>
                  <a:pt x="513305" y="818029"/>
                </a:lnTo>
                <a:cubicBezTo>
                  <a:pt x="510828" y="821778"/>
                  <a:pt x="505873" y="823028"/>
                  <a:pt x="502157" y="823028"/>
                </a:cubicBezTo>
                <a:cubicBezTo>
                  <a:pt x="498441" y="823028"/>
                  <a:pt x="493486" y="821778"/>
                  <a:pt x="491009" y="818029"/>
                </a:cubicBezTo>
                <a:cubicBezTo>
                  <a:pt x="483577" y="811779"/>
                  <a:pt x="483577" y="800530"/>
                  <a:pt x="491009" y="794281"/>
                </a:cubicBezTo>
                <a:lnTo>
                  <a:pt x="617353" y="665543"/>
                </a:lnTo>
                <a:lnTo>
                  <a:pt x="617353" y="523056"/>
                </a:lnTo>
                <a:cubicBezTo>
                  <a:pt x="617353" y="513057"/>
                  <a:pt x="624785" y="505557"/>
                  <a:pt x="634694" y="505557"/>
                </a:cubicBezTo>
                <a:close/>
                <a:moveTo>
                  <a:pt x="1026983" y="494567"/>
                </a:moveTo>
                <a:cubicBezTo>
                  <a:pt x="1085056" y="494567"/>
                  <a:pt x="1130774" y="542472"/>
                  <a:pt x="1130774" y="600462"/>
                </a:cubicBezTo>
                <a:cubicBezTo>
                  <a:pt x="1130774" y="659713"/>
                  <a:pt x="1085056" y="707618"/>
                  <a:pt x="1026983" y="707618"/>
                </a:cubicBezTo>
                <a:cubicBezTo>
                  <a:pt x="968909" y="707618"/>
                  <a:pt x="923192" y="659713"/>
                  <a:pt x="923192" y="600462"/>
                </a:cubicBezTo>
                <a:cubicBezTo>
                  <a:pt x="923192" y="542472"/>
                  <a:pt x="968909" y="494567"/>
                  <a:pt x="1026983" y="494567"/>
                </a:cubicBezTo>
                <a:close/>
                <a:moveTo>
                  <a:pt x="235676" y="494567"/>
                </a:moveTo>
                <a:cubicBezTo>
                  <a:pt x="293749" y="494567"/>
                  <a:pt x="339466" y="542472"/>
                  <a:pt x="339466" y="600462"/>
                </a:cubicBezTo>
                <a:cubicBezTo>
                  <a:pt x="339466" y="659713"/>
                  <a:pt x="293749" y="707618"/>
                  <a:pt x="235676" y="707618"/>
                </a:cubicBezTo>
                <a:cubicBezTo>
                  <a:pt x="178838" y="707618"/>
                  <a:pt x="131885" y="659713"/>
                  <a:pt x="131885" y="600462"/>
                </a:cubicBezTo>
                <a:cubicBezTo>
                  <a:pt x="131885" y="542472"/>
                  <a:pt x="178838" y="494567"/>
                  <a:pt x="235676" y="494567"/>
                </a:cubicBezTo>
                <a:close/>
                <a:moveTo>
                  <a:pt x="688993" y="269942"/>
                </a:moveTo>
                <a:lnTo>
                  <a:pt x="665276" y="308578"/>
                </a:lnTo>
                <a:cubicBezTo>
                  <a:pt x="664028" y="311071"/>
                  <a:pt x="661532" y="314810"/>
                  <a:pt x="659035" y="316056"/>
                </a:cubicBezTo>
                <a:lnTo>
                  <a:pt x="680255" y="441936"/>
                </a:lnTo>
                <a:lnTo>
                  <a:pt x="833790" y="441936"/>
                </a:lnTo>
                <a:cubicBezTo>
                  <a:pt x="836287" y="441936"/>
                  <a:pt x="838783" y="439443"/>
                  <a:pt x="838783" y="436950"/>
                </a:cubicBezTo>
                <a:lnTo>
                  <a:pt x="838783" y="372141"/>
                </a:lnTo>
                <a:cubicBezTo>
                  <a:pt x="838783" y="316056"/>
                  <a:pt x="792598" y="269942"/>
                  <a:pt x="735178" y="269942"/>
                </a:cubicBezTo>
                <a:close/>
                <a:moveTo>
                  <a:pt x="531713" y="269942"/>
                </a:moveTo>
                <a:cubicBezTo>
                  <a:pt x="475542" y="269942"/>
                  <a:pt x="429357" y="316056"/>
                  <a:pt x="429357" y="372141"/>
                </a:cubicBezTo>
                <a:lnTo>
                  <a:pt x="429357" y="436950"/>
                </a:lnTo>
                <a:cubicBezTo>
                  <a:pt x="429357" y="439443"/>
                  <a:pt x="431853" y="441936"/>
                  <a:pt x="434350" y="441936"/>
                </a:cubicBezTo>
                <a:lnTo>
                  <a:pt x="587885" y="441936"/>
                </a:lnTo>
                <a:lnTo>
                  <a:pt x="609105" y="316056"/>
                </a:lnTo>
                <a:cubicBezTo>
                  <a:pt x="605360" y="314810"/>
                  <a:pt x="604112" y="311071"/>
                  <a:pt x="601615" y="308578"/>
                </a:cubicBezTo>
                <a:lnTo>
                  <a:pt x="580395" y="269942"/>
                </a:lnTo>
                <a:close/>
                <a:moveTo>
                  <a:pt x="531713" y="236291"/>
                </a:moveTo>
                <a:lnTo>
                  <a:pt x="561671" y="236291"/>
                </a:lnTo>
                <a:lnTo>
                  <a:pt x="707717" y="236291"/>
                </a:lnTo>
                <a:lnTo>
                  <a:pt x="735178" y="236291"/>
                </a:lnTo>
                <a:cubicBezTo>
                  <a:pt x="811322" y="236291"/>
                  <a:pt x="872486" y="297361"/>
                  <a:pt x="872486" y="372141"/>
                </a:cubicBezTo>
                <a:lnTo>
                  <a:pt x="872486" y="436950"/>
                </a:lnTo>
                <a:cubicBezTo>
                  <a:pt x="872486" y="459384"/>
                  <a:pt x="855010" y="476833"/>
                  <a:pt x="833790" y="476833"/>
                </a:cubicBezTo>
                <a:lnTo>
                  <a:pt x="434350" y="476833"/>
                </a:lnTo>
                <a:cubicBezTo>
                  <a:pt x="413130" y="476833"/>
                  <a:pt x="395654" y="459384"/>
                  <a:pt x="395654" y="436950"/>
                </a:cubicBezTo>
                <a:lnTo>
                  <a:pt x="395654" y="372141"/>
                </a:lnTo>
                <a:cubicBezTo>
                  <a:pt x="395654" y="297361"/>
                  <a:pt x="456818" y="236291"/>
                  <a:pt x="531713" y="236291"/>
                </a:cubicBezTo>
                <a:close/>
                <a:moveTo>
                  <a:pt x="633433" y="32125"/>
                </a:moveTo>
                <a:cubicBezTo>
                  <a:pt x="593092" y="32125"/>
                  <a:pt x="561576" y="64251"/>
                  <a:pt x="561576" y="103790"/>
                </a:cubicBezTo>
                <a:cubicBezTo>
                  <a:pt x="561576" y="143330"/>
                  <a:pt x="593092" y="174220"/>
                  <a:pt x="633433" y="174220"/>
                </a:cubicBezTo>
                <a:cubicBezTo>
                  <a:pt x="673774" y="174220"/>
                  <a:pt x="706551" y="143330"/>
                  <a:pt x="706551" y="103790"/>
                </a:cubicBezTo>
                <a:cubicBezTo>
                  <a:pt x="706551" y="64251"/>
                  <a:pt x="673774" y="32125"/>
                  <a:pt x="633433" y="32125"/>
                </a:cubicBezTo>
                <a:close/>
                <a:moveTo>
                  <a:pt x="633433" y="0"/>
                </a:moveTo>
                <a:cubicBezTo>
                  <a:pt x="692684" y="0"/>
                  <a:pt x="740588" y="45717"/>
                  <a:pt x="740588" y="103790"/>
                </a:cubicBezTo>
                <a:cubicBezTo>
                  <a:pt x="740588" y="160628"/>
                  <a:pt x="692684" y="207581"/>
                  <a:pt x="633433" y="207581"/>
                </a:cubicBezTo>
                <a:cubicBezTo>
                  <a:pt x="575443" y="207581"/>
                  <a:pt x="527538" y="160628"/>
                  <a:pt x="527538" y="103790"/>
                </a:cubicBezTo>
                <a:cubicBezTo>
                  <a:pt x="527538" y="45717"/>
                  <a:pt x="575443" y="0"/>
                  <a:pt x="6334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1EED33-9A60-2142-BCCE-B4CF6B1FBA07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F7724D-070E-A440-87DC-48E9773B1E4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3FEBFC-EDF7-A841-8BB1-040D2E3556F2}"/>
              </a:ext>
            </a:extLst>
          </p:cNvPr>
          <p:cNvSpPr txBox="1"/>
          <p:nvPr/>
        </p:nvSpPr>
        <p:spPr>
          <a:xfrm>
            <a:off x="1432346" y="9587454"/>
            <a:ext cx="3513596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 COMMITTEE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3EA937-2246-494B-AB88-46DA980F2F7E}"/>
              </a:ext>
            </a:extLst>
          </p:cNvPr>
          <p:cNvSpPr txBox="1"/>
          <p:nvPr/>
        </p:nvSpPr>
        <p:spPr>
          <a:xfrm>
            <a:off x="1432346" y="10567137"/>
            <a:ext cx="3513598" cy="23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9C8EFF-D54B-CD46-A801-5D6DFFC79EDC}"/>
              </a:ext>
            </a:extLst>
          </p:cNvPr>
          <p:cNvSpPr txBox="1"/>
          <p:nvPr/>
        </p:nvSpPr>
        <p:spPr>
          <a:xfrm>
            <a:off x="5035082" y="7986134"/>
            <a:ext cx="3513596" cy="138499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CORPORATION GOVERNANCE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4C00B8-12FD-E44F-AD57-EB29E82E1B6E}"/>
              </a:ext>
            </a:extLst>
          </p:cNvPr>
          <p:cNvSpPr txBox="1"/>
          <p:nvPr/>
        </p:nvSpPr>
        <p:spPr>
          <a:xfrm>
            <a:off x="5035082" y="9414993"/>
            <a:ext cx="3513598" cy="23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B11AD6-55B4-7E43-A658-099CAA7D1B49}"/>
              </a:ext>
            </a:extLst>
          </p:cNvPr>
          <p:cNvSpPr txBox="1"/>
          <p:nvPr/>
        </p:nvSpPr>
        <p:spPr>
          <a:xfrm>
            <a:off x="8637574" y="9576696"/>
            <a:ext cx="3513596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AUDIT COMMISSION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195639-B992-4246-8124-7AD930508907}"/>
              </a:ext>
            </a:extLst>
          </p:cNvPr>
          <p:cNvSpPr txBox="1"/>
          <p:nvPr/>
        </p:nvSpPr>
        <p:spPr>
          <a:xfrm>
            <a:off x="8626816" y="10567137"/>
            <a:ext cx="3513598" cy="23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0B90C7-814B-5B48-8EB3-DA5D90696EB8}"/>
              </a:ext>
            </a:extLst>
          </p:cNvPr>
          <p:cNvSpPr txBox="1"/>
          <p:nvPr/>
        </p:nvSpPr>
        <p:spPr>
          <a:xfrm>
            <a:off x="12237238" y="8417022"/>
            <a:ext cx="3513596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SHAREHOLDER RELATIONS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AC562D-0508-014D-B692-59730ACD9934}"/>
              </a:ext>
            </a:extLst>
          </p:cNvPr>
          <p:cNvSpPr txBox="1"/>
          <p:nvPr/>
        </p:nvSpPr>
        <p:spPr>
          <a:xfrm>
            <a:off x="12237238" y="9414993"/>
            <a:ext cx="3513598" cy="23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7DD1E3-8724-364B-A8D5-8C229AE2641D}"/>
              </a:ext>
            </a:extLst>
          </p:cNvPr>
          <p:cNvSpPr txBox="1"/>
          <p:nvPr/>
        </p:nvSpPr>
        <p:spPr>
          <a:xfrm>
            <a:off x="15827071" y="9576696"/>
            <a:ext cx="3513596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3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FINANCIAL STATEMENT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2527DD-3D27-E443-9E20-696A9C6E7B2D}"/>
              </a:ext>
            </a:extLst>
          </p:cNvPr>
          <p:cNvSpPr txBox="1"/>
          <p:nvPr/>
        </p:nvSpPr>
        <p:spPr>
          <a:xfrm>
            <a:off x="15826823" y="10567137"/>
            <a:ext cx="3513598" cy="23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067981-B83E-DE48-8930-9FB271985BE7}"/>
              </a:ext>
            </a:extLst>
          </p:cNvPr>
          <p:cNvSpPr txBox="1"/>
          <p:nvPr/>
        </p:nvSpPr>
        <p:spPr>
          <a:xfrm>
            <a:off x="19427179" y="8412495"/>
            <a:ext cx="3513596" cy="95410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800" b="1" spc="-30" dirty="0">
                <a:solidFill>
                  <a:schemeClr val="accent6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BOARD OF DIRECTIONS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EC3865-74E4-7A47-9252-4AC84E3C3BF8}"/>
              </a:ext>
            </a:extLst>
          </p:cNvPr>
          <p:cNvSpPr txBox="1"/>
          <p:nvPr/>
        </p:nvSpPr>
        <p:spPr>
          <a:xfrm>
            <a:off x="19427179" y="9410466"/>
            <a:ext cx="3513598" cy="23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52019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3090AEF5-065A-B443-8A99-B30E8C0F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17" y="3522420"/>
            <a:ext cx="3857625" cy="3923567"/>
          </a:xfrm>
          <a:custGeom>
            <a:avLst/>
            <a:gdLst>
              <a:gd name="T0" fmla="*/ 3093 w 3094"/>
              <a:gd name="T1" fmla="*/ 1574 h 3147"/>
              <a:gd name="T2" fmla="*/ 3093 w 3094"/>
              <a:gd name="T3" fmla="*/ 1574 h 3147"/>
              <a:gd name="T4" fmla="*/ 1546 w 3094"/>
              <a:gd name="T5" fmla="*/ 3146 h 3147"/>
              <a:gd name="T6" fmla="*/ 1546 w 3094"/>
              <a:gd name="T7" fmla="*/ 3146 h 3147"/>
              <a:gd name="T8" fmla="*/ 0 w 3094"/>
              <a:gd name="T9" fmla="*/ 1574 h 3147"/>
              <a:gd name="T10" fmla="*/ 0 w 3094"/>
              <a:gd name="T11" fmla="*/ 1574 h 3147"/>
              <a:gd name="T12" fmla="*/ 1546 w 3094"/>
              <a:gd name="T13" fmla="*/ 0 h 3147"/>
              <a:gd name="T14" fmla="*/ 1546 w 3094"/>
              <a:gd name="T15" fmla="*/ 0 h 3147"/>
              <a:gd name="T16" fmla="*/ 3093 w 3094"/>
              <a:gd name="T17" fmla="*/ 1574 h 3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4" h="3147">
                <a:moveTo>
                  <a:pt x="3093" y="1574"/>
                </a:moveTo>
                <a:lnTo>
                  <a:pt x="3093" y="1574"/>
                </a:lnTo>
                <a:cubicBezTo>
                  <a:pt x="3093" y="2443"/>
                  <a:pt x="2401" y="3146"/>
                  <a:pt x="1546" y="3146"/>
                </a:cubicBezTo>
                <a:lnTo>
                  <a:pt x="1546" y="3146"/>
                </a:lnTo>
                <a:cubicBezTo>
                  <a:pt x="692" y="3146"/>
                  <a:pt x="0" y="2443"/>
                  <a:pt x="0" y="1574"/>
                </a:cubicBezTo>
                <a:lnTo>
                  <a:pt x="0" y="1574"/>
                </a:lnTo>
                <a:cubicBezTo>
                  <a:pt x="0" y="704"/>
                  <a:pt x="692" y="0"/>
                  <a:pt x="1546" y="0"/>
                </a:cubicBezTo>
                <a:lnTo>
                  <a:pt x="1546" y="0"/>
                </a:lnTo>
                <a:cubicBezTo>
                  <a:pt x="2401" y="0"/>
                  <a:pt x="3093" y="704"/>
                  <a:pt x="3093" y="157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88CE72C8-7E18-C847-84F2-4CCE21E21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17" y="8819785"/>
            <a:ext cx="3857625" cy="3923567"/>
          </a:xfrm>
          <a:custGeom>
            <a:avLst/>
            <a:gdLst>
              <a:gd name="T0" fmla="*/ 3093 w 3094"/>
              <a:gd name="T1" fmla="*/ 1573 h 3148"/>
              <a:gd name="T2" fmla="*/ 3093 w 3094"/>
              <a:gd name="T3" fmla="*/ 1573 h 3148"/>
              <a:gd name="T4" fmla="*/ 1546 w 3094"/>
              <a:gd name="T5" fmla="*/ 3147 h 3148"/>
              <a:gd name="T6" fmla="*/ 1546 w 3094"/>
              <a:gd name="T7" fmla="*/ 3147 h 3148"/>
              <a:gd name="T8" fmla="*/ 0 w 3094"/>
              <a:gd name="T9" fmla="*/ 1573 h 3148"/>
              <a:gd name="T10" fmla="*/ 0 w 3094"/>
              <a:gd name="T11" fmla="*/ 1573 h 3148"/>
              <a:gd name="T12" fmla="*/ 1546 w 3094"/>
              <a:gd name="T13" fmla="*/ 0 h 3148"/>
              <a:gd name="T14" fmla="*/ 1546 w 3094"/>
              <a:gd name="T15" fmla="*/ 0 h 3148"/>
              <a:gd name="T16" fmla="*/ 3093 w 3094"/>
              <a:gd name="T17" fmla="*/ 1573 h 3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94" h="3148">
                <a:moveTo>
                  <a:pt x="3093" y="1573"/>
                </a:moveTo>
                <a:lnTo>
                  <a:pt x="3093" y="1573"/>
                </a:lnTo>
                <a:cubicBezTo>
                  <a:pt x="3093" y="2443"/>
                  <a:pt x="2401" y="3147"/>
                  <a:pt x="1546" y="3147"/>
                </a:cubicBezTo>
                <a:lnTo>
                  <a:pt x="1546" y="3147"/>
                </a:lnTo>
                <a:cubicBezTo>
                  <a:pt x="692" y="3147"/>
                  <a:pt x="0" y="2443"/>
                  <a:pt x="0" y="1573"/>
                </a:cubicBezTo>
                <a:lnTo>
                  <a:pt x="0" y="1573"/>
                </a:lnTo>
                <a:cubicBezTo>
                  <a:pt x="0" y="704"/>
                  <a:pt x="692" y="0"/>
                  <a:pt x="1546" y="0"/>
                </a:cubicBezTo>
                <a:lnTo>
                  <a:pt x="1546" y="0"/>
                </a:lnTo>
                <a:cubicBezTo>
                  <a:pt x="2401" y="0"/>
                  <a:pt x="3093" y="704"/>
                  <a:pt x="3093" y="15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4A070EB0-C5BF-E444-84F2-F545A28D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8580" y="6165606"/>
            <a:ext cx="3923568" cy="3857625"/>
          </a:xfrm>
          <a:custGeom>
            <a:avLst/>
            <a:gdLst>
              <a:gd name="T0" fmla="*/ 1574 w 3148"/>
              <a:gd name="T1" fmla="*/ 3093 h 3094"/>
              <a:gd name="T2" fmla="*/ 1574 w 3148"/>
              <a:gd name="T3" fmla="*/ 3093 h 3094"/>
              <a:gd name="T4" fmla="*/ 0 w 3148"/>
              <a:gd name="T5" fmla="*/ 1546 h 3094"/>
              <a:gd name="T6" fmla="*/ 0 w 3148"/>
              <a:gd name="T7" fmla="*/ 1546 h 3094"/>
              <a:gd name="T8" fmla="*/ 1574 w 3148"/>
              <a:gd name="T9" fmla="*/ 0 h 3094"/>
              <a:gd name="T10" fmla="*/ 1574 w 3148"/>
              <a:gd name="T11" fmla="*/ 0 h 3094"/>
              <a:gd name="T12" fmla="*/ 3147 w 3148"/>
              <a:gd name="T13" fmla="*/ 1546 h 3094"/>
              <a:gd name="T14" fmla="*/ 3147 w 3148"/>
              <a:gd name="T15" fmla="*/ 1546 h 3094"/>
              <a:gd name="T16" fmla="*/ 1574 w 3148"/>
              <a:gd name="T17" fmla="*/ 3093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8" h="3094">
                <a:moveTo>
                  <a:pt x="1574" y="3093"/>
                </a:moveTo>
                <a:lnTo>
                  <a:pt x="1574" y="3093"/>
                </a:lnTo>
                <a:cubicBezTo>
                  <a:pt x="705" y="3093"/>
                  <a:pt x="0" y="2401"/>
                  <a:pt x="0" y="1546"/>
                </a:cubicBezTo>
                <a:lnTo>
                  <a:pt x="0" y="1546"/>
                </a:lnTo>
                <a:cubicBezTo>
                  <a:pt x="0" y="692"/>
                  <a:pt x="705" y="0"/>
                  <a:pt x="1574" y="0"/>
                </a:cubicBezTo>
                <a:lnTo>
                  <a:pt x="1574" y="0"/>
                </a:lnTo>
                <a:cubicBezTo>
                  <a:pt x="2443" y="0"/>
                  <a:pt x="3147" y="692"/>
                  <a:pt x="3147" y="1546"/>
                </a:cubicBezTo>
                <a:lnTo>
                  <a:pt x="3147" y="1546"/>
                </a:lnTo>
                <a:cubicBezTo>
                  <a:pt x="3147" y="2401"/>
                  <a:pt x="2443" y="3093"/>
                  <a:pt x="1574" y="30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8FD01AA-951B-494D-B4E7-18F14DE7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291" y="6165606"/>
            <a:ext cx="3923568" cy="3857625"/>
          </a:xfrm>
          <a:custGeom>
            <a:avLst/>
            <a:gdLst>
              <a:gd name="T0" fmla="*/ 1574 w 3148"/>
              <a:gd name="T1" fmla="*/ 3093 h 3094"/>
              <a:gd name="T2" fmla="*/ 1574 w 3148"/>
              <a:gd name="T3" fmla="*/ 3093 h 3094"/>
              <a:gd name="T4" fmla="*/ 0 w 3148"/>
              <a:gd name="T5" fmla="*/ 1546 h 3094"/>
              <a:gd name="T6" fmla="*/ 0 w 3148"/>
              <a:gd name="T7" fmla="*/ 1546 h 3094"/>
              <a:gd name="T8" fmla="*/ 1574 w 3148"/>
              <a:gd name="T9" fmla="*/ 0 h 3094"/>
              <a:gd name="T10" fmla="*/ 1574 w 3148"/>
              <a:gd name="T11" fmla="*/ 0 h 3094"/>
              <a:gd name="T12" fmla="*/ 3147 w 3148"/>
              <a:gd name="T13" fmla="*/ 1546 h 3094"/>
              <a:gd name="T14" fmla="*/ 3147 w 3148"/>
              <a:gd name="T15" fmla="*/ 1546 h 3094"/>
              <a:gd name="T16" fmla="*/ 1574 w 3148"/>
              <a:gd name="T17" fmla="*/ 3093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48" h="3094">
                <a:moveTo>
                  <a:pt x="1574" y="3093"/>
                </a:moveTo>
                <a:lnTo>
                  <a:pt x="1574" y="3093"/>
                </a:lnTo>
                <a:cubicBezTo>
                  <a:pt x="704" y="3093"/>
                  <a:pt x="0" y="2401"/>
                  <a:pt x="0" y="1546"/>
                </a:cubicBezTo>
                <a:lnTo>
                  <a:pt x="0" y="1546"/>
                </a:lnTo>
                <a:cubicBezTo>
                  <a:pt x="0" y="692"/>
                  <a:pt x="704" y="0"/>
                  <a:pt x="1574" y="0"/>
                </a:cubicBezTo>
                <a:lnTo>
                  <a:pt x="1574" y="0"/>
                </a:lnTo>
                <a:cubicBezTo>
                  <a:pt x="2443" y="0"/>
                  <a:pt x="3147" y="692"/>
                  <a:pt x="3147" y="1546"/>
                </a:cubicBezTo>
                <a:lnTo>
                  <a:pt x="3147" y="1546"/>
                </a:lnTo>
                <a:cubicBezTo>
                  <a:pt x="3147" y="2401"/>
                  <a:pt x="2443" y="3093"/>
                  <a:pt x="1574" y="30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6C6669B-C253-244D-B3D2-4E439B258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8" y="6764583"/>
            <a:ext cx="2846510" cy="2797051"/>
          </a:xfrm>
          <a:custGeom>
            <a:avLst/>
            <a:gdLst>
              <a:gd name="T0" fmla="*/ 1142 w 2284"/>
              <a:gd name="T1" fmla="*/ 2243 h 2244"/>
              <a:gd name="T2" fmla="*/ 1142 w 2284"/>
              <a:gd name="T3" fmla="*/ 2243 h 2244"/>
              <a:gd name="T4" fmla="*/ 0 w 2284"/>
              <a:gd name="T5" fmla="*/ 1120 h 2244"/>
              <a:gd name="T6" fmla="*/ 0 w 2284"/>
              <a:gd name="T7" fmla="*/ 1120 h 2244"/>
              <a:gd name="T8" fmla="*/ 1142 w 2284"/>
              <a:gd name="T9" fmla="*/ 0 h 2244"/>
              <a:gd name="T10" fmla="*/ 1142 w 2284"/>
              <a:gd name="T11" fmla="*/ 0 h 2244"/>
              <a:gd name="T12" fmla="*/ 2283 w 2284"/>
              <a:gd name="T13" fmla="*/ 1120 h 2244"/>
              <a:gd name="T14" fmla="*/ 2283 w 2284"/>
              <a:gd name="T15" fmla="*/ 1120 h 2244"/>
              <a:gd name="T16" fmla="*/ 1142 w 2284"/>
              <a:gd name="T17" fmla="*/ 2243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84" h="2244">
                <a:moveTo>
                  <a:pt x="1142" y="2243"/>
                </a:moveTo>
                <a:lnTo>
                  <a:pt x="1142" y="2243"/>
                </a:lnTo>
                <a:cubicBezTo>
                  <a:pt x="512" y="2243"/>
                  <a:pt x="0" y="1741"/>
                  <a:pt x="0" y="1120"/>
                </a:cubicBezTo>
                <a:lnTo>
                  <a:pt x="0" y="1120"/>
                </a:lnTo>
                <a:cubicBezTo>
                  <a:pt x="0" y="501"/>
                  <a:pt x="512" y="0"/>
                  <a:pt x="1142" y="0"/>
                </a:cubicBezTo>
                <a:lnTo>
                  <a:pt x="1142" y="0"/>
                </a:lnTo>
                <a:cubicBezTo>
                  <a:pt x="1773" y="0"/>
                  <a:pt x="2283" y="501"/>
                  <a:pt x="2283" y="1120"/>
                </a:cubicBezTo>
                <a:lnTo>
                  <a:pt x="2283" y="1120"/>
                </a:lnTo>
                <a:cubicBezTo>
                  <a:pt x="2283" y="1741"/>
                  <a:pt x="1773" y="2243"/>
                  <a:pt x="1142" y="22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BC27711-1CA5-A649-88A0-E814CD89D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17" y="4907208"/>
            <a:ext cx="1780442" cy="1153990"/>
          </a:xfrm>
          <a:custGeom>
            <a:avLst/>
            <a:gdLst>
              <a:gd name="T0" fmla="*/ 735 w 1429"/>
              <a:gd name="T1" fmla="*/ 720 h 926"/>
              <a:gd name="T2" fmla="*/ 735 w 1429"/>
              <a:gd name="T3" fmla="*/ 720 h 926"/>
              <a:gd name="T4" fmla="*/ 700 w 1429"/>
              <a:gd name="T5" fmla="*/ 858 h 926"/>
              <a:gd name="T6" fmla="*/ 700 w 1429"/>
              <a:gd name="T7" fmla="*/ 858 h 926"/>
              <a:gd name="T8" fmla="*/ 846 w 1429"/>
              <a:gd name="T9" fmla="*/ 893 h 926"/>
              <a:gd name="T10" fmla="*/ 1305 w 1429"/>
              <a:gd name="T11" fmla="*/ 586 h 926"/>
              <a:gd name="T12" fmla="*/ 1374 w 1429"/>
              <a:gd name="T13" fmla="*/ 539 h 926"/>
              <a:gd name="T14" fmla="*/ 1374 w 1429"/>
              <a:gd name="T15" fmla="*/ 539 h 926"/>
              <a:gd name="T16" fmla="*/ 1374 w 1429"/>
              <a:gd name="T17" fmla="*/ 386 h 926"/>
              <a:gd name="T18" fmla="*/ 1305 w 1429"/>
              <a:gd name="T19" fmla="*/ 339 h 926"/>
              <a:gd name="T20" fmla="*/ 846 w 1429"/>
              <a:gd name="T21" fmla="*/ 32 h 926"/>
              <a:gd name="T22" fmla="*/ 846 w 1429"/>
              <a:gd name="T23" fmla="*/ 32 h 926"/>
              <a:gd name="T24" fmla="*/ 700 w 1429"/>
              <a:gd name="T25" fmla="*/ 66 h 926"/>
              <a:gd name="T26" fmla="*/ 700 w 1429"/>
              <a:gd name="T27" fmla="*/ 66 h 926"/>
              <a:gd name="T28" fmla="*/ 735 w 1429"/>
              <a:gd name="T29" fmla="*/ 205 h 926"/>
              <a:gd name="T30" fmla="*/ 967 w 1429"/>
              <a:gd name="T31" fmla="*/ 360 h 926"/>
              <a:gd name="T32" fmla="*/ 2 w 1429"/>
              <a:gd name="T33" fmla="*/ 360 h 926"/>
              <a:gd name="T34" fmla="*/ 2 w 1429"/>
              <a:gd name="T35" fmla="*/ 360 h 926"/>
              <a:gd name="T36" fmla="*/ 0 w 1429"/>
              <a:gd name="T37" fmla="*/ 461 h 926"/>
              <a:gd name="T38" fmla="*/ 0 w 1429"/>
              <a:gd name="T39" fmla="*/ 461 h 926"/>
              <a:gd name="T40" fmla="*/ 2 w 1429"/>
              <a:gd name="T41" fmla="*/ 565 h 926"/>
              <a:gd name="T42" fmla="*/ 967 w 1429"/>
              <a:gd name="T43" fmla="*/ 565 h 926"/>
              <a:gd name="T44" fmla="*/ 735 w 1429"/>
              <a:gd name="T45" fmla="*/ 720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29" h="926">
                <a:moveTo>
                  <a:pt x="735" y="720"/>
                </a:moveTo>
                <a:lnTo>
                  <a:pt x="735" y="720"/>
                </a:lnTo>
                <a:cubicBezTo>
                  <a:pt x="690" y="751"/>
                  <a:pt x="673" y="811"/>
                  <a:pt x="700" y="858"/>
                </a:cubicBezTo>
                <a:lnTo>
                  <a:pt x="700" y="858"/>
                </a:lnTo>
                <a:cubicBezTo>
                  <a:pt x="730" y="910"/>
                  <a:pt x="797" y="925"/>
                  <a:pt x="846" y="893"/>
                </a:cubicBezTo>
                <a:lnTo>
                  <a:pt x="1305" y="586"/>
                </a:lnTo>
                <a:lnTo>
                  <a:pt x="1374" y="539"/>
                </a:lnTo>
                <a:lnTo>
                  <a:pt x="1374" y="539"/>
                </a:lnTo>
                <a:cubicBezTo>
                  <a:pt x="1428" y="502"/>
                  <a:pt x="1428" y="422"/>
                  <a:pt x="1374" y="386"/>
                </a:cubicBezTo>
                <a:lnTo>
                  <a:pt x="1305" y="339"/>
                </a:lnTo>
                <a:lnTo>
                  <a:pt x="846" y="32"/>
                </a:lnTo>
                <a:lnTo>
                  <a:pt x="846" y="32"/>
                </a:lnTo>
                <a:cubicBezTo>
                  <a:pt x="797" y="0"/>
                  <a:pt x="730" y="15"/>
                  <a:pt x="700" y="66"/>
                </a:cubicBezTo>
                <a:lnTo>
                  <a:pt x="700" y="66"/>
                </a:lnTo>
                <a:cubicBezTo>
                  <a:pt x="673" y="114"/>
                  <a:pt x="690" y="174"/>
                  <a:pt x="735" y="205"/>
                </a:cubicBezTo>
                <a:lnTo>
                  <a:pt x="967" y="360"/>
                </a:lnTo>
                <a:lnTo>
                  <a:pt x="2" y="360"/>
                </a:lnTo>
                <a:lnTo>
                  <a:pt x="2" y="360"/>
                </a:lnTo>
                <a:cubicBezTo>
                  <a:pt x="1" y="394"/>
                  <a:pt x="0" y="427"/>
                  <a:pt x="0" y="461"/>
                </a:cubicBezTo>
                <a:lnTo>
                  <a:pt x="0" y="461"/>
                </a:lnTo>
                <a:cubicBezTo>
                  <a:pt x="0" y="496"/>
                  <a:pt x="1" y="531"/>
                  <a:pt x="2" y="565"/>
                </a:cubicBezTo>
                <a:lnTo>
                  <a:pt x="967" y="565"/>
                </a:lnTo>
                <a:lnTo>
                  <a:pt x="735" y="72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C9B707A7-B2CF-3148-A6E6-1443DF30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109" y="10204574"/>
            <a:ext cx="1791433" cy="1153990"/>
          </a:xfrm>
          <a:custGeom>
            <a:avLst/>
            <a:gdLst>
              <a:gd name="T0" fmla="*/ 693 w 1437"/>
              <a:gd name="T1" fmla="*/ 205 h 926"/>
              <a:gd name="T2" fmla="*/ 693 w 1437"/>
              <a:gd name="T3" fmla="*/ 205 h 926"/>
              <a:gd name="T4" fmla="*/ 728 w 1437"/>
              <a:gd name="T5" fmla="*/ 66 h 926"/>
              <a:gd name="T6" fmla="*/ 728 w 1437"/>
              <a:gd name="T7" fmla="*/ 66 h 926"/>
              <a:gd name="T8" fmla="*/ 582 w 1437"/>
              <a:gd name="T9" fmla="*/ 32 h 926"/>
              <a:gd name="T10" fmla="*/ 124 w 1437"/>
              <a:gd name="T11" fmla="*/ 339 h 926"/>
              <a:gd name="T12" fmla="*/ 54 w 1437"/>
              <a:gd name="T13" fmla="*/ 385 h 926"/>
              <a:gd name="T14" fmla="*/ 54 w 1437"/>
              <a:gd name="T15" fmla="*/ 385 h 926"/>
              <a:gd name="T16" fmla="*/ 54 w 1437"/>
              <a:gd name="T17" fmla="*/ 539 h 926"/>
              <a:gd name="T18" fmla="*/ 124 w 1437"/>
              <a:gd name="T19" fmla="*/ 586 h 926"/>
              <a:gd name="T20" fmla="*/ 582 w 1437"/>
              <a:gd name="T21" fmla="*/ 892 h 926"/>
              <a:gd name="T22" fmla="*/ 582 w 1437"/>
              <a:gd name="T23" fmla="*/ 892 h 926"/>
              <a:gd name="T24" fmla="*/ 728 w 1437"/>
              <a:gd name="T25" fmla="*/ 858 h 926"/>
              <a:gd name="T26" fmla="*/ 728 w 1437"/>
              <a:gd name="T27" fmla="*/ 858 h 926"/>
              <a:gd name="T28" fmla="*/ 693 w 1437"/>
              <a:gd name="T29" fmla="*/ 720 h 926"/>
              <a:gd name="T30" fmla="*/ 461 w 1437"/>
              <a:gd name="T31" fmla="*/ 565 h 926"/>
              <a:gd name="T32" fmla="*/ 1433 w 1437"/>
              <a:gd name="T33" fmla="*/ 565 h 926"/>
              <a:gd name="T34" fmla="*/ 1433 w 1437"/>
              <a:gd name="T35" fmla="*/ 565 h 926"/>
              <a:gd name="T36" fmla="*/ 1436 w 1437"/>
              <a:gd name="T37" fmla="*/ 456 h 926"/>
              <a:gd name="T38" fmla="*/ 1436 w 1437"/>
              <a:gd name="T39" fmla="*/ 456 h 926"/>
              <a:gd name="T40" fmla="*/ 1433 w 1437"/>
              <a:gd name="T41" fmla="*/ 360 h 926"/>
              <a:gd name="T42" fmla="*/ 461 w 1437"/>
              <a:gd name="T43" fmla="*/ 360 h 926"/>
              <a:gd name="T44" fmla="*/ 693 w 1437"/>
              <a:gd name="T45" fmla="*/ 205 h 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7" h="926">
                <a:moveTo>
                  <a:pt x="693" y="205"/>
                </a:moveTo>
                <a:lnTo>
                  <a:pt x="693" y="205"/>
                </a:lnTo>
                <a:cubicBezTo>
                  <a:pt x="738" y="174"/>
                  <a:pt x="755" y="113"/>
                  <a:pt x="728" y="66"/>
                </a:cubicBezTo>
                <a:lnTo>
                  <a:pt x="728" y="66"/>
                </a:lnTo>
                <a:cubicBezTo>
                  <a:pt x="698" y="14"/>
                  <a:pt x="631" y="0"/>
                  <a:pt x="582" y="32"/>
                </a:cubicBezTo>
                <a:lnTo>
                  <a:pt x="124" y="339"/>
                </a:lnTo>
                <a:lnTo>
                  <a:pt x="54" y="385"/>
                </a:lnTo>
                <a:lnTo>
                  <a:pt x="54" y="385"/>
                </a:lnTo>
                <a:cubicBezTo>
                  <a:pt x="0" y="422"/>
                  <a:pt x="0" y="502"/>
                  <a:pt x="54" y="539"/>
                </a:cubicBezTo>
                <a:lnTo>
                  <a:pt x="124" y="586"/>
                </a:lnTo>
                <a:lnTo>
                  <a:pt x="582" y="892"/>
                </a:lnTo>
                <a:lnTo>
                  <a:pt x="582" y="892"/>
                </a:lnTo>
                <a:cubicBezTo>
                  <a:pt x="631" y="925"/>
                  <a:pt x="698" y="910"/>
                  <a:pt x="728" y="858"/>
                </a:cubicBezTo>
                <a:lnTo>
                  <a:pt x="728" y="858"/>
                </a:lnTo>
                <a:cubicBezTo>
                  <a:pt x="755" y="810"/>
                  <a:pt x="738" y="751"/>
                  <a:pt x="693" y="720"/>
                </a:cubicBezTo>
                <a:lnTo>
                  <a:pt x="461" y="565"/>
                </a:lnTo>
                <a:lnTo>
                  <a:pt x="1433" y="565"/>
                </a:lnTo>
                <a:lnTo>
                  <a:pt x="1433" y="565"/>
                </a:lnTo>
                <a:cubicBezTo>
                  <a:pt x="1435" y="529"/>
                  <a:pt x="1436" y="493"/>
                  <a:pt x="1436" y="456"/>
                </a:cubicBezTo>
                <a:lnTo>
                  <a:pt x="1436" y="456"/>
                </a:lnTo>
                <a:cubicBezTo>
                  <a:pt x="1436" y="424"/>
                  <a:pt x="1435" y="392"/>
                  <a:pt x="1433" y="360"/>
                </a:cubicBezTo>
                <a:lnTo>
                  <a:pt x="461" y="360"/>
                </a:lnTo>
                <a:lnTo>
                  <a:pt x="693" y="20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BED22D1F-C02A-584A-B265-BF20BF51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369" y="6165606"/>
            <a:ext cx="1153991" cy="1785939"/>
          </a:xfrm>
          <a:custGeom>
            <a:avLst/>
            <a:gdLst>
              <a:gd name="T0" fmla="*/ 205 w 927"/>
              <a:gd name="T1" fmla="*/ 741 h 1435"/>
              <a:gd name="T2" fmla="*/ 205 w 927"/>
              <a:gd name="T3" fmla="*/ 741 h 1435"/>
              <a:gd name="T4" fmla="*/ 67 w 927"/>
              <a:gd name="T5" fmla="*/ 706 h 1435"/>
              <a:gd name="T6" fmla="*/ 67 w 927"/>
              <a:gd name="T7" fmla="*/ 706 h 1435"/>
              <a:gd name="T8" fmla="*/ 33 w 927"/>
              <a:gd name="T9" fmla="*/ 852 h 1435"/>
              <a:gd name="T10" fmla="*/ 340 w 927"/>
              <a:gd name="T11" fmla="*/ 1310 h 1435"/>
              <a:gd name="T12" fmla="*/ 386 w 927"/>
              <a:gd name="T13" fmla="*/ 1379 h 1435"/>
              <a:gd name="T14" fmla="*/ 386 w 927"/>
              <a:gd name="T15" fmla="*/ 1379 h 1435"/>
              <a:gd name="T16" fmla="*/ 540 w 927"/>
              <a:gd name="T17" fmla="*/ 1379 h 1435"/>
              <a:gd name="T18" fmla="*/ 586 w 927"/>
              <a:gd name="T19" fmla="*/ 1310 h 1435"/>
              <a:gd name="T20" fmla="*/ 893 w 927"/>
              <a:gd name="T21" fmla="*/ 852 h 1435"/>
              <a:gd name="T22" fmla="*/ 893 w 927"/>
              <a:gd name="T23" fmla="*/ 852 h 1435"/>
              <a:gd name="T24" fmla="*/ 859 w 927"/>
              <a:gd name="T25" fmla="*/ 706 h 1435"/>
              <a:gd name="T26" fmla="*/ 859 w 927"/>
              <a:gd name="T27" fmla="*/ 706 h 1435"/>
              <a:gd name="T28" fmla="*/ 721 w 927"/>
              <a:gd name="T29" fmla="*/ 741 h 1435"/>
              <a:gd name="T30" fmla="*/ 566 w 927"/>
              <a:gd name="T31" fmla="*/ 973 h 1435"/>
              <a:gd name="T32" fmla="*/ 566 w 927"/>
              <a:gd name="T33" fmla="*/ 3 h 1435"/>
              <a:gd name="T34" fmla="*/ 566 w 927"/>
              <a:gd name="T35" fmla="*/ 3 h 1435"/>
              <a:gd name="T36" fmla="*/ 464 w 927"/>
              <a:gd name="T37" fmla="*/ 0 h 1435"/>
              <a:gd name="T38" fmla="*/ 464 w 927"/>
              <a:gd name="T39" fmla="*/ 0 h 1435"/>
              <a:gd name="T40" fmla="*/ 361 w 927"/>
              <a:gd name="T41" fmla="*/ 4 h 1435"/>
              <a:gd name="T42" fmla="*/ 361 w 927"/>
              <a:gd name="T43" fmla="*/ 973 h 1435"/>
              <a:gd name="T44" fmla="*/ 205 w 927"/>
              <a:gd name="T45" fmla="*/ 741 h 1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27" h="1435">
                <a:moveTo>
                  <a:pt x="205" y="741"/>
                </a:moveTo>
                <a:lnTo>
                  <a:pt x="205" y="741"/>
                </a:lnTo>
                <a:cubicBezTo>
                  <a:pt x="175" y="696"/>
                  <a:pt x="114" y="679"/>
                  <a:pt x="67" y="706"/>
                </a:cubicBezTo>
                <a:lnTo>
                  <a:pt x="67" y="706"/>
                </a:lnTo>
                <a:cubicBezTo>
                  <a:pt x="15" y="736"/>
                  <a:pt x="0" y="803"/>
                  <a:pt x="33" y="852"/>
                </a:cubicBezTo>
                <a:lnTo>
                  <a:pt x="340" y="1310"/>
                </a:lnTo>
                <a:lnTo>
                  <a:pt x="386" y="1379"/>
                </a:lnTo>
                <a:lnTo>
                  <a:pt x="386" y="1379"/>
                </a:lnTo>
                <a:cubicBezTo>
                  <a:pt x="423" y="1434"/>
                  <a:pt x="503" y="1434"/>
                  <a:pt x="540" y="1379"/>
                </a:cubicBezTo>
                <a:lnTo>
                  <a:pt x="586" y="1310"/>
                </a:lnTo>
                <a:lnTo>
                  <a:pt x="893" y="852"/>
                </a:lnTo>
                <a:lnTo>
                  <a:pt x="893" y="852"/>
                </a:lnTo>
                <a:cubicBezTo>
                  <a:pt x="926" y="803"/>
                  <a:pt x="911" y="736"/>
                  <a:pt x="859" y="706"/>
                </a:cubicBezTo>
                <a:lnTo>
                  <a:pt x="859" y="706"/>
                </a:lnTo>
                <a:cubicBezTo>
                  <a:pt x="811" y="679"/>
                  <a:pt x="751" y="696"/>
                  <a:pt x="721" y="741"/>
                </a:cubicBezTo>
                <a:lnTo>
                  <a:pt x="566" y="973"/>
                </a:lnTo>
                <a:lnTo>
                  <a:pt x="566" y="3"/>
                </a:lnTo>
                <a:lnTo>
                  <a:pt x="566" y="3"/>
                </a:lnTo>
                <a:cubicBezTo>
                  <a:pt x="532" y="1"/>
                  <a:pt x="498" y="0"/>
                  <a:pt x="464" y="0"/>
                </a:cubicBezTo>
                <a:lnTo>
                  <a:pt x="464" y="0"/>
                </a:lnTo>
                <a:cubicBezTo>
                  <a:pt x="429" y="0"/>
                  <a:pt x="395" y="1"/>
                  <a:pt x="361" y="4"/>
                </a:cubicBezTo>
                <a:lnTo>
                  <a:pt x="361" y="973"/>
                </a:lnTo>
                <a:lnTo>
                  <a:pt x="205" y="7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2E5466D-BCAD-5746-81B8-A0100A91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080" y="8231798"/>
            <a:ext cx="1153991" cy="1791433"/>
          </a:xfrm>
          <a:custGeom>
            <a:avLst/>
            <a:gdLst>
              <a:gd name="T0" fmla="*/ 721 w 927"/>
              <a:gd name="T1" fmla="*/ 694 h 1437"/>
              <a:gd name="T2" fmla="*/ 721 w 927"/>
              <a:gd name="T3" fmla="*/ 694 h 1437"/>
              <a:gd name="T4" fmla="*/ 859 w 927"/>
              <a:gd name="T5" fmla="*/ 728 h 1437"/>
              <a:gd name="T6" fmla="*/ 859 w 927"/>
              <a:gd name="T7" fmla="*/ 728 h 1437"/>
              <a:gd name="T8" fmla="*/ 893 w 927"/>
              <a:gd name="T9" fmla="*/ 582 h 1437"/>
              <a:gd name="T10" fmla="*/ 586 w 927"/>
              <a:gd name="T11" fmla="*/ 124 h 1437"/>
              <a:gd name="T12" fmla="*/ 539 w 927"/>
              <a:gd name="T13" fmla="*/ 55 h 1437"/>
              <a:gd name="T14" fmla="*/ 539 w 927"/>
              <a:gd name="T15" fmla="*/ 55 h 1437"/>
              <a:gd name="T16" fmla="*/ 386 w 927"/>
              <a:gd name="T17" fmla="*/ 55 h 1437"/>
              <a:gd name="T18" fmla="*/ 340 w 927"/>
              <a:gd name="T19" fmla="*/ 124 h 1437"/>
              <a:gd name="T20" fmla="*/ 32 w 927"/>
              <a:gd name="T21" fmla="*/ 582 h 1437"/>
              <a:gd name="T22" fmla="*/ 32 w 927"/>
              <a:gd name="T23" fmla="*/ 582 h 1437"/>
              <a:gd name="T24" fmla="*/ 67 w 927"/>
              <a:gd name="T25" fmla="*/ 728 h 1437"/>
              <a:gd name="T26" fmla="*/ 67 w 927"/>
              <a:gd name="T27" fmla="*/ 728 h 1437"/>
              <a:gd name="T28" fmla="*/ 205 w 927"/>
              <a:gd name="T29" fmla="*/ 694 h 1437"/>
              <a:gd name="T30" fmla="*/ 360 w 927"/>
              <a:gd name="T31" fmla="*/ 461 h 1437"/>
              <a:gd name="T32" fmla="*/ 360 w 927"/>
              <a:gd name="T33" fmla="*/ 1433 h 1437"/>
              <a:gd name="T34" fmla="*/ 360 w 927"/>
              <a:gd name="T35" fmla="*/ 1433 h 1437"/>
              <a:gd name="T36" fmla="*/ 460 w 927"/>
              <a:gd name="T37" fmla="*/ 1436 h 1437"/>
              <a:gd name="T38" fmla="*/ 460 w 927"/>
              <a:gd name="T39" fmla="*/ 1436 h 1437"/>
              <a:gd name="T40" fmla="*/ 565 w 927"/>
              <a:gd name="T41" fmla="*/ 1433 h 1437"/>
              <a:gd name="T42" fmla="*/ 565 w 927"/>
              <a:gd name="T43" fmla="*/ 461 h 1437"/>
              <a:gd name="T44" fmla="*/ 721 w 927"/>
              <a:gd name="T45" fmla="*/ 694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27" h="1437">
                <a:moveTo>
                  <a:pt x="721" y="694"/>
                </a:moveTo>
                <a:lnTo>
                  <a:pt x="721" y="694"/>
                </a:lnTo>
                <a:cubicBezTo>
                  <a:pt x="751" y="739"/>
                  <a:pt x="812" y="755"/>
                  <a:pt x="859" y="728"/>
                </a:cubicBezTo>
                <a:lnTo>
                  <a:pt x="859" y="728"/>
                </a:lnTo>
                <a:cubicBezTo>
                  <a:pt x="911" y="699"/>
                  <a:pt x="926" y="631"/>
                  <a:pt x="893" y="582"/>
                </a:cubicBezTo>
                <a:lnTo>
                  <a:pt x="586" y="124"/>
                </a:lnTo>
                <a:lnTo>
                  <a:pt x="539" y="55"/>
                </a:lnTo>
                <a:lnTo>
                  <a:pt x="539" y="55"/>
                </a:lnTo>
                <a:cubicBezTo>
                  <a:pt x="503" y="0"/>
                  <a:pt x="423" y="0"/>
                  <a:pt x="386" y="55"/>
                </a:cubicBezTo>
                <a:lnTo>
                  <a:pt x="340" y="124"/>
                </a:lnTo>
                <a:lnTo>
                  <a:pt x="32" y="582"/>
                </a:lnTo>
                <a:lnTo>
                  <a:pt x="32" y="582"/>
                </a:lnTo>
                <a:cubicBezTo>
                  <a:pt x="0" y="631"/>
                  <a:pt x="15" y="699"/>
                  <a:pt x="67" y="728"/>
                </a:cubicBezTo>
                <a:lnTo>
                  <a:pt x="67" y="728"/>
                </a:lnTo>
                <a:cubicBezTo>
                  <a:pt x="114" y="755"/>
                  <a:pt x="174" y="739"/>
                  <a:pt x="205" y="694"/>
                </a:cubicBezTo>
                <a:lnTo>
                  <a:pt x="360" y="461"/>
                </a:lnTo>
                <a:lnTo>
                  <a:pt x="360" y="1433"/>
                </a:lnTo>
                <a:lnTo>
                  <a:pt x="360" y="1433"/>
                </a:lnTo>
                <a:cubicBezTo>
                  <a:pt x="393" y="1435"/>
                  <a:pt x="427" y="1436"/>
                  <a:pt x="460" y="1436"/>
                </a:cubicBezTo>
                <a:lnTo>
                  <a:pt x="460" y="1436"/>
                </a:lnTo>
                <a:cubicBezTo>
                  <a:pt x="496" y="1436"/>
                  <a:pt x="530" y="1435"/>
                  <a:pt x="565" y="1433"/>
                </a:cubicBezTo>
                <a:lnTo>
                  <a:pt x="565" y="461"/>
                </a:lnTo>
                <a:lnTo>
                  <a:pt x="721" y="69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82" name="Freeform 481">
            <a:extLst>
              <a:ext uri="{FF2B5EF4-FFF2-40B4-BE49-F238E27FC236}">
                <a16:creationId xmlns:a16="http://schemas.microsoft.com/office/drawing/2014/main" id="{D8E9A708-F843-224B-BF14-E069D108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417" y="8402151"/>
            <a:ext cx="1257157" cy="1092299"/>
          </a:xfrm>
          <a:custGeom>
            <a:avLst/>
            <a:gdLst>
              <a:gd name="connsiteX0" fmla="*/ 892614 w 1257157"/>
              <a:gd name="connsiteY0" fmla="*/ 726909 h 1092299"/>
              <a:gd name="connsiteX1" fmla="*/ 905201 w 1257157"/>
              <a:gd name="connsiteY1" fmla="*/ 731539 h 1092299"/>
              <a:gd name="connsiteX2" fmla="*/ 1056244 w 1257157"/>
              <a:gd name="connsiteY2" fmla="*/ 878490 h 1092299"/>
              <a:gd name="connsiteX3" fmla="*/ 1061278 w 1257157"/>
              <a:gd name="connsiteY3" fmla="*/ 836504 h 1092299"/>
              <a:gd name="connsiteX4" fmla="*/ 1081417 w 1257157"/>
              <a:gd name="connsiteY4" fmla="*/ 820450 h 1092299"/>
              <a:gd name="connsiteX5" fmla="*/ 1096522 w 1257157"/>
              <a:gd name="connsiteY5" fmla="*/ 840209 h 1092299"/>
              <a:gd name="connsiteX6" fmla="*/ 1085193 w 1257157"/>
              <a:gd name="connsiteY6" fmla="*/ 918006 h 1092299"/>
              <a:gd name="connsiteX7" fmla="*/ 1070089 w 1257157"/>
              <a:gd name="connsiteY7" fmla="*/ 932824 h 1092299"/>
              <a:gd name="connsiteX8" fmla="*/ 990792 w 1257157"/>
              <a:gd name="connsiteY8" fmla="*/ 943938 h 1092299"/>
              <a:gd name="connsiteX9" fmla="*/ 988275 w 1257157"/>
              <a:gd name="connsiteY9" fmla="*/ 943938 h 1092299"/>
              <a:gd name="connsiteX10" fmla="*/ 970653 w 1257157"/>
              <a:gd name="connsiteY10" fmla="*/ 929120 h 1092299"/>
              <a:gd name="connsiteX11" fmla="*/ 985757 w 1257157"/>
              <a:gd name="connsiteY11" fmla="*/ 909362 h 1092299"/>
              <a:gd name="connsiteX12" fmla="*/ 1029811 w 1257157"/>
              <a:gd name="connsiteY12" fmla="*/ 903187 h 1092299"/>
              <a:gd name="connsiteX13" fmla="*/ 880027 w 1257157"/>
              <a:gd name="connsiteY13" fmla="*/ 756237 h 1092299"/>
              <a:gd name="connsiteX14" fmla="*/ 880027 w 1257157"/>
              <a:gd name="connsiteY14" fmla="*/ 731539 h 1092299"/>
              <a:gd name="connsiteX15" fmla="*/ 892614 w 1257157"/>
              <a:gd name="connsiteY15" fmla="*/ 726909 h 1092299"/>
              <a:gd name="connsiteX16" fmla="*/ 369704 w 1257157"/>
              <a:gd name="connsiteY16" fmla="*/ 726909 h 1092299"/>
              <a:gd name="connsiteX17" fmla="*/ 382605 w 1257157"/>
              <a:gd name="connsiteY17" fmla="*/ 731539 h 1092299"/>
              <a:gd name="connsiteX18" fmla="*/ 382605 w 1257157"/>
              <a:gd name="connsiteY18" fmla="*/ 756237 h 1092299"/>
              <a:gd name="connsiteX19" fmla="*/ 232824 w 1257157"/>
              <a:gd name="connsiteY19" fmla="*/ 904422 h 1092299"/>
              <a:gd name="connsiteX20" fmla="*/ 276877 w 1257157"/>
              <a:gd name="connsiteY20" fmla="*/ 909362 h 1092299"/>
              <a:gd name="connsiteX21" fmla="*/ 291981 w 1257157"/>
              <a:gd name="connsiteY21" fmla="*/ 929120 h 1092299"/>
              <a:gd name="connsiteX22" fmla="*/ 274360 w 1257157"/>
              <a:gd name="connsiteY22" fmla="*/ 943938 h 1092299"/>
              <a:gd name="connsiteX23" fmla="*/ 271843 w 1257157"/>
              <a:gd name="connsiteY23" fmla="*/ 943938 h 1092299"/>
              <a:gd name="connsiteX24" fmla="*/ 192547 w 1257157"/>
              <a:gd name="connsiteY24" fmla="*/ 934059 h 1092299"/>
              <a:gd name="connsiteX25" fmla="*/ 177443 w 1257157"/>
              <a:gd name="connsiteY25" fmla="*/ 918006 h 1092299"/>
              <a:gd name="connsiteX26" fmla="*/ 166115 w 1257157"/>
              <a:gd name="connsiteY26" fmla="*/ 840209 h 1092299"/>
              <a:gd name="connsiteX27" fmla="*/ 181219 w 1257157"/>
              <a:gd name="connsiteY27" fmla="*/ 820450 h 1092299"/>
              <a:gd name="connsiteX28" fmla="*/ 201357 w 1257157"/>
              <a:gd name="connsiteY28" fmla="*/ 835269 h 1092299"/>
              <a:gd name="connsiteX29" fmla="*/ 207651 w 1257157"/>
              <a:gd name="connsiteY29" fmla="*/ 878490 h 1092299"/>
              <a:gd name="connsiteX30" fmla="*/ 358690 w 1257157"/>
              <a:gd name="connsiteY30" fmla="*/ 731539 h 1092299"/>
              <a:gd name="connsiteX31" fmla="*/ 369704 w 1257157"/>
              <a:gd name="connsiteY31" fmla="*/ 726909 h 1092299"/>
              <a:gd name="connsiteX32" fmla="*/ 1194999 w 1257157"/>
              <a:gd name="connsiteY32" fmla="*/ 403471 h 1092299"/>
              <a:gd name="connsiteX33" fmla="*/ 1206315 w 1257157"/>
              <a:gd name="connsiteY33" fmla="*/ 409824 h 1092299"/>
              <a:gd name="connsiteX34" fmla="*/ 1254677 w 1257157"/>
              <a:gd name="connsiteY34" fmla="*/ 473039 h 1092299"/>
              <a:gd name="connsiteX35" fmla="*/ 1254677 w 1257157"/>
              <a:gd name="connsiteY35" fmla="*/ 474279 h 1092299"/>
              <a:gd name="connsiteX36" fmla="*/ 1257157 w 1257157"/>
              <a:gd name="connsiteY36" fmla="*/ 477997 h 1092299"/>
              <a:gd name="connsiteX37" fmla="*/ 1257157 w 1257157"/>
              <a:gd name="connsiteY37" fmla="*/ 479237 h 1092299"/>
              <a:gd name="connsiteX38" fmla="*/ 1257157 w 1257157"/>
              <a:gd name="connsiteY38" fmla="*/ 484195 h 1092299"/>
              <a:gd name="connsiteX39" fmla="*/ 1257157 w 1257157"/>
              <a:gd name="connsiteY39" fmla="*/ 489153 h 1092299"/>
              <a:gd name="connsiteX40" fmla="*/ 1257157 w 1257157"/>
              <a:gd name="connsiteY40" fmla="*/ 490392 h 1092299"/>
              <a:gd name="connsiteX41" fmla="*/ 1254677 w 1257157"/>
              <a:gd name="connsiteY41" fmla="*/ 494111 h 1092299"/>
              <a:gd name="connsiteX42" fmla="*/ 1206315 w 1257157"/>
              <a:gd name="connsiteY42" fmla="*/ 558566 h 1092299"/>
              <a:gd name="connsiteX43" fmla="*/ 1192674 w 1257157"/>
              <a:gd name="connsiteY43" fmla="*/ 564763 h 1092299"/>
              <a:gd name="connsiteX44" fmla="*/ 1181513 w 1257157"/>
              <a:gd name="connsiteY44" fmla="*/ 561045 h 1092299"/>
              <a:gd name="connsiteX45" fmla="*/ 1179033 w 1257157"/>
              <a:gd name="connsiteY45" fmla="*/ 537494 h 1092299"/>
              <a:gd name="connsiteX46" fmla="*/ 1205075 w 1257157"/>
              <a:gd name="connsiteY46" fmla="*/ 501548 h 1092299"/>
              <a:gd name="connsiteX47" fmla="*/ 995505 w 1257157"/>
              <a:gd name="connsiteY47" fmla="*/ 501548 h 1092299"/>
              <a:gd name="connsiteX48" fmla="*/ 978144 w 1257157"/>
              <a:gd name="connsiteY48" fmla="*/ 484195 h 1092299"/>
              <a:gd name="connsiteX49" fmla="*/ 995505 w 1257157"/>
              <a:gd name="connsiteY49" fmla="*/ 466841 h 1092299"/>
              <a:gd name="connsiteX50" fmla="*/ 1205075 w 1257157"/>
              <a:gd name="connsiteY50" fmla="*/ 466841 h 1092299"/>
              <a:gd name="connsiteX51" fmla="*/ 1179033 w 1257157"/>
              <a:gd name="connsiteY51" fmla="*/ 430895 h 1092299"/>
              <a:gd name="connsiteX52" fmla="*/ 1182753 w 1257157"/>
              <a:gd name="connsiteY52" fmla="*/ 407345 h 1092299"/>
              <a:gd name="connsiteX53" fmla="*/ 1194999 w 1257157"/>
              <a:gd name="connsiteY53" fmla="*/ 403471 h 1092299"/>
              <a:gd name="connsiteX54" fmla="*/ 63119 w 1257157"/>
              <a:gd name="connsiteY54" fmla="*/ 403471 h 1092299"/>
              <a:gd name="connsiteX55" fmla="*/ 75310 w 1257157"/>
              <a:gd name="connsiteY55" fmla="*/ 407345 h 1092299"/>
              <a:gd name="connsiteX56" fmla="*/ 80249 w 1257157"/>
              <a:gd name="connsiteY56" fmla="*/ 430895 h 1092299"/>
              <a:gd name="connsiteX57" fmla="*/ 53088 w 1257157"/>
              <a:gd name="connsiteY57" fmla="*/ 466841 h 1092299"/>
              <a:gd name="connsiteX58" fmla="*/ 260499 w 1257157"/>
              <a:gd name="connsiteY58" fmla="*/ 466841 h 1092299"/>
              <a:gd name="connsiteX59" fmla="*/ 279018 w 1257157"/>
              <a:gd name="connsiteY59" fmla="*/ 485434 h 1092299"/>
              <a:gd name="connsiteX60" fmla="*/ 260499 w 1257157"/>
              <a:gd name="connsiteY60" fmla="*/ 501548 h 1092299"/>
              <a:gd name="connsiteX61" fmla="*/ 53088 w 1257157"/>
              <a:gd name="connsiteY61" fmla="*/ 501548 h 1092299"/>
              <a:gd name="connsiteX62" fmla="*/ 79014 w 1257157"/>
              <a:gd name="connsiteY62" fmla="*/ 537494 h 1092299"/>
              <a:gd name="connsiteX63" fmla="*/ 75310 w 1257157"/>
              <a:gd name="connsiteY63" fmla="*/ 561045 h 1092299"/>
              <a:gd name="connsiteX64" fmla="*/ 65434 w 1257157"/>
              <a:gd name="connsiteY64" fmla="*/ 564763 h 1092299"/>
              <a:gd name="connsiteX65" fmla="*/ 51853 w 1257157"/>
              <a:gd name="connsiteY65" fmla="*/ 558566 h 1092299"/>
              <a:gd name="connsiteX66" fmla="*/ 3704 w 1257157"/>
              <a:gd name="connsiteY66" fmla="*/ 495350 h 1092299"/>
              <a:gd name="connsiteX67" fmla="*/ 3704 w 1257157"/>
              <a:gd name="connsiteY67" fmla="*/ 494111 h 1092299"/>
              <a:gd name="connsiteX68" fmla="*/ 1235 w 1257157"/>
              <a:gd name="connsiteY68" fmla="*/ 490392 h 1092299"/>
              <a:gd name="connsiteX69" fmla="*/ 1235 w 1257157"/>
              <a:gd name="connsiteY69" fmla="*/ 489153 h 1092299"/>
              <a:gd name="connsiteX70" fmla="*/ 0 w 1257157"/>
              <a:gd name="connsiteY70" fmla="*/ 485434 h 1092299"/>
              <a:gd name="connsiteX71" fmla="*/ 1235 w 1257157"/>
              <a:gd name="connsiteY71" fmla="*/ 479237 h 1092299"/>
              <a:gd name="connsiteX72" fmla="*/ 3704 w 1257157"/>
              <a:gd name="connsiteY72" fmla="*/ 474279 h 1092299"/>
              <a:gd name="connsiteX73" fmla="*/ 51853 w 1257157"/>
              <a:gd name="connsiteY73" fmla="*/ 409824 h 1092299"/>
              <a:gd name="connsiteX74" fmla="*/ 63119 w 1257157"/>
              <a:gd name="connsiteY74" fmla="*/ 403471 h 1092299"/>
              <a:gd name="connsiteX75" fmla="*/ 571499 w 1257157"/>
              <a:gd name="connsiteY75" fmla="*/ 298550 h 1092299"/>
              <a:gd name="connsiteX76" fmla="*/ 480917 w 1257157"/>
              <a:gd name="connsiteY76" fmla="*/ 310972 h 1092299"/>
              <a:gd name="connsiteX77" fmla="*/ 441210 w 1257157"/>
              <a:gd name="connsiteY77" fmla="*/ 322151 h 1092299"/>
              <a:gd name="connsiteX78" fmla="*/ 413911 w 1257157"/>
              <a:gd name="connsiteY78" fmla="*/ 363143 h 1092299"/>
              <a:gd name="connsiteX79" fmla="*/ 413911 w 1257157"/>
              <a:gd name="connsiteY79" fmla="*/ 540774 h 1092299"/>
              <a:gd name="connsiteX80" fmla="*/ 428801 w 1257157"/>
              <a:gd name="connsiteY80" fmla="*/ 574312 h 1092299"/>
              <a:gd name="connsiteX81" fmla="*/ 474713 w 1257157"/>
              <a:gd name="connsiteY81" fmla="*/ 620273 h 1092299"/>
              <a:gd name="connsiteX82" fmla="*/ 443691 w 1257157"/>
              <a:gd name="connsiteY82" fmla="*/ 401650 h 1092299"/>
              <a:gd name="connsiteX83" fmla="*/ 457341 w 1257157"/>
              <a:gd name="connsiteY83" fmla="*/ 381775 h 1092299"/>
              <a:gd name="connsiteX84" fmla="*/ 477194 w 1257157"/>
              <a:gd name="connsiteY84" fmla="*/ 396682 h 1092299"/>
              <a:gd name="connsiteX85" fmla="*/ 514420 w 1257157"/>
              <a:gd name="connsiteY85" fmla="*/ 650085 h 1092299"/>
              <a:gd name="connsiteX86" fmla="*/ 742737 w 1257157"/>
              <a:gd name="connsiteY86" fmla="*/ 650085 h 1092299"/>
              <a:gd name="connsiteX87" fmla="*/ 779963 w 1257157"/>
              <a:gd name="connsiteY87" fmla="*/ 392955 h 1092299"/>
              <a:gd name="connsiteX88" fmla="*/ 799816 w 1257157"/>
              <a:gd name="connsiteY88" fmla="*/ 378049 h 1092299"/>
              <a:gd name="connsiteX89" fmla="*/ 814707 w 1257157"/>
              <a:gd name="connsiteY89" fmla="*/ 397924 h 1092299"/>
              <a:gd name="connsiteX90" fmla="*/ 781204 w 1257157"/>
              <a:gd name="connsiteY90" fmla="*/ 620273 h 1092299"/>
              <a:gd name="connsiteX91" fmla="*/ 828356 w 1257157"/>
              <a:gd name="connsiteY91" fmla="*/ 574312 h 1092299"/>
              <a:gd name="connsiteX92" fmla="*/ 843246 w 1257157"/>
              <a:gd name="connsiteY92" fmla="*/ 540774 h 1092299"/>
              <a:gd name="connsiteX93" fmla="*/ 843246 w 1257157"/>
              <a:gd name="connsiteY93" fmla="*/ 363143 h 1092299"/>
              <a:gd name="connsiteX94" fmla="*/ 814707 w 1257157"/>
              <a:gd name="connsiteY94" fmla="*/ 322151 h 1092299"/>
              <a:gd name="connsiteX95" fmla="*/ 776240 w 1257157"/>
              <a:gd name="connsiteY95" fmla="*/ 310972 h 1092299"/>
              <a:gd name="connsiteX96" fmla="*/ 685658 w 1257157"/>
              <a:gd name="connsiteY96" fmla="*/ 298550 h 1092299"/>
              <a:gd name="connsiteX97" fmla="*/ 683176 w 1257157"/>
              <a:gd name="connsiteY97" fmla="*/ 298550 h 1092299"/>
              <a:gd name="connsiteX98" fmla="*/ 654637 w 1257157"/>
              <a:gd name="connsiteY98" fmla="*/ 330846 h 1092299"/>
              <a:gd name="connsiteX99" fmla="*/ 679454 w 1257157"/>
              <a:gd name="connsiteY99" fmla="*/ 523383 h 1092299"/>
              <a:gd name="connsiteX100" fmla="*/ 669527 w 1257157"/>
              <a:gd name="connsiteY100" fmla="*/ 551953 h 1092299"/>
              <a:gd name="connsiteX101" fmla="*/ 639746 w 1257157"/>
              <a:gd name="connsiteY101" fmla="*/ 581765 h 1092299"/>
              <a:gd name="connsiteX102" fmla="*/ 617411 w 1257157"/>
              <a:gd name="connsiteY102" fmla="*/ 581765 h 1092299"/>
              <a:gd name="connsiteX103" fmla="*/ 587630 w 1257157"/>
              <a:gd name="connsiteY103" fmla="*/ 551953 h 1092299"/>
              <a:gd name="connsiteX104" fmla="*/ 578944 w 1257157"/>
              <a:gd name="connsiteY104" fmla="*/ 523383 h 1092299"/>
              <a:gd name="connsiteX105" fmla="*/ 601280 w 1257157"/>
              <a:gd name="connsiteY105" fmla="*/ 330846 h 1092299"/>
              <a:gd name="connsiteX106" fmla="*/ 573981 w 1257157"/>
              <a:gd name="connsiteY106" fmla="*/ 298550 h 1092299"/>
              <a:gd name="connsiteX107" fmla="*/ 571499 w 1257157"/>
              <a:gd name="connsiteY107" fmla="*/ 263769 h 1092299"/>
              <a:gd name="connsiteX108" fmla="*/ 685658 w 1257157"/>
              <a:gd name="connsiteY108" fmla="*/ 263769 h 1092299"/>
              <a:gd name="connsiteX109" fmla="*/ 784926 w 1257157"/>
              <a:gd name="connsiteY109" fmla="*/ 277433 h 1092299"/>
              <a:gd name="connsiteX110" fmla="*/ 824633 w 1257157"/>
              <a:gd name="connsiteY110" fmla="*/ 288612 h 1092299"/>
              <a:gd name="connsiteX111" fmla="*/ 825874 w 1257157"/>
              <a:gd name="connsiteY111" fmla="*/ 288612 h 1092299"/>
              <a:gd name="connsiteX112" fmla="*/ 877990 w 1257157"/>
              <a:gd name="connsiteY112" fmla="*/ 363143 h 1092299"/>
              <a:gd name="connsiteX113" fmla="*/ 877990 w 1257157"/>
              <a:gd name="connsiteY113" fmla="*/ 540774 h 1092299"/>
              <a:gd name="connsiteX114" fmla="*/ 853173 w 1257157"/>
              <a:gd name="connsiteY114" fmla="*/ 599156 h 1092299"/>
              <a:gd name="connsiteX115" fmla="*/ 774999 w 1257157"/>
              <a:gd name="connsiteY115" fmla="*/ 676171 h 1092299"/>
              <a:gd name="connsiteX116" fmla="*/ 774999 w 1257157"/>
              <a:gd name="connsiteY116" fmla="*/ 1073666 h 1092299"/>
              <a:gd name="connsiteX117" fmla="*/ 757627 w 1257157"/>
              <a:gd name="connsiteY117" fmla="*/ 1092299 h 1092299"/>
              <a:gd name="connsiteX118" fmla="*/ 740255 w 1257157"/>
              <a:gd name="connsiteY118" fmla="*/ 1073666 h 1092299"/>
              <a:gd name="connsiteX119" fmla="*/ 740255 w 1257157"/>
              <a:gd name="connsiteY119" fmla="*/ 686108 h 1092299"/>
              <a:gd name="connsiteX120" fmla="*/ 647191 w 1257157"/>
              <a:gd name="connsiteY120" fmla="*/ 686108 h 1092299"/>
              <a:gd name="connsiteX121" fmla="*/ 647191 w 1257157"/>
              <a:gd name="connsiteY121" fmla="*/ 1073666 h 1092299"/>
              <a:gd name="connsiteX122" fmla="*/ 631060 w 1257157"/>
              <a:gd name="connsiteY122" fmla="*/ 1092299 h 1092299"/>
              <a:gd name="connsiteX123" fmla="*/ 613688 w 1257157"/>
              <a:gd name="connsiteY123" fmla="*/ 1073666 h 1092299"/>
              <a:gd name="connsiteX124" fmla="*/ 613688 w 1257157"/>
              <a:gd name="connsiteY124" fmla="*/ 686108 h 1092299"/>
              <a:gd name="connsiteX125" fmla="*/ 516902 w 1257157"/>
              <a:gd name="connsiteY125" fmla="*/ 686108 h 1092299"/>
              <a:gd name="connsiteX126" fmla="*/ 516902 w 1257157"/>
              <a:gd name="connsiteY126" fmla="*/ 1073666 h 1092299"/>
              <a:gd name="connsiteX127" fmla="*/ 499530 w 1257157"/>
              <a:gd name="connsiteY127" fmla="*/ 1092299 h 1092299"/>
              <a:gd name="connsiteX128" fmla="*/ 482158 w 1257157"/>
              <a:gd name="connsiteY128" fmla="*/ 1073666 h 1092299"/>
              <a:gd name="connsiteX129" fmla="*/ 482158 w 1257157"/>
              <a:gd name="connsiteY129" fmla="*/ 676171 h 1092299"/>
              <a:gd name="connsiteX130" fmla="*/ 403984 w 1257157"/>
              <a:gd name="connsiteY130" fmla="*/ 599156 h 1092299"/>
              <a:gd name="connsiteX131" fmla="*/ 379167 w 1257157"/>
              <a:gd name="connsiteY131" fmla="*/ 540774 h 1092299"/>
              <a:gd name="connsiteX132" fmla="*/ 379167 w 1257157"/>
              <a:gd name="connsiteY132" fmla="*/ 363143 h 1092299"/>
              <a:gd name="connsiteX133" fmla="*/ 430042 w 1257157"/>
              <a:gd name="connsiteY133" fmla="*/ 288612 h 1092299"/>
              <a:gd name="connsiteX134" fmla="*/ 431283 w 1257157"/>
              <a:gd name="connsiteY134" fmla="*/ 288612 h 1092299"/>
              <a:gd name="connsiteX135" fmla="*/ 470990 w 1257157"/>
              <a:gd name="connsiteY135" fmla="*/ 277433 h 1092299"/>
              <a:gd name="connsiteX136" fmla="*/ 571499 w 1257157"/>
              <a:gd name="connsiteY136" fmla="*/ 263769 h 1092299"/>
              <a:gd name="connsiteX137" fmla="*/ 627967 w 1257157"/>
              <a:gd name="connsiteY137" fmla="*/ 34487 h 1092299"/>
              <a:gd name="connsiteX138" fmla="*/ 556529 w 1257157"/>
              <a:gd name="connsiteY138" fmla="*/ 105924 h 1092299"/>
              <a:gd name="connsiteX139" fmla="*/ 627967 w 1257157"/>
              <a:gd name="connsiteY139" fmla="*/ 178593 h 1092299"/>
              <a:gd name="connsiteX140" fmla="*/ 699405 w 1257157"/>
              <a:gd name="connsiteY140" fmla="*/ 105924 h 1092299"/>
              <a:gd name="connsiteX141" fmla="*/ 627967 w 1257157"/>
              <a:gd name="connsiteY141" fmla="*/ 34487 h 1092299"/>
              <a:gd name="connsiteX142" fmla="*/ 985898 w 1257157"/>
              <a:gd name="connsiteY142" fmla="*/ 23216 h 1092299"/>
              <a:gd name="connsiteX143" fmla="*/ 1064754 w 1257157"/>
              <a:gd name="connsiteY143" fmla="*/ 34330 h 1092299"/>
              <a:gd name="connsiteX144" fmla="*/ 1079774 w 1257157"/>
              <a:gd name="connsiteY144" fmla="*/ 49148 h 1092299"/>
              <a:gd name="connsiteX145" fmla="*/ 1089787 w 1257157"/>
              <a:gd name="connsiteY145" fmla="*/ 128180 h 1092299"/>
              <a:gd name="connsiteX146" fmla="*/ 1076019 w 1257157"/>
              <a:gd name="connsiteY146" fmla="*/ 146704 h 1092299"/>
              <a:gd name="connsiteX147" fmla="*/ 1073515 w 1257157"/>
              <a:gd name="connsiteY147" fmla="*/ 146704 h 1092299"/>
              <a:gd name="connsiteX148" fmla="*/ 1055992 w 1257157"/>
              <a:gd name="connsiteY148" fmla="*/ 131885 h 1092299"/>
              <a:gd name="connsiteX149" fmla="*/ 1049733 w 1257157"/>
              <a:gd name="connsiteY149" fmla="*/ 88664 h 1092299"/>
              <a:gd name="connsiteX150" fmla="*/ 900784 w 1257157"/>
              <a:gd name="connsiteY150" fmla="*/ 235615 h 1092299"/>
              <a:gd name="connsiteX151" fmla="*/ 888268 w 1257157"/>
              <a:gd name="connsiteY151" fmla="*/ 240554 h 1092299"/>
              <a:gd name="connsiteX152" fmla="*/ 874499 w 1257157"/>
              <a:gd name="connsiteY152" fmla="*/ 235615 h 1092299"/>
              <a:gd name="connsiteX153" fmla="*/ 874499 w 1257157"/>
              <a:gd name="connsiteY153" fmla="*/ 210917 h 1092299"/>
              <a:gd name="connsiteX154" fmla="*/ 1024700 w 1257157"/>
              <a:gd name="connsiteY154" fmla="*/ 63967 h 1092299"/>
              <a:gd name="connsiteX155" fmla="*/ 980891 w 1257157"/>
              <a:gd name="connsiteY155" fmla="*/ 57792 h 1092299"/>
              <a:gd name="connsiteX156" fmla="*/ 965871 w 1257157"/>
              <a:gd name="connsiteY156" fmla="*/ 38034 h 1092299"/>
              <a:gd name="connsiteX157" fmla="*/ 985898 w 1257157"/>
              <a:gd name="connsiteY157" fmla="*/ 23216 h 1092299"/>
              <a:gd name="connsiteX158" fmla="*/ 273101 w 1257157"/>
              <a:gd name="connsiteY158" fmla="*/ 21981 h 1092299"/>
              <a:gd name="connsiteX159" fmla="*/ 291981 w 1257157"/>
              <a:gd name="connsiteY159" fmla="*/ 36883 h 1092299"/>
              <a:gd name="connsiteX160" fmla="*/ 276877 w 1257157"/>
              <a:gd name="connsiteY160" fmla="*/ 56753 h 1092299"/>
              <a:gd name="connsiteX161" fmla="*/ 231565 w 1257157"/>
              <a:gd name="connsiteY161" fmla="*/ 62962 h 1092299"/>
              <a:gd name="connsiteX162" fmla="*/ 381346 w 1257157"/>
              <a:gd name="connsiteY162" fmla="*/ 211985 h 1092299"/>
              <a:gd name="connsiteX163" fmla="*/ 381346 w 1257157"/>
              <a:gd name="connsiteY163" fmla="*/ 235580 h 1092299"/>
              <a:gd name="connsiteX164" fmla="*/ 370018 w 1257157"/>
              <a:gd name="connsiteY164" fmla="*/ 240547 h 1092299"/>
              <a:gd name="connsiteX165" fmla="*/ 357432 w 1257157"/>
              <a:gd name="connsiteY165" fmla="*/ 235580 h 1092299"/>
              <a:gd name="connsiteX166" fmla="*/ 207651 w 1257157"/>
              <a:gd name="connsiteY166" fmla="*/ 87799 h 1092299"/>
              <a:gd name="connsiteX167" fmla="*/ 201357 w 1257157"/>
              <a:gd name="connsiteY167" fmla="*/ 131264 h 1092299"/>
              <a:gd name="connsiteX168" fmla="*/ 183736 w 1257157"/>
              <a:gd name="connsiteY168" fmla="*/ 146166 h 1092299"/>
              <a:gd name="connsiteX169" fmla="*/ 181219 w 1257157"/>
              <a:gd name="connsiteY169" fmla="*/ 146166 h 1092299"/>
              <a:gd name="connsiteX170" fmla="*/ 164856 w 1257157"/>
              <a:gd name="connsiteY170" fmla="*/ 126297 h 1092299"/>
              <a:gd name="connsiteX171" fmla="*/ 177443 w 1257157"/>
              <a:gd name="connsiteY171" fmla="*/ 48060 h 1092299"/>
              <a:gd name="connsiteX172" fmla="*/ 191288 w 1257157"/>
              <a:gd name="connsiteY172" fmla="*/ 33158 h 1092299"/>
              <a:gd name="connsiteX173" fmla="*/ 627967 w 1257157"/>
              <a:gd name="connsiteY173" fmla="*/ 0 h 1092299"/>
              <a:gd name="connsiteX174" fmla="*/ 735124 w 1257157"/>
              <a:gd name="connsiteY174" fmla="*/ 105924 h 1092299"/>
              <a:gd name="connsiteX175" fmla="*/ 627967 w 1257157"/>
              <a:gd name="connsiteY175" fmla="*/ 213079 h 1092299"/>
              <a:gd name="connsiteX176" fmla="*/ 522042 w 1257157"/>
              <a:gd name="connsiteY176" fmla="*/ 105924 h 1092299"/>
              <a:gd name="connsiteX177" fmla="*/ 627967 w 1257157"/>
              <a:gd name="connsiteY177" fmla="*/ 0 h 109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57157" h="1092299">
                <a:moveTo>
                  <a:pt x="892614" y="726909"/>
                </a:moveTo>
                <a:cubicBezTo>
                  <a:pt x="897020" y="726909"/>
                  <a:pt x="901425" y="728452"/>
                  <a:pt x="905201" y="731539"/>
                </a:cubicBezTo>
                <a:lnTo>
                  <a:pt x="1056244" y="878490"/>
                </a:lnTo>
                <a:lnTo>
                  <a:pt x="1061278" y="836504"/>
                </a:lnTo>
                <a:cubicBezTo>
                  <a:pt x="1062537" y="826625"/>
                  <a:pt x="1071348" y="819216"/>
                  <a:pt x="1081417" y="820450"/>
                </a:cubicBezTo>
                <a:cubicBezTo>
                  <a:pt x="1091487" y="822920"/>
                  <a:pt x="1097780" y="830329"/>
                  <a:pt x="1096522" y="840209"/>
                </a:cubicBezTo>
                <a:lnTo>
                  <a:pt x="1085193" y="918006"/>
                </a:lnTo>
                <a:cubicBezTo>
                  <a:pt x="1083935" y="925415"/>
                  <a:pt x="1077641" y="931589"/>
                  <a:pt x="1070089" y="932824"/>
                </a:cubicBezTo>
                <a:lnTo>
                  <a:pt x="990792" y="943938"/>
                </a:lnTo>
                <a:cubicBezTo>
                  <a:pt x="989533" y="943938"/>
                  <a:pt x="988275" y="943938"/>
                  <a:pt x="988275" y="943938"/>
                </a:cubicBezTo>
                <a:cubicBezTo>
                  <a:pt x="978205" y="943938"/>
                  <a:pt x="971912" y="937764"/>
                  <a:pt x="970653" y="929120"/>
                </a:cubicBezTo>
                <a:cubicBezTo>
                  <a:pt x="969394" y="920475"/>
                  <a:pt x="975688" y="910596"/>
                  <a:pt x="985757" y="909362"/>
                </a:cubicBezTo>
                <a:lnTo>
                  <a:pt x="1029811" y="903187"/>
                </a:lnTo>
                <a:lnTo>
                  <a:pt x="880027" y="756237"/>
                </a:lnTo>
                <a:cubicBezTo>
                  <a:pt x="873734" y="748828"/>
                  <a:pt x="873734" y="738949"/>
                  <a:pt x="880027" y="731539"/>
                </a:cubicBezTo>
                <a:cubicBezTo>
                  <a:pt x="883803" y="728452"/>
                  <a:pt x="888209" y="726909"/>
                  <a:pt x="892614" y="726909"/>
                </a:cubicBezTo>
                <a:close/>
                <a:moveTo>
                  <a:pt x="369704" y="726909"/>
                </a:moveTo>
                <a:cubicBezTo>
                  <a:pt x="374109" y="726909"/>
                  <a:pt x="378829" y="728452"/>
                  <a:pt x="382605" y="731539"/>
                </a:cubicBezTo>
                <a:cubicBezTo>
                  <a:pt x="388898" y="738949"/>
                  <a:pt x="388898" y="750063"/>
                  <a:pt x="382605" y="756237"/>
                </a:cubicBezTo>
                <a:lnTo>
                  <a:pt x="232824" y="904422"/>
                </a:lnTo>
                <a:lnTo>
                  <a:pt x="276877" y="909362"/>
                </a:lnTo>
                <a:cubicBezTo>
                  <a:pt x="286946" y="911831"/>
                  <a:pt x="293240" y="920475"/>
                  <a:pt x="291981" y="929120"/>
                </a:cubicBezTo>
                <a:cubicBezTo>
                  <a:pt x="290722" y="937764"/>
                  <a:pt x="281912" y="943938"/>
                  <a:pt x="274360" y="943938"/>
                </a:cubicBezTo>
                <a:cubicBezTo>
                  <a:pt x="273101" y="943938"/>
                  <a:pt x="273101" y="943938"/>
                  <a:pt x="271843" y="943938"/>
                </a:cubicBezTo>
                <a:lnTo>
                  <a:pt x="192547" y="934059"/>
                </a:lnTo>
                <a:cubicBezTo>
                  <a:pt x="184995" y="932824"/>
                  <a:pt x="178701" y="926650"/>
                  <a:pt x="177443" y="918006"/>
                </a:cubicBezTo>
                <a:lnTo>
                  <a:pt x="166115" y="840209"/>
                </a:lnTo>
                <a:cubicBezTo>
                  <a:pt x="164856" y="830329"/>
                  <a:pt x="171149" y="821685"/>
                  <a:pt x="181219" y="820450"/>
                </a:cubicBezTo>
                <a:cubicBezTo>
                  <a:pt x="191288" y="817981"/>
                  <a:pt x="200099" y="825390"/>
                  <a:pt x="201357" y="835269"/>
                </a:cubicBezTo>
                <a:lnTo>
                  <a:pt x="207651" y="878490"/>
                </a:lnTo>
                <a:lnTo>
                  <a:pt x="358690" y="731539"/>
                </a:lnTo>
                <a:cubicBezTo>
                  <a:pt x="361208" y="728452"/>
                  <a:pt x="365298" y="726909"/>
                  <a:pt x="369704" y="726909"/>
                </a:cubicBezTo>
                <a:close/>
                <a:moveTo>
                  <a:pt x="1194999" y="403471"/>
                </a:moveTo>
                <a:cubicBezTo>
                  <a:pt x="1199184" y="403936"/>
                  <a:pt x="1203215" y="406106"/>
                  <a:pt x="1206315" y="409824"/>
                </a:cubicBezTo>
                <a:lnTo>
                  <a:pt x="1254677" y="473039"/>
                </a:lnTo>
                <a:lnTo>
                  <a:pt x="1254677" y="474279"/>
                </a:lnTo>
                <a:cubicBezTo>
                  <a:pt x="1254677" y="474279"/>
                  <a:pt x="1255917" y="476758"/>
                  <a:pt x="1257157" y="477997"/>
                </a:cubicBezTo>
                <a:cubicBezTo>
                  <a:pt x="1257157" y="479237"/>
                  <a:pt x="1257157" y="479237"/>
                  <a:pt x="1257157" y="479237"/>
                </a:cubicBezTo>
                <a:cubicBezTo>
                  <a:pt x="1257157" y="480476"/>
                  <a:pt x="1257157" y="481716"/>
                  <a:pt x="1257157" y="484195"/>
                </a:cubicBezTo>
                <a:cubicBezTo>
                  <a:pt x="1257157" y="485434"/>
                  <a:pt x="1257157" y="487913"/>
                  <a:pt x="1257157" y="489153"/>
                </a:cubicBezTo>
                <a:cubicBezTo>
                  <a:pt x="1257157" y="489153"/>
                  <a:pt x="1257157" y="489153"/>
                  <a:pt x="1257157" y="490392"/>
                </a:cubicBezTo>
                <a:cubicBezTo>
                  <a:pt x="1255917" y="491632"/>
                  <a:pt x="1254677" y="492871"/>
                  <a:pt x="1254677" y="494111"/>
                </a:cubicBezTo>
                <a:lnTo>
                  <a:pt x="1206315" y="558566"/>
                </a:lnTo>
                <a:cubicBezTo>
                  <a:pt x="1202594" y="562284"/>
                  <a:pt x="1197634" y="564763"/>
                  <a:pt x="1192674" y="564763"/>
                </a:cubicBezTo>
                <a:cubicBezTo>
                  <a:pt x="1187714" y="564763"/>
                  <a:pt x="1185234" y="563524"/>
                  <a:pt x="1181513" y="561045"/>
                </a:cubicBezTo>
                <a:cubicBezTo>
                  <a:pt x="1174073" y="556087"/>
                  <a:pt x="1172833" y="544931"/>
                  <a:pt x="1179033" y="537494"/>
                </a:cubicBezTo>
                <a:lnTo>
                  <a:pt x="1205075" y="501548"/>
                </a:lnTo>
                <a:lnTo>
                  <a:pt x="995505" y="501548"/>
                </a:lnTo>
                <a:cubicBezTo>
                  <a:pt x="986824" y="501548"/>
                  <a:pt x="978144" y="494111"/>
                  <a:pt x="978144" y="484195"/>
                </a:cubicBezTo>
                <a:cubicBezTo>
                  <a:pt x="978144" y="474279"/>
                  <a:pt x="986824" y="466841"/>
                  <a:pt x="995505" y="466841"/>
                </a:cubicBezTo>
                <a:lnTo>
                  <a:pt x="1205075" y="466841"/>
                </a:lnTo>
                <a:lnTo>
                  <a:pt x="1179033" y="430895"/>
                </a:lnTo>
                <a:cubicBezTo>
                  <a:pt x="1172833" y="423458"/>
                  <a:pt x="1174073" y="413542"/>
                  <a:pt x="1182753" y="407345"/>
                </a:cubicBezTo>
                <a:cubicBezTo>
                  <a:pt x="1186473" y="404246"/>
                  <a:pt x="1190814" y="403007"/>
                  <a:pt x="1194999" y="403471"/>
                </a:cubicBezTo>
                <a:close/>
                <a:moveTo>
                  <a:pt x="63119" y="403471"/>
                </a:moveTo>
                <a:cubicBezTo>
                  <a:pt x="67286" y="403007"/>
                  <a:pt x="71607" y="404246"/>
                  <a:pt x="75310" y="407345"/>
                </a:cubicBezTo>
                <a:cubicBezTo>
                  <a:pt x="83952" y="413542"/>
                  <a:pt x="85187" y="423458"/>
                  <a:pt x="80249" y="430895"/>
                </a:cubicBezTo>
                <a:lnTo>
                  <a:pt x="53088" y="466841"/>
                </a:lnTo>
                <a:lnTo>
                  <a:pt x="260499" y="466841"/>
                </a:lnTo>
                <a:cubicBezTo>
                  <a:pt x="270376" y="466841"/>
                  <a:pt x="279018" y="474279"/>
                  <a:pt x="279018" y="485434"/>
                </a:cubicBezTo>
                <a:cubicBezTo>
                  <a:pt x="279018" y="494111"/>
                  <a:pt x="270376" y="501548"/>
                  <a:pt x="260499" y="501548"/>
                </a:cubicBezTo>
                <a:lnTo>
                  <a:pt x="53088" y="501548"/>
                </a:lnTo>
                <a:lnTo>
                  <a:pt x="79014" y="537494"/>
                </a:lnTo>
                <a:cubicBezTo>
                  <a:pt x="85187" y="544931"/>
                  <a:pt x="83952" y="556087"/>
                  <a:pt x="75310" y="561045"/>
                </a:cubicBezTo>
                <a:cubicBezTo>
                  <a:pt x="72841" y="563524"/>
                  <a:pt x="67903" y="564763"/>
                  <a:pt x="65434" y="564763"/>
                </a:cubicBezTo>
                <a:cubicBezTo>
                  <a:pt x="60495" y="564763"/>
                  <a:pt x="54322" y="562284"/>
                  <a:pt x="51853" y="558566"/>
                </a:cubicBezTo>
                <a:lnTo>
                  <a:pt x="3704" y="495350"/>
                </a:lnTo>
                <a:cubicBezTo>
                  <a:pt x="3704" y="495350"/>
                  <a:pt x="3704" y="495350"/>
                  <a:pt x="3704" y="494111"/>
                </a:cubicBezTo>
                <a:cubicBezTo>
                  <a:pt x="2469" y="494111"/>
                  <a:pt x="2469" y="492871"/>
                  <a:pt x="1235" y="490392"/>
                </a:cubicBezTo>
                <a:cubicBezTo>
                  <a:pt x="1235" y="490392"/>
                  <a:pt x="1235" y="490392"/>
                  <a:pt x="1235" y="489153"/>
                </a:cubicBezTo>
                <a:cubicBezTo>
                  <a:pt x="0" y="487913"/>
                  <a:pt x="0" y="486674"/>
                  <a:pt x="0" y="485434"/>
                </a:cubicBezTo>
                <a:cubicBezTo>
                  <a:pt x="0" y="482955"/>
                  <a:pt x="0" y="480476"/>
                  <a:pt x="1235" y="479237"/>
                </a:cubicBezTo>
                <a:cubicBezTo>
                  <a:pt x="2469" y="476758"/>
                  <a:pt x="2469" y="475518"/>
                  <a:pt x="3704" y="474279"/>
                </a:cubicBezTo>
                <a:lnTo>
                  <a:pt x="51853" y="409824"/>
                </a:lnTo>
                <a:cubicBezTo>
                  <a:pt x="54940" y="406106"/>
                  <a:pt x="58952" y="403936"/>
                  <a:pt x="63119" y="403471"/>
                </a:cubicBezTo>
                <a:close/>
                <a:moveTo>
                  <a:pt x="571499" y="298550"/>
                </a:moveTo>
                <a:cubicBezTo>
                  <a:pt x="540478" y="298550"/>
                  <a:pt x="510697" y="302276"/>
                  <a:pt x="480917" y="310972"/>
                </a:cubicBezTo>
                <a:lnTo>
                  <a:pt x="441210" y="322151"/>
                </a:lnTo>
                <a:cubicBezTo>
                  <a:pt x="425079" y="328362"/>
                  <a:pt x="413911" y="344510"/>
                  <a:pt x="413911" y="363143"/>
                </a:cubicBezTo>
                <a:lnTo>
                  <a:pt x="413911" y="540774"/>
                </a:lnTo>
                <a:cubicBezTo>
                  <a:pt x="413911" y="553195"/>
                  <a:pt x="418874" y="565617"/>
                  <a:pt x="428801" y="574312"/>
                </a:cubicBezTo>
                <a:lnTo>
                  <a:pt x="474713" y="620273"/>
                </a:lnTo>
                <a:lnTo>
                  <a:pt x="443691" y="401650"/>
                </a:lnTo>
                <a:cubicBezTo>
                  <a:pt x="441210" y="392955"/>
                  <a:pt x="448655" y="383018"/>
                  <a:pt x="457341" y="381775"/>
                </a:cubicBezTo>
                <a:cubicBezTo>
                  <a:pt x="467268" y="380533"/>
                  <a:pt x="475954" y="386744"/>
                  <a:pt x="477194" y="396682"/>
                </a:cubicBezTo>
                <a:lnTo>
                  <a:pt x="514420" y="650085"/>
                </a:lnTo>
                <a:lnTo>
                  <a:pt x="742737" y="650085"/>
                </a:lnTo>
                <a:lnTo>
                  <a:pt x="779963" y="392955"/>
                </a:lnTo>
                <a:cubicBezTo>
                  <a:pt x="781204" y="383018"/>
                  <a:pt x="789890" y="376807"/>
                  <a:pt x="799816" y="378049"/>
                </a:cubicBezTo>
                <a:cubicBezTo>
                  <a:pt x="808502" y="379291"/>
                  <a:pt x="815947" y="387986"/>
                  <a:pt x="814707" y="397924"/>
                </a:cubicBezTo>
                <a:lnTo>
                  <a:pt x="781204" y="620273"/>
                </a:lnTo>
                <a:lnTo>
                  <a:pt x="828356" y="574312"/>
                </a:lnTo>
                <a:cubicBezTo>
                  <a:pt x="837042" y="565617"/>
                  <a:pt x="843246" y="553195"/>
                  <a:pt x="843246" y="540774"/>
                </a:cubicBezTo>
                <a:lnTo>
                  <a:pt x="843246" y="363143"/>
                </a:lnTo>
                <a:cubicBezTo>
                  <a:pt x="843246" y="344510"/>
                  <a:pt x="832079" y="328362"/>
                  <a:pt x="814707" y="322151"/>
                </a:cubicBezTo>
                <a:lnTo>
                  <a:pt x="776240" y="310972"/>
                </a:lnTo>
                <a:cubicBezTo>
                  <a:pt x="746460" y="302276"/>
                  <a:pt x="716679" y="298550"/>
                  <a:pt x="685658" y="298550"/>
                </a:cubicBezTo>
                <a:lnTo>
                  <a:pt x="683176" y="298550"/>
                </a:lnTo>
                <a:cubicBezTo>
                  <a:pt x="678213" y="312214"/>
                  <a:pt x="668286" y="324636"/>
                  <a:pt x="654637" y="330846"/>
                </a:cubicBezTo>
                <a:lnTo>
                  <a:pt x="679454" y="523383"/>
                </a:lnTo>
                <a:cubicBezTo>
                  <a:pt x="679454" y="534563"/>
                  <a:pt x="676972" y="544500"/>
                  <a:pt x="669527" y="551953"/>
                </a:cubicBezTo>
                <a:lnTo>
                  <a:pt x="639746" y="581765"/>
                </a:lnTo>
                <a:cubicBezTo>
                  <a:pt x="633542" y="587976"/>
                  <a:pt x="622374" y="587976"/>
                  <a:pt x="617411" y="581765"/>
                </a:cubicBezTo>
                <a:lnTo>
                  <a:pt x="587630" y="551953"/>
                </a:lnTo>
                <a:cubicBezTo>
                  <a:pt x="580185" y="544500"/>
                  <a:pt x="576463" y="534563"/>
                  <a:pt x="578944" y="523383"/>
                </a:cubicBezTo>
                <a:lnTo>
                  <a:pt x="601280" y="330846"/>
                </a:lnTo>
                <a:cubicBezTo>
                  <a:pt x="588871" y="323393"/>
                  <a:pt x="578944" y="312214"/>
                  <a:pt x="573981" y="298550"/>
                </a:cubicBezTo>
                <a:close/>
                <a:moveTo>
                  <a:pt x="571499" y="263769"/>
                </a:moveTo>
                <a:lnTo>
                  <a:pt x="685658" y="263769"/>
                </a:lnTo>
                <a:cubicBezTo>
                  <a:pt x="719161" y="263769"/>
                  <a:pt x="752664" y="268738"/>
                  <a:pt x="784926" y="277433"/>
                </a:cubicBezTo>
                <a:lnTo>
                  <a:pt x="824633" y="288612"/>
                </a:lnTo>
                <a:cubicBezTo>
                  <a:pt x="825874" y="288612"/>
                  <a:pt x="825874" y="288612"/>
                  <a:pt x="825874" y="288612"/>
                </a:cubicBezTo>
                <a:cubicBezTo>
                  <a:pt x="856896" y="299792"/>
                  <a:pt x="877990" y="329604"/>
                  <a:pt x="877990" y="363143"/>
                </a:cubicBezTo>
                <a:lnTo>
                  <a:pt x="877990" y="540774"/>
                </a:lnTo>
                <a:cubicBezTo>
                  <a:pt x="877990" y="561891"/>
                  <a:pt x="869304" y="584250"/>
                  <a:pt x="853173" y="599156"/>
                </a:cubicBezTo>
                <a:lnTo>
                  <a:pt x="774999" y="676171"/>
                </a:lnTo>
                <a:lnTo>
                  <a:pt x="774999" y="1073666"/>
                </a:lnTo>
                <a:cubicBezTo>
                  <a:pt x="774999" y="1084846"/>
                  <a:pt x="767554" y="1092299"/>
                  <a:pt x="757627" y="1092299"/>
                </a:cubicBezTo>
                <a:cubicBezTo>
                  <a:pt x="747701" y="1092299"/>
                  <a:pt x="740255" y="1084846"/>
                  <a:pt x="740255" y="1073666"/>
                </a:cubicBezTo>
                <a:lnTo>
                  <a:pt x="740255" y="686108"/>
                </a:lnTo>
                <a:lnTo>
                  <a:pt x="647191" y="686108"/>
                </a:lnTo>
                <a:lnTo>
                  <a:pt x="647191" y="1073666"/>
                </a:lnTo>
                <a:cubicBezTo>
                  <a:pt x="647191" y="1084846"/>
                  <a:pt x="639746" y="1092299"/>
                  <a:pt x="631060" y="1092299"/>
                </a:cubicBezTo>
                <a:cubicBezTo>
                  <a:pt x="621133" y="1092299"/>
                  <a:pt x="613688" y="1084846"/>
                  <a:pt x="613688" y="1073666"/>
                </a:cubicBezTo>
                <a:lnTo>
                  <a:pt x="613688" y="686108"/>
                </a:lnTo>
                <a:lnTo>
                  <a:pt x="516902" y="686108"/>
                </a:lnTo>
                <a:lnTo>
                  <a:pt x="516902" y="1073666"/>
                </a:lnTo>
                <a:cubicBezTo>
                  <a:pt x="516902" y="1084846"/>
                  <a:pt x="509457" y="1092299"/>
                  <a:pt x="499530" y="1092299"/>
                </a:cubicBezTo>
                <a:cubicBezTo>
                  <a:pt x="489603" y="1092299"/>
                  <a:pt x="482158" y="1084846"/>
                  <a:pt x="482158" y="1073666"/>
                </a:cubicBezTo>
                <a:lnTo>
                  <a:pt x="482158" y="676171"/>
                </a:lnTo>
                <a:lnTo>
                  <a:pt x="403984" y="599156"/>
                </a:lnTo>
                <a:cubicBezTo>
                  <a:pt x="387853" y="584250"/>
                  <a:pt x="379167" y="561891"/>
                  <a:pt x="379167" y="540774"/>
                </a:cubicBezTo>
                <a:lnTo>
                  <a:pt x="379167" y="363143"/>
                </a:lnTo>
                <a:cubicBezTo>
                  <a:pt x="379167" y="329604"/>
                  <a:pt x="400262" y="299792"/>
                  <a:pt x="430042" y="288612"/>
                </a:cubicBezTo>
                <a:cubicBezTo>
                  <a:pt x="431283" y="288612"/>
                  <a:pt x="431283" y="288612"/>
                  <a:pt x="431283" y="288612"/>
                </a:cubicBezTo>
                <a:lnTo>
                  <a:pt x="470990" y="277433"/>
                </a:lnTo>
                <a:cubicBezTo>
                  <a:pt x="503252" y="268738"/>
                  <a:pt x="537996" y="263769"/>
                  <a:pt x="571499" y="263769"/>
                </a:cubicBezTo>
                <a:close/>
                <a:moveTo>
                  <a:pt x="627967" y="34487"/>
                </a:moveTo>
                <a:cubicBezTo>
                  <a:pt x="587322" y="34487"/>
                  <a:pt x="556529" y="67742"/>
                  <a:pt x="556529" y="105924"/>
                </a:cubicBezTo>
                <a:cubicBezTo>
                  <a:pt x="556529" y="146569"/>
                  <a:pt x="587322" y="178593"/>
                  <a:pt x="627967" y="178593"/>
                </a:cubicBezTo>
                <a:cubicBezTo>
                  <a:pt x="667381" y="178593"/>
                  <a:pt x="699405" y="146569"/>
                  <a:pt x="699405" y="105924"/>
                </a:cubicBezTo>
                <a:cubicBezTo>
                  <a:pt x="699405" y="67742"/>
                  <a:pt x="667381" y="34487"/>
                  <a:pt x="627967" y="34487"/>
                </a:cubicBezTo>
                <a:close/>
                <a:moveTo>
                  <a:pt x="985898" y="23216"/>
                </a:moveTo>
                <a:lnTo>
                  <a:pt x="1064754" y="34330"/>
                </a:lnTo>
                <a:cubicBezTo>
                  <a:pt x="1072264" y="35565"/>
                  <a:pt x="1078522" y="41739"/>
                  <a:pt x="1079774" y="49148"/>
                </a:cubicBezTo>
                <a:lnTo>
                  <a:pt x="1089787" y="128180"/>
                </a:lnTo>
                <a:cubicBezTo>
                  <a:pt x="1092290" y="136825"/>
                  <a:pt x="1084780" y="145469"/>
                  <a:pt x="1076019" y="146704"/>
                </a:cubicBezTo>
                <a:cubicBezTo>
                  <a:pt x="1074767" y="146704"/>
                  <a:pt x="1073515" y="146704"/>
                  <a:pt x="1073515" y="146704"/>
                </a:cubicBezTo>
                <a:cubicBezTo>
                  <a:pt x="1064754" y="146704"/>
                  <a:pt x="1057243" y="141764"/>
                  <a:pt x="1055992" y="131885"/>
                </a:cubicBezTo>
                <a:lnTo>
                  <a:pt x="1049733" y="88664"/>
                </a:lnTo>
                <a:lnTo>
                  <a:pt x="900784" y="235615"/>
                </a:lnTo>
                <a:cubicBezTo>
                  <a:pt x="897029" y="238084"/>
                  <a:pt x="892023" y="240554"/>
                  <a:pt x="888268" y="240554"/>
                </a:cubicBezTo>
                <a:cubicBezTo>
                  <a:pt x="883261" y="240554"/>
                  <a:pt x="879506" y="238084"/>
                  <a:pt x="874499" y="235615"/>
                </a:cubicBezTo>
                <a:cubicBezTo>
                  <a:pt x="868241" y="229440"/>
                  <a:pt x="868241" y="217091"/>
                  <a:pt x="874499" y="210917"/>
                </a:cubicBezTo>
                <a:lnTo>
                  <a:pt x="1024700" y="63967"/>
                </a:lnTo>
                <a:lnTo>
                  <a:pt x="980891" y="57792"/>
                </a:lnTo>
                <a:cubicBezTo>
                  <a:pt x="972130" y="56558"/>
                  <a:pt x="964620" y="47913"/>
                  <a:pt x="965871" y="38034"/>
                </a:cubicBezTo>
                <a:cubicBezTo>
                  <a:pt x="967123" y="29390"/>
                  <a:pt x="975885" y="21981"/>
                  <a:pt x="985898" y="23216"/>
                </a:cubicBezTo>
                <a:close/>
                <a:moveTo>
                  <a:pt x="273101" y="21981"/>
                </a:moveTo>
                <a:cubicBezTo>
                  <a:pt x="281912" y="21981"/>
                  <a:pt x="290722" y="28190"/>
                  <a:pt x="291981" y="36883"/>
                </a:cubicBezTo>
                <a:cubicBezTo>
                  <a:pt x="293240" y="46818"/>
                  <a:pt x="286946" y="55511"/>
                  <a:pt x="276877" y="56753"/>
                </a:cubicBezTo>
                <a:lnTo>
                  <a:pt x="231565" y="62962"/>
                </a:lnTo>
                <a:lnTo>
                  <a:pt x="381346" y="211985"/>
                </a:lnTo>
                <a:cubicBezTo>
                  <a:pt x="388898" y="218194"/>
                  <a:pt x="388898" y="229370"/>
                  <a:pt x="381346" y="235580"/>
                </a:cubicBezTo>
                <a:cubicBezTo>
                  <a:pt x="378829" y="239305"/>
                  <a:pt x="373794" y="240547"/>
                  <a:pt x="370018" y="240547"/>
                </a:cubicBezTo>
                <a:cubicBezTo>
                  <a:pt x="364984" y="240547"/>
                  <a:pt x="359949" y="239305"/>
                  <a:pt x="357432" y="235580"/>
                </a:cubicBezTo>
                <a:lnTo>
                  <a:pt x="207651" y="87799"/>
                </a:lnTo>
                <a:lnTo>
                  <a:pt x="201357" y="131264"/>
                </a:lnTo>
                <a:cubicBezTo>
                  <a:pt x="200099" y="139957"/>
                  <a:pt x="191288" y="146166"/>
                  <a:pt x="183736" y="146166"/>
                </a:cubicBezTo>
                <a:cubicBezTo>
                  <a:pt x="182477" y="146166"/>
                  <a:pt x="181219" y="146166"/>
                  <a:pt x="181219" y="146166"/>
                </a:cubicBezTo>
                <a:cubicBezTo>
                  <a:pt x="171149" y="144924"/>
                  <a:pt x="164856" y="136231"/>
                  <a:pt x="164856" y="126297"/>
                </a:cubicBezTo>
                <a:lnTo>
                  <a:pt x="177443" y="48060"/>
                </a:lnTo>
                <a:cubicBezTo>
                  <a:pt x="177443" y="40609"/>
                  <a:pt x="183736" y="34400"/>
                  <a:pt x="191288" y="33158"/>
                </a:cubicBezTo>
                <a:close/>
                <a:moveTo>
                  <a:pt x="627967" y="0"/>
                </a:moveTo>
                <a:cubicBezTo>
                  <a:pt x="685857" y="0"/>
                  <a:pt x="735124" y="48035"/>
                  <a:pt x="735124" y="105924"/>
                </a:cubicBezTo>
                <a:cubicBezTo>
                  <a:pt x="735124" y="165044"/>
                  <a:pt x="685857" y="213079"/>
                  <a:pt x="627967" y="213079"/>
                </a:cubicBezTo>
                <a:cubicBezTo>
                  <a:pt x="568846" y="213079"/>
                  <a:pt x="522042" y="165044"/>
                  <a:pt x="522042" y="105924"/>
                </a:cubicBezTo>
                <a:cubicBezTo>
                  <a:pt x="522042" y="48035"/>
                  <a:pt x="568846" y="0"/>
                  <a:pt x="6279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83" name="Freeform 482">
            <a:extLst>
              <a:ext uri="{FF2B5EF4-FFF2-40B4-BE49-F238E27FC236}">
                <a16:creationId xmlns:a16="http://schemas.microsoft.com/office/drawing/2014/main" id="{9D3F90B0-67C1-3D46-BF8D-A9C085A7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3" y="4951170"/>
            <a:ext cx="1345076" cy="1064820"/>
          </a:xfrm>
          <a:custGeom>
            <a:avLst/>
            <a:gdLst>
              <a:gd name="connsiteX0" fmla="*/ 1064249 w 1345076"/>
              <a:gd name="connsiteY0" fmla="*/ 897670 h 1064820"/>
              <a:gd name="connsiteX1" fmla="*/ 985617 w 1345076"/>
              <a:gd name="connsiteY1" fmla="*/ 976255 h 1064820"/>
              <a:gd name="connsiteX2" fmla="*/ 985617 w 1345076"/>
              <a:gd name="connsiteY2" fmla="*/ 1029893 h 1064820"/>
              <a:gd name="connsiteX3" fmla="*/ 1308880 w 1345076"/>
              <a:gd name="connsiteY3" fmla="*/ 1029893 h 1064820"/>
              <a:gd name="connsiteX4" fmla="*/ 1310129 w 1345076"/>
              <a:gd name="connsiteY4" fmla="*/ 976255 h 1064820"/>
              <a:gd name="connsiteX5" fmla="*/ 1230249 w 1345076"/>
              <a:gd name="connsiteY5" fmla="*/ 897670 h 1064820"/>
              <a:gd name="connsiteX6" fmla="*/ 592910 w 1345076"/>
              <a:gd name="connsiteY6" fmla="*/ 897670 h 1064820"/>
              <a:gd name="connsiteX7" fmla="*/ 513030 w 1345076"/>
              <a:gd name="connsiteY7" fmla="*/ 976255 h 1064820"/>
              <a:gd name="connsiteX8" fmla="*/ 513030 w 1345076"/>
              <a:gd name="connsiteY8" fmla="*/ 1029893 h 1064820"/>
              <a:gd name="connsiteX9" fmla="*/ 837542 w 1345076"/>
              <a:gd name="connsiteY9" fmla="*/ 1029893 h 1064820"/>
              <a:gd name="connsiteX10" fmla="*/ 837542 w 1345076"/>
              <a:gd name="connsiteY10" fmla="*/ 976255 h 1064820"/>
              <a:gd name="connsiteX11" fmla="*/ 758910 w 1345076"/>
              <a:gd name="connsiteY11" fmla="*/ 897670 h 1064820"/>
              <a:gd name="connsiteX12" fmla="*/ 114827 w 1345076"/>
              <a:gd name="connsiteY12" fmla="*/ 897670 h 1064820"/>
              <a:gd name="connsiteX13" fmla="*/ 34947 w 1345076"/>
              <a:gd name="connsiteY13" fmla="*/ 976255 h 1064820"/>
              <a:gd name="connsiteX14" fmla="*/ 34947 w 1345076"/>
              <a:gd name="connsiteY14" fmla="*/ 1029893 h 1064820"/>
              <a:gd name="connsiteX15" fmla="*/ 358210 w 1345076"/>
              <a:gd name="connsiteY15" fmla="*/ 1029893 h 1064820"/>
              <a:gd name="connsiteX16" fmla="*/ 359458 w 1345076"/>
              <a:gd name="connsiteY16" fmla="*/ 976255 h 1064820"/>
              <a:gd name="connsiteX17" fmla="*/ 279579 w 1345076"/>
              <a:gd name="connsiteY17" fmla="*/ 897670 h 1064820"/>
              <a:gd name="connsiteX18" fmla="*/ 1064249 w 1345076"/>
              <a:gd name="connsiteY18" fmla="*/ 862743 h 1064820"/>
              <a:gd name="connsiteX19" fmla="*/ 1230249 w 1345076"/>
              <a:gd name="connsiteY19" fmla="*/ 862743 h 1064820"/>
              <a:gd name="connsiteX20" fmla="*/ 1345076 w 1345076"/>
              <a:gd name="connsiteY20" fmla="*/ 976255 h 1064820"/>
              <a:gd name="connsiteX21" fmla="*/ 1345076 w 1345076"/>
              <a:gd name="connsiteY21" fmla="*/ 1029893 h 1064820"/>
              <a:gd name="connsiteX22" fmla="*/ 1308880 w 1345076"/>
              <a:gd name="connsiteY22" fmla="*/ 1064820 h 1064820"/>
              <a:gd name="connsiteX23" fmla="*/ 985617 w 1345076"/>
              <a:gd name="connsiteY23" fmla="*/ 1064820 h 1064820"/>
              <a:gd name="connsiteX24" fmla="*/ 950670 w 1345076"/>
              <a:gd name="connsiteY24" fmla="*/ 1029893 h 1064820"/>
              <a:gd name="connsiteX25" fmla="*/ 950670 w 1345076"/>
              <a:gd name="connsiteY25" fmla="*/ 976255 h 1064820"/>
              <a:gd name="connsiteX26" fmla="*/ 1064249 w 1345076"/>
              <a:gd name="connsiteY26" fmla="*/ 862743 h 1064820"/>
              <a:gd name="connsiteX27" fmla="*/ 592910 w 1345076"/>
              <a:gd name="connsiteY27" fmla="*/ 862743 h 1064820"/>
              <a:gd name="connsiteX28" fmla="*/ 758910 w 1345076"/>
              <a:gd name="connsiteY28" fmla="*/ 862743 h 1064820"/>
              <a:gd name="connsiteX29" fmla="*/ 872489 w 1345076"/>
              <a:gd name="connsiteY29" fmla="*/ 976255 h 1064820"/>
              <a:gd name="connsiteX30" fmla="*/ 872489 w 1345076"/>
              <a:gd name="connsiteY30" fmla="*/ 1029893 h 1064820"/>
              <a:gd name="connsiteX31" fmla="*/ 837542 w 1345076"/>
              <a:gd name="connsiteY31" fmla="*/ 1064820 h 1064820"/>
              <a:gd name="connsiteX32" fmla="*/ 514278 w 1345076"/>
              <a:gd name="connsiteY32" fmla="*/ 1064820 h 1064820"/>
              <a:gd name="connsiteX33" fmla="*/ 478083 w 1345076"/>
              <a:gd name="connsiteY33" fmla="*/ 1029893 h 1064820"/>
              <a:gd name="connsiteX34" fmla="*/ 478083 w 1345076"/>
              <a:gd name="connsiteY34" fmla="*/ 976255 h 1064820"/>
              <a:gd name="connsiteX35" fmla="*/ 592910 w 1345076"/>
              <a:gd name="connsiteY35" fmla="*/ 862743 h 1064820"/>
              <a:gd name="connsiteX36" fmla="*/ 114827 w 1345076"/>
              <a:gd name="connsiteY36" fmla="*/ 862743 h 1064820"/>
              <a:gd name="connsiteX37" fmla="*/ 279579 w 1345076"/>
              <a:gd name="connsiteY37" fmla="*/ 862743 h 1064820"/>
              <a:gd name="connsiteX38" fmla="*/ 394406 w 1345076"/>
              <a:gd name="connsiteY38" fmla="*/ 976255 h 1064820"/>
              <a:gd name="connsiteX39" fmla="*/ 394406 w 1345076"/>
              <a:gd name="connsiteY39" fmla="*/ 1029893 h 1064820"/>
              <a:gd name="connsiteX40" fmla="*/ 358210 w 1345076"/>
              <a:gd name="connsiteY40" fmla="*/ 1064820 h 1064820"/>
              <a:gd name="connsiteX41" fmla="*/ 36195 w 1345076"/>
              <a:gd name="connsiteY41" fmla="*/ 1064820 h 1064820"/>
              <a:gd name="connsiteX42" fmla="*/ 0 w 1345076"/>
              <a:gd name="connsiteY42" fmla="*/ 1029893 h 1064820"/>
              <a:gd name="connsiteX43" fmla="*/ 0 w 1345076"/>
              <a:gd name="connsiteY43" fmla="*/ 976255 h 1064820"/>
              <a:gd name="connsiteX44" fmla="*/ 114827 w 1345076"/>
              <a:gd name="connsiteY44" fmla="*/ 862743 h 1064820"/>
              <a:gd name="connsiteX45" fmla="*/ 1144489 w 1345076"/>
              <a:gd name="connsiteY45" fmla="*/ 705674 h 1064820"/>
              <a:gd name="connsiteX46" fmla="*/ 1090338 w 1345076"/>
              <a:gd name="connsiteY46" fmla="*/ 761083 h 1064820"/>
              <a:gd name="connsiteX47" fmla="*/ 1144489 w 1345076"/>
              <a:gd name="connsiteY47" fmla="*/ 815233 h 1064820"/>
              <a:gd name="connsiteX48" fmla="*/ 1199900 w 1345076"/>
              <a:gd name="connsiteY48" fmla="*/ 761083 h 1064820"/>
              <a:gd name="connsiteX49" fmla="*/ 1144489 w 1345076"/>
              <a:gd name="connsiteY49" fmla="*/ 705674 h 1064820"/>
              <a:gd name="connsiteX50" fmla="*/ 673162 w 1345076"/>
              <a:gd name="connsiteY50" fmla="*/ 705674 h 1064820"/>
              <a:gd name="connsiteX51" fmla="*/ 617751 w 1345076"/>
              <a:gd name="connsiteY51" fmla="*/ 761083 h 1064820"/>
              <a:gd name="connsiteX52" fmla="*/ 673162 w 1345076"/>
              <a:gd name="connsiteY52" fmla="*/ 815233 h 1064820"/>
              <a:gd name="connsiteX53" fmla="*/ 728572 w 1345076"/>
              <a:gd name="connsiteY53" fmla="*/ 761083 h 1064820"/>
              <a:gd name="connsiteX54" fmla="*/ 673162 w 1345076"/>
              <a:gd name="connsiteY54" fmla="*/ 705674 h 1064820"/>
              <a:gd name="connsiteX55" fmla="*/ 200575 w 1345076"/>
              <a:gd name="connsiteY55" fmla="*/ 705674 h 1064820"/>
              <a:gd name="connsiteX56" fmla="*/ 145165 w 1345076"/>
              <a:gd name="connsiteY56" fmla="*/ 761083 h 1064820"/>
              <a:gd name="connsiteX57" fmla="*/ 200575 w 1345076"/>
              <a:gd name="connsiteY57" fmla="*/ 815233 h 1064820"/>
              <a:gd name="connsiteX58" fmla="*/ 255986 w 1345076"/>
              <a:gd name="connsiteY58" fmla="*/ 761083 h 1064820"/>
              <a:gd name="connsiteX59" fmla="*/ 200575 w 1345076"/>
              <a:gd name="connsiteY59" fmla="*/ 705674 h 1064820"/>
              <a:gd name="connsiteX60" fmla="*/ 1144489 w 1345076"/>
              <a:gd name="connsiteY60" fmla="*/ 670413 h 1064820"/>
              <a:gd name="connsiteX61" fmla="*/ 1235161 w 1345076"/>
              <a:gd name="connsiteY61" fmla="*/ 761083 h 1064820"/>
              <a:gd name="connsiteX62" fmla="*/ 1144489 w 1345076"/>
              <a:gd name="connsiteY62" fmla="*/ 850494 h 1064820"/>
              <a:gd name="connsiteX63" fmla="*/ 1055077 w 1345076"/>
              <a:gd name="connsiteY63" fmla="*/ 761083 h 1064820"/>
              <a:gd name="connsiteX64" fmla="*/ 1144489 w 1345076"/>
              <a:gd name="connsiteY64" fmla="*/ 670413 h 1064820"/>
              <a:gd name="connsiteX65" fmla="*/ 673162 w 1345076"/>
              <a:gd name="connsiteY65" fmla="*/ 670413 h 1064820"/>
              <a:gd name="connsiteX66" fmla="*/ 762574 w 1345076"/>
              <a:gd name="connsiteY66" fmla="*/ 761083 h 1064820"/>
              <a:gd name="connsiteX67" fmla="*/ 673162 w 1345076"/>
              <a:gd name="connsiteY67" fmla="*/ 850494 h 1064820"/>
              <a:gd name="connsiteX68" fmla="*/ 582490 w 1345076"/>
              <a:gd name="connsiteY68" fmla="*/ 761083 h 1064820"/>
              <a:gd name="connsiteX69" fmla="*/ 673162 w 1345076"/>
              <a:gd name="connsiteY69" fmla="*/ 670413 h 1064820"/>
              <a:gd name="connsiteX70" fmla="*/ 200575 w 1345076"/>
              <a:gd name="connsiteY70" fmla="*/ 670413 h 1064820"/>
              <a:gd name="connsiteX71" fmla="*/ 289987 w 1345076"/>
              <a:gd name="connsiteY71" fmla="*/ 761083 h 1064820"/>
              <a:gd name="connsiteX72" fmla="*/ 200575 w 1345076"/>
              <a:gd name="connsiteY72" fmla="*/ 850494 h 1064820"/>
              <a:gd name="connsiteX73" fmla="*/ 109904 w 1345076"/>
              <a:gd name="connsiteY73" fmla="*/ 761083 h 1064820"/>
              <a:gd name="connsiteX74" fmla="*/ 200575 w 1345076"/>
              <a:gd name="connsiteY74" fmla="*/ 670413 h 1064820"/>
              <a:gd name="connsiteX75" fmla="*/ 675287 w 1345076"/>
              <a:gd name="connsiteY75" fmla="*/ 434118 h 1064820"/>
              <a:gd name="connsiteX76" fmla="*/ 692750 w 1345076"/>
              <a:gd name="connsiteY76" fmla="*/ 450155 h 1064820"/>
              <a:gd name="connsiteX77" fmla="*/ 692750 w 1345076"/>
              <a:gd name="connsiteY77" fmla="*/ 506902 h 1064820"/>
              <a:gd name="connsiteX78" fmla="*/ 1129316 w 1345076"/>
              <a:gd name="connsiteY78" fmla="*/ 506902 h 1064820"/>
              <a:gd name="connsiteX79" fmla="*/ 1169231 w 1345076"/>
              <a:gd name="connsiteY79" fmla="*/ 547611 h 1064820"/>
              <a:gd name="connsiteX80" fmla="*/ 1169231 w 1345076"/>
              <a:gd name="connsiteY80" fmla="*/ 596956 h 1064820"/>
              <a:gd name="connsiteX81" fmla="*/ 1151768 w 1345076"/>
              <a:gd name="connsiteY81" fmla="*/ 614227 h 1064820"/>
              <a:gd name="connsiteX82" fmla="*/ 1134305 w 1345076"/>
              <a:gd name="connsiteY82" fmla="*/ 596956 h 1064820"/>
              <a:gd name="connsiteX83" fmla="*/ 1134305 w 1345076"/>
              <a:gd name="connsiteY83" fmla="*/ 547611 h 1064820"/>
              <a:gd name="connsiteX84" fmla="*/ 1129316 w 1345076"/>
              <a:gd name="connsiteY84" fmla="*/ 542677 h 1064820"/>
              <a:gd name="connsiteX85" fmla="*/ 692750 w 1345076"/>
              <a:gd name="connsiteY85" fmla="*/ 542677 h 1064820"/>
              <a:gd name="connsiteX86" fmla="*/ 692750 w 1345076"/>
              <a:gd name="connsiteY86" fmla="*/ 596956 h 1064820"/>
              <a:gd name="connsiteX87" fmla="*/ 675287 w 1345076"/>
              <a:gd name="connsiteY87" fmla="*/ 614227 h 1064820"/>
              <a:gd name="connsiteX88" fmla="*/ 657824 w 1345076"/>
              <a:gd name="connsiteY88" fmla="*/ 596956 h 1064820"/>
              <a:gd name="connsiteX89" fmla="*/ 657824 w 1345076"/>
              <a:gd name="connsiteY89" fmla="*/ 542677 h 1064820"/>
              <a:gd name="connsiteX90" fmla="*/ 222505 w 1345076"/>
              <a:gd name="connsiteY90" fmla="*/ 542677 h 1064820"/>
              <a:gd name="connsiteX91" fmla="*/ 216268 w 1345076"/>
              <a:gd name="connsiteY91" fmla="*/ 547611 h 1064820"/>
              <a:gd name="connsiteX92" fmla="*/ 216268 w 1345076"/>
              <a:gd name="connsiteY92" fmla="*/ 596956 h 1064820"/>
              <a:gd name="connsiteX93" fmla="*/ 198805 w 1345076"/>
              <a:gd name="connsiteY93" fmla="*/ 614227 h 1064820"/>
              <a:gd name="connsiteX94" fmla="*/ 181343 w 1345076"/>
              <a:gd name="connsiteY94" fmla="*/ 596956 h 1064820"/>
              <a:gd name="connsiteX95" fmla="*/ 181343 w 1345076"/>
              <a:gd name="connsiteY95" fmla="*/ 547611 h 1064820"/>
              <a:gd name="connsiteX96" fmla="*/ 222505 w 1345076"/>
              <a:gd name="connsiteY96" fmla="*/ 506902 h 1064820"/>
              <a:gd name="connsiteX97" fmla="*/ 657824 w 1345076"/>
              <a:gd name="connsiteY97" fmla="*/ 506902 h 1064820"/>
              <a:gd name="connsiteX98" fmla="*/ 657824 w 1345076"/>
              <a:gd name="connsiteY98" fmla="*/ 450155 h 1064820"/>
              <a:gd name="connsiteX99" fmla="*/ 675287 w 1345076"/>
              <a:gd name="connsiteY99" fmla="*/ 434118 h 1064820"/>
              <a:gd name="connsiteX100" fmla="*/ 592910 w 1345076"/>
              <a:gd name="connsiteY100" fmla="*/ 227044 h 1064820"/>
              <a:gd name="connsiteX101" fmla="*/ 513030 w 1345076"/>
              <a:gd name="connsiteY101" fmla="*/ 306390 h 1064820"/>
              <a:gd name="connsiteX102" fmla="*/ 513030 w 1345076"/>
              <a:gd name="connsiteY102" fmla="*/ 358460 h 1064820"/>
              <a:gd name="connsiteX103" fmla="*/ 837542 w 1345076"/>
              <a:gd name="connsiteY103" fmla="*/ 358460 h 1064820"/>
              <a:gd name="connsiteX104" fmla="*/ 837542 w 1345076"/>
              <a:gd name="connsiteY104" fmla="*/ 306390 h 1064820"/>
              <a:gd name="connsiteX105" fmla="*/ 758910 w 1345076"/>
              <a:gd name="connsiteY105" fmla="*/ 227044 h 1064820"/>
              <a:gd name="connsiteX106" fmla="*/ 592910 w 1345076"/>
              <a:gd name="connsiteY106" fmla="*/ 192330 h 1064820"/>
              <a:gd name="connsiteX107" fmla="*/ 758910 w 1345076"/>
              <a:gd name="connsiteY107" fmla="*/ 192330 h 1064820"/>
              <a:gd name="connsiteX108" fmla="*/ 872489 w 1345076"/>
              <a:gd name="connsiteY108" fmla="*/ 306390 h 1064820"/>
              <a:gd name="connsiteX109" fmla="*/ 872489 w 1345076"/>
              <a:gd name="connsiteY109" fmla="*/ 358460 h 1064820"/>
              <a:gd name="connsiteX110" fmla="*/ 837542 w 1345076"/>
              <a:gd name="connsiteY110" fmla="*/ 394414 h 1064820"/>
              <a:gd name="connsiteX111" fmla="*/ 514278 w 1345076"/>
              <a:gd name="connsiteY111" fmla="*/ 394414 h 1064820"/>
              <a:gd name="connsiteX112" fmla="*/ 478083 w 1345076"/>
              <a:gd name="connsiteY112" fmla="*/ 358460 h 1064820"/>
              <a:gd name="connsiteX113" fmla="*/ 478083 w 1345076"/>
              <a:gd name="connsiteY113" fmla="*/ 306390 h 1064820"/>
              <a:gd name="connsiteX114" fmla="*/ 592910 w 1345076"/>
              <a:gd name="connsiteY114" fmla="*/ 192330 h 1064820"/>
              <a:gd name="connsiteX115" fmla="*/ 673162 w 1345076"/>
              <a:gd name="connsiteY115" fmla="*/ 36268 h 1064820"/>
              <a:gd name="connsiteX116" fmla="*/ 617751 w 1345076"/>
              <a:gd name="connsiteY116" fmla="*/ 90044 h 1064820"/>
              <a:gd name="connsiteX117" fmla="*/ 673162 w 1345076"/>
              <a:gd name="connsiteY117" fmla="*/ 145072 h 1064820"/>
              <a:gd name="connsiteX118" fmla="*/ 728572 w 1345076"/>
              <a:gd name="connsiteY118" fmla="*/ 90044 h 1064820"/>
              <a:gd name="connsiteX119" fmla="*/ 673162 w 1345076"/>
              <a:gd name="connsiteY119" fmla="*/ 36268 h 1064820"/>
              <a:gd name="connsiteX120" fmla="*/ 673162 w 1345076"/>
              <a:gd name="connsiteY120" fmla="*/ 0 h 1064820"/>
              <a:gd name="connsiteX121" fmla="*/ 762574 w 1345076"/>
              <a:gd name="connsiteY121" fmla="*/ 90044 h 1064820"/>
              <a:gd name="connsiteX122" fmla="*/ 673162 w 1345076"/>
              <a:gd name="connsiteY122" fmla="*/ 180089 h 1064820"/>
              <a:gd name="connsiteX123" fmla="*/ 582490 w 1345076"/>
              <a:gd name="connsiteY123" fmla="*/ 90044 h 1064820"/>
              <a:gd name="connsiteX124" fmla="*/ 673162 w 1345076"/>
              <a:gd name="connsiteY124" fmla="*/ 0 h 106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345076" h="1064820">
                <a:moveTo>
                  <a:pt x="1064249" y="897670"/>
                </a:moveTo>
                <a:cubicBezTo>
                  <a:pt x="1021813" y="897670"/>
                  <a:pt x="985617" y="933844"/>
                  <a:pt x="985617" y="976255"/>
                </a:cubicBezTo>
                <a:lnTo>
                  <a:pt x="985617" y="1029893"/>
                </a:lnTo>
                <a:lnTo>
                  <a:pt x="1308880" y="1029893"/>
                </a:lnTo>
                <a:lnTo>
                  <a:pt x="1310129" y="976255"/>
                </a:lnTo>
                <a:cubicBezTo>
                  <a:pt x="1310129" y="933844"/>
                  <a:pt x="1273933" y="897670"/>
                  <a:pt x="1230249" y="897670"/>
                </a:cubicBezTo>
                <a:close/>
                <a:moveTo>
                  <a:pt x="592910" y="897670"/>
                </a:moveTo>
                <a:cubicBezTo>
                  <a:pt x="549226" y="897670"/>
                  <a:pt x="513030" y="933844"/>
                  <a:pt x="513030" y="976255"/>
                </a:cubicBezTo>
                <a:lnTo>
                  <a:pt x="513030" y="1029893"/>
                </a:lnTo>
                <a:lnTo>
                  <a:pt x="837542" y="1029893"/>
                </a:lnTo>
                <a:lnTo>
                  <a:pt x="837542" y="976255"/>
                </a:lnTo>
                <a:cubicBezTo>
                  <a:pt x="837542" y="933844"/>
                  <a:pt x="801346" y="897670"/>
                  <a:pt x="758910" y="897670"/>
                </a:cubicBezTo>
                <a:close/>
                <a:moveTo>
                  <a:pt x="114827" y="897670"/>
                </a:moveTo>
                <a:cubicBezTo>
                  <a:pt x="71143" y="897670"/>
                  <a:pt x="34947" y="933844"/>
                  <a:pt x="34947" y="976255"/>
                </a:cubicBezTo>
                <a:lnTo>
                  <a:pt x="34947" y="1029893"/>
                </a:lnTo>
                <a:lnTo>
                  <a:pt x="358210" y="1029893"/>
                </a:lnTo>
                <a:lnTo>
                  <a:pt x="359458" y="976255"/>
                </a:lnTo>
                <a:cubicBezTo>
                  <a:pt x="359458" y="933844"/>
                  <a:pt x="323263" y="897670"/>
                  <a:pt x="279579" y="897670"/>
                </a:cubicBezTo>
                <a:close/>
                <a:moveTo>
                  <a:pt x="1064249" y="862743"/>
                </a:moveTo>
                <a:lnTo>
                  <a:pt x="1230249" y="862743"/>
                </a:lnTo>
                <a:cubicBezTo>
                  <a:pt x="1292655" y="862743"/>
                  <a:pt x="1345076" y="913886"/>
                  <a:pt x="1345076" y="976255"/>
                </a:cubicBezTo>
                <a:lnTo>
                  <a:pt x="1345076" y="1029893"/>
                </a:lnTo>
                <a:cubicBezTo>
                  <a:pt x="1345076" y="1048604"/>
                  <a:pt x="1328850" y="1064820"/>
                  <a:pt x="1308880" y="1064820"/>
                </a:cubicBezTo>
                <a:lnTo>
                  <a:pt x="985617" y="1064820"/>
                </a:lnTo>
                <a:cubicBezTo>
                  <a:pt x="966896" y="1064820"/>
                  <a:pt x="950670" y="1048604"/>
                  <a:pt x="950670" y="1029893"/>
                </a:cubicBezTo>
                <a:lnTo>
                  <a:pt x="950670" y="976255"/>
                </a:lnTo>
                <a:cubicBezTo>
                  <a:pt x="950670" y="913886"/>
                  <a:pt x="1001843" y="862743"/>
                  <a:pt x="1064249" y="862743"/>
                </a:cubicBezTo>
                <a:close/>
                <a:moveTo>
                  <a:pt x="592910" y="862743"/>
                </a:moveTo>
                <a:lnTo>
                  <a:pt x="758910" y="862743"/>
                </a:lnTo>
                <a:cubicBezTo>
                  <a:pt x="821316" y="862743"/>
                  <a:pt x="872489" y="913886"/>
                  <a:pt x="872489" y="976255"/>
                </a:cubicBezTo>
                <a:lnTo>
                  <a:pt x="872489" y="1029893"/>
                </a:lnTo>
                <a:cubicBezTo>
                  <a:pt x="872489" y="1048604"/>
                  <a:pt x="856263" y="1064820"/>
                  <a:pt x="837542" y="1064820"/>
                </a:cubicBezTo>
                <a:lnTo>
                  <a:pt x="514278" y="1064820"/>
                </a:lnTo>
                <a:cubicBezTo>
                  <a:pt x="494309" y="1064820"/>
                  <a:pt x="478083" y="1048604"/>
                  <a:pt x="478083" y="1029893"/>
                </a:cubicBezTo>
                <a:lnTo>
                  <a:pt x="478083" y="976255"/>
                </a:lnTo>
                <a:cubicBezTo>
                  <a:pt x="478083" y="913886"/>
                  <a:pt x="529256" y="862743"/>
                  <a:pt x="592910" y="862743"/>
                </a:cubicBezTo>
                <a:close/>
                <a:moveTo>
                  <a:pt x="114827" y="862743"/>
                </a:moveTo>
                <a:lnTo>
                  <a:pt x="279579" y="862743"/>
                </a:lnTo>
                <a:cubicBezTo>
                  <a:pt x="343233" y="862743"/>
                  <a:pt x="394406" y="913886"/>
                  <a:pt x="394406" y="976255"/>
                </a:cubicBezTo>
                <a:lnTo>
                  <a:pt x="394406" y="1029893"/>
                </a:lnTo>
                <a:cubicBezTo>
                  <a:pt x="394406" y="1048604"/>
                  <a:pt x="378180" y="1064820"/>
                  <a:pt x="358210" y="1064820"/>
                </a:cubicBezTo>
                <a:lnTo>
                  <a:pt x="36195" y="1064820"/>
                </a:lnTo>
                <a:cubicBezTo>
                  <a:pt x="16225" y="1064820"/>
                  <a:pt x="0" y="1048604"/>
                  <a:pt x="0" y="1029893"/>
                </a:cubicBezTo>
                <a:lnTo>
                  <a:pt x="0" y="976255"/>
                </a:lnTo>
                <a:cubicBezTo>
                  <a:pt x="0" y="913886"/>
                  <a:pt x="51173" y="862743"/>
                  <a:pt x="114827" y="862743"/>
                </a:cubicBezTo>
                <a:close/>
                <a:moveTo>
                  <a:pt x="1144489" y="705674"/>
                </a:moveTo>
                <a:cubicBezTo>
                  <a:pt x="1115525" y="705674"/>
                  <a:pt x="1090338" y="730860"/>
                  <a:pt x="1090338" y="761083"/>
                </a:cubicBezTo>
                <a:cubicBezTo>
                  <a:pt x="1090338" y="791307"/>
                  <a:pt x="1115525" y="815233"/>
                  <a:pt x="1144489" y="815233"/>
                </a:cubicBezTo>
                <a:cubicBezTo>
                  <a:pt x="1175972" y="815233"/>
                  <a:pt x="1199900" y="791307"/>
                  <a:pt x="1199900" y="761083"/>
                </a:cubicBezTo>
                <a:cubicBezTo>
                  <a:pt x="1199900" y="730860"/>
                  <a:pt x="1175972" y="705674"/>
                  <a:pt x="1144489" y="705674"/>
                </a:cubicBezTo>
                <a:close/>
                <a:moveTo>
                  <a:pt x="673162" y="705674"/>
                </a:moveTo>
                <a:cubicBezTo>
                  <a:pt x="642938" y="705674"/>
                  <a:pt x="617751" y="730860"/>
                  <a:pt x="617751" y="761083"/>
                </a:cubicBezTo>
                <a:cubicBezTo>
                  <a:pt x="617751" y="791307"/>
                  <a:pt x="642938" y="815233"/>
                  <a:pt x="673162" y="815233"/>
                </a:cubicBezTo>
                <a:cubicBezTo>
                  <a:pt x="703385" y="815233"/>
                  <a:pt x="728572" y="791307"/>
                  <a:pt x="728572" y="761083"/>
                </a:cubicBezTo>
                <a:cubicBezTo>
                  <a:pt x="728572" y="730860"/>
                  <a:pt x="703385" y="705674"/>
                  <a:pt x="673162" y="705674"/>
                </a:cubicBezTo>
                <a:close/>
                <a:moveTo>
                  <a:pt x="200575" y="705674"/>
                </a:moveTo>
                <a:cubicBezTo>
                  <a:pt x="170351" y="705674"/>
                  <a:pt x="145165" y="730860"/>
                  <a:pt x="145165" y="761083"/>
                </a:cubicBezTo>
                <a:cubicBezTo>
                  <a:pt x="145165" y="791307"/>
                  <a:pt x="170351" y="815233"/>
                  <a:pt x="200575" y="815233"/>
                </a:cubicBezTo>
                <a:cubicBezTo>
                  <a:pt x="230799" y="815233"/>
                  <a:pt x="255986" y="791307"/>
                  <a:pt x="255986" y="761083"/>
                </a:cubicBezTo>
                <a:cubicBezTo>
                  <a:pt x="255986" y="730860"/>
                  <a:pt x="230799" y="705674"/>
                  <a:pt x="200575" y="705674"/>
                </a:cubicBezTo>
                <a:close/>
                <a:moveTo>
                  <a:pt x="1144489" y="670413"/>
                </a:moveTo>
                <a:cubicBezTo>
                  <a:pt x="1194862" y="670413"/>
                  <a:pt x="1235161" y="711970"/>
                  <a:pt x="1235161" y="761083"/>
                </a:cubicBezTo>
                <a:cubicBezTo>
                  <a:pt x="1235161" y="811455"/>
                  <a:pt x="1194862" y="850494"/>
                  <a:pt x="1144489" y="850494"/>
                </a:cubicBezTo>
                <a:cubicBezTo>
                  <a:pt x="1095375" y="850494"/>
                  <a:pt x="1055077" y="811455"/>
                  <a:pt x="1055077" y="761083"/>
                </a:cubicBezTo>
                <a:cubicBezTo>
                  <a:pt x="1055077" y="711970"/>
                  <a:pt x="1095375" y="670413"/>
                  <a:pt x="1144489" y="670413"/>
                </a:cubicBezTo>
                <a:close/>
                <a:moveTo>
                  <a:pt x="673162" y="670413"/>
                </a:moveTo>
                <a:cubicBezTo>
                  <a:pt x="723535" y="670413"/>
                  <a:pt x="762574" y="711970"/>
                  <a:pt x="762574" y="761083"/>
                </a:cubicBezTo>
                <a:cubicBezTo>
                  <a:pt x="762574" y="811455"/>
                  <a:pt x="723535" y="850494"/>
                  <a:pt x="673162" y="850494"/>
                </a:cubicBezTo>
                <a:cubicBezTo>
                  <a:pt x="624048" y="850494"/>
                  <a:pt x="582490" y="811455"/>
                  <a:pt x="582490" y="761083"/>
                </a:cubicBezTo>
                <a:cubicBezTo>
                  <a:pt x="582490" y="711970"/>
                  <a:pt x="624048" y="670413"/>
                  <a:pt x="673162" y="670413"/>
                </a:cubicBezTo>
                <a:close/>
                <a:moveTo>
                  <a:pt x="200575" y="670413"/>
                </a:moveTo>
                <a:cubicBezTo>
                  <a:pt x="249689" y="670413"/>
                  <a:pt x="289987" y="711970"/>
                  <a:pt x="289987" y="761083"/>
                </a:cubicBezTo>
                <a:cubicBezTo>
                  <a:pt x="289987" y="811455"/>
                  <a:pt x="249689" y="850494"/>
                  <a:pt x="200575" y="850494"/>
                </a:cubicBezTo>
                <a:cubicBezTo>
                  <a:pt x="151462" y="850494"/>
                  <a:pt x="109904" y="811455"/>
                  <a:pt x="109904" y="761083"/>
                </a:cubicBezTo>
                <a:cubicBezTo>
                  <a:pt x="109904" y="711970"/>
                  <a:pt x="151462" y="670413"/>
                  <a:pt x="200575" y="670413"/>
                </a:cubicBezTo>
                <a:close/>
                <a:moveTo>
                  <a:pt x="675287" y="434118"/>
                </a:moveTo>
                <a:cubicBezTo>
                  <a:pt x="685266" y="434118"/>
                  <a:pt x="692750" y="441520"/>
                  <a:pt x="692750" y="450155"/>
                </a:cubicBezTo>
                <a:lnTo>
                  <a:pt x="692750" y="506902"/>
                </a:lnTo>
                <a:lnTo>
                  <a:pt x="1129316" y="506902"/>
                </a:lnTo>
                <a:cubicBezTo>
                  <a:pt x="1151768" y="506902"/>
                  <a:pt x="1169231" y="525406"/>
                  <a:pt x="1169231" y="547611"/>
                </a:cubicBezTo>
                <a:lnTo>
                  <a:pt x="1169231" y="596956"/>
                </a:lnTo>
                <a:cubicBezTo>
                  <a:pt x="1169231" y="605592"/>
                  <a:pt x="1161747" y="614227"/>
                  <a:pt x="1151768" y="614227"/>
                </a:cubicBezTo>
                <a:cubicBezTo>
                  <a:pt x="1143037" y="614227"/>
                  <a:pt x="1134305" y="605592"/>
                  <a:pt x="1134305" y="596956"/>
                </a:cubicBezTo>
                <a:lnTo>
                  <a:pt x="1134305" y="547611"/>
                </a:lnTo>
                <a:cubicBezTo>
                  <a:pt x="1134305" y="543910"/>
                  <a:pt x="1131811" y="542677"/>
                  <a:pt x="1129316" y="542677"/>
                </a:cubicBezTo>
                <a:lnTo>
                  <a:pt x="692750" y="542677"/>
                </a:lnTo>
                <a:lnTo>
                  <a:pt x="692750" y="596956"/>
                </a:lnTo>
                <a:cubicBezTo>
                  <a:pt x="692750" y="605592"/>
                  <a:pt x="685266" y="614227"/>
                  <a:pt x="675287" y="614227"/>
                </a:cubicBezTo>
                <a:cubicBezTo>
                  <a:pt x="666556" y="614227"/>
                  <a:pt x="657824" y="605592"/>
                  <a:pt x="657824" y="596956"/>
                </a:cubicBezTo>
                <a:lnTo>
                  <a:pt x="657824" y="542677"/>
                </a:lnTo>
                <a:lnTo>
                  <a:pt x="222505" y="542677"/>
                </a:lnTo>
                <a:cubicBezTo>
                  <a:pt x="218763" y="542677"/>
                  <a:pt x="216268" y="543910"/>
                  <a:pt x="216268" y="547611"/>
                </a:cubicBezTo>
                <a:lnTo>
                  <a:pt x="216268" y="596956"/>
                </a:lnTo>
                <a:cubicBezTo>
                  <a:pt x="216268" y="605592"/>
                  <a:pt x="208784" y="614227"/>
                  <a:pt x="198805" y="614227"/>
                </a:cubicBezTo>
                <a:cubicBezTo>
                  <a:pt x="188827" y="614227"/>
                  <a:pt x="181343" y="605592"/>
                  <a:pt x="181343" y="596956"/>
                </a:cubicBezTo>
                <a:lnTo>
                  <a:pt x="181343" y="547611"/>
                </a:lnTo>
                <a:cubicBezTo>
                  <a:pt x="181343" y="525406"/>
                  <a:pt x="198805" y="506902"/>
                  <a:pt x="222505" y="506902"/>
                </a:cubicBezTo>
                <a:lnTo>
                  <a:pt x="657824" y="506902"/>
                </a:lnTo>
                <a:lnTo>
                  <a:pt x="657824" y="450155"/>
                </a:lnTo>
                <a:cubicBezTo>
                  <a:pt x="657824" y="441520"/>
                  <a:pt x="666556" y="434118"/>
                  <a:pt x="675287" y="434118"/>
                </a:cubicBezTo>
                <a:close/>
                <a:moveTo>
                  <a:pt x="592910" y="227044"/>
                </a:moveTo>
                <a:cubicBezTo>
                  <a:pt x="549226" y="227044"/>
                  <a:pt x="513030" y="262997"/>
                  <a:pt x="513030" y="306390"/>
                </a:cubicBezTo>
                <a:lnTo>
                  <a:pt x="513030" y="358460"/>
                </a:lnTo>
                <a:lnTo>
                  <a:pt x="837542" y="358460"/>
                </a:lnTo>
                <a:lnTo>
                  <a:pt x="837542" y="306390"/>
                </a:lnTo>
                <a:cubicBezTo>
                  <a:pt x="837542" y="262997"/>
                  <a:pt x="801346" y="227044"/>
                  <a:pt x="758910" y="227044"/>
                </a:cubicBezTo>
                <a:close/>
                <a:moveTo>
                  <a:pt x="592910" y="192330"/>
                </a:moveTo>
                <a:lnTo>
                  <a:pt x="758910" y="192330"/>
                </a:lnTo>
                <a:cubicBezTo>
                  <a:pt x="821316" y="192330"/>
                  <a:pt x="872489" y="244401"/>
                  <a:pt x="872489" y="306390"/>
                </a:cubicBezTo>
                <a:lnTo>
                  <a:pt x="872489" y="358460"/>
                </a:lnTo>
                <a:cubicBezTo>
                  <a:pt x="872489" y="378297"/>
                  <a:pt x="856263" y="394414"/>
                  <a:pt x="837542" y="394414"/>
                </a:cubicBezTo>
                <a:lnTo>
                  <a:pt x="514278" y="394414"/>
                </a:lnTo>
                <a:cubicBezTo>
                  <a:pt x="494309" y="394414"/>
                  <a:pt x="478083" y="378297"/>
                  <a:pt x="478083" y="358460"/>
                </a:cubicBezTo>
                <a:lnTo>
                  <a:pt x="478083" y="306390"/>
                </a:lnTo>
                <a:cubicBezTo>
                  <a:pt x="478083" y="244401"/>
                  <a:pt x="529256" y="192330"/>
                  <a:pt x="592910" y="192330"/>
                </a:cubicBezTo>
                <a:close/>
                <a:moveTo>
                  <a:pt x="673162" y="36268"/>
                </a:moveTo>
                <a:cubicBezTo>
                  <a:pt x="642938" y="36268"/>
                  <a:pt x="617751" y="60030"/>
                  <a:pt x="617751" y="90044"/>
                </a:cubicBezTo>
                <a:cubicBezTo>
                  <a:pt x="617751" y="121310"/>
                  <a:pt x="642938" y="145072"/>
                  <a:pt x="673162" y="145072"/>
                </a:cubicBezTo>
                <a:cubicBezTo>
                  <a:pt x="703385" y="145072"/>
                  <a:pt x="728572" y="121310"/>
                  <a:pt x="728572" y="90044"/>
                </a:cubicBezTo>
                <a:cubicBezTo>
                  <a:pt x="728572" y="60030"/>
                  <a:pt x="703385" y="36268"/>
                  <a:pt x="673162" y="36268"/>
                </a:cubicBezTo>
                <a:close/>
                <a:moveTo>
                  <a:pt x="673162" y="0"/>
                </a:moveTo>
                <a:cubicBezTo>
                  <a:pt x="723535" y="0"/>
                  <a:pt x="762574" y="41270"/>
                  <a:pt x="762574" y="90044"/>
                </a:cubicBezTo>
                <a:cubicBezTo>
                  <a:pt x="762574" y="140069"/>
                  <a:pt x="723535" y="180089"/>
                  <a:pt x="673162" y="180089"/>
                </a:cubicBezTo>
                <a:cubicBezTo>
                  <a:pt x="624048" y="180089"/>
                  <a:pt x="582490" y="140069"/>
                  <a:pt x="582490" y="90044"/>
                </a:cubicBezTo>
                <a:cubicBezTo>
                  <a:pt x="582490" y="41270"/>
                  <a:pt x="624048" y="0"/>
                  <a:pt x="6731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84" name="Freeform 483">
            <a:extLst>
              <a:ext uri="{FF2B5EF4-FFF2-40B4-BE49-F238E27FC236}">
                <a16:creationId xmlns:a16="http://schemas.microsoft.com/office/drawing/2014/main" id="{3089840F-13E2-5941-B61C-443B88058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631" y="6868990"/>
            <a:ext cx="1270682" cy="1032985"/>
          </a:xfrm>
          <a:custGeom>
            <a:avLst/>
            <a:gdLst>
              <a:gd name="connsiteX0" fmla="*/ 132829 w 1270682"/>
              <a:gd name="connsiteY0" fmla="*/ 774824 h 1032985"/>
              <a:gd name="connsiteX1" fmla="*/ 481392 w 1270682"/>
              <a:gd name="connsiteY1" fmla="*/ 774824 h 1032985"/>
              <a:gd name="connsiteX2" fmla="*/ 498820 w 1270682"/>
              <a:gd name="connsiteY2" fmla="*/ 792775 h 1032985"/>
              <a:gd name="connsiteX3" fmla="*/ 481392 w 1270682"/>
              <a:gd name="connsiteY3" fmla="*/ 812007 h 1032985"/>
              <a:gd name="connsiteX4" fmla="*/ 132829 w 1270682"/>
              <a:gd name="connsiteY4" fmla="*/ 812007 h 1032985"/>
              <a:gd name="connsiteX5" fmla="*/ 115401 w 1270682"/>
              <a:gd name="connsiteY5" fmla="*/ 792775 h 1032985"/>
              <a:gd name="connsiteX6" fmla="*/ 132829 w 1270682"/>
              <a:gd name="connsiteY6" fmla="*/ 774824 h 1032985"/>
              <a:gd name="connsiteX7" fmla="*/ 1133730 w 1270682"/>
              <a:gd name="connsiteY7" fmla="*/ 760227 h 1032985"/>
              <a:gd name="connsiteX8" fmla="*/ 1146567 w 1270682"/>
              <a:gd name="connsiteY8" fmla="*/ 765899 h 1032985"/>
              <a:gd name="connsiteX9" fmla="*/ 1146567 w 1270682"/>
              <a:gd name="connsiteY9" fmla="*/ 791107 h 1032985"/>
              <a:gd name="connsiteX10" fmla="*/ 1048818 w 1270682"/>
              <a:gd name="connsiteY10" fmla="*/ 889417 h 1032985"/>
              <a:gd name="connsiteX11" fmla="*/ 1037682 w 1270682"/>
              <a:gd name="connsiteY11" fmla="*/ 894459 h 1032985"/>
              <a:gd name="connsiteX12" fmla="*/ 1024071 w 1270682"/>
              <a:gd name="connsiteY12" fmla="*/ 889417 h 1032985"/>
              <a:gd name="connsiteX13" fmla="*/ 973341 w 1270682"/>
              <a:gd name="connsiteY13" fmla="*/ 837742 h 1032985"/>
              <a:gd name="connsiteX14" fmla="*/ 973341 w 1270682"/>
              <a:gd name="connsiteY14" fmla="*/ 812534 h 1032985"/>
              <a:gd name="connsiteX15" fmla="*/ 998088 w 1270682"/>
              <a:gd name="connsiteY15" fmla="*/ 812534 h 1032985"/>
              <a:gd name="connsiteX16" fmla="*/ 1037682 w 1270682"/>
              <a:gd name="connsiteY16" fmla="*/ 852866 h 1032985"/>
              <a:gd name="connsiteX17" fmla="*/ 1121821 w 1270682"/>
              <a:gd name="connsiteY17" fmla="*/ 765899 h 1032985"/>
              <a:gd name="connsiteX18" fmla="*/ 1133730 w 1270682"/>
              <a:gd name="connsiteY18" fmla="*/ 760227 h 1032985"/>
              <a:gd name="connsiteX19" fmla="*/ 132829 w 1270682"/>
              <a:gd name="connsiteY19" fmla="*/ 697892 h 1032985"/>
              <a:gd name="connsiteX20" fmla="*/ 481392 w 1270682"/>
              <a:gd name="connsiteY20" fmla="*/ 697892 h 1032985"/>
              <a:gd name="connsiteX21" fmla="*/ 498820 w 1270682"/>
              <a:gd name="connsiteY21" fmla="*/ 717124 h 1032985"/>
              <a:gd name="connsiteX22" fmla="*/ 481392 w 1270682"/>
              <a:gd name="connsiteY22" fmla="*/ 735075 h 1032985"/>
              <a:gd name="connsiteX23" fmla="*/ 132829 w 1270682"/>
              <a:gd name="connsiteY23" fmla="*/ 735075 h 1032985"/>
              <a:gd name="connsiteX24" fmla="*/ 115401 w 1270682"/>
              <a:gd name="connsiteY24" fmla="*/ 717124 h 1032985"/>
              <a:gd name="connsiteX25" fmla="*/ 132829 w 1270682"/>
              <a:gd name="connsiteY25" fmla="*/ 697892 h 1032985"/>
              <a:gd name="connsiteX26" fmla="*/ 1060953 w 1270682"/>
              <a:gd name="connsiteY26" fmla="*/ 652545 h 1032985"/>
              <a:gd name="connsiteX27" fmla="*/ 1043540 w 1270682"/>
              <a:gd name="connsiteY27" fmla="*/ 664998 h 1032985"/>
              <a:gd name="connsiteX28" fmla="*/ 1012445 w 1270682"/>
              <a:gd name="connsiteY28" fmla="*/ 697376 h 1032985"/>
              <a:gd name="connsiteX29" fmla="*/ 967669 w 1270682"/>
              <a:gd name="connsiteY29" fmla="*/ 693640 h 1032985"/>
              <a:gd name="connsiteX30" fmla="*/ 951500 w 1270682"/>
              <a:gd name="connsiteY30" fmla="*/ 692395 h 1032985"/>
              <a:gd name="connsiteX31" fmla="*/ 944037 w 1270682"/>
              <a:gd name="connsiteY31" fmla="*/ 697376 h 1032985"/>
              <a:gd name="connsiteX32" fmla="*/ 942793 w 1270682"/>
              <a:gd name="connsiteY32" fmla="*/ 699867 h 1032985"/>
              <a:gd name="connsiteX33" fmla="*/ 941549 w 1270682"/>
              <a:gd name="connsiteY33" fmla="*/ 701112 h 1032985"/>
              <a:gd name="connsiteX34" fmla="*/ 941549 w 1270682"/>
              <a:gd name="connsiteY34" fmla="*/ 703603 h 1032985"/>
              <a:gd name="connsiteX35" fmla="*/ 940306 w 1270682"/>
              <a:gd name="connsiteY35" fmla="*/ 704848 h 1032985"/>
              <a:gd name="connsiteX36" fmla="*/ 940306 w 1270682"/>
              <a:gd name="connsiteY36" fmla="*/ 707339 h 1032985"/>
              <a:gd name="connsiteX37" fmla="*/ 940306 w 1270682"/>
              <a:gd name="connsiteY37" fmla="*/ 709830 h 1032985"/>
              <a:gd name="connsiteX38" fmla="*/ 941549 w 1270682"/>
              <a:gd name="connsiteY38" fmla="*/ 714811 h 1032985"/>
              <a:gd name="connsiteX39" fmla="*/ 942793 w 1270682"/>
              <a:gd name="connsiteY39" fmla="*/ 748434 h 1032985"/>
              <a:gd name="connsiteX40" fmla="*/ 941549 w 1270682"/>
              <a:gd name="connsiteY40" fmla="*/ 749680 h 1032985"/>
              <a:gd name="connsiteX41" fmla="*/ 937818 w 1270682"/>
              <a:gd name="connsiteY41" fmla="*/ 759642 h 1032985"/>
              <a:gd name="connsiteX42" fmla="*/ 930355 w 1270682"/>
              <a:gd name="connsiteY42" fmla="*/ 768359 h 1032985"/>
              <a:gd name="connsiteX43" fmla="*/ 930355 w 1270682"/>
              <a:gd name="connsiteY43" fmla="*/ 769605 h 1032985"/>
              <a:gd name="connsiteX44" fmla="*/ 921649 w 1270682"/>
              <a:gd name="connsiteY44" fmla="*/ 775832 h 1032985"/>
              <a:gd name="connsiteX45" fmla="*/ 920405 w 1270682"/>
              <a:gd name="connsiteY45" fmla="*/ 777077 h 1032985"/>
              <a:gd name="connsiteX46" fmla="*/ 900504 w 1270682"/>
              <a:gd name="connsiteY46" fmla="*/ 785794 h 1032985"/>
              <a:gd name="connsiteX47" fmla="*/ 895529 w 1270682"/>
              <a:gd name="connsiteY47" fmla="*/ 787040 h 1032985"/>
              <a:gd name="connsiteX48" fmla="*/ 894285 w 1270682"/>
              <a:gd name="connsiteY48" fmla="*/ 788285 h 1032985"/>
              <a:gd name="connsiteX49" fmla="*/ 890554 w 1270682"/>
              <a:gd name="connsiteY49" fmla="*/ 790775 h 1032985"/>
              <a:gd name="connsiteX50" fmla="*/ 886823 w 1270682"/>
              <a:gd name="connsiteY50" fmla="*/ 798247 h 1032985"/>
              <a:gd name="connsiteX51" fmla="*/ 891798 w 1270682"/>
              <a:gd name="connsiteY51" fmla="*/ 815682 h 1032985"/>
              <a:gd name="connsiteX52" fmla="*/ 893042 w 1270682"/>
              <a:gd name="connsiteY52" fmla="*/ 816927 h 1032985"/>
              <a:gd name="connsiteX53" fmla="*/ 895529 w 1270682"/>
              <a:gd name="connsiteY53" fmla="*/ 818172 h 1032985"/>
              <a:gd name="connsiteX54" fmla="*/ 914186 w 1270682"/>
              <a:gd name="connsiteY54" fmla="*/ 836852 h 1032985"/>
              <a:gd name="connsiteX55" fmla="*/ 919161 w 1270682"/>
              <a:gd name="connsiteY55" fmla="*/ 840588 h 1032985"/>
              <a:gd name="connsiteX56" fmla="*/ 916674 w 1270682"/>
              <a:gd name="connsiteY56" fmla="*/ 840588 h 1032985"/>
              <a:gd name="connsiteX57" fmla="*/ 921649 w 1270682"/>
              <a:gd name="connsiteY57" fmla="*/ 854287 h 1032985"/>
              <a:gd name="connsiteX58" fmla="*/ 921649 w 1270682"/>
              <a:gd name="connsiteY58" fmla="*/ 866740 h 1032985"/>
              <a:gd name="connsiteX59" fmla="*/ 914186 w 1270682"/>
              <a:gd name="connsiteY59" fmla="*/ 891646 h 1032985"/>
              <a:gd name="connsiteX60" fmla="*/ 912942 w 1270682"/>
              <a:gd name="connsiteY60" fmla="*/ 894137 h 1032985"/>
              <a:gd name="connsiteX61" fmla="*/ 911698 w 1270682"/>
              <a:gd name="connsiteY61" fmla="*/ 895382 h 1032985"/>
              <a:gd name="connsiteX62" fmla="*/ 909211 w 1270682"/>
              <a:gd name="connsiteY62" fmla="*/ 899118 h 1032985"/>
              <a:gd name="connsiteX63" fmla="*/ 906723 w 1270682"/>
              <a:gd name="connsiteY63" fmla="*/ 902854 h 1032985"/>
              <a:gd name="connsiteX64" fmla="*/ 905480 w 1270682"/>
              <a:gd name="connsiteY64" fmla="*/ 907835 h 1032985"/>
              <a:gd name="connsiteX65" fmla="*/ 905480 w 1270682"/>
              <a:gd name="connsiteY65" fmla="*/ 909080 h 1032985"/>
              <a:gd name="connsiteX66" fmla="*/ 906723 w 1270682"/>
              <a:gd name="connsiteY66" fmla="*/ 919043 h 1032985"/>
              <a:gd name="connsiteX67" fmla="*/ 926624 w 1270682"/>
              <a:gd name="connsiteY67" fmla="*/ 927760 h 1032985"/>
              <a:gd name="connsiteX68" fmla="*/ 935330 w 1270682"/>
              <a:gd name="connsiteY68" fmla="*/ 927760 h 1032985"/>
              <a:gd name="connsiteX69" fmla="*/ 970157 w 1270682"/>
              <a:gd name="connsiteY69" fmla="*/ 938968 h 1032985"/>
              <a:gd name="connsiteX70" fmla="*/ 988813 w 1270682"/>
              <a:gd name="connsiteY70" fmla="*/ 980063 h 1032985"/>
              <a:gd name="connsiteX71" fmla="*/ 1000008 w 1270682"/>
              <a:gd name="connsiteY71" fmla="*/ 997498 h 1032985"/>
              <a:gd name="connsiteX72" fmla="*/ 1019908 w 1270682"/>
              <a:gd name="connsiteY72" fmla="*/ 992517 h 1032985"/>
              <a:gd name="connsiteX73" fmla="*/ 1060953 w 1270682"/>
              <a:gd name="connsiteY73" fmla="*/ 972592 h 1032985"/>
              <a:gd name="connsiteX74" fmla="*/ 1101998 w 1270682"/>
              <a:gd name="connsiteY74" fmla="*/ 992517 h 1032985"/>
              <a:gd name="connsiteX75" fmla="*/ 1121899 w 1270682"/>
              <a:gd name="connsiteY75" fmla="*/ 997498 h 1032985"/>
              <a:gd name="connsiteX76" fmla="*/ 1133093 w 1270682"/>
              <a:gd name="connsiteY76" fmla="*/ 980063 h 1032985"/>
              <a:gd name="connsiteX77" fmla="*/ 1151750 w 1270682"/>
              <a:gd name="connsiteY77" fmla="*/ 938968 h 1032985"/>
              <a:gd name="connsiteX78" fmla="*/ 1195283 w 1270682"/>
              <a:gd name="connsiteY78" fmla="*/ 927760 h 1032985"/>
              <a:gd name="connsiteX79" fmla="*/ 1213939 w 1270682"/>
              <a:gd name="connsiteY79" fmla="*/ 919043 h 1032985"/>
              <a:gd name="connsiteX80" fmla="*/ 1212696 w 1270682"/>
              <a:gd name="connsiteY80" fmla="*/ 899118 h 1032985"/>
              <a:gd name="connsiteX81" fmla="*/ 1200258 w 1270682"/>
              <a:gd name="connsiteY81" fmla="*/ 855532 h 1032985"/>
              <a:gd name="connsiteX82" fmla="*/ 1226377 w 1270682"/>
              <a:gd name="connsiteY82" fmla="*/ 818172 h 1032985"/>
              <a:gd name="connsiteX83" fmla="*/ 1235084 w 1270682"/>
              <a:gd name="connsiteY83" fmla="*/ 799493 h 1032985"/>
              <a:gd name="connsiteX84" fmla="*/ 1220158 w 1270682"/>
              <a:gd name="connsiteY84" fmla="*/ 785794 h 1032985"/>
              <a:gd name="connsiteX85" fmla="*/ 1182845 w 1270682"/>
              <a:gd name="connsiteY85" fmla="*/ 759642 h 1032985"/>
              <a:gd name="connsiteX86" fmla="*/ 1180357 w 1270682"/>
              <a:gd name="connsiteY86" fmla="*/ 714811 h 1032985"/>
              <a:gd name="connsiteX87" fmla="*/ 1175382 w 1270682"/>
              <a:gd name="connsiteY87" fmla="*/ 694886 h 1032985"/>
              <a:gd name="connsiteX88" fmla="*/ 1154238 w 1270682"/>
              <a:gd name="connsiteY88" fmla="*/ 693640 h 1032985"/>
              <a:gd name="connsiteX89" fmla="*/ 1109461 w 1270682"/>
              <a:gd name="connsiteY89" fmla="*/ 697376 h 1032985"/>
              <a:gd name="connsiteX90" fmla="*/ 1077123 w 1270682"/>
              <a:gd name="connsiteY90" fmla="*/ 664998 h 1032985"/>
              <a:gd name="connsiteX91" fmla="*/ 1060953 w 1270682"/>
              <a:gd name="connsiteY91" fmla="*/ 652545 h 1032985"/>
              <a:gd name="connsiteX92" fmla="*/ 132829 w 1270682"/>
              <a:gd name="connsiteY92" fmla="*/ 620959 h 1032985"/>
              <a:gd name="connsiteX93" fmla="*/ 481392 w 1270682"/>
              <a:gd name="connsiteY93" fmla="*/ 620959 h 1032985"/>
              <a:gd name="connsiteX94" fmla="*/ 498820 w 1270682"/>
              <a:gd name="connsiteY94" fmla="*/ 639528 h 1032985"/>
              <a:gd name="connsiteX95" fmla="*/ 481392 w 1270682"/>
              <a:gd name="connsiteY95" fmla="*/ 658097 h 1032985"/>
              <a:gd name="connsiteX96" fmla="*/ 132829 w 1270682"/>
              <a:gd name="connsiteY96" fmla="*/ 658097 h 1032985"/>
              <a:gd name="connsiteX97" fmla="*/ 115401 w 1270682"/>
              <a:gd name="connsiteY97" fmla="*/ 639528 h 1032985"/>
              <a:gd name="connsiteX98" fmla="*/ 132829 w 1270682"/>
              <a:gd name="connsiteY98" fmla="*/ 620959 h 1032985"/>
              <a:gd name="connsiteX99" fmla="*/ 132867 w 1270682"/>
              <a:gd name="connsiteY99" fmla="*/ 538529 h 1032985"/>
              <a:gd name="connsiteX100" fmla="*/ 327486 w 1270682"/>
              <a:gd name="connsiteY100" fmla="*/ 538529 h 1032985"/>
              <a:gd name="connsiteX101" fmla="*/ 344952 w 1270682"/>
              <a:gd name="connsiteY101" fmla="*/ 556480 h 1032985"/>
              <a:gd name="connsiteX102" fmla="*/ 327486 w 1270682"/>
              <a:gd name="connsiteY102" fmla="*/ 575714 h 1032985"/>
              <a:gd name="connsiteX103" fmla="*/ 132867 w 1270682"/>
              <a:gd name="connsiteY103" fmla="*/ 575714 h 1032985"/>
              <a:gd name="connsiteX104" fmla="*/ 115401 w 1270682"/>
              <a:gd name="connsiteY104" fmla="*/ 556480 h 1032985"/>
              <a:gd name="connsiteX105" fmla="*/ 132867 w 1270682"/>
              <a:gd name="connsiteY105" fmla="*/ 538529 h 1032985"/>
              <a:gd name="connsiteX106" fmla="*/ 641796 w 1270682"/>
              <a:gd name="connsiteY106" fmla="*/ 536731 h 1032985"/>
              <a:gd name="connsiteX107" fmla="*/ 614433 w 1270682"/>
              <a:gd name="connsiteY107" fmla="*/ 564128 h 1032985"/>
              <a:gd name="connsiteX108" fmla="*/ 614433 w 1270682"/>
              <a:gd name="connsiteY108" fmla="*/ 753416 h 1032985"/>
              <a:gd name="connsiteX109" fmla="*/ 671647 w 1270682"/>
              <a:gd name="connsiteY109" fmla="*/ 810701 h 1032985"/>
              <a:gd name="connsiteX110" fmla="*/ 851997 w 1270682"/>
              <a:gd name="connsiteY110" fmla="*/ 810701 h 1032985"/>
              <a:gd name="connsiteX111" fmla="*/ 851997 w 1270682"/>
              <a:gd name="connsiteY111" fmla="*/ 808210 h 1032985"/>
              <a:gd name="connsiteX112" fmla="*/ 850753 w 1270682"/>
              <a:gd name="connsiteY112" fmla="*/ 803229 h 1032985"/>
              <a:gd name="connsiteX113" fmla="*/ 851997 w 1270682"/>
              <a:gd name="connsiteY113" fmla="*/ 800738 h 1032985"/>
              <a:gd name="connsiteX114" fmla="*/ 851997 w 1270682"/>
              <a:gd name="connsiteY114" fmla="*/ 795757 h 1032985"/>
              <a:gd name="connsiteX115" fmla="*/ 851997 w 1270682"/>
              <a:gd name="connsiteY115" fmla="*/ 793266 h 1032985"/>
              <a:gd name="connsiteX116" fmla="*/ 851997 w 1270682"/>
              <a:gd name="connsiteY116" fmla="*/ 792021 h 1032985"/>
              <a:gd name="connsiteX117" fmla="*/ 853240 w 1270682"/>
              <a:gd name="connsiteY117" fmla="*/ 787040 h 1032985"/>
              <a:gd name="connsiteX118" fmla="*/ 854484 w 1270682"/>
              <a:gd name="connsiteY118" fmla="*/ 787040 h 1032985"/>
              <a:gd name="connsiteX119" fmla="*/ 855728 w 1270682"/>
              <a:gd name="connsiteY119" fmla="*/ 782058 h 1032985"/>
              <a:gd name="connsiteX120" fmla="*/ 855728 w 1270682"/>
              <a:gd name="connsiteY120" fmla="*/ 779568 h 1032985"/>
              <a:gd name="connsiteX121" fmla="*/ 858215 w 1270682"/>
              <a:gd name="connsiteY121" fmla="*/ 775832 h 1032985"/>
              <a:gd name="connsiteX122" fmla="*/ 859459 w 1270682"/>
              <a:gd name="connsiteY122" fmla="*/ 773341 h 1032985"/>
              <a:gd name="connsiteX123" fmla="*/ 863191 w 1270682"/>
              <a:gd name="connsiteY123" fmla="*/ 769605 h 1032985"/>
              <a:gd name="connsiteX124" fmla="*/ 865678 w 1270682"/>
              <a:gd name="connsiteY124" fmla="*/ 767114 h 1032985"/>
              <a:gd name="connsiteX125" fmla="*/ 868166 w 1270682"/>
              <a:gd name="connsiteY125" fmla="*/ 764623 h 1032985"/>
              <a:gd name="connsiteX126" fmla="*/ 870653 w 1270682"/>
              <a:gd name="connsiteY126" fmla="*/ 762133 h 1032985"/>
              <a:gd name="connsiteX127" fmla="*/ 874385 w 1270682"/>
              <a:gd name="connsiteY127" fmla="*/ 759642 h 1032985"/>
              <a:gd name="connsiteX128" fmla="*/ 876872 w 1270682"/>
              <a:gd name="connsiteY128" fmla="*/ 757152 h 1032985"/>
              <a:gd name="connsiteX129" fmla="*/ 880604 w 1270682"/>
              <a:gd name="connsiteY129" fmla="*/ 755906 h 1032985"/>
              <a:gd name="connsiteX130" fmla="*/ 884335 w 1270682"/>
              <a:gd name="connsiteY130" fmla="*/ 754661 h 1032985"/>
              <a:gd name="connsiteX131" fmla="*/ 886823 w 1270682"/>
              <a:gd name="connsiteY131" fmla="*/ 752170 h 1032985"/>
              <a:gd name="connsiteX132" fmla="*/ 895529 w 1270682"/>
              <a:gd name="connsiteY132" fmla="*/ 750925 h 1032985"/>
              <a:gd name="connsiteX133" fmla="*/ 907967 w 1270682"/>
              <a:gd name="connsiteY133" fmla="*/ 742208 h 1032985"/>
              <a:gd name="connsiteX134" fmla="*/ 909211 w 1270682"/>
              <a:gd name="connsiteY134" fmla="*/ 727264 h 1032985"/>
              <a:gd name="connsiteX135" fmla="*/ 906723 w 1270682"/>
              <a:gd name="connsiteY135" fmla="*/ 718547 h 1032985"/>
              <a:gd name="connsiteX136" fmla="*/ 906723 w 1270682"/>
              <a:gd name="connsiteY136" fmla="*/ 717301 h 1032985"/>
              <a:gd name="connsiteX137" fmla="*/ 905480 w 1270682"/>
              <a:gd name="connsiteY137" fmla="*/ 709830 h 1032985"/>
              <a:gd name="connsiteX138" fmla="*/ 907967 w 1270682"/>
              <a:gd name="connsiteY138" fmla="*/ 692395 h 1032985"/>
              <a:gd name="connsiteX139" fmla="*/ 911698 w 1270682"/>
              <a:gd name="connsiteY139" fmla="*/ 684923 h 1032985"/>
              <a:gd name="connsiteX140" fmla="*/ 911698 w 1270682"/>
              <a:gd name="connsiteY140" fmla="*/ 683678 h 1032985"/>
              <a:gd name="connsiteX141" fmla="*/ 914186 w 1270682"/>
              <a:gd name="connsiteY141" fmla="*/ 678697 h 1032985"/>
              <a:gd name="connsiteX142" fmla="*/ 916674 w 1270682"/>
              <a:gd name="connsiteY142" fmla="*/ 676206 h 1032985"/>
              <a:gd name="connsiteX143" fmla="*/ 920405 w 1270682"/>
              <a:gd name="connsiteY143" fmla="*/ 672470 h 1032985"/>
              <a:gd name="connsiteX144" fmla="*/ 921649 w 1270682"/>
              <a:gd name="connsiteY144" fmla="*/ 669979 h 1032985"/>
              <a:gd name="connsiteX145" fmla="*/ 925380 w 1270682"/>
              <a:gd name="connsiteY145" fmla="*/ 667489 h 1032985"/>
              <a:gd name="connsiteX146" fmla="*/ 926624 w 1270682"/>
              <a:gd name="connsiteY146" fmla="*/ 666243 h 1032985"/>
              <a:gd name="connsiteX147" fmla="*/ 927868 w 1270682"/>
              <a:gd name="connsiteY147" fmla="*/ 664998 h 1032985"/>
              <a:gd name="connsiteX148" fmla="*/ 927868 w 1270682"/>
              <a:gd name="connsiteY148" fmla="*/ 564128 h 1032985"/>
              <a:gd name="connsiteX149" fmla="*/ 900504 w 1270682"/>
              <a:gd name="connsiteY149" fmla="*/ 536731 h 1032985"/>
              <a:gd name="connsiteX150" fmla="*/ 150499 w 1270682"/>
              <a:gd name="connsiteY150" fmla="*/ 189288 h 1032985"/>
              <a:gd name="connsiteX151" fmla="*/ 150499 w 1270682"/>
              <a:gd name="connsiteY151" fmla="*/ 422162 h 1032985"/>
              <a:gd name="connsiteX152" fmla="*/ 152986 w 1270682"/>
              <a:gd name="connsiteY152" fmla="*/ 424652 h 1032985"/>
              <a:gd name="connsiteX153" fmla="*/ 925380 w 1270682"/>
              <a:gd name="connsiteY153" fmla="*/ 424652 h 1032985"/>
              <a:gd name="connsiteX154" fmla="*/ 927868 w 1270682"/>
              <a:gd name="connsiteY154" fmla="*/ 422162 h 1032985"/>
              <a:gd name="connsiteX155" fmla="*/ 927868 w 1270682"/>
              <a:gd name="connsiteY155" fmla="*/ 189288 h 1032985"/>
              <a:gd name="connsiteX156" fmla="*/ 34826 w 1270682"/>
              <a:gd name="connsiteY156" fmla="*/ 189288 h 1032985"/>
              <a:gd name="connsiteX157" fmla="*/ 34826 w 1270682"/>
              <a:gd name="connsiteY157" fmla="*/ 866740 h 1032985"/>
              <a:gd name="connsiteX158" fmla="*/ 58458 w 1270682"/>
              <a:gd name="connsiteY158" fmla="*/ 889155 h 1032985"/>
              <a:gd name="connsiteX159" fmla="*/ 874385 w 1270682"/>
              <a:gd name="connsiteY159" fmla="*/ 889155 h 1032985"/>
              <a:gd name="connsiteX160" fmla="*/ 875629 w 1270682"/>
              <a:gd name="connsiteY160" fmla="*/ 886665 h 1032985"/>
              <a:gd name="connsiteX161" fmla="*/ 878116 w 1270682"/>
              <a:gd name="connsiteY161" fmla="*/ 881683 h 1032985"/>
              <a:gd name="connsiteX162" fmla="*/ 883091 w 1270682"/>
              <a:gd name="connsiteY162" fmla="*/ 875457 h 1032985"/>
              <a:gd name="connsiteX163" fmla="*/ 886823 w 1270682"/>
              <a:gd name="connsiteY163" fmla="*/ 860513 h 1032985"/>
              <a:gd name="connsiteX164" fmla="*/ 878116 w 1270682"/>
              <a:gd name="connsiteY164" fmla="*/ 849305 h 1032985"/>
              <a:gd name="connsiteX165" fmla="*/ 874385 w 1270682"/>
              <a:gd name="connsiteY165" fmla="*/ 846815 h 1032985"/>
              <a:gd name="connsiteX166" fmla="*/ 869410 w 1270682"/>
              <a:gd name="connsiteY166" fmla="*/ 846815 h 1032985"/>
              <a:gd name="connsiteX167" fmla="*/ 671647 w 1270682"/>
              <a:gd name="connsiteY167" fmla="*/ 846815 h 1032985"/>
              <a:gd name="connsiteX168" fmla="*/ 579606 w 1270682"/>
              <a:gd name="connsiteY168" fmla="*/ 753416 h 1032985"/>
              <a:gd name="connsiteX169" fmla="*/ 579606 w 1270682"/>
              <a:gd name="connsiteY169" fmla="*/ 564128 h 1032985"/>
              <a:gd name="connsiteX170" fmla="*/ 641796 w 1270682"/>
              <a:gd name="connsiteY170" fmla="*/ 501862 h 1032985"/>
              <a:gd name="connsiteX171" fmla="*/ 900504 w 1270682"/>
              <a:gd name="connsiteY171" fmla="*/ 501862 h 1032985"/>
              <a:gd name="connsiteX172" fmla="*/ 962694 w 1270682"/>
              <a:gd name="connsiteY172" fmla="*/ 564128 h 1032985"/>
              <a:gd name="connsiteX173" fmla="*/ 962694 w 1270682"/>
              <a:gd name="connsiteY173" fmla="*/ 655036 h 1032985"/>
              <a:gd name="connsiteX174" fmla="*/ 985082 w 1270682"/>
              <a:gd name="connsiteY174" fmla="*/ 662508 h 1032985"/>
              <a:gd name="connsiteX175" fmla="*/ 1000008 w 1270682"/>
              <a:gd name="connsiteY175" fmla="*/ 664998 h 1032985"/>
              <a:gd name="connsiteX176" fmla="*/ 1011202 w 1270682"/>
              <a:gd name="connsiteY176" fmla="*/ 653790 h 1032985"/>
              <a:gd name="connsiteX177" fmla="*/ 1016177 w 1270682"/>
              <a:gd name="connsiteY177" fmla="*/ 643828 h 1032985"/>
              <a:gd name="connsiteX178" fmla="*/ 1017421 w 1270682"/>
              <a:gd name="connsiteY178" fmla="*/ 641337 h 1032985"/>
              <a:gd name="connsiteX179" fmla="*/ 1022396 w 1270682"/>
              <a:gd name="connsiteY179" fmla="*/ 633865 h 1032985"/>
              <a:gd name="connsiteX180" fmla="*/ 1023640 w 1270682"/>
              <a:gd name="connsiteY180" fmla="*/ 632620 h 1032985"/>
              <a:gd name="connsiteX181" fmla="*/ 1032346 w 1270682"/>
              <a:gd name="connsiteY181" fmla="*/ 627639 h 1032985"/>
              <a:gd name="connsiteX182" fmla="*/ 1034834 w 1270682"/>
              <a:gd name="connsiteY182" fmla="*/ 625148 h 1032985"/>
              <a:gd name="connsiteX183" fmla="*/ 1042296 w 1270682"/>
              <a:gd name="connsiteY183" fmla="*/ 621412 h 1032985"/>
              <a:gd name="connsiteX184" fmla="*/ 1043540 w 1270682"/>
              <a:gd name="connsiteY184" fmla="*/ 621412 h 1032985"/>
              <a:gd name="connsiteX185" fmla="*/ 1043540 w 1270682"/>
              <a:gd name="connsiteY185" fmla="*/ 189288 h 1032985"/>
              <a:gd name="connsiteX186" fmla="*/ 962694 w 1270682"/>
              <a:gd name="connsiteY186" fmla="*/ 189288 h 1032985"/>
              <a:gd name="connsiteX187" fmla="*/ 962694 w 1270682"/>
              <a:gd name="connsiteY187" fmla="*/ 422162 h 1032985"/>
              <a:gd name="connsiteX188" fmla="*/ 925380 w 1270682"/>
              <a:gd name="connsiteY188" fmla="*/ 459521 h 1032985"/>
              <a:gd name="connsiteX189" fmla="*/ 152986 w 1270682"/>
              <a:gd name="connsiteY189" fmla="*/ 459521 h 1032985"/>
              <a:gd name="connsiteX190" fmla="*/ 115673 w 1270682"/>
              <a:gd name="connsiteY190" fmla="*/ 422162 h 1032985"/>
              <a:gd name="connsiteX191" fmla="*/ 115673 w 1270682"/>
              <a:gd name="connsiteY191" fmla="*/ 189288 h 1032985"/>
              <a:gd name="connsiteX192" fmla="*/ 947922 w 1270682"/>
              <a:gd name="connsiteY192" fmla="*/ 76933 h 1032985"/>
              <a:gd name="connsiteX193" fmla="*/ 965952 w 1270682"/>
              <a:gd name="connsiteY193" fmla="*/ 94965 h 1032985"/>
              <a:gd name="connsiteX194" fmla="*/ 947922 w 1270682"/>
              <a:gd name="connsiteY194" fmla="*/ 114199 h 1032985"/>
              <a:gd name="connsiteX195" fmla="*/ 928689 w 1270682"/>
              <a:gd name="connsiteY195" fmla="*/ 94965 h 1032985"/>
              <a:gd name="connsiteX196" fmla="*/ 947922 w 1270682"/>
              <a:gd name="connsiteY196" fmla="*/ 76933 h 1032985"/>
              <a:gd name="connsiteX197" fmla="*/ 870369 w 1270682"/>
              <a:gd name="connsiteY197" fmla="*/ 76933 h 1032985"/>
              <a:gd name="connsiteX198" fmla="*/ 888981 w 1270682"/>
              <a:gd name="connsiteY198" fmla="*/ 94965 h 1032985"/>
              <a:gd name="connsiteX199" fmla="*/ 870369 w 1270682"/>
              <a:gd name="connsiteY199" fmla="*/ 114199 h 1032985"/>
              <a:gd name="connsiteX200" fmla="*/ 851757 w 1270682"/>
              <a:gd name="connsiteY200" fmla="*/ 94965 h 1032985"/>
              <a:gd name="connsiteX201" fmla="*/ 870369 w 1270682"/>
              <a:gd name="connsiteY201" fmla="*/ 76933 h 1032985"/>
              <a:gd name="connsiteX202" fmla="*/ 793436 w 1270682"/>
              <a:gd name="connsiteY202" fmla="*/ 76933 h 1032985"/>
              <a:gd name="connsiteX203" fmla="*/ 812048 w 1270682"/>
              <a:gd name="connsiteY203" fmla="*/ 94965 h 1032985"/>
              <a:gd name="connsiteX204" fmla="*/ 793436 w 1270682"/>
              <a:gd name="connsiteY204" fmla="*/ 114199 h 1032985"/>
              <a:gd name="connsiteX205" fmla="*/ 774824 w 1270682"/>
              <a:gd name="connsiteY205" fmla="*/ 94965 h 1032985"/>
              <a:gd name="connsiteX206" fmla="*/ 793436 w 1270682"/>
              <a:gd name="connsiteY206" fmla="*/ 76933 h 1032985"/>
              <a:gd name="connsiteX207" fmla="*/ 133058 w 1270682"/>
              <a:gd name="connsiteY207" fmla="*/ 76933 h 1032985"/>
              <a:gd name="connsiteX208" fmla="*/ 250348 w 1270682"/>
              <a:gd name="connsiteY208" fmla="*/ 76933 h 1032985"/>
              <a:gd name="connsiteX209" fmla="*/ 268005 w 1270682"/>
              <a:gd name="connsiteY209" fmla="*/ 94884 h 1032985"/>
              <a:gd name="connsiteX210" fmla="*/ 250348 w 1270682"/>
              <a:gd name="connsiteY210" fmla="*/ 114118 h 1032985"/>
              <a:gd name="connsiteX211" fmla="*/ 133058 w 1270682"/>
              <a:gd name="connsiteY211" fmla="*/ 114118 h 1032985"/>
              <a:gd name="connsiteX212" fmla="*/ 115401 w 1270682"/>
              <a:gd name="connsiteY212" fmla="*/ 94884 h 1032985"/>
              <a:gd name="connsiteX213" fmla="*/ 133058 w 1270682"/>
              <a:gd name="connsiteY213" fmla="*/ 76933 h 1032985"/>
              <a:gd name="connsiteX214" fmla="*/ 58458 w 1270682"/>
              <a:gd name="connsiteY214" fmla="*/ 33623 h 1032985"/>
              <a:gd name="connsiteX215" fmla="*/ 34826 w 1270682"/>
              <a:gd name="connsiteY215" fmla="*/ 57284 h 1032985"/>
              <a:gd name="connsiteX216" fmla="*/ 34826 w 1270682"/>
              <a:gd name="connsiteY216" fmla="*/ 154419 h 1032985"/>
              <a:gd name="connsiteX217" fmla="*/ 115673 w 1270682"/>
              <a:gd name="connsiteY217" fmla="*/ 154419 h 1032985"/>
              <a:gd name="connsiteX218" fmla="*/ 962694 w 1270682"/>
              <a:gd name="connsiteY218" fmla="*/ 154419 h 1032985"/>
              <a:gd name="connsiteX219" fmla="*/ 1043540 w 1270682"/>
              <a:gd name="connsiteY219" fmla="*/ 154419 h 1032985"/>
              <a:gd name="connsiteX220" fmla="*/ 1043540 w 1270682"/>
              <a:gd name="connsiteY220" fmla="*/ 57284 h 1032985"/>
              <a:gd name="connsiteX221" fmla="*/ 1019908 w 1270682"/>
              <a:gd name="connsiteY221" fmla="*/ 33623 h 1032985"/>
              <a:gd name="connsiteX222" fmla="*/ 58458 w 1270682"/>
              <a:gd name="connsiteY222" fmla="*/ 0 h 1032985"/>
              <a:gd name="connsiteX223" fmla="*/ 1019908 w 1270682"/>
              <a:gd name="connsiteY223" fmla="*/ 0 h 1032985"/>
              <a:gd name="connsiteX224" fmla="*/ 1078366 w 1270682"/>
              <a:gd name="connsiteY224" fmla="*/ 57284 h 1032985"/>
              <a:gd name="connsiteX225" fmla="*/ 1078366 w 1270682"/>
              <a:gd name="connsiteY225" fmla="*/ 621412 h 1032985"/>
              <a:gd name="connsiteX226" fmla="*/ 1110705 w 1270682"/>
              <a:gd name="connsiteY226" fmla="*/ 653790 h 1032985"/>
              <a:gd name="connsiteX227" fmla="*/ 1120655 w 1270682"/>
              <a:gd name="connsiteY227" fmla="*/ 664998 h 1032985"/>
              <a:gd name="connsiteX228" fmla="*/ 1135581 w 1270682"/>
              <a:gd name="connsiteY228" fmla="*/ 662508 h 1032985"/>
              <a:gd name="connsiteX229" fmla="*/ 1196526 w 1270682"/>
              <a:gd name="connsiteY229" fmla="*/ 667489 h 1032985"/>
              <a:gd name="connsiteX230" fmla="*/ 1212696 w 1270682"/>
              <a:gd name="connsiteY230" fmla="*/ 727264 h 1032985"/>
              <a:gd name="connsiteX231" fmla="*/ 1213939 w 1270682"/>
              <a:gd name="connsiteY231" fmla="*/ 742208 h 1032985"/>
              <a:gd name="connsiteX232" fmla="*/ 1226377 w 1270682"/>
              <a:gd name="connsiteY232" fmla="*/ 750925 h 1032985"/>
              <a:gd name="connsiteX233" fmla="*/ 1269910 w 1270682"/>
              <a:gd name="connsiteY233" fmla="*/ 793266 h 1032985"/>
              <a:gd name="connsiteX234" fmla="*/ 1243790 w 1270682"/>
              <a:gd name="connsiteY234" fmla="*/ 849305 h 1032985"/>
              <a:gd name="connsiteX235" fmla="*/ 1235084 w 1270682"/>
              <a:gd name="connsiteY235" fmla="*/ 860513 h 1032985"/>
              <a:gd name="connsiteX236" fmla="*/ 1238815 w 1270682"/>
              <a:gd name="connsiteY236" fmla="*/ 875457 h 1032985"/>
              <a:gd name="connsiteX237" fmla="*/ 1243790 w 1270682"/>
              <a:gd name="connsiteY237" fmla="*/ 936477 h 1032985"/>
              <a:gd name="connsiteX238" fmla="*/ 1189064 w 1270682"/>
              <a:gd name="connsiteY238" fmla="*/ 962629 h 1032985"/>
              <a:gd name="connsiteX239" fmla="*/ 1174138 w 1270682"/>
              <a:gd name="connsiteY239" fmla="*/ 966365 h 1032985"/>
              <a:gd name="connsiteX240" fmla="*/ 1167919 w 1270682"/>
              <a:gd name="connsiteY240" fmla="*/ 980063 h 1032985"/>
              <a:gd name="connsiteX241" fmla="*/ 1133093 w 1270682"/>
              <a:gd name="connsiteY241" fmla="*/ 1029876 h 1032985"/>
              <a:gd name="connsiteX242" fmla="*/ 1074635 w 1270682"/>
              <a:gd name="connsiteY242" fmla="*/ 1013687 h 1032985"/>
              <a:gd name="connsiteX243" fmla="*/ 1047272 w 1270682"/>
              <a:gd name="connsiteY243" fmla="*/ 1013687 h 1032985"/>
              <a:gd name="connsiteX244" fmla="*/ 1006227 w 1270682"/>
              <a:gd name="connsiteY244" fmla="*/ 1032367 h 1032985"/>
              <a:gd name="connsiteX245" fmla="*/ 988813 w 1270682"/>
              <a:gd name="connsiteY245" fmla="*/ 1029876 h 1032985"/>
              <a:gd name="connsiteX246" fmla="*/ 953987 w 1270682"/>
              <a:gd name="connsiteY246" fmla="*/ 980063 h 1032985"/>
              <a:gd name="connsiteX247" fmla="*/ 947768 w 1270682"/>
              <a:gd name="connsiteY247" fmla="*/ 966365 h 1032985"/>
              <a:gd name="connsiteX248" fmla="*/ 932843 w 1270682"/>
              <a:gd name="connsiteY248" fmla="*/ 962629 h 1032985"/>
              <a:gd name="connsiteX249" fmla="*/ 878116 w 1270682"/>
              <a:gd name="connsiteY249" fmla="*/ 936477 h 1032985"/>
              <a:gd name="connsiteX250" fmla="*/ 871897 w 1270682"/>
              <a:gd name="connsiteY250" fmla="*/ 924024 h 1032985"/>
              <a:gd name="connsiteX251" fmla="*/ 58458 w 1270682"/>
              <a:gd name="connsiteY251" fmla="*/ 924024 h 1032985"/>
              <a:gd name="connsiteX252" fmla="*/ 0 w 1270682"/>
              <a:gd name="connsiteY252" fmla="*/ 866740 h 1032985"/>
              <a:gd name="connsiteX253" fmla="*/ 0 w 1270682"/>
              <a:gd name="connsiteY253" fmla="*/ 57284 h 1032985"/>
              <a:gd name="connsiteX254" fmla="*/ 58458 w 1270682"/>
              <a:gd name="connsiteY254" fmla="*/ 0 h 103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70682" h="1032985">
                <a:moveTo>
                  <a:pt x="132829" y="774824"/>
                </a:moveTo>
                <a:lnTo>
                  <a:pt x="481392" y="774824"/>
                </a:lnTo>
                <a:cubicBezTo>
                  <a:pt x="491351" y="774824"/>
                  <a:pt x="498820" y="783799"/>
                  <a:pt x="498820" y="792775"/>
                </a:cubicBezTo>
                <a:cubicBezTo>
                  <a:pt x="498820" y="803032"/>
                  <a:pt x="491351" y="812007"/>
                  <a:pt x="481392" y="812007"/>
                </a:cubicBezTo>
                <a:lnTo>
                  <a:pt x="132829" y="812007"/>
                </a:lnTo>
                <a:cubicBezTo>
                  <a:pt x="122870" y="812007"/>
                  <a:pt x="115401" y="803032"/>
                  <a:pt x="115401" y="792775"/>
                </a:cubicBezTo>
                <a:cubicBezTo>
                  <a:pt x="115401" y="783799"/>
                  <a:pt x="122870" y="774824"/>
                  <a:pt x="132829" y="774824"/>
                </a:cubicBezTo>
                <a:close/>
                <a:moveTo>
                  <a:pt x="1133730" y="760227"/>
                </a:moveTo>
                <a:cubicBezTo>
                  <a:pt x="1138215" y="760227"/>
                  <a:pt x="1142855" y="762118"/>
                  <a:pt x="1146567" y="765899"/>
                </a:cubicBezTo>
                <a:cubicBezTo>
                  <a:pt x="1152754" y="772201"/>
                  <a:pt x="1152754" y="783545"/>
                  <a:pt x="1146567" y="791107"/>
                </a:cubicBezTo>
                <a:lnTo>
                  <a:pt x="1048818" y="889417"/>
                </a:lnTo>
                <a:cubicBezTo>
                  <a:pt x="1045106" y="893198"/>
                  <a:pt x="1041394" y="894459"/>
                  <a:pt x="1037682" y="894459"/>
                </a:cubicBezTo>
                <a:cubicBezTo>
                  <a:pt x="1032733" y="894459"/>
                  <a:pt x="1027783" y="893198"/>
                  <a:pt x="1024071" y="889417"/>
                </a:cubicBezTo>
                <a:lnTo>
                  <a:pt x="973341" y="837742"/>
                </a:lnTo>
                <a:cubicBezTo>
                  <a:pt x="967154" y="831440"/>
                  <a:pt x="967154" y="818836"/>
                  <a:pt x="973341" y="812534"/>
                </a:cubicBezTo>
                <a:cubicBezTo>
                  <a:pt x="980765" y="804972"/>
                  <a:pt x="990664" y="804972"/>
                  <a:pt x="998088" y="812534"/>
                </a:cubicBezTo>
                <a:lnTo>
                  <a:pt x="1037682" y="852866"/>
                </a:lnTo>
                <a:lnTo>
                  <a:pt x="1121821" y="765899"/>
                </a:lnTo>
                <a:cubicBezTo>
                  <a:pt x="1124914" y="762118"/>
                  <a:pt x="1129245" y="760227"/>
                  <a:pt x="1133730" y="760227"/>
                </a:cubicBezTo>
                <a:close/>
                <a:moveTo>
                  <a:pt x="132829" y="697892"/>
                </a:moveTo>
                <a:lnTo>
                  <a:pt x="481392" y="697892"/>
                </a:lnTo>
                <a:cubicBezTo>
                  <a:pt x="491351" y="697892"/>
                  <a:pt x="498820" y="706867"/>
                  <a:pt x="498820" y="717124"/>
                </a:cubicBezTo>
                <a:cubicBezTo>
                  <a:pt x="498820" y="726099"/>
                  <a:pt x="491351" y="735075"/>
                  <a:pt x="481392" y="735075"/>
                </a:cubicBezTo>
                <a:lnTo>
                  <a:pt x="132829" y="735075"/>
                </a:lnTo>
                <a:cubicBezTo>
                  <a:pt x="122870" y="735075"/>
                  <a:pt x="115401" y="726099"/>
                  <a:pt x="115401" y="717124"/>
                </a:cubicBezTo>
                <a:cubicBezTo>
                  <a:pt x="115401" y="706867"/>
                  <a:pt x="122870" y="697892"/>
                  <a:pt x="132829" y="697892"/>
                </a:cubicBezTo>
                <a:close/>
                <a:moveTo>
                  <a:pt x="1060953" y="652545"/>
                </a:moveTo>
                <a:cubicBezTo>
                  <a:pt x="1057222" y="652545"/>
                  <a:pt x="1048515" y="653790"/>
                  <a:pt x="1043540" y="664998"/>
                </a:cubicBezTo>
                <a:cubicBezTo>
                  <a:pt x="1038565" y="679942"/>
                  <a:pt x="1027371" y="692395"/>
                  <a:pt x="1012445" y="697376"/>
                </a:cubicBezTo>
                <a:cubicBezTo>
                  <a:pt x="997520" y="702358"/>
                  <a:pt x="981351" y="701112"/>
                  <a:pt x="967669" y="693640"/>
                </a:cubicBezTo>
                <a:cubicBezTo>
                  <a:pt x="961450" y="689904"/>
                  <a:pt x="956475" y="689904"/>
                  <a:pt x="951500" y="692395"/>
                </a:cubicBezTo>
                <a:cubicBezTo>
                  <a:pt x="949012" y="692395"/>
                  <a:pt x="946525" y="694886"/>
                  <a:pt x="944037" y="697376"/>
                </a:cubicBezTo>
                <a:cubicBezTo>
                  <a:pt x="944037" y="697376"/>
                  <a:pt x="944037" y="698622"/>
                  <a:pt x="942793" y="699867"/>
                </a:cubicBezTo>
                <a:cubicBezTo>
                  <a:pt x="942793" y="699867"/>
                  <a:pt x="941549" y="699867"/>
                  <a:pt x="941549" y="701112"/>
                </a:cubicBezTo>
                <a:cubicBezTo>
                  <a:pt x="941549" y="702358"/>
                  <a:pt x="941549" y="703603"/>
                  <a:pt x="941549" y="703603"/>
                </a:cubicBezTo>
                <a:cubicBezTo>
                  <a:pt x="940306" y="703603"/>
                  <a:pt x="940306" y="704848"/>
                  <a:pt x="940306" y="704848"/>
                </a:cubicBezTo>
                <a:cubicBezTo>
                  <a:pt x="940306" y="706094"/>
                  <a:pt x="940306" y="706094"/>
                  <a:pt x="940306" y="707339"/>
                </a:cubicBezTo>
                <a:cubicBezTo>
                  <a:pt x="940306" y="707339"/>
                  <a:pt x="940306" y="708584"/>
                  <a:pt x="940306" y="709830"/>
                </a:cubicBezTo>
                <a:cubicBezTo>
                  <a:pt x="940306" y="711075"/>
                  <a:pt x="941549" y="713565"/>
                  <a:pt x="941549" y="714811"/>
                </a:cubicBezTo>
                <a:cubicBezTo>
                  <a:pt x="946525" y="724773"/>
                  <a:pt x="946525" y="737226"/>
                  <a:pt x="942793" y="748434"/>
                </a:cubicBezTo>
                <a:cubicBezTo>
                  <a:pt x="942793" y="748434"/>
                  <a:pt x="942793" y="748434"/>
                  <a:pt x="941549" y="749680"/>
                </a:cubicBezTo>
                <a:cubicBezTo>
                  <a:pt x="941549" y="752170"/>
                  <a:pt x="940306" y="757152"/>
                  <a:pt x="937818" y="759642"/>
                </a:cubicBezTo>
                <a:cubicBezTo>
                  <a:pt x="935330" y="763378"/>
                  <a:pt x="934087" y="765869"/>
                  <a:pt x="930355" y="768359"/>
                </a:cubicBezTo>
                <a:cubicBezTo>
                  <a:pt x="930355" y="769605"/>
                  <a:pt x="930355" y="769605"/>
                  <a:pt x="930355" y="769605"/>
                </a:cubicBezTo>
                <a:cubicBezTo>
                  <a:pt x="927868" y="772095"/>
                  <a:pt x="925380" y="774586"/>
                  <a:pt x="921649" y="775832"/>
                </a:cubicBezTo>
                <a:cubicBezTo>
                  <a:pt x="921649" y="777077"/>
                  <a:pt x="921649" y="777077"/>
                  <a:pt x="920405" y="777077"/>
                </a:cubicBezTo>
                <a:cubicBezTo>
                  <a:pt x="914186" y="780813"/>
                  <a:pt x="907967" y="784549"/>
                  <a:pt x="900504" y="785794"/>
                </a:cubicBezTo>
                <a:cubicBezTo>
                  <a:pt x="899261" y="785794"/>
                  <a:pt x="896773" y="785794"/>
                  <a:pt x="895529" y="787040"/>
                </a:cubicBezTo>
                <a:cubicBezTo>
                  <a:pt x="895529" y="787040"/>
                  <a:pt x="895529" y="788285"/>
                  <a:pt x="894285" y="788285"/>
                </a:cubicBezTo>
                <a:cubicBezTo>
                  <a:pt x="893042" y="788285"/>
                  <a:pt x="891798" y="789530"/>
                  <a:pt x="890554" y="790775"/>
                </a:cubicBezTo>
                <a:cubicBezTo>
                  <a:pt x="888066" y="793266"/>
                  <a:pt x="886823" y="795757"/>
                  <a:pt x="886823" y="798247"/>
                </a:cubicBezTo>
                <a:cubicBezTo>
                  <a:pt x="885579" y="803229"/>
                  <a:pt x="885579" y="809455"/>
                  <a:pt x="891798" y="815682"/>
                </a:cubicBezTo>
                <a:lnTo>
                  <a:pt x="893042" y="816927"/>
                </a:lnTo>
                <a:cubicBezTo>
                  <a:pt x="893042" y="816927"/>
                  <a:pt x="894285" y="816927"/>
                  <a:pt x="895529" y="818172"/>
                </a:cubicBezTo>
                <a:cubicBezTo>
                  <a:pt x="902992" y="823154"/>
                  <a:pt x="909211" y="829380"/>
                  <a:pt x="914186" y="836852"/>
                </a:cubicBezTo>
                <a:lnTo>
                  <a:pt x="919161" y="840588"/>
                </a:lnTo>
                <a:lnTo>
                  <a:pt x="916674" y="840588"/>
                </a:lnTo>
                <a:cubicBezTo>
                  <a:pt x="919161" y="845569"/>
                  <a:pt x="920405" y="850551"/>
                  <a:pt x="921649" y="854287"/>
                </a:cubicBezTo>
                <a:cubicBezTo>
                  <a:pt x="921649" y="859268"/>
                  <a:pt x="921649" y="863004"/>
                  <a:pt x="921649" y="866740"/>
                </a:cubicBezTo>
                <a:cubicBezTo>
                  <a:pt x="921649" y="875457"/>
                  <a:pt x="919161" y="884174"/>
                  <a:pt x="914186" y="891646"/>
                </a:cubicBezTo>
                <a:cubicBezTo>
                  <a:pt x="912942" y="892891"/>
                  <a:pt x="912942" y="894137"/>
                  <a:pt x="912942" y="894137"/>
                </a:cubicBezTo>
                <a:cubicBezTo>
                  <a:pt x="912942" y="894137"/>
                  <a:pt x="912942" y="895382"/>
                  <a:pt x="911698" y="895382"/>
                </a:cubicBezTo>
                <a:cubicBezTo>
                  <a:pt x="911698" y="896627"/>
                  <a:pt x="910455" y="897873"/>
                  <a:pt x="909211" y="899118"/>
                </a:cubicBezTo>
                <a:cubicBezTo>
                  <a:pt x="907967" y="900363"/>
                  <a:pt x="906723" y="901609"/>
                  <a:pt x="906723" y="902854"/>
                </a:cubicBezTo>
                <a:cubicBezTo>
                  <a:pt x="905480" y="905344"/>
                  <a:pt x="905480" y="906590"/>
                  <a:pt x="905480" y="907835"/>
                </a:cubicBezTo>
                <a:lnTo>
                  <a:pt x="905480" y="909080"/>
                </a:lnTo>
                <a:cubicBezTo>
                  <a:pt x="905480" y="914062"/>
                  <a:pt x="906723" y="917798"/>
                  <a:pt x="906723" y="919043"/>
                </a:cubicBezTo>
                <a:cubicBezTo>
                  <a:pt x="909211" y="921534"/>
                  <a:pt x="914186" y="930251"/>
                  <a:pt x="926624" y="927760"/>
                </a:cubicBezTo>
                <a:cubicBezTo>
                  <a:pt x="929112" y="927760"/>
                  <a:pt x="932843" y="927760"/>
                  <a:pt x="935330" y="927760"/>
                </a:cubicBezTo>
                <a:cubicBezTo>
                  <a:pt x="947768" y="927760"/>
                  <a:pt x="960206" y="930251"/>
                  <a:pt x="970157" y="938968"/>
                </a:cubicBezTo>
                <a:cubicBezTo>
                  <a:pt x="981351" y="948931"/>
                  <a:pt x="988813" y="965120"/>
                  <a:pt x="988813" y="980063"/>
                </a:cubicBezTo>
                <a:cubicBezTo>
                  <a:pt x="988813" y="992517"/>
                  <a:pt x="997520" y="996252"/>
                  <a:pt x="1000008" y="997498"/>
                </a:cubicBezTo>
                <a:cubicBezTo>
                  <a:pt x="1002495" y="997498"/>
                  <a:pt x="1012445" y="1001234"/>
                  <a:pt x="1019908" y="992517"/>
                </a:cubicBezTo>
                <a:cubicBezTo>
                  <a:pt x="1029859" y="980063"/>
                  <a:pt x="1044784" y="972592"/>
                  <a:pt x="1060953" y="972592"/>
                </a:cubicBezTo>
                <a:cubicBezTo>
                  <a:pt x="1077123" y="972592"/>
                  <a:pt x="1090804" y="980063"/>
                  <a:pt x="1101998" y="992517"/>
                </a:cubicBezTo>
                <a:cubicBezTo>
                  <a:pt x="1108217" y="1001234"/>
                  <a:pt x="1118168" y="997498"/>
                  <a:pt x="1121899" y="997498"/>
                </a:cubicBezTo>
                <a:cubicBezTo>
                  <a:pt x="1124387" y="996252"/>
                  <a:pt x="1133093" y="992517"/>
                  <a:pt x="1133093" y="980063"/>
                </a:cubicBezTo>
                <a:cubicBezTo>
                  <a:pt x="1133093" y="965120"/>
                  <a:pt x="1140556" y="948931"/>
                  <a:pt x="1151750" y="938968"/>
                </a:cubicBezTo>
                <a:cubicBezTo>
                  <a:pt x="1164188" y="929005"/>
                  <a:pt x="1180357" y="925270"/>
                  <a:pt x="1195283" y="927760"/>
                </a:cubicBezTo>
                <a:cubicBezTo>
                  <a:pt x="1206477" y="930251"/>
                  <a:pt x="1212696" y="921534"/>
                  <a:pt x="1213939" y="919043"/>
                </a:cubicBezTo>
                <a:cubicBezTo>
                  <a:pt x="1216427" y="916552"/>
                  <a:pt x="1220158" y="907835"/>
                  <a:pt x="1212696" y="899118"/>
                </a:cubicBezTo>
                <a:cubicBezTo>
                  <a:pt x="1202745" y="886665"/>
                  <a:pt x="1197770" y="870476"/>
                  <a:pt x="1200258" y="855532"/>
                </a:cubicBezTo>
                <a:cubicBezTo>
                  <a:pt x="1202745" y="839343"/>
                  <a:pt x="1212696" y="825644"/>
                  <a:pt x="1226377" y="818172"/>
                </a:cubicBezTo>
                <a:cubicBezTo>
                  <a:pt x="1236328" y="813191"/>
                  <a:pt x="1235084" y="803229"/>
                  <a:pt x="1235084" y="799493"/>
                </a:cubicBezTo>
                <a:cubicBezTo>
                  <a:pt x="1235084" y="797002"/>
                  <a:pt x="1232596" y="787040"/>
                  <a:pt x="1220158" y="785794"/>
                </a:cubicBezTo>
                <a:cubicBezTo>
                  <a:pt x="1205233" y="782058"/>
                  <a:pt x="1191551" y="773341"/>
                  <a:pt x="1182845" y="759642"/>
                </a:cubicBezTo>
                <a:cubicBezTo>
                  <a:pt x="1175382" y="745944"/>
                  <a:pt x="1174138" y="729755"/>
                  <a:pt x="1180357" y="714811"/>
                </a:cubicBezTo>
                <a:cubicBezTo>
                  <a:pt x="1184088" y="703603"/>
                  <a:pt x="1176626" y="696131"/>
                  <a:pt x="1175382" y="694886"/>
                </a:cubicBezTo>
                <a:cubicBezTo>
                  <a:pt x="1172894" y="692395"/>
                  <a:pt x="1164188" y="687414"/>
                  <a:pt x="1154238" y="693640"/>
                </a:cubicBezTo>
                <a:cubicBezTo>
                  <a:pt x="1140556" y="701112"/>
                  <a:pt x="1124387" y="702358"/>
                  <a:pt x="1109461" y="697376"/>
                </a:cubicBezTo>
                <a:cubicBezTo>
                  <a:pt x="1094536" y="692395"/>
                  <a:pt x="1083341" y="679942"/>
                  <a:pt x="1077123" y="664998"/>
                </a:cubicBezTo>
                <a:cubicBezTo>
                  <a:pt x="1073391" y="655036"/>
                  <a:pt x="1064685" y="652545"/>
                  <a:pt x="1060953" y="652545"/>
                </a:cubicBezTo>
                <a:close/>
                <a:moveTo>
                  <a:pt x="132829" y="620959"/>
                </a:moveTo>
                <a:lnTo>
                  <a:pt x="481392" y="620959"/>
                </a:lnTo>
                <a:cubicBezTo>
                  <a:pt x="491351" y="620959"/>
                  <a:pt x="498820" y="630243"/>
                  <a:pt x="498820" y="639528"/>
                </a:cubicBezTo>
                <a:cubicBezTo>
                  <a:pt x="498820" y="650139"/>
                  <a:pt x="491351" y="658097"/>
                  <a:pt x="481392" y="658097"/>
                </a:cubicBezTo>
                <a:lnTo>
                  <a:pt x="132829" y="658097"/>
                </a:lnTo>
                <a:cubicBezTo>
                  <a:pt x="122870" y="658097"/>
                  <a:pt x="115401" y="650139"/>
                  <a:pt x="115401" y="639528"/>
                </a:cubicBezTo>
                <a:cubicBezTo>
                  <a:pt x="115401" y="630243"/>
                  <a:pt x="122870" y="620959"/>
                  <a:pt x="132829" y="620959"/>
                </a:cubicBezTo>
                <a:close/>
                <a:moveTo>
                  <a:pt x="132867" y="538529"/>
                </a:moveTo>
                <a:lnTo>
                  <a:pt x="327486" y="538529"/>
                </a:lnTo>
                <a:cubicBezTo>
                  <a:pt x="337466" y="538529"/>
                  <a:pt x="344952" y="547505"/>
                  <a:pt x="344952" y="556480"/>
                </a:cubicBezTo>
                <a:cubicBezTo>
                  <a:pt x="344952" y="566739"/>
                  <a:pt x="337466" y="575714"/>
                  <a:pt x="327486" y="575714"/>
                </a:cubicBezTo>
                <a:lnTo>
                  <a:pt x="132867" y="575714"/>
                </a:lnTo>
                <a:cubicBezTo>
                  <a:pt x="122887" y="575714"/>
                  <a:pt x="115401" y="566739"/>
                  <a:pt x="115401" y="556480"/>
                </a:cubicBezTo>
                <a:cubicBezTo>
                  <a:pt x="115401" y="547505"/>
                  <a:pt x="122887" y="538529"/>
                  <a:pt x="132867" y="538529"/>
                </a:cubicBezTo>
                <a:close/>
                <a:moveTo>
                  <a:pt x="641796" y="536731"/>
                </a:moveTo>
                <a:cubicBezTo>
                  <a:pt x="626871" y="536731"/>
                  <a:pt x="614433" y="549184"/>
                  <a:pt x="614433" y="564128"/>
                </a:cubicBezTo>
                <a:lnTo>
                  <a:pt x="614433" y="753416"/>
                </a:lnTo>
                <a:cubicBezTo>
                  <a:pt x="614433" y="785794"/>
                  <a:pt x="640552" y="810701"/>
                  <a:pt x="671647" y="810701"/>
                </a:cubicBezTo>
                <a:lnTo>
                  <a:pt x="851997" y="810701"/>
                </a:lnTo>
                <a:cubicBezTo>
                  <a:pt x="851997" y="809455"/>
                  <a:pt x="851997" y="809455"/>
                  <a:pt x="851997" y="808210"/>
                </a:cubicBezTo>
                <a:cubicBezTo>
                  <a:pt x="851997" y="806965"/>
                  <a:pt x="850753" y="805719"/>
                  <a:pt x="850753" y="803229"/>
                </a:cubicBezTo>
                <a:cubicBezTo>
                  <a:pt x="850753" y="803229"/>
                  <a:pt x="850753" y="801983"/>
                  <a:pt x="851997" y="800738"/>
                </a:cubicBezTo>
                <a:cubicBezTo>
                  <a:pt x="851997" y="799493"/>
                  <a:pt x="851997" y="798247"/>
                  <a:pt x="851997" y="795757"/>
                </a:cubicBezTo>
                <a:cubicBezTo>
                  <a:pt x="851997" y="794511"/>
                  <a:pt x="851997" y="794511"/>
                  <a:pt x="851997" y="793266"/>
                </a:cubicBezTo>
                <a:lnTo>
                  <a:pt x="851997" y="792021"/>
                </a:lnTo>
                <a:cubicBezTo>
                  <a:pt x="851997" y="790775"/>
                  <a:pt x="853240" y="788285"/>
                  <a:pt x="853240" y="787040"/>
                </a:cubicBezTo>
                <a:cubicBezTo>
                  <a:pt x="854484" y="787040"/>
                  <a:pt x="854484" y="787040"/>
                  <a:pt x="854484" y="787040"/>
                </a:cubicBezTo>
                <a:cubicBezTo>
                  <a:pt x="854484" y="785794"/>
                  <a:pt x="854484" y="784549"/>
                  <a:pt x="855728" y="782058"/>
                </a:cubicBezTo>
                <a:lnTo>
                  <a:pt x="855728" y="779568"/>
                </a:lnTo>
                <a:cubicBezTo>
                  <a:pt x="856972" y="778322"/>
                  <a:pt x="856972" y="777077"/>
                  <a:pt x="858215" y="775832"/>
                </a:cubicBezTo>
                <a:cubicBezTo>
                  <a:pt x="859459" y="774586"/>
                  <a:pt x="859459" y="773341"/>
                  <a:pt x="859459" y="773341"/>
                </a:cubicBezTo>
                <a:cubicBezTo>
                  <a:pt x="861947" y="772095"/>
                  <a:pt x="861947" y="770850"/>
                  <a:pt x="863191" y="769605"/>
                </a:cubicBezTo>
                <a:cubicBezTo>
                  <a:pt x="863191" y="768359"/>
                  <a:pt x="864434" y="768359"/>
                  <a:pt x="865678" y="767114"/>
                </a:cubicBezTo>
                <a:cubicBezTo>
                  <a:pt x="865678" y="765869"/>
                  <a:pt x="866922" y="764623"/>
                  <a:pt x="868166" y="764623"/>
                </a:cubicBezTo>
                <a:cubicBezTo>
                  <a:pt x="869410" y="763378"/>
                  <a:pt x="869410" y="762133"/>
                  <a:pt x="870653" y="762133"/>
                </a:cubicBezTo>
                <a:cubicBezTo>
                  <a:pt x="871897" y="760887"/>
                  <a:pt x="873141" y="759642"/>
                  <a:pt x="874385" y="759642"/>
                </a:cubicBezTo>
                <a:cubicBezTo>
                  <a:pt x="875629" y="758397"/>
                  <a:pt x="875629" y="758397"/>
                  <a:pt x="876872" y="757152"/>
                </a:cubicBezTo>
                <a:cubicBezTo>
                  <a:pt x="878116" y="757152"/>
                  <a:pt x="879360" y="755906"/>
                  <a:pt x="880604" y="755906"/>
                </a:cubicBezTo>
                <a:cubicBezTo>
                  <a:pt x="881848" y="754661"/>
                  <a:pt x="883091" y="754661"/>
                  <a:pt x="884335" y="754661"/>
                </a:cubicBezTo>
                <a:cubicBezTo>
                  <a:pt x="885579" y="753416"/>
                  <a:pt x="886823" y="752170"/>
                  <a:pt x="886823" y="752170"/>
                </a:cubicBezTo>
                <a:cubicBezTo>
                  <a:pt x="890554" y="752170"/>
                  <a:pt x="893042" y="750925"/>
                  <a:pt x="895529" y="750925"/>
                </a:cubicBezTo>
                <a:cubicBezTo>
                  <a:pt x="900504" y="749680"/>
                  <a:pt x="905480" y="745944"/>
                  <a:pt x="907967" y="742208"/>
                </a:cubicBezTo>
                <a:cubicBezTo>
                  <a:pt x="910455" y="737226"/>
                  <a:pt x="911698" y="732245"/>
                  <a:pt x="909211" y="727264"/>
                </a:cubicBezTo>
                <a:cubicBezTo>
                  <a:pt x="907967" y="723528"/>
                  <a:pt x="906723" y="721037"/>
                  <a:pt x="906723" y="718547"/>
                </a:cubicBezTo>
                <a:lnTo>
                  <a:pt x="906723" y="717301"/>
                </a:lnTo>
                <a:cubicBezTo>
                  <a:pt x="906723" y="714811"/>
                  <a:pt x="905480" y="712320"/>
                  <a:pt x="905480" y="709830"/>
                </a:cubicBezTo>
                <a:cubicBezTo>
                  <a:pt x="905480" y="703603"/>
                  <a:pt x="906723" y="697376"/>
                  <a:pt x="907967" y="692395"/>
                </a:cubicBezTo>
                <a:cubicBezTo>
                  <a:pt x="909211" y="689904"/>
                  <a:pt x="909211" y="687414"/>
                  <a:pt x="911698" y="684923"/>
                </a:cubicBezTo>
                <a:cubicBezTo>
                  <a:pt x="911698" y="684923"/>
                  <a:pt x="911698" y="684923"/>
                  <a:pt x="911698" y="683678"/>
                </a:cubicBezTo>
                <a:cubicBezTo>
                  <a:pt x="912942" y="682433"/>
                  <a:pt x="912942" y="679942"/>
                  <a:pt x="914186" y="678697"/>
                </a:cubicBezTo>
                <a:cubicBezTo>
                  <a:pt x="915430" y="678697"/>
                  <a:pt x="916674" y="677451"/>
                  <a:pt x="916674" y="676206"/>
                </a:cubicBezTo>
                <a:cubicBezTo>
                  <a:pt x="917917" y="674961"/>
                  <a:pt x="919161" y="673715"/>
                  <a:pt x="920405" y="672470"/>
                </a:cubicBezTo>
                <a:cubicBezTo>
                  <a:pt x="920405" y="671225"/>
                  <a:pt x="921649" y="671225"/>
                  <a:pt x="921649" y="669979"/>
                </a:cubicBezTo>
                <a:cubicBezTo>
                  <a:pt x="922893" y="668734"/>
                  <a:pt x="924136" y="667489"/>
                  <a:pt x="925380" y="667489"/>
                </a:cubicBezTo>
                <a:cubicBezTo>
                  <a:pt x="925380" y="667489"/>
                  <a:pt x="925380" y="667489"/>
                  <a:pt x="926624" y="666243"/>
                </a:cubicBezTo>
                <a:cubicBezTo>
                  <a:pt x="926624" y="666243"/>
                  <a:pt x="926624" y="666243"/>
                  <a:pt x="927868" y="664998"/>
                </a:cubicBezTo>
                <a:lnTo>
                  <a:pt x="927868" y="564128"/>
                </a:lnTo>
                <a:cubicBezTo>
                  <a:pt x="927868" y="549184"/>
                  <a:pt x="915430" y="536731"/>
                  <a:pt x="900504" y="536731"/>
                </a:cubicBezTo>
                <a:close/>
                <a:moveTo>
                  <a:pt x="150499" y="189288"/>
                </a:moveTo>
                <a:lnTo>
                  <a:pt x="150499" y="422162"/>
                </a:lnTo>
                <a:cubicBezTo>
                  <a:pt x="150499" y="423407"/>
                  <a:pt x="151743" y="424652"/>
                  <a:pt x="152986" y="424652"/>
                </a:cubicBezTo>
                <a:lnTo>
                  <a:pt x="925380" y="424652"/>
                </a:lnTo>
                <a:cubicBezTo>
                  <a:pt x="926624" y="424652"/>
                  <a:pt x="927868" y="423407"/>
                  <a:pt x="927868" y="422162"/>
                </a:cubicBezTo>
                <a:lnTo>
                  <a:pt x="927868" y="189288"/>
                </a:lnTo>
                <a:close/>
                <a:moveTo>
                  <a:pt x="34826" y="189288"/>
                </a:moveTo>
                <a:lnTo>
                  <a:pt x="34826" y="866740"/>
                </a:lnTo>
                <a:cubicBezTo>
                  <a:pt x="34826" y="877948"/>
                  <a:pt x="44776" y="889155"/>
                  <a:pt x="58458" y="889155"/>
                </a:cubicBezTo>
                <a:lnTo>
                  <a:pt x="874385" y="889155"/>
                </a:lnTo>
                <a:cubicBezTo>
                  <a:pt x="875629" y="887910"/>
                  <a:pt x="875629" y="886665"/>
                  <a:pt x="875629" y="886665"/>
                </a:cubicBezTo>
                <a:cubicBezTo>
                  <a:pt x="876872" y="884174"/>
                  <a:pt x="878116" y="884174"/>
                  <a:pt x="878116" y="881683"/>
                </a:cubicBezTo>
                <a:cubicBezTo>
                  <a:pt x="879360" y="880438"/>
                  <a:pt x="881848" y="877948"/>
                  <a:pt x="883091" y="875457"/>
                </a:cubicBezTo>
                <a:cubicBezTo>
                  <a:pt x="886823" y="871721"/>
                  <a:pt x="888066" y="866740"/>
                  <a:pt x="886823" y="860513"/>
                </a:cubicBezTo>
                <a:cubicBezTo>
                  <a:pt x="885579" y="856777"/>
                  <a:pt x="883091" y="851796"/>
                  <a:pt x="878116" y="849305"/>
                </a:cubicBezTo>
                <a:cubicBezTo>
                  <a:pt x="876872" y="848060"/>
                  <a:pt x="875629" y="846815"/>
                  <a:pt x="874385" y="846815"/>
                </a:cubicBezTo>
                <a:cubicBezTo>
                  <a:pt x="873141" y="846815"/>
                  <a:pt x="871897" y="846815"/>
                  <a:pt x="869410" y="846815"/>
                </a:cubicBezTo>
                <a:lnTo>
                  <a:pt x="671647" y="846815"/>
                </a:lnTo>
                <a:cubicBezTo>
                  <a:pt x="620652" y="846815"/>
                  <a:pt x="579606" y="805719"/>
                  <a:pt x="579606" y="753416"/>
                </a:cubicBezTo>
                <a:lnTo>
                  <a:pt x="579606" y="564128"/>
                </a:lnTo>
                <a:cubicBezTo>
                  <a:pt x="579606" y="529259"/>
                  <a:pt x="606970" y="501862"/>
                  <a:pt x="641796" y="501862"/>
                </a:cubicBezTo>
                <a:lnTo>
                  <a:pt x="900504" y="501862"/>
                </a:lnTo>
                <a:cubicBezTo>
                  <a:pt x="934087" y="501862"/>
                  <a:pt x="962694" y="529259"/>
                  <a:pt x="962694" y="564128"/>
                </a:cubicBezTo>
                <a:lnTo>
                  <a:pt x="962694" y="655036"/>
                </a:lnTo>
                <a:cubicBezTo>
                  <a:pt x="970157" y="656281"/>
                  <a:pt x="977619" y="658772"/>
                  <a:pt x="985082" y="662508"/>
                </a:cubicBezTo>
                <a:cubicBezTo>
                  <a:pt x="990057" y="666243"/>
                  <a:pt x="995032" y="666243"/>
                  <a:pt x="1000008" y="664998"/>
                </a:cubicBezTo>
                <a:cubicBezTo>
                  <a:pt x="1004983" y="662508"/>
                  <a:pt x="1008714" y="658772"/>
                  <a:pt x="1011202" y="653790"/>
                </a:cubicBezTo>
                <a:cubicBezTo>
                  <a:pt x="1012445" y="650054"/>
                  <a:pt x="1013689" y="646318"/>
                  <a:pt x="1016177" y="643828"/>
                </a:cubicBezTo>
                <a:cubicBezTo>
                  <a:pt x="1016177" y="642583"/>
                  <a:pt x="1016177" y="642583"/>
                  <a:pt x="1017421" y="641337"/>
                </a:cubicBezTo>
                <a:cubicBezTo>
                  <a:pt x="1018664" y="638847"/>
                  <a:pt x="1021152" y="636356"/>
                  <a:pt x="1022396" y="633865"/>
                </a:cubicBezTo>
                <a:cubicBezTo>
                  <a:pt x="1023640" y="633865"/>
                  <a:pt x="1023640" y="632620"/>
                  <a:pt x="1023640" y="632620"/>
                </a:cubicBezTo>
                <a:cubicBezTo>
                  <a:pt x="1026127" y="631375"/>
                  <a:pt x="1028615" y="628884"/>
                  <a:pt x="1032346" y="627639"/>
                </a:cubicBezTo>
                <a:cubicBezTo>
                  <a:pt x="1032346" y="626393"/>
                  <a:pt x="1033590" y="625148"/>
                  <a:pt x="1034834" y="625148"/>
                </a:cubicBezTo>
                <a:cubicBezTo>
                  <a:pt x="1036077" y="623903"/>
                  <a:pt x="1039809" y="622657"/>
                  <a:pt x="1042296" y="621412"/>
                </a:cubicBezTo>
                <a:cubicBezTo>
                  <a:pt x="1042296" y="621412"/>
                  <a:pt x="1042296" y="621412"/>
                  <a:pt x="1043540" y="621412"/>
                </a:cubicBezTo>
                <a:lnTo>
                  <a:pt x="1043540" y="189288"/>
                </a:lnTo>
                <a:lnTo>
                  <a:pt x="962694" y="189288"/>
                </a:lnTo>
                <a:lnTo>
                  <a:pt x="962694" y="422162"/>
                </a:lnTo>
                <a:cubicBezTo>
                  <a:pt x="962694" y="443332"/>
                  <a:pt x="946525" y="459521"/>
                  <a:pt x="925380" y="459521"/>
                </a:cubicBezTo>
                <a:lnTo>
                  <a:pt x="152986" y="459521"/>
                </a:lnTo>
                <a:cubicBezTo>
                  <a:pt x="133086" y="459521"/>
                  <a:pt x="115673" y="443332"/>
                  <a:pt x="115673" y="422162"/>
                </a:cubicBezTo>
                <a:lnTo>
                  <a:pt x="115673" y="189288"/>
                </a:lnTo>
                <a:close/>
                <a:moveTo>
                  <a:pt x="947922" y="76933"/>
                </a:moveTo>
                <a:cubicBezTo>
                  <a:pt x="957538" y="76933"/>
                  <a:pt x="965952" y="85348"/>
                  <a:pt x="965952" y="94965"/>
                </a:cubicBezTo>
                <a:cubicBezTo>
                  <a:pt x="965952" y="105784"/>
                  <a:pt x="957538" y="114199"/>
                  <a:pt x="947922" y="114199"/>
                </a:cubicBezTo>
                <a:cubicBezTo>
                  <a:pt x="937103" y="114199"/>
                  <a:pt x="928689" y="105784"/>
                  <a:pt x="928689" y="94965"/>
                </a:cubicBezTo>
                <a:cubicBezTo>
                  <a:pt x="928689" y="85348"/>
                  <a:pt x="937103" y="76933"/>
                  <a:pt x="947922" y="76933"/>
                </a:cubicBezTo>
                <a:close/>
                <a:moveTo>
                  <a:pt x="870369" y="76933"/>
                </a:moveTo>
                <a:cubicBezTo>
                  <a:pt x="881537" y="76933"/>
                  <a:pt x="888981" y="85348"/>
                  <a:pt x="888981" y="94965"/>
                </a:cubicBezTo>
                <a:cubicBezTo>
                  <a:pt x="888981" y="105784"/>
                  <a:pt x="881537" y="114199"/>
                  <a:pt x="870369" y="114199"/>
                </a:cubicBezTo>
                <a:cubicBezTo>
                  <a:pt x="860443" y="114199"/>
                  <a:pt x="851757" y="105784"/>
                  <a:pt x="851757" y="94965"/>
                </a:cubicBezTo>
                <a:cubicBezTo>
                  <a:pt x="851757" y="85348"/>
                  <a:pt x="860443" y="76933"/>
                  <a:pt x="870369" y="76933"/>
                </a:cubicBezTo>
                <a:close/>
                <a:moveTo>
                  <a:pt x="793436" y="76933"/>
                </a:moveTo>
                <a:cubicBezTo>
                  <a:pt x="803363" y="76933"/>
                  <a:pt x="812048" y="85348"/>
                  <a:pt x="812048" y="94965"/>
                </a:cubicBezTo>
                <a:cubicBezTo>
                  <a:pt x="812048" y="105784"/>
                  <a:pt x="803363" y="114199"/>
                  <a:pt x="793436" y="114199"/>
                </a:cubicBezTo>
                <a:cubicBezTo>
                  <a:pt x="783510" y="114199"/>
                  <a:pt x="774824" y="105784"/>
                  <a:pt x="774824" y="94965"/>
                </a:cubicBezTo>
                <a:cubicBezTo>
                  <a:pt x="774824" y="85348"/>
                  <a:pt x="783510" y="76933"/>
                  <a:pt x="793436" y="76933"/>
                </a:cubicBezTo>
                <a:close/>
                <a:moveTo>
                  <a:pt x="133058" y="76933"/>
                </a:moveTo>
                <a:lnTo>
                  <a:pt x="250348" y="76933"/>
                </a:lnTo>
                <a:cubicBezTo>
                  <a:pt x="260438" y="76933"/>
                  <a:pt x="268005" y="85909"/>
                  <a:pt x="268005" y="94884"/>
                </a:cubicBezTo>
                <a:cubicBezTo>
                  <a:pt x="268005" y="105143"/>
                  <a:pt x="260438" y="114118"/>
                  <a:pt x="250348" y="114118"/>
                </a:cubicBezTo>
                <a:lnTo>
                  <a:pt x="133058" y="114118"/>
                </a:lnTo>
                <a:cubicBezTo>
                  <a:pt x="122968" y="114118"/>
                  <a:pt x="115401" y="105143"/>
                  <a:pt x="115401" y="94884"/>
                </a:cubicBezTo>
                <a:cubicBezTo>
                  <a:pt x="115401" y="85909"/>
                  <a:pt x="122968" y="76933"/>
                  <a:pt x="133058" y="76933"/>
                </a:cubicBezTo>
                <a:close/>
                <a:moveTo>
                  <a:pt x="58458" y="33623"/>
                </a:moveTo>
                <a:cubicBezTo>
                  <a:pt x="44776" y="33623"/>
                  <a:pt x="34826" y="44831"/>
                  <a:pt x="34826" y="57284"/>
                </a:cubicBezTo>
                <a:lnTo>
                  <a:pt x="34826" y="154419"/>
                </a:lnTo>
                <a:lnTo>
                  <a:pt x="115673" y="154419"/>
                </a:lnTo>
                <a:lnTo>
                  <a:pt x="962694" y="154419"/>
                </a:lnTo>
                <a:lnTo>
                  <a:pt x="1043540" y="154419"/>
                </a:lnTo>
                <a:lnTo>
                  <a:pt x="1043540" y="57284"/>
                </a:lnTo>
                <a:cubicBezTo>
                  <a:pt x="1043540" y="44831"/>
                  <a:pt x="1033590" y="33623"/>
                  <a:pt x="1019908" y="33623"/>
                </a:cubicBezTo>
                <a:close/>
                <a:moveTo>
                  <a:pt x="58458" y="0"/>
                </a:moveTo>
                <a:lnTo>
                  <a:pt x="1019908" y="0"/>
                </a:lnTo>
                <a:cubicBezTo>
                  <a:pt x="1052247" y="0"/>
                  <a:pt x="1078366" y="24906"/>
                  <a:pt x="1078366" y="57284"/>
                </a:cubicBezTo>
                <a:lnTo>
                  <a:pt x="1078366" y="621412"/>
                </a:lnTo>
                <a:cubicBezTo>
                  <a:pt x="1093292" y="626393"/>
                  <a:pt x="1104486" y="637601"/>
                  <a:pt x="1110705" y="653790"/>
                </a:cubicBezTo>
                <a:cubicBezTo>
                  <a:pt x="1113192" y="658772"/>
                  <a:pt x="1116924" y="662508"/>
                  <a:pt x="1120655" y="664998"/>
                </a:cubicBezTo>
                <a:cubicBezTo>
                  <a:pt x="1126874" y="666243"/>
                  <a:pt x="1131849" y="666243"/>
                  <a:pt x="1135581" y="662508"/>
                </a:cubicBezTo>
                <a:cubicBezTo>
                  <a:pt x="1155481" y="651300"/>
                  <a:pt x="1179113" y="652545"/>
                  <a:pt x="1196526" y="667489"/>
                </a:cubicBezTo>
                <a:cubicBezTo>
                  <a:pt x="1213939" y="682433"/>
                  <a:pt x="1220158" y="706094"/>
                  <a:pt x="1212696" y="727264"/>
                </a:cubicBezTo>
                <a:cubicBezTo>
                  <a:pt x="1211452" y="732245"/>
                  <a:pt x="1211452" y="737226"/>
                  <a:pt x="1213939" y="742208"/>
                </a:cubicBezTo>
                <a:cubicBezTo>
                  <a:pt x="1216427" y="745944"/>
                  <a:pt x="1221402" y="749680"/>
                  <a:pt x="1226377" y="750925"/>
                </a:cubicBezTo>
                <a:cubicBezTo>
                  <a:pt x="1248766" y="754661"/>
                  <a:pt x="1264935" y="770850"/>
                  <a:pt x="1269910" y="793266"/>
                </a:cubicBezTo>
                <a:cubicBezTo>
                  <a:pt x="1273641" y="815682"/>
                  <a:pt x="1263691" y="838097"/>
                  <a:pt x="1243790" y="849305"/>
                </a:cubicBezTo>
                <a:cubicBezTo>
                  <a:pt x="1238815" y="851796"/>
                  <a:pt x="1235084" y="856777"/>
                  <a:pt x="1235084" y="860513"/>
                </a:cubicBezTo>
                <a:cubicBezTo>
                  <a:pt x="1233840" y="866740"/>
                  <a:pt x="1235084" y="871721"/>
                  <a:pt x="1238815" y="875457"/>
                </a:cubicBezTo>
                <a:cubicBezTo>
                  <a:pt x="1253741" y="892891"/>
                  <a:pt x="1254985" y="916552"/>
                  <a:pt x="1243790" y="936477"/>
                </a:cubicBezTo>
                <a:cubicBezTo>
                  <a:pt x="1233840" y="956402"/>
                  <a:pt x="1211452" y="966365"/>
                  <a:pt x="1189064" y="962629"/>
                </a:cubicBezTo>
                <a:cubicBezTo>
                  <a:pt x="1184088" y="961384"/>
                  <a:pt x="1179113" y="962629"/>
                  <a:pt x="1174138" y="966365"/>
                </a:cubicBezTo>
                <a:cubicBezTo>
                  <a:pt x="1170407" y="970101"/>
                  <a:pt x="1167919" y="973837"/>
                  <a:pt x="1167919" y="980063"/>
                </a:cubicBezTo>
                <a:cubicBezTo>
                  <a:pt x="1167919" y="1002479"/>
                  <a:pt x="1154238" y="1022404"/>
                  <a:pt x="1133093" y="1029876"/>
                </a:cubicBezTo>
                <a:cubicBezTo>
                  <a:pt x="1111949" y="1037348"/>
                  <a:pt x="1089560" y="1031121"/>
                  <a:pt x="1074635" y="1013687"/>
                </a:cubicBezTo>
                <a:cubicBezTo>
                  <a:pt x="1068416" y="1004970"/>
                  <a:pt x="1054734" y="1004970"/>
                  <a:pt x="1047272" y="1013687"/>
                </a:cubicBezTo>
                <a:cubicBezTo>
                  <a:pt x="1036077" y="1026140"/>
                  <a:pt x="1022396" y="1032367"/>
                  <a:pt x="1006227" y="1032367"/>
                </a:cubicBezTo>
                <a:cubicBezTo>
                  <a:pt x="1000008" y="1032367"/>
                  <a:pt x="995032" y="1032367"/>
                  <a:pt x="988813" y="1029876"/>
                </a:cubicBezTo>
                <a:cubicBezTo>
                  <a:pt x="967669" y="1022404"/>
                  <a:pt x="953987" y="1002479"/>
                  <a:pt x="953987" y="980063"/>
                </a:cubicBezTo>
                <a:cubicBezTo>
                  <a:pt x="953987" y="973837"/>
                  <a:pt x="951500" y="970101"/>
                  <a:pt x="947768" y="966365"/>
                </a:cubicBezTo>
                <a:cubicBezTo>
                  <a:pt x="942793" y="962629"/>
                  <a:pt x="937818" y="961384"/>
                  <a:pt x="932843" y="962629"/>
                </a:cubicBezTo>
                <a:cubicBezTo>
                  <a:pt x="910455" y="966365"/>
                  <a:pt x="888066" y="956402"/>
                  <a:pt x="878116" y="936477"/>
                </a:cubicBezTo>
                <a:cubicBezTo>
                  <a:pt x="874385" y="932741"/>
                  <a:pt x="873141" y="927760"/>
                  <a:pt x="871897" y="924024"/>
                </a:cubicBezTo>
                <a:lnTo>
                  <a:pt x="58458" y="924024"/>
                </a:lnTo>
                <a:cubicBezTo>
                  <a:pt x="26119" y="924024"/>
                  <a:pt x="0" y="897873"/>
                  <a:pt x="0" y="866740"/>
                </a:cubicBezTo>
                <a:lnTo>
                  <a:pt x="0" y="57284"/>
                </a:lnTo>
                <a:cubicBezTo>
                  <a:pt x="0" y="24906"/>
                  <a:pt x="26119" y="0"/>
                  <a:pt x="584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85" name="Freeform 484">
            <a:extLst>
              <a:ext uri="{FF2B5EF4-FFF2-40B4-BE49-F238E27FC236}">
                <a16:creationId xmlns:a16="http://schemas.microsoft.com/office/drawing/2014/main" id="{7222DCE9-944D-AC4E-BCCD-1DAED8EB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523" y="10369429"/>
            <a:ext cx="1187795" cy="823036"/>
          </a:xfrm>
          <a:custGeom>
            <a:avLst/>
            <a:gdLst>
              <a:gd name="connsiteX0" fmla="*/ 288167 w 1187795"/>
              <a:gd name="connsiteY0" fmla="*/ 210699 h 823036"/>
              <a:gd name="connsiteX1" fmla="*/ 36991 w 1187795"/>
              <a:gd name="connsiteY1" fmla="*/ 454143 h 823036"/>
              <a:gd name="connsiteX2" fmla="*/ 36991 w 1187795"/>
              <a:gd name="connsiteY2" fmla="*/ 469048 h 823036"/>
              <a:gd name="connsiteX3" fmla="*/ 288167 w 1187795"/>
              <a:gd name="connsiteY3" fmla="*/ 712492 h 823036"/>
              <a:gd name="connsiteX4" fmla="*/ 197396 w 1187795"/>
              <a:gd name="connsiteY4" fmla="*/ 461596 h 823036"/>
              <a:gd name="connsiteX5" fmla="*/ 288167 w 1187795"/>
              <a:gd name="connsiteY5" fmla="*/ 210699 h 823036"/>
              <a:gd name="connsiteX6" fmla="*/ 897452 w 1187795"/>
              <a:gd name="connsiteY6" fmla="*/ 209457 h 823036"/>
              <a:gd name="connsiteX7" fmla="*/ 988223 w 1187795"/>
              <a:gd name="connsiteY7" fmla="*/ 461596 h 823036"/>
              <a:gd name="connsiteX8" fmla="*/ 897452 w 1187795"/>
              <a:gd name="connsiteY8" fmla="*/ 713734 h 823036"/>
              <a:gd name="connsiteX9" fmla="*/ 1151114 w 1187795"/>
              <a:gd name="connsiteY9" fmla="*/ 469048 h 823036"/>
              <a:gd name="connsiteX10" fmla="*/ 1151114 w 1187795"/>
              <a:gd name="connsiteY10" fmla="*/ 454143 h 823036"/>
              <a:gd name="connsiteX11" fmla="*/ 897452 w 1187795"/>
              <a:gd name="connsiteY11" fmla="*/ 209457 h 823036"/>
              <a:gd name="connsiteX12" fmla="*/ 594930 w 1187795"/>
              <a:gd name="connsiteY12" fmla="*/ 208817 h 823036"/>
              <a:gd name="connsiteX13" fmla="*/ 755610 w 1187795"/>
              <a:gd name="connsiteY13" fmla="*/ 267342 h 823036"/>
              <a:gd name="connsiteX14" fmla="*/ 758101 w 1187795"/>
              <a:gd name="connsiteY14" fmla="*/ 292247 h 823036"/>
              <a:gd name="connsiteX15" fmla="*/ 734435 w 1187795"/>
              <a:gd name="connsiteY15" fmla="*/ 294737 h 823036"/>
              <a:gd name="connsiteX16" fmla="*/ 594930 w 1187795"/>
              <a:gd name="connsiteY16" fmla="*/ 243683 h 823036"/>
              <a:gd name="connsiteX17" fmla="*/ 378200 w 1187795"/>
              <a:gd name="connsiteY17" fmla="*/ 461596 h 823036"/>
              <a:gd name="connsiteX18" fmla="*/ 403111 w 1187795"/>
              <a:gd name="connsiteY18" fmla="*/ 563704 h 823036"/>
              <a:gd name="connsiteX19" fmla="*/ 571264 w 1187795"/>
              <a:gd name="connsiteY19" fmla="*/ 434201 h 823036"/>
              <a:gd name="connsiteX20" fmla="*/ 593685 w 1187795"/>
              <a:gd name="connsiteY20" fmla="*/ 435446 h 823036"/>
              <a:gd name="connsiteX21" fmla="*/ 618596 w 1187795"/>
              <a:gd name="connsiteY21" fmla="*/ 460351 h 823036"/>
              <a:gd name="connsiteX22" fmla="*/ 815397 w 1187795"/>
              <a:gd name="connsiteY22" fmla="*/ 297227 h 823036"/>
              <a:gd name="connsiteX23" fmla="*/ 805433 w 1187795"/>
              <a:gd name="connsiteY23" fmla="*/ 282285 h 823036"/>
              <a:gd name="connsiteX24" fmla="*/ 821625 w 1187795"/>
              <a:gd name="connsiteY24" fmla="*/ 264852 h 823036"/>
              <a:gd name="connsiteX25" fmla="*/ 858993 w 1187795"/>
              <a:gd name="connsiteY25" fmla="*/ 264852 h 823036"/>
              <a:gd name="connsiteX26" fmla="*/ 876431 w 1187795"/>
              <a:gd name="connsiteY26" fmla="*/ 282285 h 823036"/>
              <a:gd name="connsiteX27" fmla="*/ 876431 w 1187795"/>
              <a:gd name="connsiteY27" fmla="*/ 322132 h 823036"/>
              <a:gd name="connsiteX28" fmla="*/ 858993 w 1187795"/>
              <a:gd name="connsiteY28" fmla="*/ 339565 h 823036"/>
              <a:gd name="connsiteX29" fmla="*/ 841554 w 1187795"/>
              <a:gd name="connsiteY29" fmla="*/ 322132 h 823036"/>
              <a:gd name="connsiteX30" fmla="*/ 841554 w 1187795"/>
              <a:gd name="connsiteY30" fmla="*/ 320887 h 823036"/>
              <a:gd name="connsiteX31" fmla="*/ 628561 w 1187795"/>
              <a:gd name="connsiteY31" fmla="*/ 496462 h 823036"/>
              <a:gd name="connsiteX32" fmla="*/ 604895 w 1187795"/>
              <a:gd name="connsiteY32" fmla="*/ 496462 h 823036"/>
              <a:gd name="connsiteX33" fmla="*/ 579983 w 1187795"/>
              <a:gd name="connsiteY33" fmla="*/ 471558 h 823036"/>
              <a:gd name="connsiteX34" fmla="*/ 421795 w 1187795"/>
              <a:gd name="connsiteY34" fmla="*/ 593589 h 823036"/>
              <a:gd name="connsiteX35" fmla="*/ 594930 w 1187795"/>
              <a:gd name="connsiteY35" fmla="*/ 678264 h 823036"/>
              <a:gd name="connsiteX36" fmla="*/ 812906 w 1187795"/>
              <a:gd name="connsiteY36" fmla="*/ 461596 h 823036"/>
              <a:gd name="connsiteX37" fmla="*/ 801696 w 1187795"/>
              <a:gd name="connsiteY37" fmla="*/ 394354 h 823036"/>
              <a:gd name="connsiteX38" fmla="*/ 812906 w 1187795"/>
              <a:gd name="connsiteY38" fmla="*/ 373186 h 823036"/>
              <a:gd name="connsiteX39" fmla="*/ 835327 w 1187795"/>
              <a:gd name="connsiteY39" fmla="*/ 383147 h 823036"/>
              <a:gd name="connsiteX40" fmla="*/ 847782 w 1187795"/>
              <a:gd name="connsiteY40" fmla="*/ 461596 h 823036"/>
              <a:gd name="connsiteX41" fmla="*/ 594930 w 1187795"/>
              <a:gd name="connsiteY41" fmla="*/ 713130 h 823036"/>
              <a:gd name="connsiteX42" fmla="*/ 395638 w 1187795"/>
              <a:gd name="connsiteY42" fmla="*/ 614758 h 823036"/>
              <a:gd name="connsiteX43" fmla="*/ 347060 w 1187795"/>
              <a:gd name="connsiteY43" fmla="*/ 652114 h 823036"/>
              <a:gd name="connsiteX44" fmla="*/ 335850 w 1187795"/>
              <a:gd name="connsiteY44" fmla="*/ 654605 h 823036"/>
              <a:gd name="connsiteX45" fmla="*/ 322149 w 1187795"/>
              <a:gd name="connsiteY45" fmla="*/ 648378 h 823036"/>
              <a:gd name="connsiteX46" fmla="*/ 325885 w 1187795"/>
              <a:gd name="connsiteY46" fmla="*/ 623474 h 823036"/>
              <a:gd name="connsiteX47" fmla="*/ 375708 w 1187795"/>
              <a:gd name="connsiteY47" fmla="*/ 584872 h 823036"/>
              <a:gd name="connsiteX48" fmla="*/ 343323 w 1187795"/>
              <a:gd name="connsiteY48" fmla="*/ 461596 h 823036"/>
              <a:gd name="connsiteX49" fmla="*/ 594930 w 1187795"/>
              <a:gd name="connsiteY49" fmla="*/ 208817 h 823036"/>
              <a:gd name="connsiteX50" fmla="*/ 592810 w 1187795"/>
              <a:gd name="connsiteY50" fmla="*/ 133691 h 823036"/>
              <a:gd name="connsiteX51" fmla="*/ 380181 w 1187795"/>
              <a:gd name="connsiteY51" fmla="*/ 170953 h 823036"/>
              <a:gd name="connsiteX52" fmla="*/ 232212 w 1187795"/>
              <a:gd name="connsiteY52" fmla="*/ 461596 h 823036"/>
              <a:gd name="connsiteX53" fmla="*/ 380181 w 1187795"/>
              <a:gd name="connsiteY53" fmla="*/ 752238 h 823036"/>
              <a:gd name="connsiteX54" fmla="*/ 592810 w 1187795"/>
              <a:gd name="connsiteY54" fmla="*/ 788258 h 823036"/>
              <a:gd name="connsiteX55" fmla="*/ 805438 w 1187795"/>
              <a:gd name="connsiteY55" fmla="*/ 752238 h 823036"/>
              <a:gd name="connsiteX56" fmla="*/ 953407 w 1187795"/>
              <a:gd name="connsiteY56" fmla="*/ 461596 h 823036"/>
              <a:gd name="connsiteX57" fmla="*/ 806681 w 1187795"/>
              <a:gd name="connsiteY57" fmla="*/ 170953 h 823036"/>
              <a:gd name="connsiteX58" fmla="*/ 592810 w 1187795"/>
              <a:gd name="connsiteY58" fmla="*/ 133691 h 823036"/>
              <a:gd name="connsiteX59" fmla="*/ 592810 w 1187795"/>
              <a:gd name="connsiteY59" fmla="*/ 98913 h 823036"/>
              <a:gd name="connsiteX60" fmla="*/ 1182200 w 1187795"/>
              <a:gd name="connsiteY60" fmla="*/ 437996 h 823036"/>
              <a:gd name="connsiteX61" fmla="*/ 1182200 w 1187795"/>
              <a:gd name="connsiteY61" fmla="*/ 483953 h 823036"/>
              <a:gd name="connsiteX62" fmla="*/ 592810 w 1187795"/>
              <a:gd name="connsiteY62" fmla="*/ 823036 h 823036"/>
              <a:gd name="connsiteX63" fmla="*/ 4662 w 1187795"/>
              <a:gd name="connsiteY63" fmla="*/ 483953 h 823036"/>
              <a:gd name="connsiteX64" fmla="*/ 4662 w 1187795"/>
              <a:gd name="connsiteY64" fmla="*/ 437996 h 823036"/>
              <a:gd name="connsiteX65" fmla="*/ 362773 w 1187795"/>
              <a:gd name="connsiteY65" fmla="*/ 139901 h 823036"/>
              <a:gd name="connsiteX66" fmla="*/ 364017 w 1187795"/>
              <a:gd name="connsiteY66" fmla="*/ 138659 h 823036"/>
              <a:gd name="connsiteX67" fmla="*/ 365260 w 1187795"/>
              <a:gd name="connsiteY67" fmla="*/ 138659 h 823036"/>
              <a:gd name="connsiteX68" fmla="*/ 592810 w 1187795"/>
              <a:gd name="connsiteY68" fmla="*/ 98913 h 823036"/>
              <a:gd name="connsiteX69" fmla="*/ 588814 w 1187795"/>
              <a:gd name="connsiteY69" fmla="*/ 0 h 823036"/>
              <a:gd name="connsiteX70" fmla="*/ 1064301 w 1187795"/>
              <a:gd name="connsiteY70" fmla="*/ 152981 h 823036"/>
              <a:gd name="connsiteX71" fmla="*/ 1069280 w 1187795"/>
              <a:gd name="connsiteY71" fmla="*/ 176805 h 823036"/>
              <a:gd name="connsiteX72" fmla="*/ 1054343 w 1187795"/>
              <a:gd name="connsiteY72" fmla="*/ 185583 h 823036"/>
              <a:gd name="connsiteX73" fmla="*/ 1044385 w 1187795"/>
              <a:gd name="connsiteY73" fmla="*/ 181821 h 823036"/>
              <a:gd name="connsiteX74" fmla="*/ 588814 w 1187795"/>
              <a:gd name="connsiteY74" fmla="*/ 35110 h 823036"/>
              <a:gd name="connsiteX75" fmla="*/ 138223 w 1187795"/>
              <a:gd name="connsiteY75" fmla="*/ 176805 h 823036"/>
              <a:gd name="connsiteX76" fmla="*/ 113328 w 1187795"/>
              <a:gd name="connsiteY76" fmla="*/ 173044 h 823036"/>
              <a:gd name="connsiteX77" fmla="*/ 118307 w 1187795"/>
              <a:gd name="connsiteY77" fmla="*/ 147965 h 823036"/>
              <a:gd name="connsiteX78" fmla="*/ 588814 w 1187795"/>
              <a:gd name="connsiteY78" fmla="*/ 0 h 82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187795" h="823036">
                <a:moveTo>
                  <a:pt x="288167" y="210699"/>
                </a:moveTo>
                <a:cubicBezTo>
                  <a:pt x="177501" y="267834"/>
                  <a:pt x="85486" y="353536"/>
                  <a:pt x="36991" y="454143"/>
                </a:cubicBezTo>
                <a:cubicBezTo>
                  <a:pt x="34505" y="459111"/>
                  <a:pt x="34505" y="464080"/>
                  <a:pt x="36991" y="469048"/>
                </a:cubicBezTo>
                <a:cubicBezTo>
                  <a:pt x="85486" y="569655"/>
                  <a:pt x="177501" y="655357"/>
                  <a:pt x="288167" y="712492"/>
                </a:cubicBezTo>
                <a:cubicBezTo>
                  <a:pt x="230969" y="641695"/>
                  <a:pt x="197396" y="553508"/>
                  <a:pt x="197396" y="461596"/>
                </a:cubicBezTo>
                <a:cubicBezTo>
                  <a:pt x="197396" y="369683"/>
                  <a:pt x="230969" y="280254"/>
                  <a:pt x="288167" y="210699"/>
                </a:cubicBezTo>
                <a:close/>
                <a:moveTo>
                  <a:pt x="897452" y="209457"/>
                </a:moveTo>
                <a:cubicBezTo>
                  <a:pt x="955894" y="280254"/>
                  <a:pt x="988223" y="368441"/>
                  <a:pt x="988223" y="461596"/>
                </a:cubicBezTo>
                <a:cubicBezTo>
                  <a:pt x="988223" y="553508"/>
                  <a:pt x="955894" y="642937"/>
                  <a:pt x="897452" y="713734"/>
                </a:cubicBezTo>
                <a:cubicBezTo>
                  <a:pt x="1009362" y="655357"/>
                  <a:pt x="1101377" y="569655"/>
                  <a:pt x="1151114" y="469048"/>
                </a:cubicBezTo>
                <a:cubicBezTo>
                  <a:pt x="1153601" y="464080"/>
                  <a:pt x="1153601" y="459111"/>
                  <a:pt x="1151114" y="454143"/>
                </a:cubicBezTo>
                <a:cubicBezTo>
                  <a:pt x="1101377" y="352294"/>
                  <a:pt x="1009362" y="266592"/>
                  <a:pt x="897452" y="209457"/>
                </a:cubicBezTo>
                <a:close/>
                <a:moveTo>
                  <a:pt x="594930" y="208817"/>
                </a:moveTo>
                <a:cubicBezTo>
                  <a:pt x="654718" y="208817"/>
                  <a:pt x="710769" y="229986"/>
                  <a:pt x="755610" y="267342"/>
                </a:cubicBezTo>
                <a:cubicBezTo>
                  <a:pt x="763083" y="273568"/>
                  <a:pt x="764329" y="284775"/>
                  <a:pt x="758101" y="292247"/>
                </a:cubicBezTo>
                <a:cubicBezTo>
                  <a:pt x="751873" y="299718"/>
                  <a:pt x="741908" y="300963"/>
                  <a:pt x="734435" y="294737"/>
                </a:cubicBezTo>
                <a:cubicBezTo>
                  <a:pt x="694576" y="262361"/>
                  <a:pt x="645999" y="243683"/>
                  <a:pt x="594930" y="243683"/>
                </a:cubicBezTo>
                <a:cubicBezTo>
                  <a:pt x="475355" y="243683"/>
                  <a:pt x="378200" y="342055"/>
                  <a:pt x="378200" y="461596"/>
                </a:cubicBezTo>
                <a:cubicBezTo>
                  <a:pt x="378200" y="498952"/>
                  <a:pt x="386919" y="532573"/>
                  <a:pt x="403111" y="563704"/>
                </a:cubicBezTo>
                <a:lnTo>
                  <a:pt x="571264" y="434201"/>
                </a:lnTo>
                <a:cubicBezTo>
                  <a:pt x="577492" y="429220"/>
                  <a:pt x="587457" y="429220"/>
                  <a:pt x="593685" y="435446"/>
                </a:cubicBezTo>
                <a:lnTo>
                  <a:pt x="618596" y="460351"/>
                </a:lnTo>
                <a:lnTo>
                  <a:pt x="815397" y="297227"/>
                </a:lnTo>
                <a:cubicBezTo>
                  <a:pt x="809169" y="294737"/>
                  <a:pt x="805433" y="288511"/>
                  <a:pt x="805433" y="282285"/>
                </a:cubicBezTo>
                <a:cubicBezTo>
                  <a:pt x="805433" y="272323"/>
                  <a:pt x="812906" y="264852"/>
                  <a:pt x="821625" y="264852"/>
                </a:cubicBezTo>
                <a:lnTo>
                  <a:pt x="858993" y="264852"/>
                </a:lnTo>
                <a:cubicBezTo>
                  <a:pt x="867712" y="264852"/>
                  <a:pt x="876431" y="272323"/>
                  <a:pt x="876431" y="282285"/>
                </a:cubicBezTo>
                <a:lnTo>
                  <a:pt x="876431" y="322132"/>
                </a:lnTo>
                <a:cubicBezTo>
                  <a:pt x="876431" y="330848"/>
                  <a:pt x="867712" y="339565"/>
                  <a:pt x="858993" y="339565"/>
                </a:cubicBezTo>
                <a:cubicBezTo>
                  <a:pt x="849028" y="339565"/>
                  <a:pt x="841554" y="330848"/>
                  <a:pt x="841554" y="322132"/>
                </a:cubicBezTo>
                <a:lnTo>
                  <a:pt x="841554" y="320887"/>
                </a:lnTo>
                <a:lnTo>
                  <a:pt x="628561" y="496462"/>
                </a:lnTo>
                <a:cubicBezTo>
                  <a:pt x="622333" y="502688"/>
                  <a:pt x="612368" y="502688"/>
                  <a:pt x="604895" y="496462"/>
                </a:cubicBezTo>
                <a:lnTo>
                  <a:pt x="579983" y="471558"/>
                </a:lnTo>
                <a:lnTo>
                  <a:pt x="421795" y="593589"/>
                </a:lnTo>
                <a:cubicBezTo>
                  <a:pt x="461653" y="644643"/>
                  <a:pt x="525178" y="678264"/>
                  <a:pt x="594930" y="678264"/>
                </a:cubicBezTo>
                <a:cubicBezTo>
                  <a:pt x="714506" y="678264"/>
                  <a:pt x="812906" y="581137"/>
                  <a:pt x="812906" y="461596"/>
                </a:cubicBezTo>
                <a:cubicBezTo>
                  <a:pt x="812906" y="437937"/>
                  <a:pt x="809169" y="416768"/>
                  <a:pt x="801696" y="394354"/>
                </a:cubicBezTo>
                <a:cubicBezTo>
                  <a:pt x="799205" y="385638"/>
                  <a:pt x="804187" y="375676"/>
                  <a:pt x="812906" y="373186"/>
                </a:cubicBezTo>
                <a:cubicBezTo>
                  <a:pt x="821625" y="369450"/>
                  <a:pt x="832835" y="374431"/>
                  <a:pt x="835327" y="383147"/>
                </a:cubicBezTo>
                <a:cubicBezTo>
                  <a:pt x="842800" y="408052"/>
                  <a:pt x="847782" y="435446"/>
                  <a:pt x="847782" y="461596"/>
                </a:cubicBezTo>
                <a:cubicBezTo>
                  <a:pt x="847782" y="601060"/>
                  <a:pt x="734435" y="713130"/>
                  <a:pt x="594930" y="713130"/>
                </a:cubicBezTo>
                <a:cubicBezTo>
                  <a:pt x="513968" y="713130"/>
                  <a:pt x="440478" y="674528"/>
                  <a:pt x="395638" y="614758"/>
                </a:cubicBezTo>
                <a:lnTo>
                  <a:pt x="347060" y="652114"/>
                </a:lnTo>
                <a:cubicBezTo>
                  <a:pt x="343323" y="653359"/>
                  <a:pt x="339587" y="654605"/>
                  <a:pt x="335850" y="654605"/>
                </a:cubicBezTo>
                <a:cubicBezTo>
                  <a:pt x="330868" y="654605"/>
                  <a:pt x="325885" y="652114"/>
                  <a:pt x="322149" y="648378"/>
                </a:cubicBezTo>
                <a:cubicBezTo>
                  <a:pt x="317166" y="639662"/>
                  <a:pt x="318412" y="629700"/>
                  <a:pt x="325885" y="623474"/>
                </a:cubicBezTo>
                <a:lnTo>
                  <a:pt x="375708" y="584872"/>
                </a:lnTo>
                <a:cubicBezTo>
                  <a:pt x="354534" y="547516"/>
                  <a:pt x="343323" y="506424"/>
                  <a:pt x="343323" y="461596"/>
                </a:cubicBezTo>
                <a:cubicBezTo>
                  <a:pt x="343323" y="322132"/>
                  <a:pt x="455425" y="208817"/>
                  <a:pt x="594930" y="208817"/>
                </a:cubicBezTo>
                <a:close/>
                <a:moveTo>
                  <a:pt x="592810" y="133691"/>
                </a:moveTo>
                <a:cubicBezTo>
                  <a:pt x="520690" y="133691"/>
                  <a:pt x="447327" y="146111"/>
                  <a:pt x="380181" y="170953"/>
                </a:cubicBezTo>
                <a:cubicBezTo>
                  <a:pt x="288167" y="238024"/>
                  <a:pt x="232212" y="346084"/>
                  <a:pt x="232212" y="461596"/>
                </a:cubicBezTo>
                <a:cubicBezTo>
                  <a:pt x="232212" y="575865"/>
                  <a:pt x="288167" y="685167"/>
                  <a:pt x="380181" y="752238"/>
                </a:cubicBezTo>
                <a:cubicBezTo>
                  <a:pt x="447327" y="775838"/>
                  <a:pt x="520690" y="788258"/>
                  <a:pt x="592810" y="788258"/>
                </a:cubicBezTo>
                <a:cubicBezTo>
                  <a:pt x="666173" y="788258"/>
                  <a:pt x="738292" y="775838"/>
                  <a:pt x="805438" y="752238"/>
                </a:cubicBezTo>
                <a:cubicBezTo>
                  <a:pt x="897452" y="685167"/>
                  <a:pt x="953407" y="575865"/>
                  <a:pt x="953407" y="461596"/>
                </a:cubicBezTo>
                <a:cubicBezTo>
                  <a:pt x="953407" y="347326"/>
                  <a:pt x="897452" y="238024"/>
                  <a:pt x="806681" y="170953"/>
                </a:cubicBezTo>
                <a:cubicBezTo>
                  <a:pt x="738292" y="146111"/>
                  <a:pt x="666173" y="133691"/>
                  <a:pt x="592810" y="133691"/>
                </a:cubicBezTo>
                <a:close/>
                <a:moveTo>
                  <a:pt x="592810" y="98913"/>
                </a:moveTo>
                <a:cubicBezTo>
                  <a:pt x="837767" y="98913"/>
                  <a:pt x="1086455" y="241750"/>
                  <a:pt x="1182200" y="437996"/>
                </a:cubicBezTo>
                <a:cubicBezTo>
                  <a:pt x="1189661" y="452901"/>
                  <a:pt x="1189661" y="469048"/>
                  <a:pt x="1182200" y="483953"/>
                </a:cubicBezTo>
                <a:cubicBezTo>
                  <a:pt x="1086455" y="680199"/>
                  <a:pt x="837767" y="823036"/>
                  <a:pt x="592810" y="823036"/>
                </a:cubicBezTo>
                <a:cubicBezTo>
                  <a:pt x="349095" y="823036"/>
                  <a:pt x="101650" y="680199"/>
                  <a:pt x="4662" y="483953"/>
                </a:cubicBezTo>
                <a:cubicBezTo>
                  <a:pt x="-1555" y="469048"/>
                  <a:pt x="-1555" y="452901"/>
                  <a:pt x="4662" y="437996"/>
                </a:cubicBezTo>
                <a:cubicBezTo>
                  <a:pt x="70564" y="305096"/>
                  <a:pt x="206100" y="195794"/>
                  <a:pt x="362773" y="139901"/>
                </a:cubicBezTo>
                <a:cubicBezTo>
                  <a:pt x="364017" y="139901"/>
                  <a:pt x="364017" y="138659"/>
                  <a:pt x="364017" y="138659"/>
                </a:cubicBezTo>
                <a:lnTo>
                  <a:pt x="365260" y="138659"/>
                </a:lnTo>
                <a:cubicBezTo>
                  <a:pt x="438623" y="113818"/>
                  <a:pt x="515716" y="98913"/>
                  <a:pt x="592810" y="98913"/>
                </a:cubicBezTo>
                <a:close/>
                <a:moveTo>
                  <a:pt x="588814" y="0"/>
                </a:moveTo>
                <a:cubicBezTo>
                  <a:pt x="751874" y="0"/>
                  <a:pt x="924891" y="55173"/>
                  <a:pt x="1064301" y="152981"/>
                </a:cubicBezTo>
                <a:cubicBezTo>
                  <a:pt x="1073014" y="159250"/>
                  <a:pt x="1074258" y="169282"/>
                  <a:pt x="1069280" y="176805"/>
                </a:cubicBezTo>
                <a:cubicBezTo>
                  <a:pt x="1066790" y="183075"/>
                  <a:pt x="1060566" y="185583"/>
                  <a:pt x="1054343" y="185583"/>
                </a:cubicBezTo>
                <a:cubicBezTo>
                  <a:pt x="1051853" y="185583"/>
                  <a:pt x="1048119" y="184329"/>
                  <a:pt x="1044385" y="181821"/>
                </a:cubicBezTo>
                <a:cubicBezTo>
                  <a:pt x="911199" y="87776"/>
                  <a:pt x="745650" y="35110"/>
                  <a:pt x="588814" y="35110"/>
                </a:cubicBezTo>
                <a:cubicBezTo>
                  <a:pt x="434468" y="35110"/>
                  <a:pt x="270164" y="86522"/>
                  <a:pt x="138223" y="176805"/>
                </a:cubicBezTo>
                <a:cubicBezTo>
                  <a:pt x="129510" y="183075"/>
                  <a:pt x="118307" y="180567"/>
                  <a:pt x="113328" y="173044"/>
                </a:cubicBezTo>
                <a:cubicBezTo>
                  <a:pt x="108349" y="165520"/>
                  <a:pt x="109594" y="152981"/>
                  <a:pt x="118307" y="147965"/>
                </a:cubicBezTo>
                <a:cubicBezTo>
                  <a:pt x="256472" y="53919"/>
                  <a:pt x="427000" y="0"/>
                  <a:pt x="588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BBD34-6253-3A40-9C47-8C0DE4F8AF88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87DE5-8B2B-BA4A-A62A-ACF9EE49F1F7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852CA-ADBD-0C48-8EAE-491549C86755}"/>
              </a:ext>
            </a:extLst>
          </p:cNvPr>
          <p:cNvSpPr txBox="1"/>
          <p:nvPr/>
        </p:nvSpPr>
        <p:spPr>
          <a:xfrm>
            <a:off x="14573709" y="3479643"/>
            <a:ext cx="7014150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GENERAL OBJECTIVE OF THE COMPANY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6F8-6A7C-264C-9DE5-C9AC80D280DA}"/>
              </a:ext>
            </a:extLst>
          </p:cNvPr>
          <p:cNvSpPr txBox="1"/>
          <p:nvPr/>
        </p:nvSpPr>
        <p:spPr>
          <a:xfrm>
            <a:off x="14565688" y="4650893"/>
            <a:ext cx="701415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7A90E-4DA7-B444-9E0F-327EC348CBE7}"/>
              </a:ext>
            </a:extLst>
          </p:cNvPr>
          <p:cNvSpPr txBox="1"/>
          <p:nvPr/>
        </p:nvSpPr>
        <p:spPr>
          <a:xfrm>
            <a:off x="14573709" y="6022317"/>
            <a:ext cx="7014150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STRUCTURES, PROCESSES, PEOPLE IN 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79E3B-F2D6-6445-819D-7E0A04E8BA49}"/>
              </a:ext>
            </a:extLst>
          </p:cNvPr>
          <p:cNvSpPr txBox="1"/>
          <p:nvPr/>
        </p:nvSpPr>
        <p:spPr>
          <a:xfrm>
            <a:off x="14565688" y="7193567"/>
            <a:ext cx="701415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843C2-AB86-5341-8E97-CD81E806230B}"/>
              </a:ext>
            </a:extLst>
          </p:cNvPr>
          <p:cNvSpPr txBox="1"/>
          <p:nvPr/>
        </p:nvSpPr>
        <p:spPr>
          <a:xfrm>
            <a:off x="14573709" y="8559293"/>
            <a:ext cx="7014150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CORPORATE COMMUNICATION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2A2746-A0E9-2442-B7E5-DDFE18871592}"/>
              </a:ext>
            </a:extLst>
          </p:cNvPr>
          <p:cNvSpPr txBox="1"/>
          <p:nvPr/>
        </p:nvSpPr>
        <p:spPr>
          <a:xfrm>
            <a:off x="14565688" y="9238100"/>
            <a:ext cx="701415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2FDBE-5BE3-FF45-A8F0-EB0F0BBAB70D}"/>
              </a:ext>
            </a:extLst>
          </p:cNvPr>
          <p:cNvSpPr txBox="1"/>
          <p:nvPr/>
        </p:nvSpPr>
        <p:spPr>
          <a:xfrm>
            <a:off x="14573709" y="10612986"/>
            <a:ext cx="7014150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EVALUATION OF CORPORATE ACTS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CB35E4-AF0F-AF4F-8E1E-689A96F8EA2B}"/>
              </a:ext>
            </a:extLst>
          </p:cNvPr>
          <p:cNvSpPr txBox="1"/>
          <p:nvPr/>
        </p:nvSpPr>
        <p:spPr>
          <a:xfrm>
            <a:off x="14565688" y="11776353"/>
            <a:ext cx="7014152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22132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5E821590-AF24-8E4E-B99F-5DC0ACFF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73" y="4858572"/>
            <a:ext cx="7184760" cy="6827720"/>
          </a:xfrm>
          <a:custGeom>
            <a:avLst/>
            <a:gdLst>
              <a:gd name="T0" fmla="*/ 2883 w 5767"/>
              <a:gd name="T1" fmla="*/ 0 h 5483"/>
              <a:gd name="T2" fmla="*/ 0 w 5767"/>
              <a:gd name="T3" fmla="*/ 2093 h 5483"/>
              <a:gd name="T4" fmla="*/ 1101 w 5767"/>
              <a:gd name="T5" fmla="*/ 5482 h 5483"/>
              <a:gd name="T6" fmla="*/ 4665 w 5767"/>
              <a:gd name="T7" fmla="*/ 5482 h 5483"/>
              <a:gd name="T8" fmla="*/ 5766 w 5767"/>
              <a:gd name="T9" fmla="*/ 2093 h 5483"/>
              <a:gd name="T10" fmla="*/ 2883 w 5767"/>
              <a:gd name="T11" fmla="*/ 0 h 5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7" h="5483">
                <a:moveTo>
                  <a:pt x="2883" y="0"/>
                </a:moveTo>
                <a:lnTo>
                  <a:pt x="0" y="2093"/>
                </a:lnTo>
                <a:lnTo>
                  <a:pt x="1101" y="5482"/>
                </a:lnTo>
                <a:lnTo>
                  <a:pt x="4665" y="5482"/>
                </a:lnTo>
                <a:lnTo>
                  <a:pt x="5766" y="2093"/>
                </a:lnTo>
                <a:lnTo>
                  <a:pt x="2883" y="0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C2C8E050-FD06-DA43-B545-D5B9C4631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46" y="4034631"/>
            <a:ext cx="3103507" cy="2949708"/>
          </a:xfrm>
          <a:custGeom>
            <a:avLst/>
            <a:gdLst>
              <a:gd name="T0" fmla="*/ 1246 w 2492"/>
              <a:gd name="T1" fmla="*/ 0 h 2370"/>
              <a:gd name="T2" fmla="*/ 0 w 2492"/>
              <a:gd name="T3" fmla="*/ 906 h 2370"/>
              <a:gd name="T4" fmla="*/ 476 w 2492"/>
              <a:gd name="T5" fmla="*/ 2369 h 2370"/>
              <a:gd name="T6" fmla="*/ 2015 w 2492"/>
              <a:gd name="T7" fmla="*/ 2369 h 2370"/>
              <a:gd name="T8" fmla="*/ 2491 w 2492"/>
              <a:gd name="T9" fmla="*/ 906 h 2370"/>
              <a:gd name="T10" fmla="*/ 1246 w 2492"/>
              <a:gd name="T11" fmla="*/ 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2" h="2370">
                <a:moveTo>
                  <a:pt x="1246" y="0"/>
                </a:moveTo>
                <a:lnTo>
                  <a:pt x="0" y="906"/>
                </a:lnTo>
                <a:lnTo>
                  <a:pt x="476" y="2369"/>
                </a:lnTo>
                <a:lnTo>
                  <a:pt x="2015" y="2369"/>
                </a:lnTo>
                <a:lnTo>
                  <a:pt x="2491" y="906"/>
                </a:lnTo>
                <a:lnTo>
                  <a:pt x="12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496BED79-CE9E-1743-A514-F68880DAB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68" y="6121947"/>
            <a:ext cx="3103511" cy="2949708"/>
          </a:xfrm>
          <a:custGeom>
            <a:avLst/>
            <a:gdLst>
              <a:gd name="T0" fmla="*/ 1246 w 2493"/>
              <a:gd name="T1" fmla="*/ 0 h 2370"/>
              <a:gd name="T2" fmla="*/ 0 w 2493"/>
              <a:gd name="T3" fmla="*/ 904 h 2370"/>
              <a:gd name="T4" fmla="*/ 476 w 2493"/>
              <a:gd name="T5" fmla="*/ 2369 h 2370"/>
              <a:gd name="T6" fmla="*/ 2016 w 2493"/>
              <a:gd name="T7" fmla="*/ 2369 h 2370"/>
              <a:gd name="T8" fmla="*/ 2492 w 2493"/>
              <a:gd name="T9" fmla="*/ 904 h 2370"/>
              <a:gd name="T10" fmla="*/ 1246 w 2493"/>
              <a:gd name="T11" fmla="*/ 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3" h="2370">
                <a:moveTo>
                  <a:pt x="1246" y="0"/>
                </a:moveTo>
                <a:lnTo>
                  <a:pt x="0" y="904"/>
                </a:lnTo>
                <a:lnTo>
                  <a:pt x="476" y="2369"/>
                </a:lnTo>
                <a:lnTo>
                  <a:pt x="2016" y="2369"/>
                </a:lnTo>
                <a:lnTo>
                  <a:pt x="2492" y="904"/>
                </a:lnTo>
                <a:lnTo>
                  <a:pt x="124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EACC970A-00BB-7C43-A386-204CA53F4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706" y="9274891"/>
            <a:ext cx="3103507" cy="2955199"/>
          </a:xfrm>
          <a:custGeom>
            <a:avLst/>
            <a:gdLst>
              <a:gd name="T0" fmla="*/ 1246 w 2493"/>
              <a:gd name="T1" fmla="*/ 0 h 2372"/>
              <a:gd name="T2" fmla="*/ 0 w 2493"/>
              <a:gd name="T3" fmla="*/ 906 h 2372"/>
              <a:gd name="T4" fmla="*/ 476 w 2493"/>
              <a:gd name="T5" fmla="*/ 2371 h 2372"/>
              <a:gd name="T6" fmla="*/ 2016 w 2493"/>
              <a:gd name="T7" fmla="*/ 2371 h 2372"/>
              <a:gd name="T8" fmla="*/ 2492 w 2493"/>
              <a:gd name="T9" fmla="*/ 906 h 2372"/>
              <a:gd name="T10" fmla="*/ 1246 w 2493"/>
              <a:gd name="T11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3" h="2372">
                <a:moveTo>
                  <a:pt x="1246" y="0"/>
                </a:moveTo>
                <a:lnTo>
                  <a:pt x="0" y="906"/>
                </a:lnTo>
                <a:lnTo>
                  <a:pt x="476" y="2371"/>
                </a:lnTo>
                <a:lnTo>
                  <a:pt x="2016" y="2371"/>
                </a:lnTo>
                <a:lnTo>
                  <a:pt x="2492" y="906"/>
                </a:lnTo>
                <a:lnTo>
                  <a:pt x="124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1AC0118F-1F0E-774D-9301-87C19FC5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549" y="9274891"/>
            <a:ext cx="3103511" cy="2955199"/>
          </a:xfrm>
          <a:custGeom>
            <a:avLst/>
            <a:gdLst>
              <a:gd name="T0" fmla="*/ 1247 w 2493"/>
              <a:gd name="T1" fmla="*/ 0 h 2372"/>
              <a:gd name="T2" fmla="*/ 0 w 2493"/>
              <a:gd name="T3" fmla="*/ 906 h 2372"/>
              <a:gd name="T4" fmla="*/ 476 w 2493"/>
              <a:gd name="T5" fmla="*/ 2371 h 2372"/>
              <a:gd name="T6" fmla="*/ 2017 w 2493"/>
              <a:gd name="T7" fmla="*/ 2371 h 2372"/>
              <a:gd name="T8" fmla="*/ 2492 w 2493"/>
              <a:gd name="T9" fmla="*/ 906 h 2372"/>
              <a:gd name="T10" fmla="*/ 1247 w 2493"/>
              <a:gd name="T11" fmla="*/ 0 h 2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3" h="2372">
                <a:moveTo>
                  <a:pt x="1247" y="0"/>
                </a:moveTo>
                <a:lnTo>
                  <a:pt x="0" y="906"/>
                </a:lnTo>
                <a:lnTo>
                  <a:pt x="476" y="2371"/>
                </a:lnTo>
                <a:lnTo>
                  <a:pt x="2017" y="2371"/>
                </a:lnTo>
                <a:lnTo>
                  <a:pt x="2492" y="906"/>
                </a:lnTo>
                <a:lnTo>
                  <a:pt x="124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FE415A3B-1864-4A4E-BD23-85CCD2143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914" y="6121947"/>
            <a:ext cx="3103507" cy="2949708"/>
          </a:xfrm>
          <a:custGeom>
            <a:avLst/>
            <a:gdLst>
              <a:gd name="T0" fmla="*/ 1246 w 2493"/>
              <a:gd name="T1" fmla="*/ 0 h 2370"/>
              <a:gd name="T2" fmla="*/ 0 w 2493"/>
              <a:gd name="T3" fmla="*/ 904 h 2370"/>
              <a:gd name="T4" fmla="*/ 476 w 2493"/>
              <a:gd name="T5" fmla="*/ 2369 h 2370"/>
              <a:gd name="T6" fmla="*/ 2016 w 2493"/>
              <a:gd name="T7" fmla="*/ 2369 h 2370"/>
              <a:gd name="T8" fmla="*/ 2492 w 2493"/>
              <a:gd name="T9" fmla="*/ 904 h 2370"/>
              <a:gd name="T10" fmla="*/ 1246 w 2493"/>
              <a:gd name="T11" fmla="*/ 0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3" h="2370">
                <a:moveTo>
                  <a:pt x="1246" y="0"/>
                </a:moveTo>
                <a:lnTo>
                  <a:pt x="0" y="904"/>
                </a:lnTo>
                <a:lnTo>
                  <a:pt x="476" y="2369"/>
                </a:lnTo>
                <a:lnTo>
                  <a:pt x="2016" y="2369"/>
                </a:lnTo>
                <a:lnTo>
                  <a:pt x="2492" y="904"/>
                </a:lnTo>
                <a:lnTo>
                  <a:pt x="124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BD49BA94-36F1-0342-91AE-F2E9598CE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073" y="4858572"/>
            <a:ext cx="7184760" cy="6827720"/>
          </a:xfrm>
          <a:custGeom>
            <a:avLst/>
            <a:gdLst>
              <a:gd name="T0" fmla="*/ 2883 w 5767"/>
              <a:gd name="T1" fmla="*/ 0 h 5483"/>
              <a:gd name="T2" fmla="*/ 0 w 5767"/>
              <a:gd name="T3" fmla="*/ 2093 h 5483"/>
              <a:gd name="T4" fmla="*/ 1101 w 5767"/>
              <a:gd name="T5" fmla="*/ 5482 h 5483"/>
              <a:gd name="T6" fmla="*/ 4665 w 5767"/>
              <a:gd name="T7" fmla="*/ 5482 h 5483"/>
              <a:gd name="T8" fmla="*/ 5766 w 5767"/>
              <a:gd name="T9" fmla="*/ 2093 h 5483"/>
              <a:gd name="T10" fmla="*/ 2883 w 5767"/>
              <a:gd name="T11" fmla="*/ 0 h 5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7" h="5483">
                <a:moveTo>
                  <a:pt x="2883" y="0"/>
                </a:moveTo>
                <a:lnTo>
                  <a:pt x="0" y="2093"/>
                </a:lnTo>
                <a:lnTo>
                  <a:pt x="1101" y="5482"/>
                </a:lnTo>
                <a:lnTo>
                  <a:pt x="4665" y="5482"/>
                </a:lnTo>
                <a:lnTo>
                  <a:pt x="5766" y="2093"/>
                </a:lnTo>
                <a:lnTo>
                  <a:pt x="2883" y="0"/>
                </a:lnTo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3" name="Freeform 512">
            <a:extLst>
              <a:ext uri="{FF2B5EF4-FFF2-40B4-BE49-F238E27FC236}">
                <a16:creationId xmlns:a16="http://schemas.microsoft.com/office/drawing/2014/main" id="{919B378D-55EE-D841-9FFB-EE1B15938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295" y="7385322"/>
            <a:ext cx="1075370" cy="938046"/>
          </a:xfrm>
          <a:custGeom>
            <a:avLst/>
            <a:gdLst>
              <a:gd name="connsiteX0" fmla="*/ 317634 w 1075370"/>
              <a:gd name="connsiteY0" fmla="*/ 621960 h 938046"/>
              <a:gd name="connsiteX1" fmla="*/ 328785 w 1075370"/>
              <a:gd name="connsiteY1" fmla="*/ 625729 h 938046"/>
              <a:gd name="connsiteX2" fmla="*/ 328785 w 1075370"/>
              <a:gd name="connsiteY2" fmla="*/ 647091 h 938046"/>
              <a:gd name="connsiteX3" fmla="*/ 199362 w 1075370"/>
              <a:gd name="connsiteY3" fmla="*/ 775258 h 938046"/>
              <a:gd name="connsiteX4" fmla="*/ 237058 w 1075370"/>
              <a:gd name="connsiteY4" fmla="*/ 781541 h 938046"/>
              <a:gd name="connsiteX5" fmla="*/ 250880 w 1075370"/>
              <a:gd name="connsiteY5" fmla="*/ 797876 h 938046"/>
              <a:gd name="connsiteX6" fmla="*/ 235801 w 1075370"/>
              <a:gd name="connsiteY6" fmla="*/ 811698 h 938046"/>
              <a:gd name="connsiteX7" fmla="*/ 233288 w 1075370"/>
              <a:gd name="connsiteY7" fmla="*/ 811698 h 938046"/>
              <a:gd name="connsiteX8" fmla="*/ 165435 w 1075370"/>
              <a:gd name="connsiteY8" fmla="*/ 801645 h 938046"/>
              <a:gd name="connsiteX9" fmla="*/ 152869 w 1075370"/>
              <a:gd name="connsiteY9" fmla="*/ 789080 h 938046"/>
              <a:gd name="connsiteX10" fmla="*/ 144074 w 1075370"/>
              <a:gd name="connsiteY10" fmla="*/ 719970 h 938046"/>
              <a:gd name="connsiteX11" fmla="*/ 156639 w 1075370"/>
              <a:gd name="connsiteY11" fmla="*/ 703635 h 938046"/>
              <a:gd name="connsiteX12" fmla="*/ 172974 w 1075370"/>
              <a:gd name="connsiteY12" fmla="*/ 716200 h 938046"/>
              <a:gd name="connsiteX13" fmla="*/ 179257 w 1075370"/>
              <a:gd name="connsiteY13" fmla="*/ 753897 h 938046"/>
              <a:gd name="connsiteX14" fmla="*/ 307424 w 1075370"/>
              <a:gd name="connsiteY14" fmla="*/ 625729 h 938046"/>
              <a:gd name="connsiteX15" fmla="*/ 317634 w 1075370"/>
              <a:gd name="connsiteY15" fmla="*/ 621960 h 938046"/>
              <a:gd name="connsiteX16" fmla="*/ 762747 w 1075370"/>
              <a:gd name="connsiteY16" fmla="*/ 616779 h 938046"/>
              <a:gd name="connsiteX17" fmla="*/ 773428 w 1075370"/>
              <a:gd name="connsiteY17" fmla="*/ 621491 h 938046"/>
              <a:gd name="connsiteX18" fmla="*/ 902852 w 1075370"/>
              <a:gd name="connsiteY18" fmla="*/ 749660 h 938046"/>
              <a:gd name="connsiteX19" fmla="*/ 907878 w 1075370"/>
              <a:gd name="connsiteY19" fmla="*/ 711964 h 938046"/>
              <a:gd name="connsiteX20" fmla="*/ 924213 w 1075370"/>
              <a:gd name="connsiteY20" fmla="*/ 699398 h 938046"/>
              <a:gd name="connsiteX21" fmla="*/ 938035 w 1075370"/>
              <a:gd name="connsiteY21" fmla="*/ 715733 h 938046"/>
              <a:gd name="connsiteX22" fmla="*/ 926726 w 1075370"/>
              <a:gd name="connsiteY22" fmla="*/ 783588 h 938046"/>
              <a:gd name="connsiteX23" fmla="*/ 915417 w 1075370"/>
              <a:gd name="connsiteY23" fmla="*/ 797410 h 938046"/>
              <a:gd name="connsiteX24" fmla="*/ 846307 w 1075370"/>
              <a:gd name="connsiteY24" fmla="*/ 806206 h 938046"/>
              <a:gd name="connsiteX25" fmla="*/ 845051 w 1075370"/>
              <a:gd name="connsiteY25" fmla="*/ 806206 h 938046"/>
              <a:gd name="connsiteX26" fmla="*/ 828716 w 1075370"/>
              <a:gd name="connsiteY26" fmla="*/ 793640 h 938046"/>
              <a:gd name="connsiteX27" fmla="*/ 842537 w 1075370"/>
              <a:gd name="connsiteY27" fmla="*/ 776048 h 938046"/>
              <a:gd name="connsiteX28" fmla="*/ 880234 w 1075370"/>
              <a:gd name="connsiteY28" fmla="*/ 771022 h 938046"/>
              <a:gd name="connsiteX29" fmla="*/ 752066 w 1075370"/>
              <a:gd name="connsiteY29" fmla="*/ 642853 h 938046"/>
              <a:gd name="connsiteX30" fmla="*/ 752066 w 1075370"/>
              <a:gd name="connsiteY30" fmla="*/ 621491 h 938046"/>
              <a:gd name="connsiteX31" fmla="*/ 762747 w 1075370"/>
              <a:gd name="connsiteY31" fmla="*/ 616779 h 938046"/>
              <a:gd name="connsiteX32" fmla="*/ 1022112 w 1075370"/>
              <a:gd name="connsiteY32" fmla="*/ 342598 h 938046"/>
              <a:gd name="connsiteX33" fmla="*/ 1031767 w 1075370"/>
              <a:gd name="connsiteY33" fmla="*/ 348079 h 938046"/>
              <a:gd name="connsiteX34" fmla="*/ 1072879 w 1075370"/>
              <a:gd name="connsiteY34" fmla="*/ 401948 h 938046"/>
              <a:gd name="connsiteX35" fmla="*/ 1072879 w 1075370"/>
              <a:gd name="connsiteY35" fmla="*/ 403201 h 938046"/>
              <a:gd name="connsiteX36" fmla="*/ 1075370 w 1075370"/>
              <a:gd name="connsiteY36" fmla="*/ 406959 h 938046"/>
              <a:gd name="connsiteX37" fmla="*/ 1075370 w 1075370"/>
              <a:gd name="connsiteY37" fmla="*/ 411970 h 938046"/>
              <a:gd name="connsiteX38" fmla="*/ 1075370 w 1075370"/>
              <a:gd name="connsiteY38" fmla="*/ 415729 h 938046"/>
              <a:gd name="connsiteX39" fmla="*/ 1075370 w 1075370"/>
              <a:gd name="connsiteY39" fmla="*/ 416981 h 938046"/>
              <a:gd name="connsiteX40" fmla="*/ 1072879 w 1075370"/>
              <a:gd name="connsiteY40" fmla="*/ 420740 h 938046"/>
              <a:gd name="connsiteX41" fmla="*/ 1031767 w 1075370"/>
              <a:gd name="connsiteY41" fmla="*/ 475862 h 938046"/>
              <a:gd name="connsiteX42" fmla="*/ 1019309 w 1075370"/>
              <a:gd name="connsiteY42" fmla="*/ 482125 h 938046"/>
              <a:gd name="connsiteX43" fmla="*/ 1010588 w 1075370"/>
              <a:gd name="connsiteY43" fmla="*/ 478367 h 938046"/>
              <a:gd name="connsiteX44" fmla="*/ 1008096 w 1075370"/>
              <a:gd name="connsiteY44" fmla="*/ 457070 h 938046"/>
              <a:gd name="connsiteX45" fmla="*/ 1030521 w 1075370"/>
              <a:gd name="connsiteY45" fmla="*/ 427004 h 938046"/>
              <a:gd name="connsiteX46" fmla="*/ 851123 w 1075370"/>
              <a:gd name="connsiteY46" fmla="*/ 427004 h 938046"/>
              <a:gd name="connsiteX47" fmla="*/ 834927 w 1075370"/>
              <a:gd name="connsiteY47" fmla="*/ 411970 h 938046"/>
              <a:gd name="connsiteX48" fmla="*/ 851123 w 1075370"/>
              <a:gd name="connsiteY48" fmla="*/ 396937 h 938046"/>
              <a:gd name="connsiteX49" fmla="*/ 1030521 w 1075370"/>
              <a:gd name="connsiteY49" fmla="*/ 396937 h 938046"/>
              <a:gd name="connsiteX50" fmla="*/ 1008096 w 1075370"/>
              <a:gd name="connsiteY50" fmla="*/ 365618 h 938046"/>
              <a:gd name="connsiteX51" fmla="*/ 1010588 w 1075370"/>
              <a:gd name="connsiteY51" fmla="*/ 345573 h 938046"/>
              <a:gd name="connsiteX52" fmla="*/ 1022112 w 1075370"/>
              <a:gd name="connsiteY52" fmla="*/ 342598 h 938046"/>
              <a:gd name="connsiteX53" fmla="*/ 54004 w 1075370"/>
              <a:gd name="connsiteY53" fmla="*/ 342598 h 938046"/>
              <a:gd name="connsiteX54" fmla="*/ 65118 w 1075370"/>
              <a:gd name="connsiteY54" fmla="*/ 345573 h 938046"/>
              <a:gd name="connsiteX55" fmla="*/ 67623 w 1075370"/>
              <a:gd name="connsiteY55" fmla="*/ 365618 h 938046"/>
              <a:gd name="connsiteX56" fmla="*/ 45082 w 1075370"/>
              <a:gd name="connsiteY56" fmla="*/ 396937 h 938046"/>
              <a:gd name="connsiteX57" fmla="*/ 225410 w 1075370"/>
              <a:gd name="connsiteY57" fmla="*/ 396937 h 938046"/>
              <a:gd name="connsiteX58" fmla="*/ 240437 w 1075370"/>
              <a:gd name="connsiteY58" fmla="*/ 411970 h 938046"/>
              <a:gd name="connsiteX59" fmla="*/ 225410 w 1075370"/>
              <a:gd name="connsiteY59" fmla="*/ 427004 h 938046"/>
              <a:gd name="connsiteX60" fmla="*/ 45082 w 1075370"/>
              <a:gd name="connsiteY60" fmla="*/ 427004 h 938046"/>
              <a:gd name="connsiteX61" fmla="*/ 67623 w 1075370"/>
              <a:gd name="connsiteY61" fmla="*/ 457070 h 938046"/>
              <a:gd name="connsiteX62" fmla="*/ 65118 w 1075370"/>
              <a:gd name="connsiteY62" fmla="*/ 478367 h 938046"/>
              <a:gd name="connsiteX63" fmla="*/ 55100 w 1075370"/>
              <a:gd name="connsiteY63" fmla="*/ 482125 h 938046"/>
              <a:gd name="connsiteX64" fmla="*/ 43829 w 1075370"/>
              <a:gd name="connsiteY64" fmla="*/ 475862 h 938046"/>
              <a:gd name="connsiteX65" fmla="*/ 2504 w 1075370"/>
              <a:gd name="connsiteY65" fmla="*/ 420740 h 938046"/>
              <a:gd name="connsiteX66" fmla="*/ 0 w 1075370"/>
              <a:gd name="connsiteY66" fmla="*/ 416981 h 938046"/>
              <a:gd name="connsiteX67" fmla="*/ 0 w 1075370"/>
              <a:gd name="connsiteY67" fmla="*/ 411970 h 938046"/>
              <a:gd name="connsiteX68" fmla="*/ 0 w 1075370"/>
              <a:gd name="connsiteY68" fmla="*/ 406959 h 938046"/>
              <a:gd name="connsiteX69" fmla="*/ 2504 w 1075370"/>
              <a:gd name="connsiteY69" fmla="*/ 403201 h 938046"/>
              <a:gd name="connsiteX70" fmla="*/ 43829 w 1075370"/>
              <a:gd name="connsiteY70" fmla="*/ 348079 h 938046"/>
              <a:gd name="connsiteX71" fmla="*/ 54004 w 1075370"/>
              <a:gd name="connsiteY71" fmla="*/ 342598 h 938046"/>
              <a:gd name="connsiteX72" fmla="*/ 488010 w 1075370"/>
              <a:gd name="connsiteY72" fmla="*/ 255174 h 938046"/>
              <a:gd name="connsiteX73" fmla="*/ 411014 w 1075370"/>
              <a:gd name="connsiteY73" fmla="*/ 266409 h 938046"/>
              <a:gd name="connsiteX74" fmla="*/ 377483 w 1075370"/>
              <a:gd name="connsiteY74" fmla="*/ 275148 h 938046"/>
              <a:gd name="connsiteX75" fmla="*/ 353887 w 1075370"/>
              <a:gd name="connsiteY75" fmla="*/ 310103 h 938046"/>
              <a:gd name="connsiteX76" fmla="*/ 353887 w 1075370"/>
              <a:gd name="connsiteY76" fmla="*/ 463656 h 938046"/>
              <a:gd name="connsiteX77" fmla="*/ 366306 w 1075370"/>
              <a:gd name="connsiteY77" fmla="*/ 492369 h 938046"/>
              <a:gd name="connsiteX78" fmla="*/ 406046 w 1075370"/>
              <a:gd name="connsiteY78" fmla="*/ 532317 h 938046"/>
              <a:gd name="connsiteX79" fmla="*/ 378725 w 1075370"/>
              <a:gd name="connsiteY79" fmla="*/ 343810 h 938046"/>
              <a:gd name="connsiteX80" fmla="*/ 391144 w 1075370"/>
              <a:gd name="connsiteY80" fmla="*/ 327581 h 938046"/>
              <a:gd name="connsiteX81" fmla="*/ 407288 w 1075370"/>
              <a:gd name="connsiteY81" fmla="*/ 338816 h 938046"/>
              <a:gd name="connsiteX82" fmla="*/ 439577 w 1075370"/>
              <a:gd name="connsiteY82" fmla="*/ 558534 h 938046"/>
              <a:gd name="connsiteX83" fmla="*/ 634553 w 1075370"/>
              <a:gd name="connsiteY83" fmla="*/ 558534 h 938046"/>
              <a:gd name="connsiteX84" fmla="*/ 666841 w 1075370"/>
              <a:gd name="connsiteY84" fmla="*/ 336319 h 938046"/>
              <a:gd name="connsiteX85" fmla="*/ 684228 w 1075370"/>
              <a:gd name="connsiteY85" fmla="*/ 323835 h 938046"/>
              <a:gd name="connsiteX86" fmla="*/ 696647 w 1075370"/>
              <a:gd name="connsiteY86" fmla="*/ 341313 h 938046"/>
              <a:gd name="connsiteX87" fmla="*/ 669325 w 1075370"/>
              <a:gd name="connsiteY87" fmla="*/ 532317 h 938046"/>
              <a:gd name="connsiteX88" fmla="*/ 709065 w 1075370"/>
              <a:gd name="connsiteY88" fmla="*/ 492369 h 938046"/>
              <a:gd name="connsiteX89" fmla="*/ 721484 w 1075370"/>
              <a:gd name="connsiteY89" fmla="*/ 463656 h 938046"/>
              <a:gd name="connsiteX90" fmla="*/ 721484 w 1075370"/>
              <a:gd name="connsiteY90" fmla="*/ 310103 h 938046"/>
              <a:gd name="connsiteX91" fmla="*/ 697888 w 1075370"/>
              <a:gd name="connsiteY91" fmla="*/ 275148 h 938046"/>
              <a:gd name="connsiteX92" fmla="*/ 664358 w 1075370"/>
              <a:gd name="connsiteY92" fmla="*/ 266409 h 938046"/>
              <a:gd name="connsiteX93" fmla="*/ 586119 w 1075370"/>
              <a:gd name="connsiteY93" fmla="*/ 255174 h 938046"/>
              <a:gd name="connsiteX94" fmla="*/ 584877 w 1075370"/>
              <a:gd name="connsiteY94" fmla="*/ 255174 h 938046"/>
              <a:gd name="connsiteX95" fmla="*/ 561282 w 1075370"/>
              <a:gd name="connsiteY95" fmla="*/ 283887 h 938046"/>
              <a:gd name="connsiteX96" fmla="*/ 579910 w 1075370"/>
              <a:gd name="connsiteY96" fmla="*/ 448675 h 938046"/>
              <a:gd name="connsiteX97" fmla="*/ 572458 w 1075370"/>
              <a:gd name="connsiteY97" fmla="*/ 473643 h 938046"/>
              <a:gd name="connsiteX98" fmla="*/ 547621 w 1075370"/>
              <a:gd name="connsiteY98" fmla="*/ 498611 h 938046"/>
              <a:gd name="connsiteX99" fmla="*/ 527751 w 1075370"/>
              <a:gd name="connsiteY99" fmla="*/ 498611 h 938046"/>
              <a:gd name="connsiteX100" fmla="*/ 502913 w 1075370"/>
              <a:gd name="connsiteY100" fmla="*/ 473643 h 938046"/>
              <a:gd name="connsiteX101" fmla="*/ 494220 w 1075370"/>
              <a:gd name="connsiteY101" fmla="*/ 448675 h 938046"/>
              <a:gd name="connsiteX102" fmla="*/ 514090 w 1075370"/>
              <a:gd name="connsiteY102" fmla="*/ 283887 h 938046"/>
              <a:gd name="connsiteX103" fmla="*/ 490494 w 1075370"/>
              <a:gd name="connsiteY103" fmla="*/ 255174 h 938046"/>
              <a:gd name="connsiteX104" fmla="*/ 488010 w 1075370"/>
              <a:gd name="connsiteY104" fmla="*/ 225212 h 938046"/>
              <a:gd name="connsiteX105" fmla="*/ 586119 w 1075370"/>
              <a:gd name="connsiteY105" fmla="*/ 225212 h 938046"/>
              <a:gd name="connsiteX106" fmla="*/ 671809 w 1075370"/>
              <a:gd name="connsiteY106" fmla="*/ 237696 h 938046"/>
              <a:gd name="connsiteX107" fmla="*/ 705340 w 1075370"/>
              <a:gd name="connsiteY107" fmla="*/ 246435 h 938046"/>
              <a:gd name="connsiteX108" fmla="*/ 706582 w 1075370"/>
              <a:gd name="connsiteY108" fmla="*/ 246435 h 938046"/>
              <a:gd name="connsiteX109" fmla="*/ 751289 w 1075370"/>
              <a:gd name="connsiteY109" fmla="*/ 310103 h 938046"/>
              <a:gd name="connsiteX110" fmla="*/ 751289 w 1075370"/>
              <a:gd name="connsiteY110" fmla="*/ 463656 h 938046"/>
              <a:gd name="connsiteX111" fmla="*/ 728935 w 1075370"/>
              <a:gd name="connsiteY111" fmla="*/ 514840 h 938046"/>
              <a:gd name="connsiteX112" fmla="*/ 663116 w 1075370"/>
              <a:gd name="connsiteY112" fmla="*/ 579756 h 938046"/>
              <a:gd name="connsiteX113" fmla="*/ 663116 w 1075370"/>
              <a:gd name="connsiteY113" fmla="*/ 923065 h 938046"/>
              <a:gd name="connsiteX114" fmla="*/ 648213 w 1075370"/>
              <a:gd name="connsiteY114" fmla="*/ 938046 h 938046"/>
              <a:gd name="connsiteX115" fmla="*/ 633311 w 1075370"/>
              <a:gd name="connsiteY115" fmla="*/ 923065 h 938046"/>
              <a:gd name="connsiteX116" fmla="*/ 633311 w 1075370"/>
              <a:gd name="connsiteY116" fmla="*/ 588495 h 938046"/>
              <a:gd name="connsiteX117" fmla="*/ 553830 w 1075370"/>
              <a:gd name="connsiteY117" fmla="*/ 588495 h 938046"/>
              <a:gd name="connsiteX118" fmla="*/ 553830 w 1075370"/>
              <a:gd name="connsiteY118" fmla="*/ 923065 h 938046"/>
              <a:gd name="connsiteX119" fmla="*/ 538928 w 1075370"/>
              <a:gd name="connsiteY119" fmla="*/ 938046 h 938046"/>
              <a:gd name="connsiteX120" fmla="*/ 524025 w 1075370"/>
              <a:gd name="connsiteY120" fmla="*/ 923065 h 938046"/>
              <a:gd name="connsiteX121" fmla="*/ 524025 w 1075370"/>
              <a:gd name="connsiteY121" fmla="*/ 588495 h 938046"/>
              <a:gd name="connsiteX122" fmla="*/ 442061 w 1075370"/>
              <a:gd name="connsiteY122" fmla="*/ 588495 h 938046"/>
              <a:gd name="connsiteX123" fmla="*/ 442061 w 1075370"/>
              <a:gd name="connsiteY123" fmla="*/ 923065 h 938046"/>
              <a:gd name="connsiteX124" fmla="*/ 427158 w 1075370"/>
              <a:gd name="connsiteY124" fmla="*/ 938046 h 938046"/>
              <a:gd name="connsiteX125" fmla="*/ 412256 w 1075370"/>
              <a:gd name="connsiteY125" fmla="*/ 923065 h 938046"/>
              <a:gd name="connsiteX126" fmla="*/ 412256 w 1075370"/>
              <a:gd name="connsiteY126" fmla="*/ 579756 h 938046"/>
              <a:gd name="connsiteX127" fmla="*/ 345194 w 1075370"/>
              <a:gd name="connsiteY127" fmla="*/ 514840 h 938046"/>
              <a:gd name="connsiteX128" fmla="*/ 324082 w 1075370"/>
              <a:gd name="connsiteY128" fmla="*/ 463656 h 938046"/>
              <a:gd name="connsiteX129" fmla="*/ 324082 w 1075370"/>
              <a:gd name="connsiteY129" fmla="*/ 310103 h 938046"/>
              <a:gd name="connsiteX130" fmla="*/ 367548 w 1075370"/>
              <a:gd name="connsiteY130" fmla="*/ 246435 h 938046"/>
              <a:gd name="connsiteX131" fmla="*/ 370032 w 1075370"/>
              <a:gd name="connsiteY131" fmla="*/ 246435 h 938046"/>
              <a:gd name="connsiteX132" fmla="*/ 403563 w 1075370"/>
              <a:gd name="connsiteY132" fmla="*/ 237696 h 938046"/>
              <a:gd name="connsiteX133" fmla="*/ 488010 w 1075370"/>
              <a:gd name="connsiteY133" fmla="*/ 225212 h 938046"/>
              <a:gd name="connsiteX134" fmla="*/ 538306 w 1075370"/>
              <a:gd name="connsiteY134" fmla="*/ 30082 h 938046"/>
              <a:gd name="connsiteX135" fmla="*/ 476053 w 1075370"/>
              <a:gd name="connsiteY135" fmla="*/ 92754 h 938046"/>
              <a:gd name="connsiteX136" fmla="*/ 538306 w 1075370"/>
              <a:gd name="connsiteY136" fmla="*/ 154171 h 938046"/>
              <a:gd name="connsiteX137" fmla="*/ 600560 w 1075370"/>
              <a:gd name="connsiteY137" fmla="*/ 92754 h 938046"/>
              <a:gd name="connsiteX138" fmla="*/ 538306 w 1075370"/>
              <a:gd name="connsiteY138" fmla="*/ 30082 h 938046"/>
              <a:gd name="connsiteX139" fmla="*/ 841417 w 1075370"/>
              <a:gd name="connsiteY139" fmla="*/ 18993 h 938046"/>
              <a:gd name="connsiteX140" fmla="*/ 908831 w 1075370"/>
              <a:gd name="connsiteY140" fmla="*/ 27789 h 938046"/>
              <a:gd name="connsiteX141" fmla="*/ 921315 w 1075370"/>
              <a:gd name="connsiteY141" fmla="*/ 40355 h 938046"/>
              <a:gd name="connsiteX142" fmla="*/ 931302 w 1075370"/>
              <a:gd name="connsiteY142" fmla="*/ 109464 h 938046"/>
              <a:gd name="connsiteX143" fmla="*/ 918818 w 1075370"/>
              <a:gd name="connsiteY143" fmla="*/ 125799 h 938046"/>
              <a:gd name="connsiteX144" fmla="*/ 916322 w 1075370"/>
              <a:gd name="connsiteY144" fmla="*/ 125799 h 938046"/>
              <a:gd name="connsiteX145" fmla="*/ 901341 w 1075370"/>
              <a:gd name="connsiteY145" fmla="*/ 113234 h 938046"/>
              <a:gd name="connsiteX146" fmla="*/ 896347 w 1075370"/>
              <a:gd name="connsiteY146" fmla="*/ 74281 h 938046"/>
              <a:gd name="connsiteX147" fmla="*/ 769010 w 1075370"/>
              <a:gd name="connsiteY147" fmla="*/ 202449 h 938046"/>
              <a:gd name="connsiteX148" fmla="*/ 759023 w 1075370"/>
              <a:gd name="connsiteY148" fmla="*/ 207475 h 938046"/>
              <a:gd name="connsiteX149" fmla="*/ 747787 w 1075370"/>
              <a:gd name="connsiteY149" fmla="*/ 202449 h 938046"/>
              <a:gd name="connsiteX150" fmla="*/ 747787 w 1075370"/>
              <a:gd name="connsiteY150" fmla="*/ 181087 h 938046"/>
              <a:gd name="connsiteX151" fmla="*/ 875124 w 1075370"/>
              <a:gd name="connsiteY151" fmla="*/ 52920 h 938046"/>
              <a:gd name="connsiteX152" fmla="*/ 837672 w 1075370"/>
              <a:gd name="connsiteY152" fmla="*/ 47894 h 938046"/>
              <a:gd name="connsiteX153" fmla="*/ 825188 w 1075370"/>
              <a:gd name="connsiteY153" fmla="*/ 30302 h 938046"/>
              <a:gd name="connsiteX154" fmla="*/ 841417 w 1075370"/>
              <a:gd name="connsiteY154" fmla="*/ 18993 h 938046"/>
              <a:gd name="connsiteX155" fmla="*/ 234545 w 1075370"/>
              <a:gd name="connsiteY155" fmla="*/ 17709 h 938046"/>
              <a:gd name="connsiteX156" fmla="*/ 250880 w 1075370"/>
              <a:gd name="connsiteY156" fmla="*/ 29996 h 938046"/>
              <a:gd name="connsiteX157" fmla="*/ 238314 w 1075370"/>
              <a:gd name="connsiteY157" fmla="*/ 47197 h 938046"/>
              <a:gd name="connsiteX158" fmla="*/ 199362 w 1075370"/>
              <a:gd name="connsiteY158" fmla="*/ 52112 h 938046"/>
              <a:gd name="connsiteX159" fmla="*/ 328785 w 1075370"/>
              <a:gd name="connsiteY159" fmla="*/ 177438 h 938046"/>
              <a:gd name="connsiteX160" fmla="*/ 328785 w 1075370"/>
              <a:gd name="connsiteY160" fmla="*/ 197097 h 938046"/>
              <a:gd name="connsiteX161" fmla="*/ 317477 w 1075370"/>
              <a:gd name="connsiteY161" fmla="*/ 202012 h 938046"/>
              <a:gd name="connsiteX162" fmla="*/ 306168 w 1075370"/>
              <a:gd name="connsiteY162" fmla="*/ 197097 h 938046"/>
              <a:gd name="connsiteX163" fmla="*/ 178000 w 1075370"/>
              <a:gd name="connsiteY163" fmla="*/ 71771 h 938046"/>
              <a:gd name="connsiteX164" fmla="*/ 172974 w 1075370"/>
              <a:gd name="connsiteY164" fmla="*/ 109860 h 938046"/>
              <a:gd name="connsiteX165" fmla="*/ 157896 w 1075370"/>
              <a:gd name="connsiteY165" fmla="*/ 122147 h 938046"/>
              <a:gd name="connsiteX166" fmla="*/ 156639 w 1075370"/>
              <a:gd name="connsiteY166" fmla="*/ 122147 h 938046"/>
              <a:gd name="connsiteX167" fmla="*/ 142817 w 1075370"/>
              <a:gd name="connsiteY167" fmla="*/ 104946 h 938046"/>
              <a:gd name="connsiteX168" fmla="*/ 152869 w 1075370"/>
              <a:gd name="connsiteY168" fmla="*/ 38597 h 938046"/>
              <a:gd name="connsiteX169" fmla="*/ 165435 w 1075370"/>
              <a:gd name="connsiteY169" fmla="*/ 26310 h 938046"/>
              <a:gd name="connsiteX170" fmla="*/ 538306 w 1075370"/>
              <a:gd name="connsiteY170" fmla="*/ 0 h 938046"/>
              <a:gd name="connsiteX171" fmla="*/ 630441 w 1075370"/>
              <a:gd name="connsiteY171" fmla="*/ 92754 h 938046"/>
              <a:gd name="connsiteX172" fmla="*/ 538306 w 1075370"/>
              <a:gd name="connsiteY172" fmla="*/ 185507 h 938046"/>
              <a:gd name="connsiteX173" fmla="*/ 444926 w 1075370"/>
              <a:gd name="connsiteY173" fmla="*/ 92754 h 938046"/>
              <a:gd name="connsiteX174" fmla="*/ 538306 w 1075370"/>
              <a:gd name="connsiteY174" fmla="*/ 0 h 938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075370" h="938046">
                <a:moveTo>
                  <a:pt x="317634" y="621960"/>
                </a:moveTo>
                <a:cubicBezTo>
                  <a:pt x="321560" y="621960"/>
                  <a:pt x="325644" y="623216"/>
                  <a:pt x="328785" y="625729"/>
                </a:cubicBezTo>
                <a:cubicBezTo>
                  <a:pt x="333812" y="632012"/>
                  <a:pt x="333812" y="640808"/>
                  <a:pt x="328785" y="647091"/>
                </a:cubicBezTo>
                <a:lnTo>
                  <a:pt x="199362" y="775258"/>
                </a:lnTo>
                <a:lnTo>
                  <a:pt x="237058" y="781541"/>
                </a:lnTo>
                <a:cubicBezTo>
                  <a:pt x="245854" y="781541"/>
                  <a:pt x="252136" y="789080"/>
                  <a:pt x="250880" y="797876"/>
                </a:cubicBezTo>
                <a:cubicBezTo>
                  <a:pt x="249623" y="805415"/>
                  <a:pt x="243341" y="811698"/>
                  <a:pt x="235801" y="811698"/>
                </a:cubicBezTo>
                <a:cubicBezTo>
                  <a:pt x="235801" y="811698"/>
                  <a:pt x="234545" y="811698"/>
                  <a:pt x="233288" y="811698"/>
                </a:cubicBezTo>
                <a:lnTo>
                  <a:pt x="165435" y="801645"/>
                </a:lnTo>
                <a:cubicBezTo>
                  <a:pt x="159152" y="800389"/>
                  <a:pt x="154126" y="795363"/>
                  <a:pt x="152869" y="789080"/>
                </a:cubicBezTo>
                <a:lnTo>
                  <a:pt x="144074" y="719970"/>
                </a:lnTo>
                <a:cubicBezTo>
                  <a:pt x="142817" y="712431"/>
                  <a:pt x="149100" y="703635"/>
                  <a:pt x="156639" y="703635"/>
                </a:cubicBezTo>
                <a:cubicBezTo>
                  <a:pt x="164178" y="702379"/>
                  <a:pt x="171718" y="708661"/>
                  <a:pt x="172974" y="716200"/>
                </a:cubicBezTo>
                <a:lnTo>
                  <a:pt x="179257" y="753897"/>
                </a:lnTo>
                <a:lnTo>
                  <a:pt x="307424" y="625729"/>
                </a:lnTo>
                <a:cubicBezTo>
                  <a:pt x="309937" y="623216"/>
                  <a:pt x="313707" y="621960"/>
                  <a:pt x="317634" y="621960"/>
                </a:cubicBezTo>
                <a:close/>
                <a:moveTo>
                  <a:pt x="762747" y="616779"/>
                </a:moveTo>
                <a:cubicBezTo>
                  <a:pt x="766517" y="616779"/>
                  <a:pt x="770286" y="618350"/>
                  <a:pt x="773428" y="621491"/>
                </a:cubicBezTo>
                <a:lnTo>
                  <a:pt x="902852" y="749660"/>
                </a:lnTo>
                <a:lnTo>
                  <a:pt x="907878" y="711964"/>
                </a:lnTo>
                <a:cubicBezTo>
                  <a:pt x="907878" y="704424"/>
                  <a:pt x="916673" y="698141"/>
                  <a:pt x="924213" y="699398"/>
                </a:cubicBezTo>
                <a:cubicBezTo>
                  <a:pt x="933009" y="700654"/>
                  <a:pt x="938035" y="708194"/>
                  <a:pt x="938035" y="715733"/>
                </a:cubicBezTo>
                <a:lnTo>
                  <a:pt x="926726" y="783588"/>
                </a:lnTo>
                <a:cubicBezTo>
                  <a:pt x="926726" y="791127"/>
                  <a:pt x="921700" y="796153"/>
                  <a:pt x="915417" y="797410"/>
                </a:cubicBezTo>
                <a:lnTo>
                  <a:pt x="846307" y="806206"/>
                </a:lnTo>
                <a:lnTo>
                  <a:pt x="845051" y="806206"/>
                </a:lnTo>
                <a:cubicBezTo>
                  <a:pt x="837511" y="806206"/>
                  <a:pt x="831229" y="801179"/>
                  <a:pt x="828716" y="793640"/>
                </a:cubicBezTo>
                <a:cubicBezTo>
                  <a:pt x="828716" y="784844"/>
                  <a:pt x="833742" y="777305"/>
                  <a:pt x="842537" y="776048"/>
                </a:cubicBezTo>
                <a:lnTo>
                  <a:pt x="880234" y="771022"/>
                </a:lnTo>
                <a:lnTo>
                  <a:pt x="752066" y="642853"/>
                </a:lnTo>
                <a:cubicBezTo>
                  <a:pt x="747040" y="636570"/>
                  <a:pt x="747040" y="627774"/>
                  <a:pt x="752066" y="621491"/>
                </a:cubicBezTo>
                <a:cubicBezTo>
                  <a:pt x="755208" y="618350"/>
                  <a:pt x="758977" y="616779"/>
                  <a:pt x="762747" y="616779"/>
                </a:cubicBezTo>
                <a:close/>
                <a:moveTo>
                  <a:pt x="1022112" y="342598"/>
                </a:moveTo>
                <a:cubicBezTo>
                  <a:pt x="1025849" y="343068"/>
                  <a:pt x="1029275" y="344947"/>
                  <a:pt x="1031767" y="348079"/>
                </a:cubicBezTo>
                <a:lnTo>
                  <a:pt x="1072879" y="401948"/>
                </a:lnTo>
                <a:cubicBezTo>
                  <a:pt x="1072879" y="403201"/>
                  <a:pt x="1072879" y="403201"/>
                  <a:pt x="1072879" y="403201"/>
                </a:cubicBezTo>
                <a:cubicBezTo>
                  <a:pt x="1074125" y="403201"/>
                  <a:pt x="1074125" y="405706"/>
                  <a:pt x="1075370" y="406959"/>
                </a:cubicBezTo>
                <a:cubicBezTo>
                  <a:pt x="1075370" y="408212"/>
                  <a:pt x="1075370" y="409465"/>
                  <a:pt x="1075370" y="411970"/>
                </a:cubicBezTo>
                <a:cubicBezTo>
                  <a:pt x="1075370" y="413223"/>
                  <a:pt x="1075370" y="414476"/>
                  <a:pt x="1075370" y="415729"/>
                </a:cubicBezTo>
                <a:lnTo>
                  <a:pt x="1075370" y="416981"/>
                </a:lnTo>
                <a:cubicBezTo>
                  <a:pt x="1074125" y="418234"/>
                  <a:pt x="1072879" y="419487"/>
                  <a:pt x="1072879" y="420740"/>
                </a:cubicBezTo>
                <a:lnTo>
                  <a:pt x="1031767" y="475862"/>
                </a:lnTo>
                <a:cubicBezTo>
                  <a:pt x="1028029" y="479620"/>
                  <a:pt x="1024292" y="482125"/>
                  <a:pt x="1019309" y="482125"/>
                </a:cubicBezTo>
                <a:cubicBezTo>
                  <a:pt x="1015571" y="482125"/>
                  <a:pt x="1013079" y="479620"/>
                  <a:pt x="1010588" y="478367"/>
                </a:cubicBezTo>
                <a:cubicBezTo>
                  <a:pt x="1004359" y="473356"/>
                  <a:pt x="1001867" y="464587"/>
                  <a:pt x="1008096" y="457070"/>
                </a:cubicBezTo>
                <a:lnTo>
                  <a:pt x="1030521" y="427004"/>
                </a:lnTo>
                <a:lnTo>
                  <a:pt x="851123" y="427004"/>
                </a:lnTo>
                <a:cubicBezTo>
                  <a:pt x="842402" y="427004"/>
                  <a:pt x="834927" y="419487"/>
                  <a:pt x="834927" y="411970"/>
                </a:cubicBezTo>
                <a:cubicBezTo>
                  <a:pt x="834927" y="403201"/>
                  <a:pt x="842402" y="396937"/>
                  <a:pt x="851123" y="396937"/>
                </a:cubicBezTo>
                <a:lnTo>
                  <a:pt x="1030521" y="396937"/>
                </a:lnTo>
                <a:lnTo>
                  <a:pt x="1008096" y="365618"/>
                </a:lnTo>
                <a:cubicBezTo>
                  <a:pt x="1003113" y="359354"/>
                  <a:pt x="1004359" y="350584"/>
                  <a:pt x="1010588" y="345573"/>
                </a:cubicBezTo>
                <a:cubicBezTo>
                  <a:pt x="1014325" y="343068"/>
                  <a:pt x="1018374" y="342128"/>
                  <a:pt x="1022112" y="342598"/>
                </a:cubicBezTo>
                <a:close/>
                <a:moveTo>
                  <a:pt x="54004" y="342598"/>
                </a:moveTo>
                <a:cubicBezTo>
                  <a:pt x="57918" y="342128"/>
                  <a:pt x="61988" y="343068"/>
                  <a:pt x="65118" y="345573"/>
                </a:cubicBezTo>
                <a:cubicBezTo>
                  <a:pt x="71380" y="350584"/>
                  <a:pt x="72632" y="359354"/>
                  <a:pt x="67623" y="365618"/>
                </a:cubicBezTo>
                <a:lnTo>
                  <a:pt x="45082" y="396937"/>
                </a:lnTo>
                <a:lnTo>
                  <a:pt x="225410" y="396937"/>
                </a:lnTo>
                <a:cubicBezTo>
                  <a:pt x="234175" y="396937"/>
                  <a:pt x="240437" y="403201"/>
                  <a:pt x="240437" y="411970"/>
                </a:cubicBezTo>
                <a:cubicBezTo>
                  <a:pt x="240437" y="420740"/>
                  <a:pt x="234175" y="427004"/>
                  <a:pt x="225410" y="427004"/>
                </a:cubicBezTo>
                <a:lnTo>
                  <a:pt x="45082" y="427004"/>
                </a:lnTo>
                <a:lnTo>
                  <a:pt x="67623" y="457070"/>
                </a:lnTo>
                <a:cubicBezTo>
                  <a:pt x="72632" y="464587"/>
                  <a:pt x="71380" y="473356"/>
                  <a:pt x="65118" y="478367"/>
                </a:cubicBezTo>
                <a:cubicBezTo>
                  <a:pt x="61361" y="479620"/>
                  <a:pt x="58857" y="482125"/>
                  <a:pt x="55100" y="482125"/>
                </a:cubicBezTo>
                <a:cubicBezTo>
                  <a:pt x="51343" y="482125"/>
                  <a:pt x="46334" y="479620"/>
                  <a:pt x="43829" y="475862"/>
                </a:cubicBezTo>
                <a:lnTo>
                  <a:pt x="2504" y="420740"/>
                </a:lnTo>
                <a:cubicBezTo>
                  <a:pt x="1252" y="419487"/>
                  <a:pt x="1252" y="418234"/>
                  <a:pt x="0" y="416981"/>
                </a:cubicBezTo>
                <a:cubicBezTo>
                  <a:pt x="0" y="414476"/>
                  <a:pt x="0" y="413223"/>
                  <a:pt x="0" y="411970"/>
                </a:cubicBezTo>
                <a:cubicBezTo>
                  <a:pt x="0" y="410717"/>
                  <a:pt x="0" y="409465"/>
                  <a:pt x="0" y="406959"/>
                </a:cubicBezTo>
                <a:cubicBezTo>
                  <a:pt x="1252" y="405706"/>
                  <a:pt x="1252" y="404454"/>
                  <a:pt x="2504" y="403201"/>
                </a:cubicBezTo>
                <a:lnTo>
                  <a:pt x="43829" y="348079"/>
                </a:lnTo>
                <a:cubicBezTo>
                  <a:pt x="46334" y="344947"/>
                  <a:pt x="50091" y="343068"/>
                  <a:pt x="54004" y="342598"/>
                </a:cubicBezTo>
                <a:close/>
                <a:moveTo>
                  <a:pt x="488010" y="255174"/>
                </a:moveTo>
                <a:cubicBezTo>
                  <a:pt x="463173" y="255174"/>
                  <a:pt x="435851" y="258919"/>
                  <a:pt x="411014" y="266409"/>
                </a:cubicBezTo>
                <a:lnTo>
                  <a:pt x="377483" y="275148"/>
                </a:lnTo>
                <a:cubicBezTo>
                  <a:pt x="363822" y="280142"/>
                  <a:pt x="353887" y="295122"/>
                  <a:pt x="353887" y="310103"/>
                </a:cubicBezTo>
                <a:lnTo>
                  <a:pt x="353887" y="463656"/>
                </a:lnTo>
                <a:cubicBezTo>
                  <a:pt x="353887" y="474891"/>
                  <a:pt x="358855" y="484878"/>
                  <a:pt x="366306" y="492369"/>
                </a:cubicBezTo>
                <a:lnTo>
                  <a:pt x="406046" y="532317"/>
                </a:lnTo>
                <a:lnTo>
                  <a:pt x="378725" y="343810"/>
                </a:lnTo>
                <a:cubicBezTo>
                  <a:pt x="377483" y="336319"/>
                  <a:pt x="382451" y="327581"/>
                  <a:pt x="391144" y="327581"/>
                </a:cubicBezTo>
                <a:cubicBezTo>
                  <a:pt x="399837" y="325084"/>
                  <a:pt x="407288" y="331326"/>
                  <a:pt x="407288" y="338816"/>
                </a:cubicBezTo>
                <a:lnTo>
                  <a:pt x="439577" y="558534"/>
                </a:lnTo>
                <a:lnTo>
                  <a:pt x="634553" y="558534"/>
                </a:lnTo>
                <a:lnTo>
                  <a:pt x="666841" y="336319"/>
                </a:lnTo>
                <a:cubicBezTo>
                  <a:pt x="668083" y="328829"/>
                  <a:pt x="676776" y="322587"/>
                  <a:pt x="684228" y="323835"/>
                </a:cubicBezTo>
                <a:cubicBezTo>
                  <a:pt x="691679" y="325084"/>
                  <a:pt x="697888" y="332574"/>
                  <a:pt x="696647" y="341313"/>
                </a:cubicBezTo>
                <a:lnTo>
                  <a:pt x="669325" y="532317"/>
                </a:lnTo>
                <a:lnTo>
                  <a:pt x="709065" y="492369"/>
                </a:lnTo>
                <a:cubicBezTo>
                  <a:pt x="716517" y="484878"/>
                  <a:pt x="721484" y="474891"/>
                  <a:pt x="721484" y="463656"/>
                </a:cubicBezTo>
                <a:lnTo>
                  <a:pt x="721484" y="310103"/>
                </a:lnTo>
                <a:cubicBezTo>
                  <a:pt x="721484" y="295122"/>
                  <a:pt x="711549" y="280142"/>
                  <a:pt x="697888" y="275148"/>
                </a:cubicBezTo>
                <a:lnTo>
                  <a:pt x="664358" y="266409"/>
                </a:lnTo>
                <a:cubicBezTo>
                  <a:pt x="638278" y="258919"/>
                  <a:pt x="612199" y="255174"/>
                  <a:pt x="586119" y="255174"/>
                </a:cubicBezTo>
                <a:lnTo>
                  <a:pt x="584877" y="255174"/>
                </a:lnTo>
                <a:cubicBezTo>
                  <a:pt x="579910" y="267658"/>
                  <a:pt x="572458" y="277645"/>
                  <a:pt x="561282" y="283887"/>
                </a:cubicBezTo>
                <a:lnTo>
                  <a:pt x="579910" y="448675"/>
                </a:lnTo>
                <a:cubicBezTo>
                  <a:pt x="582394" y="457414"/>
                  <a:pt x="578668" y="467401"/>
                  <a:pt x="572458" y="473643"/>
                </a:cubicBezTo>
                <a:lnTo>
                  <a:pt x="547621" y="498611"/>
                </a:lnTo>
                <a:cubicBezTo>
                  <a:pt x="541411" y="504853"/>
                  <a:pt x="533960" y="504853"/>
                  <a:pt x="527751" y="498611"/>
                </a:cubicBezTo>
                <a:lnTo>
                  <a:pt x="502913" y="473643"/>
                </a:lnTo>
                <a:cubicBezTo>
                  <a:pt x="496704" y="467401"/>
                  <a:pt x="492978" y="457414"/>
                  <a:pt x="494220" y="448675"/>
                </a:cubicBezTo>
                <a:lnTo>
                  <a:pt x="514090" y="283887"/>
                </a:lnTo>
                <a:cubicBezTo>
                  <a:pt x="504155" y="277645"/>
                  <a:pt x="494220" y="267658"/>
                  <a:pt x="490494" y="255174"/>
                </a:cubicBezTo>
                <a:close/>
                <a:moveTo>
                  <a:pt x="488010" y="225212"/>
                </a:moveTo>
                <a:lnTo>
                  <a:pt x="586119" y="225212"/>
                </a:lnTo>
                <a:cubicBezTo>
                  <a:pt x="614682" y="225212"/>
                  <a:pt x="644488" y="230206"/>
                  <a:pt x="671809" y="237696"/>
                </a:cubicBezTo>
                <a:lnTo>
                  <a:pt x="705340" y="246435"/>
                </a:lnTo>
                <a:cubicBezTo>
                  <a:pt x="706582" y="246435"/>
                  <a:pt x="706582" y="246435"/>
                  <a:pt x="706582" y="246435"/>
                </a:cubicBezTo>
                <a:cubicBezTo>
                  <a:pt x="732661" y="257671"/>
                  <a:pt x="751289" y="282638"/>
                  <a:pt x="751289" y="310103"/>
                </a:cubicBezTo>
                <a:lnTo>
                  <a:pt x="751289" y="463656"/>
                </a:lnTo>
                <a:cubicBezTo>
                  <a:pt x="751289" y="482382"/>
                  <a:pt x="742596" y="501108"/>
                  <a:pt x="728935" y="514840"/>
                </a:cubicBezTo>
                <a:lnTo>
                  <a:pt x="663116" y="579756"/>
                </a:lnTo>
                <a:lnTo>
                  <a:pt x="663116" y="923065"/>
                </a:lnTo>
                <a:cubicBezTo>
                  <a:pt x="663116" y="931804"/>
                  <a:pt x="656906" y="938046"/>
                  <a:pt x="648213" y="938046"/>
                </a:cubicBezTo>
                <a:cubicBezTo>
                  <a:pt x="639520" y="938046"/>
                  <a:pt x="633311" y="931804"/>
                  <a:pt x="633311" y="923065"/>
                </a:cubicBezTo>
                <a:lnTo>
                  <a:pt x="633311" y="588495"/>
                </a:lnTo>
                <a:lnTo>
                  <a:pt x="553830" y="588495"/>
                </a:lnTo>
                <a:lnTo>
                  <a:pt x="553830" y="923065"/>
                </a:lnTo>
                <a:cubicBezTo>
                  <a:pt x="553830" y="931804"/>
                  <a:pt x="547621" y="938046"/>
                  <a:pt x="538928" y="938046"/>
                </a:cubicBezTo>
                <a:cubicBezTo>
                  <a:pt x="531476" y="938046"/>
                  <a:pt x="524025" y="931804"/>
                  <a:pt x="524025" y="923065"/>
                </a:cubicBezTo>
                <a:lnTo>
                  <a:pt x="524025" y="588495"/>
                </a:lnTo>
                <a:lnTo>
                  <a:pt x="442061" y="588495"/>
                </a:lnTo>
                <a:lnTo>
                  <a:pt x="442061" y="923065"/>
                </a:lnTo>
                <a:cubicBezTo>
                  <a:pt x="442061" y="931804"/>
                  <a:pt x="435851" y="938046"/>
                  <a:pt x="427158" y="938046"/>
                </a:cubicBezTo>
                <a:cubicBezTo>
                  <a:pt x="418465" y="938046"/>
                  <a:pt x="412256" y="931804"/>
                  <a:pt x="412256" y="923065"/>
                </a:cubicBezTo>
                <a:lnTo>
                  <a:pt x="412256" y="579756"/>
                </a:lnTo>
                <a:lnTo>
                  <a:pt x="345194" y="514840"/>
                </a:lnTo>
                <a:cubicBezTo>
                  <a:pt x="331533" y="501108"/>
                  <a:pt x="324082" y="482382"/>
                  <a:pt x="324082" y="463656"/>
                </a:cubicBezTo>
                <a:lnTo>
                  <a:pt x="324082" y="310103"/>
                </a:lnTo>
                <a:cubicBezTo>
                  <a:pt x="324082" y="282638"/>
                  <a:pt x="341468" y="257671"/>
                  <a:pt x="367548" y="246435"/>
                </a:cubicBezTo>
                <a:cubicBezTo>
                  <a:pt x="368790" y="246435"/>
                  <a:pt x="368790" y="246435"/>
                  <a:pt x="370032" y="246435"/>
                </a:cubicBezTo>
                <a:lnTo>
                  <a:pt x="403563" y="237696"/>
                </a:lnTo>
                <a:cubicBezTo>
                  <a:pt x="430884" y="230206"/>
                  <a:pt x="459447" y="225212"/>
                  <a:pt x="488010" y="225212"/>
                </a:cubicBezTo>
                <a:close/>
                <a:moveTo>
                  <a:pt x="538306" y="30082"/>
                </a:moveTo>
                <a:cubicBezTo>
                  <a:pt x="503444" y="30082"/>
                  <a:pt x="476053" y="57658"/>
                  <a:pt x="476053" y="92754"/>
                </a:cubicBezTo>
                <a:cubicBezTo>
                  <a:pt x="476053" y="127849"/>
                  <a:pt x="503444" y="154171"/>
                  <a:pt x="538306" y="154171"/>
                </a:cubicBezTo>
                <a:cubicBezTo>
                  <a:pt x="573168" y="154171"/>
                  <a:pt x="600560" y="127849"/>
                  <a:pt x="600560" y="92754"/>
                </a:cubicBezTo>
                <a:cubicBezTo>
                  <a:pt x="600560" y="57658"/>
                  <a:pt x="573168" y="30082"/>
                  <a:pt x="538306" y="30082"/>
                </a:cubicBezTo>
                <a:close/>
                <a:moveTo>
                  <a:pt x="841417" y="18993"/>
                </a:moveTo>
                <a:lnTo>
                  <a:pt x="908831" y="27789"/>
                </a:lnTo>
                <a:cubicBezTo>
                  <a:pt x="916322" y="29046"/>
                  <a:pt x="921315" y="34072"/>
                  <a:pt x="921315" y="40355"/>
                </a:cubicBezTo>
                <a:lnTo>
                  <a:pt x="931302" y="109464"/>
                </a:lnTo>
                <a:cubicBezTo>
                  <a:pt x="932551" y="117004"/>
                  <a:pt x="926309" y="124543"/>
                  <a:pt x="918818" y="125799"/>
                </a:cubicBezTo>
                <a:cubicBezTo>
                  <a:pt x="917570" y="125799"/>
                  <a:pt x="917570" y="125799"/>
                  <a:pt x="916322" y="125799"/>
                </a:cubicBezTo>
                <a:cubicBezTo>
                  <a:pt x="908831" y="125799"/>
                  <a:pt x="902589" y="120773"/>
                  <a:pt x="901341" y="113234"/>
                </a:cubicBezTo>
                <a:lnTo>
                  <a:pt x="896347" y="74281"/>
                </a:lnTo>
                <a:lnTo>
                  <a:pt x="769010" y="202449"/>
                </a:lnTo>
                <a:cubicBezTo>
                  <a:pt x="766513" y="206218"/>
                  <a:pt x="762768" y="207475"/>
                  <a:pt x="759023" y="207475"/>
                </a:cubicBezTo>
                <a:cubicBezTo>
                  <a:pt x="755278" y="207475"/>
                  <a:pt x="751532" y="206218"/>
                  <a:pt x="747787" y="202449"/>
                </a:cubicBezTo>
                <a:cubicBezTo>
                  <a:pt x="741545" y="197422"/>
                  <a:pt x="741545" y="187370"/>
                  <a:pt x="747787" y="181087"/>
                </a:cubicBezTo>
                <a:lnTo>
                  <a:pt x="875124" y="52920"/>
                </a:lnTo>
                <a:lnTo>
                  <a:pt x="837672" y="47894"/>
                </a:lnTo>
                <a:cubicBezTo>
                  <a:pt x="830182" y="46637"/>
                  <a:pt x="823940" y="39098"/>
                  <a:pt x="825188" y="30302"/>
                </a:cubicBezTo>
                <a:cubicBezTo>
                  <a:pt x="826437" y="22763"/>
                  <a:pt x="833927" y="16480"/>
                  <a:pt x="841417" y="18993"/>
                </a:cubicBezTo>
                <a:close/>
                <a:moveTo>
                  <a:pt x="234545" y="17709"/>
                </a:moveTo>
                <a:cubicBezTo>
                  <a:pt x="242084" y="16480"/>
                  <a:pt x="249623" y="21395"/>
                  <a:pt x="250880" y="29996"/>
                </a:cubicBezTo>
                <a:cubicBezTo>
                  <a:pt x="252136" y="38597"/>
                  <a:pt x="247110" y="44740"/>
                  <a:pt x="238314" y="47197"/>
                </a:cubicBezTo>
                <a:lnTo>
                  <a:pt x="199362" y="52112"/>
                </a:lnTo>
                <a:lnTo>
                  <a:pt x="328785" y="177438"/>
                </a:lnTo>
                <a:cubicBezTo>
                  <a:pt x="333812" y="182353"/>
                  <a:pt x="333812" y="192182"/>
                  <a:pt x="328785" y="197097"/>
                </a:cubicBezTo>
                <a:cubicBezTo>
                  <a:pt x="325016" y="200783"/>
                  <a:pt x="321246" y="202012"/>
                  <a:pt x="317477" y="202012"/>
                </a:cubicBezTo>
                <a:cubicBezTo>
                  <a:pt x="313707" y="202012"/>
                  <a:pt x="309937" y="200783"/>
                  <a:pt x="306168" y="197097"/>
                </a:cubicBezTo>
                <a:lnTo>
                  <a:pt x="178000" y="71771"/>
                </a:lnTo>
                <a:lnTo>
                  <a:pt x="172974" y="109860"/>
                </a:lnTo>
                <a:cubicBezTo>
                  <a:pt x="171718" y="116004"/>
                  <a:pt x="165435" y="122147"/>
                  <a:pt x="157896" y="122147"/>
                </a:cubicBezTo>
                <a:lnTo>
                  <a:pt x="156639" y="122147"/>
                </a:lnTo>
                <a:cubicBezTo>
                  <a:pt x="147843" y="120918"/>
                  <a:pt x="142817" y="113546"/>
                  <a:pt x="142817" y="104946"/>
                </a:cubicBezTo>
                <a:lnTo>
                  <a:pt x="152869" y="38597"/>
                </a:lnTo>
                <a:cubicBezTo>
                  <a:pt x="154126" y="32453"/>
                  <a:pt x="159152" y="27538"/>
                  <a:pt x="165435" y="26310"/>
                </a:cubicBezTo>
                <a:close/>
                <a:moveTo>
                  <a:pt x="538306" y="0"/>
                </a:moveTo>
                <a:cubicBezTo>
                  <a:pt x="588109" y="0"/>
                  <a:pt x="630441" y="41363"/>
                  <a:pt x="630441" y="92754"/>
                </a:cubicBezTo>
                <a:cubicBezTo>
                  <a:pt x="630441" y="142890"/>
                  <a:pt x="588109" y="185507"/>
                  <a:pt x="538306" y="185507"/>
                </a:cubicBezTo>
                <a:cubicBezTo>
                  <a:pt x="487258" y="185507"/>
                  <a:pt x="444926" y="142890"/>
                  <a:pt x="444926" y="92754"/>
                </a:cubicBezTo>
                <a:cubicBezTo>
                  <a:pt x="444926" y="41363"/>
                  <a:pt x="487258" y="0"/>
                  <a:pt x="5383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84" name="Freeform 483">
            <a:extLst>
              <a:ext uri="{FF2B5EF4-FFF2-40B4-BE49-F238E27FC236}">
                <a16:creationId xmlns:a16="http://schemas.microsoft.com/office/drawing/2014/main" id="{BB9AB759-DC35-FF4E-B702-DA70DC91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027" y="10137284"/>
            <a:ext cx="1027177" cy="1049149"/>
          </a:xfrm>
          <a:custGeom>
            <a:avLst/>
            <a:gdLst>
              <a:gd name="T0" fmla="*/ 473 w 823"/>
              <a:gd name="T1" fmla="*/ 251 h 843"/>
              <a:gd name="T2" fmla="*/ 427 w 823"/>
              <a:gd name="T3" fmla="*/ 159 h 843"/>
              <a:gd name="T4" fmla="*/ 642 w 823"/>
              <a:gd name="T5" fmla="*/ 32 h 843"/>
              <a:gd name="T6" fmla="*/ 637 w 823"/>
              <a:gd name="T7" fmla="*/ 24 h 843"/>
              <a:gd name="T8" fmla="*/ 643 w 823"/>
              <a:gd name="T9" fmla="*/ 76 h 843"/>
              <a:gd name="T10" fmla="*/ 641 w 823"/>
              <a:gd name="T11" fmla="*/ 84 h 843"/>
              <a:gd name="T12" fmla="*/ 641 w 823"/>
              <a:gd name="T13" fmla="*/ 84 h 843"/>
              <a:gd name="T14" fmla="*/ 479 w 823"/>
              <a:gd name="T15" fmla="*/ 250 h 843"/>
              <a:gd name="T16" fmla="*/ 503 w 823"/>
              <a:gd name="T17" fmla="*/ 661 h 843"/>
              <a:gd name="T18" fmla="*/ 320 w 823"/>
              <a:gd name="T19" fmla="*/ 661 h 843"/>
              <a:gd name="T20" fmla="*/ 363 w 823"/>
              <a:gd name="T21" fmla="*/ 271 h 843"/>
              <a:gd name="T22" fmla="*/ 382 w 823"/>
              <a:gd name="T23" fmla="*/ 292 h 843"/>
              <a:gd name="T24" fmla="*/ 412 w 823"/>
              <a:gd name="T25" fmla="*/ 309 h 843"/>
              <a:gd name="T26" fmla="*/ 455 w 823"/>
              <a:gd name="T27" fmla="*/ 269 h 843"/>
              <a:gd name="T28" fmla="*/ 458 w 823"/>
              <a:gd name="T29" fmla="*/ 271 h 843"/>
              <a:gd name="T30" fmla="*/ 183 w 823"/>
              <a:gd name="T31" fmla="*/ 88 h 843"/>
              <a:gd name="T32" fmla="*/ 181 w 823"/>
              <a:gd name="T33" fmla="*/ 85 h 843"/>
              <a:gd name="T34" fmla="*/ 180 w 823"/>
              <a:gd name="T35" fmla="*/ 82 h 843"/>
              <a:gd name="T36" fmla="*/ 179 w 823"/>
              <a:gd name="T37" fmla="*/ 67 h 843"/>
              <a:gd name="T38" fmla="*/ 392 w 823"/>
              <a:gd name="T39" fmla="*/ 147 h 843"/>
              <a:gd name="T40" fmla="*/ 354 w 823"/>
              <a:gd name="T41" fmla="*/ 248 h 843"/>
              <a:gd name="T42" fmla="*/ 349 w 823"/>
              <a:gd name="T43" fmla="*/ 251 h 843"/>
              <a:gd name="T44" fmla="*/ 420 w 823"/>
              <a:gd name="T45" fmla="*/ 125 h 843"/>
              <a:gd name="T46" fmla="*/ 412 w 823"/>
              <a:gd name="T47" fmla="*/ 132 h 843"/>
              <a:gd name="T48" fmla="*/ 608 w 823"/>
              <a:gd name="T49" fmla="*/ 23 h 843"/>
              <a:gd name="T50" fmla="*/ 441 w 823"/>
              <a:gd name="T51" fmla="*/ 245 h 843"/>
              <a:gd name="T52" fmla="*/ 412 w 823"/>
              <a:gd name="T53" fmla="*/ 285 h 843"/>
              <a:gd name="T54" fmla="*/ 382 w 823"/>
              <a:gd name="T55" fmla="*/ 245 h 843"/>
              <a:gd name="T56" fmla="*/ 666 w 823"/>
              <a:gd name="T57" fmla="*/ 81 h 843"/>
              <a:gd name="T58" fmla="*/ 667 w 823"/>
              <a:gd name="T59" fmla="*/ 67 h 843"/>
              <a:gd name="T60" fmla="*/ 667 w 823"/>
              <a:gd name="T61" fmla="*/ 31 h 843"/>
              <a:gd name="T62" fmla="*/ 187 w 823"/>
              <a:gd name="T63" fmla="*/ 0 h 843"/>
              <a:gd name="T64" fmla="*/ 156 w 823"/>
              <a:gd name="T65" fmla="*/ 67 h 843"/>
              <a:gd name="T66" fmla="*/ 156 w 823"/>
              <a:gd name="T67" fmla="*/ 81 h 843"/>
              <a:gd name="T68" fmla="*/ 2 w 823"/>
              <a:gd name="T69" fmla="*/ 146 h 843"/>
              <a:gd name="T70" fmla="*/ 14 w 823"/>
              <a:gd name="T71" fmla="*/ 154 h 843"/>
              <a:gd name="T72" fmla="*/ 164 w 823"/>
              <a:gd name="T73" fmla="*/ 103 h 843"/>
              <a:gd name="T74" fmla="*/ 326 w 823"/>
              <a:gd name="T75" fmla="*/ 267 h 843"/>
              <a:gd name="T76" fmla="*/ 292 w 823"/>
              <a:gd name="T77" fmla="*/ 598 h 843"/>
              <a:gd name="T78" fmla="*/ 393 w 823"/>
              <a:gd name="T79" fmla="*/ 831 h 843"/>
              <a:gd name="T80" fmla="*/ 412 w 823"/>
              <a:gd name="T81" fmla="*/ 842 h 843"/>
              <a:gd name="T82" fmla="*/ 525 w 823"/>
              <a:gd name="T83" fmla="*/ 671 h 843"/>
              <a:gd name="T84" fmla="*/ 483 w 823"/>
              <a:gd name="T85" fmla="*/ 274 h 843"/>
              <a:gd name="T86" fmla="*/ 656 w 823"/>
              <a:gd name="T87" fmla="*/ 105 h 843"/>
              <a:gd name="T88" fmla="*/ 658 w 823"/>
              <a:gd name="T89" fmla="*/ 103 h 843"/>
              <a:gd name="T90" fmla="*/ 809 w 823"/>
              <a:gd name="T91" fmla="*/ 154 h 843"/>
              <a:gd name="T92" fmla="*/ 820 w 823"/>
              <a:gd name="T93" fmla="*/ 146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23" h="843">
                <a:moveTo>
                  <a:pt x="479" y="250"/>
                </a:moveTo>
                <a:lnTo>
                  <a:pt x="479" y="250"/>
                </a:lnTo>
                <a:cubicBezTo>
                  <a:pt x="477" y="251"/>
                  <a:pt x="474" y="251"/>
                  <a:pt x="473" y="251"/>
                </a:cubicBezTo>
                <a:lnTo>
                  <a:pt x="473" y="251"/>
                </a:lnTo>
                <a:cubicBezTo>
                  <a:pt x="472" y="251"/>
                  <a:pt x="469" y="250"/>
                  <a:pt x="467" y="248"/>
                </a:cubicBezTo>
                <a:lnTo>
                  <a:pt x="427" y="159"/>
                </a:lnTo>
                <a:lnTo>
                  <a:pt x="427" y="159"/>
                </a:lnTo>
                <a:cubicBezTo>
                  <a:pt x="425" y="155"/>
                  <a:pt x="426" y="149"/>
                  <a:pt x="431" y="147"/>
                </a:cubicBezTo>
                <a:lnTo>
                  <a:pt x="642" y="32"/>
                </a:lnTo>
                <a:lnTo>
                  <a:pt x="637" y="24"/>
                </a:lnTo>
                <a:lnTo>
                  <a:pt x="637" y="24"/>
                </a:lnTo>
                <a:lnTo>
                  <a:pt x="637" y="24"/>
                </a:lnTo>
                <a:lnTo>
                  <a:pt x="643" y="33"/>
                </a:lnTo>
                <a:lnTo>
                  <a:pt x="643" y="67"/>
                </a:lnTo>
                <a:lnTo>
                  <a:pt x="643" y="76"/>
                </a:lnTo>
                <a:lnTo>
                  <a:pt x="643" y="76"/>
                </a:lnTo>
                <a:cubicBezTo>
                  <a:pt x="643" y="79"/>
                  <a:pt x="642" y="82"/>
                  <a:pt x="641" y="84"/>
                </a:cubicBezTo>
                <a:lnTo>
                  <a:pt x="641" y="84"/>
                </a:lnTo>
                <a:lnTo>
                  <a:pt x="641" y="84"/>
                </a:lnTo>
                <a:lnTo>
                  <a:pt x="641" y="84"/>
                </a:lnTo>
                <a:lnTo>
                  <a:pt x="641" y="84"/>
                </a:lnTo>
                <a:lnTo>
                  <a:pt x="641" y="84"/>
                </a:lnTo>
                <a:cubicBezTo>
                  <a:pt x="640" y="86"/>
                  <a:pt x="640" y="87"/>
                  <a:pt x="639" y="88"/>
                </a:cubicBezTo>
                <a:lnTo>
                  <a:pt x="479" y="250"/>
                </a:lnTo>
                <a:close/>
                <a:moveTo>
                  <a:pt x="508" y="603"/>
                </a:moveTo>
                <a:lnTo>
                  <a:pt x="508" y="603"/>
                </a:lnTo>
                <a:cubicBezTo>
                  <a:pt x="513" y="622"/>
                  <a:pt x="511" y="643"/>
                  <a:pt x="503" y="661"/>
                </a:cubicBezTo>
                <a:lnTo>
                  <a:pt x="412" y="815"/>
                </a:lnTo>
                <a:lnTo>
                  <a:pt x="320" y="661"/>
                </a:lnTo>
                <a:lnTo>
                  <a:pt x="320" y="661"/>
                </a:lnTo>
                <a:cubicBezTo>
                  <a:pt x="312" y="643"/>
                  <a:pt x="311" y="622"/>
                  <a:pt x="316" y="603"/>
                </a:cubicBezTo>
                <a:lnTo>
                  <a:pt x="364" y="271"/>
                </a:lnTo>
                <a:lnTo>
                  <a:pt x="363" y="271"/>
                </a:lnTo>
                <a:lnTo>
                  <a:pt x="363" y="271"/>
                </a:lnTo>
                <a:cubicBezTo>
                  <a:pt x="365" y="271"/>
                  <a:pt x="367" y="269"/>
                  <a:pt x="368" y="268"/>
                </a:cubicBezTo>
                <a:lnTo>
                  <a:pt x="382" y="292"/>
                </a:lnTo>
                <a:lnTo>
                  <a:pt x="382" y="292"/>
                </a:lnTo>
                <a:cubicBezTo>
                  <a:pt x="388" y="302"/>
                  <a:pt x="399" y="309"/>
                  <a:pt x="412" y="309"/>
                </a:cubicBezTo>
                <a:lnTo>
                  <a:pt x="412" y="309"/>
                </a:lnTo>
                <a:lnTo>
                  <a:pt x="412" y="309"/>
                </a:lnTo>
                <a:cubicBezTo>
                  <a:pt x="424" y="309"/>
                  <a:pt x="436" y="302"/>
                  <a:pt x="442" y="292"/>
                </a:cubicBezTo>
                <a:lnTo>
                  <a:pt x="455" y="269"/>
                </a:lnTo>
                <a:lnTo>
                  <a:pt x="455" y="269"/>
                </a:lnTo>
                <a:cubicBezTo>
                  <a:pt x="456" y="270"/>
                  <a:pt x="458" y="271"/>
                  <a:pt x="459" y="271"/>
                </a:cubicBezTo>
                <a:lnTo>
                  <a:pt x="458" y="271"/>
                </a:lnTo>
                <a:lnTo>
                  <a:pt x="507" y="601"/>
                </a:lnTo>
                <a:lnTo>
                  <a:pt x="508" y="603"/>
                </a:lnTo>
                <a:close/>
                <a:moveTo>
                  <a:pt x="183" y="88"/>
                </a:moveTo>
                <a:lnTo>
                  <a:pt x="183" y="88"/>
                </a:lnTo>
                <a:cubicBezTo>
                  <a:pt x="182" y="88"/>
                  <a:pt x="182" y="86"/>
                  <a:pt x="181" y="85"/>
                </a:cubicBezTo>
                <a:lnTo>
                  <a:pt x="181" y="85"/>
                </a:lnTo>
                <a:lnTo>
                  <a:pt x="181" y="84"/>
                </a:lnTo>
                <a:lnTo>
                  <a:pt x="181" y="84"/>
                </a:lnTo>
                <a:cubicBezTo>
                  <a:pt x="181" y="84"/>
                  <a:pt x="180" y="83"/>
                  <a:pt x="180" y="82"/>
                </a:cubicBezTo>
                <a:lnTo>
                  <a:pt x="180" y="82"/>
                </a:lnTo>
                <a:cubicBezTo>
                  <a:pt x="179" y="80"/>
                  <a:pt x="179" y="78"/>
                  <a:pt x="179" y="76"/>
                </a:cubicBezTo>
                <a:lnTo>
                  <a:pt x="179" y="67"/>
                </a:lnTo>
                <a:lnTo>
                  <a:pt x="179" y="33"/>
                </a:lnTo>
                <a:lnTo>
                  <a:pt x="180" y="32"/>
                </a:lnTo>
                <a:lnTo>
                  <a:pt x="392" y="147"/>
                </a:lnTo>
                <a:lnTo>
                  <a:pt x="392" y="147"/>
                </a:lnTo>
                <a:cubicBezTo>
                  <a:pt x="397" y="149"/>
                  <a:pt x="398" y="155"/>
                  <a:pt x="396" y="160"/>
                </a:cubicBezTo>
                <a:lnTo>
                  <a:pt x="354" y="248"/>
                </a:lnTo>
                <a:lnTo>
                  <a:pt x="354" y="248"/>
                </a:lnTo>
                <a:cubicBezTo>
                  <a:pt x="353" y="250"/>
                  <a:pt x="351" y="251"/>
                  <a:pt x="349" y="251"/>
                </a:cubicBezTo>
                <a:lnTo>
                  <a:pt x="349" y="251"/>
                </a:lnTo>
                <a:cubicBezTo>
                  <a:pt x="347" y="251"/>
                  <a:pt x="345" y="251"/>
                  <a:pt x="343" y="250"/>
                </a:cubicBezTo>
                <a:lnTo>
                  <a:pt x="183" y="88"/>
                </a:lnTo>
                <a:close/>
                <a:moveTo>
                  <a:pt x="420" y="125"/>
                </a:moveTo>
                <a:lnTo>
                  <a:pt x="420" y="125"/>
                </a:lnTo>
                <a:cubicBezTo>
                  <a:pt x="417" y="128"/>
                  <a:pt x="414" y="130"/>
                  <a:pt x="412" y="132"/>
                </a:cubicBezTo>
                <a:lnTo>
                  <a:pt x="412" y="132"/>
                </a:lnTo>
                <a:cubicBezTo>
                  <a:pt x="409" y="130"/>
                  <a:pt x="406" y="128"/>
                  <a:pt x="403" y="125"/>
                </a:cubicBezTo>
                <a:lnTo>
                  <a:pt x="215" y="23"/>
                </a:lnTo>
                <a:lnTo>
                  <a:pt x="608" y="23"/>
                </a:lnTo>
                <a:lnTo>
                  <a:pt x="420" y="125"/>
                </a:lnTo>
                <a:close/>
                <a:moveTo>
                  <a:pt x="411" y="182"/>
                </a:moveTo>
                <a:lnTo>
                  <a:pt x="441" y="245"/>
                </a:lnTo>
                <a:lnTo>
                  <a:pt x="421" y="280"/>
                </a:lnTo>
                <a:lnTo>
                  <a:pt x="421" y="280"/>
                </a:lnTo>
                <a:cubicBezTo>
                  <a:pt x="418" y="285"/>
                  <a:pt x="414" y="285"/>
                  <a:pt x="412" y="285"/>
                </a:cubicBezTo>
                <a:lnTo>
                  <a:pt x="412" y="285"/>
                </a:lnTo>
                <a:cubicBezTo>
                  <a:pt x="410" y="285"/>
                  <a:pt x="405" y="285"/>
                  <a:pt x="403" y="280"/>
                </a:cubicBezTo>
                <a:lnTo>
                  <a:pt x="382" y="245"/>
                </a:lnTo>
                <a:lnTo>
                  <a:pt x="411" y="182"/>
                </a:lnTo>
                <a:close/>
                <a:moveTo>
                  <a:pt x="812" y="130"/>
                </a:moveTo>
                <a:lnTo>
                  <a:pt x="666" y="81"/>
                </a:lnTo>
                <a:lnTo>
                  <a:pt x="666" y="81"/>
                </a:lnTo>
                <a:cubicBezTo>
                  <a:pt x="667" y="79"/>
                  <a:pt x="667" y="77"/>
                  <a:pt x="667" y="76"/>
                </a:cubicBezTo>
                <a:lnTo>
                  <a:pt x="667" y="67"/>
                </a:lnTo>
                <a:lnTo>
                  <a:pt x="667" y="33"/>
                </a:lnTo>
                <a:lnTo>
                  <a:pt x="667" y="31"/>
                </a:lnTo>
                <a:lnTo>
                  <a:pt x="667" y="31"/>
                </a:lnTo>
                <a:cubicBezTo>
                  <a:pt x="667" y="14"/>
                  <a:pt x="653" y="0"/>
                  <a:pt x="635" y="0"/>
                </a:cubicBezTo>
                <a:lnTo>
                  <a:pt x="187" y="0"/>
                </a:lnTo>
                <a:lnTo>
                  <a:pt x="187" y="0"/>
                </a:lnTo>
                <a:cubicBezTo>
                  <a:pt x="169" y="0"/>
                  <a:pt x="156" y="14"/>
                  <a:pt x="156" y="31"/>
                </a:cubicBezTo>
                <a:lnTo>
                  <a:pt x="156" y="33"/>
                </a:lnTo>
                <a:lnTo>
                  <a:pt x="156" y="67"/>
                </a:lnTo>
                <a:lnTo>
                  <a:pt x="156" y="76"/>
                </a:lnTo>
                <a:lnTo>
                  <a:pt x="156" y="76"/>
                </a:lnTo>
                <a:cubicBezTo>
                  <a:pt x="156" y="77"/>
                  <a:pt x="156" y="79"/>
                  <a:pt x="156" y="81"/>
                </a:cubicBezTo>
                <a:lnTo>
                  <a:pt x="10" y="130"/>
                </a:lnTo>
                <a:lnTo>
                  <a:pt x="10" y="130"/>
                </a:lnTo>
                <a:cubicBezTo>
                  <a:pt x="4" y="133"/>
                  <a:pt x="0" y="140"/>
                  <a:pt x="2" y="146"/>
                </a:cubicBezTo>
                <a:lnTo>
                  <a:pt x="2" y="146"/>
                </a:lnTo>
                <a:cubicBezTo>
                  <a:pt x="5" y="151"/>
                  <a:pt x="9" y="154"/>
                  <a:pt x="14" y="154"/>
                </a:cubicBezTo>
                <a:lnTo>
                  <a:pt x="14" y="154"/>
                </a:lnTo>
                <a:cubicBezTo>
                  <a:pt x="15" y="154"/>
                  <a:pt x="17" y="154"/>
                  <a:pt x="18" y="153"/>
                </a:cubicBezTo>
                <a:lnTo>
                  <a:pt x="164" y="103"/>
                </a:lnTo>
                <a:lnTo>
                  <a:pt x="164" y="103"/>
                </a:lnTo>
                <a:cubicBezTo>
                  <a:pt x="165" y="104"/>
                  <a:pt x="165" y="104"/>
                  <a:pt x="165" y="104"/>
                </a:cubicBezTo>
                <a:lnTo>
                  <a:pt x="326" y="267"/>
                </a:lnTo>
                <a:lnTo>
                  <a:pt x="326" y="267"/>
                </a:lnTo>
                <a:lnTo>
                  <a:pt x="326" y="267"/>
                </a:lnTo>
                <a:cubicBezTo>
                  <a:pt x="330" y="271"/>
                  <a:pt x="335" y="273"/>
                  <a:pt x="340" y="274"/>
                </a:cubicBezTo>
                <a:lnTo>
                  <a:pt x="292" y="598"/>
                </a:lnTo>
                <a:lnTo>
                  <a:pt x="292" y="598"/>
                </a:lnTo>
                <a:cubicBezTo>
                  <a:pt x="287" y="622"/>
                  <a:pt x="288" y="648"/>
                  <a:pt x="299" y="671"/>
                </a:cubicBezTo>
                <a:lnTo>
                  <a:pt x="393" y="831"/>
                </a:lnTo>
                <a:lnTo>
                  <a:pt x="393" y="831"/>
                </a:lnTo>
                <a:cubicBezTo>
                  <a:pt x="397" y="838"/>
                  <a:pt x="404" y="842"/>
                  <a:pt x="412" y="842"/>
                </a:cubicBezTo>
                <a:lnTo>
                  <a:pt x="412" y="842"/>
                </a:lnTo>
                <a:cubicBezTo>
                  <a:pt x="419" y="842"/>
                  <a:pt x="426" y="838"/>
                  <a:pt x="430" y="831"/>
                </a:cubicBezTo>
                <a:lnTo>
                  <a:pt x="524" y="673"/>
                </a:lnTo>
                <a:lnTo>
                  <a:pt x="525" y="671"/>
                </a:lnTo>
                <a:lnTo>
                  <a:pt x="525" y="671"/>
                </a:lnTo>
                <a:cubicBezTo>
                  <a:pt x="535" y="648"/>
                  <a:pt x="537" y="622"/>
                  <a:pt x="531" y="597"/>
                </a:cubicBezTo>
                <a:lnTo>
                  <a:pt x="483" y="274"/>
                </a:lnTo>
                <a:lnTo>
                  <a:pt x="483" y="274"/>
                </a:lnTo>
                <a:cubicBezTo>
                  <a:pt x="488" y="273"/>
                  <a:pt x="492" y="271"/>
                  <a:pt x="495" y="267"/>
                </a:cubicBezTo>
                <a:lnTo>
                  <a:pt x="656" y="105"/>
                </a:lnTo>
                <a:lnTo>
                  <a:pt x="658" y="104"/>
                </a:lnTo>
                <a:lnTo>
                  <a:pt x="658" y="104"/>
                </a:lnTo>
                <a:lnTo>
                  <a:pt x="658" y="103"/>
                </a:lnTo>
                <a:lnTo>
                  <a:pt x="804" y="153"/>
                </a:lnTo>
                <a:lnTo>
                  <a:pt x="804" y="153"/>
                </a:lnTo>
                <a:cubicBezTo>
                  <a:pt x="806" y="154"/>
                  <a:pt x="807" y="154"/>
                  <a:pt x="809" y="154"/>
                </a:cubicBezTo>
                <a:lnTo>
                  <a:pt x="809" y="154"/>
                </a:lnTo>
                <a:cubicBezTo>
                  <a:pt x="814" y="154"/>
                  <a:pt x="818" y="151"/>
                  <a:pt x="820" y="146"/>
                </a:cubicBezTo>
                <a:lnTo>
                  <a:pt x="820" y="146"/>
                </a:lnTo>
                <a:cubicBezTo>
                  <a:pt x="822" y="140"/>
                  <a:pt x="818" y="133"/>
                  <a:pt x="812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1" name="Freeform 510">
            <a:extLst>
              <a:ext uri="{FF2B5EF4-FFF2-40B4-BE49-F238E27FC236}">
                <a16:creationId xmlns:a16="http://schemas.microsoft.com/office/drawing/2014/main" id="{DA80F174-0EBA-9842-AFEB-8AC5348F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496" y="5475716"/>
            <a:ext cx="828186" cy="1018506"/>
          </a:xfrm>
          <a:custGeom>
            <a:avLst/>
            <a:gdLst>
              <a:gd name="connsiteX0" fmla="*/ 417463 w 828186"/>
              <a:gd name="connsiteY0" fmla="*/ 415527 h 1018506"/>
              <a:gd name="connsiteX1" fmla="*/ 431331 w 828186"/>
              <a:gd name="connsiteY1" fmla="*/ 430538 h 1018506"/>
              <a:gd name="connsiteX2" fmla="*/ 431331 w 828186"/>
              <a:gd name="connsiteY2" fmla="*/ 466813 h 1018506"/>
              <a:gd name="connsiteX3" fmla="*/ 483018 w 828186"/>
              <a:gd name="connsiteY3" fmla="*/ 506841 h 1018506"/>
              <a:gd name="connsiteX4" fmla="*/ 471672 w 828186"/>
              <a:gd name="connsiteY4" fmla="*/ 523102 h 1018506"/>
              <a:gd name="connsiteX5" fmla="*/ 454023 w 828186"/>
              <a:gd name="connsiteY5" fmla="*/ 513095 h 1018506"/>
              <a:gd name="connsiteX6" fmla="*/ 423767 w 828186"/>
              <a:gd name="connsiteY6" fmla="*/ 495583 h 1018506"/>
              <a:gd name="connsiteX7" fmla="*/ 372079 w 828186"/>
              <a:gd name="connsiteY7" fmla="*/ 541865 h 1018506"/>
              <a:gd name="connsiteX8" fmla="*/ 417463 w 828186"/>
              <a:gd name="connsiteY8" fmla="*/ 591900 h 1018506"/>
              <a:gd name="connsiteX9" fmla="*/ 418724 w 828186"/>
              <a:gd name="connsiteY9" fmla="*/ 591900 h 1018506"/>
              <a:gd name="connsiteX10" fmla="*/ 490582 w 828186"/>
              <a:gd name="connsiteY10" fmla="*/ 671956 h 1018506"/>
              <a:gd name="connsiteX11" fmla="*/ 466629 w 828186"/>
              <a:gd name="connsiteY11" fmla="*/ 726994 h 1018506"/>
              <a:gd name="connsiteX12" fmla="*/ 431331 w 828186"/>
              <a:gd name="connsiteY12" fmla="*/ 745757 h 1018506"/>
              <a:gd name="connsiteX13" fmla="*/ 431331 w 828186"/>
              <a:gd name="connsiteY13" fmla="*/ 778280 h 1018506"/>
              <a:gd name="connsiteX14" fmla="*/ 417463 w 828186"/>
              <a:gd name="connsiteY14" fmla="*/ 793290 h 1018506"/>
              <a:gd name="connsiteX15" fmla="*/ 402335 w 828186"/>
              <a:gd name="connsiteY15" fmla="*/ 778280 h 1018506"/>
              <a:gd name="connsiteX16" fmla="*/ 402335 w 828186"/>
              <a:gd name="connsiteY16" fmla="*/ 747008 h 1018506"/>
              <a:gd name="connsiteX17" fmla="*/ 350648 w 828186"/>
              <a:gd name="connsiteY17" fmla="*/ 700726 h 1018506"/>
              <a:gd name="connsiteX18" fmla="*/ 363254 w 828186"/>
              <a:gd name="connsiteY18" fmla="*/ 683214 h 1018506"/>
              <a:gd name="connsiteX19" fmla="*/ 380904 w 828186"/>
              <a:gd name="connsiteY19" fmla="*/ 694472 h 1018506"/>
              <a:gd name="connsiteX20" fmla="*/ 409899 w 828186"/>
              <a:gd name="connsiteY20" fmla="*/ 718238 h 1018506"/>
              <a:gd name="connsiteX21" fmla="*/ 411160 w 828186"/>
              <a:gd name="connsiteY21" fmla="*/ 718238 h 1018506"/>
              <a:gd name="connsiteX22" fmla="*/ 446459 w 828186"/>
              <a:gd name="connsiteY22" fmla="*/ 705729 h 1018506"/>
              <a:gd name="connsiteX23" fmla="*/ 461587 w 828186"/>
              <a:gd name="connsiteY23" fmla="*/ 671956 h 1018506"/>
              <a:gd name="connsiteX24" fmla="*/ 416203 w 828186"/>
              <a:gd name="connsiteY24" fmla="*/ 621921 h 1018506"/>
              <a:gd name="connsiteX25" fmla="*/ 413681 w 828186"/>
              <a:gd name="connsiteY25" fmla="*/ 621921 h 1018506"/>
              <a:gd name="connsiteX26" fmla="*/ 343084 w 828186"/>
              <a:gd name="connsiteY26" fmla="*/ 540614 h 1018506"/>
              <a:gd name="connsiteX27" fmla="*/ 367036 w 828186"/>
              <a:gd name="connsiteY27" fmla="*/ 486827 h 1018506"/>
              <a:gd name="connsiteX28" fmla="*/ 402335 w 828186"/>
              <a:gd name="connsiteY28" fmla="*/ 468064 h 1018506"/>
              <a:gd name="connsiteX29" fmla="*/ 402335 w 828186"/>
              <a:gd name="connsiteY29" fmla="*/ 430538 h 1018506"/>
              <a:gd name="connsiteX30" fmla="*/ 417463 w 828186"/>
              <a:gd name="connsiteY30" fmla="*/ 415527 h 1018506"/>
              <a:gd name="connsiteX31" fmla="*/ 216103 w 828186"/>
              <a:gd name="connsiteY31" fmla="*/ 286774 h 1018506"/>
              <a:gd name="connsiteX32" fmla="*/ 61208 w 828186"/>
              <a:gd name="connsiteY32" fmla="*/ 631485 h 1018506"/>
              <a:gd name="connsiteX33" fmla="*/ 58710 w 828186"/>
              <a:gd name="connsiteY33" fmla="*/ 636462 h 1018506"/>
              <a:gd name="connsiteX34" fmla="*/ 28730 w 828186"/>
              <a:gd name="connsiteY34" fmla="*/ 748462 h 1018506"/>
              <a:gd name="connsiteX35" fmla="*/ 269816 w 828186"/>
              <a:gd name="connsiteY35" fmla="*/ 988639 h 1018506"/>
              <a:gd name="connsiteX36" fmla="*/ 558370 w 828186"/>
              <a:gd name="connsiteY36" fmla="*/ 988639 h 1018506"/>
              <a:gd name="connsiteX37" fmla="*/ 798206 w 828186"/>
              <a:gd name="connsiteY37" fmla="*/ 748462 h 1018506"/>
              <a:gd name="connsiteX38" fmla="*/ 765729 w 828186"/>
              <a:gd name="connsiteY38" fmla="*/ 627751 h 1018506"/>
              <a:gd name="connsiteX39" fmla="*/ 612083 w 828186"/>
              <a:gd name="connsiteY39" fmla="*/ 286774 h 1018506"/>
              <a:gd name="connsiteX40" fmla="*/ 557121 w 828186"/>
              <a:gd name="connsiteY40" fmla="*/ 222063 h 1018506"/>
              <a:gd name="connsiteX41" fmla="*/ 557121 w 828186"/>
              <a:gd name="connsiteY41" fmla="*/ 255663 h 1018506"/>
              <a:gd name="connsiteX42" fmla="*/ 623326 w 828186"/>
              <a:gd name="connsiteY42" fmla="*/ 255663 h 1018506"/>
              <a:gd name="connsiteX43" fmla="*/ 639565 w 828186"/>
              <a:gd name="connsiteY43" fmla="*/ 241974 h 1018506"/>
              <a:gd name="connsiteX44" fmla="*/ 639565 w 828186"/>
              <a:gd name="connsiteY44" fmla="*/ 236996 h 1018506"/>
              <a:gd name="connsiteX45" fmla="*/ 623326 w 828186"/>
              <a:gd name="connsiteY45" fmla="*/ 222063 h 1018506"/>
              <a:gd name="connsiteX46" fmla="*/ 615831 w 828186"/>
              <a:gd name="connsiteY46" fmla="*/ 222063 h 1018506"/>
              <a:gd name="connsiteX47" fmla="*/ 429708 w 828186"/>
              <a:gd name="connsiteY47" fmla="*/ 222063 h 1018506"/>
              <a:gd name="connsiteX48" fmla="*/ 429708 w 828186"/>
              <a:gd name="connsiteY48" fmla="*/ 255663 h 1018506"/>
              <a:gd name="connsiteX49" fmla="*/ 527141 w 828186"/>
              <a:gd name="connsiteY49" fmla="*/ 255663 h 1018506"/>
              <a:gd name="connsiteX50" fmla="*/ 527141 w 828186"/>
              <a:gd name="connsiteY50" fmla="*/ 222063 h 1018506"/>
              <a:gd name="connsiteX51" fmla="*/ 301045 w 828186"/>
              <a:gd name="connsiteY51" fmla="*/ 222063 h 1018506"/>
              <a:gd name="connsiteX52" fmla="*/ 301045 w 828186"/>
              <a:gd name="connsiteY52" fmla="*/ 255663 h 1018506"/>
              <a:gd name="connsiteX53" fmla="*/ 399728 w 828186"/>
              <a:gd name="connsiteY53" fmla="*/ 255663 h 1018506"/>
              <a:gd name="connsiteX54" fmla="*/ 399728 w 828186"/>
              <a:gd name="connsiteY54" fmla="*/ 222063 h 1018506"/>
              <a:gd name="connsiteX55" fmla="*/ 204860 w 828186"/>
              <a:gd name="connsiteY55" fmla="*/ 222063 h 1018506"/>
              <a:gd name="connsiteX56" fmla="*/ 188621 w 828186"/>
              <a:gd name="connsiteY56" fmla="*/ 236996 h 1018506"/>
              <a:gd name="connsiteX57" fmla="*/ 188621 w 828186"/>
              <a:gd name="connsiteY57" fmla="*/ 241974 h 1018506"/>
              <a:gd name="connsiteX58" fmla="*/ 204860 w 828186"/>
              <a:gd name="connsiteY58" fmla="*/ 255663 h 1018506"/>
              <a:gd name="connsiteX59" fmla="*/ 271065 w 828186"/>
              <a:gd name="connsiteY59" fmla="*/ 255663 h 1018506"/>
              <a:gd name="connsiteX60" fmla="*/ 271065 w 828186"/>
              <a:gd name="connsiteY60" fmla="*/ 222063 h 1018506"/>
              <a:gd name="connsiteX61" fmla="*/ 212355 w 828186"/>
              <a:gd name="connsiteY61" fmla="*/ 222063 h 1018506"/>
              <a:gd name="connsiteX62" fmla="*/ 493414 w 828186"/>
              <a:gd name="connsiteY62" fmla="*/ 158597 h 1018506"/>
              <a:gd name="connsiteX63" fmla="*/ 493414 w 828186"/>
              <a:gd name="connsiteY63" fmla="*/ 192197 h 1018506"/>
              <a:gd name="connsiteX64" fmla="*/ 623326 w 828186"/>
              <a:gd name="connsiteY64" fmla="*/ 192197 h 1018506"/>
              <a:gd name="connsiteX65" fmla="*/ 639565 w 828186"/>
              <a:gd name="connsiteY65" fmla="*/ 177263 h 1018506"/>
              <a:gd name="connsiteX66" fmla="*/ 639565 w 828186"/>
              <a:gd name="connsiteY66" fmla="*/ 173530 h 1018506"/>
              <a:gd name="connsiteX67" fmla="*/ 623326 w 828186"/>
              <a:gd name="connsiteY67" fmla="*/ 158597 h 1018506"/>
              <a:gd name="connsiteX68" fmla="*/ 366001 w 828186"/>
              <a:gd name="connsiteY68" fmla="*/ 158597 h 1018506"/>
              <a:gd name="connsiteX69" fmla="*/ 366001 w 828186"/>
              <a:gd name="connsiteY69" fmla="*/ 192197 h 1018506"/>
              <a:gd name="connsiteX70" fmla="*/ 463435 w 828186"/>
              <a:gd name="connsiteY70" fmla="*/ 192197 h 1018506"/>
              <a:gd name="connsiteX71" fmla="*/ 463435 w 828186"/>
              <a:gd name="connsiteY71" fmla="*/ 158597 h 1018506"/>
              <a:gd name="connsiteX72" fmla="*/ 204860 w 828186"/>
              <a:gd name="connsiteY72" fmla="*/ 158597 h 1018506"/>
              <a:gd name="connsiteX73" fmla="*/ 188621 w 828186"/>
              <a:gd name="connsiteY73" fmla="*/ 173530 h 1018506"/>
              <a:gd name="connsiteX74" fmla="*/ 188621 w 828186"/>
              <a:gd name="connsiteY74" fmla="*/ 177263 h 1018506"/>
              <a:gd name="connsiteX75" fmla="*/ 204860 w 828186"/>
              <a:gd name="connsiteY75" fmla="*/ 192197 h 1018506"/>
              <a:gd name="connsiteX76" fmla="*/ 334772 w 828186"/>
              <a:gd name="connsiteY76" fmla="*/ 192197 h 1018506"/>
              <a:gd name="connsiteX77" fmla="*/ 334772 w 828186"/>
              <a:gd name="connsiteY77" fmla="*/ 158597 h 1018506"/>
              <a:gd name="connsiteX78" fmla="*/ 605837 w 828186"/>
              <a:gd name="connsiteY78" fmla="*/ 29797 h 1018506"/>
              <a:gd name="connsiteX79" fmla="*/ 558370 w 828186"/>
              <a:gd name="connsiteY79" fmla="*/ 31664 h 1018506"/>
              <a:gd name="connsiteX80" fmla="*/ 495912 w 828186"/>
              <a:gd name="connsiteY80" fmla="*/ 51575 h 1018506"/>
              <a:gd name="connsiteX81" fmla="*/ 485919 w 828186"/>
              <a:gd name="connsiteY81" fmla="*/ 60286 h 1018506"/>
              <a:gd name="connsiteX82" fmla="*/ 475926 w 828186"/>
              <a:gd name="connsiteY82" fmla="*/ 51575 h 1018506"/>
              <a:gd name="connsiteX83" fmla="*/ 414718 w 828186"/>
              <a:gd name="connsiteY83" fmla="*/ 31664 h 1018506"/>
              <a:gd name="connsiteX84" fmla="*/ 352260 w 828186"/>
              <a:gd name="connsiteY84" fmla="*/ 51575 h 1018506"/>
              <a:gd name="connsiteX85" fmla="*/ 342267 w 828186"/>
              <a:gd name="connsiteY85" fmla="*/ 60286 h 1018506"/>
              <a:gd name="connsiteX86" fmla="*/ 332273 w 828186"/>
              <a:gd name="connsiteY86" fmla="*/ 51575 h 1018506"/>
              <a:gd name="connsiteX87" fmla="*/ 269816 w 828186"/>
              <a:gd name="connsiteY87" fmla="*/ 31664 h 1018506"/>
              <a:gd name="connsiteX88" fmla="*/ 181126 w 828186"/>
              <a:gd name="connsiteY88" fmla="*/ 39130 h 1018506"/>
              <a:gd name="connsiteX89" fmla="*/ 172382 w 828186"/>
              <a:gd name="connsiteY89" fmla="*/ 45353 h 1018506"/>
              <a:gd name="connsiteX90" fmla="*/ 172382 w 828186"/>
              <a:gd name="connsiteY90" fmla="*/ 57797 h 1018506"/>
              <a:gd name="connsiteX91" fmla="*/ 203611 w 828186"/>
              <a:gd name="connsiteY91" fmla="*/ 128730 h 1018506"/>
              <a:gd name="connsiteX92" fmla="*/ 204860 w 828186"/>
              <a:gd name="connsiteY92" fmla="*/ 128730 h 1018506"/>
              <a:gd name="connsiteX93" fmla="*/ 623326 w 828186"/>
              <a:gd name="connsiteY93" fmla="*/ 128730 h 1018506"/>
              <a:gd name="connsiteX94" fmla="*/ 624575 w 828186"/>
              <a:gd name="connsiteY94" fmla="*/ 128730 h 1018506"/>
              <a:gd name="connsiteX95" fmla="*/ 657053 w 828186"/>
              <a:gd name="connsiteY95" fmla="*/ 57797 h 1018506"/>
              <a:gd name="connsiteX96" fmla="*/ 657053 w 828186"/>
              <a:gd name="connsiteY96" fmla="*/ 42864 h 1018506"/>
              <a:gd name="connsiteX97" fmla="*/ 645810 w 828186"/>
              <a:gd name="connsiteY97" fmla="*/ 35397 h 1018506"/>
              <a:gd name="connsiteX98" fmla="*/ 605837 w 828186"/>
              <a:gd name="connsiteY98" fmla="*/ 29797 h 1018506"/>
              <a:gd name="connsiteX99" fmla="*/ 607399 w 828186"/>
              <a:gd name="connsiteY99" fmla="*/ 397 h 1018506"/>
              <a:gd name="connsiteX100" fmla="*/ 652056 w 828186"/>
              <a:gd name="connsiteY100" fmla="*/ 5530 h 1018506"/>
              <a:gd name="connsiteX101" fmla="*/ 683285 w 828186"/>
              <a:gd name="connsiteY101" fmla="*/ 29175 h 1018506"/>
              <a:gd name="connsiteX102" fmla="*/ 684534 w 828186"/>
              <a:gd name="connsiteY102" fmla="*/ 68997 h 1018506"/>
              <a:gd name="connsiteX103" fmla="*/ 653305 w 828186"/>
              <a:gd name="connsiteY103" fmla="*/ 138686 h 1018506"/>
              <a:gd name="connsiteX104" fmla="*/ 668295 w 828186"/>
              <a:gd name="connsiteY104" fmla="*/ 173530 h 1018506"/>
              <a:gd name="connsiteX105" fmla="*/ 668295 w 828186"/>
              <a:gd name="connsiteY105" fmla="*/ 177263 h 1018506"/>
              <a:gd name="connsiteX106" fmla="*/ 657053 w 828186"/>
              <a:gd name="connsiteY106" fmla="*/ 207130 h 1018506"/>
              <a:gd name="connsiteX107" fmla="*/ 668295 w 828186"/>
              <a:gd name="connsiteY107" fmla="*/ 236996 h 1018506"/>
              <a:gd name="connsiteX108" fmla="*/ 668295 w 828186"/>
              <a:gd name="connsiteY108" fmla="*/ 241974 h 1018506"/>
              <a:gd name="connsiteX109" fmla="*/ 643312 w 828186"/>
              <a:gd name="connsiteY109" fmla="*/ 281796 h 1018506"/>
              <a:gd name="connsiteX110" fmla="*/ 793210 w 828186"/>
              <a:gd name="connsiteY110" fmla="*/ 615307 h 1018506"/>
              <a:gd name="connsiteX111" fmla="*/ 828186 w 828186"/>
              <a:gd name="connsiteY111" fmla="*/ 748462 h 1018506"/>
              <a:gd name="connsiteX112" fmla="*/ 558370 w 828186"/>
              <a:gd name="connsiteY112" fmla="*/ 1018506 h 1018506"/>
              <a:gd name="connsiteX113" fmla="*/ 269816 w 828186"/>
              <a:gd name="connsiteY113" fmla="*/ 1018506 h 1018506"/>
              <a:gd name="connsiteX114" fmla="*/ 0 w 828186"/>
              <a:gd name="connsiteY114" fmla="*/ 748462 h 1018506"/>
              <a:gd name="connsiteX115" fmla="*/ 29979 w 828186"/>
              <a:gd name="connsiteY115" fmla="*/ 625262 h 1018506"/>
              <a:gd name="connsiteX116" fmla="*/ 33727 w 828186"/>
              <a:gd name="connsiteY116" fmla="*/ 619040 h 1018506"/>
              <a:gd name="connsiteX117" fmla="*/ 184874 w 828186"/>
              <a:gd name="connsiteY117" fmla="*/ 281796 h 1018506"/>
              <a:gd name="connsiteX118" fmla="*/ 158642 w 828186"/>
              <a:gd name="connsiteY118" fmla="*/ 241974 h 1018506"/>
              <a:gd name="connsiteX119" fmla="*/ 158642 w 828186"/>
              <a:gd name="connsiteY119" fmla="*/ 236996 h 1018506"/>
              <a:gd name="connsiteX120" fmla="*/ 171133 w 828186"/>
              <a:gd name="connsiteY120" fmla="*/ 207130 h 1018506"/>
              <a:gd name="connsiteX121" fmla="*/ 158642 w 828186"/>
              <a:gd name="connsiteY121" fmla="*/ 177263 h 1018506"/>
              <a:gd name="connsiteX122" fmla="*/ 158642 w 828186"/>
              <a:gd name="connsiteY122" fmla="*/ 173530 h 1018506"/>
              <a:gd name="connsiteX123" fmla="*/ 176130 w 828186"/>
              <a:gd name="connsiteY123" fmla="*/ 138686 h 1018506"/>
              <a:gd name="connsiteX124" fmla="*/ 144901 w 828186"/>
              <a:gd name="connsiteY124" fmla="*/ 68997 h 1018506"/>
              <a:gd name="connsiteX125" fmla="*/ 144901 w 828186"/>
              <a:gd name="connsiteY125" fmla="*/ 31664 h 1018506"/>
              <a:gd name="connsiteX126" fmla="*/ 174881 w 828186"/>
              <a:gd name="connsiteY126" fmla="*/ 9264 h 1018506"/>
              <a:gd name="connsiteX127" fmla="*/ 271065 w 828186"/>
              <a:gd name="connsiteY127" fmla="*/ 1797 h 1018506"/>
              <a:gd name="connsiteX128" fmla="*/ 342267 w 828186"/>
              <a:gd name="connsiteY128" fmla="*/ 21708 h 1018506"/>
              <a:gd name="connsiteX129" fmla="*/ 414718 w 828186"/>
              <a:gd name="connsiteY129" fmla="*/ 1797 h 1018506"/>
              <a:gd name="connsiteX130" fmla="*/ 485919 w 828186"/>
              <a:gd name="connsiteY130" fmla="*/ 21708 h 1018506"/>
              <a:gd name="connsiteX131" fmla="*/ 557121 w 828186"/>
              <a:gd name="connsiteY131" fmla="*/ 1797 h 1018506"/>
              <a:gd name="connsiteX132" fmla="*/ 607399 w 828186"/>
              <a:gd name="connsiteY132" fmla="*/ 397 h 101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828186" h="1018506">
                <a:moveTo>
                  <a:pt x="417463" y="415527"/>
                </a:moveTo>
                <a:cubicBezTo>
                  <a:pt x="425027" y="415527"/>
                  <a:pt x="431331" y="421782"/>
                  <a:pt x="431331" y="430538"/>
                </a:cubicBezTo>
                <a:lnTo>
                  <a:pt x="431331" y="466813"/>
                </a:lnTo>
                <a:cubicBezTo>
                  <a:pt x="450241" y="469315"/>
                  <a:pt x="476715" y="479322"/>
                  <a:pt x="483018" y="506841"/>
                </a:cubicBezTo>
                <a:cubicBezTo>
                  <a:pt x="485540" y="514346"/>
                  <a:pt x="479236" y="521851"/>
                  <a:pt x="471672" y="523102"/>
                </a:cubicBezTo>
                <a:cubicBezTo>
                  <a:pt x="462847" y="525604"/>
                  <a:pt x="455283" y="520600"/>
                  <a:pt x="454023" y="513095"/>
                </a:cubicBezTo>
                <a:cubicBezTo>
                  <a:pt x="448980" y="496834"/>
                  <a:pt x="423767" y="495583"/>
                  <a:pt x="423767" y="495583"/>
                </a:cubicBezTo>
                <a:cubicBezTo>
                  <a:pt x="396032" y="494332"/>
                  <a:pt x="373340" y="515597"/>
                  <a:pt x="372079" y="541865"/>
                </a:cubicBezTo>
                <a:cubicBezTo>
                  <a:pt x="372079" y="566883"/>
                  <a:pt x="390989" y="589398"/>
                  <a:pt x="417463" y="591900"/>
                </a:cubicBezTo>
                <a:lnTo>
                  <a:pt x="418724" y="591900"/>
                </a:lnTo>
                <a:cubicBezTo>
                  <a:pt x="460326" y="594402"/>
                  <a:pt x="493104" y="630677"/>
                  <a:pt x="490582" y="671956"/>
                </a:cubicBezTo>
                <a:cubicBezTo>
                  <a:pt x="490582" y="693221"/>
                  <a:pt x="481758" y="713235"/>
                  <a:pt x="466629" y="726994"/>
                </a:cubicBezTo>
                <a:cubicBezTo>
                  <a:pt x="456544" y="735750"/>
                  <a:pt x="445198" y="743256"/>
                  <a:pt x="431331" y="745757"/>
                </a:cubicBezTo>
                <a:lnTo>
                  <a:pt x="431331" y="778280"/>
                </a:lnTo>
                <a:cubicBezTo>
                  <a:pt x="431331" y="785785"/>
                  <a:pt x="425027" y="793290"/>
                  <a:pt x="417463" y="793290"/>
                </a:cubicBezTo>
                <a:cubicBezTo>
                  <a:pt x="408639" y="793290"/>
                  <a:pt x="402335" y="785785"/>
                  <a:pt x="402335" y="778280"/>
                </a:cubicBezTo>
                <a:lnTo>
                  <a:pt x="402335" y="747008"/>
                </a:lnTo>
                <a:cubicBezTo>
                  <a:pt x="383425" y="744506"/>
                  <a:pt x="358212" y="733249"/>
                  <a:pt x="350648" y="700726"/>
                </a:cubicBezTo>
                <a:cubicBezTo>
                  <a:pt x="349387" y="691970"/>
                  <a:pt x="354430" y="684465"/>
                  <a:pt x="363254" y="683214"/>
                </a:cubicBezTo>
                <a:cubicBezTo>
                  <a:pt x="370818" y="680712"/>
                  <a:pt x="379643" y="686966"/>
                  <a:pt x="380904" y="694472"/>
                </a:cubicBezTo>
                <a:cubicBezTo>
                  <a:pt x="385946" y="718238"/>
                  <a:pt x="408639" y="718238"/>
                  <a:pt x="409899" y="718238"/>
                </a:cubicBezTo>
                <a:lnTo>
                  <a:pt x="411160" y="718238"/>
                </a:lnTo>
                <a:cubicBezTo>
                  <a:pt x="423767" y="718238"/>
                  <a:pt x="436373" y="713235"/>
                  <a:pt x="446459" y="705729"/>
                </a:cubicBezTo>
                <a:cubicBezTo>
                  <a:pt x="455283" y="695722"/>
                  <a:pt x="461587" y="684465"/>
                  <a:pt x="461587" y="671956"/>
                </a:cubicBezTo>
                <a:cubicBezTo>
                  <a:pt x="461587" y="645688"/>
                  <a:pt x="441416" y="623172"/>
                  <a:pt x="416203" y="621921"/>
                </a:cubicBezTo>
                <a:lnTo>
                  <a:pt x="413681" y="621921"/>
                </a:lnTo>
                <a:cubicBezTo>
                  <a:pt x="372079" y="618168"/>
                  <a:pt x="340562" y="583144"/>
                  <a:pt x="343084" y="540614"/>
                </a:cubicBezTo>
                <a:cubicBezTo>
                  <a:pt x="343084" y="520600"/>
                  <a:pt x="351908" y="500586"/>
                  <a:pt x="367036" y="486827"/>
                </a:cubicBezTo>
                <a:cubicBezTo>
                  <a:pt x="377122" y="476820"/>
                  <a:pt x="389728" y="470566"/>
                  <a:pt x="402335" y="468064"/>
                </a:cubicBezTo>
                <a:lnTo>
                  <a:pt x="402335" y="430538"/>
                </a:lnTo>
                <a:cubicBezTo>
                  <a:pt x="402335" y="421782"/>
                  <a:pt x="408639" y="415527"/>
                  <a:pt x="417463" y="415527"/>
                </a:cubicBezTo>
                <a:close/>
                <a:moveTo>
                  <a:pt x="216103" y="286774"/>
                </a:moveTo>
                <a:lnTo>
                  <a:pt x="61208" y="631485"/>
                </a:lnTo>
                <a:lnTo>
                  <a:pt x="58710" y="636462"/>
                </a:lnTo>
                <a:cubicBezTo>
                  <a:pt x="43720" y="673796"/>
                  <a:pt x="28730" y="708640"/>
                  <a:pt x="28730" y="748462"/>
                </a:cubicBezTo>
                <a:cubicBezTo>
                  <a:pt x="28730" y="880373"/>
                  <a:pt x="137406" y="988639"/>
                  <a:pt x="269816" y="988639"/>
                </a:cubicBezTo>
                <a:lnTo>
                  <a:pt x="558370" y="988639"/>
                </a:lnTo>
                <a:cubicBezTo>
                  <a:pt x="690780" y="988639"/>
                  <a:pt x="798206" y="880373"/>
                  <a:pt x="798206" y="748462"/>
                </a:cubicBezTo>
                <a:cubicBezTo>
                  <a:pt x="798206" y="706151"/>
                  <a:pt x="783217" y="668818"/>
                  <a:pt x="765729" y="627751"/>
                </a:cubicBezTo>
                <a:lnTo>
                  <a:pt x="612083" y="286774"/>
                </a:lnTo>
                <a:close/>
                <a:moveTo>
                  <a:pt x="557121" y="222063"/>
                </a:moveTo>
                <a:lnTo>
                  <a:pt x="557121" y="255663"/>
                </a:lnTo>
                <a:lnTo>
                  <a:pt x="623326" y="255663"/>
                </a:lnTo>
                <a:cubicBezTo>
                  <a:pt x="632070" y="255663"/>
                  <a:pt x="639565" y="249441"/>
                  <a:pt x="639565" y="241974"/>
                </a:cubicBezTo>
                <a:lnTo>
                  <a:pt x="639565" y="236996"/>
                </a:lnTo>
                <a:cubicBezTo>
                  <a:pt x="639565" y="229530"/>
                  <a:pt x="632070" y="222063"/>
                  <a:pt x="623326" y="222063"/>
                </a:cubicBezTo>
                <a:lnTo>
                  <a:pt x="615831" y="222063"/>
                </a:lnTo>
                <a:close/>
                <a:moveTo>
                  <a:pt x="429708" y="222063"/>
                </a:moveTo>
                <a:lnTo>
                  <a:pt x="429708" y="255663"/>
                </a:lnTo>
                <a:lnTo>
                  <a:pt x="527141" y="255663"/>
                </a:lnTo>
                <a:lnTo>
                  <a:pt x="527141" y="222063"/>
                </a:lnTo>
                <a:close/>
                <a:moveTo>
                  <a:pt x="301045" y="222063"/>
                </a:moveTo>
                <a:lnTo>
                  <a:pt x="301045" y="255663"/>
                </a:lnTo>
                <a:lnTo>
                  <a:pt x="399728" y="255663"/>
                </a:lnTo>
                <a:lnTo>
                  <a:pt x="399728" y="222063"/>
                </a:lnTo>
                <a:close/>
                <a:moveTo>
                  <a:pt x="204860" y="222063"/>
                </a:moveTo>
                <a:cubicBezTo>
                  <a:pt x="196116" y="222063"/>
                  <a:pt x="188621" y="229530"/>
                  <a:pt x="188621" y="236996"/>
                </a:cubicBezTo>
                <a:lnTo>
                  <a:pt x="188621" y="241974"/>
                </a:lnTo>
                <a:cubicBezTo>
                  <a:pt x="188621" y="249441"/>
                  <a:pt x="196116" y="255663"/>
                  <a:pt x="204860" y="255663"/>
                </a:cubicBezTo>
                <a:lnTo>
                  <a:pt x="271065" y="255663"/>
                </a:lnTo>
                <a:lnTo>
                  <a:pt x="271065" y="222063"/>
                </a:lnTo>
                <a:lnTo>
                  <a:pt x="212355" y="222063"/>
                </a:lnTo>
                <a:close/>
                <a:moveTo>
                  <a:pt x="493414" y="158597"/>
                </a:moveTo>
                <a:lnTo>
                  <a:pt x="493414" y="192197"/>
                </a:lnTo>
                <a:lnTo>
                  <a:pt x="623326" y="192197"/>
                </a:lnTo>
                <a:cubicBezTo>
                  <a:pt x="632070" y="192197"/>
                  <a:pt x="639565" y="185974"/>
                  <a:pt x="639565" y="177263"/>
                </a:cubicBezTo>
                <a:lnTo>
                  <a:pt x="639565" y="173530"/>
                </a:lnTo>
                <a:cubicBezTo>
                  <a:pt x="639565" y="164819"/>
                  <a:pt x="632070" y="158597"/>
                  <a:pt x="623326" y="158597"/>
                </a:cubicBezTo>
                <a:close/>
                <a:moveTo>
                  <a:pt x="366001" y="158597"/>
                </a:moveTo>
                <a:lnTo>
                  <a:pt x="366001" y="192197"/>
                </a:lnTo>
                <a:lnTo>
                  <a:pt x="463435" y="192197"/>
                </a:lnTo>
                <a:lnTo>
                  <a:pt x="463435" y="158597"/>
                </a:lnTo>
                <a:close/>
                <a:moveTo>
                  <a:pt x="204860" y="158597"/>
                </a:moveTo>
                <a:cubicBezTo>
                  <a:pt x="196116" y="158597"/>
                  <a:pt x="188621" y="164819"/>
                  <a:pt x="188621" y="173530"/>
                </a:cubicBezTo>
                <a:lnTo>
                  <a:pt x="188621" y="177263"/>
                </a:lnTo>
                <a:cubicBezTo>
                  <a:pt x="188621" y="185974"/>
                  <a:pt x="196116" y="192197"/>
                  <a:pt x="204860" y="192197"/>
                </a:cubicBezTo>
                <a:lnTo>
                  <a:pt x="334772" y="192197"/>
                </a:lnTo>
                <a:lnTo>
                  <a:pt x="334772" y="158597"/>
                </a:lnTo>
                <a:close/>
                <a:moveTo>
                  <a:pt x="605837" y="29797"/>
                </a:moveTo>
                <a:cubicBezTo>
                  <a:pt x="591160" y="29175"/>
                  <a:pt x="575233" y="29797"/>
                  <a:pt x="558370" y="31664"/>
                </a:cubicBezTo>
                <a:cubicBezTo>
                  <a:pt x="530889" y="34153"/>
                  <a:pt x="509653" y="40375"/>
                  <a:pt x="495912" y="51575"/>
                </a:cubicBezTo>
                <a:lnTo>
                  <a:pt x="485919" y="60286"/>
                </a:lnTo>
                <a:lnTo>
                  <a:pt x="475926" y="51575"/>
                </a:lnTo>
                <a:cubicBezTo>
                  <a:pt x="460936" y="39130"/>
                  <a:pt x="438452" y="31664"/>
                  <a:pt x="414718" y="31664"/>
                </a:cubicBezTo>
                <a:cubicBezTo>
                  <a:pt x="389735" y="31664"/>
                  <a:pt x="367250" y="39130"/>
                  <a:pt x="352260" y="51575"/>
                </a:cubicBezTo>
                <a:lnTo>
                  <a:pt x="342267" y="60286"/>
                </a:lnTo>
                <a:lnTo>
                  <a:pt x="332273" y="51575"/>
                </a:lnTo>
                <a:cubicBezTo>
                  <a:pt x="318533" y="39130"/>
                  <a:pt x="297297" y="32908"/>
                  <a:pt x="269816" y="31664"/>
                </a:cubicBezTo>
                <a:cubicBezTo>
                  <a:pt x="241086" y="29175"/>
                  <a:pt x="206109" y="34153"/>
                  <a:pt x="181126" y="39130"/>
                </a:cubicBezTo>
                <a:cubicBezTo>
                  <a:pt x="176130" y="40375"/>
                  <a:pt x="172382" y="44108"/>
                  <a:pt x="172382" y="45353"/>
                </a:cubicBezTo>
                <a:cubicBezTo>
                  <a:pt x="171133" y="49086"/>
                  <a:pt x="171133" y="52819"/>
                  <a:pt x="172382" y="57797"/>
                </a:cubicBezTo>
                <a:lnTo>
                  <a:pt x="203611" y="128730"/>
                </a:lnTo>
                <a:cubicBezTo>
                  <a:pt x="204860" y="128730"/>
                  <a:pt x="204860" y="128730"/>
                  <a:pt x="204860" y="128730"/>
                </a:cubicBezTo>
                <a:lnTo>
                  <a:pt x="623326" y="128730"/>
                </a:lnTo>
                <a:lnTo>
                  <a:pt x="624575" y="128730"/>
                </a:lnTo>
                <a:lnTo>
                  <a:pt x="657053" y="57797"/>
                </a:lnTo>
                <a:cubicBezTo>
                  <a:pt x="659551" y="52819"/>
                  <a:pt x="659551" y="46597"/>
                  <a:pt x="657053" y="42864"/>
                </a:cubicBezTo>
                <a:cubicBezTo>
                  <a:pt x="654554" y="40375"/>
                  <a:pt x="652056" y="36641"/>
                  <a:pt x="645810" y="35397"/>
                </a:cubicBezTo>
                <a:cubicBezTo>
                  <a:pt x="633943" y="32286"/>
                  <a:pt x="620515" y="30419"/>
                  <a:pt x="605837" y="29797"/>
                </a:cubicBezTo>
                <a:close/>
                <a:moveTo>
                  <a:pt x="607399" y="397"/>
                </a:moveTo>
                <a:cubicBezTo>
                  <a:pt x="623326" y="1175"/>
                  <a:pt x="638315" y="3042"/>
                  <a:pt x="652056" y="5530"/>
                </a:cubicBezTo>
                <a:cubicBezTo>
                  <a:pt x="664548" y="8019"/>
                  <a:pt x="677039" y="16730"/>
                  <a:pt x="683285" y="29175"/>
                </a:cubicBezTo>
                <a:cubicBezTo>
                  <a:pt x="689531" y="41619"/>
                  <a:pt x="689531" y="56552"/>
                  <a:pt x="684534" y="68997"/>
                </a:cubicBezTo>
                <a:lnTo>
                  <a:pt x="653305" y="138686"/>
                </a:lnTo>
                <a:cubicBezTo>
                  <a:pt x="663298" y="147397"/>
                  <a:pt x="668295" y="159841"/>
                  <a:pt x="668295" y="173530"/>
                </a:cubicBezTo>
                <a:lnTo>
                  <a:pt x="668295" y="177263"/>
                </a:lnTo>
                <a:cubicBezTo>
                  <a:pt x="668295" y="188463"/>
                  <a:pt x="664548" y="199663"/>
                  <a:pt x="657053" y="207130"/>
                </a:cubicBezTo>
                <a:cubicBezTo>
                  <a:pt x="664548" y="215841"/>
                  <a:pt x="668295" y="225796"/>
                  <a:pt x="668295" y="236996"/>
                </a:cubicBezTo>
                <a:lnTo>
                  <a:pt x="668295" y="241974"/>
                </a:lnTo>
                <a:cubicBezTo>
                  <a:pt x="668295" y="259396"/>
                  <a:pt x="658302" y="274330"/>
                  <a:pt x="643312" y="281796"/>
                </a:cubicBezTo>
                <a:lnTo>
                  <a:pt x="793210" y="615307"/>
                </a:lnTo>
                <a:cubicBezTo>
                  <a:pt x="810698" y="658862"/>
                  <a:pt x="828186" y="701173"/>
                  <a:pt x="828186" y="748462"/>
                </a:cubicBezTo>
                <a:cubicBezTo>
                  <a:pt x="828186" y="897795"/>
                  <a:pt x="707019" y="1018506"/>
                  <a:pt x="558370" y="1018506"/>
                </a:cubicBezTo>
                <a:lnTo>
                  <a:pt x="269816" y="1018506"/>
                </a:lnTo>
                <a:cubicBezTo>
                  <a:pt x="121167" y="1018506"/>
                  <a:pt x="0" y="897795"/>
                  <a:pt x="0" y="748462"/>
                </a:cubicBezTo>
                <a:cubicBezTo>
                  <a:pt x="0" y="703662"/>
                  <a:pt x="14990" y="665085"/>
                  <a:pt x="29979" y="625262"/>
                </a:cubicBezTo>
                <a:lnTo>
                  <a:pt x="33727" y="619040"/>
                </a:lnTo>
                <a:lnTo>
                  <a:pt x="184874" y="281796"/>
                </a:lnTo>
                <a:cubicBezTo>
                  <a:pt x="169884" y="274330"/>
                  <a:pt x="158642" y="259396"/>
                  <a:pt x="158642" y="241974"/>
                </a:cubicBezTo>
                <a:lnTo>
                  <a:pt x="158642" y="236996"/>
                </a:lnTo>
                <a:cubicBezTo>
                  <a:pt x="158642" y="225796"/>
                  <a:pt x="163638" y="215841"/>
                  <a:pt x="171133" y="207130"/>
                </a:cubicBezTo>
                <a:cubicBezTo>
                  <a:pt x="163638" y="199663"/>
                  <a:pt x="158642" y="188463"/>
                  <a:pt x="158642" y="177263"/>
                </a:cubicBezTo>
                <a:lnTo>
                  <a:pt x="158642" y="173530"/>
                </a:lnTo>
                <a:cubicBezTo>
                  <a:pt x="158642" y="159841"/>
                  <a:pt x="166137" y="147397"/>
                  <a:pt x="176130" y="138686"/>
                </a:cubicBezTo>
                <a:lnTo>
                  <a:pt x="144901" y="68997"/>
                </a:lnTo>
                <a:cubicBezTo>
                  <a:pt x="139904" y="57797"/>
                  <a:pt x="139904" y="44108"/>
                  <a:pt x="144901" y="31664"/>
                </a:cubicBezTo>
                <a:cubicBezTo>
                  <a:pt x="151147" y="20464"/>
                  <a:pt x="162389" y="11753"/>
                  <a:pt x="174881" y="9264"/>
                </a:cubicBezTo>
                <a:cubicBezTo>
                  <a:pt x="202362" y="4286"/>
                  <a:pt x="239836" y="-692"/>
                  <a:pt x="271065" y="1797"/>
                </a:cubicBezTo>
                <a:cubicBezTo>
                  <a:pt x="299796" y="3042"/>
                  <a:pt x="323529" y="9264"/>
                  <a:pt x="342267" y="21708"/>
                </a:cubicBezTo>
                <a:cubicBezTo>
                  <a:pt x="362253" y="8019"/>
                  <a:pt x="387236" y="1797"/>
                  <a:pt x="414718" y="1797"/>
                </a:cubicBezTo>
                <a:cubicBezTo>
                  <a:pt x="440950" y="1797"/>
                  <a:pt x="465933" y="8019"/>
                  <a:pt x="485919" y="21708"/>
                </a:cubicBezTo>
                <a:cubicBezTo>
                  <a:pt x="503407" y="10508"/>
                  <a:pt x="527141" y="4286"/>
                  <a:pt x="557121" y="1797"/>
                </a:cubicBezTo>
                <a:cubicBezTo>
                  <a:pt x="574609" y="-69"/>
                  <a:pt x="591472" y="-381"/>
                  <a:pt x="607399" y="3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2" name="Freeform 511">
            <a:extLst>
              <a:ext uri="{FF2B5EF4-FFF2-40B4-BE49-F238E27FC236}">
                <a16:creationId xmlns:a16="http://schemas.microsoft.com/office/drawing/2014/main" id="{F701DB74-68FD-DC41-8F2D-C3CA89546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0529" y="7374336"/>
            <a:ext cx="1080867" cy="954531"/>
          </a:xfrm>
          <a:custGeom>
            <a:avLst/>
            <a:gdLst>
              <a:gd name="connsiteX0" fmla="*/ 330522 w 1080867"/>
              <a:gd name="connsiteY0" fmla="*/ 716387 h 954531"/>
              <a:gd name="connsiteX1" fmla="*/ 304330 w 1080867"/>
              <a:gd name="connsiteY1" fmla="*/ 763520 h 954531"/>
              <a:gd name="connsiteX2" fmla="*/ 319297 w 1080867"/>
              <a:gd name="connsiteY2" fmla="*/ 926003 h 954531"/>
              <a:gd name="connsiteX3" fmla="*/ 501395 w 1080867"/>
              <a:gd name="connsiteY3" fmla="*/ 926003 h 954531"/>
              <a:gd name="connsiteX4" fmla="*/ 512621 w 1080867"/>
              <a:gd name="connsiteY4" fmla="*/ 913600 h 954531"/>
              <a:gd name="connsiteX5" fmla="*/ 512621 w 1080867"/>
              <a:gd name="connsiteY5" fmla="*/ 840420 h 954531"/>
              <a:gd name="connsiteX6" fmla="*/ 389143 w 1080867"/>
              <a:gd name="connsiteY6" fmla="*/ 716387 h 954531"/>
              <a:gd name="connsiteX7" fmla="*/ 153412 w 1080867"/>
              <a:gd name="connsiteY7" fmla="*/ 716387 h 954531"/>
              <a:gd name="connsiteX8" fmla="*/ 29934 w 1080867"/>
              <a:gd name="connsiteY8" fmla="*/ 840420 h 954531"/>
              <a:gd name="connsiteX9" fmla="*/ 29934 w 1080867"/>
              <a:gd name="connsiteY9" fmla="*/ 913600 h 954531"/>
              <a:gd name="connsiteX10" fmla="*/ 39912 w 1080867"/>
              <a:gd name="connsiteY10" fmla="*/ 926003 h 954531"/>
              <a:gd name="connsiteX11" fmla="*/ 223258 w 1080867"/>
              <a:gd name="connsiteY11" fmla="*/ 926003 h 954531"/>
              <a:gd name="connsiteX12" fmla="*/ 238225 w 1080867"/>
              <a:gd name="connsiteY12" fmla="*/ 763520 h 954531"/>
              <a:gd name="connsiteX13" fmla="*/ 210786 w 1080867"/>
              <a:gd name="connsiteY13" fmla="*/ 716387 h 954531"/>
              <a:gd name="connsiteX14" fmla="*/ 153412 w 1080867"/>
              <a:gd name="connsiteY14" fmla="*/ 686619 h 954531"/>
              <a:gd name="connsiteX15" fmla="*/ 194571 w 1080867"/>
              <a:gd name="connsiteY15" fmla="*/ 686619 h 954531"/>
              <a:gd name="connsiteX16" fmla="*/ 347983 w 1080867"/>
              <a:gd name="connsiteY16" fmla="*/ 686619 h 954531"/>
              <a:gd name="connsiteX17" fmla="*/ 389143 w 1080867"/>
              <a:gd name="connsiteY17" fmla="*/ 686619 h 954531"/>
              <a:gd name="connsiteX18" fmla="*/ 542555 w 1080867"/>
              <a:gd name="connsiteY18" fmla="*/ 840420 h 954531"/>
              <a:gd name="connsiteX19" fmla="*/ 542555 w 1080867"/>
              <a:gd name="connsiteY19" fmla="*/ 913600 h 954531"/>
              <a:gd name="connsiteX20" fmla="*/ 501395 w 1080867"/>
              <a:gd name="connsiteY20" fmla="*/ 954531 h 954531"/>
              <a:gd name="connsiteX21" fmla="*/ 39912 w 1080867"/>
              <a:gd name="connsiteY21" fmla="*/ 954531 h 954531"/>
              <a:gd name="connsiteX22" fmla="*/ 0 w 1080867"/>
              <a:gd name="connsiteY22" fmla="*/ 913600 h 954531"/>
              <a:gd name="connsiteX23" fmla="*/ 0 w 1080867"/>
              <a:gd name="connsiteY23" fmla="*/ 840420 h 954531"/>
              <a:gd name="connsiteX24" fmla="*/ 153412 w 1080867"/>
              <a:gd name="connsiteY24" fmla="*/ 686619 h 954531"/>
              <a:gd name="connsiteX25" fmla="*/ 270617 w 1080867"/>
              <a:gd name="connsiteY25" fmla="*/ 441071 h 954531"/>
              <a:gd name="connsiteX26" fmla="*/ 183627 w 1080867"/>
              <a:gd name="connsiteY26" fmla="*/ 528042 h 954531"/>
              <a:gd name="connsiteX27" fmla="*/ 270617 w 1080867"/>
              <a:gd name="connsiteY27" fmla="*/ 616257 h 954531"/>
              <a:gd name="connsiteX28" fmla="*/ 358850 w 1080867"/>
              <a:gd name="connsiteY28" fmla="*/ 528042 h 954531"/>
              <a:gd name="connsiteX29" fmla="*/ 270617 w 1080867"/>
              <a:gd name="connsiteY29" fmla="*/ 441071 h 954531"/>
              <a:gd name="connsiteX30" fmla="*/ 751105 w 1080867"/>
              <a:gd name="connsiteY30" fmla="*/ 411972 h 954531"/>
              <a:gd name="connsiteX31" fmla="*/ 880298 w 1080867"/>
              <a:gd name="connsiteY31" fmla="*/ 411972 h 954531"/>
              <a:gd name="connsiteX32" fmla="*/ 894096 w 1080867"/>
              <a:gd name="connsiteY32" fmla="*/ 426474 h 954531"/>
              <a:gd name="connsiteX33" fmla="*/ 880298 w 1080867"/>
              <a:gd name="connsiteY33" fmla="*/ 443612 h 954531"/>
              <a:gd name="connsiteX34" fmla="*/ 751105 w 1080867"/>
              <a:gd name="connsiteY34" fmla="*/ 443612 h 954531"/>
              <a:gd name="connsiteX35" fmla="*/ 736053 w 1080867"/>
              <a:gd name="connsiteY35" fmla="*/ 426474 h 954531"/>
              <a:gd name="connsiteX36" fmla="*/ 751105 w 1080867"/>
              <a:gd name="connsiteY36" fmla="*/ 411972 h 954531"/>
              <a:gd name="connsiteX37" fmla="*/ 684950 w 1080867"/>
              <a:gd name="connsiteY37" fmla="*/ 346057 h 954531"/>
              <a:gd name="connsiteX38" fmla="*/ 875043 w 1080867"/>
              <a:gd name="connsiteY38" fmla="*/ 346057 h 954531"/>
              <a:gd name="connsiteX39" fmla="*/ 888621 w 1080867"/>
              <a:gd name="connsiteY39" fmla="*/ 363195 h 954531"/>
              <a:gd name="connsiteX40" fmla="*/ 875043 w 1080867"/>
              <a:gd name="connsiteY40" fmla="*/ 377697 h 954531"/>
              <a:gd name="connsiteX41" fmla="*/ 684950 w 1080867"/>
              <a:gd name="connsiteY41" fmla="*/ 377697 h 954531"/>
              <a:gd name="connsiteX42" fmla="*/ 670138 w 1080867"/>
              <a:gd name="connsiteY42" fmla="*/ 363195 h 954531"/>
              <a:gd name="connsiteX43" fmla="*/ 684950 w 1080867"/>
              <a:gd name="connsiteY43" fmla="*/ 346057 h 954531"/>
              <a:gd name="connsiteX44" fmla="*/ 684950 w 1080867"/>
              <a:gd name="connsiteY44" fmla="*/ 285633 h 954531"/>
              <a:gd name="connsiteX45" fmla="*/ 875043 w 1080867"/>
              <a:gd name="connsiteY45" fmla="*/ 285633 h 954531"/>
              <a:gd name="connsiteX46" fmla="*/ 888621 w 1080867"/>
              <a:gd name="connsiteY46" fmla="*/ 301453 h 954531"/>
              <a:gd name="connsiteX47" fmla="*/ 875043 w 1080867"/>
              <a:gd name="connsiteY47" fmla="*/ 317273 h 954531"/>
              <a:gd name="connsiteX48" fmla="*/ 684950 w 1080867"/>
              <a:gd name="connsiteY48" fmla="*/ 317273 h 954531"/>
              <a:gd name="connsiteX49" fmla="*/ 670138 w 1080867"/>
              <a:gd name="connsiteY49" fmla="*/ 301453 h 954531"/>
              <a:gd name="connsiteX50" fmla="*/ 684950 w 1080867"/>
              <a:gd name="connsiteY50" fmla="*/ 285633 h 954531"/>
              <a:gd name="connsiteX51" fmla="*/ 554435 w 1080867"/>
              <a:gd name="connsiteY51" fmla="*/ 262510 h 954531"/>
              <a:gd name="connsiteX52" fmla="*/ 492200 w 1080867"/>
              <a:gd name="connsiteY52" fmla="*/ 325371 h 954531"/>
              <a:gd name="connsiteX53" fmla="*/ 488465 w 1080867"/>
              <a:gd name="connsiteY53" fmla="*/ 329069 h 954531"/>
              <a:gd name="connsiteX54" fmla="*/ 420007 w 1080867"/>
              <a:gd name="connsiteY54" fmla="*/ 395627 h 954531"/>
              <a:gd name="connsiteX55" fmla="*/ 477263 w 1080867"/>
              <a:gd name="connsiteY55" fmla="*/ 414115 h 954531"/>
              <a:gd name="connsiteX56" fmla="*/ 574350 w 1080867"/>
              <a:gd name="connsiteY56" fmla="*/ 317975 h 954531"/>
              <a:gd name="connsiteX57" fmla="*/ 554435 w 1080867"/>
              <a:gd name="connsiteY57" fmla="*/ 262510 h 954531"/>
              <a:gd name="connsiteX58" fmla="*/ 492200 w 1080867"/>
              <a:gd name="connsiteY58" fmla="*/ 224301 h 954531"/>
              <a:gd name="connsiteX59" fmla="*/ 492200 w 1080867"/>
              <a:gd name="connsiteY59" fmla="*/ 282231 h 954531"/>
              <a:gd name="connsiteX60" fmla="*/ 533275 w 1080867"/>
              <a:gd name="connsiteY60" fmla="*/ 241557 h 954531"/>
              <a:gd name="connsiteX61" fmla="*/ 492200 w 1080867"/>
              <a:gd name="connsiteY61" fmla="*/ 224301 h 954531"/>
              <a:gd name="connsiteX62" fmla="*/ 462327 w 1080867"/>
              <a:gd name="connsiteY62" fmla="*/ 224301 h 954531"/>
              <a:gd name="connsiteX63" fmla="*/ 380176 w 1080867"/>
              <a:gd name="connsiteY63" fmla="*/ 317975 h 954531"/>
              <a:gd name="connsiteX64" fmla="*/ 398847 w 1080867"/>
              <a:gd name="connsiteY64" fmla="*/ 374673 h 954531"/>
              <a:gd name="connsiteX65" fmla="*/ 462327 w 1080867"/>
              <a:gd name="connsiteY65" fmla="*/ 311813 h 954531"/>
              <a:gd name="connsiteX66" fmla="*/ 652116 w 1080867"/>
              <a:gd name="connsiteY66" fmla="*/ 219717 h 954531"/>
              <a:gd name="connsiteX67" fmla="*/ 874919 w 1080867"/>
              <a:gd name="connsiteY67" fmla="*/ 219717 h 954531"/>
              <a:gd name="connsiteX68" fmla="*/ 888610 w 1080867"/>
              <a:gd name="connsiteY68" fmla="*/ 235537 h 954531"/>
              <a:gd name="connsiteX69" fmla="*/ 874919 w 1080867"/>
              <a:gd name="connsiteY69" fmla="*/ 251357 h 954531"/>
              <a:gd name="connsiteX70" fmla="*/ 652116 w 1080867"/>
              <a:gd name="connsiteY70" fmla="*/ 251357 h 954531"/>
              <a:gd name="connsiteX71" fmla="*/ 637180 w 1080867"/>
              <a:gd name="connsiteY71" fmla="*/ 235537 h 954531"/>
              <a:gd name="connsiteX72" fmla="*/ 652116 w 1080867"/>
              <a:gd name="connsiteY72" fmla="*/ 219717 h 954531"/>
              <a:gd name="connsiteX73" fmla="*/ 477263 w 1080867"/>
              <a:gd name="connsiteY73" fmla="*/ 192254 h 954531"/>
              <a:gd name="connsiteX74" fmla="*/ 566882 w 1080867"/>
              <a:gd name="connsiteY74" fmla="*/ 229231 h 954531"/>
              <a:gd name="connsiteX75" fmla="*/ 602978 w 1080867"/>
              <a:gd name="connsiteY75" fmla="*/ 317975 h 954531"/>
              <a:gd name="connsiteX76" fmla="*/ 477263 w 1080867"/>
              <a:gd name="connsiteY76" fmla="*/ 443697 h 954531"/>
              <a:gd name="connsiteX77" fmla="*/ 351548 w 1080867"/>
              <a:gd name="connsiteY77" fmla="*/ 317975 h 954531"/>
              <a:gd name="connsiteX78" fmla="*/ 477263 w 1080867"/>
              <a:gd name="connsiteY78" fmla="*/ 192254 h 954531"/>
              <a:gd name="connsiteX79" fmla="*/ 285530 w 1080867"/>
              <a:gd name="connsiteY79" fmla="*/ 125487 h 954531"/>
              <a:gd name="connsiteX80" fmla="*/ 285530 w 1080867"/>
              <a:gd name="connsiteY80" fmla="*/ 411252 h 954531"/>
              <a:gd name="connsiteX81" fmla="*/ 388675 w 1080867"/>
              <a:gd name="connsiteY81" fmla="*/ 528042 h 954531"/>
              <a:gd name="connsiteX82" fmla="*/ 378733 w 1080867"/>
              <a:gd name="connsiteY82" fmla="*/ 572771 h 954531"/>
              <a:gd name="connsiteX83" fmla="*/ 950382 w 1080867"/>
              <a:gd name="connsiteY83" fmla="*/ 572771 h 954531"/>
              <a:gd name="connsiteX84" fmla="*/ 988906 w 1080867"/>
              <a:gd name="connsiteY84" fmla="*/ 534255 h 954531"/>
              <a:gd name="connsiteX85" fmla="*/ 988906 w 1080867"/>
              <a:gd name="connsiteY85" fmla="*/ 125487 h 954531"/>
              <a:gd name="connsiteX86" fmla="*/ 256947 w 1080867"/>
              <a:gd name="connsiteY86" fmla="*/ 31061 h 954531"/>
              <a:gd name="connsiteX87" fmla="*/ 224637 w 1080867"/>
              <a:gd name="connsiteY87" fmla="*/ 63365 h 954531"/>
              <a:gd name="connsiteX88" fmla="*/ 256947 w 1080867"/>
              <a:gd name="connsiteY88" fmla="*/ 95669 h 954531"/>
              <a:gd name="connsiteX89" fmla="*/ 1018732 w 1080867"/>
              <a:gd name="connsiteY89" fmla="*/ 95669 h 954531"/>
              <a:gd name="connsiteX90" fmla="*/ 1051042 w 1080867"/>
              <a:gd name="connsiteY90" fmla="*/ 63365 h 954531"/>
              <a:gd name="connsiteX91" fmla="*/ 1018732 w 1080867"/>
              <a:gd name="connsiteY91" fmla="*/ 31061 h 954531"/>
              <a:gd name="connsiteX92" fmla="*/ 256947 w 1080867"/>
              <a:gd name="connsiteY92" fmla="*/ 0 h 954531"/>
              <a:gd name="connsiteX93" fmla="*/ 1018732 w 1080867"/>
              <a:gd name="connsiteY93" fmla="*/ 0 h 954531"/>
              <a:gd name="connsiteX94" fmla="*/ 1080867 w 1080867"/>
              <a:gd name="connsiteY94" fmla="*/ 63365 h 954531"/>
              <a:gd name="connsiteX95" fmla="*/ 1018732 w 1080867"/>
              <a:gd name="connsiteY95" fmla="*/ 125487 h 954531"/>
              <a:gd name="connsiteX96" fmla="*/ 1018732 w 1080867"/>
              <a:gd name="connsiteY96" fmla="*/ 534255 h 954531"/>
              <a:gd name="connsiteX97" fmla="*/ 950382 w 1080867"/>
              <a:gd name="connsiteY97" fmla="*/ 602590 h 954531"/>
              <a:gd name="connsiteX98" fmla="*/ 653373 w 1080867"/>
              <a:gd name="connsiteY98" fmla="*/ 602590 h 954531"/>
              <a:gd name="connsiteX99" fmla="*/ 653373 w 1080867"/>
              <a:gd name="connsiteY99" fmla="*/ 672167 h 954531"/>
              <a:gd name="connsiteX100" fmla="*/ 668286 w 1080867"/>
              <a:gd name="connsiteY100" fmla="*/ 699501 h 954531"/>
              <a:gd name="connsiteX101" fmla="*/ 638461 w 1080867"/>
              <a:gd name="connsiteY101" fmla="*/ 729320 h 954531"/>
              <a:gd name="connsiteX102" fmla="*/ 607393 w 1080867"/>
              <a:gd name="connsiteY102" fmla="*/ 699501 h 954531"/>
              <a:gd name="connsiteX103" fmla="*/ 623548 w 1080867"/>
              <a:gd name="connsiteY103" fmla="*/ 672167 h 954531"/>
              <a:gd name="connsiteX104" fmla="*/ 623548 w 1080867"/>
              <a:gd name="connsiteY104" fmla="*/ 602590 h 954531"/>
              <a:gd name="connsiteX105" fmla="*/ 361335 w 1080867"/>
              <a:gd name="connsiteY105" fmla="*/ 602590 h 954531"/>
              <a:gd name="connsiteX106" fmla="*/ 270617 w 1080867"/>
              <a:gd name="connsiteY106" fmla="*/ 644833 h 954531"/>
              <a:gd name="connsiteX107" fmla="*/ 153802 w 1080867"/>
              <a:gd name="connsiteY107" fmla="*/ 528042 h 954531"/>
              <a:gd name="connsiteX108" fmla="*/ 255705 w 1080867"/>
              <a:gd name="connsiteY108" fmla="*/ 411252 h 954531"/>
              <a:gd name="connsiteX109" fmla="*/ 255705 w 1080867"/>
              <a:gd name="connsiteY109" fmla="*/ 125487 h 954531"/>
              <a:gd name="connsiteX110" fmla="*/ 193569 w 1080867"/>
              <a:gd name="connsiteY110" fmla="*/ 63365 h 954531"/>
              <a:gd name="connsiteX111" fmla="*/ 256947 w 1080867"/>
              <a:gd name="connsiteY111" fmla="*/ 0 h 95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080867" h="954531">
                <a:moveTo>
                  <a:pt x="330522" y="716387"/>
                </a:moveTo>
                <a:lnTo>
                  <a:pt x="304330" y="763520"/>
                </a:lnTo>
                <a:lnTo>
                  <a:pt x="319297" y="926003"/>
                </a:lnTo>
                <a:lnTo>
                  <a:pt x="501395" y="926003"/>
                </a:lnTo>
                <a:cubicBezTo>
                  <a:pt x="507632" y="926003"/>
                  <a:pt x="512621" y="919802"/>
                  <a:pt x="512621" y="913600"/>
                </a:cubicBezTo>
                <a:lnTo>
                  <a:pt x="512621" y="840420"/>
                </a:lnTo>
                <a:cubicBezTo>
                  <a:pt x="512621" y="772202"/>
                  <a:pt x="457742" y="716387"/>
                  <a:pt x="389143" y="716387"/>
                </a:cubicBezTo>
                <a:close/>
                <a:moveTo>
                  <a:pt x="153412" y="716387"/>
                </a:moveTo>
                <a:cubicBezTo>
                  <a:pt x="84813" y="716387"/>
                  <a:pt x="29934" y="772202"/>
                  <a:pt x="29934" y="840420"/>
                </a:cubicBezTo>
                <a:lnTo>
                  <a:pt x="29934" y="913600"/>
                </a:lnTo>
                <a:cubicBezTo>
                  <a:pt x="29934" y="919802"/>
                  <a:pt x="33676" y="926003"/>
                  <a:pt x="39912" y="926003"/>
                </a:cubicBezTo>
                <a:lnTo>
                  <a:pt x="223258" y="926003"/>
                </a:lnTo>
                <a:lnTo>
                  <a:pt x="238225" y="763520"/>
                </a:lnTo>
                <a:lnTo>
                  <a:pt x="210786" y="716387"/>
                </a:lnTo>
                <a:close/>
                <a:moveTo>
                  <a:pt x="153412" y="686619"/>
                </a:moveTo>
                <a:lnTo>
                  <a:pt x="194571" y="686619"/>
                </a:lnTo>
                <a:lnTo>
                  <a:pt x="347983" y="686619"/>
                </a:lnTo>
                <a:lnTo>
                  <a:pt x="389143" y="686619"/>
                </a:lnTo>
                <a:cubicBezTo>
                  <a:pt x="473956" y="686619"/>
                  <a:pt x="542555" y="756078"/>
                  <a:pt x="542555" y="840420"/>
                </a:cubicBezTo>
                <a:lnTo>
                  <a:pt x="542555" y="913600"/>
                </a:lnTo>
                <a:cubicBezTo>
                  <a:pt x="542555" y="937166"/>
                  <a:pt x="525093" y="954531"/>
                  <a:pt x="501395" y="954531"/>
                </a:cubicBezTo>
                <a:lnTo>
                  <a:pt x="39912" y="954531"/>
                </a:lnTo>
                <a:cubicBezTo>
                  <a:pt x="17462" y="954531"/>
                  <a:pt x="0" y="937166"/>
                  <a:pt x="0" y="913600"/>
                </a:cubicBezTo>
                <a:lnTo>
                  <a:pt x="0" y="840420"/>
                </a:lnTo>
                <a:cubicBezTo>
                  <a:pt x="0" y="756078"/>
                  <a:pt x="68599" y="686619"/>
                  <a:pt x="153412" y="686619"/>
                </a:cubicBezTo>
                <a:close/>
                <a:moveTo>
                  <a:pt x="270617" y="441071"/>
                </a:moveTo>
                <a:cubicBezTo>
                  <a:pt x="222151" y="441071"/>
                  <a:pt x="183627" y="479587"/>
                  <a:pt x="183627" y="528042"/>
                </a:cubicBezTo>
                <a:cubicBezTo>
                  <a:pt x="183627" y="576498"/>
                  <a:pt x="222151" y="616257"/>
                  <a:pt x="270617" y="616257"/>
                </a:cubicBezTo>
                <a:cubicBezTo>
                  <a:pt x="319083" y="616257"/>
                  <a:pt x="358850" y="576498"/>
                  <a:pt x="358850" y="528042"/>
                </a:cubicBezTo>
                <a:cubicBezTo>
                  <a:pt x="358850" y="479587"/>
                  <a:pt x="319083" y="441071"/>
                  <a:pt x="270617" y="441071"/>
                </a:cubicBezTo>
                <a:close/>
                <a:moveTo>
                  <a:pt x="751105" y="411972"/>
                </a:moveTo>
                <a:lnTo>
                  <a:pt x="880298" y="411972"/>
                </a:lnTo>
                <a:cubicBezTo>
                  <a:pt x="887824" y="411972"/>
                  <a:pt x="894096" y="418564"/>
                  <a:pt x="894096" y="426474"/>
                </a:cubicBezTo>
                <a:cubicBezTo>
                  <a:pt x="894096" y="435702"/>
                  <a:pt x="887824" y="443612"/>
                  <a:pt x="880298" y="443612"/>
                </a:cubicBezTo>
                <a:lnTo>
                  <a:pt x="751105" y="443612"/>
                </a:lnTo>
                <a:cubicBezTo>
                  <a:pt x="743579" y="443612"/>
                  <a:pt x="736053" y="435702"/>
                  <a:pt x="736053" y="426474"/>
                </a:cubicBezTo>
                <a:cubicBezTo>
                  <a:pt x="736053" y="418564"/>
                  <a:pt x="743579" y="411972"/>
                  <a:pt x="751105" y="411972"/>
                </a:cubicBezTo>
                <a:close/>
                <a:moveTo>
                  <a:pt x="684950" y="346057"/>
                </a:moveTo>
                <a:lnTo>
                  <a:pt x="875043" y="346057"/>
                </a:lnTo>
                <a:cubicBezTo>
                  <a:pt x="882449" y="346057"/>
                  <a:pt x="888621" y="353967"/>
                  <a:pt x="888621" y="363195"/>
                </a:cubicBezTo>
                <a:cubicBezTo>
                  <a:pt x="888621" y="371105"/>
                  <a:pt x="882449" y="377697"/>
                  <a:pt x="875043" y="377697"/>
                </a:cubicBezTo>
                <a:lnTo>
                  <a:pt x="684950" y="377697"/>
                </a:lnTo>
                <a:cubicBezTo>
                  <a:pt x="677544" y="377697"/>
                  <a:pt x="670138" y="371105"/>
                  <a:pt x="670138" y="363195"/>
                </a:cubicBezTo>
                <a:cubicBezTo>
                  <a:pt x="670138" y="353967"/>
                  <a:pt x="677544" y="346057"/>
                  <a:pt x="684950" y="346057"/>
                </a:cubicBezTo>
                <a:close/>
                <a:moveTo>
                  <a:pt x="684950" y="285633"/>
                </a:moveTo>
                <a:lnTo>
                  <a:pt x="875043" y="285633"/>
                </a:lnTo>
                <a:cubicBezTo>
                  <a:pt x="882449" y="285633"/>
                  <a:pt x="888621" y="293543"/>
                  <a:pt x="888621" y="301453"/>
                </a:cubicBezTo>
                <a:cubicBezTo>
                  <a:pt x="888621" y="310681"/>
                  <a:pt x="882449" y="317273"/>
                  <a:pt x="875043" y="317273"/>
                </a:cubicBezTo>
                <a:lnTo>
                  <a:pt x="684950" y="317273"/>
                </a:lnTo>
                <a:cubicBezTo>
                  <a:pt x="677544" y="317273"/>
                  <a:pt x="670138" y="310681"/>
                  <a:pt x="670138" y="301453"/>
                </a:cubicBezTo>
                <a:cubicBezTo>
                  <a:pt x="670138" y="293543"/>
                  <a:pt x="677544" y="285633"/>
                  <a:pt x="684950" y="285633"/>
                </a:cubicBezTo>
                <a:close/>
                <a:moveTo>
                  <a:pt x="554435" y="262510"/>
                </a:moveTo>
                <a:lnTo>
                  <a:pt x="492200" y="325371"/>
                </a:lnTo>
                <a:lnTo>
                  <a:pt x="488465" y="329069"/>
                </a:lnTo>
                <a:lnTo>
                  <a:pt x="420007" y="395627"/>
                </a:lnTo>
                <a:cubicBezTo>
                  <a:pt x="436188" y="406720"/>
                  <a:pt x="456103" y="414115"/>
                  <a:pt x="477263" y="414115"/>
                </a:cubicBezTo>
                <a:cubicBezTo>
                  <a:pt x="530785" y="414115"/>
                  <a:pt x="574350" y="370976"/>
                  <a:pt x="574350" y="317975"/>
                </a:cubicBezTo>
                <a:cubicBezTo>
                  <a:pt x="574350" y="298254"/>
                  <a:pt x="566882" y="278534"/>
                  <a:pt x="554435" y="262510"/>
                </a:cubicBezTo>
                <a:close/>
                <a:moveTo>
                  <a:pt x="492200" y="224301"/>
                </a:moveTo>
                <a:lnTo>
                  <a:pt x="492200" y="282231"/>
                </a:lnTo>
                <a:lnTo>
                  <a:pt x="533275" y="241557"/>
                </a:lnTo>
                <a:cubicBezTo>
                  <a:pt x="522073" y="231696"/>
                  <a:pt x="508381" y="226766"/>
                  <a:pt x="492200" y="224301"/>
                </a:cubicBezTo>
                <a:close/>
                <a:moveTo>
                  <a:pt x="462327" y="224301"/>
                </a:moveTo>
                <a:cubicBezTo>
                  <a:pt x="416273" y="231696"/>
                  <a:pt x="380176" y="269906"/>
                  <a:pt x="380176" y="317975"/>
                </a:cubicBezTo>
                <a:cubicBezTo>
                  <a:pt x="380176" y="338929"/>
                  <a:pt x="387644" y="358650"/>
                  <a:pt x="398847" y="374673"/>
                </a:cubicBezTo>
                <a:lnTo>
                  <a:pt x="462327" y="311813"/>
                </a:lnTo>
                <a:close/>
                <a:moveTo>
                  <a:pt x="652116" y="219717"/>
                </a:moveTo>
                <a:lnTo>
                  <a:pt x="874919" y="219717"/>
                </a:lnTo>
                <a:cubicBezTo>
                  <a:pt x="882387" y="219717"/>
                  <a:pt x="888610" y="226309"/>
                  <a:pt x="888610" y="235537"/>
                </a:cubicBezTo>
                <a:cubicBezTo>
                  <a:pt x="888610" y="244765"/>
                  <a:pt x="882387" y="251357"/>
                  <a:pt x="874919" y="251357"/>
                </a:cubicBezTo>
                <a:lnTo>
                  <a:pt x="652116" y="251357"/>
                </a:lnTo>
                <a:cubicBezTo>
                  <a:pt x="643404" y="251357"/>
                  <a:pt x="637180" y="244765"/>
                  <a:pt x="637180" y="235537"/>
                </a:cubicBezTo>
                <a:cubicBezTo>
                  <a:pt x="637180" y="226309"/>
                  <a:pt x="643404" y="219717"/>
                  <a:pt x="652116" y="219717"/>
                </a:cubicBezTo>
                <a:close/>
                <a:moveTo>
                  <a:pt x="477263" y="192254"/>
                </a:moveTo>
                <a:cubicBezTo>
                  <a:pt x="510870" y="192254"/>
                  <a:pt x="543232" y="207045"/>
                  <a:pt x="566882" y="229231"/>
                </a:cubicBezTo>
                <a:cubicBezTo>
                  <a:pt x="589287" y="252650"/>
                  <a:pt x="602978" y="284696"/>
                  <a:pt x="602978" y="317975"/>
                </a:cubicBezTo>
                <a:cubicBezTo>
                  <a:pt x="602978" y="386999"/>
                  <a:pt x="546967" y="443697"/>
                  <a:pt x="477263" y="443697"/>
                </a:cubicBezTo>
                <a:cubicBezTo>
                  <a:pt x="407560" y="443697"/>
                  <a:pt x="351548" y="386999"/>
                  <a:pt x="351548" y="317975"/>
                </a:cubicBezTo>
                <a:cubicBezTo>
                  <a:pt x="351548" y="248952"/>
                  <a:pt x="407560" y="192254"/>
                  <a:pt x="477263" y="192254"/>
                </a:cubicBezTo>
                <a:close/>
                <a:moveTo>
                  <a:pt x="285530" y="125487"/>
                </a:moveTo>
                <a:lnTo>
                  <a:pt x="285530" y="411252"/>
                </a:lnTo>
                <a:cubicBezTo>
                  <a:pt x="342695" y="419949"/>
                  <a:pt x="388675" y="468405"/>
                  <a:pt x="388675" y="528042"/>
                </a:cubicBezTo>
                <a:cubicBezTo>
                  <a:pt x="388675" y="544194"/>
                  <a:pt x="384947" y="559104"/>
                  <a:pt x="378733" y="572771"/>
                </a:cubicBezTo>
                <a:lnTo>
                  <a:pt x="950382" y="572771"/>
                </a:lnTo>
                <a:cubicBezTo>
                  <a:pt x="971508" y="572771"/>
                  <a:pt x="988906" y="555376"/>
                  <a:pt x="988906" y="534255"/>
                </a:cubicBezTo>
                <a:lnTo>
                  <a:pt x="988906" y="125487"/>
                </a:lnTo>
                <a:close/>
                <a:moveTo>
                  <a:pt x="256947" y="31061"/>
                </a:moveTo>
                <a:cubicBezTo>
                  <a:pt x="238307" y="31061"/>
                  <a:pt x="224637" y="44728"/>
                  <a:pt x="224637" y="63365"/>
                </a:cubicBezTo>
                <a:cubicBezTo>
                  <a:pt x="224637" y="82002"/>
                  <a:pt x="238307" y="95669"/>
                  <a:pt x="256947" y="95669"/>
                </a:cubicBezTo>
                <a:lnTo>
                  <a:pt x="1018732" y="95669"/>
                </a:lnTo>
                <a:cubicBezTo>
                  <a:pt x="1036130" y="95669"/>
                  <a:pt x="1051042" y="82002"/>
                  <a:pt x="1051042" y="63365"/>
                </a:cubicBezTo>
                <a:cubicBezTo>
                  <a:pt x="1051042" y="44728"/>
                  <a:pt x="1036130" y="31061"/>
                  <a:pt x="1018732" y="31061"/>
                </a:cubicBezTo>
                <a:close/>
                <a:moveTo>
                  <a:pt x="256947" y="0"/>
                </a:moveTo>
                <a:lnTo>
                  <a:pt x="1018732" y="0"/>
                </a:lnTo>
                <a:cubicBezTo>
                  <a:pt x="1053528" y="0"/>
                  <a:pt x="1080867" y="28576"/>
                  <a:pt x="1080867" y="63365"/>
                </a:cubicBezTo>
                <a:cubicBezTo>
                  <a:pt x="1080867" y="96911"/>
                  <a:pt x="1053528" y="125487"/>
                  <a:pt x="1018732" y="125487"/>
                </a:cubicBezTo>
                <a:lnTo>
                  <a:pt x="1018732" y="534255"/>
                </a:lnTo>
                <a:cubicBezTo>
                  <a:pt x="1018732" y="571528"/>
                  <a:pt x="987664" y="602590"/>
                  <a:pt x="950382" y="602590"/>
                </a:cubicBezTo>
                <a:lnTo>
                  <a:pt x="653373" y="602590"/>
                </a:lnTo>
                <a:lnTo>
                  <a:pt x="653373" y="672167"/>
                </a:lnTo>
                <a:cubicBezTo>
                  <a:pt x="662072" y="678379"/>
                  <a:pt x="668286" y="688319"/>
                  <a:pt x="668286" y="699501"/>
                </a:cubicBezTo>
                <a:cubicBezTo>
                  <a:pt x="668286" y="715653"/>
                  <a:pt x="654616" y="729320"/>
                  <a:pt x="638461" y="729320"/>
                </a:cubicBezTo>
                <a:cubicBezTo>
                  <a:pt x="621063" y="729320"/>
                  <a:pt x="607393" y="715653"/>
                  <a:pt x="607393" y="699501"/>
                </a:cubicBezTo>
                <a:cubicBezTo>
                  <a:pt x="607393" y="688319"/>
                  <a:pt x="613607" y="678379"/>
                  <a:pt x="623548" y="672167"/>
                </a:cubicBezTo>
                <a:lnTo>
                  <a:pt x="623548" y="602590"/>
                </a:lnTo>
                <a:lnTo>
                  <a:pt x="361335" y="602590"/>
                </a:lnTo>
                <a:cubicBezTo>
                  <a:pt x="340209" y="628681"/>
                  <a:pt x="307899" y="644833"/>
                  <a:pt x="270617" y="644833"/>
                </a:cubicBezTo>
                <a:cubicBezTo>
                  <a:pt x="205996" y="644833"/>
                  <a:pt x="153802" y="592650"/>
                  <a:pt x="153802" y="528042"/>
                </a:cubicBezTo>
                <a:cubicBezTo>
                  <a:pt x="153802" y="468405"/>
                  <a:pt x="198540" y="419949"/>
                  <a:pt x="255705" y="411252"/>
                </a:cubicBezTo>
                <a:lnTo>
                  <a:pt x="255705" y="125487"/>
                </a:lnTo>
                <a:cubicBezTo>
                  <a:pt x="222151" y="125487"/>
                  <a:pt x="193569" y="96911"/>
                  <a:pt x="193569" y="63365"/>
                </a:cubicBezTo>
                <a:cubicBezTo>
                  <a:pt x="193569" y="28576"/>
                  <a:pt x="222151" y="0"/>
                  <a:pt x="256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4" name="Freeform 513">
            <a:extLst>
              <a:ext uri="{FF2B5EF4-FFF2-40B4-BE49-F238E27FC236}">
                <a16:creationId xmlns:a16="http://schemas.microsoft.com/office/drawing/2014/main" id="{50846883-71B2-FF4D-B03B-6518A931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516" y="10137284"/>
            <a:ext cx="1018023" cy="1047903"/>
          </a:xfrm>
          <a:custGeom>
            <a:avLst/>
            <a:gdLst>
              <a:gd name="connsiteX0" fmla="*/ 717993 w 1018023"/>
              <a:gd name="connsiteY0" fmla="*/ 859894 h 1047903"/>
              <a:gd name="connsiteX1" fmla="*/ 721757 w 1018023"/>
              <a:gd name="connsiteY1" fmla="*/ 956020 h 1047903"/>
              <a:gd name="connsiteX2" fmla="*/ 773210 w 1018023"/>
              <a:gd name="connsiteY2" fmla="*/ 874875 h 1047903"/>
              <a:gd name="connsiteX3" fmla="*/ 410702 w 1018023"/>
              <a:gd name="connsiteY3" fmla="*/ 851403 h 1047903"/>
              <a:gd name="connsiteX4" fmla="*/ 477885 w 1018023"/>
              <a:gd name="connsiteY4" fmla="*/ 851403 h 1047903"/>
              <a:gd name="connsiteX5" fmla="*/ 493096 w 1018023"/>
              <a:gd name="connsiteY5" fmla="*/ 867223 h 1047903"/>
              <a:gd name="connsiteX6" fmla="*/ 477885 w 1018023"/>
              <a:gd name="connsiteY6" fmla="*/ 883043 h 1047903"/>
              <a:gd name="connsiteX7" fmla="*/ 410702 w 1018023"/>
              <a:gd name="connsiteY7" fmla="*/ 883043 h 1047903"/>
              <a:gd name="connsiteX8" fmla="*/ 395491 w 1018023"/>
              <a:gd name="connsiteY8" fmla="*/ 867223 h 1047903"/>
              <a:gd name="connsiteX9" fmla="*/ 410702 w 1018023"/>
              <a:gd name="connsiteY9" fmla="*/ 851403 h 1047903"/>
              <a:gd name="connsiteX10" fmla="*/ 152305 w 1018023"/>
              <a:gd name="connsiteY10" fmla="*/ 851403 h 1047903"/>
              <a:gd name="connsiteX11" fmla="*/ 313347 w 1018023"/>
              <a:gd name="connsiteY11" fmla="*/ 851403 h 1047903"/>
              <a:gd name="connsiteX12" fmla="*/ 328327 w 1018023"/>
              <a:gd name="connsiteY12" fmla="*/ 867223 h 1047903"/>
              <a:gd name="connsiteX13" fmla="*/ 313347 w 1018023"/>
              <a:gd name="connsiteY13" fmla="*/ 883043 h 1047903"/>
              <a:gd name="connsiteX14" fmla="*/ 152305 w 1018023"/>
              <a:gd name="connsiteY14" fmla="*/ 883043 h 1047903"/>
              <a:gd name="connsiteX15" fmla="*/ 137325 w 1018023"/>
              <a:gd name="connsiteY15" fmla="*/ 867223 h 1047903"/>
              <a:gd name="connsiteX16" fmla="*/ 152305 w 1018023"/>
              <a:gd name="connsiteY16" fmla="*/ 851403 h 1047903"/>
              <a:gd name="connsiteX17" fmla="*/ 311733 w 1018023"/>
              <a:gd name="connsiteY17" fmla="*/ 758025 h 1047903"/>
              <a:gd name="connsiteX18" fmla="*/ 477991 w 1018023"/>
              <a:gd name="connsiteY18" fmla="*/ 758025 h 1047903"/>
              <a:gd name="connsiteX19" fmla="*/ 493105 w 1018023"/>
              <a:gd name="connsiteY19" fmla="*/ 772527 h 1047903"/>
              <a:gd name="connsiteX20" fmla="*/ 477991 w 1018023"/>
              <a:gd name="connsiteY20" fmla="*/ 789665 h 1047903"/>
              <a:gd name="connsiteX21" fmla="*/ 311733 w 1018023"/>
              <a:gd name="connsiteY21" fmla="*/ 789665 h 1047903"/>
              <a:gd name="connsiteX22" fmla="*/ 296619 w 1018023"/>
              <a:gd name="connsiteY22" fmla="*/ 772527 h 1047903"/>
              <a:gd name="connsiteX23" fmla="*/ 311733 w 1018023"/>
              <a:gd name="connsiteY23" fmla="*/ 758025 h 1047903"/>
              <a:gd name="connsiteX24" fmla="*/ 164425 w 1018023"/>
              <a:gd name="connsiteY24" fmla="*/ 687867 h 1047903"/>
              <a:gd name="connsiteX25" fmla="*/ 174593 w 1018023"/>
              <a:gd name="connsiteY25" fmla="*/ 691621 h 1047903"/>
              <a:gd name="connsiteX26" fmla="*/ 197121 w 1018023"/>
              <a:gd name="connsiteY26" fmla="*/ 715401 h 1047903"/>
              <a:gd name="connsiteX27" fmla="*/ 219650 w 1018023"/>
              <a:gd name="connsiteY27" fmla="*/ 691621 h 1047903"/>
              <a:gd name="connsiteX28" fmla="*/ 240926 w 1018023"/>
              <a:gd name="connsiteY28" fmla="*/ 691621 h 1047903"/>
              <a:gd name="connsiteX29" fmla="*/ 240926 w 1018023"/>
              <a:gd name="connsiteY29" fmla="*/ 712898 h 1047903"/>
              <a:gd name="connsiteX30" fmla="*/ 218398 w 1018023"/>
              <a:gd name="connsiteY30" fmla="*/ 735426 h 1047903"/>
              <a:gd name="connsiteX31" fmla="*/ 240926 w 1018023"/>
              <a:gd name="connsiteY31" fmla="*/ 759205 h 1047903"/>
              <a:gd name="connsiteX32" fmla="*/ 240926 w 1018023"/>
              <a:gd name="connsiteY32" fmla="*/ 779230 h 1047903"/>
              <a:gd name="connsiteX33" fmla="*/ 229662 w 1018023"/>
              <a:gd name="connsiteY33" fmla="*/ 784236 h 1047903"/>
              <a:gd name="connsiteX34" fmla="*/ 219650 w 1018023"/>
              <a:gd name="connsiteY34" fmla="*/ 779230 h 1047903"/>
              <a:gd name="connsiteX35" fmla="*/ 197121 w 1018023"/>
              <a:gd name="connsiteY35" fmla="*/ 756702 h 1047903"/>
              <a:gd name="connsiteX36" fmla="*/ 174593 w 1018023"/>
              <a:gd name="connsiteY36" fmla="*/ 779230 h 1047903"/>
              <a:gd name="connsiteX37" fmla="*/ 164581 w 1018023"/>
              <a:gd name="connsiteY37" fmla="*/ 784236 h 1047903"/>
              <a:gd name="connsiteX38" fmla="*/ 153317 w 1018023"/>
              <a:gd name="connsiteY38" fmla="*/ 779230 h 1047903"/>
              <a:gd name="connsiteX39" fmla="*/ 153317 w 1018023"/>
              <a:gd name="connsiteY39" fmla="*/ 759205 h 1047903"/>
              <a:gd name="connsiteX40" fmla="*/ 175845 w 1018023"/>
              <a:gd name="connsiteY40" fmla="*/ 735426 h 1047903"/>
              <a:gd name="connsiteX41" fmla="*/ 153317 w 1018023"/>
              <a:gd name="connsiteY41" fmla="*/ 712898 h 1047903"/>
              <a:gd name="connsiteX42" fmla="*/ 153317 w 1018023"/>
              <a:gd name="connsiteY42" fmla="*/ 691621 h 1047903"/>
              <a:gd name="connsiteX43" fmla="*/ 164425 w 1018023"/>
              <a:gd name="connsiteY43" fmla="*/ 687867 h 1047903"/>
              <a:gd name="connsiteX44" fmla="*/ 311733 w 1018023"/>
              <a:gd name="connsiteY44" fmla="*/ 686615 h 1047903"/>
              <a:gd name="connsiteX45" fmla="*/ 477991 w 1018023"/>
              <a:gd name="connsiteY45" fmla="*/ 686615 h 1047903"/>
              <a:gd name="connsiteX46" fmla="*/ 493105 w 1018023"/>
              <a:gd name="connsiteY46" fmla="*/ 702435 h 1047903"/>
              <a:gd name="connsiteX47" fmla="*/ 477991 w 1018023"/>
              <a:gd name="connsiteY47" fmla="*/ 718255 h 1047903"/>
              <a:gd name="connsiteX48" fmla="*/ 311733 w 1018023"/>
              <a:gd name="connsiteY48" fmla="*/ 718255 h 1047903"/>
              <a:gd name="connsiteX49" fmla="*/ 296619 w 1018023"/>
              <a:gd name="connsiteY49" fmla="*/ 702435 h 1047903"/>
              <a:gd name="connsiteX50" fmla="*/ 311733 w 1018023"/>
              <a:gd name="connsiteY50" fmla="*/ 686615 h 1047903"/>
              <a:gd name="connsiteX51" fmla="*/ 311733 w 1018023"/>
              <a:gd name="connsiteY51" fmla="*/ 560279 h 1047903"/>
              <a:gd name="connsiteX52" fmla="*/ 477991 w 1018023"/>
              <a:gd name="connsiteY52" fmla="*/ 560279 h 1047903"/>
              <a:gd name="connsiteX53" fmla="*/ 493105 w 1018023"/>
              <a:gd name="connsiteY53" fmla="*/ 576099 h 1047903"/>
              <a:gd name="connsiteX54" fmla="*/ 477991 w 1018023"/>
              <a:gd name="connsiteY54" fmla="*/ 591919 h 1047903"/>
              <a:gd name="connsiteX55" fmla="*/ 311733 w 1018023"/>
              <a:gd name="connsiteY55" fmla="*/ 591919 h 1047903"/>
              <a:gd name="connsiteX56" fmla="*/ 296619 w 1018023"/>
              <a:gd name="connsiteY56" fmla="*/ 576099 h 1047903"/>
              <a:gd name="connsiteX57" fmla="*/ 311733 w 1018023"/>
              <a:gd name="connsiteY57" fmla="*/ 560279 h 1047903"/>
              <a:gd name="connsiteX58" fmla="*/ 311733 w 1018023"/>
              <a:gd name="connsiteY58" fmla="*/ 494364 h 1047903"/>
              <a:gd name="connsiteX59" fmla="*/ 477991 w 1018023"/>
              <a:gd name="connsiteY59" fmla="*/ 494364 h 1047903"/>
              <a:gd name="connsiteX60" fmla="*/ 493105 w 1018023"/>
              <a:gd name="connsiteY60" fmla="*/ 510184 h 1047903"/>
              <a:gd name="connsiteX61" fmla="*/ 477991 w 1018023"/>
              <a:gd name="connsiteY61" fmla="*/ 526004 h 1047903"/>
              <a:gd name="connsiteX62" fmla="*/ 311733 w 1018023"/>
              <a:gd name="connsiteY62" fmla="*/ 526004 h 1047903"/>
              <a:gd name="connsiteX63" fmla="*/ 296619 w 1018023"/>
              <a:gd name="connsiteY63" fmla="*/ 510184 h 1047903"/>
              <a:gd name="connsiteX64" fmla="*/ 311733 w 1018023"/>
              <a:gd name="connsiteY64" fmla="*/ 494364 h 1047903"/>
              <a:gd name="connsiteX65" fmla="*/ 245796 w 1018023"/>
              <a:gd name="connsiteY65" fmla="*/ 490434 h 1047903"/>
              <a:gd name="connsiteX66" fmla="*/ 256268 w 1018023"/>
              <a:gd name="connsiteY66" fmla="*/ 495127 h 1047903"/>
              <a:gd name="connsiteX67" fmla="*/ 256268 w 1018023"/>
              <a:gd name="connsiteY67" fmla="*/ 516403 h 1047903"/>
              <a:gd name="connsiteX68" fmla="*/ 190969 w 1018023"/>
              <a:gd name="connsiteY68" fmla="*/ 581484 h 1047903"/>
              <a:gd name="connsiteX69" fmla="*/ 181113 w 1018023"/>
              <a:gd name="connsiteY69" fmla="*/ 586490 h 1047903"/>
              <a:gd name="connsiteX70" fmla="*/ 170024 w 1018023"/>
              <a:gd name="connsiteY70" fmla="*/ 581484 h 1047903"/>
              <a:gd name="connsiteX71" fmla="*/ 136759 w 1018023"/>
              <a:gd name="connsiteY71" fmla="*/ 543938 h 1047903"/>
              <a:gd name="connsiteX72" fmla="*/ 137991 w 1018023"/>
              <a:gd name="connsiteY72" fmla="*/ 522661 h 1047903"/>
              <a:gd name="connsiteX73" fmla="*/ 160168 w 1018023"/>
              <a:gd name="connsiteY73" fmla="*/ 523913 h 1047903"/>
              <a:gd name="connsiteX74" fmla="*/ 181113 w 1018023"/>
              <a:gd name="connsiteY74" fmla="*/ 548944 h 1047903"/>
              <a:gd name="connsiteX75" fmla="*/ 235323 w 1018023"/>
              <a:gd name="connsiteY75" fmla="*/ 495127 h 1047903"/>
              <a:gd name="connsiteX76" fmla="*/ 245796 w 1018023"/>
              <a:gd name="connsiteY76" fmla="*/ 490434 h 1047903"/>
              <a:gd name="connsiteX77" fmla="*/ 828427 w 1018023"/>
              <a:gd name="connsiteY77" fmla="*/ 429198 h 1047903"/>
              <a:gd name="connsiteX78" fmla="*/ 726777 w 1018023"/>
              <a:gd name="connsiteY78" fmla="*/ 806213 h 1047903"/>
              <a:gd name="connsiteX79" fmla="*/ 720502 w 1018023"/>
              <a:gd name="connsiteY79" fmla="*/ 829932 h 1047903"/>
              <a:gd name="connsiteX80" fmla="*/ 787014 w 1018023"/>
              <a:gd name="connsiteY80" fmla="*/ 847410 h 1047903"/>
              <a:gd name="connsiteX81" fmla="*/ 793289 w 1018023"/>
              <a:gd name="connsiteY81" fmla="*/ 824939 h 1047903"/>
              <a:gd name="connsiteX82" fmla="*/ 795798 w 1018023"/>
              <a:gd name="connsiteY82" fmla="*/ 814952 h 1047903"/>
              <a:gd name="connsiteX83" fmla="*/ 894938 w 1018023"/>
              <a:gd name="connsiteY83" fmla="*/ 446676 h 1047903"/>
              <a:gd name="connsiteX84" fmla="*/ 311733 w 1018023"/>
              <a:gd name="connsiteY84" fmla="*/ 362534 h 1047903"/>
              <a:gd name="connsiteX85" fmla="*/ 477991 w 1018023"/>
              <a:gd name="connsiteY85" fmla="*/ 362534 h 1047903"/>
              <a:gd name="connsiteX86" fmla="*/ 493105 w 1018023"/>
              <a:gd name="connsiteY86" fmla="*/ 375121 h 1047903"/>
              <a:gd name="connsiteX87" fmla="*/ 477991 w 1018023"/>
              <a:gd name="connsiteY87" fmla="*/ 388853 h 1047903"/>
              <a:gd name="connsiteX88" fmla="*/ 311733 w 1018023"/>
              <a:gd name="connsiteY88" fmla="*/ 388853 h 1047903"/>
              <a:gd name="connsiteX89" fmla="*/ 296619 w 1018023"/>
              <a:gd name="connsiteY89" fmla="*/ 375121 h 1047903"/>
              <a:gd name="connsiteX90" fmla="*/ 311733 w 1018023"/>
              <a:gd name="connsiteY90" fmla="*/ 362534 h 1047903"/>
              <a:gd name="connsiteX91" fmla="*/ 235323 w 1018023"/>
              <a:gd name="connsiteY91" fmla="*/ 301688 h 1047903"/>
              <a:gd name="connsiteX92" fmla="*/ 256268 w 1018023"/>
              <a:gd name="connsiteY92" fmla="*/ 301688 h 1047903"/>
              <a:gd name="connsiteX93" fmla="*/ 256268 w 1018023"/>
              <a:gd name="connsiteY93" fmla="*/ 323238 h 1047903"/>
              <a:gd name="connsiteX94" fmla="*/ 190969 w 1018023"/>
              <a:gd name="connsiteY94" fmla="*/ 390421 h 1047903"/>
              <a:gd name="connsiteX95" fmla="*/ 181113 w 1018023"/>
              <a:gd name="connsiteY95" fmla="*/ 394223 h 1047903"/>
              <a:gd name="connsiteX96" fmla="*/ 170024 w 1018023"/>
              <a:gd name="connsiteY96" fmla="*/ 390421 h 1047903"/>
              <a:gd name="connsiteX97" fmla="*/ 136759 w 1018023"/>
              <a:gd name="connsiteY97" fmla="*/ 352393 h 1047903"/>
              <a:gd name="connsiteX98" fmla="*/ 137991 w 1018023"/>
              <a:gd name="connsiteY98" fmla="*/ 330843 h 1047903"/>
              <a:gd name="connsiteX99" fmla="*/ 160168 w 1018023"/>
              <a:gd name="connsiteY99" fmla="*/ 332111 h 1047903"/>
              <a:gd name="connsiteX100" fmla="*/ 181113 w 1018023"/>
              <a:gd name="connsiteY100" fmla="*/ 357463 h 1047903"/>
              <a:gd name="connsiteX101" fmla="*/ 311733 w 1018023"/>
              <a:gd name="connsiteY101" fmla="*/ 296618 h 1047903"/>
              <a:gd name="connsiteX102" fmla="*/ 477991 w 1018023"/>
              <a:gd name="connsiteY102" fmla="*/ 296618 h 1047903"/>
              <a:gd name="connsiteX103" fmla="*/ 493105 w 1018023"/>
              <a:gd name="connsiteY103" fmla="*/ 312438 h 1047903"/>
              <a:gd name="connsiteX104" fmla="*/ 477991 w 1018023"/>
              <a:gd name="connsiteY104" fmla="*/ 328258 h 1047903"/>
              <a:gd name="connsiteX105" fmla="*/ 311733 w 1018023"/>
              <a:gd name="connsiteY105" fmla="*/ 328258 h 1047903"/>
              <a:gd name="connsiteX106" fmla="*/ 296619 w 1018023"/>
              <a:gd name="connsiteY106" fmla="*/ 312438 h 1047903"/>
              <a:gd name="connsiteX107" fmla="*/ 311733 w 1018023"/>
              <a:gd name="connsiteY107" fmla="*/ 296618 h 1047903"/>
              <a:gd name="connsiteX108" fmla="*/ 887408 w 1018023"/>
              <a:gd name="connsiteY108" fmla="*/ 206984 h 1047903"/>
              <a:gd name="connsiteX109" fmla="*/ 835956 w 1018023"/>
              <a:gd name="connsiteY109" fmla="*/ 400485 h 1047903"/>
              <a:gd name="connsiteX110" fmla="*/ 902468 w 1018023"/>
              <a:gd name="connsiteY110" fmla="*/ 417962 h 1047903"/>
              <a:gd name="connsiteX111" fmla="*/ 955175 w 1018023"/>
              <a:gd name="connsiteY111" fmla="*/ 224461 h 1047903"/>
              <a:gd name="connsiteX112" fmla="*/ 115682 w 1018023"/>
              <a:gd name="connsiteY112" fmla="*/ 194379 h 1047903"/>
              <a:gd name="connsiteX113" fmla="*/ 95780 w 1018023"/>
              <a:gd name="connsiteY113" fmla="*/ 214315 h 1047903"/>
              <a:gd name="connsiteX114" fmla="*/ 95780 w 1018023"/>
              <a:gd name="connsiteY114" fmla="*/ 932023 h 1047903"/>
              <a:gd name="connsiteX115" fmla="*/ 115682 w 1018023"/>
              <a:gd name="connsiteY115" fmla="*/ 951959 h 1047903"/>
              <a:gd name="connsiteX116" fmla="*/ 505021 w 1018023"/>
              <a:gd name="connsiteY116" fmla="*/ 951959 h 1047903"/>
              <a:gd name="connsiteX117" fmla="*/ 524923 w 1018023"/>
              <a:gd name="connsiteY117" fmla="*/ 932023 h 1047903"/>
              <a:gd name="connsiteX118" fmla="*/ 524923 w 1018023"/>
              <a:gd name="connsiteY118" fmla="*/ 214315 h 1047903"/>
              <a:gd name="connsiteX119" fmla="*/ 505021 w 1018023"/>
              <a:gd name="connsiteY119" fmla="*/ 194379 h 1047903"/>
              <a:gd name="connsiteX120" fmla="*/ 481387 w 1018023"/>
              <a:gd name="connsiteY120" fmla="*/ 194379 h 1047903"/>
              <a:gd name="connsiteX121" fmla="*/ 476411 w 1018023"/>
              <a:gd name="connsiteY121" fmla="*/ 213069 h 1047903"/>
              <a:gd name="connsiteX122" fmla="*/ 450289 w 1018023"/>
              <a:gd name="connsiteY122" fmla="*/ 226776 h 1047903"/>
              <a:gd name="connsiteX123" fmla="*/ 169169 w 1018023"/>
              <a:gd name="connsiteY123" fmla="*/ 226776 h 1047903"/>
              <a:gd name="connsiteX124" fmla="*/ 144291 w 1018023"/>
              <a:gd name="connsiteY124" fmla="*/ 213069 h 1047903"/>
              <a:gd name="connsiteX125" fmla="*/ 139316 w 1018023"/>
              <a:gd name="connsiteY125" fmla="*/ 194379 h 1047903"/>
              <a:gd name="connsiteX126" fmla="*/ 893683 w 1018023"/>
              <a:gd name="connsiteY126" fmla="*/ 178271 h 1047903"/>
              <a:gd name="connsiteX127" fmla="*/ 963959 w 1018023"/>
              <a:gd name="connsiteY127" fmla="*/ 195748 h 1047903"/>
              <a:gd name="connsiteX128" fmla="*/ 984038 w 1018023"/>
              <a:gd name="connsiteY128" fmla="*/ 231952 h 1047903"/>
              <a:gd name="connsiteX129" fmla="*/ 982783 w 1018023"/>
              <a:gd name="connsiteY129" fmla="*/ 236945 h 1047903"/>
              <a:gd name="connsiteX130" fmla="*/ 1010392 w 1018023"/>
              <a:gd name="connsiteY130" fmla="*/ 259416 h 1047903"/>
              <a:gd name="connsiteX131" fmla="*/ 1015412 w 1018023"/>
              <a:gd name="connsiteY131" fmla="*/ 304359 h 1047903"/>
              <a:gd name="connsiteX132" fmla="*/ 932586 w 1018023"/>
              <a:gd name="connsiteY132" fmla="*/ 611464 h 1047903"/>
              <a:gd name="connsiteX133" fmla="*/ 903723 w 1018023"/>
              <a:gd name="connsiteY133" fmla="*/ 603973 h 1047903"/>
              <a:gd name="connsiteX134" fmla="*/ 986548 w 1018023"/>
              <a:gd name="connsiteY134" fmla="*/ 295620 h 1047903"/>
              <a:gd name="connsiteX135" fmla="*/ 984038 w 1018023"/>
              <a:gd name="connsiteY135" fmla="*/ 275646 h 1047903"/>
              <a:gd name="connsiteX136" fmla="*/ 975254 w 1018023"/>
              <a:gd name="connsiteY136" fmla="*/ 265658 h 1047903"/>
              <a:gd name="connsiteX137" fmla="*/ 899958 w 1018023"/>
              <a:gd name="connsiteY137" fmla="*/ 541553 h 1047903"/>
              <a:gd name="connsiteX138" fmla="*/ 920037 w 1018023"/>
              <a:gd name="connsiteY138" fmla="*/ 540305 h 1047903"/>
              <a:gd name="connsiteX139" fmla="*/ 920037 w 1018023"/>
              <a:gd name="connsiteY139" fmla="*/ 541553 h 1047903"/>
              <a:gd name="connsiteX140" fmla="*/ 903723 w 1018023"/>
              <a:gd name="connsiteY140" fmla="*/ 603973 h 1047903"/>
              <a:gd name="connsiteX141" fmla="*/ 901213 w 1018023"/>
              <a:gd name="connsiteY141" fmla="*/ 603973 h 1047903"/>
              <a:gd name="connsiteX142" fmla="*/ 886154 w 1018023"/>
              <a:gd name="connsiteY142" fmla="*/ 595234 h 1047903"/>
              <a:gd name="connsiteX143" fmla="*/ 819642 w 1018023"/>
              <a:gd name="connsiteY143" fmla="*/ 841168 h 1047903"/>
              <a:gd name="connsiteX144" fmla="*/ 812113 w 1018023"/>
              <a:gd name="connsiteY144" fmla="*/ 869881 h 1047903"/>
              <a:gd name="connsiteX145" fmla="*/ 810858 w 1018023"/>
              <a:gd name="connsiteY145" fmla="*/ 873626 h 1047903"/>
              <a:gd name="connsiteX146" fmla="*/ 738071 w 1018023"/>
              <a:gd name="connsiteY146" fmla="*/ 987230 h 1047903"/>
              <a:gd name="connsiteX147" fmla="*/ 716738 w 1018023"/>
              <a:gd name="connsiteY147" fmla="*/ 998466 h 1047903"/>
              <a:gd name="connsiteX148" fmla="*/ 710463 w 1018023"/>
              <a:gd name="connsiteY148" fmla="*/ 997217 h 1047903"/>
              <a:gd name="connsiteX149" fmla="*/ 691639 w 1018023"/>
              <a:gd name="connsiteY149" fmla="*/ 974746 h 1047903"/>
              <a:gd name="connsiteX150" fmla="*/ 686619 w 1018023"/>
              <a:gd name="connsiteY150" fmla="*/ 839920 h 1047903"/>
              <a:gd name="connsiteX151" fmla="*/ 686619 w 1018023"/>
              <a:gd name="connsiteY151" fmla="*/ 836174 h 1047903"/>
              <a:gd name="connsiteX152" fmla="*/ 690384 w 1018023"/>
              <a:gd name="connsiteY152" fmla="*/ 822442 h 1047903"/>
              <a:gd name="connsiteX153" fmla="*/ 694149 w 1018023"/>
              <a:gd name="connsiteY153" fmla="*/ 808710 h 1047903"/>
              <a:gd name="connsiteX154" fmla="*/ 700424 w 1018023"/>
              <a:gd name="connsiteY154" fmla="*/ 788735 h 1047903"/>
              <a:gd name="connsiteX155" fmla="*/ 858545 w 1018023"/>
              <a:gd name="connsiteY155" fmla="*/ 198245 h 1047903"/>
              <a:gd name="connsiteX156" fmla="*/ 872349 w 1018023"/>
              <a:gd name="connsiteY156" fmla="*/ 180768 h 1047903"/>
              <a:gd name="connsiteX157" fmla="*/ 893683 w 1018023"/>
              <a:gd name="connsiteY157" fmla="*/ 178271 h 1047903"/>
              <a:gd name="connsiteX158" fmla="*/ 182852 w 1018023"/>
              <a:gd name="connsiteY158" fmla="*/ 160737 h 1047903"/>
              <a:gd name="connsiteX159" fmla="*/ 169169 w 1018023"/>
              <a:gd name="connsiteY159" fmla="*/ 195625 h 1047903"/>
              <a:gd name="connsiteX160" fmla="*/ 169169 w 1018023"/>
              <a:gd name="connsiteY160" fmla="*/ 196871 h 1047903"/>
              <a:gd name="connsiteX161" fmla="*/ 450289 w 1018023"/>
              <a:gd name="connsiteY161" fmla="*/ 196871 h 1047903"/>
              <a:gd name="connsiteX162" fmla="*/ 465216 w 1018023"/>
              <a:gd name="connsiteY162" fmla="*/ 190641 h 1047903"/>
              <a:gd name="connsiteX163" fmla="*/ 451533 w 1018023"/>
              <a:gd name="connsiteY163" fmla="*/ 195625 h 1047903"/>
              <a:gd name="connsiteX164" fmla="*/ 437850 w 1018023"/>
              <a:gd name="connsiteY164" fmla="*/ 160737 h 1047903"/>
              <a:gd name="connsiteX165" fmla="*/ 64682 w 1018023"/>
              <a:gd name="connsiteY165" fmla="*/ 128340 h 1047903"/>
              <a:gd name="connsiteX166" fmla="*/ 29853 w 1018023"/>
              <a:gd name="connsiteY166" fmla="*/ 163229 h 1047903"/>
              <a:gd name="connsiteX167" fmla="*/ 29853 w 1018023"/>
              <a:gd name="connsiteY167" fmla="*/ 983110 h 1047903"/>
              <a:gd name="connsiteX168" fmla="*/ 64682 w 1018023"/>
              <a:gd name="connsiteY168" fmla="*/ 1016752 h 1047903"/>
              <a:gd name="connsiteX169" fmla="*/ 554776 w 1018023"/>
              <a:gd name="connsiteY169" fmla="*/ 1016752 h 1047903"/>
              <a:gd name="connsiteX170" fmla="*/ 590849 w 1018023"/>
              <a:gd name="connsiteY170" fmla="*/ 983110 h 1047903"/>
              <a:gd name="connsiteX171" fmla="*/ 590849 w 1018023"/>
              <a:gd name="connsiteY171" fmla="*/ 163229 h 1047903"/>
              <a:gd name="connsiteX172" fmla="*/ 554776 w 1018023"/>
              <a:gd name="connsiteY172" fmla="*/ 128340 h 1047903"/>
              <a:gd name="connsiteX173" fmla="*/ 456509 w 1018023"/>
              <a:gd name="connsiteY173" fmla="*/ 128340 h 1047903"/>
              <a:gd name="connsiteX174" fmla="*/ 471436 w 1018023"/>
              <a:gd name="connsiteY174" fmla="*/ 163229 h 1047903"/>
              <a:gd name="connsiteX175" fmla="*/ 505021 w 1018023"/>
              <a:gd name="connsiteY175" fmla="*/ 163229 h 1047903"/>
              <a:gd name="connsiteX176" fmla="*/ 554776 w 1018023"/>
              <a:gd name="connsiteY176" fmla="*/ 214315 h 1047903"/>
              <a:gd name="connsiteX177" fmla="*/ 554776 w 1018023"/>
              <a:gd name="connsiteY177" fmla="*/ 932023 h 1047903"/>
              <a:gd name="connsiteX178" fmla="*/ 505021 w 1018023"/>
              <a:gd name="connsiteY178" fmla="*/ 981864 h 1047903"/>
              <a:gd name="connsiteX179" fmla="*/ 115682 w 1018023"/>
              <a:gd name="connsiteY179" fmla="*/ 981864 h 1047903"/>
              <a:gd name="connsiteX180" fmla="*/ 65926 w 1018023"/>
              <a:gd name="connsiteY180" fmla="*/ 932023 h 1047903"/>
              <a:gd name="connsiteX181" fmla="*/ 65926 w 1018023"/>
              <a:gd name="connsiteY181" fmla="*/ 214315 h 1047903"/>
              <a:gd name="connsiteX182" fmla="*/ 115682 w 1018023"/>
              <a:gd name="connsiteY182" fmla="*/ 163229 h 1047903"/>
              <a:gd name="connsiteX183" fmla="*/ 149267 w 1018023"/>
              <a:gd name="connsiteY183" fmla="*/ 163229 h 1047903"/>
              <a:gd name="connsiteX184" fmla="*/ 162950 w 1018023"/>
              <a:gd name="connsiteY184" fmla="*/ 128340 h 1047903"/>
              <a:gd name="connsiteX185" fmla="*/ 312487 w 1018023"/>
              <a:gd name="connsiteY185" fmla="*/ 65915 h 1047903"/>
              <a:gd name="connsiteX186" fmla="*/ 328356 w 1018023"/>
              <a:gd name="connsiteY186" fmla="*/ 83004 h 1047903"/>
              <a:gd name="connsiteX187" fmla="*/ 312487 w 1018023"/>
              <a:gd name="connsiteY187" fmla="*/ 97652 h 1047903"/>
              <a:gd name="connsiteX188" fmla="*/ 296619 w 1018023"/>
              <a:gd name="connsiteY188" fmla="*/ 83004 h 1047903"/>
              <a:gd name="connsiteX189" fmla="*/ 312487 w 1018023"/>
              <a:gd name="connsiteY189" fmla="*/ 65915 h 1047903"/>
              <a:gd name="connsiteX190" fmla="*/ 194047 w 1018023"/>
              <a:gd name="connsiteY190" fmla="*/ 29904 h 1047903"/>
              <a:gd name="connsiteX191" fmla="*/ 194047 w 1018023"/>
              <a:gd name="connsiteY191" fmla="*/ 130832 h 1047903"/>
              <a:gd name="connsiteX192" fmla="*/ 426655 w 1018023"/>
              <a:gd name="connsiteY192" fmla="*/ 130832 h 1047903"/>
              <a:gd name="connsiteX193" fmla="*/ 426655 w 1018023"/>
              <a:gd name="connsiteY193" fmla="*/ 29904 h 1047903"/>
              <a:gd name="connsiteX194" fmla="*/ 192803 w 1018023"/>
              <a:gd name="connsiteY194" fmla="*/ 0 h 1047903"/>
              <a:gd name="connsiteX195" fmla="*/ 426655 w 1018023"/>
              <a:gd name="connsiteY195" fmla="*/ 0 h 1047903"/>
              <a:gd name="connsiteX196" fmla="*/ 455265 w 1018023"/>
              <a:gd name="connsiteY196" fmla="*/ 28658 h 1047903"/>
              <a:gd name="connsiteX197" fmla="*/ 455265 w 1018023"/>
              <a:gd name="connsiteY197" fmla="*/ 98436 h 1047903"/>
              <a:gd name="connsiteX198" fmla="*/ 554776 w 1018023"/>
              <a:gd name="connsiteY198" fmla="*/ 98436 h 1047903"/>
              <a:gd name="connsiteX199" fmla="*/ 619459 w 1018023"/>
              <a:gd name="connsiteY199" fmla="*/ 163229 h 1047903"/>
              <a:gd name="connsiteX200" fmla="*/ 619459 w 1018023"/>
              <a:gd name="connsiteY200" fmla="*/ 983110 h 1047903"/>
              <a:gd name="connsiteX201" fmla="*/ 554776 w 1018023"/>
              <a:gd name="connsiteY201" fmla="*/ 1047903 h 1047903"/>
              <a:gd name="connsiteX202" fmla="*/ 64682 w 1018023"/>
              <a:gd name="connsiteY202" fmla="*/ 1047903 h 1047903"/>
              <a:gd name="connsiteX203" fmla="*/ 0 w 1018023"/>
              <a:gd name="connsiteY203" fmla="*/ 983110 h 1047903"/>
              <a:gd name="connsiteX204" fmla="*/ 0 w 1018023"/>
              <a:gd name="connsiteY204" fmla="*/ 163229 h 1047903"/>
              <a:gd name="connsiteX205" fmla="*/ 64682 w 1018023"/>
              <a:gd name="connsiteY205" fmla="*/ 98436 h 1047903"/>
              <a:gd name="connsiteX206" fmla="*/ 162950 w 1018023"/>
              <a:gd name="connsiteY206" fmla="*/ 98436 h 1047903"/>
              <a:gd name="connsiteX207" fmla="*/ 162950 w 1018023"/>
              <a:gd name="connsiteY207" fmla="*/ 28658 h 1047903"/>
              <a:gd name="connsiteX208" fmla="*/ 192803 w 1018023"/>
              <a:gd name="connsiteY208" fmla="*/ 0 h 104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</a:cxnLst>
            <a:rect l="l" t="t" r="r" b="b"/>
            <a:pathLst>
              <a:path w="1018023" h="1047903">
                <a:moveTo>
                  <a:pt x="717993" y="859894"/>
                </a:moveTo>
                <a:lnTo>
                  <a:pt x="721757" y="956020"/>
                </a:lnTo>
                <a:lnTo>
                  <a:pt x="773210" y="874875"/>
                </a:lnTo>
                <a:close/>
                <a:moveTo>
                  <a:pt x="410702" y="851403"/>
                </a:moveTo>
                <a:lnTo>
                  <a:pt x="477885" y="851403"/>
                </a:lnTo>
                <a:cubicBezTo>
                  <a:pt x="486758" y="851403"/>
                  <a:pt x="493096" y="857995"/>
                  <a:pt x="493096" y="867223"/>
                </a:cubicBezTo>
                <a:cubicBezTo>
                  <a:pt x="493096" y="876451"/>
                  <a:pt x="486758" y="883043"/>
                  <a:pt x="477885" y="883043"/>
                </a:cubicBezTo>
                <a:lnTo>
                  <a:pt x="410702" y="883043"/>
                </a:lnTo>
                <a:cubicBezTo>
                  <a:pt x="403096" y="883043"/>
                  <a:pt x="395491" y="876451"/>
                  <a:pt x="395491" y="867223"/>
                </a:cubicBezTo>
                <a:cubicBezTo>
                  <a:pt x="395491" y="857995"/>
                  <a:pt x="403096" y="851403"/>
                  <a:pt x="410702" y="851403"/>
                </a:cubicBezTo>
                <a:close/>
                <a:moveTo>
                  <a:pt x="152305" y="851403"/>
                </a:moveTo>
                <a:lnTo>
                  <a:pt x="313347" y="851403"/>
                </a:lnTo>
                <a:cubicBezTo>
                  <a:pt x="322085" y="851403"/>
                  <a:pt x="328327" y="857995"/>
                  <a:pt x="328327" y="867223"/>
                </a:cubicBezTo>
                <a:cubicBezTo>
                  <a:pt x="328327" y="876451"/>
                  <a:pt x="322085" y="883043"/>
                  <a:pt x="313347" y="883043"/>
                </a:cubicBezTo>
                <a:lnTo>
                  <a:pt x="152305" y="883043"/>
                </a:lnTo>
                <a:cubicBezTo>
                  <a:pt x="143567" y="883043"/>
                  <a:pt x="137325" y="876451"/>
                  <a:pt x="137325" y="867223"/>
                </a:cubicBezTo>
                <a:cubicBezTo>
                  <a:pt x="137325" y="857995"/>
                  <a:pt x="143567" y="851403"/>
                  <a:pt x="152305" y="851403"/>
                </a:cubicBezTo>
                <a:close/>
                <a:moveTo>
                  <a:pt x="311733" y="758025"/>
                </a:moveTo>
                <a:lnTo>
                  <a:pt x="477991" y="758025"/>
                </a:lnTo>
                <a:cubicBezTo>
                  <a:pt x="486808" y="758025"/>
                  <a:pt x="493105" y="764617"/>
                  <a:pt x="493105" y="772527"/>
                </a:cubicBezTo>
                <a:cubicBezTo>
                  <a:pt x="493105" y="781755"/>
                  <a:pt x="486808" y="789665"/>
                  <a:pt x="477991" y="789665"/>
                </a:cubicBezTo>
                <a:lnTo>
                  <a:pt x="311733" y="789665"/>
                </a:lnTo>
                <a:cubicBezTo>
                  <a:pt x="304176" y="789665"/>
                  <a:pt x="296619" y="781755"/>
                  <a:pt x="296619" y="772527"/>
                </a:cubicBezTo>
                <a:cubicBezTo>
                  <a:pt x="296619" y="764617"/>
                  <a:pt x="304176" y="758025"/>
                  <a:pt x="311733" y="758025"/>
                </a:cubicBezTo>
                <a:close/>
                <a:moveTo>
                  <a:pt x="164425" y="687867"/>
                </a:moveTo>
                <a:cubicBezTo>
                  <a:pt x="168336" y="687866"/>
                  <a:pt x="172090" y="689118"/>
                  <a:pt x="174593" y="691621"/>
                </a:cubicBezTo>
                <a:lnTo>
                  <a:pt x="197121" y="715401"/>
                </a:lnTo>
                <a:lnTo>
                  <a:pt x="219650" y="691621"/>
                </a:lnTo>
                <a:cubicBezTo>
                  <a:pt x="225907" y="686615"/>
                  <a:pt x="234668" y="686615"/>
                  <a:pt x="240926" y="691621"/>
                </a:cubicBezTo>
                <a:cubicBezTo>
                  <a:pt x="245932" y="697879"/>
                  <a:pt x="245932" y="707891"/>
                  <a:pt x="240926" y="712898"/>
                </a:cubicBezTo>
                <a:lnTo>
                  <a:pt x="218398" y="735426"/>
                </a:lnTo>
                <a:lnTo>
                  <a:pt x="240926" y="759205"/>
                </a:lnTo>
                <a:cubicBezTo>
                  <a:pt x="245932" y="764212"/>
                  <a:pt x="245932" y="774224"/>
                  <a:pt x="240926" y="779230"/>
                </a:cubicBezTo>
                <a:cubicBezTo>
                  <a:pt x="238423" y="781733"/>
                  <a:pt x="234668" y="784236"/>
                  <a:pt x="229662" y="784236"/>
                </a:cubicBezTo>
                <a:cubicBezTo>
                  <a:pt x="227159" y="784236"/>
                  <a:pt x="222153" y="781733"/>
                  <a:pt x="219650" y="779230"/>
                </a:cubicBezTo>
                <a:lnTo>
                  <a:pt x="197121" y="756702"/>
                </a:lnTo>
                <a:lnTo>
                  <a:pt x="174593" y="779230"/>
                </a:lnTo>
                <a:cubicBezTo>
                  <a:pt x="172090" y="781733"/>
                  <a:pt x="168336" y="784236"/>
                  <a:pt x="164581" y="784236"/>
                </a:cubicBezTo>
                <a:cubicBezTo>
                  <a:pt x="160826" y="784236"/>
                  <a:pt x="157072" y="781733"/>
                  <a:pt x="153317" y="779230"/>
                </a:cubicBezTo>
                <a:cubicBezTo>
                  <a:pt x="148311" y="774224"/>
                  <a:pt x="148311" y="764212"/>
                  <a:pt x="153317" y="759205"/>
                </a:cubicBezTo>
                <a:lnTo>
                  <a:pt x="175845" y="735426"/>
                </a:lnTo>
                <a:lnTo>
                  <a:pt x="153317" y="712898"/>
                </a:lnTo>
                <a:cubicBezTo>
                  <a:pt x="148311" y="707891"/>
                  <a:pt x="148311" y="697879"/>
                  <a:pt x="153317" y="691621"/>
                </a:cubicBezTo>
                <a:cubicBezTo>
                  <a:pt x="156446" y="689118"/>
                  <a:pt x="160513" y="687866"/>
                  <a:pt x="164425" y="687867"/>
                </a:cubicBezTo>
                <a:close/>
                <a:moveTo>
                  <a:pt x="311733" y="686615"/>
                </a:moveTo>
                <a:lnTo>
                  <a:pt x="477991" y="686615"/>
                </a:lnTo>
                <a:cubicBezTo>
                  <a:pt x="486808" y="686615"/>
                  <a:pt x="493105" y="693207"/>
                  <a:pt x="493105" y="702435"/>
                </a:cubicBezTo>
                <a:cubicBezTo>
                  <a:pt x="493105" y="711663"/>
                  <a:pt x="486808" y="718255"/>
                  <a:pt x="477991" y="718255"/>
                </a:cubicBezTo>
                <a:lnTo>
                  <a:pt x="311733" y="718255"/>
                </a:lnTo>
                <a:cubicBezTo>
                  <a:pt x="304176" y="718255"/>
                  <a:pt x="296619" y="711663"/>
                  <a:pt x="296619" y="702435"/>
                </a:cubicBezTo>
                <a:cubicBezTo>
                  <a:pt x="296619" y="693207"/>
                  <a:pt x="304176" y="686615"/>
                  <a:pt x="311733" y="686615"/>
                </a:cubicBezTo>
                <a:close/>
                <a:moveTo>
                  <a:pt x="311733" y="560279"/>
                </a:moveTo>
                <a:lnTo>
                  <a:pt x="477991" y="560279"/>
                </a:lnTo>
                <a:cubicBezTo>
                  <a:pt x="486808" y="560279"/>
                  <a:pt x="493105" y="566871"/>
                  <a:pt x="493105" y="576099"/>
                </a:cubicBezTo>
                <a:cubicBezTo>
                  <a:pt x="493105" y="584009"/>
                  <a:pt x="486808" y="591919"/>
                  <a:pt x="477991" y="591919"/>
                </a:cubicBezTo>
                <a:lnTo>
                  <a:pt x="311733" y="591919"/>
                </a:lnTo>
                <a:cubicBezTo>
                  <a:pt x="304176" y="591919"/>
                  <a:pt x="296619" y="584009"/>
                  <a:pt x="296619" y="576099"/>
                </a:cubicBezTo>
                <a:cubicBezTo>
                  <a:pt x="296619" y="566871"/>
                  <a:pt x="304176" y="560279"/>
                  <a:pt x="311733" y="560279"/>
                </a:cubicBezTo>
                <a:close/>
                <a:moveTo>
                  <a:pt x="311733" y="494364"/>
                </a:moveTo>
                <a:lnTo>
                  <a:pt x="477991" y="494364"/>
                </a:lnTo>
                <a:cubicBezTo>
                  <a:pt x="486808" y="494364"/>
                  <a:pt x="493105" y="500956"/>
                  <a:pt x="493105" y="510184"/>
                </a:cubicBezTo>
                <a:cubicBezTo>
                  <a:pt x="493105" y="519412"/>
                  <a:pt x="486808" y="526004"/>
                  <a:pt x="477991" y="526004"/>
                </a:cubicBezTo>
                <a:lnTo>
                  <a:pt x="311733" y="526004"/>
                </a:lnTo>
                <a:cubicBezTo>
                  <a:pt x="304176" y="526004"/>
                  <a:pt x="296619" y="519412"/>
                  <a:pt x="296619" y="510184"/>
                </a:cubicBezTo>
                <a:cubicBezTo>
                  <a:pt x="296619" y="500956"/>
                  <a:pt x="304176" y="494364"/>
                  <a:pt x="311733" y="494364"/>
                </a:cubicBezTo>
                <a:close/>
                <a:moveTo>
                  <a:pt x="245796" y="490434"/>
                </a:moveTo>
                <a:cubicBezTo>
                  <a:pt x="249492" y="490434"/>
                  <a:pt x="253188" y="491998"/>
                  <a:pt x="256268" y="495127"/>
                </a:cubicBezTo>
                <a:cubicBezTo>
                  <a:pt x="262429" y="500133"/>
                  <a:pt x="262429" y="510145"/>
                  <a:pt x="256268" y="516403"/>
                </a:cubicBezTo>
                <a:lnTo>
                  <a:pt x="190969" y="581484"/>
                </a:lnTo>
                <a:cubicBezTo>
                  <a:pt x="188505" y="585239"/>
                  <a:pt x="184809" y="586490"/>
                  <a:pt x="181113" y="586490"/>
                </a:cubicBezTo>
                <a:cubicBezTo>
                  <a:pt x="176185" y="585239"/>
                  <a:pt x="172489" y="583987"/>
                  <a:pt x="170024" y="581484"/>
                </a:cubicBezTo>
                <a:lnTo>
                  <a:pt x="136759" y="543938"/>
                </a:lnTo>
                <a:cubicBezTo>
                  <a:pt x="131831" y="537680"/>
                  <a:pt x="133063" y="528919"/>
                  <a:pt x="137991" y="522661"/>
                </a:cubicBezTo>
                <a:cubicBezTo>
                  <a:pt x="144151" y="516403"/>
                  <a:pt x="154008" y="517655"/>
                  <a:pt x="160168" y="523913"/>
                </a:cubicBezTo>
                <a:lnTo>
                  <a:pt x="181113" y="548944"/>
                </a:lnTo>
                <a:lnTo>
                  <a:pt x="235323" y="495127"/>
                </a:lnTo>
                <a:cubicBezTo>
                  <a:pt x="238404" y="491998"/>
                  <a:pt x="242100" y="490434"/>
                  <a:pt x="245796" y="490434"/>
                </a:cubicBezTo>
                <a:close/>
                <a:moveTo>
                  <a:pt x="828427" y="429198"/>
                </a:moveTo>
                <a:lnTo>
                  <a:pt x="726777" y="806213"/>
                </a:lnTo>
                <a:lnTo>
                  <a:pt x="720502" y="829932"/>
                </a:lnTo>
                <a:lnTo>
                  <a:pt x="787014" y="847410"/>
                </a:lnTo>
                <a:lnTo>
                  <a:pt x="793289" y="824939"/>
                </a:lnTo>
                <a:lnTo>
                  <a:pt x="795798" y="814952"/>
                </a:lnTo>
                <a:lnTo>
                  <a:pt x="894938" y="446676"/>
                </a:lnTo>
                <a:close/>
                <a:moveTo>
                  <a:pt x="311733" y="362534"/>
                </a:moveTo>
                <a:lnTo>
                  <a:pt x="477991" y="362534"/>
                </a:lnTo>
                <a:cubicBezTo>
                  <a:pt x="486808" y="362534"/>
                  <a:pt x="493105" y="368255"/>
                  <a:pt x="493105" y="375121"/>
                </a:cubicBezTo>
                <a:cubicBezTo>
                  <a:pt x="493105" y="383131"/>
                  <a:pt x="486808" y="388853"/>
                  <a:pt x="477991" y="388853"/>
                </a:cubicBezTo>
                <a:lnTo>
                  <a:pt x="311733" y="388853"/>
                </a:lnTo>
                <a:cubicBezTo>
                  <a:pt x="304176" y="388853"/>
                  <a:pt x="296619" y="383131"/>
                  <a:pt x="296619" y="375121"/>
                </a:cubicBezTo>
                <a:cubicBezTo>
                  <a:pt x="296619" y="368255"/>
                  <a:pt x="304176" y="362534"/>
                  <a:pt x="311733" y="362534"/>
                </a:cubicBezTo>
                <a:close/>
                <a:moveTo>
                  <a:pt x="235323" y="301688"/>
                </a:moveTo>
                <a:cubicBezTo>
                  <a:pt x="241484" y="296618"/>
                  <a:pt x="250108" y="296618"/>
                  <a:pt x="256268" y="301688"/>
                </a:cubicBezTo>
                <a:cubicBezTo>
                  <a:pt x="262429" y="308026"/>
                  <a:pt x="262429" y="318167"/>
                  <a:pt x="256268" y="323238"/>
                </a:cubicBezTo>
                <a:lnTo>
                  <a:pt x="190969" y="390421"/>
                </a:lnTo>
                <a:cubicBezTo>
                  <a:pt x="188505" y="392956"/>
                  <a:pt x="184809" y="394223"/>
                  <a:pt x="181113" y="394223"/>
                </a:cubicBezTo>
                <a:cubicBezTo>
                  <a:pt x="176185" y="394223"/>
                  <a:pt x="172489" y="392956"/>
                  <a:pt x="170024" y="390421"/>
                </a:cubicBezTo>
                <a:lnTo>
                  <a:pt x="136759" y="352393"/>
                </a:lnTo>
                <a:cubicBezTo>
                  <a:pt x="131831" y="346054"/>
                  <a:pt x="133063" y="335914"/>
                  <a:pt x="137991" y="330843"/>
                </a:cubicBezTo>
                <a:cubicBezTo>
                  <a:pt x="144151" y="325773"/>
                  <a:pt x="154008" y="325773"/>
                  <a:pt x="160168" y="332111"/>
                </a:cubicBezTo>
                <a:lnTo>
                  <a:pt x="181113" y="357463"/>
                </a:lnTo>
                <a:close/>
                <a:moveTo>
                  <a:pt x="311733" y="296618"/>
                </a:moveTo>
                <a:lnTo>
                  <a:pt x="477991" y="296618"/>
                </a:lnTo>
                <a:cubicBezTo>
                  <a:pt x="486808" y="296618"/>
                  <a:pt x="493105" y="304528"/>
                  <a:pt x="493105" y="312438"/>
                </a:cubicBezTo>
                <a:cubicBezTo>
                  <a:pt x="493105" y="320348"/>
                  <a:pt x="486808" y="328258"/>
                  <a:pt x="477991" y="328258"/>
                </a:cubicBezTo>
                <a:lnTo>
                  <a:pt x="311733" y="328258"/>
                </a:lnTo>
                <a:cubicBezTo>
                  <a:pt x="304176" y="328258"/>
                  <a:pt x="296619" y="320348"/>
                  <a:pt x="296619" y="312438"/>
                </a:cubicBezTo>
                <a:cubicBezTo>
                  <a:pt x="296619" y="304528"/>
                  <a:pt x="304176" y="296618"/>
                  <a:pt x="311733" y="296618"/>
                </a:cubicBezTo>
                <a:close/>
                <a:moveTo>
                  <a:pt x="887408" y="206984"/>
                </a:moveTo>
                <a:lnTo>
                  <a:pt x="835956" y="400485"/>
                </a:lnTo>
                <a:lnTo>
                  <a:pt x="902468" y="417962"/>
                </a:lnTo>
                <a:lnTo>
                  <a:pt x="955175" y="224461"/>
                </a:lnTo>
                <a:close/>
                <a:moveTo>
                  <a:pt x="115682" y="194379"/>
                </a:moveTo>
                <a:cubicBezTo>
                  <a:pt x="104487" y="194379"/>
                  <a:pt x="95780" y="203101"/>
                  <a:pt x="95780" y="214315"/>
                </a:cubicBezTo>
                <a:lnTo>
                  <a:pt x="95780" y="932023"/>
                </a:lnTo>
                <a:cubicBezTo>
                  <a:pt x="95780" y="941991"/>
                  <a:pt x="104487" y="951959"/>
                  <a:pt x="115682" y="951959"/>
                </a:cubicBezTo>
                <a:lnTo>
                  <a:pt x="505021" y="951959"/>
                </a:lnTo>
                <a:cubicBezTo>
                  <a:pt x="514972" y="951959"/>
                  <a:pt x="524923" y="941991"/>
                  <a:pt x="524923" y="932023"/>
                </a:cubicBezTo>
                <a:lnTo>
                  <a:pt x="524923" y="214315"/>
                </a:lnTo>
                <a:cubicBezTo>
                  <a:pt x="524923" y="203101"/>
                  <a:pt x="514972" y="194379"/>
                  <a:pt x="505021" y="194379"/>
                </a:cubicBezTo>
                <a:lnTo>
                  <a:pt x="481387" y="194379"/>
                </a:lnTo>
                <a:cubicBezTo>
                  <a:pt x="481387" y="200609"/>
                  <a:pt x="480143" y="206839"/>
                  <a:pt x="476411" y="213069"/>
                </a:cubicBezTo>
                <a:cubicBezTo>
                  <a:pt x="470192" y="221792"/>
                  <a:pt x="461484" y="226776"/>
                  <a:pt x="450289" y="226776"/>
                </a:cubicBezTo>
                <a:lnTo>
                  <a:pt x="169169" y="226776"/>
                </a:lnTo>
                <a:cubicBezTo>
                  <a:pt x="159218" y="226776"/>
                  <a:pt x="149267" y="221792"/>
                  <a:pt x="144291" y="213069"/>
                </a:cubicBezTo>
                <a:cubicBezTo>
                  <a:pt x="140560" y="206839"/>
                  <a:pt x="138072" y="200609"/>
                  <a:pt x="139316" y="194379"/>
                </a:cubicBezTo>
                <a:close/>
                <a:moveTo>
                  <a:pt x="893683" y="178271"/>
                </a:moveTo>
                <a:lnTo>
                  <a:pt x="963959" y="195748"/>
                </a:lnTo>
                <a:cubicBezTo>
                  <a:pt x="979019" y="200742"/>
                  <a:pt x="987803" y="215723"/>
                  <a:pt x="984038" y="231952"/>
                </a:cubicBezTo>
                <a:lnTo>
                  <a:pt x="982783" y="236945"/>
                </a:lnTo>
                <a:cubicBezTo>
                  <a:pt x="994078" y="240690"/>
                  <a:pt x="1004117" y="249429"/>
                  <a:pt x="1010392" y="259416"/>
                </a:cubicBezTo>
                <a:cubicBezTo>
                  <a:pt x="1017921" y="274397"/>
                  <a:pt x="1020431" y="289378"/>
                  <a:pt x="1015412" y="304359"/>
                </a:cubicBezTo>
                <a:lnTo>
                  <a:pt x="932586" y="611464"/>
                </a:lnTo>
                <a:lnTo>
                  <a:pt x="903723" y="603973"/>
                </a:lnTo>
                <a:lnTo>
                  <a:pt x="986548" y="295620"/>
                </a:lnTo>
                <a:cubicBezTo>
                  <a:pt x="989058" y="289378"/>
                  <a:pt x="987803" y="281887"/>
                  <a:pt x="984038" y="275646"/>
                </a:cubicBezTo>
                <a:cubicBezTo>
                  <a:pt x="981528" y="271900"/>
                  <a:pt x="979019" y="268155"/>
                  <a:pt x="975254" y="265658"/>
                </a:cubicBezTo>
                <a:lnTo>
                  <a:pt x="899958" y="541553"/>
                </a:lnTo>
                <a:cubicBezTo>
                  <a:pt x="906232" y="539057"/>
                  <a:pt x="912507" y="539057"/>
                  <a:pt x="920037" y="540305"/>
                </a:cubicBezTo>
                <a:lnTo>
                  <a:pt x="920037" y="541553"/>
                </a:lnTo>
                <a:lnTo>
                  <a:pt x="903723" y="603973"/>
                </a:lnTo>
                <a:lnTo>
                  <a:pt x="901213" y="603973"/>
                </a:lnTo>
                <a:cubicBezTo>
                  <a:pt x="896193" y="602725"/>
                  <a:pt x="891173" y="598980"/>
                  <a:pt x="886154" y="595234"/>
                </a:cubicBezTo>
                <a:lnTo>
                  <a:pt x="819642" y="841168"/>
                </a:lnTo>
                <a:lnTo>
                  <a:pt x="812113" y="869881"/>
                </a:lnTo>
                <a:cubicBezTo>
                  <a:pt x="812113" y="871129"/>
                  <a:pt x="812113" y="872378"/>
                  <a:pt x="810858" y="873626"/>
                </a:cubicBezTo>
                <a:lnTo>
                  <a:pt x="738071" y="987230"/>
                </a:lnTo>
                <a:cubicBezTo>
                  <a:pt x="733052" y="993472"/>
                  <a:pt x="725522" y="998466"/>
                  <a:pt x="716738" y="998466"/>
                </a:cubicBezTo>
                <a:cubicBezTo>
                  <a:pt x="714228" y="998466"/>
                  <a:pt x="712973" y="998466"/>
                  <a:pt x="710463" y="997217"/>
                </a:cubicBezTo>
                <a:cubicBezTo>
                  <a:pt x="700424" y="994720"/>
                  <a:pt x="692894" y="984733"/>
                  <a:pt x="691639" y="974746"/>
                </a:cubicBezTo>
                <a:lnTo>
                  <a:pt x="686619" y="839920"/>
                </a:lnTo>
                <a:cubicBezTo>
                  <a:pt x="686619" y="838671"/>
                  <a:pt x="686619" y="837423"/>
                  <a:pt x="686619" y="836174"/>
                </a:cubicBezTo>
                <a:lnTo>
                  <a:pt x="690384" y="822442"/>
                </a:lnTo>
                <a:lnTo>
                  <a:pt x="694149" y="808710"/>
                </a:lnTo>
                <a:lnTo>
                  <a:pt x="700424" y="788735"/>
                </a:lnTo>
                <a:lnTo>
                  <a:pt x="858545" y="198245"/>
                </a:lnTo>
                <a:cubicBezTo>
                  <a:pt x="861055" y="190755"/>
                  <a:pt x="866075" y="184513"/>
                  <a:pt x="872349" y="180768"/>
                </a:cubicBezTo>
                <a:cubicBezTo>
                  <a:pt x="878624" y="177022"/>
                  <a:pt x="887408" y="175774"/>
                  <a:pt x="893683" y="178271"/>
                </a:cubicBezTo>
                <a:close/>
                <a:moveTo>
                  <a:pt x="182852" y="160737"/>
                </a:moveTo>
                <a:lnTo>
                  <a:pt x="169169" y="195625"/>
                </a:lnTo>
                <a:lnTo>
                  <a:pt x="169169" y="196871"/>
                </a:lnTo>
                <a:lnTo>
                  <a:pt x="450289" y="196871"/>
                </a:lnTo>
                <a:lnTo>
                  <a:pt x="465216" y="190641"/>
                </a:lnTo>
                <a:lnTo>
                  <a:pt x="451533" y="195625"/>
                </a:lnTo>
                <a:lnTo>
                  <a:pt x="437850" y="160737"/>
                </a:lnTo>
                <a:close/>
                <a:moveTo>
                  <a:pt x="64682" y="128340"/>
                </a:moveTo>
                <a:cubicBezTo>
                  <a:pt x="46024" y="128340"/>
                  <a:pt x="29853" y="144538"/>
                  <a:pt x="29853" y="163229"/>
                </a:cubicBezTo>
                <a:lnTo>
                  <a:pt x="29853" y="983110"/>
                </a:lnTo>
                <a:cubicBezTo>
                  <a:pt x="29853" y="1001800"/>
                  <a:pt x="46024" y="1016752"/>
                  <a:pt x="64682" y="1016752"/>
                </a:cubicBezTo>
                <a:lnTo>
                  <a:pt x="554776" y="1016752"/>
                </a:lnTo>
                <a:cubicBezTo>
                  <a:pt x="574679" y="1016752"/>
                  <a:pt x="590849" y="1001800"/>
                  <a:pt x="590849" y="983110"/>
                </a:cubicBezTo>
                <a:lnTo>
                  <a:pt x="590849" y="163229"/>
                </a:lnTo>
                <a:cubicBezTo>
                  <a:pt x="590849" y="144538"/>
                  <a:pt x="574679" y="128340"/>
                  <a:pt x="554776" y="128340"/>
                </a:cubicBezTo>
                <a:lnTo>
                  <a:pt x="456509" y="128340"/>
                </a:lnTo>
                <a:lnTo>
                  <a:pt x="471436" y="163229"/>
                </a:lnTo>
                <a:lnTo>
                  <a:pt x="505021" y="163229"/>
                </a:lnTo>
                <a:cubicBezTo>
                  <a:pt x="532386" y="163229"/>
                  <a:pt x="554776" y="186903"/>
                  <a:pt x="554776" y="214315"/>
                </a:cubicBezTo>
                <a:lnTo>
                  <a:pt x="554776" y="932023"/>
                </a:lnTo>
                <a:cubicBezTo>
                  <a:pt x="554776" y="959436"/>
                  <a:pt x="532386" y="981864"/>
                  <a:pt x="505021" y="981864"/>
                </a:cubicBezTo>
                <a:lnTo>
                  <a:pt x="115682" y="981864"/>
                </a:lnTo>
                <a:cubicBezTo>
                  <a:pt x="88316" y="981864"/>
                  <a:pt x="65926" y="959436"/>
                  <a:pt x="65926" y="932023"/>
                </a:cubicBezTo>
                <a:lnTo>
                  <a:pt x="65926" y="214315"/>
                </a:lnTo>
                <a:cubicBezTo>
                  <a:pt x="65926" y="186903"/>
                  <a:pt x="88316" y="163229"/>
                  <a:pt x="115682" y="163229"/>
                </a:cubicBezTo>
                <a:lnTo>
                  <a:pt x="149267" y="163229"/>
                </a:lnTo>
                <a:lnTo>
                  <a:pt x="162950" y="128340"/>
                </a:lnTo>
                <a:close/>
                <a:moveTo>
                  <a:pt x="312487" y="65915"/>
                </a:moveTo>
                <a:cubicBezTo>
                  <a:pt x="321032" y="65915"/>
                  <a:pt x="328356" y="73239"/>
                  <a:pt x="328356" y="83004"/>
                </a:cubicBezTo>
                <a:cubicBezTo>
                  <a:pt x="328356" y="91549"/>
                  <a:pt x="321032" y="97652"/>
                  <a:pt x="312487" y="97652"/>
                </a:cubicBezTo>
                <a:cubicBezTo>
                  <a:pt x="303943" y="97652"/>
                  <a:pt x="296619" y="91549"/>
                  <a:pt x="296619" y="83004"/>
                </a:cubicBezTo>
                <a:cubicBezTo>
                  <a:pt x="296619" y="73239"/>
                  <a:pt x="303943" y="65915"/>
                  <a:pt x="312487" y="65915"/>
                </a:cubicBezTo>
                <a:close/>
                <a:moveTo>
                  <a:pt x="194047" y="29904"/>
                </a:moveTo>
                <a:lnTo>
                  <a:pt x="194047" y="130832"/>
                </a:lnTo>
                <a:lnTo>
                  <a:pt x="426655" y="130832"/>
                </a:lnTo>
                <a:lnTo>
                  <a:pt x="426655" y="29904"/>
                </a:lnTo>
                <a:close/>
                <a:moveTo>
                  <a:pt x="192803" y="0"/>
                </a:moveTo>
                <a:lnTo>
                  <a:pt x="426655" y="0"/>
                </a:lnTo>
                <a:cubicBezTo>
                  <a:pt x="442826" y="0"/>
                  <a:pt x="455265" y="12460"/>
                  <a:pt x="455265" y="28658"/>
                </a:cubicBezTo>
                <a:lnTo>
                  <a:pt x="455265" y="98436"/>
                </a:lnTo>
                <a:lnTo>
                  <a:pt x="554776" y="98436"/>
                </a:lnTo>
                <a:cubicBezTo>
                  <a:pt x="590849" y="98436"/>
                  <a:pt x="619459" y="127094"/>
                  <a:pt x="619459" y="163229"/>
                </a:cubicBezTo>
                <a:lnTo>
                  <a:pt x="619459" y="983110"/>
                </a:lnTo>
                <a:cubicBezTo>
                  <a:pt x="619459" y="1017998"/>
                  <a:pt x="590849" y="1047903"/>
                  <a:pt x="554776" y="1047903"/>
                </a:cubicBezTo>
                <a:lnTo>
                  <a:pt x="64682" y="1047903"/>
                </a:lnTo>
                <a:cubicBezTo>
                  <a:pt x="28609" y="1047903"/>
                  <a:pt x="0" y="1017998"/>
                  <a:pt x="0" y="983110"/>
                </a:cubicBezTo>
                <a:lnTo>
                  <a:pt x="0" y="163229"/>
                </a:lnTo>
                <a:cubicBezTo>
                  <a:pt x="0" y="127094"/>
                  <a:pt x="28609" y="98436"/>
                  <a:pt x="64682" y="98436"/>
                </a:cubicBezTo>
                <a:lnTo>
                  <a:pt x="162950" y="98436"/>
                </a:lnTo>
                <a:lnTo>
                  <a:pt x="162950" y="28658"/>
                </a:lnTo>
                <a:cubicBezTo>
                  <a:pt x="162950" y="12460"/>
                  <a:pt x="176633" y="0"/>
                  <a:pt x="1928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AFB9DA-8A8C-0F4F-ACC4-9922DE659299}"/>
              </a:ext>
            </a:extLst>
          </p:cNvPr>
          <p:cNvSpPr txBox="1"/>
          <p:nvPr/>
        </p:nvSpPr>
        <p:spPr>
          <a:xfrm>
            <a:off x="12668863" y="3417844"/>
            <a:ext cx="443988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SHAREHOLDERS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C9201-FE46-3543-9938-9033CE6F962D}"/>
              </a:ext>
            </a:extLst>
          </p:cNvPr>
          <p:cNvSpPr txBox="1"/>
          <p:nvPr/>
        </p:nvSpPr>
        <p:spPr>
          <a:xfrm>
            <a:off x="12664291" y="4078326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9BA9C4-9AB6-CA40-BBE9-779ECFC1BEA1}"/>
              </a:ext>
            </a:extLst>
          </p:cNvPr>
          <p:cNvSpPr txBox="1"/>
          <p:nvPr/>
        </p:nvSpPr>
        <p:spPr>
          <a:xfrm>
            <a:off x="12673435" y="6547529"/>
            <a:ext cx="443988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EXTERNAL AUDITORS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0C16DF-F016-5143-A9D4-02C11B9C631D}"/>
              </a:ext>
            </a:extLst>
          </p:cNvPr>
          <p:cNvSpPr txBox="1"/>
          <p:nvPr/>
        </p:nvSpPr>
        <p:spPr>
          <a:xfrm>
            <a:off x="12664291" y="7700454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52D75E-2CB9-284F-9751-7246D6AB4F13}"/>
              </a:ext>
            </a:extLst>
          </p:cNvPr>
          <p:cNvSpPr txBox="1"/>
          <p:nvPr/>
        </p:nvSpPr>
        <p:spPr>
          <a:xfrm>
            <a:off x="12673435" y="10167461"/>
            <a:ext cx="443988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INTERNAL AUDITORS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DF0D31-56F1-E448-9539-E38414FF0BF7}"/>
              </a:ext>
            </a:extLst>
          </p:cNvPr>
          <p:cNvSpPr txBox="1"/>
          <p:nvPr/>
        </p:nvSpPr>
        <p:spPr>
          <a:xfrm>
            <a:off x="12664291" y="11320562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87B652-A55F-AA49-93C5-B294260CD0A1}"/>
              </a:ext>
            </a:extLst>
          </p:cNvPr>
          <p:cNvSpPr txBox="1"/>
          <p:nvPr/>
        </p:nvSpPr>
        <p:spPr>
          <a:xfrm>
            <a:off x="17913710" y="4734872"/>
            <a:ext cx="443988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OTHER SHAREHOLDERS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735A8-C408-2046-AE84-5F4936A0B4CA}"/>
              </a:ext>
            </a:extLst>
          </p:cNvPr>
          <p:cNvSpPr txBox="1"/>
          <p:nvPr/>
        </p:nvSpPr>
        <p:spPr>
          <a:xfrm>
            <a:off x="17920288" y="5881219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8D71E-8371-674C-9D80-151F690A4418}"/>
              </a:ext>
            </a:extLst>
          </p:cNvPr>
          <p:cNvSpPr txBox="1"/>
          <p:nvPr/>
        </p:nvSpPr>
        <p:spPr>
          <a:xfrm>
            <a:off x="17920288" y="8363274"/>
            <a:ext cx="4439886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 &amp; STAFF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EC9226-D236-9145-B3EF-270CC1ADFA55}"/>
              </a:ext>
            </a:extLst>
          </p:cNvPr>
          <p:cNvSpPr txBox="1"/>
          <p:nvPr/>
        </p:nvSpPr>
        <p:spPr>
          <a:xfrm>
            <a:off x="17920288" y="9502239"/>
            <a:ext cx="443988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E265D-EB70-C943-96EA-6DEC644900CF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78AEFB-D7A0-244F-B94F-3548391DE592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604944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Freeform 309">
            <a:extLst>
              <a:ext uri="{FF2B5EF4-FFF2-40B4-BE49-F238E27FC236}">
                <a16:creationId xmlns:a16="http://schemas.microsoft.com/office/drawing/2014/main" id="{8CB2DB81-3DBD-E04E-8A3D-FFABB2A7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131" y="4148872"/>
            <a:ext cx="5154491" cy="5028099"/>
          </a:xfrm>
          <a:custGeom>
            <a:avLst/>
            <a:gdLst>
              <a:gd name="T0" fmla="*/ 2343 w 4135"/>
              <a:gd name="T1" fmla="*/ 0 h 4033"/>
              <a:gd name="T2" fmla="*/ 0 w 4135"/>
              <a:gd name="T3" fmla="*/ 0 h 4033"/>
              <a:gd name="T4" fmla="*/ 1791 w 4135"/>
              <a:gd name="T5" fmla="*/ 2017 h 4033"/>
              <a:gd name="T6" fmla="*/ 0 w 4135"/>
              <a:gd name="T7" fmla="*/ 4032 h 4033"/>
              <a:gd name="T8" fmla="*/ 2343 w 4135"/>
              <a:gd name="T9" fmla="*/ 4032 h 4033"/>
              <a:gd name="T10" fmla="*/ 4134 w 4135"/>
              <a:gd name="T11" fmla="*/ 2017 h 4033"/>
              <a:gd name="T12" fmla="*/ 2343 w 4135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35" h="4033">
                <a:moveTo>
                  <a:pt x="2343" y="0"/>
                </a:moveTo>
                <a:lnTo>
                  <a:pt x="0" y="0"/>
                </a:lnTo>
                <a:lnTo>
                  <a:pt x="1791" y="2017"/>
                </a:lnTo>
                <a:lnTo>
                  <a:pt x="0" y="4032"/>
                </a:lnTo>
                <a:lnTo>
                  <a:pt x="2343" y="4032"/>
                </a:lnTo>
                <a:lnTo>
                  <a:pt x="4134" y="2017"/>
                </a:lnTo>
                <a:lnTo>
                  <a:pt x="2343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67" name="Freeform 310">
            <a:extLst>
              <a:ext uri="{FF2B5EF4-FFF2-40B4-BE49-F238E27FC236}">
                <a16:creationId xmlns:a16="http://schemas.microsoft.com/office/drawing/2014/main" id="{605789A4-F7A0-7240-8C08-08868CCA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993" y="4148872"/>
            <a:ext cx="3181715" cy="5028099"/>
          </a:xfrm>
          <a:custGeom>
            <a:avLst/>
            <a:gdLst>
              <a:gd name="T0" fmla="*/ 761 w 2553"/>
              <a:gd name="T1" fmla="*/ 0 h 4033"/>
              <a:gd name="T2" fmla="*/ 0 w 2553"/>
              <a:gd name="T3" fmla="*/ 0 h 4033"/>
              <a:gd name="T4" fmla="*/ 1790 w 2553"/>
              <a:gd name="T5" fmla="*/ 2017 h 4033"/>
              <a:gd name="T6" fmla="*/ 0 w 2553"/>
              <a:gd name="T7" fmla="*/ 4032 h 4033"/>
              <a:gd name="T8" fmla="*/ 761 w 2553"/>
              <a:gd name="T9" fmla="*/ 4032 h 4033"/>
              <a:gd name="T10" fmla="*/ 2552 w 2553"/>
              <a:gd name="T11" fmla="*/ 2017 h 4033"/>
              <a:gd name="T12" fmla="*/ 761 w 2553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3" h="4033">
                <a:moveTo>
                  <a:pt x="761" y="0"/>
                </a:moveTo>
                <a:lnTo>
                  <a:pt x="0" y="0"/>
                </a:lnTo>
                <a:lnTo>
                  <a:pt x="1790" y="2017"/>
                </a:lnTo>
                <a:lnTo>
                  <a:pt x="0" y="4032"/>
                </a:lnTo>
                <a:lnTo>
                  <a:pt x="761" y="4032"/>
                </a:lnTo>
                <a:lnTo>
                  <a:pt x="2552" y="2017"/>
                </a:lnTo>
                <a:lnTo>
                  <a:pt x="761" y="0"/>
                </a:ln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68" name="Freeform 311">
            <a:extLst>
              <a:ext uri="{FF2B5EF4-FFF2-40B4-BE49-F238E27FC236}">
                <a16:creationId xmlns:a16="http://schemas.microsoft.com/office/drawing/2014/main" id="{54BA38FF-A52D-BF43-A0B5-0EBFE687E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4" y="4148872"/>
            <a:ext cx="3181718" cy="5028099"/>
          </a:xfrm>
          <a:custGeom>
            <a:avLst/>
            <a:gdLst>
              <a:gd name="T0" fmla="*/ 762 w 2554"/>
              <a:gd name="T1" fmla="*/ 0 h 4033"/>
              <a:gd name="T2" fmla="*/ 0 w 2554"/>
              <a:gd name="T3" fmla="*/ 0 h 4033"/>
              <a:gd name="T4" fmla="*/ 1791 w 2554"/>
              <a:gd name="T5" fmla="*/ 2017 h 4033"/>
              <a:gd name="T6" fmla="*/ 0 w 2554"/>
              <a:gd name="T7" fmla="*/ 4032 h 4033"/>
              <a:gd name="T8" fmla="*/ 762 w 2554"/>
              <a:gd name="T9" fmla="*/ 4032 h 4033"/>
              <a:gd name="T10" fmla="*/ 2553 w 2554"/>
              <a:gd name="T11" fmla="*/ 2017 h 4033"/>
              <a:gd name="T12" fmla="*/ 762 w 2554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4" h="4033">
                <a:moveTo>
                  <a:pt x="762" y="0"/>
                </a:moveTo>
                <a:lnTo>
                  <a:pt x="0" y="0"/>
                </a:lnTo>
                <a:lnTo>
                  <a:pt x="1791" y="2017"/>
                </a:lnTo>
                <a:lnTo>
                  <a:pt x="0" y="4032"/>
                </a:lnTo>
                <a:lnTo>
                  <a:pt x="762" y="4032"/>
                </a:lnTo>
                <a:lnTo>
                  <a:pt x="2553" y="2017"/>
                </a:lnTo>
                <a:lnTo>
                  <a:pt x="762" y="0"/>
                </a:lnTo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0" name="Freeform 349">
            <a:extLst>
              <a:ext uri="{FF2B5EF4-FFF2-40B4-BE49-F238E27FC236}">
                <a16:creationId xmlns:a16="http://schemas.microsoft.com/office/drawing/2014/main" id="{228B30E8-D0E8-1446-9C24-1A028417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9805" y="6105160"/>
            <a:ext cx="1454981" cy="1108781"/>
          </a:xfrm>
          <a:custGeom>
            <a:avLst/>
            <a:gdLst>
              <a:gd name="connsiteX0" fmla="*/ 1158250 w 1454981"/>
              <a:gd name="connsiteY0" fmla="*/ 643358 h 1108781"/>
              <a:gd name="connsiteX1" fmla="*/ 1130821 w 1454981"/>
              <a:gd name="connsiteY1" fmla="*/ 654588 h 1108781"/>
              <a:gd name="connsiteX2" fmla="*/ 1130821 w 1454981"/>
              <a:gd name="connsiteY2" fmla="*/ 1027676 h 1108781"/>
              <a:gd name="connsiteX3" fmla="*/ 1375188 w 1454981"/>
              <a:gd name="connsiteY3" fmla="*/ 1027676 h 1108781"/>
              <a:gd name="connsiteX4" fmla="*/ 1375188 w 1454981"/>
              <a:gd name="connsiteY4" fmla="*/ 653340 h 1108781"/>
              <a:gd name="connsiteX5" fmla="*/ 1347759 w 1454981"/>
              <a:gd name="connsiteY5" fmla="*/ 643358 h 1108781"/>
              <a:gd name="connsiteX6" fmla="*/ 430136 w 1454981"/>
              <a:gd name="connsiteY6" fmla="*/ 603429 h 1108781"/>
              <a:gd name="connsiteX7" fmla="*/ 402707 w 1454981"/>
              <a:gd name="connsiteY7" fmla="*/ 635872 h 1108781"/>
              <a:gd name="connsiteX8" fmla="*/ 402707 w 1454981"/>
              <a:gd name="connsiteY8" fmla="*/ 1027676 h 1108781"/>
              <a:gd name="connsiteX9" fmla="*/ 648321 w 1454981"/>
              <a:gd name="connsiteY9" fmla="*/ 1027676 h 1108781"/>
              <a:gd name="connsiteX10" fmla="*/ 648321 w 1454981"/>
              <a:gd name="connsiteY10" fmla="*/ 635872 h 1108781"/>
              <a:gd name="connsiteX11" fmla="*/ 620892 w 1454981"/>
              <a:gd name="connsiteY11" fmla="*/ 603429 h 1108781"/>
              <a:gd name="connsiteX12" fmla="*/ 1250202 w 1454981"/>
              <a:gd name="connsiteY12" fmla="*/ 428923 h 1108781"/>
              <a:gd name="connsiteX13" fmla="*/ 1209140 w 1454981"/>
              <a:gd name="connsiteY13" fmla="*/ 469951 h 1108781"/>
              <a:gd name="connsiteX14" fmla="*/ 1250202 w 1454981"/>
              <a:gd name="connsiteY14" fmla="*/ 509735 h 1108781"/>
              <a:gd name="connsiteX15" fmla="*/ 1291264 w 1454981"/>
              <a:gd name="connsiteY15" fmla="*/ 469951 h 1108781"/>
              <a:gd name="connsiteX16" fmla="*/ 1250202 w 1454981"/>
              <a:gd name="connsiteY16" fmla="*/ 428923 h 1108781"/>
              <a:gd name="connsiteX17" fmla="*/ 794193 w 1454981"/>
              <a:gd name="connsiteY17" fmla="*/ 401288 h 1108781"/>
              <a:gd name="connsiteX18" fmla="*/ 766764 w 1454981"/>
              <a:gd name="connsiteY18" fmla="*/ 426244 h 1108781"/>
              <a:gd name="connsiteX19" fmla="*/ 766764 w 1454981"/>
              <a:gd name="connsiteY19" fmla="*/ 1027676 h 1108781"/>
              <a:gd name="connsiteX20" fmla="*/ 1011131 w 1454981"/>
              <a:gd name="connsiteY20" fmla="*/ 1027676 h 1108781"/>
              <a:gd name="connsiteX21" fmla="*/ 1011131 w 1454981"/>
              <a:gd name="connsiteY21" fmla="*/ 426244 h 1108781"/>
              <a:gd name="connsiteX22" fmla="*/ 984949 w 1454981"/>
              <a:gd name="connsiteY22" fmla="*/ 401288 h 1108781"/>
              <a:gd name="connsiteX23" fmla="*/ 523531 w 1454981"/>
              <a:gd name="connsiteY23" fmla="*/ 359301 h 1108781"/>
              <a:gd name="connsiteX24" fmla="*/ 482469 w 1454981"/>
              <a:gd name="connsiteY24" fmla="*/ 400329 h 1108781"/>
              <a:gd name="connsiteX25" fmla="*/ 523531 w 1454981"/>
              <a:gd name="connsiteY25" fmla="*/ 440113 h 1108781"/>
              <a:gd name="connsiteX26" fmla="*/ 564593 w 1454981"/>
              <a:gd name="connsiteY26" fmla="*/ 400329 h 1108781"/>
              <a:gd name="connsiteX27" fmla="*/ 523531 w 1454981"/>
              <a:gd name="connsiteY27" fmla="*/ 359301 h 1108781"/>
              <a:gd name="connsiteX28" fmla="*/ 104729 w 1454981"/>
              <a:gd name="connsiteY28" fmla="*/ 317687 h 1108781"/>
              <a:gd name="connsiteX29" fmla="*/ 81040 w 1454981"/>
              <a:gd name="connsiteY29" fmla="*/ 345138 h 1108781"/>
              <a:gd name="connsiteX30" fmla="*/ 81040 w 1454981"/>
              <a:gd name="connsiteY30" fmla="*/ 1027676 h 1108781"/>
              <a:gd name="connsiteX31" fmla="*/ 307953 w 1454981"/>
              <a:gd name="connsiteY31" fmla="*/ 1027676 h 1108781"/>
              <a:gd name="connsiteX32" fmla="*/ 307953 w 1454981"/>
              <a:gd name="connsiteY32" fmla="*/ 345138 h 1108781"/>
              <a:gd name="connsiteX33" fmla="*/ 283017 w 1454981"/>
              <a:gd name="connsiteY33" fmla="*/ 317687 h 1108781"/>
              <a:gd name="connsiteX34" fmla="*/ 104729 w 1454981"/>
              <a:gd name="connsiteY34" fmla="*/ 280253 h 1108781"/>
              <a:gd name="connsiteX35" fmla="*/ 283017 w 1454981"/>
              <a:gd name="connsiteY35" fmla="*/ 280253 h 1108781"/>
              <a:gd name="connsiteX36" fmla="*/ 345356 w 1454981"/>
              <a:gd name="connsiteY36" fmla="*/ 345138 h 1108781"/>
              <a:gd name="connsiteX37" fmla="*/ 345356 w 1454981"/>
              <a:gd name="connsiteY37" fmla="*/ 1027676 h 1108781"/>
              <a:gd name="connsiteX38" fmla="*/ 365304 w 1454981"/>
              <a:gd name="connsiteY38" fmla="*/ 1027676 h 1108781"/>
              <a:gd name="connsiteX39" fmla="*/ 365304 w 1454981"/>
              <a:gd name="connsiteY39" fmla="*/ 635872 h 1108781"/>
              <a:gd name="connsiteX40" fmla="*/ 430136 w 1454981"/>
              <a:gd name="connsiteY40" fmla="*/ 564748 h 1108781"/>
              <a:gd name="connsiteX41" fmla="*/ 620892 w 1454981"/>
              <a:gd name="connsiteY41" fmla="*/ 564748 h 1108781"/>
              <a:gd name="connsiteX42" fmla="*/ 685724 w 1454981"/>
              <a:gd name="connsiteY42" fmla="*/ 635872 h 1108781"/>
              <a:gd name="connsiteX43" fmla="*/ 685724 w 1454981"/>
              <a:gd name="connsiteY43" fmla="*/ 1027676 h 1108781"/>
              <a:gd name="connsiteX44" fmla="*/ 729361 w 1454981"/>
              <a:gd name="connsiteY44" fmla="*/ 1027676 h 1108781"/>
              <a:gd name="connsiteX45" fmla="*/ 729361 w 1454981"/>
              <a:gd name="connsiteY45" fmla="*/ 426244 h 1108781"/>
              <a:gd name="connsiteX46" fmla="*/ 794193 w 1454981"/>
              <a:gd name="connsiteY46" fmla="*/ 363855 h 1108781"/>
              <a:gd name="connsiteX47" fmla="*/ 984949 w 1454981"/>
              <a:gd name="connsiteY47" fmla="*/ 363855 h 1108781"/>
              <a:gd name="connsiteX48" fmla="*/ 1049781 w 1454981"/>
              <a:gd name="connsiteY48" fmla="*/ 426244 h 1108781"/>
              <a:gd name="connsiteX49" fmla="*/ 1049781 w 1454981"/>
              <a:gd name="connsiteY49" fmla="*/ 1027676 h 1108781"/>
              <a:gd name="connsiteX50" fmla="*/ 1092171 w 1454981"/>
              <a:gd name="connsiteY50" fmla="*/ 1027676 h 1108781"/>
              <a:gd name="connsiteX51" fmla="*/ 1092171 w 1454981"/>
              <a:gd name="connsiteY51" fmla="*/ 653340 h 1108781"/>
              <a:gd name="connsiteX52" fmla="*/ 1158250 w 1454981"/>
              <a:gd name="connsiteY52" fmla="*/ 605925 h 1108781"/>
              <a:gd name="connsiteX53" fmla="*/ 1347759 w 1454981"/>
              <a:gd name="connsiteY53" fmla="*/ 605925 h 1108781"/>
              <a:gd name="connsiteX54" fmla="*/ 1413838 w 1454981"/>
              <a:gd name="connsiteY54" fmla="*/ 653340 h 1108781"/>
              <a:gd name="connsiteX55" fmla="*/ 1413838 w 1454981"/>
              <a:gd name="connsiteY55" fmla="*/ 1027676 h 1108781"/>
              <a:gd name="connsiteX56" fmla="*/ 1417578 w 1454981"/>
              <a:gd name="connsiteY56" fmla="*/ 1027676 h 1108781"/>
              <a:gd name="connsiteX57" fmla="*/ 1454981 w 1454981"/>
              <a:gd name="connsiteY57" fmla="*/ 1065109 h 1108781"/>
              <a:gd name="connsiteX58" fmla="*/ 1454981 w 1454981"/>
              <a:gd name="connsiteY58" fmla="*/ 1071348 h 1108781"/>
              <a:gd name="connsiteX59" fmla="*/ 1417578 w 1454981"/>
              <a:gd name="connsiteY59" fmla="*/ 1108781 h 1108781"/>
              <a:gd name="connsiteX60" fmla="*/ 37403 w 1454981"/>
              <a:gd name="connsiteY60" fmla="*/ 1108781 h 1108781"/>
              <a:gd name="connsiteX61" fmla="*/ 0 w 1454981"/>
              <a:gd name="connsiteY61" fmla="*/ 1071348 h 1108781"/>
              <a:gd name="connsiteX62" fmla="*/ 0 w 1454981"/>
              <a:gd name="connsiteY62" fmla="*/ 1065109 h 1108781"/>
              <a:gd name="connsiteX63" fmla="*/ 37403 w 1454981"/>
              <a:gd name="connsiteY63" fmla="*/ 1027676 h 1108781"/>
              <a:gd name="connsiteX64" fmla="*/ 42390 w 1454981"/>
              <a:gd name="connsiteY64" fmla="*/ 1027676 h 1108781"/>
              <a:gd name="connsiteX65" fmla="*/ 42390 w 1454981"/>
              <a:gd name="connsiteY65" fmla="*/ 345138 h 1108781"/>
              <a:gd name="connsiteX66" fmla="*/ 104729 w 1454981"/>
              <a:gd name="connsiteY66" fmla="*/ 280253 h 1108781"/>
              <a:gd name="connsiteX67" fmla="*/ 886867 w 1454981"/>
              <a:gd name="connsiteY67" fmla="*/ 78325 h 1108781"/>
              <a:gd name="connsiteX68" fmla="*/ 845805 w 1454981"/>
              <a:gd name="connsiteY68" fmla="*/ 118109 h 1108781"/>
              <a:gd name="connsiteX69" fmla="*/ 886867 w 1454981"/>
              <a:gd name="connsiteY69" fmla="*/ 159136 h 1108781"/>
              <a:gd name="connsiteX70" fmla="*/ 927929 w 1454981"/>
              <a:gd name="connsiteY70" fmla="*/ 118109 h 1108781"/>
              <a:gd name="connsiteX71" fmla="*/ 886867 w 1454981"/>
              <a:gd name="connsiteY71" fmla="*/ 78325 h 1108781"/>
              <a:gd name="connsiteX72" fmla="*/ 193792 w 1454981"/>
              <a:gd name="connsiteY72" fmla="*/ 38541 h 1108781"/>
              <a:gd name="connsiteX73" fmla="*/ 152730 w 1454981"/>
              <a:gd name="connsiteY73" fmla="*/ 78325 h 1108781"/>
              <a:gd name="connsiteX74" fmla="*/ 193792 w 1454981"/>
              <a:gd name="connsiteY74" fmla="*/ 118109 h 1108781"/>
              <a:gd name="connsiteX75" fmla="*/ 233610 w 1454981"/>
              <a:gd name="connsiteY75" fmla="*/ 78325 h 1108781"/>
              <a:gd name="connsiteX76" fmla="*/ 193792 w 1454981"/>
              <a:gd name="connsiteY76" fmla="*/ 38541 h 1108781"/>
              <a:gd name="connsiteX77" fmla="*/ 193792 w 1454981"/>
              <a:gd name="connsiteY77" fmla="*/ 0 h 1108781"/>
              <a:gd name="connsiteX78" fmla="*/ 272183 w 1454981"/>
              <a:gd name="connsiteY78" fmla="*/ 78325 h 1108781"/>
              <a:gd name="connsiteX79" fmla="*/ 260984 w 1454981"/>
              <a:gd name="connsiteY79" fmla="*/ 118109 h 1108781"/>
              <a:gd name="connsiteX80" fmla="*/ 482469 w 1454981"/>
              <a:gd name="connsiteY80" fmla="*/ 333193 h 1108781"/>
              <a:gd name="connsiteX81" fmla="*/ 523531 w 1454981"/>
              <a:gd name="connsiteY81" fmla="*/ 322003 h 1108781"/>
              <a:gd name="connsiteX82" fmla="*/ 573303 w 1454981"/>
              <a:gd name="connsiteY82" fmla="*/ 339409 h 1108781"/>
              <a:gd name="connsiteX83" fmla="*/ 815942 w 1454981"/>
              <a:gd name="connsiteY83" fmla="*/ 150434 h 1108781"/>
              <a:gd name="connsiteX84" fmla="*/ 808476 w 1454981"/>
              <a:gd name="connsiteY84" fmla="*/ 118109 h 1108781"/>
              <a:gd name="connsiteX85" fmla="*/ 886867 w 1454981"/>
              <a:gd name="connsiteY85" fmla="*/ 39784 h 1108781"/>
              <a:gd name="connsiteX86" fmla="*/ 965258 w 1454981"/>
              <a:gd name="connsiteY86" fmla="*/ 118109 h 1108781"/>
              <a:gd name="connsiteX87" fmla="*/ 957792 w 1454981"/>
              <a:gd name="connsiteY87" fmla="*/ 151677 h 1108781"/>
              <a:gd name="connsiteX88" fmla="*/ 1202919 w 1454981"/>
              <a:gd name="connsiteY88" fmla="*/ 407788 h 1108781"/>
              <a:gd name="connsiteX89" fmla="*/ 1250202 w 1454981"/>
              <a:gd name="connsiteY89" fmla="*/ 391626 h 1108781"/>
              <a:gd name="connsiteX90" fmla="*/ 1328593 w 1454981"/>
              <a:gd name="connsiteY90" fmla="*/ 469951 h 1108781"/>
              <a:gd name="connsiteX91" fmla="*/ 1250202 w 1454981"/>
              <a:gd name="connsiteY91" fmla="*/ 548276 h 1108781"/>
              <a:gd name="connsiteX92" fmla="*/ 1171811 w 1454981"/>
              <a:gd name="connsiteY92" fmla="*/ 469951 h 1108781"/>
              <a:gd name="connsiteX93" fmla="*/ 1179277 w 1454981"/>
              <a:gd name="connsiteY93" fmla="*/ 436383 h 1108781"/>
              <a:gd name="connsiteX94" fmla="*/ 934150 w 1454981"/>
              <a:gd name="connsiteY94" fmla="*/ 181515 h 1108781"/>
              <a:gd name="connsiteX95" fmla="*/ 886867 w 1454981"/>
              <a:gd name="connsiteY95" fmla="*/ 196434 h 1108781"/>
              <a:gd name="connsiteX96" fmla="*/ 838339 w 1454981"/>
              <a:gd name="connsiteY96" fmla="*/ 180272 h 1108781"/>
              <a:gd name="connsiteX97" fmla="*/ 595701 w 1454981"/>
              <a:gd name="connsiteY97" fmla="*/ 369247 h 1108781"/>
              <a:gd name="connsiteX98" fmla="*/ 601922 w 1454981"/>
              <a:gd name="connsiteY98" fmla="*/ 400329 h 1108781"/>
              <a:gd name="connsiteX99" fmla="*/ 523531 w 1454981"/>
              <a:gd name="connsiteY99" fmla="*/ 478654 h 1108781"/>
              <a:gd name="connsiteX100" fmla="*/ 445141 w 1454981"/>
              <a:gd name="connsiteY100" fmla="*/ 400329 h 1108781"/>
              <a:gd name="connsiteX101" fmla="*/ 456339 w 1454981"/>
              <a:gd name="connsiteY101" fmla="*/ 360544 h 1108781"/>
              <a:gd name="connsiteX102" fmla="*/ 234854 w 1454981"/>
              <a:gd name="connsiteY102" fmla="*/ 144217 h 1108781"/>
              <a:gd name="connsiteX103" fmla="*/ 193792 w 1454981"/>
              <a:gd name="connsiteY103" fmla="*/ 156650 h 1108781"/>
              <a:gd name="connsiteX104" fmla="*/ 115401 w 1454981"/>
              <a:gd name="connsiteY104" fmla="*/ 78325 h 1108781"/>
              <a:gd name="connsiteX105" fmla="*/ 193792 w 1454981"/>
              <a:gd name="connsiteY105" fmla="*/ 0 h 110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454981" h="1108781">
                <a:moveTo>
                  <a:pt x="1158250" y="643358"/>
                </a:moveTo>
                <a:cubicBezTo>
                  <a:pt x="1140795" y="643358"/>
                  <a:pt x="1130821" y="650845"/>
                  <a:pt x="1130821" y="654588"/>
                </a:cubicBezTo>
                <a:lnTo>
                  <a:pt x="1130821" y="1027676"/>
                </a:lnTo>
                <a:lnTo>
                  <a:pt x="1375188" y="1027676"/>
                </a:lnTo>
                <a:lnTo>
                  <a:pt x="1375188" y="653340"/>
                </a:lnTo>
                <a:cubicBezTo>
                  <a:pt x="1373941" y="650845"/>
                  <a:pt x="1365214" y="643358"/>
                  <a:pt x="1347759" y="643358"/>
                </a:cubicBezTo>
                <a:close/>
                <a:moveTo>
                  <a:pt x="430136" y="603429"/>
                </a:moveTo>
                <a:cubicBezTo>
                  <a:pt x="415175" y="603429"/>
                  <a:pt x="402707" y="618403"/>
                  <a:pt x="402707" y="635872"/>
                </a:cubicBezTo>
                <a:lnTo>
                  <a:pt x="402707" y="1027676"/>
                </a:lnTo>
                <a:lnTo>
                  <a:pt x="648321" y="1027676"/>
                </a:lnTo>
                <a:lnTo>
                  <a:pt x="648321" y="635872"/>
                </a:lnTo>
                <a:cubicBezTo>
                  <a:pt x="648321" y="618403"/>
                  <a:pt x="635853" y="603429"/>
                  <a:pt x="620892" y="603429"/>
                </a:cubicBezTo>
                <a:close/>
                <a:moveTo>
                  <a:pt x="1250202" y="428923"/>
                </a:moveTo>
                <a:cubicBezTo>
                  <a:pt x="1227805" y="428923"/>
                  <a:pt x="1209140" y="447572"/>
                  <a:pt x="1209140" y="469951"/>
                </a:cubicBezTo>
                <a:cubicBezTo>
                  <a:pt x="1209140" y="492329"/>
                  <a:pt x="1227805" y="509735"/>
                  <a:pt x="1250202" y="509735"/>
                </a:cubicBezTo>
                <a:cubicBezTo>
                  <a:pt x="1272599" y="509735"/>
                  <a:pt x="1291264" y="492329"/>
                  <a:pt x="1291264" y="469951"/>
                </a:cubicBezTo>
                <a:cubicBezTo>
                  <a:pt x="1291264" y="447572"/>
                  <a:pt x="1272599" y="428923"/>
                  <a:pt x="1250202" y="428923"/>
                </a:cubicBezTo>
                <a:close/>
                <a:moveTo>
                  <a:pt x="794193" y="401288"/>
                </a:moveTo>
                <a:cubicBezTo>
                  <a:pt x="779232" y="401288"/>
                  <a:pt x="766764" y="412518"/>
                  <a:pt x="766764" y="426244"/>
                </a:cubicBezTo>
                <a:lnTo>
                  <a:pt x="766764" y="1027676"/>
                </a:lnTo>
                <a:lnTo>
                  <a:pt x="1011131" y="1027676"/>
                </a:lnTo>
                <a:lnTo>
                  <a:pt x="1011131" y="426244"/>
                </a:lnTo>
                <a:cubicBezTo>
                  <a:pt x="1011131" y="412518"/>
                  <a:pt x="999910" y="401288"/>
                  <a:pt x="984949" y="401288"/>
                </a:cubicBezTo>
                <a:close/>
                <a:moveTo>
                  <a:pt x="523531" y="359301"/>
                </a:moveTo>
                <a:cubicBezTo>
                  <a:pt x="501134" y="359301"/>
                  <a:pt x="482469" y="376707"/>
                  <a:pt x="482469" y="400329"/>
                </a:cubicBezTo>
                <a:cubicBezTo>
                  <a:pt x="482469" y="422707"/>
                  <a:pt x="501134" y="440113"/>
                  <a:pt x="523531" y="440113"/>
                </a:cubicBezTo>
                <a:cubicBezTo>
                  <a:pt x="545929" y="440113"/>
                  <a:pt x="564593" y="422707"/>
                  <a:pt x="564593" y="400329"/>
                </a:cubicBezTo>
                <a:cubicBezTo>
                  <a:pt x="564593" y="376707"/>
                  <a:pt x="545929" y="359301"/>
                  <a:pt x="523531" y="359301"/>
                </a:cubicBezTo>
                <a:close/>
                <a:moveTo>
                  <a:pt x="104729" y="317687"/>
                </a:moveTo>
                <a:cubicBezTo>
                  <a:pt x="91014" y="317687"/>
                  <a:pt x="81040" y="330165"/>
                  <a:pt x="81040" y="345138"/>
                </a:cubicBezTo>
                <a:lnTo>
                  <a:pt x="81040" y="1027676"/>
                </a:lnTo>
                <a:lnTo>
                  <a:pt x="307953" y="1027676"/>
                </a:lnTo>
                <a:lnTo>
                  <a:pt x="307953" y="345138"/>
                </a:lnTo>
                <a:cubicBezTo>
                  <a:pt x="307953" y="330165"/>
                  <a:pt x="296732" y="317687"/>
                  <a:pt x="283017" y="317687"/>
                </a:cubicBezTo>
                <a:close/>
                <a:moveTo>
                  <a:pt x="104729" y="280253"/>
                </a:moveTo>
                <a:lnTo>
                  <a:pt x="283017" y="280253"/>
                </a:lnTo>
                <a:cubicBezTo>
                  <a:pt x="317927" y="280253"/>
                  <a:pt x="345356" y="308952"/>
                  <a:pt x="345356" y="345138"/>
                </a:cubicBezTo>
                <a:lnTo>
                  <a:pt x="345356" y="1027676"/>
                </a:lnTo>
                <a:lnTo>
                  <a:pt x="365304" y="1027676"/>
                </a:lnTo>
                <a:lnTo>
                  <a:pt x="365304" y="635872"/>
                </a:lnTo>
                <a:cubicBezTo>
                  <a:pt x="365304" y="597190"/>
                  <a:pt x="395226" y="564748"/>
                  <a:pt x="430136" y="564748"/>
                </a:cubicBezTo>
                <a:lnTo>
                  <a:pt x="620892" y="564748"/>
                </a:lnTo>
                <a:cubicBezTo>
                  <a:pt x="657048" y="564748"/>
                  <a:pt x="685724" y="597190"/>
                  <a:pt x="685724" y="635872"/>
                </a:cubicBezTo>
                <a:lnTo>
                  <a:pt x="685724" y="1027676"/>
                </a:lnTo>
                <a:lnTo>
                  <a:pt x="729361" y="1027676"/>
                </a:lnTo>
                <a:lnTo>
                  <a:pt x="729361" y="426244"/>
                </a:lnTo>
                <a:cubicBezTo>
                  <a:pt x="729361" y="391306"/>
                  <a:pt x="758037" y="363855"/>
                  <a:pt x="794193" y="363855"/>
                </a:cubicBezTo>
                <a:lnTo>
                  <a:pt x="984949" y="363855"/>
                </a:lnTo>
                <a:cubicBezTo>
                  <a:pt x="1021105" y="363855"/>
                  <a:pt x="1049781" y="391306"/>
                  <a:pt x="1049781" y="426244"/>
                </a:cubicBezTo>
                <a:lnTo>
                  <a:pt x="1049781" y="1027676"/>
                </a:lnTo>
                <a:lnTo>
                  <a:pt x="1092171" y="1027676"/>
                </a:lnTo>
                <a:lnTo>
                  <a:pt x="1092171" y="653340"/>
                </a:lnTo>
                <a:cubicBezTo>
                  <a:pt x="1092171" y="627137"/>
                  <a:pt x="1122094" y="605925"/>
                  <a:pt x="1158250" y="605925"/>
                </a:cubicBezTo>
                <a:lnTo>
                  <a:pt x="1347759" y="605925"/>
                </a:lnTo>
                <a:cubicBezTo>
                  <a:pt x="1383915" y="605925"/>
                  <a:pt x="1413838" y="627137"/>
                  <a:pt x="1413838" y="653340"/>
                </a:cubicBezTo>
                <a:lnTo>
                  <a:pt x="1413838" y="1027676"/>
                </a:lnTo>
                <a:lnTo>
                  <a:pt x="1417578" y="1027676"/>
                </a:lnTo>
                <a:cubicBezTo>
                  <a:pt x="1438773" y="1027676"/>
                  <a:pt x="1454981" y="1045144"/>
                  <a:pt x="1454981" y="1065109"/>
                </a:cubicBezTo>
                <a:lnTo>
                  <a:pt x="1454981" y="1071348"/>
                </a:lnTo>
                <a:cubicBezTo>
                  <a:pt x="1454981" y="1092560"/>
                  <a:pt x="1438773" y="1108781"/>
                  <a:pt x="1417578" y="1108781"/>
                </a:cubicBezTo>
                <a:lnTo>
                  <a:pt x="37403" y="1108781"/>
                </a:lnTo>
                <a:cubicBezTo>
                  <a:pt x="17455" y="1108781"/>
                  <a:pt x="0" y="1092560"/>
                  <a:pt x="0" y="1071348"/>
                </a:cubicBezTo>
                <a:lnTo>
                  <a:pt x="0" y="1065109"/>
                </a:lnTo>
                <a:cubicBezTo>
                  <a:pt x="0" y="1045144"/>
                  <a:pt x="17455" y="1027676"/>
                  <a:pt x="37403" y="1027676"/>
                </a:cubicBezTo>
                <a:lnTo>
                  <a:pt x="42390" y="1027676"/>
                </a:lnTo>
                <a:lnTo>
                  <a:pt x="42390" y="345138"/>
                </a:lnTo>
                <a:cubicBezTo>
                  <a:pt x="42390" y="308952"/>
                  <a:pt x="71066" y="280253"/>
                  <a:pt x="104729" y="280253"/>
                </a:cubicBezTo>
                <a:close/>
                <a:moveTo>
                  <a:pt x="886867" y="78325"/>
                </a:moveTo>
                <a:cubicBezTo>
                  <a:pt x="864469" y="78325"/>
                  <a:pt x="845805" y="96974"/>
                  <a:pt x="845805" y="118109"/>
                </a:cubicBezTo>
                <a:cubicBezTo>
                  <a:pt x="845805" y="140488"/>
                  <a:pt x="864469" y="159136"/>
                  <a:pt x="886867" y="159136"/>
                </a:cubicBezTo>
                <a:cubicBezTo>
                  <a:pt x="909264" y="159136"/>
                  <a:pt x="927929" y="140488"/>
                  <a:pt x="927929" y="118109"/>
                </a:cubicBezTo>
                <a:cubicBezTo>
                  <a:pt x="927929" y="96974"/>
                  <a:pt x="909264" y="78325"/>
                  <a:pt x="886867" y="78325"/>
                </a:cubicBezTo>
                <a:close/>
                <a:moveTo>
                  <a:pt x="193792" y="38541"/>
                </a:moveTo>
                <a:cubicBezTo>
                  <a:pt x="170150" y="38541"/>
                  <a:pt x="152730" y="55946"/>
                  <a:pt x="152730" y="78325"/>
                </a:cubicBezTo>
                <a:cubicBezTo>
                  <a:pt x="152730" y="100703"/>
                  <a:pt x="170150" y="118109"/>
                  <a:pt x="193792" y="118109"/>
                </a:cubicBezTo>
                <a:cubicBezTo>
                  <a:pt x="214945" y="118109"/>
                  <a:pt x="233610" y="100703"/>
                  <a:pt x="233610" y="78325"/>
                </a:cubicBezTo>
                <a:cubicBezTo>
                  <a:pt x="233610" y="55946"/>
                  <a:pt x="214945" y="38541"/>
                  <a:pt x="193792" y="38541"/>
                </a:cubicBezTo>
                <a:close/>
                <a:moveTo>
                  <a:pt x="193792" y="0"/>
                </a:moveTo>
                <a:cubicBezTo>
                  <a:pt x="236098" y="0"/>
                  <a:pt x="272183" y="34811"/>
                  <a:pt x="272183" y="78325"/>
                </a:cubicBezTo>
                <a:cubicBezTo>
                  <a:pt x="272183" y="93244"/>
                  <a:pt x="267206" y="106920"/>
                  <a:pt x="260984" y="118109"/>
                </a:cubicBezTo>
                <a:lnTo>
                  <a:pt x="482469" y="333193"/>
                </a:lnTo>
                <a:cubicBezTo>
                  <a:pt x="493668" y="325733"/>
                  <a:pt x="508600" y="322003"/>
                  <a:pt x="523531" y="322003"/>
                </a:cubicBezTo>
                <a:cubicBezTo>
                  <a:pt x="542196" y="322003"/>
                  <a:pt x="559616" y="328220"/>
                  <a:pt x="573303" y="339409"/>
                </a:cubicBezTo>
                <a:lnTo>
                  <a:pt x="815942" y="150434"/>
                </a:lnTo>
                <a:cubicBezTo>
                  <a:pt x="810964" y="140488"/>
                  <a:pt x="808476" y="130542"/>
                  <a:pt x="808476" y="118109"/>
                </a:cubicBezTo>
                <a:cubicBezTo>
                  <a:pt x="808476" y="75838"/>
                  <a:pt x="844561" y="39784"/>
                  <a:pt x="886867" y="39784"/>
                </a:cubicBezTo>
                <a:cubicBezTo>
                  <a:pt x="930417" y="39784"/>
                  <a:pt x="965258" y="75838"/>
                  <a:pt x="965258" y="118109"/>
                </a:cubicBezTo>
                <a:cubicBezTo>
                  <a:pt x="965258" y="130542"/>
                  <a:pt x="962769" y="141731"/>
                  <a:pt x="957792" y="151677"/>
                </a:cubicBezTo>
                <a:lnTo>
                  <a:pt x="1202919" y="407788"/>
                </a:lnTo>
                <a:cubicBezTo>
                  <a:pt x="1216606" y="397842"/>
                  <a:pt x="1232782" y="391626"/>
                  <a:pt x="1250202" y="391626"/>
                </a:cubicBezTo>
                <a:cubicBezTo>
                  <a:pt x="1292508" y="391626"/>
                  <a:pt x="1328593" y="426437"/>
                  <a:pt x="1328593" y="469951"/>
                </a:cubicBezTo>
                <a:cubicBezTo>
                  <a:pt x="1328593" y="513465"/>
                  <a:pt x="1292508" y="548276"/>
                  <a:pt x="1250202" y="548276"/>
                </a:cubicBezTo>
                <a:cubicBezTo>
                  <a:pt x="1206652" y="548276"/>
                  <a:pt x="1171811" y="513465"/>
                  <a:pt x="1171811" y="469951"/>
                </a:cubicBezTo>
                <a:cubicBezTo>
                  <a:pt x="1171811" y="457518"/>
                  <a:pt x="1174300" y="447572"/>
                  <a:pt x="1179277" y="436383"/>
                </a:cubicBezTo>
                <a:lnTo>
                  <a:pt x="934150" y="181515"/>
                </a:lnTo>
                <a:cubicBezTo>
                  <a:pt x="920463" y="190218"/>
                  <a:pt x="905531" y="196434"/>
                  <a:pt x="886867" y="196434"/>
                </a:cubicBezTo>
                <a:cubicBezTo>
                  <a:pt x="869447" y="196434"/>
                  <a:pt x="852026" y="190218"/>
                  <a:pt x="838339" y="180272"/>
                </a:cubicBezTo>
                <a:lnTo>
                  <a:pt x="595701" y="369247"/>
                </a:lnTo>
                <a:cubicBezTo>
                  <a:pt x="599434" y="379193"/>
                  <a:pt x="601922" y="389139"/>
                  <a:pt x="601922" y="400329"/>
                </a:cubicBezTo>
                <a:cubicBezTo>
                  <a:pt x="601922" y="442599"/>
                  <a:pt x="565838" y="478654"/>
                  <a:pt x="523531" y="478654"/>
                </a:cubicBezTo>
                <a:cubicBezTo>
                  <a:pt x="479981" y="478654"/>
                  <a:pt x="445141" y="442599"/>
                  <a:pt x="445141" y="400329"/>
                </a:cubicBezTo>
                <a:cubicBezTo>
                  <a:pt x="445141" y="385409"/>
                  <a:pt x="448873" y="371734"/>
                  <a:pt x="456339" y="360544"/>
                </a:cubicBezTo>
                <a:lnTo>
                  <a:pt x="234854" y="144217"/>
                </a:lnTo>
                <a:cubicBezTo>
                  <a:pt x="222411" y="151677"/>
                  <a:pt x="208724" y="156650"/>
                  <a:pt x="193792" y="156650"/>
                </a:cubicBezTo>
                <a:cubicBezTo>
                  <a:pt x="150242" y="156650"/>
                  <a:pt x="115401" y="121839"/>
                  <a:pt x="115401" y="78325"/>
                </a:cubicBezTo>
                <a:cubicBezTo>
                  <a:pt x="115401" y="34811"/>
                  <a:pt x="150242" y="0"/>
                  <a:pt x="1937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1" name="Freeform 314">
            <a:extLst>
              <a:ext uri="{FF2B5EF4-FFF2-40B4-BE49-F238E27FC236}">
                <a16:creationId xmlns:a16="http://schemas.microsoft.com/office/drawing/2014/main" id="{85D58553-CF4F-BA45-A3DE-480A94007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494" y="4148872"/>
            <a:ext cx="5154491" cy="5028099"/>
          </a:xfrm>
          <a:custGeom>
            <a:avLst/>
            <a:gdLst>
              <a:gd name="T0" fmla="*/ 2343 w 4135"/>
              <a:gd name="T1" fmla="*/ 0 h 4033"/>
              <a:gd name="T2" fmla="*/ 0 w 4135"/>
              <a:gd name="T3" fmla="*/ 0 h 4033"/>
              <a:gd name="T4" fmla="*/ 1791 w 4135"/>
              <a:gd name="T5" fmla="*/ 2017 h 4033"/>
              <a:gd name="T6" fmla="*/ 0 w 4135"/>
              <a:gd name="T7" fmla="*/ 4032 h 4033"/>
              <a:gd name="T8" fmla="*/ 2343 w 4135"/>
              <a:gd name="T9" fmla="*/ 4032 h 4033"/>
              <a:gd name="T10" fmla="*/ 4134 w 4135"/>
              <a:gd name="T11" fmla="*/ 2017 h 4033"/>
              <a:gd name="T12" fmla="*/ 2343 w 4135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35" h="4033">
                <a:moveTo>
                  <a:pt x="2343" y="0"/>
                </a:moveTo>
                <a:lnTo>
                  <a:pt x="0" y="0"/>
                </a:lnTo>
                <a:lnTo>
                  <a:pt x="1791" y="2017"/>
                </a:lnTo>
                <a:lnTo>
                  <a:pt x="0" y="4032"/>
                </a:lnTo>
                <a:lnTo>
                  <a:pt x="2343" y="4032"/>
                </a:lnTo>
                <a:lnTo>
                  <a:pt x="4134" y="2017"/>
                </a:lnTo>
                <a:lnTo>
                  <a:pt x="2343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2" name="Freeform 315">
            <a:extLst>
              <a:ext uri="{FF2B5EF4-FFF2-40B4-BE49-F238E27FC236}">
                <a16:creationId xmlns:a16="http://schemas.microsoft.com/office/drawing/2014/main" id="{B67E87D2-D3B8-594A-9E26-0B51F8DCB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4353" y="4148872"/>
            <a:ext cx="3181718" cy="5028099"/>
          </a:xfrm>
          <a:custGeom>
            <a:avLst/>
            <a:gdLst>
              <a:gd name="T0" fmla="*/ 761 w 2553"/>
              <a:gd name="T1" fmla="*/ 0 h 4033"/>
              <a:gd name="T2" fmla="*/ 0 w 2553"/>
              <a:gd name="T3" fmla="*/ 0 h 4033"/>
              <a:gd name="T4" fmla="*/ 1790 w 2553"/>
              <a:gd name="T5" fmla="*/ 2017 h 4033"/>
              <a:gd name="T6" fmla="*/ 0 w 2553"/>
              <a:gd name="T7" fmla="*/ 4032 h 4033"/>
              <a:gd name="T8" fmla="*/ 761 w 2553"/>
              <a:gd name="T9" fmla="*/ 4032 h 4033"/>
              <a:gd name="T10" fmla="*/ 2552 w 2553"/>
              <a:gd name="T11" fmla="*/ 2017 h 4033"/>
              <a:gd name="T12" fmla="*/ 761 w 2553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3" h="4033">
                <a:moveTo>
                  <a:pt x="761" y="0"/>
                </a:moveTo>
                <a:lnTo>
                  <a:pt x="0" y="0"/>
                </a:lnTo>
                <a:lnTo>
                  <a:pt x="1790" y="2017"/>
                </a:lnTo>
                <a:lnTo>
                  <a:pt x="0" y="4032"/>
                </a:lnTo>
                <a:lnTo>
                  <a:pt x="761" y="4032"/>
                </a:lnTo>
                <a:lnTo>
                  <a:pt x="2552" y="2017"/>
                </a:lnTo>
                <a:lnTo>
                  <a:pt x="761" y="0"/>
                </a:ln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3" name="Freeform 316">
            <a:extLst>
              <a:ext uri="{FF2B5EF4-FFF2-40B4-BE49-F238E27FC236}">
                <a16:creationId xmlns:a16="http://schemas.microsoft.com/office/drawing/2014/main" id="{D5F9DD50-0E8A-0349-82CA-ABAF35EA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440" y="4148872"/>
            <a:ext cx="3181718" cy="5028099"/>
          </a:xfrm>
          <a:custGeom>
            <a:avLst/>
            <a:gdLst>
              <a:gd name="T0" fmla="*/ 762 w 2554"/>
              <a:gd name="T1" fmla="*/ 0 h 4033"/>
              <a:gd name="T2" fmla="*/ 0 w 2554"/>
              <a:gd name="T3" fmla="*/ 0 h 4033"/>
              <a:gd name="T4" fmla="*/ 1792 w 2554"/>
              <a:gd name="T5" fmla="*/ 2017 h 4033"/>
              <a:gd name="T6" fmla="*/ 0 w 2554"/>
              <a:gd name="T7" fmla="*/ 4032 h 4033"/>
              <a:gd name="T8" fmla="*/ 762 w 2554"/>
              <a:gd name="T9" fmla="*/ 4032 h 4033"/>
              <a:gd name="T10" fmla="*/ 2553 w 2554"/>
              <a:gd name="T11" fmla="*/ 2017 h 4033"/>
              <a:gd name="T12" fmla="*/ 762 w 2554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4" h="4033">
                <a:moveTo>
                  <a:pt x="762" y="0"/>
                </a:moveTo>
                <a:lnTo>
                  <a:pt x="0" y="0"/>
                </a:lnTo>
                <a:lnTo>
                  <a:pt x="1792" y="2017"/>
                </a:lnTo>
                <a:lnTo>
                  <a:pt x="0" y="4032"/>
                </a:lnTo>
                <a:lnTo>
                  <a:pt x="762" y="4032"/>
                </a:lnTo>
                <a:lnTo>
                  <a:pt x="2553" y="2017"/>
                </a:lnTo>
                <a:lnTo>
                  <a:pt x="762" y="0"/>
                </a:lnTo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1" name="Freeform 350">
            <a:extLst>
              <a:ext uri="{FF2B5EF4-FFF2-40B4-BE49-F238E27FC236}">
                <a16:creationId xmlns:a16="http://schemas.microsoft.com/office/drawing/2014/main" id="{872E575B-A22F-6449-B5CF-B4279CDA5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3206" y="6017237"/>
            <a:ext cx="1449485" cy="1290124"/>
          </a:xfrm>
          <a:custGeom>
            <a:avLst/>
            <a:gdLst>
              <a:gd name="connsiteX0" fmla="*/ 1145305 w 1449485"/>
              <a:gd name="connsiteY0" fmla="*/ 1170475 h 1290124"/>
              <a:gd name="connsiteX1" fmla="*/ 1348256 w 1449485"/>
              <a:gd name="connsiteY1" fmla="*/ 1170475 h 1290124"/>
              <a:gd name="connsiteX2" fmla="*/ 1367048 w 1449485"/>
              <a:gd name="connsiteY2" fmla="*/ 1189709 h 1290124"/>
              <a:gd name="connsiteX3" fmla="*/ 1348256 w 1449485"/>
              <a:gd name="connsiteY3" fmla="*/ 1207741 h 1290124"/>
              <a:gd name="connsiteX4" fmla="*/ 1145305 w 1449485"/>
              <a:gd name="connsiteY4" fmla="*/ 1207741 h 1290124"/>
              <a:gd name="connsiteX5" fmla="*/ 1126513 w 1449485"/>
              <a:gd name="connsiteY5" fmla="*/ 1189709 h 1290124"/>
              <a:gd name="connsiteX6" fmla="*/ 1145305 w 1449485"/>
              <a:gd name="connsiteY6" fmla="*/ 1170475 h 1290124"/>
              <a:gd name="connsiteX7" fmla="*/ 99965 w 1449485"/>
              <a:gd name="connsiteY7" fmla="*/ 1170475 h 1290124"/>
              <a:gd name="connsiteX8" fmla="*/ 302917 w 1449485"/>
              <a:gd name="connsiteY8" fmla="*/ 1170475 h 1290124"/>
              <a:gd name="connsiteX9" fmla="*/ 322961 w 1449485"/>
              <a:gd name="connsiteY9" fmla="*/ 1189709 h 1290124"/>
              <a:gd name="connsiteX10" fmla="*/ 302917 w 1449485"/>
              <a:gd name="connsiteY10" fmla="*/ 1207741 h 1290124"/>
              <a:gd name="connsiteX11" fmla="*/ 99965 w 1449485"/>
              <a:gd name="connsiteY11" fmla="*/ 1207741 h 1290124"/>
              <a:gd name="connsiteX12" fmla="*/ 82426 w 1449485"/>
              <a:gd name="connsiteY12" fmla="*/ 1189709 h 1290124"/>
              <a:gd name="connsiteX13" fmla="*/ 99965 w 1449485"/>
              <a:gd name="connsiteY13" fmla="*/ 1170475 h 1290124"/>
              <a:gd name="connsiteX14" fmla="*/ 1145305 w 1449485"/>
              <a:gd name="connsiteY14" fmla="*/ 1088048 h 1290124"/>
              <a:gd name="connsiteX15" fmla="*/ 1348256 w 1449485"/>
              <a:gd name="connsiteY15" fmla="*/ 1088048 h 1290124"/>
              <a:gd name="connsiteX16" fmla="*/ 1367048 w 1449485"/>
              <a:gd name="connsiteY16" fmla="*/ 1106660 h 1290124"/>
              <a:gd name="connsiteX17" fmla="*/ 1348256 w 1449485"/>
              <a:gd name="connsiteY17" fmla="*/ 1125272 h 1290124"/>
              <a:gd name="connsiteX18" fmla="*/ 1145305 w 1449485"/>
              <a:gd name="connsiteY18" fmla="*/ 1125272 h 1290124"/>
              <a:gd name="connsiteX19" fmla="*/ 1126513 w 1449485"/>
              <a:gd name="connsiteY19" fmla="*/ 1106660 h 1290124"/>
              <a:gd name="connsiteX20" fmla="*/ 1145305 w 1449485"/>
              <a:gd name="connsiteY20" fmla="*/ 1088048 h 1290124"/>
              <a:gd name="connsiteX21" fmla="*/ 99965 w 1449485"/>
              <a:gd name="connsiteY21" fmla="*/ 1088048 h 1290124"/>
              <a:gd name="connsiteX22" fmla="*/ 302917 w 1449485"/>
              <a:gd name="connsiteY22" fmla="*/ 1088048 h 1290124"/>
              <a:gd name="connsiteX23" fmla="*/ 322961 w 1449485"/>
              <a:gd name="connsiteY23" fmla="*/ 1106660 h 1290124"/>
              <a:gd name="connsiteX24" fmla="*/ 302917 w 1449485"/>
              <a:gd name="connsiteY24" fmla="*/ 1125272 h 1290124"/>
              <a:gd name="connsiteX25" fmla="*/ 99965 w 1449485"/>
              <a:gd name="connsiteY25" fmla="*/ 1125272 h 1290124"/>
              <a:gd name="connsiteX26" fmla="*/ 82426 w 1449485"/>
              <a:gd name="connsiteY26" fmla="*/ 1106660 h 1290124"/>
              <a:gd name="connsiteX27" fmla="*/ 99965 w 1449485"/>
              <a:gd name="connsiteY27" fmla="*/ 1088048 h 1290124"/>
              <a:gd name="connsiteX28" fmla="*/ 1085556 w 1449485"/>
              <a:gd name="connsiteY28" fmla="*/ 1048528 h 1290124"/>
              <a:gd name="connsiteX29" fmla="*/ 1085556 w 1449485"/>
              <a:gd name="connsiteY29" fmla="*/ 1246537 h 1290124"/>
              <a:gd name="connsiteX30" fmla="*/ 1085556 w 1449485"/>
              <a:gd name="connsiteY30" fmla="*/ 1252764 h 1290124"/>
              <a:gd name="connsiteX31" fmla="*/ 1412095 w 1449485"/>
              <a:gd name="connsiteY31" fmla="*/ 1252764 h 1290124"/>
              <a:gd name="connsiteX32" fmla="*/ 1412095 w 1449485"/>
              <a:gd name="connsiteY32" fmla="*/ 1092115 h 1290124"/>
              <a:gd name="connsiteX33" fmla="*/ 1367227 w 1449485"/>
              <a:gd name="connsiteY33" fmla="*/ 1048528 h 1290124"/>
              <a:gd name="connsiteX34" fmla="*/ 655571 w 1449485"/>
              <a:gd name="connsiteY34" fmla="*/ 1048528 h 1290124"/>
              <a:gd name="connsiteX35" fmla="*/ 643108 w 1449485"/>
              <a:gd name="connsiteY35" fmla="*/ 1060982 h 1290124"/>
              <a:gd name="connsiteX36" fmla="*/ 643108 w 1449485"/>
              <a:gd name="connsiteY36" fmla="*/ 1252764 h 1290124"/>
              <a:gd name="connsiteX37" fmla="*/ 806377 w 1449485"/>
              <a:gd name="connsiteY37" fmla="*/ 1252764 h 1290124"/>
              <a:gd name="connsiteX38" fmla="*/ 806377 w 1449485"/>
              <a:gd name="connsiteY38" fmla="*/ 1060982 h 1290124"/>
              <a:gd name="connsiteX39" fmla="*/ 793914 w 1449485"/>
              <a:gd name="connsiteY39" fmla="*/ 1048528 h 1290124"/>
              <a:gd name="connsiteX40" fmla="*/ 82258 w 1449485"/>
              <a:gd name="connsiteY40" fmla="*/ 1048528 h 1290124"/>
              <a:gd name="connsiteX41" fmla="*/ 37390 w 1449485"/>
              <a:gd name="connsiteY41" fmla="*/ 1092115 h 1290124"/>
              <a:gd name="connsiteX42" fmla="*/ 37390 w 1449485"/>
              <a:gd name="connsiteY42" fmla="*/ 1252764 h 1290124"/>
              <a:gd name="connsiteX43" fmla="*/ 362683 w 1449485"/>
              <a:gd name="connsiteY43" fmla="*/ 1252764 h 1290124"/>
              <a:gd name="connsiteX44" fmla="*/ 362683 w 1449485"/>
              <a:gd name="connsiteY44" fmla="*/ 1246537 h 1290124"/>
              <a:gd name="connsiteX45" fmla="*/ 362683 w 1449485"/>
              <a:gd name="connsiteY45" fmla="*/ 1048528 h 1290124"/>
              <a:gd name="connsiteX46" fmla="*/ 905332 w 1449485"/>
              <a:gd name="connsiteY46" fmla="*/ 1005619 h 1290124"/>
              <a:gd name="connsiteX47" fmla="*/ 946546 w 1449485"/>
              <a:gd name="connsiteY47" fmla="*/ 1005619 h 1290124"/>
              <a:gd name="connsiteX48" fmla="*/ 965866 w 1449485"/>
              <a:gd name="connsiteY48" fmla="*/ 1023651 h 1290124"/>
              <a:gd name="connsiteX49" fmla="*/ 946546 w 1449485"/>
              <a:gd name="connsiteY49" fmla="*/ 1042885 h 1290124"/>
              <a:gd name="connsiteX50" fmla="*/ 905332 w 1449485"/>
              <a:gd name="connsiteY50" fmla="*/ 1042885 h 1290124"/>
              <a:gd name="connsiteX51" fmla="*/ 884724 w 1449485"/>
              <a:gd name="connsiteY51" fmla="*/ 1023651 h 1290124"/>
              <a:gd name="connsiteX52" fmla="*/ 905332 w 1449485"/>
              <a:gd name="connsiteY52" fmla="*/ 1005619 h 1290124"/>
              <a:gd name="connsiteX53" fmla="*/ 504184 w 1449485"/>
              <a:gd name="connsiteY53" fmla="*/ 1005619 h 1290124"/>
              <a:gd name="connsiteX54" fmla="*/ 545396 w 1449485"/>
              <a:gd name="connsiteY54" fmla="*/ 1005619 h 1290124"/>
              <a:gd name="connsiteX55" fmla="*/ 564715 w 1449485"/>
              <a:gd name="connsiteY55" fmla="*/ 1023651 h 1290124"/>
              <a:gd name="connsiteX56" fmla="*/ 545396 w 1449485"/>
              <a:gd name="connsiteY56" fmla="*/ 1042885 h 1290124"/>
              <a:gd name="connsiteX57" fmla="*/ 504184 w 1449485"/>
              <a:gd name="connsiteY57" fmla="*/ 1042885 h 1290124"/>
              <a:gd name="connsiteX58" fmla="*/ 483577 w 1449485"/>
              <a:gd name="connsiteY58" fmla="*/ 1023651 h 1290124"/>
              <a:gd name="connsiteX59" fmla="*/ 504184 w 1449485"/>
              <a:gd name="connsiteY59" fmla="*/ 1005619 h 1290124"/>
              <a:gd name="connsiteX60" fmla="*/ 865149 w 1449485"/>
              <a:gd name="connsiteY60" fmla="*/ 884725 h 1290124"/>
              <a:gd name="connsiteX61" fmla="*/ 947004 w 1449485"/>
              <a:gd name="connsiteY61" fmla="*/ 884725 h 1290124"/>
              <a:gd name="connsiteX62" fmla="*/ 965894 w 1449485"/>
              <a:gd name="connsiteY62" fmla="*/ 903338 h 1290124"/>
              <a:gd name="connsiteX63" fmla="*/ 947004 w 1449485"/>
              <a:gd name="connsiteY63" fmla="*/ 921952 h 1290124"/>
              <a:gd name="connsiteX64" fmla="*/ 865149 w 1449485"/>
              <a:gd name="connsiteY64" fmla="*/ 921952 h 1290124"/>
              <a:gd name="connsiteX65" fmla="*/ 846259 w 1449485"/>
              <a:gd name="connsiteY65" fmla="*/ 903338 h 1290124"/>
              <a:gd name="connsiteX66" fmla="*/ 865149 w 1449485"/>
              <a:gd name="connsiteY66" fmla="*/ 884725 h 1290124"/>
              <a:gd name="connsiteX67" fmla="*/ 685065 w 1449485"/>
              <a:gd name="connsiteY67" fmla="*/ 884725 h 1290124"/>
              <a:gd name="connsiteX68" fmla="*/ 765661 w 1449485"/>
              <a:gd name="connsiteY68" fmla="*/ 884725 h 1290124"/>
              <a:gd name="connsiteX69" fmla="*/ 784551 w 1449485"/>
              <a:gd name="connsiteY69" fmla="*/ 903338 h 1290124"/>
              <a:gd name="connsiteX70" fmla="*/ 765661 w 1449485"/>
              <a:gd name="connsiteY70" fmla="*/ 921952 h 1290124"/>
              <a:gd name="connsiteX71" fmla="*/ 685065 w 1449485"/>
              <a:gd name="connsiteY71" fmla="*/ 921952 h 1290124"/>
              <a:gd name="connsiteX72" fmla="*/ 664916 w 1449485"/>
              <a:gd name="connsiteY72" fmla="*/ 903338 h 1290124"/>
              <a:gd name="connsiteX73" fmla="*/ 685065 w 1449485"/>
              <a:gd name="connsiteY73" fmla="*/ 884725 h 1290124"/>
              <a:gd name="connsiteX74" fmla="*/ 503518 w 1449485"/>
              <a:gd name="connsiteY74" fmla="*/ 884725 h 1290124"/>
              <a:gd name="connsiteX75" fmla="*/ 583283 w 1449485"/>
              <a:gd name="connsiteY75" fmla="*/ 884725 h 1290124"/>
              <a:gd name="connsiteX76" fmla="*/ 603225 w 1449485"/>
              <a:gd name="connsiteY76" fmla="*/ 903338 h 1290124"/>
              <a:gd name="connsiteX77" fmla="*/ 583283 w 1449485"/>
              <a:gd name="connsiteY77" fmla="*/ 921952 h 1290124"/>
              <a:gd name="connsiteX78" fmla="*/ 503518 w 1449485"/>
              <a:gd name="connsiteY78" fmla="*/ 921952 h 1290124"/>
              <a:gd name="connsiteX79" fmla="*/ 483577 w 1449485"/>
              <a:gd name="connsiteY79" fmla="*/ 903338 h 1290124"/>
              <a:gd name="connsiteX80" fmla="*/ 503518 w 1449485"/>
              <a:gd name="connsiteY80" fmla="*/ 884725 h 1290124"/>
              <a:gd name="connsiteX81" fmla="*/ 234093 w 1449485"/>
              <a:gd name="connsiteY81" fmla="*/ 859128 h 1290124"/>
              <a:gd name="connsiteX82" fmla="*/ 247693 w 1449485"/>
              <a:gd name="connsiteY82" fmla="*/ 864762 h 1290124"/>
              <a:gd name="connsiteX83" fmla="*/ 262530 w 1449485"/>
              <a:gd name="connsiteY83" fmla="*/ 881039 h 1290124"/>
              <a:gd name="connsiteX84" fmla="*/ 277367 w 1449485"/>
              <a:gd name="connsiteY84" fmla="*/ 864762 h 1290124"/>
              <a:gd name="connsiteX85" fmla="*/ 304568 w 1449485"/>
              <a:gd name="connsiteY85" fmla="*/ 864762 h 1290124"/>
              <a:gd name="connsiteX86" fmla="*/ 304568 w 1449485"/>
              <a:gd name="connsiteY86" fmla="*/ 892308 h 1290124"/>
              <a:gd name="connsiteX87" fmla="*/ 288495 w 1449485"/>
              <a:gd name="connsiteY87" fmla="*/ 907332 h 1290124"/>
              <a:gd name="connsiteX88" fmla="*/ 304568 w 1449485"/>
              <a:gd name="connsiteY88" fmla="*/ 922357 h 1290124"/>
              <a:gd name="connsiteX89" fmla="*/ 304568 w 1449485"/>
              <a:gd name="connsiteY89" fmla="*/ 949902 h 1290124"/>
              <a:gd name="connsiteX90" fmla="*/ 290968 w 1449485"/>
              <a:gd name="connsiteY90" fmla="*/ 954911 h 1290124"/>
              <a:gd name="connsiteX91" fmla="*/ 277367 w 1449485"/>
              <a:gd name="connsiteY91" fmla="*/ 949902 h 1290124"/>
              <a:gd name="connsiteX92" fmla="*/ 262530 w 1449485"/>
              <a:gd name="connsiteY92" fmla="*/ 933626 h 1290124"/>
              <a:gd name="connsiteX93" fmla="*/ 247693 w 1449485"/>
              <a:gd name="connsiteY93" fmla="*/ 949902 h 1290124"/>
              <a:gd name="connsiteX94" fmla="*/ 234093 w 1449485"/>
              <a:gd name="connsiteY94" fmla="*/ 954911 h 1290124"/>
              <a:gd name="connsiteX95" fmla="*/ 220492 w 1449485"/>
              <a:gd name="connsiteY95" fmla="*/ 949902 h 1290124"/>
              <a:gd name="connsiteX96" fmla="*/ 220492 w 1449485"/>
              <a:gd name="connsiteY96" fmla="*/ 922357 h 1290124"/>
              <a:gd name="connsiteX97" fmla="*/ 236565 w 1449485"/>
              <a:gd name="connsiteY97" fmla="*/ 907332 h 1290124"/>
              <a:gd name="connsiteX98" fmla="*/ 220492 w 1449485"/>
              <a:gd name="connsiteY98" fmla="*/ 892308 h 1290124"/>
              <a:gd name="connsiteX99" fmla="*/ 220492 w 1449485"/>
              <a:gd name="connsiteY99" fmla="*/ 864762 h 1290124"/>
              <a:gd name="connsiteX100" fmla="*/ 234093 w 1449485"/>
              <a:gd name="connsiteY100" fmla="*/ 859128 h 1290124"/>
              <a:gd name="connsiteX101" fmla="*/ 865149 w 1449485"/>
              <a:gd name="connsiteY101" fmla="*/ 769327 h 1290124"/>
              <a:gd name="connsiteX102" fmla="*/ 947004 w 1449485"/>
              <a:gd name="connsiteY102" fmla="*/ 769327 h 1290124"/>
              <a:gd name="connsiteX103" fmla="*/ 965894 w 1449485"/>
              <a:gd name="connsiteY103" fmla="*/ 787939 h 1290124"/>
              <a:gd name="connsiteX104" fmla="*/ 947004 w 1449485"/>
              <a:gd name="connsiteY104" fmla="*/ 806551 h 1290124"/>
              <a:gd name="connsiteX105" fmla="*/ 865149 w 1449485"/>
              <a:gd name="connsiteY105" fmla="*/ 806551 h 1290124"/>
              <a:gd name="connsiteX106" fmla="*/ 846259 w 1449485"/>
              <a:gd name="connsiteY106" fmla="*/ 787939 h 1290124"/>
              <a:gd name="connsiteX107" fmla="*/ 865149 w 1449485"/>
              <a:gd name="connsiteY107" fmla="*/ 769327 h 1290124"/>
              <a:gd name="connsiteX108" fmla="*/ 685065 w 1449485"/>
              <a:gd name="connsiteY108" fmla="*/ 769327 h 1290124"/>
              <a:gd name="connsiteX109" fmla="*/ 765661 w 1449485"/>
              <a:gd name="connsiteY109" fmla="*/ 769327 h 1290124"/>
              <a:gd name="connsiteX110" fmla="*/ 784551 w 1449485"/>
              <a:gd name="connsiteY110" fmla="*/ 787939 h 1290124"/>
              <a:gd name="connsiteX111" fmla="*/ 765661 w 1449485"/>
              <a:gd name="connsiteY111" fmla="*/ 806551 h 1290124"/>
              <a:gd name="connsiteX112" fmla="*/ 685065 w 1449485"/>
              <a:gd name="connsiteY112" fmla="*/ 806551 h 1290124"/>
              <a:gd name="connsiteX113" fmla="*/ 664916 w 1449485"/>
              <a:gd name="connsiteY113" fmla="*/ 787939 h 1290124"/>
              <a:gd name="connsiteX114" fmla="*/ 685065 w 1449485"/>
              <a:gd name="connsiteY114" fmla="*/ 769327 h 1290124"/>
              <a:gd name="connsiteX115" fmla="*/ 503518 w 1449485"/>
              <a:gd name="connsiteY115" fmla="*/ 769327 h 1290124"/>
              <a:gd name="connsiteX116" fmla="*/ 583283 w 1449485"/>
              <a:gd name="connsiteY116" fmla="*/ 769327 h 1290124"/>
              <a:gd name="connsiteX117" fmla="*/ 603225 w 1449485"/>
              <a:gd name="connsiteY117" fmla="*/ 787939 h 1290124"/>
              <a:gd name="connsiteX118" fmla="*/ 583283 w 1449485"/>
              <a:gd name="connsiteY118" fmla="*/ 806551 h 1290124"/>
              <a:gd name="connsiteX119" fmla="*/ 503518 w 1449485"/>
              <a:gd name="connsiteY119" fmla="*/ 806551 h 1290124"/>
              <a:gd name="connsiteX120" fmla="*/ 483577 w 1449485"/>
              <a:gd name="connsiteY120" fmla="*/ 787939 h 1290124"/>
              <a:gd name="connsiteX121" fmla="*/ 503518 w 1449485"/>
              <a:gd name="connsiteY121" fmla="*/ 769327 h 1290124"/>
              <a:gd name="connsiteX122" fmla="*/ 865149 w 1449485"/>
              <a:gd name="connsiteY122" fmla="*/ 648433 h 1290124"/>
              <a:gd name="connsiteX123" fmla="*/ 947004 w 1449485"/>
              <a:gd name="connsiteY123" fmla="*/ 648433 h 1290124"/>
              <a:gd name="connsiteX124" fmla="*/ 965894 w 1449485"/>
              <a:gd name="connsiteY124" fmla="*/ 667045 h 1290124"/>
              <a:gd name="connsiteX125" fmla="*/ 947004 w 1449485"/>
              <a:gd name="connsiteY125" fmla="*/ 685657 h 1290124"/>
              <a:gd name="connsiteX126" fmla="*/ 865149 w 1449485"/>
              <a:gd name="connsiteY126" fmla="*/ 685657 h 1290124"/>
              <a:gd name="connsiteX127" fmla="*/ 846259 w 1449485"/>
              <a:gd name="connsiteY127" fmla="*/ 667045 h 1290124"/>
              <a:gd name="connsiteX128" fmla="*/ 865149 w 1449485"/>
              <a:gd name="connsiteY128" fmla="*/ 648433 h 1290124"/>
              <a:gd name="connsiteX129" fmla="*/ 503518 w 1449485"/>
              <a:gd name="connsiteY129" fmla="*/ 648433 h 1290124"/>
              <a:gd name="connsiteX130" fmla="*/ 583283 w 1449485"/>
              <a:gd name="connsiteY130" fmla="*/ 648433 h 1290124"/>
              <a:gd name="connsiteX131" fmla="*/ 603225 w 1449485"/>
              <a:gd name="connsiteY131" fmla="*/ 667045 h 1290124"/>
              <a:gd name="connsiteX132" fmla="*/ 583283 w 1449485"/>
              <a:gd name="connsiteY132" fmla="*/ 685657 h 1290124"/>
              <a:gd name="connsiteX133" fmla="*/ 503518 w 1449485"/>
              <a:gd name="connsiteY133" fmla="*/ 685657 h 1290124"/>
              <a:gd name="connsiteX134" fmla="*/ 483577 w 1449485"/>
              <a:gd name="connsiteY134" fmla="*/ 667045 h 1290124"/>
              <a:gd name="connsiteX135" fmla="*/ 503518 w 1449485"/>
              <a:gd name="connsiteY135" fmla="*/ 648433 h 1290124"/>
              <a:gd name="connsiteX136" fmla="*/ 685065 w 1449485"/>
              <a:gd name="connsiteY136" fmla="*/ 642936 h 1290124"/>
              <a:gd name="connsiteX137" fmla="*/ 765661 w 1449485"/>
              <a:gd name="connsiteY137" fmla="*/ 642936 h 1290124"/>
              <a:gd name="connsiteX138" fmla="*/ 784551 w 1449485"/>
              <a:gd name="connsiteY138" fmla="*/ 662170 h 1290124"/>
              <a:gd name="connsiteX139" fmla="*/ 765661 w 1449485"/>
              <a:gd name="connsiteY139" fmla="*/ 680202 h 1290124"/>
              <a:gd name="connsiteX140" fmla="*/ 685065 w 1449485"/>
              <a:gd name="connsiteY140" fmla="*/ 680202 h 1290124"/>
              <a:gd name="connsiteX141" fmla="*/ 664916 w 1449485"/>
              <a:gd name="connsiteY141" fmla="*/ 662170 h 1290124"/>
              <a:gd name="connsiteX142" fmla="*/ 685065 w 1449485"/>
              <a:gd name="connsiteY142" fmla="*/ 642936 h 1290124"/>
              <a:gd name="connsiteX143" fmla="*/ 865149 w 1449485"/>
              <a:gd name="connsiteY143" fmla="*/ 527539 h 1290124"/>
              <a:gd name="connsiteX144" fmla="*/ 947004 w 1449485"/>
              <a:gd name="connsiteY144" fmla="*/ 527539 h 1290124"/>
              <a:gd name="connsiteX145" fmla="*/ 965894 w 1449485"/>
              <a:gd name="connsiteY145" fmla="*/ 546151 h 1290124"/>
              <a:gd name="connsiteX146" fmla="*/ 947004 w 1449485"/>
              <a:gd name="connsiteY146" fmla="*/ 564763 h 1290124"/>
              <a:gd name="connsiteX147" fmla="*/ 865149 w 1449485"/>
              <a:gd name="connsiteY147" fmla="*/ 564763 h 1290124"/>
              <a:gd name="connsiteX148" fmla="*/ 846259 w 1449485"/>
              <a:gd name="connsiteY148" fmla="*/ 546151 h 1290124"/>
              <a:gd name="connsiteX149" fmla="*/ 865149 w 1449485"/>
              <a:gd name="connsiteY149" fmla="*/ 527539 h 1290124"/>
              <a:gd name="connsiteX150" fmla="*/ 503518 w 1449485"/>
              <a:gd name="connsiteY150" fmla="*/ 527539 h 1290124"/>
              <a:gd name="connsiteX151" fmla="*/ 583283 w 1449485"/>
              <a:gd name="connsiteY151" fmla="*/ 527539 h 1290124"/>
              <a:gd name="connsiteX152" fmla="*/ 603225 w 1449485"/>
              <a:gd name="connsiteY152" fmla="*/ 546151 h 1290124"/>
              <a:gd name="connsiteX153" fmla="*/ 583283 w 1449485"/>
              <a:gd name="connsiteY153" fmla="*/ 564763 h 1290124"/>
              <a:gd name="connsiteX154" fmla="*/ 503518 w 1449485"/>
              <a:gd name="connsiteY154" fmla="*/ 564763 h 1290124"/>
              <a:gd name="connsiteX155" fmla="*/ 483577 w 1449485"/>
              <a:gd name="connsiteY155" fmla="*/ 546151 h 1290124"/>
              <a:gd name="connsiteX156" fmla="*/ 503518 w 1449485"/>
              <a:gd name="connsiteY156" fmla="*/ 527539 h 1290124"/>
              <a:gd name="connsiteX157" fmla="*/ 685065 w 1449485"/>
              <a:gd name="connsiteY157" fmla="*/ 522042 h 1290124"/>
              <a:gd name="connsiteX158" fmla="*/ 765661 w 1449485"/>
              <a:gd name="connsiteY158" fmla="*/ 522042 h 1290124"/>
              <a:gd name="connsiteX159" fmla="*/ 784551 w 1449485"/>
              <a:gd name="connsiteY159" fmla="*/ 540074 h 1290124"/>
              <a:gd name="connsiteX160" fmla="*/ 765661 w 1449485"/>
              <a:gd name="connsiteY160" fmla="*/ 559308 h 1290124"/>
              <a:gd name="connsiteX161" fmla="*/ 685065 w 1449485"/>
              <a:gd name="connsiteY161" fmla="*/ 559308 h 1290124"/>
              <a:gd name="connsiteX162" fmla="*/ 664916 w 1449485"/>
              <a:gd name="connsiteY162" fmla="*/ 540074 h 1290124"/>
              <a:gd name="connsiteX163" fmla="*/ 685065 w 1449485"/>
              <a:gd name="connsiteY163" fmla="*/ 522042 h 1290124"/>
              <a:gd name="connsiteX164" fmla="*/ 865149 w 1449485"/>
              <a:gd name="connsiteY164" fmla="*/ 401148 h 1290124"/>
              <a:gd name="connsiteX165" fmla="*/ 947004 w 1449485"/>
              <a:gd name="connsiteY165" fmla="*/ 401148 h 1290124"/>
              <a:gd name="connsiteX166" fmla="*/ 965894 w 1449485"/>
              <a:gd name="connsiteY166" fmla="*/ 421002 h 1290124"/>
              <a:gd name="connsiteX167" fmla="*/ 947004 w 1449485"/>
              <a:gd name="connsiteY167" fmla="*/ 438375 h 1290124"/>
              <a:gd name="connsiteX168" fmla="*/ 865149 w 1449485"/>
              <a:gd name="connsiteY168" fmla="*/ 438375 h 1290124"/>
              <a:gd name="connsiteX169" fmla="*/ 846259 w 1449485"/>
              <a:gd name="connsiteY169" fmla="*/ 421002 h 1290124"/>
              <a:gd name="connsiteX170" fmla="*/ 865149 w 1449485"/>
              <a:gd name="connsiteY170" fmla="*/ 401148 h 1290124"/>
              <a:gd name="connsiteX171" fmla="*/ 685065 w 1449485"/>
              <a:gd name="connsiteY171" fmla="*/ 401148 h 1290124"/>
              <a:gd name="connsiteX172" fmla="*/ 765661 w 1449485"/>
              <a:gd name="connsiteY172" fmla="*/ 401148 h 1290124"/>
              <a:gd name="connsiteX173" fmla="*/ 784551 w 1449485"/>
              <a:gd name="connsiteY173" fmla="*/ 419761 h 1290124"/>
              <a:gd name="connsiteX174" fmla="*/ 765661 w 1449485"/>
              <a:gd name="connsiteY174" fmla="*/ 438375 h 1290124"/>
              <a:gd name="connsiteX175" fmla="*/ 685065 w 1449485"/>
              <a:gd name="connsiteY175" fmla="*/ 438375 h 1290124"/>
              <a:gd name="connsiteX176" fmla="*/ 664916 w 1449485"/>
              <a:gd name="connsiteY176" fmla="*/ 419761 h 1290124"/>
              <a:gd name="connsiteX177" fmla="*/ 685065 w 1449485"/>
              <a:gd name="connsiteY177" fmla="*/ 401148 h 1290124"/>
              <a:gd name="connsiteX178" fmla="*/ 503518 w 1449485"/>
              <a:gd name="connsiteY178" fmla="*/ 401148 h 1290124"/>
              <a:gd name="connsiteX179" fmla="*/ 583283 w 1449485"/>
              <a:gd name="connsiteY179" fmla="*/ 401148 h 1290124"/>
              <a:gd name="connsiteX180" fmla="*/ 603225 w 1449485"/>
              <a:gd name="connsiteY180" fmla="*/ 421002 h 1290124"/>
              <a:gd name="connsiteX181" fmla="*/ 583283 w 1449485"/>
              <a:gd name="connsiteY181" fmla="*/ 438375 h 1290124"/>
              <a:gd name="connsiteX182" fmla="*/ 503518 w 1449485"/>
              <a:gd name="connsiteY182" fmla="*/ 438375 h 1290124"/>
              <a:gd name="connsiteX183" fmla="*/ 483577 w 1449485"/>
              <a:gd name="connsiteY183" fmla="*/ 421002 h 1290124"/>
              <a:gd name="connsiteX184" fmla="*/ 503518 w 1449485"/>
              <a:gd name="connsiteY184" fmla="*/ 401148 h 1290124"/>
              <a:gd name="connsiteX185" fmla="*/ 865149 w 1449485"/>
              <a:gd name="connsiteY185" fmla="*/ 280253 h 1290124"/>
              <a:gd name="connsiteX186" fmla="*/ 947004 w 1449485"/>
              <a:gd name="connsiteY186" fmla="*/ 280253 h 1290124"/>
              <a:gd name="connsiteX187" fmla="*/ 965894 w 1449485"/>
              <a:gd name="connsiteY187" fmla="*/ 298285 h 1290124"/>
              <a:gd name="connsiteX188" fmla="*/ 947004 w 1449485"/>
              <a:gd name="connsiteY188" fmla="*/ 317519 h 1290124"/>
              <a:gd name="connsiteX189" fmla="*/ 865149 w 1449485"/>
              <a:gd name="connsiteY189" fmla="*/ 317519 h 1290124"/>
              <a:gd name="connsiteX190" fmla="*/ 846259 w 1449485"/>
              <a:gd name="connsiteY190" fmla="*/ 298285 h 1290124"/>
              <a:gd name="connsiteX191" fmla="*/ 865149 w 1449485"/>
              <a:gd name="connsiteY191" fmla="*/ 280253 h 1290124"/>
              <a:gd name="connsiteX192" fmla="*/ 1017475 w 1449485"/>
              <a:gd name="connsiteY192" fmla="*/ 200611 h 1290124"/>
              <a:gd name="connsiteX193" fmla="*/ 1000805 w 1449485"/>
              <a:gd name="connsiteY193" fmla="*/ 201700 h 1290124"/>
              <a:gd name="connsiteX194" fmla="*/ 428738 w 1449485"/>
              <a:gd name="connsiteY194" fmla="*/ 362348 h 1290124"/>
              <a:gd name="connsiteX195" fmla="*/ 400073 w 1449485"/>
              <a:gd name="connsiteY195" fmla="*/ 399709 h 1290124"/>
              <a:gd name="connsiteX196" fmla="*/ 400073 w 1449485"/>
              <a:gd name="connsiteY196" fmla="*/ 1009923 h 1290124"/>
              <a:gd name="connsiteX197" fmla="*/ 400073 w 1449485"/>
              <a:gd name="connsiteY197" fmla="*/ 1246537 h 1290124"/>
              <a:gd name="connsiteX198" fmla="*/ 406304 w 1449485"/>
              <a:gd name="connsiteY198" fmla="*/ 1252764 h 1290124"/>
              <a:gd name="connsiteX199" fmla="*/ 604471 w 1449485"/>
              <a:gd name="connsiteY199" fmla="*/ 1252764 h 1290124"/>
              <a:gd name="connsiteX200" fmla="*/ 604471 w 1449485"/>
              <a:gd name="connsiteY200" fmla="*/ 1060982 h 1290124"/>
              <a:gd name="connsiteX201" fmla="*/ 655571 w 1449485"/>
              <a:gd name="connsiteY201" fmla="*/ 1009923 h 1290124"/>
              <a:gd name="connsiteX202" fmla="*/ 793914 w 1449485"/>
              <a:gd name="connsiteY202" fmla="*/ 1009923 h 1290124"/>
              <a:gd name="connsiteX203" fmla="*/ 845013 w 1449485"/>
              <a:gd name="connsiteY203" fmla="*/ 1060982 h 1290124"/>
              <a:gd name="connsiteX204" fmla="*/ 845013 w 1449485"/>
              <a:gd name="connsiteY204" fmla="*/ 1252764 h 1290124"/>
              <a:gd name="connsiteX205" fmla="*/ 1041934 w 1449485"/>
              <a:gd name="connsiteY205" fmla="*/ 1252764 h 1290124"/>
              <a:gd name="connsiteX206" fmla="*/ 1048166 w 1449485"/>
              <a:gd name="connsiteY206" fmla="*/ 1246537 h 1290124"/>
              <a:gd name="connsiteX207" fmla="*/ 1048166 w 1449485"/>
              <a:gd name="connsiteY207" fmla="*/ 1009923 h 1290124"/>
              <a:gd name="connsiteX208" fmla="*/ 1048166 w 1449485"/>
              <a:gd name="connsiteY208" fmla="*/ 239060 h 1290124"/>
              <a:gd name="connsiteX209" fmla="*/ 1033210 w 1449485"/>
              <a:gd name="connsiteY209" fmla="*/ 207927 h 1290124"/>
              <a:gd name="connsiteX210" fmla="*/ 1017475 w 1449485"/>
              <a:gd name="connsiteY210" fmla="*/ 200611 h 1290124"/>
              <a:gd name="connsiteX211" fmla="*/ 1024485 w 1449485"/>
              <a:gd name="connsiteY211" fmla="*/ 163873 h 1290124"/>
              <a:gd name="connsiteX212" fmla="*/ 1055644 w 1449485"/>
              <a:gd name="connsiteY212" fmla="*/ 178039 h 1290124"/>
              <a:gd name="connsiteX213" fmla="*/ 1085556 w 1449485"/>
              <a:gd name="connsiteY213" fmla="*/ 239060 h 1290124"/>
              <a:gd name="connsiteX214" fmla="*/ 1085556 w 1449485"/>
              <a:gd name="connsiteY214" fmla="*/ 1009923 h 1290124"/>
              <a:gd name="connsiteX215" fmla="*/ 1367227 w 1449485"/>
              <a:gd name="connsiteY215" fmla="*/ 1009923 h 1290124"/>
              <a:gd name="connsiteX216" fmla="*/ 1449485 w 1449485"/>
              <a:gd name="connsiteY216" fmla="*/ 1092115 h 1290124"/>
              <a:gd name="connsiteX217" fmla="*/ 1449485 w 1449485"/>
              <a:gd name="connsiteY217" fmla="*/ 1255254 h 1290124"/>
              <a:gd name="connsiteX218" fmla="*/ 1414587 w 1449485"/>
              <a:gd name="connsiteY218" fmla="*/ 1290124 h 1290124"/>
              <a:gd name="connsiteX219" fmla="*/ 1048166 w 1449485"/>
              <a:gd name="connsiteY219" fmla="*/ 1290124 h 1290124"/>
              <a:gd name="connsiteX220" fmla="*/ 1041934 w 1449485"/>
              <a:gd name="connsiteY220" fmla="*/ 1290124 h 1290124"/>
              <a:gd name="connsiteX221" fmla="*/ 845013 w 1449485"/>
              <a:gd name="connsiteY221" fmla="*/ 1290124 h 1290124"/>
              <a:gd name="connsiteX222" fmla="*/ 604471 w 1449485"/>
              <a:gd name="connsiteY222" fmla="*/ 1290124 h 1290124"/>
              <a:gd name="connsiteX223" fmla="*/ 406304 w 1449485"/>
              <a:gd name="connsiteY223" fmla="*/ 1290124 h 1290124"/>
              <a:gd name="connsiteX224" fmla="*/ 400073 w 1449485"/>
              <a:gd name="connsiteY224" fmla="*/ 1290124 h 1290124"/>
              <a:gd name="connsiteX225" fmla="*/ 33651 w 1449485"/>
              <a:gd name="connsiteY225" fmla="*/ 1290124 h 1290124"/>
              <a:gd name="connsiteX226" fmla="*/ 0 w 1449485"/>
              <a:gd name="connsiteY226" fmla="*/ 1255254 h 1290124"/>
              <a:gd name="connsiteX227" fmla="*/ 0 w 1449485"/>
              <a:gd name="connsiteY227" fmla="*/ 1092115 h 1290124"/>
              <a:gd name="connsiteX228" fmla="*/ 82258 w 1449485"/>
              <a:gd name="connsiteY228" fmla="*/ 1009923 h 1290124"/>
              <a:gd name="connsiteX229" fmla="*/ 362683 w 1449485"/>
              <a:gd name="connsiteY229" fmla="*/ 1009923 h 1290124"/>
              <a:gd name="connsiteX230" fmla="*/ 362683 w 1449485"/>
              <a:gd name="connsiteY230" fmla="*/ 399709 h 1290124"/>
              <a:gd name="connsiteX231" fmla="*/ 418768 w 1449485"/>
              <a:gd name="connsiteY231" fmla="*/ 326234 h 1290124"/>
              <a:gd name="connsiteX232" fmla="*/ 989588 w 1449485"/>
              <a:gd name="connsiteY232" fmla="*/ 165585 h 1290124"/>
              <a:gd name="connsiteX233" fmla="*/ 1024485 w 1449485"/>
              <a:gd name="connsiteY233" fmla="*/ 163873 h 1290124"/>
              <a:gd name="connsiteX234" fmla="*/ 1128643 w 1449485"/>
              <a:gd name="connsiteY234" fmla="*/ 0 h 1290124"/>
              <a:gd name="connsiteX235" fmla="*/ 1147174 w 1449485"/>
              <a:gd name="connsiteY235" fmla="*/ 19765 h 1290124"/>
              <a:gd name="connsiteX236" fmla="*/ 1147174 w 1449485"/>
              <a:gd name="connsiteY236" fmla="*/ 60531 h 1290124"/>
              <a:gd name="connsiteX237" fmla="*/ 1189176 w 1449485"/>
              <a:gd name="connsiteY237" fmla="*/ 60531 h 1290124"/>
              <a:gd name="connsiteX238" fmla="*/ 1207707 w 1449485"/>
              <a:gd name="connsiteY238" fmla="*/ 79062 h 1290124"/>
              <a:gd name="connsiteX239" fmla="*/ 1189176 w 1449485"/>
              <a:gd name="connsiteY239" fmla="*/ 97592 h 1290124"/>
              <a:gd name="connsiteX240" fmla="*/ 1147174 w 1449485"/>
              <a:gd name="connsiteY240" fmla="*/ 97592 h 1290124"/>
              <a:gd name="connsiteX241" fmla="*/ 1147174 w 1449485"/>
              <a:gd name="connsiteY241" fmla="*/ 139593 h 1290124"/>
              <a:gd name="connsiteX242" fmla="*/ 1128643 w 1449485"/>
              <a:gd name="connsiteY242" fmla="*/ 158123 h 1290124"/>
              <a:gd name="connsiteX243" fmla="*/ 1108877 w 1449485"/>
              <a:gd name="connsiteY243" fmla="*/ 139593 h 1290124"/>
              <a:gd name="connsiteX244" fmla="*/ 1108877 w 1449485"/>
              <a:gd name="connsiteY244" fmla="*/ 97592 h 1290124"/>
              <a:gd name="connsiteX245" fmla="*/ 1068110 w 1449485"/>
              <a:gd name="connsiteY245" fmla="*/ 97592 h 1290124"/>
              <a:gd name="connsiteX246" fmla="*/ 1049580 w 1449485"/>
              <a:gd name="connsiteY246" fmla="*/ 79062 h 1290124"/>
              <a:gd name="connsiteX247" fmla="*/ 1068110 w 1449485"/>
              <a:gd name="connsiteY247" fmla="*/ 60531 h 1290124"/>
              <a:gd name="connsiteX248" fmla="*/ 1108877 w 1449485"/>
              <a:gd name="connsiteY248" fmla="*/ 60531 h 1290124"/>
              <a:gd name="connsiteX249" fmla="*/ 1108877 w 1449485"/>
              <a:gd name="connsiteY249" fmla="*/ 19765 h 1290124"/>
              <a:gd name="connsiteX250" fmla="*/ 1128643 w 1449485"/>
              <a:gd name="connsiteY250" fmla="*/ 0 h 129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</a:cxnLst>
            <a:rect l="l" t="t" r="r" b="b"/>
            <a:pathLst>
              <a:path w="1449485" h="1290124">
                <a:moveTo>
                  <a:pt x="1145305" y="1170475"/>
                </a:moveTo>
                <a:lnTo>
                  <a:pt x="1348256" y="1170475"/>
                </a:lnTo>
                <a:cubicBezTo>
                  <a:pt x="1358279" y="1170475"/>
                  <a:pt x="1367048" y="1178890"/>
                  <a:pt x="1367048" y="1189709"/>
                </a:cubicBezTo>
                <a:cubicBezTo>
                  <a:pt x="1367048" y="1199326"/>
                  <a:pt x="1358279" y="1207741"/>
                  <a:pt x="1348256" y="1207741"/>
                </a:cubicBezTo>
                <a:lnTo>
                  <a:pt x="1145305" y="1207741"/>
                </a:lnTo>
                <a:cubicBezTo>
                  <a:pt x="1135283" y="1207741"/>
                  <a:pt x="1126513" y="1199326"/>
                  <a:pt x="1126513" y="1189709"/>
                </a:cubicBezTo>
                <a:cubicBezTo>
                  <a:pt x="1126513" y="1178890"/>
                  <a:pt x="1135283" y="1170475"/>
                  <a:pt x="1145305" y="1170475"/>
                </a:cubicBezTo>
                <a:close/>
                <a:moveTo>
                  <a:pt x="99965" y="1170475"/>
                </a:moveTo>
                <a:lnTo>
                  <a:pt x="302917" y="1170475"/>
                </a:lnTo>
                <a:cubicBezTo>
                  <a:pt x="314192" y="1170475"/>
                  <a:pt x="322961" y="1178890"/>
                  <a:pt x="322961" y="1189709"/>
                </a:cubicBezTo>
                <a:cubicBezTo>
                  <a:pt x="322961" y="1199326"/>
                  <a:pt x="314192" y="1207741"/>
                  <a:pt x="302917" y="1207741"/>
                </a:cubicBezTo>
                <a:lnTo>
                  <a:pt x="99965" y="1207741"/>
                </a:lnTo>
                <a:cubicBezTo>
                  <a:pt x="89943" y="1207741"/>
                  <a:pt x="82426" y="1199326"/>
                  <a:pt x="82426" y="1189709"/>
                </a:cubicBezTo>
                <a:cubicBezTo>
                  <a:pt x="82426" y="1178890"/>
                  <a:pt x="89943" y="1170475"/>
                  <a:pt x="99965" y="1170475"/>
                </a:cubicBezTo>
                <a:close/>
                <a:moveTo>
                  <a:pt x="1145305" y="1088048"/>
                </a:moveTo>
                <a:lnTo>
                  <a:pt x="1348256" y="1088048"/>
                </a:lnTo>
                <a:cubicBezTo>
                  <a:pt x="1358279" y="1088048"/>
                  <a:pt x="1367048" y="1095493"/>
                  <a:pt x="1367048" y="1106660"/>
                </a:cubicBezTo>
                <a:cubicBezTo>
                  <a:pt x="1367048" y="1117827"/>
                  <a:pt x="1358279" y="1125272"/>
                  <a:pt x="1348256" y="1125272"/>
                </a:cubicBezTo>
                <a:lnTo>
                  <a:pt x="1145305" y="1125272"/>
                </a:lnTo>
                <a:cubicBezTo>
                  <a:pt x="1135283" y="1125272"/>
                  <a:pt x="1126513" y="1117827"/>
                  <a:pt x="1126513" y="1106660"/>
                </a:cubicBezTo>
                <a:cubicBezTo>
                  <a:pt x="1126513" y="1095493"/>
                  <a:pt x="1135283" y="1088048"/>
                  <a:pt x="1145305" y="1088048"/>
                </a:cubicBezTo>
                <a:close/>
                <a:moveTo>
                  <a:pt x="99965" y="1088048"/>
                </a:moveTo>
                <a:lnTo>
                  <a:pt x="302917" y="1088048"/>
                </a:lnTo>
                <a:cubicBezTo>
                  <a:pt x="314192" y="1088048"/>
                  <a:pt x="322961" y="1095493"/>
                  <a:pt x="322961" y="1106660"/>
                </a:cubicBezTo>
                <a:cubicBezTo>
                  <a:pt x="322961" y="1117827"/>
                  <a:pt x="314192" y="1125272"/>
                  <a:pt x="302917" y="1125272"/>
                </a:cubicBezTo>
                <a:lnTo>
                  <a:pt x="99965" y="1125272"/>
                </a:lnTo>
                <a:cubicBezTo>
                  <a:pt x="89943" y="1125272"/>
                  <a:pt x="82426" y="1117827"/>
                  <a:pt x="82426" y="1106660"/>
                </a:cubicBezTo>
                <a:cubicBezTo>
                  <a:pt x="82426" y="1095493"/>
                  <a:pt x="89943" y="1088048"/>
                  <a:pt x="99965" y="1088048"/>
                </a:cubicBezTo>
                <a:close/>
                <a:moveTo>
                  <a:pt x="1085556" y="1048528"/>
                </a:moveTo>
                <a:lnTo>
                  <a:pt x="1085556" y="1246537"/>
                </a:lnTo>
                <a:lnTo>
                  <a:pt x="1085556" y="1252764"/>
                </a:lnTo>
                <a:lnTo>
                  <a:pt x="1412095" y="1252764"/>
                </a:lnTo>
                <a:lnTo>
                  <a:pt x="1412095" y="1092115"/>
                </a:lnTo>
                <a:cubicBezTo>
                  <a:pt x="1412095" y="1068454"/>
                  <a:pt x="1392153" y="1048528"/>
                  <a:pt x="1367227" y="1048528"/>
                </a:cubicBezTo>
                <a:close/>
                <a:moveTo>
                  <a:pt x="655571" y="1048528"/>
                </a:moveTo>
                <a:cubicBezTo>
                  <a:pt x="649339" y="1048528"/>
                  <a:pt x="643108" y="1053510"/>
                  <a:pt x="643108" y="1060982"/>
                </a:cubicBezTo>
                <a:lnTo>
                  <a:pt x="643108" y="1252764"/>
                </a:lnTo>
                <a:lnTo>
                  <a:pt x="806377" y="1252764"/>
                </a:lnTo>
                <a:lnTo>
                  <a:pt x="806377" y="1060982"/>
                </a:lnTo>
                <a:cubicBezTo>
                  <a:pt x="806377" y="1053510"/>
                  <a:pt x="800145" y="1048528"/>
                  <a:pt x="793914" y="1048528"/>
                </a:cubicBezTo>
                <a:close/>
                <a:moveTo>
                  <a:pt x="82258" y="1048528"/>
                </a:moveTo>
                <a:cubicBezTo>
                  <a:pt x="57331" y="1048528"/>
                  <a:pt x="37390" y="1068454"/>
                  <a:pt x="37390" y="1092115"/>
                </a:cubicBezTo>
                <a:lnTo>
                  <a:pt x="37390" y="1252764"/>
                </a:lnTo>
                <a:lnTo>
                  <a:pt x="362683" y="1252764"/>
                </a:lnTo>
                <a:lnTo>
                  <a:pt x="362683" y="1246537"/>
                </a:lnTo>
                <a:lnTo>
                  <a:pt x="362683" y="1048528"/>
                </a:lnTo>
                <a:close/>
                <a:moveTo>
                  <a:pt x="905332" y="1005619"/>
                </a:moveTo>
                <a:lnTo>
                  <a:pt x="946546" y="1005619"/>
                </a:lnTo>
                <a:cubicBezTo>
                  <a:pt x="956850" y="1005619"/>
                  <a:pt x="965866" y="1014034"/>
                  <a:pt x="965866" y="1023651"/>
                </a:cubicBezTo>
                <a:cubicBezTo>
                  <a:pt x="965866" y="1034470"/>
                  <a:pt x="956850" y="1042885"/>
                  <a:pt x="946546" y="1042885"/>
                </a:cubicBezTo>
                <a:lnTo>
                  <a:pt x="905332" y="1042885"/>
                </a:lnTo>
                <a:cubicBezTo>
                  <a:pt x="893740" y="1042885"/>
                  <a:pt x="884724" y="1034470"/>
                  <a:pt x="884724" y="1023651"/>
                </a:cubicBezTo>
                <a:cubicBezTo>
                  <a:pt x="884724" y="1014034"/>
                  <a:pt x="893740" y="1005619"/>
                  <a:pt x="905332" y="1005619"/>
                </a:cubicBezTo>
                <a:close/>
                <a:moveTo>
                  <a:pt x="504184" y="1005619"/>
                </a:moveTo>
                <a:lnTo>
                  <a:pt x="545396" y="1005619"/>
                </a:lnTo>
                <a:cubicBezTo>
                  <a:pt x="556988" y="1005619"/>
                  <a:pt x="564715" y="1014034"/>
                  <a:pt x="564715" y="1023651"/>
                </a:cubicBezTo>
                <a:cubicBezTo>
                  <a:pt x="564715" y="1034470"/>
                  <a:pt x="556988" y="1042885"/>
                  <a:pt x="545396" y="1042885"/>
                </a:cubicBezTo>
                <a:lnTo>
                  <a:pt x="504184" y="1042885"/>
                </a:lnTo>
                <a:cubicBezTo>
                  <a:pt x="492592" y="1042885"/>
                  <a:pt x="483577" y="1034470"/>
                  <a:pt x="483577" y="1023651"/>
                </a:cubicBezTo>
                <a:cubicBezTo>
                  <a:pt x="483577" y="1014034"/>
                  <a:pt x="492592" y="1005619"/>
                  <a:pt x="504184" y="1005619"/>
                </a:cubicBezTo>
                <a:close/>
                <a:moveTo>
                  <a:pt x="865149" y="884725"/>
                </a:moveTo>
                <a:lnTo>
                  <a:pt x="947004" y="884725"/>
                </a:lnTo>
                <a:cubicBezTo>
                  <a:pt x="957078" y="884725"/>
                  <a:pt x="965894" y="893411"/>
                  <a:pt x="965894" y="903338"/>
                </a:cubicBezTo>
                <a:cubicBezTo>
                  <a:pt x="965894" y="914506"/>
                  <a:pt x="957078" y="921952"/>
                  <a:pt x="947004" y="921952"/>
                </a:cubicBezTo>
                <a:lnTo>
                  <a:pt x="865149" y="921952"/>
                </a:lnTo>
                <a:cubicBezTo>
                  <a:pt x="855074" y="921952"/>
                  <a:pt x="846259" y="914506"/>
                  <a:pt x="846259" y="903338"/>
                </a:cubicBezTo>
                <a:cubicBezTo>
                  <a:pt x="846259" y="893411"/>
                  <a:pt x="855074" y="884725"/>
                  <a:pt x="865149" y="884725"/>
                </a:cubicBezTo>
                <a:close/>
                <a:moveTo>
                  <a:pt x="685065" y="884725"/>
                </a:moveTo>
                <a:lnTo>
                  <a:pt x="765661" y="884725"/>
                </a:lnTo>
                <a:cubicBezTo>
                  <a:pt x="776995" y="884725"/>
                  <a:pt x="784551" y="892170"/>
                  <a:pt x="784551" y="903338"/>
                </a:cubicBezTo>
                <a:cubicBezTo>
                  <a:pt x="784551" y="914506"/>
                  <a:pt x="776995" y="921952"/>
                  <a:pt x="765661" y="921952"/>
                </a:cubicBezTo>
                <a:lnTo>
                  <a:pt x="685065" y="921952"/>
                </a:lnTo>
                <a:cubicBezTo>
                  <a:pt x="673731" y="921952"/>
                  <a:pt x="664916" y="914506"/>
                  <a:pt x="664916" y="903338"/>
                </a:cubicBezTo>
                <a:cubicBezTo>
                  <a:pt x="664916" y="892170"/>
                  <a:pt x="673731" y="884725"/>
                  <a:pt x="685065" y="884725"/>
                </a:cubicBezTo>
                <a:close/>
                <a:moveTo>
                  <a:pt x="503518" y="884725"/>
                </a:moveTo>
                <a:lnTo>
                  <a:pt x="583283" y="884725"/>
                </a:lnTo>
                <a:cubicBezTo>
                  <a:pt x="594500" y="884725"/>
                  <a:pt x="603225" y="893411"/>
                  <a:pt x="603225" y="903338"/>
                </a:cubicBezTo>
                <a:cubicBezTo>
                  <a:pt x="603225" y="914506"/>
                  <a:pt x="594500" y="921952"/>
                  <a:pt x="583283" y="921952"/>
                </a:cubicBezTo>
                <a:lnTo>
                  <a:pt x="503518" y="921952"/>
                </a:lnTo>
                <a:cubicBezTo>
                  <a:pt x="492301" y="921952"/>
                  <a:pt x="483577" y="914506"/>
                  <a:pt x="483577" y="903338"/>
                </a:cubicBezTo>
                <a:cubicBezTo>
                  <a:pt x="483577" y="893411"/>
                  <a:pt x="492301" y="884725"/>
                  <a:pt x="503518" y="884725"/>
                </a:cubicBezTo>
                <a:close/>
                <a:moveTo>
                  <a:pt x="234093" y="859128"/>
                </a:moveTo>
                <a:cubicBezTo>
                  <a:pt x="239039" y="859128"/>
                  <a:pt x="243984" y="861006"/>
                  <a:pt x="247693" y="864762"/>
                </a:cubicBezTo>
                <a:lnTo>
                  <a:pt x="262530" y="881039"/>
                </a:lnTo>
                <a:lnTo>
                  <a:pt x="277367" y="864762"/>
                </a:lnTo>
                <a:cubicBezTo>
                  <a:pt x="284786" y="857250"/>
                  <a:pt x="297150" y="857250"/>
                  <a:pt x="304568" y="864762"/>
                </a:cubicBezTo>
                <a:cubicBezTo>
                  <a:pt x="311987" y="873527"/>
                  <a:pt x="311987" y="884795"/>
                  <a:pt x="304568" y="892308"/>
                </a:cubicBezTo>
                <a:lnTo>
                  <a:pt x="288495" y="907332"/>
                </a:lnTo>
                <a:lnTo>
                  <a:pt x="304568" y="922357"/>
                </a:lnTo>
                <a:cubicBezTo>
                  <a:pt x="311987" y="929869"/>
                  <a:pt x="311987" y="941138"/>
                  <a:pt x="304568" y="949902"/>
                </a:cubicBezTo>
                <a:cubicBezTo>
                  <a:pt x="300859" y="953659"/>
                  <a:pt x="295913" y="954911"/>
                  <a:pt x="290968" y="954911"/>
                </a:cubicBezTo>
                <a:cubicBezTo>
                  <a:pt x="286022" y="954911"/>
                  <a:pt x="281076" y="953659"/>
                  <a:pt x="277367" y="949902"/>
                </a:cubicBezTo>
                <a:lnTo>
                  <a:pt x="262530" y="933626"/>
                </a:lnTo>
                <a:lnTo>
                  <a:pt x="247693" y="949902"/>
                </a:lnTo>
                <a:cubicBezTo>
                  <a:pt x="243984" y="953659"/>
                  <a:pt x="239038" y="954911"/>
                  <a:pt x="234093" y="954911"/>
                </a:cubicBezTo>
                <a:cubicBezTo>
                  <a:pt x="230383" y="954911"/>
                  <a:pt x="224201" y="953659"/>
                  <a:pt x="220492" y="949902"/>
                </a:cubicBezTo>
                <a:cubicBezTo>
                  <a:pt x="214310" y="941138"/>
                  <a:pt x="214310" y="929869"/>
                  <a:pt x="220492" y="922357"/>
                </a:cubicBezTo>
                <a:lnTo>
                  <a:pt x="236565" y="907332"/>
                </a:lnTo>
                <a:lnTo>
                  <a:pt x="220492" y="892308"/>
                </a:lnTo>
                <a:cubicBezTo>
                  <a:pt x="214310" y="884795"/>
                  <a:pt x="214310" y="873527"/>
                  <a:pt x="220492" y="864762"/>
                </a:cubicBezTo>
                <a:cubicBezTo>
                  <a:pt x="224202" y="861006"/>
                  <a:pt x="229147" y="859128"/>
                  <a:pt x="234093" y="859128"/>
                </a:cubicBezTo>
                <a:close/>
                <a:moveTo>
                  <a:pt x="865149" y="769327"/>
                </a:moveTo>
                <a:lnTo>
                  <a:pt x="947004" y="769327"/>
                </a:lnTo>
                <a:cubicBezTo>
                  <a:pt x="957078" y="769327"/>
                  <a:pt x="965894" y="778012"/>
                  <a:pt x="965894" y="787939"/>
                </a:cubicBezTo>
                <a:cubicBezTo>
                  <a:pt x="965894" y="797865"/>
                  <a:pt x="957078" y="806551"/>
                  <a:pt x="947004" y="806551"/>
                </a:cubicBezTo>
                <a:lnTo>
                  <a:pt x="865149" y="806551"/>
                </a:lnTo>
                <a:cubicBezTo>
                  <a:pt x="855074" y="806551"/>
                  <a:pt x="846259" y="797865"/>
                  <a:pt x="846259" y="787939"/>
                </a:cubicBezTo>
                <a:cubicBezTo>
                  <a:pt x="846259" y="778012"/>
                  <a:pt x="855074" y="769327"/>
                  <a:pt x="865149" y="769327"/>
                </a:cubicBezTo>
                <a:close/>
                <a:moveTo>
                  <a:pt x="685065" y="769327"/>
                </a:moveTo>
                <a:lnTo>
                  <a:pt x="765661" y="769327"/>
                </a:lnTo>
                <a:cubicBezTo>
                  <a:pt x="776995" y="769327"/>
                  <a:pt x="784551" y="776772"/>
                  <a:pt x="784551" y="787939"/>
                </a:cubicBezTo>
                <a:cubicBezTo>
                  <a:pt x="784551" y="797865"/>
                  <a:pt x="776995" y="806551"/>
                  <a:pt x="765661" y="806551"/>
                </a:cubicBezTo>
                <a:lnTo>
                  <a:pt x="685065" y="806551"/>
                </a:lnTo>
                <a:cubicBezTo>
                  <a:pt x="673731" y="806551"/>
                  <a:pt x="664916" y="797865"/>
                  <a:pt x="664916" y="787939"/>
                </a:cubicBezTo>
                <a:cubicBezTo>
                  <a:pt x="664916" y="776772"/>
                  <a:pt x="673731" y="769327"/>
                  <a:pt x="685065" y="769327"/>
                </a:cubicBezTo>
                <a:close/>
                <a:moveTo>
                  <a:pt x="503518" y="769327"/>
                </a:moveTo>
                <a:lnTo>
                  <a:pt x="583283" y="769327"/>
                </a:lnTo>
                <a:cubicBezTo>
                  <a:pt x="594500" y="769327"/>
                  <a:pt x="603225" y="778012"/>
                  <a:pt x="603225" y="787939"/>
                </a:cubicBezTo>
                <a:cubicBezTo>
                  <a:pt x="603225" y="797865"/>
                  <a:pt x="594500" y="806551"/>
                  <a:pt x="583283" y="806551"/>
                </a:cubicBezTo>
                <a:lnTo>
                  <a:pt x="503518" y="806551"/>
                </a:lnTo>
                <a:cubicBezTo>
                  <a:pt x="492301" y="806551"/>
                  <a:pt x="483577" y="797865"/>
                  <a:pt x="483577" y="787939"/>
                </a:cubicBezTo>
                <a:cubicBezTo>
                  <a:pt x="483577" y="778012"/>
                  <a:pt x="492301" y="769327"/>
                  <a:pt x="503518" y="769327"/>
                </a:cubicBezTo>
                <a:close/>
                <a:moveTo>
                  <a:pt x="865149" y="648433"/>
                </a:moveTo>
                <a:lnTo>
                  <a:pt x="947004" y="648433"/>
                </a:lnTo>
                <a:cubicBezTo>
                  <a:pt x="957078" y="648433"/>
                  <a:pt x="965894" y="655878"/>
                  <a:pt x="965894" y="667045"/>
                </a:cubicBezTo>
                <a:cubicBezTo>
                  <a:pt x="965894" y="676971"/>
                  <a:pt x="957078" y="685657"/>
                  <a:pt x="947004" y="685657"/>
                </a:cubicBezTo>
                <a:lnTo>
                  <a:pt x="865149" y="685657"/>
                </a:lnTo>
                <a:cubicBezTo>
                  <a:pt x="855074" y="685657"/>
                  <a:pt x="846259" y="676971"/>
                  <a:pt x="846259" y="667045"/>
                </a:cubicBezTo>
                <a:cubicBezTo>
                  <a:pt x="846259" y="655878"/>
                  <a:pt x="855074" y="648433"/>
                  <a:pt x="865149" y="648433"/>
                </a:cubicBezTo>
                <a:close/>
                <a:moveTo>
                  <a:pt x="503518" y="648433"/>
                </a:moveTo>
                <a:lnTo>
                  <a:pt x="583283" y="648433"/>
                </a:lnTo>
                <a:cubicBezTo>
                  <a:pt x="594500" y="648433"/>
                  <a:pt x="603225" y="655878"/>
                  <a:pt x="603225" y="667045"/>
                </a:cubicBezTo>
                <a:cubicBezTo>
                  <a:pt x="603225" y="676971"/>
                  <a:pt x="594500" y="685657"/>
                  <a:pt x="583283" y="685657"/>
                </a:cubicBezTo>
                <a:lnTo>
                  <a:pt x="503518" y="685657"/>
                </a:lnTo>
                <a:cubicBezTo>
                  <a:pt x="492301" y="685657"/>
                  <a:pt x="483577" y="676971"/>
                  <a:pt x="483577" y="667045"/>
                </a:cubicBezTo>
                <a:cubicBezTo>
                  <a:pt x="483577" y="655878"/>
                  <a:pt x="492301" y="648433"/>
                  <a:pt x="503518" y="648433"/>
                </a:cubicBezTo>
                <a:close/>
                <a:moveTo>
                  <a:pt x="685065" y="642936"/>
                </a:moveTo>
                <a:lnTo>
                  <a:pt x="765661" y="642936"/>
                </a:lnTo>
                <a:cubicBezTo>
                  <a:pt x="776995" y="642936"/>
                  <a:pt x="784551" y="651351"/>
                  <a:pt x="784551" y="662170"/>
                </a:cubicBezTo>
                <a:cubicBezTo>
                  <a:pt x="784551" y="671787"/>
                  <a:pt x="776995" y="680202"/>
                  <a:pt x="765661" y="680202"/>
                </a:cubicBezTo>
                <a:lnTo>
                  <a:pt x="685065" y="680202"/>
                </a:lnTo>
                <a:cubicBezTo>
                  <a:pt x="673731" y="680202"/>
                  <a:pt x="664916" y="671787"/>
                  <a:pt x="664916" y="662170"/>
                </a:cubicBezTo>
                <a:cubicBezTo>
                  <a:pt x="664916" y="651351"/>
                  <a:pt x="673731" y="642936"/>
                  <a:pt x="685065" y="642936"/>
                </a:cubicBezTo>
                <a:close/>
                <a:moveTo>
                  <a:pt x="865149" y="527539"/>
                </a:moveTo>
                <a:lnTo>
                  <a:pt x="947004" y="527539"/>
                </a:lnTo>
                <a:cubicBezTo>
                  <a:pt x="957078" y="527539"/>
                  <a:pt x="965894" y="534984"/>
                  <a:pt x="965894" y="546151"/>
                </a:cubicBezTo>
                <a:cubicBezTo>
                  <a:pt x="965894" y="556077"/>
                  <a:pt x="957078" y="564763"/>
                  <a:pt x="947004" y="564763"/>
                </a:cubicBezTo>
                <a:lnTo>
                  <a:pt x="865149" y="564763"/>
                </a:lnTo>
                <a:cubicBezTo>
                  <a:pt x="855074" y="564763"/>
                  <a:pt x="846259" y="556077"/>
                  <a:pt x="846259" y="546151"/>
                </a:cubicBezTo>
                <a:cubicBezTo>
                  <a:pt x="846259" y="534984"/>
                  <a:pt x="855074" y="527539"/>
                  <a:pt x="865149" y="527539"/>
                </a:cubicBezTo>
                <a:close/>
                <a:moveTo>
                  <a:pt x="503518" y="527539"/>
                </a:moveTo>
                <a:lnTo>
                  <a:pt x="583283" y="527539"/>
                </a:lnTo>
                <a:cubicBezTo>
                  <a:pt x="594500" y="527539"/>
                  <a:pt x="603225" y="534984"/>
                  <a:pt x="603225" y="546151"/>
                </a:cubicBezTo>
                <a:cubicBezTo>
                  <a:pt x="603225" y="556077"/>
                  <a:pt x="594500" y="564763"/>
                  <a:pt x="583283" y="564763"/>
                </a:cubicBezTo>
                <a:lnTo>
                  <a:pt x="503518" y="564763"/>
                </a:lnTo>
                <a:cubicBezTo>
                  <a:pt x="492301" y="564763"/>
                  <a:pt x="483577" y="556077"/>
                  <a:pt x="483577" y="546151"/>
                </a:cubicBezTo>
                <a:cubicBezTo>
                  <a:pt x="483577" y="534984"/>
                  <a:pt x="492301" y="527539"/>
                  <a:pt x="503518" y="527539"/>
                </a:cubicBezTo>
                <a:close/>
                <a:moveTo>
                  <a:pt x="685065" y="522042"/>
                </a:moveTo>
                <a:lnTo>
                  <a:pt x="765661" y="522042"/>
                </a:lnTo>
                <a:cubicBezTo>
                  <a:pt x="776995" y="522042"/>
                  <a:pt x="784551" y="530457"/>
                  <a:pt x="784551" y="540074"/>
                </a:cubicBezTo>
                <a:cubicBezTo>
                  <a:pt x="784551" y="550893"/>
                  <a:pt x="776995" y="559308"/>
                  <a:pt x="765661" y="559308"/>
                </a:cubicBezTo>
                <a:lnTo>
                  <a:pt x="685065" y="559308"/>
                </a:lnTo>
                <a:cubicBezTo>
                  <a:pt x="673731" y="559308"/>
                  <a:pt x="664916" y="550893"/>
                  <a:pt x="664916" y="540074"/>
                </a:cubicBezTo>
                <a:cubicBezTo>
                  <a:pt x="664916" y="530457"/>
                  <a:pt x="673731" y="522042"/>
                  <a:pt x="685065" y="522042"/>
                </a:cubicBezTo>
                <a:close/>
                <a:moveTo>
                  <a:pt x="865149" y="401148"/>
                </a:moveTo>
                <a:lnTo>
                  <a:pt x="947004" y="401148"/>
                </a:lnTo>
                <a:cubicBezTo>
                  <a:pt x="957078" y="401148"/>
                  <a:pt x="965894" y="409834"/>
                  <a:pt x="965894" y="421002"/>
                </a:cubicBezTo>
                <a:cubicBezTo>
                  <a:pt x="965894" y="429689"/>
                  <a:pt x="957078" y="438375"/>
                  <a:pt x="947004" y="438375"/>
                </a:cubicBezTo>
                <a:lnTo>
                  <a:pt x="865149" y="438375"/>
                </a:lnTo>
                <a:cubicBezTo>
                  <a:pt x="855074" y="438375"/>
                  <a:pt x="846259" y="429689"/>
                  <a:pt x="846259" y="421002"/>
                </a:cubicBezTo>
                <a:cubicBezTo>
                  <a:pt x="846259" y="409834"/>
                  <a:pt x="855074" y="401148"/>
                  <a:pt x="865149" y="401148"/>
                </a:cubicBezTo>
                <a:close/>
                <a:moveTo>
                  <a:pt x="685065" y="401148"/>
                </a:moveTo>
                <a:lnTo>
                  <a:pt x="765661" y="401148"/>
                </a:lnTo>
                <a:cubicBezTo>
                  <a:pt x="776995" y="401148"/>
                  <a:pt x="784551" y="408593"/>
                  <a:pt x="784551" y="419761"/>
                </a:cubicBezTo>
                <a:cubicBezTo>
                  <a:pt x="784551" y="429689"/>
                  <a:pt x="776995" y="438375"/>
                  <a:pt x="765661" y="438375"/>
                </a:cubicBezTo>
                <a:lnTo>
                  <a:pt x="685065" y="438375"/>
                </a:lnTo>
                <a:cubicBezTo>
                  <a:pt x="673731" y="438375"/>
                  <a:pt x="664916" y="429689"/>
                  <a:pt x="664916" y="419761"/>
                </a:cubicBezTo>
                <a:cubicBezTo>
                  <a:pt x="664916" y="408593"/>
                  <a:pt x="673731" y="401148"/>
                  <a:pt x="685065" y="401148"/>
                </a:cubicBezTo>
                <a:close/>
                <a:moveTo>
                  <a:pt x="503518" y="401148"/>
                </a:moveTo>
                <a:lnTo>
                  <a:pt x="583283" y="401148"/>
                </a:lnTo>
                <a:cubicBezTo>
                  <a:pt x="594500" y="401148"/>
                  <a:pt x="603225" y="409834"/>
                  <a:pt x="603225" y="421002"/>
                </a:cubicBezTo>
                <a:cubicBezTo>
                  <a:pt x="603225" y="429689"/>
                  <a:pt x="594500" y="438375"/>
                  <a:pt x="583283" y="438375"/>
                </a:cubicBezTo>
                <a:lnTo>
                  <a:pt x="503518" y="438375"/>
                </a:lnTo>
                <a:cubicBezTo>
                  <a:pt x="492301" y="438375"/>
                  <a:pt x="483577" y="429689"/>
                  <a:pt x="483577" y="421002"/>
                </a:cubicBezTo>
                <a:cubicBezTo>
                  <a:pt x="483577" y="409834"/>
                  <a:pt x="492301" y="401148"/>
                  <a:pt x="503518" y="401148"/>
                </a:cubicBezTo>
                <a:close/>
                <a:moveTo>
                  <a:pt x="865149" y="280253"/>
                </a:moveTo>
                <a:lnTo>
                  <a:pt x="947004" y="280253"/>
                </a:lnTo>
                <a:cubicBezTo>
                  <a:pt x="957078" y="280253"/>
                  <a:pt x="965894" y="288668"/>
                  <a:pt x="965894" y="298285"/>
                </a:cubicBezTo>
                <a:cubicBezTo>
                  <a:pt x="965894" y="307902"/>
                  <a:pt x="957078" y="317519"/>
                  <a:pt x="947004" y="317519"/>
                </a:cubicBezTo>
                <a:lnTo>
                  <a:pt x="865149" y="317519"/>
                </a:lnTo>
                <a:cubicBezTo>
                  <a:pt x="855074" y="317519"/>
                  <a:pt x="846259" y="307902"/>
                  <a:pt x="846259" y="298285"/>
                </a:cubicBezTo>
                <a:cubicBezTo>
                  <a:pt x="846259" y="288668"/>
                  <a:pt x="855074" y="280253"/>
                  <a:pt x="865149" y="280253"/>
                </a:cubicBezTo>
                <a:close/>
                <a:moveTo>
                  <a:pt x="1017475" y="200611"/>
                </a:moveTo>
                <a:cubicBezTo>
                  <a:pt x="1012022" y="199521"/>
                  <a:pt x="1006414" y="199832"/>
                  <a:pt x="1000805" y="201700"/>
                </a:cubicBezTo>
                <a:lnTo>
                  <a:pt x="428738" y="362348"/>
                </a:lnTo>
                <a:cubicBezTo>
                  <a:pt x="412536" y="367330"/>
                  <a:pt x="400073" y="382274"/>
                  <a:pt x="400073" y="399709"/>
                </a:cubicBezTo>
                <a:lnTo>
                  <a:pt x="400073" y="1009923"/>
                </a:lnTo>
                <a:lnTo>
                  <a:pt x="400073" y="1246537"/>
                </a:lnTo>
                <a:cubicBezTo>
                  <a:pt x="400073" y="1249028"/>
                  <a:pt x="403812" y="1252764"/>
                  <a:pt x="406304" y="1252764"/>
                </a:cubicBezTo>
                <a:lnTo>
                  <a:pt x="604471" y="1252764"/>
                </a:lnTo>
                <a:lnTo>
                  <a:pt x="604471" y="1060982"/>
                </a:lnTo>
                <a:cubicBezTo>
                  <a:pt x="604471" y="1032339"/>
                  <a:pt x="628152" y="1009923"/>
                  <a:pt x="655571" y="1009923"/>
                </a:cubicBezTo>
                <a:lnTo>
                  <a:pt x="793914" y="1009923"/>
                </a:lnTo>
                <a:cubicBezTo>
                  <a:pt x="822579" y="1009923"/>
                  <a:pt x="845013" y="1032339"/>
                  <a:pt x="845013" y="1060982"/>
                </a:cubicBezTo>
                <a:lnTo>
                  <a:pt x="845013" y="1252764"/>
                </a:lnTo>
                <a:lnTo>
                  <a:pt x="1041934" y="1252764"/>
                </a:lnTo>
                <a:cubicBezTo>
                  <a:pt x="1045673" y="1252764"/>
                  <a:pt x="1048166" y="1249028"/>
                  <a:pt x="1048166" y="1246537"/>
                </a:cubicBezTo>
                <a:lnTo>
                  <a:pt x="1048166" y="1009923"/>
                </a:lnTo>
                <a:lnTo>
                  <a:pt x="1048166" y="239060"/>
                </a:lnTo>
                <a:cubicBezTo>
                  <a:pt x="1048166" y="226607"/>
                  <a:pt x="1043180" y="215399"/>
                  <a:pt x="1033210" y="207927"/>
                </a:cubicBezTo>
                <a:cubicBezTo>
                  <a:pt x="1028224" y="204191"/>
                  <a:pt x="1022927" y="201700"/>
                  <a:pt x="1017475" y="200611"/>
                </a:cubicBezTo>
                <a:close/>
                <a:moveTo>
                  <a:pt x="1024485" y="163873"/>
                </a:moveTo>
                <a:cubicBezTo>
                  <a:pt x="1035703" y="165897"/>
                  <a:pt x="1046297" y="170567"/>
                  <a:pt x="1055644" y="178039"/>
                </a:cubicBezTo>
                <a:cubicBezTo>
                  <a:pt x="1074339" y="191737"/>
                  <a:pt x="1085556" y="214154"/>
                  <a:pt x="1085556" y="239060"/>
                </a:cubicBezTo>
                <a:lnTo>
                  <a:pt x="1085556" y="1009923"/>
                </a:lnTo>
                <a:lnTo>
                  <a:pt x="1367227" y="1009923"/>
                </a:lnTo>
                <a:cubicBezTo>
                  <a:pt x="1412095" y="1009923"/>
                  <a:pt x="1449485" y="1047283"/>
                  <a:pt x="1449485" y="1092115"/>
                </a:cubicBezTo>
                <a:lnTo>
                  <a:pt x="1449485" y="1255254"/>
                </a:lnTo>
                <a:cubicBezTo>
                  <a:pt x="1449485" y="1275180"/>
                  <a:pt x="1433282" y="1290124"/>
                  <a:pt x="1414587" y="1290124"/>
                </a:cubicBezTo>
                <a:lnTo>
                  <a:pt x="1048166" y="1290124"/>
                </a:lnTo>
                <a:cubicBezTo>
                  <a:pt x="1045673" y="1290124"/>
                  <a:pt x="1044427" y="1290124"/>
                  <a:pt x="1041934" y="1290124"/>
                </a:cubicBezTo>
                <a:lnTo>
                  <a:pt x="845013" y="1290124"/>
                </a:lnTo>
                <a:lnTo>
                  <a:pt x="604471" y="1290124"/>
                </a:lnTo>
                <a:lnTo>
                  <a:pt x="406304" y="1290124"/>
                </a:lnTo>
                <a:cubicBezTo>
                  <a:pt x="405058" y="1290124"/>
                  <a:pt x="402565" y="1290124"/>
                  <a:pt x="400073" y="1290124"/>
                </a:cubicBezTo>
                <a:lnTo>
                  <a:pt x="33651" y="1290124"/>
                </a:lnTo>
                <a:cubicBezTo>
                  <a:pt x="14956" y="1290124"/>
                  <a:pt x="0" y="1275180"/>
                  <a:pt x="0" y="1255254"/>
                </a:cubicBezTo>
                <a:lnTo>
                  <a:pt x="0" y="1092115"/>
                </a:lnTo>
                <a:cubicBezTo>
                  <a:pt x="0" y="1047283"/>
                  <a:pt x="36144" y="1009923"/>
                  <a:pt x="82258" y="1009923"/>
                </a:cubicBezTo>
                <a:lnTo>
                  <a:pt x="362683" y="1009923"/>
                </a:lnTo>
                <a:lnTo>
                  <a:pt x="362683" y="399709"/>
                </a:lnTo>
                <a:cubicBezTo>
                  <a:pt x="362683" y="366084"/>
                  <a:pt x="385117" y="334951"/>
                  <a:pt x="418768" y="326234"/>
                </a:cubicBezTo>
                <a:lnTo>
                  <a:pt x="989588" y="165585"/>
                </a:lnTo>
                <a:cubicBezTo>
                  <a:pt x="1001428" y="162472"/>
                  <a:pt x="1013268" y="161849"/>
                  <a:pt x="1024485" y="163873"/>
                </a:cubicBezTo>
                <a:close/>
                <a:moveTo>
                  <a:pt x="1128643" y="0"/>
                </a:moveTo>
                <a:cubicBezTo>
                  <a:pt x="1138526" y="0"/>
                  <a:pt x="1147174" y="8647"/>
                  <a:pt x="1147174" y="19765"/>
                </a:cubicBezTo>
                <a:lnTo>
                  <a:pt x="1147174" y="60531"/>
                </a:lnTo>
                <a:lnTo>
                  <a:pt x="1189176" y="60531"/>
                </a:lnTo>
                <a:cubicBezTo>
                  <a:pt x="1197824" y="60531"/>
                  <a:pt x="1207707" y="69179"/>
                  <a:pt x="1207707" y="79062"/>
                </a:cubicBezTo>
                <a:cubicBezTo>
                  <a:pt x="1207707" y="88944"/>
                  <a:pt x="1197824" y="97592"/>
                  <a:pt x="1189176" y="97592"/>
                </a:cubicBezTo>
                <a:lnTo>
                  <a:pt x="1147174" y="97592"/>
                </a:lnTo>
                <a:lnTo>
                  <a:pt x="1147174" y="139593"/>
                </a:lnTo>
                <a:cubicBezTo>
                  <a:pt x="1147174" y="149476"/>
                  <a:pt x="1138526" y="158123"/>
                  <a:pt x="1128643" y="158123"/>
                </a:cubicBezTo>
                <a:cubicBezTo>
                  <a:pt x="1118760" y="158123"/>
                  <a:pt x="1108877" y="149476"/>
                  <a:pt x="1108877" y="139593"/>
                </a:cubicBezTo>
                <a:lnTo>
                  <a:pt x="1108877" y="97592"/>
                </a:lnTo>
                <a:lnTo>
                  <a:pt x="1068110" y="97592"/>
                </a:lnTo>
                <a:cubicBezTo>
                  <a:pt x="1058228" y="97592"/>
                  <a:pt x="1049580" y="88944"/>
                  <a:pt x="1049580" y="79062"/>
                </a:cubicBezTo>
                <a:cubicBezTo>
                  <a:pt x="1049580" y="69179"/>
                  <a:pt x="1058228" y="60531"/>
                  <a:pt x="1068110" y="60531"/>
                </a:cubicBezTo>
                <a:lnTo>
                  <a:pt x="1108877" y="60531"/>
                </a:lnTo>
                <a:lnTo>
                  <a:pt x="1108877" y="19765"/>
                </a:lnTo>
                <a:cubicBezTo>
                  <a:pt x="1108877" y="8647"/>
                  <a:pt x="1118760" y="0"/>
                  <a:pt x="11286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99" name="Freeform 342">
            <a:extLst>
              <a:ext uri="{FF2B5EF4-FFF2-40B4-BE49-F238E27FC236}">
                <a16:creationId xmlns:a16="http://schemas.microsoft.com/office/drawing/2014/main" id="{C25E6318-B5B5-2A4E-9995-6BE8B0A48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360" y="4148872"/>
            <a:ext cx="5154491" cy="5028099"/>
          </a:xfrm>
          <a:custGeom>
            <a:avLst/>
            <a:gdLst>
              <a:gd name="T0" fmla="*/ 2344 w 4135"/>
              <a:gd name="T1" fmla="*/ 0 h 4033"/>
              <a:gd name="T2" fmla="*/ 0 w 4135"/>
              <a:gd name="T3" fmla="*/ 0 h 4033"/>
              <a:gd name="T4" fmla="*/ 1791 w 4135"/>
              <a:gd name="T5" fmla="*/ 2017 h 4033"/>
              <a:gd name="T6" fmla="*/ 0 w 4135"/>
              <a:gd name="T7" fmla="*/ 4032 h 4033"/>
              <a:gd name="T8" fmla="*/ 2344 w 4135"/>
              <a:gd name="T9" fmla="*/ 4032 h 4033"/>
              <a:gd name="T10" fmla="*/ 4134 w 4135"/>
              <a:gd name="T11" fmla="*/ 2017 h 4033"/>
              <a:gd name="T12" fmla="*/ 2344 w 4135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35" h="4033">
                <a:moveTo>
                  <a:pt x="2344" y="0"/>
                </a:moveTo>
                <a:lnTo>
                  <a:pt x="0" y="0"/>
                </a:lnTo>
                <a:lnTo>
                  <a:pt x="1791" y="2017"/>
                </a:lnTo>
                <a:lnTo>
                  <a:pt x="0" y="4032"/>
                </a:lnTo>
                <a:lnTo>
                  <a:pt x="2344" y="4032"/>
                </a:lnTo>
                <a:lnTo>
                  <a:pt x="4134" y="2017"/>
                </a:lnTo>
                <a:lnTo>
                  <a:pt x="234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00" name="Freeform 343">
            <a:extLst>
              <a:ext uri="{FF2B5EF4-FFF2-40B4-BE49-F238E27FC236}">
                <a16:creationId xmlns:a16="http://schemas.microsoft.com/office/drawing/2014/main" id="{24868352-A34A-9347-B58E-B96F98123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6219" y="4148872"/>
            <a:ext cx="3181718" cy="5028099"/>
          </a:xfrm>
          <a:custGeom>
            <a:avLst/>
            <a:gdLst>
              <a:gd name="T0" fmla="*/ 761 w 2554"/>
              <a:gd name="T1" fmla="*/ 0 h 4033"/>
              <a:gd name="T2" fmla="*/ 0 w 2554"/>
              <a:gd name="T3" fmla="*/ 0 h 4033"/>
              <a:gd name="T4" fmla="*/ 1791 w 2554"/>
              <a:gd name="T5" fmla="*/ 2017 h 4033"/>
              <a:gd name="T6" fmla="*/ 0 w 2554"/>
              <a:gd name="T7" fmla="*/ 4032 h 4033"/>
              <a:gd name="T8" fmla="*/ 761 w 2554"/>
              <a:gd name="T9" fmla="*/ 4032 h 4033"/>
              <a:gd name="T10" fmla="*/ 2553 w 2554"/>
              <a:gd name="T11" fmla="*/ 2017 h 4033"/>
              <a:gd name="T12" fmla="*/ 761 w 2554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4" h="4033">
                <a:moveTo>
                  <a:pt x="761" y="0"/>
                </a:moveTo>
                <a:lnTo>
                  <a:pt x="0" y="0"/>
                </a:lnTo>
                <a:lnTo>
                  <a:pt x="1791" y="2017"/>
                </a:lnTo>
                <a:lnTo>
                  <a:pt x="0" y="4032"/>
                </a:lnTo>
                <a:lnTo>
                  <a:pt x="761" y="4032"/>
                </a:lnTo>
                <a:lnTo>
                  <a:pt x="2553" y="2017"/>
                </a:lnTo>
                <a:lnTo>
                  <a:pt x="761" y="0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01" name="Freeform 344">
            <a:extLst>
              <a:ext uri="{FF2B5EF4-FFF2-40B4-BE49-F238E27FC236}">
                <a16:creationId xmlns:a16="http://schemas.microsoft.com/office/drawing/2014/main" id="{3BAB12BE-186B-A04A-8F89-7881A0D3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5803" y="4148872"/>
            <a:ext cx="3181715" cy="5028099"/>
          </a:xfrm>
          <a:custGeom>
            <a:avLst/>
            <a:gdLst>
              <a:gd name="T0" fmla="*/ 761 w 2553"/>
              <a:gd name="T1" fmla="*/ 0 h 4033"/>
              <a:gd name="T2" fmla="*/ 0 w 2553"/>
              <a:gd name="T3" fmla="*/ 0 h 4033"/>
              <a:gd name="T4" fmla="*/ 1790 w 2553"/>
              <a:gd name="T5" fmla="*/ 2017 h 4033"/>
              <a:gd name="T6" fmla="*/ 0 w 2553"/>
              <a:gd name="T7" fmla="*/ 4032 h 4033"/>
              <a:gd name="T8" fmla="*/ 761 w 2553"/>
              <a:gd name="T9" fmla="*/ 4032 h 4033"/>
              <a:gd name="T10" fmla="*/ 2552 w 2553"/>
              <a:gd name="T11" fmla="*/ 2017 h 4033"/>
              <a:gd name="T12" fmla="*/ 761 w 2553"/>
              <a:gd name="T13" fmla="*/ 0 h 4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53" h="4033">
                <a:moveTo>
                  <a:pt x="761" y="0"/>
                </a:moveTo>
                <a:lnTo>
                  <a:pt x="0" y="0"/>
                </a:lnTo>
                <a:lnTo>
                  <a:pt x="1790" y="2017"/>
                </a:lnTo>
                <a:lnTo>
                  <a:pt x="0" y="4032"/>
                </a:lnTo>
                <a:lnTo>
                  <a:pt x="761" y="4032"/>
                </a:lnTo>
                <a:lnTo>
                  <a:pt x="2552" y="2017"/>
                </a:lnTo>
                <a:lnTo>
                  <a:pt x="761" y="0"/>
                </a:lnTo>
              </a:path>
            </a:pathLst>
          </a:custGeom>
          <a:solidFill>
            <a:schemeClr val="accent3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2" name="Freeform 351">
            <a:extLst>
              <a:ext uri="{FF2B5EF4-FFF2-40B4-BE49-F238E27FC236}">
                <a16:creationId xmlns:a16="http://schemas.microsoft.com/office/drawing/2014/main" id="{850A4840-C819-1141-9B03-2E8ADF38B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0843" y="6017237"/>
            <a:ext cx="1537795" cy="1288878"/>
          </a:xfrm>
          <a:custGeom>
            <a:avLst/>
            <a:gdLst>
              <a:gd name="connsiteX0" fmla="*/ 768649 w 1537795"/>
              <a:gd name="connsiteY0" fmla="*/ 783289 h 1288878"/>
              <a:gd name="connsiteX1" fmla="*/ 766145 w 1537795"/>
              <a:gd name="connsiteY1" fmla="*/ 785780 h 1288878"/>
              <a:gd name="connsiteX2" fmla="*/ 698557 w 1537795"/>
              <a:gd name="connsiteY2" fmla="*/ 911554 h 1288878"/>
              <a:gd name="connsiteX3" fmla="*/ 668519 w 1537795"/>
              <a:gd name="connsiteY3" fmla="*/ 933969 h 1288878"/>
              <a:gd name="connsiteX4" fmla="*/ 524583 w 1537795"/>
              <a:gd name="connsiteY4" fmla="*/ 958875 h 1288878"/>
              <a:gd name="connsiteX5" fmla="*/ 523331 w 1537795"/>
              <a:gd name="connsiteY5" fmla="*/ 961366 h 1288878"/>
              <a:gd name="connsiteX6" fmla="*/ 523331 w 1537795"/>
              <a:gd name="connsiteY6" fmla="*/ 965102 h 1288878"/>
              <a:gd name="connsiteX7" fmla="*/ 624713 w 1537795"/>
              <a:gd name="connsiteY7" fmla="*/ 1068461 h 1288878"/>
              <a:gd name="connsiteX8" fmla="*/ 635977 w 1537795"/>
              <a:gd name="connsiteY8" fmla="*/ 1103329 h 1288878"/>
              <a:gd name="connsiteX9" fmla="*/ 615951 w 1537795"/>
              <a:gd name="connsiteY9" fmla="*/ 1246538 h 1288878"/>
              <a:gd name="connsiteX10" fmla="*/ 617203 w 1537795"/>
              <a:gd name="connsiteY10" fmla="*/ 1250274 h 1288878"/>
              <a:gd name="connsiteX11" fmla="*/ 620957 w 1537795"/>
              <a:gd name="connsiteY11" fmla="*/ 1250274 h 1288878"/>
              <a:gd name="connsiteX12" fmla="*/ 751125 w 1537795"/>
              <a:gd name="connsiteY12" fmla="*/ 1186764 h 1288878"/>
              <a:gd name="connsiteX13" fmla="*/ 787423 w 1537795"/>
              <a:gd name="connsiteY13" fmla="*/ 1186764 h 1288878"/>
              <a:gd name="connsiteX14" fmla="*/ 918841 w 1537795"/>
              <a:gd name="connsiteY14" fmla="*/ 1250274 h 1288878"/>
              <a:gd name="connsiteX15" fmla="*/ 922597 w 1537795"/>
              <a:gd name="connsiteY15" fmla="*/ 1250274 h 1288878"/>
              <a:gd name="connsiteX16" fmla="*/ 923849 w 1537795"/>
              <a:gd name="connsiteY16" fmla="*/ 1246538 h 1288878"/>
              <a:gd name="connsiteX17" fmla="*/ 902571 w 1537795"/>
              <a:gd name="connsiteY17" fmla="*/ 1103329 h 1288878"/>
              <a:gd name="connsiteX18" fmla="*/ 913835 w 1537795"/>
              <a:gd name="connsiteY18" fmla="*/ 1068461 h 1288878"/>
              <a:gd name="connsiteX19" fmla="*/ 1016467 w 1537795"/>
              <a:gd name="connsiteY19" fmla="*/ 965102 h 1288878"/>
              <a:gd name="connsiteX20" fmla="*/ 1016467 w 1537795"/>
              <a:gd name="connsiteY20" fmla="*/ 961366 h 1288878"/>
              <a:gd name="connsiteX21" fmla="*/ 1012713 w 1537795"/>
              <a:gd name="connsiteY21" fmla="*/ 958875 h 1288878"/>
              <a:gd name="connsiteX22" fmla="*/ 870029 w 1537795"/>
              <a:gd name="connsiteY22" fmla="*/ 933969 h 1288878"/>
              <a:gd name="connsiteX23" fmla="*/ 839991 w 1537795"/>
              <a:gd name="connsiteY23" fmla="*/ 911554 h 1288878"/>
              <a:gd name="connsiteX24" fmla="*/ 772403 w 1537795"/>
              <a:gd name="connsiteY24" fmla="*/ 785780 h 1288878"/>
              <a:gd name="connsiteX25" fmla="*/ 768649 w 1537795"/>
              <a:gd name="connsiteY25" fmla="*/ 783289 h 1288878"/>
              <a:gd name="connsiteX26" fmla="*/ 722339 w 1537795"/>
              <a:gd name="connsiteY26" fmla="*/ 481928 h 1288878"/>
              <a:gd name="connsiteX27" fmla="*/ 698557 w 1537795"/>
              <a:gd name="connsiteY27" fmla="*/ 504344 h 1288878"/>
              <a:gd name="connsiteX28" fmla="*/ 698557 w 1537795"/>
              <a:gd name="connsiteY28" fmla="*/ 722270 h 1288878"/>
              <a:gd name="connsiteX29" fmla="*/ 722339 w 1537795"/>
              <a:gd name="connsiteY29" fmla="*/ 745930 h 1288878"/>
              <a:gd name="connsiteX30" fmla="*/ 816209 w 1537795"/>
              <a:gd name="connsiteY30" fmla="*/ 745930 h 1288878"/>
              <a:gd name="connsiteX31" fmla="*/ 839991 w 1537795"/>
              <a:gd name="connsiteY31" fmla="*/ 722270 h 1288878"/>
              <a:gd name="connsiteX32" fmla="*/ 839991 w 1537795"/>
              <a:gd name="connsiteY32" fmla="*/ 504344 h 1288878"/>
              <a:gd name="connsiteX33" fmla="*/ 816209 w 1537795"/>
              <a:gd name="connsiteY33" fmla="*/ 481928 h 1288878"/>
              <a:gd name="connsiteX34" fmla="*/ 1251869 w 1537795"/>
              <a:gd name="connsiteY34" fmla="*/ 404868 h 1288878"/>
              <a:gd name="connsiteX35" fmla="*/ 1184781 w 1537795"/>
              <a:gd name="connsiteY35" fmla="*/ 532326 h 1288878"/>
              <a:gd name="connsiteX36" fmla="*/ 1154963 w 1537795"/>
              <a:gd name="connsiteY36" fmla="*/ 554819 h 1288878"/>
              <a:gd name="connsiteX37" fmla="*/ 1012089 w 1537795"/>
              <a:gd name="connsiteY37" fmla="*/ 578561 h 1288878"/>
              <a:gd name="connsiteX38" fmla="*/ 1009603 w 1537795"/>
              <a:gd name="connsiteY38" fmla="*/ 582310 h 1288878"/>
              <a:gd name="connsiteX39" fmla="*/ 1010845 w 1537795"/>
              <a:gd name="connsiteY39" fmla="*/ 584809 h 1288878"/>
              <a:gd name="connsiteX40" fmla="*/ 1111479 w 1537795"/>
              <a:gd name="connsiteY40" fmla="*/ 689775 h 1288878"/>
              <a:gd name="connsiteX41" fmla="*/ 1122661 w 1537795"/>
              <a:gd name="connsiteY41" fmla="*/ 723514 h 1288878"/>
              <a:gd name="connsiteX42" fmla="*/ 1102783 w 1537795"/>
              <a:gd name="connsiteY42" fmla="*/ 867217 h 1288878"/>
              <a:gd name="connsiteX43" fmla="*/ 1104025 w 1537795"/>
              <a:gd name="connsiteY43" fmla="*/ 869716 h 1288878"/>
              <a:gd name="connsiteX44" fmla="*/ 1106511 w 1537795"/>
              <a:gd name="connsiteY44" fmla="*/ 869716 h 1288878"/>
              <a:gd name="connsiteX45" fmla="*/ 1236961 w 1537795"/>
              <a:gd name="connsiteY45" fmla="*/ 807237 h 1288878"/>
              <a:gd name="connsiteX46" fmla="*/ 1254355 w 1537795"/>
              <a:gd name="connsiteY46" fmla="*/ 803488 h 1288878"/>
              <a:gd name="connsiteX47" fmla="*/ 1272991 w 1537795"/>
              <a:gd name="connsiteY47" fmla="*/ 807237 h 1288878"/>
              <a:gd name="connsiteX48" fmla="*/ 1403441 w 1537795"/>
              <a:gd name="connsiteY48" fmla="*/ 869716 h 1288878"/>
              <a:gd name="connsiteX49" fmla="*/ 1405927 w 1537795"/>
              <a:gd name="connsiteY49" fmla="*/ 869716 h 1288878"/>
              <a:gd name="connsiteX50" fmla="*/ 1407169 w 1537795"/>
              <a:gd name="connsiteY50" fmla="*/ 867217 h 1288878"/>
              <a:gd name="connsiteX51" fmla="*/ 1387291 w 1537795"/>
              <a:gd name="connsiteY51" fmla="*/ 723514 h 1288878"/>
              <a:gd name="connsiteX52" fmla="*/ 1398473 w 1537795"/>
              <a:gd name="connsiteY52" fmla="*/ 689775 h 1288878"/>
              <a:gd name="connsiteX53" fmla="*/ 1499105 w 1537795"/>
              <a:gd name="connsiteY53" fmla="*/ 584809 h 1288878"/>
              <a:gd name="connsiteX54" fmla="*/ 1499105 w 1537795"/>
              <a:gd name="connsiteY54" fmla="*/ 582310 h 1288878"/>
              <a:gd name="connsiteX55" fmla="*/ 1497863 w 1537795"/>
              <a:gd name="connsiteY55" fmla="*/ 578561 h 1288878"/>
              <a:gd name="connsiteX56" fmla="*/ 1354989 w 1537795"/>
              <a:gd name="connsiteY56" fmla="*/ 554819 h 1288878"/>
              <a:gd name="connsiteX57" fmla="*/ 1325171 w 1537795"/>
              <a:gd name="connsiteY57" fmla="*/ 532326 h 1288878"/>
              <a:gd name="connsiteX58" fmla="*/ 1258081 w 1537795"/>
              <a:gd name="connsiteY58" fmla="*/ 404868 h 1288878"/>
              <a:gd name="connsiteX59" fmla="*/ 1251869 w 1537795"/>
              <a:gd name="connsiteY59" fmla="*/ 404868 h 1288878"/>
              <a:gd name="connsiteX60" fmla="*/ 285071 w 1537795"/>
              <a:gd name="connsiteY60" fmla="*/ 402369 h 1288878"/>
              <a:gd name="connsiteX61" fmla="*/ 282567 w 1537795"/>
              <a:gd name="connsiteY61" fmla="*/ 404868 h 1288878"/>
              <a:gd name="connsiteX62" fmla="*/ 213729 w 1537795"/>
              <a:gd name="connsiteY62" fmla="*/ 532326 h 1288878"/>
              <a:gd name="connsiteX63" fmla="*/ 184943 w 1537795"/>
              <a:gd name="connsiteY63" fmla="*/ 554819 h 1288878"/>
              <a:gd name="connsiteX64" fmla="*/ 41007 w 1537795"/>
              <a:gd name="connsiteY64" fmla="*/ 578561 h 1288878"/>
              <a:gd name="connsiteX65" fmla="*/ 38503 w 1537795"/>
              <a:gd name="connsiteY65" fmla="*/ 582310 h 1288878"/>
              <a:gd name="connsiteX66" fmla="*/ 38503 w 1537795"/>
              <a:gd name="connsiteY66" fmla="*/ 584809 h 1288878"/>
              <a:gd name="connsiteX67" fmla="*/ 141135 w 1537795"/>
              <a:gd name="connsiteY67" fmla="*/ 689775 h 1288878"/>
              <a:gd name="connsiteX68" fmla="*/ 151149 w 1537795"/>
              <a:gd name="connsiteY68" fmla="*/ 723514 h 1288878"/>
              <a:gd name="connsiteX69" fmla="*/ 131123 w 1537795"/>
              <a:gd name="connsiteY69" fmla="*/ 867217 h 1288878"/>
              <a:gd name="connsiteX70" fmla="*/ 132375 w 1537795"/>
              <a:gd name="connsiteY70" fmla="*/ 869716 h 1288878"/>
              <a:gd name="connsiteX71" fmla="*/ 136129 w 1537795"/>
              <a:gd name="connsiteY71" fmla="*/ 869716 h 1288878"/>
              <a:gd name="connsiteX72" fmla="*/ 266297 w 1537795"/>
              <a:gd name="connsiteY72" fmla="*/ 807237 h 1288878"/>
              <a:gd name="connsiteX73" fmla="*/ 302593 w 1537795"/>
              <a:gd name="connsiteY73" fmla="*/ 807237 h 1288878"/>
              <a:gd name="connsiteX74" fmla="*/ 434013 w 1537795"/>
              <a:gd name="connsiteY74" fmla="*/ 869716 h 1288878"/>
              <a:gd name="connsiteX75" fmla="*/ 437769 w 1537795"/>
              <a:gd name="connsiteY75" fmla="*/ 869716 h 1288878"/>
              <a:gd name="connsiteX76" fmla="*/ 439019 w 1537795"/>
              <a:gd name="connsiteY76" fmla="*/ 867217 h 1288878"/>
              <a:gd name="connsiteX77" fmla="*/ 417743 w 1537795"/>
              <a:gd name="connsiteY77" fmla="*/ 723514 h 1288878"/>
              <a:gd name="connsiteX78" fmla="*/ 429007 w 1537795"/>
              <a:gd name="connsiteY78" fmla="*/ 689775 h 1288878"/>
              <a:gd name="connsiteX79" fmla="*/ 531639 w 1537795"/>
              <a:gd name="connsiteY79" fmla="*/ 584809 h 1288878"/>
              <a:gd name="connsiteX80" fmla="*/ 531639 w 1537795"/>
              <a:gd name="connsiteY80" fmla="*/ 582310 h 1288878"/>
              <a:gd name="connsiteX81" fmla="*/ 529135 w 1537795"/>
              <a:gd name="connsiteY81" fmla="*/ 578561 h 1288878"/>
              <a:gd name="connsiteX82" fmla="*/ 385201 w 1537795"/>
              <a:gd name="connsiteY82" fmla="*/ 554819 h 1288878"/>
              <a:gd name="connsiteX83" fmla="*/ 355161 w 1537795"/>
              <a:gd name="connsiteY83" fmla="*/ 532326 h 1288878"/>
              <a:gd name="connsiteX84" fmla="*/ 287575 w 1537795"/>
              <a:gd name="connsiteY84" fmla="*/ 404868 h 1288878"/>
              <a:gd name="connsiteX85" fmla="*/ 285071 w 1537795"/>
              <a:gd name="connsiteY85" fmla="*/ 402369 h 1288878"/>
              <a:gd name="connsiteX86" fmla="*/ 1208387 w 1537795"/>
              <a:gd name="connsiteY86" fmla="*/ 98718 h 1288878"/>
              <a:gd name="connsiteX87" fmla="*/ 1184781 w 1537795"/>
              <a:gd name="connsiteY87" fmla="*/ 122460 h 1288878"/>
              <a:gd name="connsiteX88" fmla="*/ 1184781 w 1537795"/>
              <a:gd name="connsiteY88" fmla="*/ 341139 h 1288878"/>
              <a:gd name="connsiteX89" fmla="*/ 1208387 w 1537795"/>
              <a:gd name="connsiteY89" fmla="*/ 364881 h 1288878"/>
              <a:gd name="connsiteX90" fmla="*/ 1301565 w 1537795"/>
              <a:gd name="connsiteY90" fmla="*/ 364881 h 1288878"/>
              <a:gd name="connsiteX91" fmla="*/ 1325171 w 1537795"/>
              <a:gd name="connsiteY91" fmla="*/ 341139 h 1288878"/>
              <a:gd name="connsiteX92" fmla="*/ 1325171 w 1537795"/>
              <a:gd name="connsiteY92" fmla="*/ 122460 h 1288878"/>
              <a:gd name="connsiteX93" fmla="*/ 1301565 w 1537795"/>
              <a:gd name="connsiteY93" fmla="*/ 98718 h 1288878"/>
              <a:gd name="connsiteX94" fmla="*/ 237509 w 1537795"/>
              <a:gd name="connsiteY94" fmla="*/ 98718 h 1288878"/>
              <a:gd name="connsiteX95" fmla="*/ 214981 w 1537795"/>
              <a:gd name="connsiteY95" fmla="*/ 122460 h 1288878"/>
              <a:gd name="connsiteX96" fmla="*/ 214981 w 1537795"/>
              <a:gd name="connsiteY96" fmla="*/ 341139 h 1288878"/>
              <a:gd name="connsiteX97" fmla="*/ 237509 w 1537795"/>
              <a:gd name="connsiteY97" fmla="*/ 364881 h 1288878"/>
              <a:gd name="connsiteX98" fmla="*/ 285071 w 1537795"/>
              <a:gd name="connsiteY98" fmla="*/ 364881 h 1288878"/>
              <a:gd name="connsiteX99" fmla="*/ 331381 w 1537795"/>
              <a:gd name="connsiteY99" fmla="*/ 364881 h 1288878"/>
              <a:gd name="connsiteX100" fmla="*/ 355161 w 1537795"/>
              <a:gd name="connsiteY100" fmla="*/ 341139 h 1288878"/>
              <a:gd name="connsiteX101" fmla="*/ 355161 w 1537795"/>
              <a:gd name="connsiteY101" fmla="*/ 122460 h 1288878"/>
              <a:gd name="connsiteX102" fmla="*/ 331381 w 1537795"/>
              <a:gd name="connsiteY102" fmla="*/ 98718 h 1288878"/>
              <a:gd name="connsiteX103" fmla="*/ 850003 w 1537795"/>
              <a:gd name="connsiteY103" fmla="*/ 37359 h 1288878"/>
              <a:gd name="connsiteX104" fmla="*/ 850003 w 1537795"/>
              <a:gd name="connsiteY104" fmla="*/ 453287 h 1288878"/>
              <a:gd name="connsiteX105" fmla="*/ 877539 w 1537795"/>
              <a:gd name="connsiteY105" fmla="*/ 504344 h 1288878"/>
              <a:gd name="connsiteX106" fmla="*/ 877539 w 1537795"/>
              <a:gd name="connsiteY106" fmla="*/ 592759 h 1288878"/>
              <a:gd name="connsiteX107" fmla="*/ 901319 w 1537795"/>
              <a:gd name="connsiteY107" fmla="*/ 552910 h 1288878"/>
              <a:gd name="connsiteX108" fmla="*/ 967655 w 1537795"/>
              <a:gd name="connsiteY108" fmla="*/ 63510 h 1288878"/>
              <a:gd name="connsiteX109" fmla="*/ 961397 w 1537795"/>
              <a:gd name="connsiteY109" fmla="*/ 44831 h 1288878"/>
              <a:gd name="connsiteX110" fmla="*/ 945125 w 1537795"/>
              <a:gd name="connsiteY110" fmla="*/ 37359 h 1288878"/>
              <a:gd name="connsiteX111" fmla="*/ 728597 w 1537795"/>
              <a:gd name="connsiteY111" fmla="*/ 37359 h 1288878"/>
              <a:gd name="connsiteX112" fmla="*/ 728597 w 1537795"/>
              <a:gd name="connsiteY112" fmla="*/ 443324 h 1288878"/>
              <a:gd name="connsiteX113" fmla="*/ 811203 w 1537795"/>
              <a:gd name="connsiteY113" fmla="*/ 443324 h 1288878"/>
              <a:gd name="connsiteX114" fmla="*/ 811203 w 1537795"/>
              <a:gd name="connsiteY114" fmla="*/ 37359 h 1288878"/>
              <a:gd name="connsiteX115" fmla="*/ 594673 w 1537795"/>
              <a:gd name="connsiteY115" fmla="*/ 37359 h 1288878"/>
              <a:gd name="connsiteX116" fmla="*/ 577151 w 1537795"/>
              <a:gd name="connsiteY116" fmla="*/ 44831 h 1288878"/>
              <a:gd name="connsiteX117" fmla="*/ 572145 w 1537795"/>
              <a:gd name="connsiteY117" fmla="*/ 63510 h 1288878"/>
              <a:gd name="connsiteX118" fmla="*/ 637229 w 1537795"/>
              <a:gd name="connsiteY118" fmla="*/ 552910 h 1288878"/>
              <a:gd name="connsiteX119" fmla="*/ 661009 w 1537795"/>
              <a:gd name="connsiteY119" fmla="*/ 592759 h 1288878"/>
              <a:gd name="connsiteX120" fmla="*/ 661009 w 1537795"/>
              <a:gd name="connsiteY120" fmla="*/ 504344 h 1288878"/>
              <a:gd name="connsiteX121" fmla="*/ 689797 w 1537795"/>
              <a:gd name="connsiteY121" fmla="*/ 453287 h 1288878"/>
              <a:gd name="connsiteX122" fmla="*/ 689797 w 1537795"/>
              <a:gd name="connsiteY122" fmla="*/ 37359 h 1288878"/>
              <a:gd name="connsiteX123" fmla="*/ 1082905 w 1537795"/>
              <a:gd name="connsiteY123" fmla="*/ 1250 h 1288878"/>
              <a:gd name="connsiteX124" fmla="*/ 1102783 w 1537795"/>
              <a:gd name="connsiteY124" fmla="*/ 17495 h 1288878"/>
              <a:gd name="connsiteX125" fmla="*/ 1123903 w 1537795"/>
              <a:gd name="connsiteY125" fmla="*/ 169945 h 1288878"/>
              <a:gd name="connsiteX126" fmla="*/ 1147509 w 1537795"/>
              <a:gd name="connsiteY126" fmla="*/ 211181 h 1288878"/>
              <a:gd name="connsiteX127" fmla="*/ 1147509 w 1537795"/>
              <a:gd name="connsiteY127" fmla="*/ 122460 h 1288878"/>
              <a:gd name="connsiteX128" fmla="*/ 1176083 w 1537795"/>
              <a:gd name="connsiteY128" fmla="*/ 71227 h 1288878"/>
              <a:gd name="connsiteX129" fmla="*/ 1176083 w 1537795"/>
              <a:gd name="connsiteY129" fmla="*/ 19994 h 1288878"/>
              <a:gd name="connsiteX130" fmla="*/ 1194719 w 1537795"/>
              <a:gd name="connsiteY130" fmla="*/ 1250 h 1288878"/>
              <a:gd name="connsiteX131" fmla="*/ 1213355 w 1537795"/>
              <a:gd name="connsiteY131" fmla="*/ 19994 h 1288878"/>
              <a:gd name="connsiteX132" fmla="*/ 1213355 w 1537795"/>
              <a:gd name="connsiteY132" fmla="*/ 61230 h 1288878"/>
              <a:gd name="connsiteX133" fmla="*/ 1296595 w 1537795"/>
              <a:gd name="connsiteY133" fmla="*/ 61230 h 1288878"/>
              <a:gd name="connsiteX134" fmla="*/ 1296595 w 1537795"/>
              <a:gd name="connsiteY134" fmla="*/ 19994 h 1288878"/>
              <a:gd name="connsiteX135" fmla="*/ 1315231 w 1537795"/>
              <a:gd name="connsiteY135" fmla="*/ 1250 h 1288878"/>
              <a:gd name="connsiteX136" fmla="*/ 1333867 w 1537795"/>
              <a:gd name="connsiteY136" fmla="*/ 19994 h 1288878"/>
              <a:gd name="connsiteX137" fmla="*/ 1333867 w 1537795"/>
              <a:gd name="connsiteY137" fmla="*/ 71227 h 1288878"/>
              <a:gd name="connsiteX138" fmla="*/ 1362443 w 1537795"/>
              <a:gd name="connsiteY138" fmla="*/ 122460 h 1288878"/>
              <a:gd name="connsiteX139" fmla="*/ 1362443 w 1537795"/>
              <a:gd name="connsiteY139" fmla="*/ 211181 h 1288878"/>
              <a:gd name="connsiteX140" fmla="*/ 1386049 w 1537795"/>
              <a:gd name="connsiteY140" fmla="*/ 169945 h 1288878"/>
              <a:gd name="connsiteX141" fmla="*/ 1405927 w 1537795"/>
              <a:gd name="connsiteY141" fmla="*/ 17495 h 1288878"/>
              <a:gd name="connsiteX142" fmla="*/ 1427047 w 1537795"/>
              <a:gd name="connsiteY142" fmla="*/ 1250 h 1288878"/>
              <a:gd name="connsiteX143" fmla="*/ 1444441 w 1537795"/>
              <a:gd name="connsiteY143" fmla="*/ 22493 h 1288878"/>
              <a:gd name="connsiteX144" fmla="*/ 1423319 w 1537795"/>
              <a:gd name="connsiteY144" fmla="*/ 176193 h 1288878"/>
              <a:gd name="connsiteX145" fmla="*/ 1362443 w 1537795"/>
              <a:gd name="connsiteY145" fmla="*/ 253667 h 1288878"/>
              <a:gd name="connsiteX146" fmla="*/ 1362443 w 1537795"/>
              <a:gd name="connsiteY146" fmla="*/ 341139 h 1288878"/>
              <a:gd name="connsiteX147" fmla="*/ 1301565 w 1537795"/>
              <a:gd name="connsiteY147" fmla="*/ 402369 h 1288878"/>
              <a:gd name="connsiteX148" fmla="*/ 1299081 w 1537795"/>
              <a:gd name="connsiteY148" fmla="*/ 402369 h 1288878"/>
              <a:gd name="connsiteX149" fmla="*/ 1358715 w 1537795"/>
              <a:gd name="connsiteY149" fmla="*/ 514832 h 1288878"/>
              <a:gd name="connsiteX150" fmla="*/ 1361201 w 1537795"/>
              <a:gd name="connsiteY150" fmla="*/ 517331 h 1288878"/>
              <a:gd name="connsiteX151" fmla="*/ 1504075 w 1537795"/>
              <a:gd name="connsiteY151" fmla="*/ 542323 h 1288878"/>
              <a:gd name="connsiteX152" fmla="*/ 1536377 w 1537795"/>
              <a:gd name="connsiteY152" fmla="*/ 569814 h 1288878"/>
              <a:gd name="connsiteX153" fmla="*/ 1526439 w 1537795"/>
              <a:gd name="connsiteY153" fmla="*/ 611051 h 1288878"/>
              <a:gd name="connsiteX154" fmla="*/ 1425805 w 1537795"/>
              <a:gd name="connsiteY154" fmla="*/ 716016 h 1288878"/>
              <a:gd name="connsiteX155" fmla="*/ 1424563 w 1537795"/>
              <a:gd name="connsiteY155" fmla="*/ 718515 h 1288878"/>
              <a:gd name="connsiteX156" fmla="*/ 1445683 w 1537795"/>
              <a:gd name="connsiteY156" fmla="*/ 862219 h 1288878"/>
              <a:gd name="connsiteX157" fmla="*/ 1428289 w 1537795"/>
              <a:gd name="connsiteY157" fmla="*/ 900956 h 1288878"/>
              <a:gd name="connsiteX158" fmla="*/ 1404683 w 1537795"/>
              <a:gd name="connsiteY158" fmla="*/ 908453 h 1288878"/>
              <a:gd name="connsiteX159" fmla="*/ 1386049 w 1537795"/>
              <a:gd name="connsiteY159" fmla="*/ 904705 h 1288878"/>
              <a:gd name="connsiteX160" fmla="*/ 1256839 w 1537795"/>
              <a:gd name="connsiteY160" fmla="*/ 840975 h 1288878"/>
              <a:gd name="connsiteX161" fmla="*/ 1253113 w 1537795"/>
              <a:gd name="connsiteY161" fmla="*/ 840975 h 1288878"/>
              <a:gd name="connsiteX162" fmla="*/ 1123903 w 1537795"/>
              <a:gd name="connsiteY162" fmla="*/ 904705 h 1288878"/>
              <a:gd name="connsiteX163" fmla="*/ 1081663 w 1537795"/>
              <a:gd name="connsiteY163" fmla="*/ 900956 h 1288878"/>
              <a:gd name="connsiteX164" fmla="*/ 1065511 w 1537795"/>
              <a:gd name="connsiteY164" fmla="*/ 862219 h 1288878"/>
              <a:gd name="connsiteX165" fmla="*/ 1085389 w 1537795"/>
              <a:gd name="connsiteY165" fmla="*/ 718515 h 1288878"/>
              <a:gd name="connsiteX166" fmla="*/ 1084147 w 1537795"/>
              <a:gd name="connsiteY166" fmla="*/ 716016 h 1288878"/>
              <a:gd name="connsiteX167" fmla="*/ 983513 w 1537795"/>
              <a:gd name="connsiteY167" fmla="*/ 611051 h 1288878"/>
              <a:gd name="connsiteX168" fmla="*/ 973575 w 1537795"/>
              <a:gd name="connsiteY168" fmla="*/ 569814 h 1288878"/>
              <a:gd name="connsiteX169" fmla="*/ 1005877 w 1537795"/>
              <a:gd name="connsiteY169" fmla="*/ 542323 h 1288878"/>
              <a:gd name="connsiteX170" fmla="*/ 1148751 w 1537795"/>
              <a:gd name="connsiteY170" fmla="*/ 517331 h 1288878"/>
              <a:gd name="connsiteX171" fmla="*/ 1151237 w 1537795"/>
              <a:gd name="connsiteY171" fmla="*/ 514832 h 1288878"/>
              <a:gd name="connsiteX172" fmla="*/ 1210871 w 1537795"/>
              <a:gd name="connsiteY172" fmla="*/ 402369 h 1288878"/>
              <a:gd name="connsiteX173" fmla="*/ 1208387 w 1537795"/>
              <a:gd name="connsiteY173" fmla="*/ 402369 h 1288878"/>
              <a:gd name="connsiteX174" fmla="*/ 1147509 w 1537795"/>
              <a:gd name="connsiteY174" fmla="*/ 341139 h 1288878"/>
              <a:gd name="connsiteX175" fmla="*/ 1147509 w 1537795"/>
              <a:gd name="connsiteY175" fmla="*/ 253667 h 1288878"/>
              <a:gd name="connsiteX176" fmla="*/ 1086631 w 1537795"/>
              <a:gd name="connsiteY176" fmla="*/ 176193 h 1288878"/>
              <a:gd name="connsiteX177" fmla="*/ 1065511 w 1537795"/>
              <a:gd name="connsiteY177" fmla="*/ 22493 h 1288878"/>
              <a:gd name="connsiteX178" fmla="*/ 1082905 w 1537795"/>
              <a:gd name="connsiteY178" fmla="*/ 1250 h 1288878"/>
              <a:gd name="connsiteX179" fmla="*/ 111097 w 1537795"/>
              <a:gd name="connsiteY179" fmla="*/ 1250 h 1288878"/>
              <a:gd name="connsiteX180" fmla="*/ 132375 w 1537795"/>
              <a:gd name="connsiteY180" fmla="*/ 17495 h 1288878"/>
              <a:gd name="connsiteX181" fmla="*/ 152401 w 1537795"/>
              <a:gd name="connsiteY181" fmla="*/ 169945 h 1288878"/>
              <a:gd name="connsiteX182" fmla="*/ 176181 w 1537795"/>
              <a:gd name="connsiteY182" fmla="*/ 211181 h 1288878"/>
              <a:gd name="connsiteX183" fmla="*/ 176181 w 1537795"/>
              <a:gd name="connsiteY183" fmla="*/ 122460 h 1288878"/>
              <a:gd name="connsiteX184" fmla="*/ 204967 w 1537795"/>
              <a:gd name="connsiteY184" fmla="*/ 71227 h 1288878"/>
              <a:gd name="connsiteX185" fmla="*/ 204967 w 1537795"/>
              <a:gd name="connsiteY185" fmla="*/ 19994 h 1288878"/>
              <a:gd name="connsiteX186" fmla="*/ 223743 w 1537795"/>
              <a:gd name="connsiteY186" fmla="*/ 1250 h 1288878"/>
              <a:gd name="connsiteX187" fmla="*/ 243767 w 1537795"/>
              <a:gd name="connsiteY187" fmla="*/ 19994 h 1288878"/>
              <a:gd name="connsiteX188" fmla="*/ 243767 w 1537795"/>
              <a:gd name="connsiteY188" fmla="*/ 61230 h 1288878"/>
              <a:gd name="connsiteX189" fmla="*/ 326375 w 1537795"/>
              <a:gd name="connsiteY189" fmla="*/ 61230 h 1288878"/>
              <a:gd name="connsiteX190" fmla="*/ 326375 w 1537795"/>
              <a:gd name="connsiteY190" fmla="*/ 19994 h 1288878"/>
              <a:gd name="connsiteX191" fmla="*/ 345149 w 1537795"/>
              <a:gd name="connsiteY191" fmla="*/ 1250 h 1288878"/>
              <a:gd name="connsiteX192" fmla="*/ 365175 w 1537795"/>
              <a:gd name="connsiteY192" fmla="*/ 19994 h 1288878"/>
              <a:gd name="connsiteX193" fmla="*/ 365175 w 1537795"/>
              <a:gd name="connsiteY193" fmla="*/ 71227 h 1288878"/>
              <a:gd name="connsiteX194" fmla="*/ 393961 w 1537795"/>
              <a:gd name="connsiteY194" fmla="*/ 122460 h 1288878"/>
              <a:gd name="connsiteX195" fmla="*/ 393961 w 1537795"/>
              <a:gd name="connsiteY195" fmla="*/ 211181 h 1288878"/>
              <a:gd name="connsiteX196" fmla="*/ 416491 w 1537795"/>
              <a:gd name="connsiteY196" fmla="*/ 169945 h 1288878"/>
              <a:gd name="connsiteX197" fmla="*/ 437769 w 1537795"/>
              <a:gd name="connsiteY197" fmla="*/ 17495 h 1288878"/>
              <a:gd name="connsiteX198" fmla="*/ 459045 w 1537795"/>
              <a:gd name="connsiteY198" fmla="*/ 1250 h 1288878"/>
              <a:gd name="connsiteX199" fmla="*/ 475317 w 1537795"/>
              <a:gd name="connsiteY199" fmla="*/ 22493 h 1288878"/>
              <a:gd name="connsiteX200" fmla="*/ 454039 w 1537795"/>
              <a:gd name="connsiteY200" fmla="*/ 176193 h 1288878"/>
              <a:gd name="connsiteX201" fmla="*/ 393961 w 1537795"/>
              <a:gd name="connsiteY201" fmla="*/ 253667 h 1288878"/>
              <a:gd name="connsiteX202" fmla="*/ 393961 w 1537795"/>
              <a:gd name="connsiteY202" fmla="*/ 341139 h 1288878"/>
              <a:gd name="connsiteX203" fmla="*/ 331381 w 1537795"/>
              <a:gd name="connsiteY203" fmla="*/ 402369 h 1288878"/>
              <a:gd name="connsiteX204" fmla="*/ 330129 w 1537795"/>
              <a:gd name="connsiteY204" fmla="*/ 402369 h 1288878"/>
              <a:gd name="connsiteX205" fmla="*/ 388955 w 1537795"/>
              <a:gd name="connsiteY205" fmla="*/ 514832 h 1288878"/>
              <a:gd name="connsiteX206" fmla="*/ 391459 w 1537795"/>
              <a:gd name="connsiteY206" fmla="*/ 517331 h 1288878"/>
              <a:gd name="connsiteX207" fmla="*/ 535393 w 1537795"/>
              <a:gd name="connsiteY207" fmla="*/ 542323 h 1288878"/>
              <a:gd name="connsiteX208" fmla="*/ 567935 w 1537795"/>
              <a:gd name="connsiteY208" fmla="*/ 569814 h 1288878"/>
              <a:gd name="connsiteX209" fmla="*/ 559175 w 1537795"/>
              <a:gd name="connsiteY209" fmla="*/ 611051 h 1288878"/>
              <a:gd name="connsiteX210" fmla="*/ 456543 w 1537795"/>
              <a:gd name="connsiteY210" fmla="*/ 716016 h 1288878"/>
              <a:gd name="connsiteX211" fmla="*/ 456543 w 1537795"/>
              <a:gd name="connsiteY211" fmla="*/ 718515 h 1288878"/>
              <a:gd name="connsiteX212" fmla="*/ 476569 w 1537795"/>
              <a:gd name="connsiteY212" fmla="*/ 862219 h 1288878"/>
              <a:gd name="connsiteX213" fmla="*/ 460297 w 1537795"/>
              <a:gd name="connsiteY213" fmla="*/ 900956 h 1288878"/>
              <a:gd name="connsiteX214" fmla="*/ 435265 w 1537795"/>
              <a:gd name="connsiteY214" fmla="*/ 908453 h 1288878"/>
              <a:gd name="connsiteX215" fmla="*/ 416491 w 1537795"/>
              <a:gd name="connsiteY215" fmla="*/ 904705 h 1288878"/>
              <a:gd name="connsiteX216" fmla="*/ 286323 w 1537795"/>
              <a:gd name="connsiteY216" fmla="*/ 840975 h 1288878"/>
              <a:gd name="connsiteX217" fmla="*/ 282567 w 1537795"/>
              <a:gd name="connsiteY217" fmla="*/ 840975 h 1288878"/>
              <a:gd name="connsiteX218" fmla="*/ 152401 w 1537795"/>
              <a:gd name="connsiteY218" fmla="*/ 904705 h 1288878"/>
              <a:gd name="connsiteX219" fmla="*/ 109845 w 1537795"/>
              <a:gd name="connsiteY219" fmla="*/ 900956 h 1288878"/>
              <a:gd name="connsiteX220" fmla="*/ 93575 w 1537795"/>
              <a:gd name="connsiteY220" fmla="*/ 862219 h 1288878"/>
              <a:gd name="connsiteX221" fmla="*/ 113601 w 1537795"/>
              <a:gd name="connsiteY221" fmla="*/ 718515 h 1288878"/>
              <a:gd name="connsiteX222" fmla="*/ 113601 w 1537795"/>
              <a:gd name="connsiteY222" fmla="*/ 716016 h 1288878"/>
              <a:gd name="connsiteX223" fmla="*/ 10967 w 1537795"/>
              <a:gd name="connsiteY223" fmla="*/ 611051 h 1288878"/>
              <a:gd name="connsiteX224" fmla="*/ 2207 w 1537795"/>
              <a:gd name="connsiteY224" fmla="*/ 569814 h 1288878"/>
              <a:gd name="connsiteX225" fmla="*/ 34749 w 1537795"/>
              <a:gd name="connsiteY225" fmla="*/ 542323 h 1288878"/>
              <a:gd name="connsiteX226" fmla="*/ 177433 w 1537795"/>
              <a:gd name="connsiteY226" fmla="*/ 517331 h 1288878"/>
              <a:gd name="connsiteX227" fmla="*/ 179935 w 1537795"/>
              <a:gd name="connsiteY227" fmla="*/ 514832 h 1288878"/>
              <a:gd name="connsiteX228" fmla="*/ 240013 w 1537795"/>
              <a:gd name="connsiteY228" fmla="*/ 402369 h 1288878"/>
              <a:gd name="connsiteX229" fmla="*/ 237509 w 1537795"/>
              <a:gd name="connsiteY229" fmla="*/ 402369 h 1288878"/>
              <a:gd name="connsiteX230" fmla="*/ 176181 w 1537795"/>
              <a:gd name="connsiteY230" fmla="*/ 341139 h 1288878"/>
              <a:gd name="connsiteX231" fmla="*/ 176181 w 1537795"/>
              <a:gd name="connsiteY231" fmla="*/ 253667 h 1288878"/>
              <a:gd name="connsiteX232" fmla="*/ 114851 w 1537795"/>
              <a:gd name="connsiteY232" fmla="*/ 176193 h 1288878"/>
              <a:gd name="connsiteX233" fmla="*/ 94825 w 1537795"/>
              <a:gd name="connsiteY233" fmla="*/ 22493 h 1288878"/>
              <a:gd name="connsiteX234" fmla="*/ 111097 w 1537795"/>
              <a:gd name="connsiteY234" fmla="*/ 1250 h 1288878"/>
              <a:gd name="connsiteX235" fmla="*/ 594673 w 1537795"/>
              <a:gd name="connsiteY235" fmla="*/ 0 h 1288878"/>
              <a:gd name="connsiteX236" fmla="*/ 945125 w 1537795"/>
              <a:gd name="connsiteY236" fmla="*/ 0 h 1288878"/>
              <a:gd name="connsiteX237" fmla="*/ 990183 w 1537795"/>
              <a:gd name="connsiteY237" fmla="*/ 19925 h 1288878"/>
              <a:gd name="connsiteX238" fmla="*/ 1005203 w 1537795"/>
              <a:gd name="connsiteY238" fmla="*/ 68491 h 1288878"/>
              <a:gd name="connsiteX239" fmla="*/ 938867 w 1537795"/>
              <a:gd name="connsiteY239" fmla="*/ 557891 h 1288878"/>
              <a:gd name="connsiteX240" fmla="*/ 877539 w 1537795"/>
              <a:gd name="connsiteY240" fmla="*/ 635099 h 1288878"/>
              <a:gd name="connsiteX241" fmla="*/ 877539 w 1537795"/>
              <a:gd name="connsiteY241" fmla="*/ 722270 h 1288878"/>
              <a:gd name="connsiteX242" fmla="*/ 816209 w 1537795"/>
              <a:gd name="connsiteY242" fmla="*/ 783289 h 1288878"/>
              <a:gd name="connsiteX243" fmla="*/ 814957 w 1537795"/>
              <a:gd name="connsiteY243" fmla="*/ 783289 h 1288878"/>
              <a:gd name="connsiteX244" fmla="*/ 873783 w 1537795"/>
              <a:gd name="connsiteY244" fmla="*/ 894120 h 1288878"/>
              <a:gd name="connsiteX245" fmla="*/ 876287 w 1537795"/>
              <a:gd name="connsiteY245" fmla="*/ 896611 h 1288878"/>
              <a:gd name="connsiteX246" fmla="*/ 1020223 w 1537795"/>
              <a:gd name="connsiteY246" fmla="*/ 921516 h 1288878"/>
              <a:gd name="connsiteX247" fmla="*/ 1052765 w 1537795"/>
              <a:gd name="connsiteY247" fmla="*/ 950158 h 1288878"/>
              <a:gd name="connsiteX248" fmla="*/ 1042751 w 1537795"/>
              <a:gd name="connsiteY248" fmla="*/ 990008 h 1288878"/>
              <a:gd name="connsiteX249" fmla="*/ 941371 w 1537795"/>
              <a:gd name="connsiteY249" fmla="*/ 1094612 h 1288878"/>
              <a:gd name="connsiteX250" fmla="*/ 940119 w 1537795"/>
              <a:gd name="connsiteY250" fmla="*/ 1098348 h 1288878"/>
              <a:gd name="connsiteX251" fmla="*/ 961397 w 1537795"/>
              <a:gd name="connsiteY251" fmla="*/ 1241556 h 1288878"/>
              <a:gd name="connsiteX252" fmla="*/ 945125 w 1537795"/>
              <a:gd name="connsiteY252" fmla="*/ 1280161 h 1288878"/>
              <a:gd name="connsiteX253" fmla="*/ 901319 w 1537795"/>
              <a:gd name="connsiteY253" fmla="*/ 1283896 h 1288878"/>
              <a:gd name="connsiteX254" fmla="*/ 771151 w 1537795"/>
              <a:gd name="connsiteY254" fmla="*/ 1220387 h 1288878"/>
              <a:gd name="connsiteX255" fmla="*/ 767397 w 1537795"/>
              <a:gd name="connsiteY255" fmla="*/ 1220387 h 1288878"/>
              <a:gd name="connsiteX256" fmla="*/ 637229 w 1537795"/>
              <a:gd name="connsiteY256" fmla="*/ 1283896 h 1288878"/>
              <a:gd name="connsiteX257" fmla="*/ 619707 w 1537795"/>
              <a:gd name="connsiteY257" fmla="*/ 1288878 h 1288878"/>
              <a:gd name="connsiteX258" fmla="*/ 594673 w 1537795"/>
              <a:gd name="connsiteY258" fmla="*/ 1280161 h 1288878"/>
              <a:gd name="connsiteX259" fmla="*/ 578403 w 1537795"/>
              <a:gd name="connsiteY259" fmla="*/ 1241556 h 1288878"/>
              <a:gd name="connsiteX260" fmla="*/ 598429 w 1537795"/>
              <a:gd name="connsiteY260" fmla="*/ 1098348 h 1288878"/>
              <a:gd name="connsiteX261" fmla="*/ 598429 w 1537795"/>
              <a:gd name="connsiteY261" fmla="*/ 1094612 h 1288878"/>
              <a:gd name="connsiteX262" fmla="*/ 495797 w 1537795"/>
              <a:gd name="connsiteY262" fmla="*/ 990008 h 1288878"/>
              <a:gd name="connsiteX263" fmla="*/ 487035 w 1537795"/>
              <a:gd name="connsiteY263" fmla="*/ 950158 h 1288878"/>
              <a:gd name="connsiteX264" fmla="*/ 519577 w 1537795"/>
              <a:gd name="connsiteY264" fmla="*/ 921516 h 1288878"/>
              <a:gd name="connsiteX265" fmla="*/ 662261 w 1537795"/>
              <a:gd name="connsiteY265" fmla="*/ 896611 h 1288878"/>
              <a:gd name="connsiteX266" fmla="*/ 664765 w 1537795"/>
              <a:gd name="connsiteY266" fmla="*/ 894120 h 1288878"/>
              <a:gd name="connsiteX267" fmla="*/ 723591 w 1537795"/>
              <a:gd name="connsiteY267" fmla="*/ 783289 h 1288878"/>
              <a:gd name="connsiteX268" fmla="*/ 722339 w 1537795"/>
              <a:gd name="connsiteY268" fmla="*/ 783289 h 1288878"/>
              <a:gd name="connsiteX269" fmla="*/ 661009 w 1537795"/>
              <a:gd name="connsiteY269" fmla="*/ 722270 h 1288878"/>
              <a:gd name="connsiteX270" fmla="*/ 661009 w 1537795"/>
              <a:gd name="connsiteY270" fmla="*/ 635099 h 1288878"/>
              <a:gd name="connsiteX271" fmla="*/ 599681 w 1537795"/>
              <a:gd name="connsiteY271" fmla="*/ 557891 h 1288878"/>
              <a:gd name="connsiteX272" fmla="*/ 534597 w 1537795"/>
              <a:gd name="connsiteY272" fmla="*/ 68491 h 1288878"/>
              <a:gd name="connsiteX273" fmla="*/ 548365 w 1537795"/>
              <a:gd name="connsiteY273" fmla="*/ 19925 h 1288878"/>
              <a:gd name="connsiteX274" fmla="*/ 594673 w 1537795"/>
              <a:gd name="connsiteY274" fmla="*/ 0 h 1288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</a:cxnLst>
            <a:rect l="l" t="t" r="r" b="b"/>
            <a:pathLst>
              <a:path w="1537795" h="1288878">
                <a:moveTo>
                  <a:pt x="768649" y="783289"/>
                </a:moveTo>
                <a:cubicBezTo>
                  <a:pt x="767397" y="783289"/>
                  <a:pt x="767397" y="784534"/>
                  <a:pt x="766145" y="785780"/>
                </a:cubicBezTo>
                <a:lnTo>
                  <a:pt x="698557" y="911554"/>
                </a:lnTo>
                <a:cubicBezTo>
                  <a:pt x="692299" y="924007"/>
                  <a:pt x="681035" y="931479"/>
                  <a:pt x="668519" y="933969"/>
                </a:cubicBezTo>
                <a:lnTo>
                  <a:pt x="524583" y="958875"/>
                </a:lnTo>
                <a:cubicBezTo>
                  <a:pt x="523331" y="958875"/>
                  <a:pt x="523331" y="958875"/>
                  <a:pt x="523331" y="961366"/>
                </a:cubicBezTo>
                <a:cubicBezTo>
                  <a:pt x="522081" y="962611"/>
                  <a:pt x="523331" y="963856"/>
                  <a:pt x="523331" y="965102"/>
                </a:cubicBezTo>
                <a:lnTo>
                  <a:pt x="624713" y="1068461"/>
                </a:lnTo>
                <a:cubicBezTo>
                  <a:pt x="633473" y="1077178"/>
                  <a:pt x="637229" y="1090876"/>
                  <a:pt x="635977" y="1103329"/>
                </a:cubicBezTo>
                <a:lnTo>
                  <a:pt x="615951" y="1246538"/>
                </a:lnTo>
                <a:cubicBezTo>
                  <a:pt x="615951" y="1247783"/>
                  <a:pt x="615951" y="1249028"/>
                  <a:pt x="617203" y="1250274"/>
                </a:cubicBezTo>
                <a:cubicBezTo>
                  <a:pt x="617203" y="1250274"/>
                  <a:pt x="619707" y="1250274"/>
                  <a:pt x="620957" y="1250274"/>
                </a:cubicBezTo>
                <a:lnTo>
                  <a:pt x="751125" y="1186764"/>
                </a:lnTo>
                <a:cubicBezTo>
                  <a:pt x="762391" y="1180537"/>
                  <a:pt x="776157" y="1180537"/>
                  <a:pt x="787423" y="1186764"/>
                </a:cubicBezTo>
                <a:lnTo>
                  <a:pt x="918841" y="1250274"/>
                </a:lnTo>
                <a:cubicBezTo>
                  <a:pt x="920093" y="1250274"/>
                  <a:pt x="921345" y="1250274"/>
                  <a:pt x="922597" y="1250274"/>
                </a:cubicBezTo>
                <a:cubicBezTo>
                  <a:pt x="923849" y="1249028"/>
                  <a:pt x="923849" y="1247783"/>
                  <a:pt x="923849" y="1246538"/>
                </a:cubicBezTo>
                <a:lnTo>
                  <a:pt x="902571" y="1103329"/>
                </a:lnTo>
                <a:cubicBezTo>
                  <a:pt x="901319" y="1090876"/>
                  <a:pt x="905075" y="1077178"/>
                  <a:pt x="913835" y="1068461"/>
                </a:cubicBezTo>
                <a:lnTo>
                  <a:pt x="1016467" y="965102"/>
                </a:lnTo>
                <a:cubicBezTo>
                  <a:pt x="1016467" y="963856"/>
                  <a:pt x="1016467" y="962611"/>
                  <a:pt x="1016467" y="961366"/>
                </a:cubicBezTo>
                <a:cubicBezTo>
                  <a:pt x="1016467" y="958875"/>
                  <a:pt x="1015217" y="958875"/>
                  <a:pt x="1012713" y="958875"/>
                </a:cubicBezTo>
                <a:lnTo>
                  <a:pt x="870029" y="933969"/>
                </a:lnTo>
                <a:cubicBezTo>
                  <a:pt x="857513" y="931479"/>
                  <a:pt x="846249" y="924007"/>
                  <a:pt x="839991" y="911554"/>
                </a:cubicBezTo>
                <a:lnTo>
                  <a:pt x="772403" y="785780"/>
                </a:lnTo>
                <a:cubicBezTo>
                  <a:pt x="771151" y="784534"/>
                  <a:pt x="771151" y="783289"/>
                  <a:pt x="768649" y="783289"/>
                </a:cubicBezTo>
                <a:close/>
                <a:moveTo>
                  <a:pt x="722339" y="481928"/>
                </a:moveTo>
                <a:cubicBezTo>
                  <a:pt x="709823" y="481928"/>
                  <a:pt x="698557" y="491891"/>
                  <a:pt x="698557" y="504344"/>
                </a:cubicBezTo>
                <a:lnTo>
                  <a:pt x="698557" y="722270"/>
                </a:lnTo>
                <a:cubicBezTo>
                  <a:pt x="698557" y="734723"/>
                  <a:pt x="709823" y="745930"/>
                  <a:pt x="722339" y="745930"/>
                </a:cubicBezTo>
                <a:lnTo>
                  <a:pt x="816209" y="745930"/>
                </a:lnTo>
                <a:cubicBezTo>
                  <a:pt x="828725" y="745930"/>
                  <a:pt x="839991" y="734723"/>
                  <a:pt x="839991" y="722270"/>
                </a:cubicBezTo>
                <a:lnTo>
                  <a:pt x="839991" y="504344"/>
                </a:lnTo>
                <a:cubicBezTo>
                  <a:pt x="839991" y="491891"/>
                  <a:pt x="828725" y="481928"/>
                  <a:pt x="816209" y="481928"/>
                </a:cubicBezTo>
                <a:close/>
                <a:moveTo>
                  <a:pt x="1251869" y="404868"/>
                </a:moveTo>
                <a:lnTo>
                  <a:pt x="1184781" y="532326"/>
                </a:lnTo>
                <a:cubicBezTo>
                  <a:pt x="1178569" y="543573"/>
                  <a:pt x="1167387" y="552320"/>
                  <a:pt x="1154963" y="554819"/>
                </a:cubicBezTo>
                <a:lnTo>
                  <a:pt x="1012089" y="578561"/>
                </a:lnTo>
                <a:cubicBezTo>
                  <a:pt x="1010845" y="578561"/>
                  <a:pt x="1010845" y="579811"/>
                  <a:pt x="1009603" y="582310"/>
                </a:cubicBezTo>
                <a:cubicBezTo>
                  <a:pt x="1009603" y="583560"/>
                  <a:pt x="1009603" y="583560"/>
                  <a:pt x="1010845" y="584809"/>
                </a:cubicBezTo>
                <a:lnTo>
                  <a:pt x="1111479" y="689775"/>
                </a:lnTo>
                <a:cubicBezTo>
                  <a:pt x="1120177" y="698522"/>
                  <a:pt x="1123903" y="712268"/>
                  <a:pt x="1122661" y="723514"/>
                </a:cubicBezTo>
                <a:lnTo>
                  <a:pt x="1102783" y="867217"/>
                </a:lnTo>
                <a:cubicBezTo>
                  <a:pt x="1102783" y="868467"/>
                  <a:pt x="1102783" y="869716"/>
                  <a:pt x="1104025" y="869716"/>
                </a:cubicBezTo>
                <a:cubicBezTo>
                  <a:pt x="1104025" y="870966"/>
                  <a:pt x="1106511" y="870966"/>
                  <a:pt x="1106511" y="869716"/>
                </a:cubicBezTo>
                <a:lnTo>
                  <a:pt x="1236961" y="807237"/>
                </a:lnTo>
                <a:cubicBezTo>
                  <a:pt x="1243173" y="804737"/>
                  <a:pt x="1248143" y="803488"/>
                  <a:pt x="1254355" y="803488"/>
                </a:cubicBezTo>
                <a:cubicBezTo>
                  <a:pt x="1260567" y="803488"/>
                  <a:pt x="1266779" y="804737"/>
                  <a:pt x="1272991" y="807237"/>
                </a:cubicBezTo>
                <a:lnTo>
                  <a:pt x="1403441" y="869716"/>
                </a:lnTo>
                <a:cubicBezTo>
                  <a:pt x="1403441" y="870966"/>
                  <a:pt x="1404683" y="870966"/>
                  <a:pt x="1405927" y="869716"/>
                </a:cubicBezTo>
                <a:cubicBezTo>
                  <a:pt x="1407169" y="869716"/>
                  <a:pt x="1407169" y="868467"/>
                  <a:pt x="1407169" y="867217"/>
                </a:cubicBezTo>
                <a:lnTo>
                  <a:pt x="1387291" y="723514"/>
                </a:lnTo>
                <a:cubicBezTo>
                  <a:pt x="1386049" y="712268"/>
                  <a:pt x="1389775" y="698522"/>
                  <a:pt x="1398473" y="689775"/>
                </a:cubicBezTo>
                <a:lnTo>
                  <a:pt x="1499105" y="584809"/>
                </a:lnTo>
                <a:cubicBezTo>
                  <a:pt x="1500349" y="583560"/>
                  <a:pt x="1500349" y="583560"/>
                  <a:pt x="1499105" y="582310"/>
                </a:cubicBezTo>
                <a:cubicBezTo>
                  <a:pt x="1499105" y="579811"/>
                  <a:pt x="1499105" y="578561"/>
                  <a:pt x="1497863" y="578561"/>
                </a:cubicBezTo>
                <a:lnTo>
                  <a:pt x="1354989" y="554819"/>
                </a:lnTo>
                <a:cubicBezTo>
                  <a:pt x="1342565" y="552320"/>
                  <a:pt x="1331383" y="543573"/>
                  <a:pt x="1325171" y="532326"/>
                </a:cubicBezTo>
                <a:lnTo>
                  <a:pt x="1258081" y="404868"/>
                </a:lnTo>
                <a:cubicBezTo>
                  <a:pt x="1256839" y="402369"/>
                  <a:pt x="1253113" y="402369"/>
                  <a:pt x="1251869" y="404868"/>
                </a:cubicBezTo>
                <a:close/>
                <a:moveTo>
                  <a:pt x="285071" y="402369"/>
                </a:moveTo>
                <a:cubicBezTo>
                  <a:pt x="283819" y="402369"/>
                  <a:pt x="282567" y="402369"/>
                  <a:pt x="282567" y="404868"/>
                </a:cubicBezTo>
                <a:lnTo>
                  <a:pt x="213729" y="532326"/>
                </a:lnTo>
                <a:cubicBezTo>
                  <a:pt x="207471" y="543573"/>
                  <a:pt x="196207" y="552320"/>
                  <a:pt x="184943" y="554819"/>
                </a:cubicBezTo>
                <a:lnTo>
                  <a:pt x="41007" y="578561"/>
                </a:lnTo>
                <a:cubicBezTo>
                  <a:pt x="39755" y="578561"/>
                  <a:pt x="38503" y="579811"/>
                  <a:pt x="38503" y="582310"/>
                </a:cubicBezTo>
                <a:cubicBezTo>
                  <a:pt x="37251" y="583560"/>
                  <a:pt x="38503" y="583560"/>
                  <a:pt x="38503" y="584809"/>
                </a:cubicBezTo>
                <a:lnTo>
                  <a:pt x="141135" y="689775"/>
                </a:lnTo>
                <a:cubicBezTo>
                  <a:pt x="148645" y="698522"/>
                  <a:pt x="153651" y="712268"/>
                  <a:pt x="151149" y="723514"/>
                </a:cubicBezTo>
                <a:lnTo>
                  <a:pt x="131123" y="867217"/>
                </a:lnTo>
                <a:cubicBezTo>
                  <a:pt x="131123" y="868467"/>
                  <a:pt x="131123" y="869716"/>
                  <a:pt x="132375" y="869716"/>
                </a:cubicBezTo>
                <a:cubicBezTo>
                  <a:pt x="133625" y="870966"/>
                  <a:pt x="134877" y="870966"/>
                  <a:pt x="136129" y="869716"/>
                </a:cubicBezTo>
                <a:lnTo>
                  <a:pt x="266297" y="807237"/>
                </a:lnTo>
                <a:cubicBezTo>
                  <a:pt x="278813" y="800989"/>
                  <a:pt x="291329" y="800989"/>
                  <a:pt x="302593" y="807237"/>
                </a:cubicBezTo>
                <a:lnTo>
                  <a:pt x="434013" y="869716"/>
                </a:lnTo>
                <a:cubicBezTo>
                  <a:pt x="435265" y="870966"/>
                  <a:pt x="436517" y="870966"/>
                  <a:pt x="437769" y="869716"/>
                </a:cubicBezTo>
                <a:cubicBezTo>
                  <a:pt x="439019" y="869716"/>
                  <a:pt x="439019" y="868467"/>
                  <a:pt x="439019" y="867217"/>
                </a:cubicBezTo>
                <a:lnTo>
                  <a:pt x="417743" y="723514"/>
                </a:lnTo>
                <a:cubicBezTo>
                  <a:pt x="416491" y="712268"/>
                  <a:pt x="420245" y="698522"/>
                  <a:pt x="429007" y="689775"/>
                </a:cubicBezTo>
                <a:lnTo>
                  <a:pt x="531639" y="584809"/>
                </a:lnTo>
                <a:cubicBezTo>
                  <a:pt x="531639" y="583560"/>
                  <a:pt x="531639" y="583560"/>
                  <a:pt x="531639" y="582310"/>
                </a:cubicBezTo>
                <a:cubicBezTo>
                  <a:pt x="531639" y="579811"/>
                  <a:pt x="530387" y="578561"/>
                  <a:pt x="529135" y="578561"/>
                </a:cubicBezTo>
                <a:lnTo>
                  <a:pt x="385201" y="554819"/>
                </a:lnTo>
                <a:cubicBezTo>
                  <a:pt x="373935" y="552320"/>
                  <a:pt x="361419" y="543573"/>
                  <a:pt x="355161" y="532326"/>
                </a:cubicBezTo>
                <a:lnTo>
                  <a:pt x="287575" y="404868"/>
                </a:lnTo>
                <a:cubicBezTo>
                  <a:pt x="287575" y="402369"/>
                  <a:pt x="286323" y="402369"/>
                  <a:pt x="285071" y="402369"/>
                </a:cubicBezTo>
                <a:close/>
                <a:moveTo>
                  <a:pt x="1208387" y="98718"/>
                </a:moveTo>
                <a:cubicBezTo>
                  <a:pt x="1195963" y="98718"/>
                  <a:pt x="1184781" y="109964"/>
                  <a:pt x="1184781" y="122460"/>
                </a:cubicBezTo>
                <a:lnTo>
                  <a:pt x="1184781" y="341139"/>
                </a:lnTo>
                <a:cubicBezTo>
                  <a:pt x="1184781" y="353635"/>
                  <a:pt x="1195963" y="364881"/>
                  <a:pt x="1208387" y="364881"/>
                </a:cubicBezTo>
                <a:lnTo>
                  <a:pt x="1301565" y="364881"/>
                </a:lnTo>
                <a:cubicBezTo>
                  <a:pt x="1313989" y="364881"/>
                  <a:pt x="1325171" y="353635"/>
                  <a:pt x="1325171" y="341139"/>
                </a:cubicBezTo>
                <a:lnTo>
                  <a:pt x="1325171" y="122460"/>
                </a:lnTo>
                <a:cubicBezTo>
                  <a:pt x="1325171" y="109964"/>
                  <a:pt x="1313989" y="98718"/>
                  <a:pt x="1301565" y="98718"/>
                </a:cubicBezTo>
                <a:close/>
                <a:moveTo>
                  <a:pt x="237509" y="98718"/>
                </a:moveTo>
                <a:cubicBezTo>
                  <a:pt x="224993" y="98718"/>
                  <a:pt x="214981" y="109964"/>
                  <a:pt x="214981" y="122460"/>
                </a:cubicBezTo>
                <a:lnTo>
                  <a:pt x="214981" y="341139"/>
                </a:lnTo>
                <a:cubicBezTo>
                  <a:pt x="214981" y="353635"/>
                  <a:pt x="224993" y="364881"/>
                  <a:pt x="237509" y="364881"/>
                </a:cubicBezTo>
                <a:lnTo>
                  <a:pt x="285071" y="364881"/>
                </a:lnTo>
                <a:lnTo>
                  <a:pt x="331381" y="364881"/>
                </a:lnTo>
                <a:cubicBezTo>
                  <a:pt x="343897" y="364881"/>
                  <a:pt x="355161" y="353635"/>
                  <a:pt x="355161" y="341139"/>
                </a:cubicBezTo>
                <a:lnTo>
                  <a:pt x="355161" y="122460"/>
                </a:lnTo>
                <a:cubicBezTo>
                  <a:pt x="355161" y="109964"/>
                  <a:pt x="343897" y="98718"/>
                  <a:pt x="331381" y="98718"/>
                </a:cubicBezTo>
                <a:close/>
                <a:moveTo>
                  <a:pt x="850003" y="37359"/>
                </a:moveTo>
                <a:lnTo>
                  <a:pt x="850003" y="453287"/>
                </a:lnTo>
                <a:cubicBezTo>
                  <a:pt x="866275" y="464494"/>
                  <a:pt x="877539" y="483174"/>
                  <a:pt x="877539" y="504344"/>
                </a:cubicBezTo>
                <a:lnTo>
                  <a:pt x="877539" y="592759"/>
                </a:lnTo>
                <a:cubicBezTo>
                  <a:pt x="890055" y="584042"/>
                  <a:pt x="898817" y="569099"/>
                  <a:pt x="901319" y="552910"/>
                </a:cubicBezTo>
                <a:lnTo>
                  <a:pt x="967655" y="63510"/>
                </a:lnTo>
                <a:cubicBezTo>
                  <a:pt x="968907" y="57284"/>
                  <a:pt x="966403" y="51057"/>
                  <a:pt x="961397" y="44831"/>
                </a:cubicBezTo>
                <a:cubicBezTo>
                  <a:pt x="957641" y="41095"/>
                  <a:pt x="951383" y="37359"/>
                  <a:pt x="945125" y="37359"/>
                </a:cubicBezTo>
                <a:close/>
                <a:moveTo>
                  <a:pt x="728597" y="37359"/>
                </a:moveTo>
                <a:lnTo>
                  <a:pt x="728597" y="443324"/>
                </a:lnTo>
                <a:lnTo>
                  <a:pt x="811203" y="443324"/>
                </a:lnTo>
                <a:lnTo>
                  <a:pt x="811203" y="37359"/>
                </a:lnTo>
                <a:close/>
                <a:moveTo>
                  <a:pt x="594673" y="37359"/>
                </a:moveTo>
                <a:cubicBezTo>
                  <a:pt x="588415" y="37359"/>
                  <a:pt x="582157" y="41095"/>
                  <a:pt x="577151" y="44831"/>
                </a:cubicBezTo>
                <a:cubicBezTo>
                  <a:pt x="572145" y="51057"/>
                  <a:pt x="570893" y="57284"/>
                  <a:pt x="572145" y="63510"/>
                </a:cubicBezTo>
                <a:lnTo>
                  <a:pt x="637229" y="552910"/>
                </a:lnTo>
                <a:cubicBezTo>
                  <a:pt x="638481" y="569099"/>
                  <a:pt x="648493" y="584042"/>
                  <a:pt x="661009" y="592759"/>
                </a:cubicBezTo>
                <a:lnTo>
                  <a:pt x="661009" y="504344"/>
                </a:lnTo>
                <a:cubicBezTo>
                  <a:pt x="661009" y="483174"/>
                  <a:pt x="673525" y="464494"/>
                  <a:pt x="689797" y="453287"/>
                </a:cubicBezTo>
                <a:lnTo>
                  <a:pt x="689797" y="37359"/>
                </a:lnTo>
                <a:close/>
                <a:moveTo>
                  <a:pt x="1082905" y="1250"/>
                </a:moveTo>
                <a:cubicBezTo>
                  <a:pt x="1091601" y="0"/>
                  <a:pt x="1102783" y="7498"/>
                  <a:pt x="1102783" y="17495"/>
                </a:cubicBezTo>
                <a:lnTo>
                  <a:pt x="1123903" y="169945"/>
                </a:lnTo>
                <a:cubicBezTo>
                  <a:pt x="1126389" y="187439"/>
                  <a:pt x="1135085" y="202434"/>
                  <a:pt x="1147509" y="211181"/>
                </a:cubicBezTo>
                <a:lnTo>
                  <a:pt x="1147509" y="122460"/>
                </a:lnTo>
                <a:cubicBezTo>
                  <a:pt x="1147509" y="101217"/>
                  <a:pt x="1158691" y="81224"/>
                  <a:pt x="1176083" y="71227"/>
                </a:cubicBezTo>
                <a:lnTo>
                  <a:pt x="1176083" y="19994"/>
                </a:lnTo>
                <a:cubicBezTo>
                  <a:pt x="1176083" y="8747"/>
                  <a:pt x="1184781" y="1250"/>
                  <a:pt x="1194719" y="1250"/>
                </a:cubicBezTo>
                <a:cubicBezTo>
                  <a:pt x="1204659" y="1250"/>
                  <a:pt x="1213355" y="8747"/>
                  <a:pt x="1213355" y="19994"/>
                </a:cubicBezTo>
                <a:lnTo>
                  <a:pt x="1213355" y="61230"/>
                </a:lnTo>
                <a:lnTo>
                  <a:pt x="1296595" y="61230"/>
                </a:lnTo>
                <a:lnTo>
                  <a:pt x="1296595" y="19994"/>
                </a:lnTo>
                <a:cubicBezTo>
                  <a:pt x="1296595" y="8747"/>
                  <a:pt x="1305293" y="1250"/>
                  <a:pt x="1315231" y="1250"/>
                </a:cubicBezTo>
                <a:cubicBezTo>
                  <a:pt x="1325171" y="1250"/>
                  <a:pt x="1333867" y="8747"/>
                  <a:pt x="1333867" y="19994"/>
                </a:cubicBezTo>
                <a:lnTo>
                  <a:pt x="1333867" y="71227"/>
                </a:lnTo>
                <a:cubicBezTo>
                  <a:pt x="1351261" y="81224"/>
                  <a:pt x="1362443" y="101217"/>
                  <a:pt x="1362443" y="122460"/>
                </a:cubicBezTo>
                <a:lnTo>
                  <a:pt x="1362443" y="211181"/>
                </a:lnTo>
                <a:cubicBezTo>
                  <a:pt x="1374867" y="202434"/>
                  <a:pt x="1383563" y="187439"/>
                  <a:pt x="1386049" y="169945"/>
                </a:cubicBezTo>
                <a:lnTo>
                  <a:pt x="1405927" y="17495"/>
                </a:lnTo>
                <a:cubicBezTo>
                  <a:pt x="1407169" y="7498"/>
                  <a:pt x="1417107" y="0"/>
                  <a:pt x="1427047" y="1250"/>
                </a:cubicBezTo>
                <a:cubicBezTo>
                  <a:pt x="1438229" y="2499"/>
                  <a:pt x="1445683" y="12496"/>
                  <a:pt x="1444441" y="22493"/>
                </a:cubicBezTo>
                <a:lnTo>
                  <a:pt x="1423319" y="176193"/>
                </a:lnTo>
                <a:cubicBezTo>
                  <a:pt x="1419593" y="211181"/>
                  <a:pt x="1395987" y="241171"/>
                  <a:pt x="1362443" y="253667"/>
                </a:cubicBezTo>
                <a:lnTo>
                  <a:pt x="1362443" y="341139"/>
                </a:lnTo>
                <a:cubicBezTo>
                  <a:pt x="1362443" y="374878"/>
                  <a:pt x="1335111" y="402369"/>
                  <a:pt x="1301565" y="402369"/>
                </a:cubicBezTo>
                <a:lnTo>
                  <a:pt x="1299081" y="402369"/>
                </a:lnTo>
                <a:lnTo>
                  <a:pt x="1358715" y="514832"/>
                </a:lnTo>
                <a:cubicBezTo>
                  <a:pt x="1358715" y="516082"/>
                  <a:pt x="1361201" y="517331"/>
                  <a:pt x="1361201" y="517331"/>
                </a:cubicBezTo>
                <a:lnTo>
                  <a:pt x="1504075" y="542323"/>
                </a:lnTo>
                <a:cubicBezTo>
                  <a:pt x="1518983" y="543573"/>
                  <a:pt x="1531407" y="556069"/>
                  <a:pt x="1536377" y="569814"/>
                </a:cubicBezTo>
                <a:cubicBezTo>
                  <a:pt x="1540105" y="584809"/>
                  <a:pt x="1536377" y="601054"/>
                  <a:pt x="1526439" y="611051"/>
                </a:cubicBezTo>
                <a:lnTo>
                  <a:pt x="1425805" y="716016"/>
                </a:lnTo>
                <a:cubicBezTo>
                  <a:pt x="1424563" y="717266"/>
                  <a:pt x="1424563" y="717266"/>
                  <a:pt x="1424563" y="718515"/>
                </a:cubicBezTo>
                <a:lnTo>
                  <a:pt x="1445683" y="862219"/>
                </a:lnTo>
                <a:cubicBezTo>
                  <a:pt x="1446925" y="877214"/>
                  <a:pt x="1440713" y="890959"/>
                  <a:pt x="1428289" y="900956"/>
                </a:cubicBezTo>
                <a:cubicBezTo>
                  <a:pt x="1420835" y="905954"/>
                  <a:pt x="1413381" y="908453"/>
                  <a:pt x="1404683" y="908453"/>
                </a:cubicBezTo>
                <a:cubicBezTo>
                  <a:pt x="1397229" y="908453"/>
                  <a:pt x="1391017" y="907204"/>
                  <a:pt x="1386049" y="904705"/>
                </a:cubicBezTo>
                <a:lnTo>
                  <a:pt x="1256839" y="840975"/>
                </a:lnTo>
                <a:cubicBezTo>
                  <a:pt x="1255597" y="840975"/>
                  <a:pt x="1254355" y="840975"/>
                  <a:pt x="1253113" y="840975"/>
                </a:cubicBezTo>
                <a:lnTo>
                  <a:pt x="1123903" y="904705"/>
                </a:lnTo>
                <a:cubicBezTo>
                  <a:pt x="1110237" y="910953"/>
                  <a:pt x="1094087" y="909703"/>
                  <a:pt x="1081663" y="900956"/>
                </a:cubicBezTo>
                <a:cubicBezTo>
                  <a:pt x="1069239" y="890959"/>
                  <a:pt x="1063027" y="877214"/>
                  <a:pt x="1065511" y="862219"/>
                </a:cubicBezTo>
                <a:lnTo>
                  <a:pt x="1085389" y="718515"/>
                </a:lnTo>
                <a:cubicBezTo>
                  <a:pt x="1085389" y="717266"/>
                  <a:pt x="1084147" y="717266"/>
                  <a:pt x="1084147" y="716016"/>
                </a:cubicBezTo>
                <a:lnTo>
                  <a:pt x="983513" y="611051"/>
                </a:lnTo>
                <a:cubicBezTo>
                  <a:pt x="973575" y="601054"/>
                  <a:pt x="969847" y="584809"/>
                  <a:pt x="973575" y="569814"/>
                </a:cubicBezTo>
                <a:cubicBezTo>
                  <a:pt x="978543" y="556069"/>
                  <a:pt x="990967" y="543573"/>
                  <a:pt x="1005877" y="542323"/>
                </a:cubicBezTo>
                <a:lnTo>
                  <a:pt x="1148751" y="517331"/>
                </a:lnTo>
                <a:cubicBezTo>
                  <a:pt x="1148751" y="517331"/>
                  <a:pt x="1149993" y="516082"/>
                  <a:pt x="1151237" y="514832"/>
                </a:cubicBezTo>
                <a:lnTo>
                  <a:pt x="1210871" y="402369"/>
                </a:lnTo>
                <a:lnTo>
                  <a:pt x="1208387" y="402369"/>
                </a:lnTo>
                <a:cubicBezTo>
                  <a:pt x="1174841" y="402369"/>
                  <a:pt x="1147509" y="374878"/>
                  <a:pt x="1147509" y="341139"/>
                </a:cubicBezTo>
                <a:lnTo>
                  <a:pt x="1147509" y="253667"/>
                </a:lnTo>
                <a:cubicBezTo>
                  <a:pt x="1113965" y="241171"/>
                  <a:pt x="1090359" y="211181"/>
                  <a:pt x="1086631" y="176193"/>
                </a:cubicBezTo>
                <a:lnTo>
                  <a:pt x="1065511" y="22493"/>
                </a:lnTo>
                <a:cubicBezTo>
                  <a:pt x="1064269" y="12496"/>
                  <a:pt x="1071723" y="2499"/>
                  <a:pt x="1082905" y="1250"/>
                </a:cubicBezTo>
                <a:close/>
                <a:moveTo>
                  <a:pt x="111097" y="1250"/>
                </a:moveTo>
                <a:cubicBezTo>
                  <a:pt x="121109" y="0"/>
                  <a:pt x="131123" y="7498"/>
                  <a:pt x="132375" y="17495"/>
                </a:cubicBezTo>
                <a:lnTo>
                  <a:pt x="152401" y="169945"/>
                </a:lnTo>
                <a:cubicBezTo>
                  <a:pt x="154903" y="187439"/>
                  <a:pt x="163665" y="202434"/>
                  <a:pt x="176181" y="211181"/>
                </a:cubicBezTo>
                <a:lnTo>
                  <a:pt x="176181" y="122460"/>
                </a:lnTo>
                <a:cubicBezTo>
                  <a:pt x="176181" y="101217"/>
                  <a:pt x="187445" y="81224"/>
                  <a:pt x="204967" y="71227"/>
                </a:cubicBezTo>
                <a:lnTo>
                  <a:pt x="204967" y="19994"/>
                </a:lnTo>
                <a:cubicBezTo>
                  <a:pt x="204967" y="8747"/>
                  <a:pt x="213729" y="1250"/>
                  <a:pt x="223743" y="1250"/>
                </a:cubicBezTo>
                <a:cubicBezTo>
                  <a:pt x="235007" y="1250"/>
                  <a:pt x="243767" y="8747"/>
                  <a:pt x="243767" y="19994"/>
                </a:cubicBezTo>
                <a:lnTo>
                  <a:pt x="243767" y="61230"/>
                </a:lnTo>
                <a:lnTo>
                  <a:pt x="326375" y="61230"/>
                </a:lnTo>
                <a:lnTo>
                  <a:pt x="326375" y="19994"/>
                </a:lnTo>
                <a:cubicBezTo>
                  <a:pt x="326375" y="8747"/>
                  <a:pt x="335135" y="1250"/>
                  <a:pt x="345149" y="1250"/>
                </a:cubicBezTo>
                <a:cubicBezTo>
                  <a:pt x="356413" y="1250"/>
                  <a:pt x="365175" y="8747"/>
                  <a:pt x="365175" y="19994"/>
                </a:cubicBezTo>
                <a:lnTo>
                  <a:pt x="365175" y="71227"/>
                </a:lnTo>
                <a:cubicBezTo>
                  <a:pt x="381445" y="81224"/>
                  <a:pt x="393961" y="101217"/>
                  <a:pt x="393961" y="122460"/>
                </a:cubicBezTo>
                <a:lnTo>
                  <a:pt x="393961" y="211181"/>
                </a:lnTo>
                <a:cubicBezTo>
                  <a:pt x="406477" y="202434"/>
                  <a:pt x="415239" y="187439"/>
                  <a:pt x="416491" y="169945"/>
                </a:cubicBezTo>
                <a:lnTo>
                  <a:pt x="437769" y="17495"/>
                </a:lnTo>
                <a:cubicBezTo>
                  <a:pt x="439019" y="7498"/>
                  <a:pt x="447781" y="0"/>
                  <a:pt x="459045" y="1250"/>
                </a:cubicBezTo>
                <a:cubicBezTo>
                  <a:pt x="469059" y="2499"/>
                  <a:pt x="476569" y="12496"/>
                  <a:pt x="475317" y="22493"/>
                </a:cubicBezTo>
                <a:lnTo>
                  <a:pt x="454039" y="176193"/>
                </a:lnTo>
                <a:cubicBezTo>
                  <a:pt x="450285" y="211181"/>
                  <a:pt x="426503" y="241171"/>
                  <a:pt x="393961" y="253667"/>
                </a:cubicBezTo>
                <a:lnTo>
                  <a:pt x="393961" y="341139"/>
                </a:lnTo>
                <a:cubicBezTo>
                  <a:pt x="393961" y="374878"/>
                  <a:pt x="365175" y="402369"/>
                  <a:pt x="331381" y="402369"/>
                </a:cubicBezTo>
                <a:lnTo>
                  <a:pt x="330129" y="402369"/>
                </a:lnTo>
                <a:lnTo>
                  <a:pt x="388955" y="514832"/>
                </a:lnTo>
                <a:cubicBezTo>
                  <a:pt x="390207" y="516082"/>
                  <a:pt x="390207" y="517331"/>
                  <a:pt x="391459" y="517331"/>
                </a:cubicBezTo>
                <a:lnTo>
                  <a:pt x="535393" y="542323"/>
                </a:lnTo>
                <a:cubicBezTo>
                  <a:pt x="550413" y="543573"/>
                  <a:pt x="562929" y="556069"/>
                  <a:pt x="567935" y="569814"/>
                </a:cubicBezTo>
                <a:cubicBezTo>
                  <a:pt x="572943" y="584809"/>
                  <a:pt x="569187" y="601054"/>
                  <a:pt x="559175" y="611051"/>
                </a:cubicBezTo>
                <a:lnTo>
                  <a:pt x="456543" y="716016"/>
                </a:lnTo>
                <a:cubicBezTo>
                  <a:pt x="456543" y="717266"/>
                  <a:pt x="456543" y="717266"/>
                  <a:pt x="456543" y="718515"/>
                </a:cubicBezTo>
                <a:lnTo>
                  <a:pt x="476569" y="862219"/>
                </a:lnTo>
                <a:cubicBezTo>
                  <a:pt x="479071" y="877214"/>
                  <a:pt x="472813" y="890959"/>
                  <a:pt x="460297" y="900956"/>
                </a:cubicBezTo>
                <a:cubicBezTo>
                  <a:pt x="452787" y="905954"/>
                  <a:pt x="444027" y="908453"/>
                  <a:pt x="435265" y="908453"/>
                </a:cubicBezTo>
                <a:cubicBezTo>
                  <a:pt x="429007" y="908453"/>
                  <a:pt x="422749" y="907204"/>
                  <a:pt x="416491" y="904705"/>
                </a:cubicBezTo>
                <a:lnTo>
                  <a:pt x="286323" y="840975"/>
                </a:lnTo>
                <a:cubicBezTo>
                  <a:pt x="285071" y="840975"/>
                  <a:pt x="285071" y="840975"/>
                  <a:pt x="282567" y="840975"/>
                </a:cubicBezTo>
                <a:lnTo>
                  <a:pt x="152401" y="904705"/>
                </a:lnTo>
                <a:cubicBezTo>
                  <a:pt x="138633" y="910953"/>
                  <a:pt x="122361" y="909703"/>
                  <a:pt x="109845" y="900956"/>
                </a:cubicBezTo>
                <a:cubicBezTo>
                  <a:pt x="97329" y="890959"/>
                  <a:pt x="91071" y="877214"/>
                  <a:pt x="93575" y="862219"/>
                </a:cubicBezTo>
                <a:lnTo>
                  <a:pt x="113601" y="718515"/>
                </a:lnTo>
                <a:cubicBezTo>
                  <a:pt x="113601" y="717266"/>
                  <a:pt x="113601" y="717266"/>
                  <a:pt x="113601" y="716016"/>
                </a:cubicBezTo>
                <a:lnTo>
                  <a:pt x="10967" y="611051"/>
                </a:lnTo>
                <a:cubicBezTo>
                  <a:pt x="955" y="601054"/>
                  <a:pt x="-2799" y="584809"/>
                  <a:pt x="2207" y="569814"/>
                </a:cubicBezTo>
                <a:cubicBezTo>
                  <a:pt x="7213" y="556069"/>
                  <a:pt x="18477" y="543573"/>
                  <a:pt x="34749" y="542323"/>
                </a:cubicBezTo>
                <a:lnTo>
                  <a:pt x="177433" y="517331"/>
                </a:lnTo>
                <a:cubicBezTo>
                  <a:pt x="178685" y="517331"/>
                  <a:pt x="179935" y="516082"/>
                  <a:pt x="179935" y="514832"/>
                </a:cubicBezTo>
                <a:lnTo>
                  <a:pt x="240013" y="402369"/>
                </a:lnTo>
                <a:lnTo>
                  <a:pt x="237509" y="402369"/>
                </a:lnTo>
                <a:cubicBezTo>
                  <a:pt x="203717" y="402369"/>
                  <a:pt x="176181" y="374878"/>
                  <a:pt x="176181" y="341139"/>
                </a:cubicBezTo>
                <a:lnTo>
                  <a:pt x="176181" y="253667"/>
                </a:lnTo>
                <a:cubicBezTo>
                  <a:pt x="143639" y="241171"/>
                  <a:pt x="119859" y="211181"/>
                  <a:pt x="114851" y="176193"/>
                </a:cubicBezTo>
                <a:lnTo>
                  <a:pt x="94825" y="22493"/>
                </a:lnTo>
                <a:cubicBezTo>
                  <a:pt x="93575" y="12496"/>
                  <a:pt x="99833" y="2499"/>
                  <a:pt x="111097" y="1250"/>
                </a:cubicBezTo>
                <a:close/>
                <a:moveTo>
                  <a:pt x="594673" y="0"/>
                </a:moveTo>
                <a:lnTo>
                  <a:pt x="945125" y="0"/>
                </a:lnTo>
                <a:cubicBezTo>
                  <a:pt x="962649" y="0"/>
                  <a:pt x="978919" y="7472"/>
                  <a:pt x="990183" y="19925"/>
                </a:cubicBezTo>
                <a:cubicBezTo>
                  <a:pt x="1002701" y="33623"/>
                  <a:pt x="1007707" y="51057"/>
                  <a:pt x="1005203" y="68491"/>
                </a:cubicBezTo>
                <a:lnTo>
                  <a:pt x="938867" y="557891"/>
                </a:lnTo>
                <a:cubicBezTo>
                  <a:pt x="935113" y="594005"/>
                  <a:pt x="910081" y="622646"/>
                  <a:pt x="877539" y="635099"/>
                </a:cubicBezTo>
                <a:lnTo>
                  <a:pt x="877539" y="722270"/>
                </a:lnTo>
                <a:cubicBezTo>
                  <a:pt x="877539" y="757138"/>
                  <a:pt x="850003" y="783289"/>
                  <a:pt x="816209" y="783289"/>
                </a:cubicBezTo>
                <a:lnTo>
                  <a:pt x="814957" y="783289"/>
                </a:lnTo>
                <a:lnTo>
                  <a:pt x="873783" y="894120"/>
                </a:lnTo>
                <a:cubicBezTo>
                  <a:pt x="875035" y="895365"/>
                  <a:pt x="875035" y="896611"/>
                  <a:pt x="876287" y="896611"/>
                </a:cubicBezTo>
                <a:lnTo>
                  <a:pt x="1020223" y="921516"/>
                </a:lnTo>
                <a:cubicBezTo>
                  <a:pt x="1035241" y="924007"/>
                  <a:pt x="1047759" y="935215"/>
                  <a:pt x="1052765" y="950158"/>
                </a:cubicBezTo>
                <a:cubicBezTo>
                  <a:pt x="1056519" y="963856"/>
                  <a:pt x="1054017" y="980045"/>
                  <a:pt x="1042751" y="990008"/>
                </a:cubicBezTo>
                <a:lnTo>
                  <a:pt x="941371" y="1094612"/>
                </a:lnTo>
                <a:cubicBezTo>
                  <a:pt x="940119" y="1095857"/>
                  <a:pt x="940119" y="1095857"/>
                  <a:pt x="940119" y="1098348"/>
                </a:cubicBezTo>
                <a:lnTo>
                  <a:pt x="961397" y="1241556"/>
                </a:lnTo>
                <a:cubicBezTo>
                  <a:pt x="962649" y="1256500"/>
                  <a:pt x="956391" y="1271444"/>
                  <a:pt x="945125" y="1280161"/>
                </a:cubicBezTo>
                <a:cubicBezTo>
                  <a:pt x="931357" y="1288878"/>
                  <a:pt x="915087" y="1290123"/>
                  <a:pt x="901319" y="1283896"/>
                </a:cubicBezTo>
                <a:lnTo>
                  <a:pt x="771151" y="1220387"/>
                </a:lnTo>
                <a:cubicBezTo>
                  <a:pt x="769899" y="1220387"/>
                  <a:pt x="768649" y="1220387"/>
                  <a:pt x="767397" y="1220387"/>
                </a:cubicBezTo>
                <a:lnTo>
                  <a:pt x="637229" y="1283896"/>
                </a:lnTo>
                <a:cubicBezTo>
                  <a:pt x="630971" y="1287632"/>
                  <a:pt x="624713" y="1288878"/>
                  <a:pt x="619707" y="1288878"/>
                </a:cubicBezTo>
                <a:cubicBezTo>
                  <a:pt x="609693" y="1288878"/>
                  <a:pt x="602183" y="1285142"/>
                  <a:pt x="594673" y="1280161"/>
                </a:cubicBezTo>
                <a:cubicBezTo>
                  <a:pt x="582157" y="1271444"/>
                  <a:pt x="575899" y="1256500"/>
                  <a:pt x="578403" y="1241556"/>
                </a:cubicBezTo>
                <a:lnTo>
                  <a:pt x="598429" y="1098348"/>
                </a:lnTo>
                <a:cubicBezTo>
                  <a:pt x="598429" y="1095857"/>
                  <a:pt x="598429" y="1095857"/>
                  <a:pt x="598429" y="1094612"/>
                </a:cubicBezTo>
                <a:lnTo>
                  <a:pt x="495797" y="990008"/>
                </a:lnTo>
                <a:cubicBezTo>
                  <a:pt x="485783" y="980045"/>
                  <a:pt x="480777" y="963856"/>
                  <a:pt x="487035" y="950158"/>
                </a:cubicBezTo>
                <a:cubicBezTo>
                  <a:pt x="492041" y="935215"/>
                  <a:pt x="503307" y="924007"/>
                  <a:pt x="519577" y="921516"/>
                </a:cubicBezTo>
                <a:lnTo>
                  <a:pt x="662261" y="896611"/>
                </a:lnTo>
                <a:cubicBezTo>
                  <a:pt x="663513" y="896611"/>
                  <a:pt x="664765" y="895365"/>
                  <a:pt x="664765" y="894120"/>
                </a:cubicBezTo>
                <a:lnTo>
                  <a:pt x="723591" y="783289"/>
                </a:lnTo>
                <a:lnTo>
                  <a:pt x="722339" y="783289"/>
                </a:lnTo>
                <a:cubicBezTo>
                  <a:pt x="688545" y="783289"/>
                  <a:pt x="661009" y="757138"/>
                  <a:pt x="661009" y="722270"/>
                </a:cubicBezTo>
                <a:lnTo>
                  <a:pt x="661009" y="635099"/>
                </a:lnTo>
                <a:cubicBezTo>
                  <a:pt x="628467" y="623892"/>
                  <a:pt x="604687" y="594005"/>
                  <a:pt x="599681" y="557891"/>
                </a:cubicBezTo>
                <a:lnTo>
                  <a:pt x="534597" y="68491"/>
                </a:lnTo>
                <a:cubicBezTo>
                  <a:pt x="532093" y="51057"/>
                  <a:pt x="537099" y="33623"/>
                  <a:pt x="548365" y="19925"/>
                </a:cubicBezTo>
                <a:cubicBezTo>
                  <a:pt x="559629" y="7472"/>
                  <a:pt x="577151" y="0"/>
                  <a:pt x="5946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36CFE-2386-3D49-A8EE-A6C650EDACFD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6FFA71-D931-1645-A034-B5F641B7610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0A0062-30DE-DA45-9F20-955043205834}"/>
              </a:ext>
            </a:extLst>
          </p:cNvPr>
          <p:cNvSpPr txBox="1"/>
          <p:nvPr/>
        </p:nvSpPr>
        <p:spPr>
          <a:xfrm>
            <a:off x="1926296" y="10513253"/>
            <a:ext cx="650591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 TRANSPARENCY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C1B49E-B62D-A246-8119-2D250BF182B9}"/>
              </a:ext>
            </a:extLst>
          </p:cNvPr>
          <p:cNvSpPr txBox="1"/>
          <p:nvPr/>
        </p:nvSpPr>
        <p:spPr>
          <a:xfrm>
            <a:off x="1926296" y="11155995"/>
            <a:ext cx="650592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1C26E-0BD9-854E-A823-128E912E1C6F}"/>
              </a:ext>
            </a:extLst>
          </p:cNvPr>
          <p:cNvSpPr txBox="1"/>
          <p:nvPr/>
        </p:nvSpPr>
        <p:spPr>
          <a:xfrm>
            <a:off x="8935866" y="10513253"/>
            <a:ext cx="650591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STRENGTHEN TRUST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5217E-A627-3A4B-B879-FD9A8193077B}"/>
              </a:ext>
            </a:extLst>
          </p:cNvPr>
          <p:cNvSpPr txBox="1"/>
          <p:nvPr/>
        </p:nvSpPr>
        <p:spPr>
          <a:xfrm>
            <a:off x="8935866" y="11155995"/>
            <a:ext cx="650592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28D783-C14F-D74C-B531-6D8764A07D22}"/>
              </a:ext>
            </a:extLst>
          </p:cNvPr>
          <p:cNvSpPr txBox="1"/>
          <p:nvPr/>
        </p:nvSpPr>
        <p:spPr>
          <a:xfrm>
            <a:off x="15945436" y="10513253"/>
            <a:ext cx="650591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INCREASE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0060EB-E3C5-7744-9A75-4E4B6EC7F17F}"/>
              </a:ext>
            </a:extLst>
          </p:cNvPr>
          <p:cNvSpPr txBox="1"/>
          <p:nvPr/>
        </p:nvSpPr>
        <p:spPr>
          <a:xfrm>
            <a:off x="15945436" y="11155995"/>
            <a:ext cx="6505920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67416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73E700F7-22E2-014E-B4C8-B47A8F7E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208" y="4324718"/>
            <a:ext cx="3659798" cy="2643186"/>
          </a:xfrm>
          <a:custGeom>
            <a:avLst/>
            <a:gdLst>
              <a:gd name="T0" fmla="*/ 2937 w 2938"/>
              <a:gd name="T1" fmla="*/ 0 h 2121"/>
              <a:gd name="T2" fmla="*/ 0 w 2938"/>
              <a:gd name="T3" fmla="*/ 0 h 2121"/>
              <a:gd name="T4" fmla="*/ 0 w 2938"/>
              <a:gd name="T5" fmla="*/ 2120 h 2121"/>
              <a:gd name="T6" fmla="*/ 2937 w 2938"/>
              <a:gd name="T7" fmla="*/ 2120 h 2121"/>
              <a:gd name="T8" fmla="*/ 2937 w 2938"/>
              <a:gd name="T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2121">
                <a:moveTo>
                  <a:pt x="2937" y="0"/>
                </a:moveTo>
                <a:lnTo>
                  <a:pt x="0" y="0"/>
                </a:lnTo>
                <a:lnTo>
                  <a:pt x="0" y="2120"/>
                </a:lnTo>
                <a:lnTo>
                  <a:pt x="2937" y="2120"/>
                </a:lnTo>
                <a:lnTo>
                  <a:pt x="293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617C2CF3-E658-A14D-8CB1-F83399736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208" y="6967904"/>
            <a:ext cx="3659798" cy="1401276"/>
          </a:xfrm>
          <a:custGeom>
            <a:avLst/>
            <a:gdLst>
              <a:gd name="T0" fmla="*/ 1468 w 2938"/>
              <a:gd name="T1" fmla="*/ 1122 h 1123"/>
              <a:gd name="T2" fmla="*/ 2937 w 2938"/>
              <a:gd name="T3" fmla="*/ 177 h 1123"/>
              <a:gd name="T4" fmla="*/ 2937 w 2938"/>
              <a:gd name="T5" fmla="*/ 0 h 1123"/>
              <a:gd name="T6" fmla="*/ 0 w 2938"/>
              <a:gd name="T7" fmla="*/ 0 h 1123"/>
              <a:gd name="T8" fmla="*/ 0 w 2938"/>
              <a:gd name="T9" fmla="*/ 177 h 1123"/>
              <a:gd name="T10" fmla="*/ 1468 w 2938"/>
              <a:gd name="T11" fmla="*/ 112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8" h="1123">
                <a:moveTo>
                  <a:pt x="1468" y="1122"/>
                </a:moveTo>
                <a:lnTo>
                  <a:pt x="2937" y="177"/>
                </a:lnTo>
                <a:lnTo>
                  <a:pt x="2937" y="0"/>
                </a:lnTo>
                <a:lnTo>
                  <a:pt x="0" y="0"/>
                </a:lnTo>
                <a:lnTo>
                  <a:pt x="0" y="177"/>
                </a:lnTo>
                <a:lnTo>
                  <a:pt x="1468" y="1122"/>
                </a:lnTo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3" name="Freeform 512">
            <a:extLst>
              <a:ext uri="{FF2B5EF4-FFF2-40B4-BE49-F238E27FC236}">
                <a16:creationId xmlns:a16="http://schemas.microsoft.com/office/drawing/2014/main" id="{A34B9F3D-26C2-9841-9B9A-8413DAD40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218" y="5039093"/>
            <a:ext cx="1400023" cy="1213190"/>
          </a:xfrm>
          <a:custGeom>
            <a:avLst/>
            <a:gdLst>
              <a:gd name="connsiteX0" fmla="*/ 411642 w 1400023"/>
              <a:gd name="connsiteY0" fmla="*/ 809675 h 1213190"/>
              <a:gd name="connsiteX1" fmla="*/ 425380 w 1400023"/>
              <a:gd name="connsiteY1" fmla="*/ 815324 h 1213190"/>
              <a:gd name="connsiteX2" fmla="*/ 425380 w 1400023"/>
              <a:gd name="connsiteY2" fmla="*/ 842939 h 1213190"/>
              <a:gd name="connsiteX3" fmla="*/ 260523 w 1400023"/>
              <a:gd name="connsiteY3" fmla="*/ 1008633 h 1213190"/>
              <a:gd name="connsiteX4" fmla="*/ 309231 w 1400023"/>
              <a:gd name="connsiteY4" fmla="*/ 1016164 h 1213190"/>
              <a:gd name="connsiteX5" fmla="*/ 325467 w 1400023"/>
              <a:gd name="connsiteY5" fmla="*/ 1037504 h 1213190"/>
              <a:gd name="connsiteX6" fmla="*/ 306733 w 1400023"/>
              <a:gd name="connsiteY6" fmla="*/ 1053822 h 1213190"/>
              <a:gd name="connsiteX7" fmla="*/ 302986 w 1400023"/>
              <a:gd name="connsiteY7" fmla="*/ 1053822 h 1213190"/>
              <a:gd name="connsiteX8" fmla="*/ 215562 w 1400023"/>
              <a:gd name="connsiteY8" fmla="*/ 1041269 h 1213190"/>
              <a:gd name="connsiteX9" fmla="*/ 199326 w 1400023"/>
              <a:gd name="connsiteY9" fmla="*/ 1026206 h 1213190"/>
              <a:gd name="connsiteX10" fmla="*/ 188086 w 1400023"/>
              <a:gd name="connsiteY10" fmla="*/ 937083 h 1213190"/>
              <a:gd name="connsiteX11" fmla="*/ 204322 w 1400023"/>
              <a:gd name="connsiteY11" fmla="*/ 914489 h 1213190"/>
              <a:gd name="connsiteX12" fmla="*/ 226803 w 1400023"/>
              <a:gd name="connsiteY12" fmla="*/ 932062 h 1213190"/>
              <a:gd name="connsiteX13" fmla="*/ 233047 w 1400023"/>
              <a:gd name="connsiteY13" fmla="*/ 981017 h 1213190"/>
              <a:gd name="connsiteX14" fmla="*/ 397904 w 1400023"/>
              <a:gd name="connsiteY14" fmla="*/ 815324 h 1213190"/>
              <a:gd name="connsiteX15" fmla="*/ 411642 w 1400023"/>
              <a:gd name="connsiteY15" fmla="*/ 809675 h 1213190"/>
              <a:gd name="connsiteX16" fmla="*/ 988279 w 1400023"/>
              <a:gd name="connsiteY16" fmla="*/ 809675 h 1213190"/>
              <a:gd name="connsiteX17" fmla="*/ 1001948 w 1400023"/>
              <a:gd name="connsiteY17" fmla="*/ 815324 h 1213190"/>
              <a:gd name="connsiteX18" fmla="*/ 1167219 w 1400023"/>
              <a:gd name="connsiteY18" fmla="*/ 981017 h 1213190"/>
              <a:gd name="connsiteX19" fmla="*/ 1173432 w 1400023"/>
              <a:gd name="connsiteY19" fmla="*/ 932062 h 1213190"/>
              <a:gd name="connsiteX20" fmla="*/ 1194557 w 1400023"/>
              <a:gd name="connsiteY20" fmla="*/ 915744 h 1213190"/>
              <a:gd name="connsiteX21" fmla="*/ 1211954 w 1400023"/>
              <a:gd name="connsiteY21" fmla="*/ 938339 h 1213190"/>
              <a:gd name="connsiteX22" fmla="*/ 1199528 w 1400023"/>
              <a:gd name="connsiteY22" fmla="*/ 1024951 h 1213190"/>
              <a:gd name="connsiteX23" fmla="*/ 1183373 w 1400023"/>
              <a:gd name="connsiteY23" fmla="*/ 1041269 h 1213190"/>
              <a:gd name="connsiteX24" fmla="*/ 1095146 w 1400023"/>
              <a:gd name="connsiteY24" fmla="*/ 1053822 h 1213190"/>
              <a:gd name="connsiteX25" fmla="*/ 1092661 w 1400023"/>
              <a:gd name="connsiteY25" fmla="*/ 1053822 h 1213190"/>
              <a:gd name="connsiteX26" fmla="*/ 1074021 w 1400023"/>
              <a:gd name="connsiteY26" fmla="*/ 1037504 h 1213190"/>
              <a:gd name="connsiteX27" fmla="*/ 1090175 w 1400023"/>
              <a:gd name="connsiteY27" fmla="*/ 1014909 h 1213190"/>
              <a:gd name="connsiteX28" fmla="*/ 1139881 w 1400023"/>
              <a:gd name="connsiteY28" fmla="*/ 1008633 h 1213190"/>
              <a:gd name="connsiteX29" fmla="*/ 974610 w 1400023"/>
              <a:gd name="connsiteY29" fmla="*/ 842939 h 1213190"/>
              <a:gd name="connsiteX30" fmla="*/ 974610 w 1400023"/>
              <a:gd name="connsiteY30" fmla="*/ 815324 h 1213190"/>
              <a:gd name="connsiteX31" fmla="*/ 988279 w 1400023"/>
              <a:gd name="connsiteY31" fmla="*/ 809675 h 1213190"/>
              <a:gd name="connsiteX32" fmla="*/ 1329860 w 1400023"/>
              <a:gd name="connsiteY32" fmla="*/ 448039 h 1213190"/>
              <a:gd name="connsiteX33" fmla="*/ 1343642 w 1400023"/>
              <a:gd name="connsiteY33" fmla="*/ 454978 h 1213190"/>
              <a:gd name="connsiteX34" fmla="*/ 1396264 w 1400023"/>
              <a:gd name="connsiteY34" fmla="*/ 525295 h 1213190"/>
              <a:gd name="connsiteX35" fmla="*/ 1398770 w 1400023"/>
              <a:gd name="connsiteY35" fmla="*/ 530229 h 1213190"/>
              <a:gd name="connsiteX36" fmla="*/ 1398770 w 1400023"/>
              <a:gd name="connsiteY36" fmla="*/ 531463 h 1213190"/>
              <a:gd name="connsiteX37" fmla="*/ 1400023 w 1400023"/>
              <a:gd name="connsiteY37" fmla="*/ 536398 h 1213190"/>
              <a:gd name="connsiteX38" fmla="*/ 1398770 w 1400023"/>
              <a:gd name="connsiteY38" fmla="*/ 541332 h 1213190"/>
              <a:gd name="connsiteX39" fmla="*/ 1398770 w 1400023"/>
              <a:gd name="connsiteY39" fmla="*/ 542566 h 1213190"/>
              <a:gd name="connsiteX40" fmla="*/ 1396264 w 1400023"/>
              <a:gd name="connsiteY40" fmla="*/ 547500 h 1213190"/>
              <a:gd name="connsiteX41" fmla="*/ 1396264 w 1400023"/>
              <a:gd name="connsiteY41" fmla="*/ 548734 h 1213190"/>
              <a:gd name="connsiteX42" fmla="*/ 1342389 w 1400023"/>
              <a:gd name="connsiteY42" fmla="*/ 617817 h 1213190"/>
              <a:gd name="connsiteX43" fmla="*/ 1326101 w 1400023"/>
              <a:gd name="connsiteY43" fmla="*/ 625219 h 1213190"/>
              <a:gd name="connsiteX44" fmla="*/ 1314825 w 1400023"/>
              <a:gd name="connsiteY44" fmla="*/ 621518 h 1213190"/>
              <a:gd name="connsiteX45" fmla="*/ 1311066 w 1400023"/>
              <a:gd name="connsiteY45" fmla="*/ 595612 h 1213190"/>
              <a:gd name="connsiteX46" fmla="*/ 1341136 w 1400023"/>
              <a:gd name="connsiteY46" fmla="*/ 556136 h 1213190"/>
              <a:gd name="connsiteX47" fmla="*/ 1106842 w 1400023"/>
              <a:gd name="connsiteY47" fmla="*/ 556136 h 1213190"/>
              <a:gd name="connsiteX48" fmla="*/ 1088048 w 1400023"/>
              <a:gd name="connsiteY48" fmla="*/ 536398 h 1213190"/>
              <a:gd name="connsiteX49" fmla="*/ 1106842 w 1400023"/>
              <a:gd name="connsiteY49" fmla="*/ 517893 h 1213190"/>
              <a:gd name="connsiteX50" fmla="*/ 1341136 w 1400023"/>
              <a:gd name="connsiteY50" fmla="*/ 517893 h 1213190"/>
              <a:gd name="connsiteX51" fmla="*/ 1311066 w 1400023"/>
              <a:gd name="connsiteY51" fmla="*/ 478417 h 1213190"/>
              <a:gd name="connsiteX52" fmla="*/ 1316078 w 1400023"/>
              <a:gd name="connsiteY52" fmla="*/ 451277 h 1213190"/>
              <a:gd name="connsiteX53" fmla="*/ 1329860 w 1400023"/>
              <a:gd name="connsiteY53" fmla="*/ 448039 h 1213190"/>
              <a:gd name="connsiteX54" fmla="*/ 71416 w 1400023"/>
              <a:gd name="connsiteY54" fmla="*/ 448039 h 1213190"/>
              <a:gd name="connsiteX55" fmla="*/ 85198 w 1400023"/>
              <a:gd name="connsiteY55" fmla="*/ 451277 h 1213190"/>
              <a:gd name="connsiteX56" fmla="*/ 88957 w 1400023"/>
              <a:gd name="connsiteY56" fmla="*/ 478417 h 1213190"/>
              <a:gd name="connsiteX57" fmla="*/ 58887 w 1400023"/>
              <a:gd name="connsiteY57" fmla="*/ 517893 h 1213190"/>
              <a:gd name="connsiteX58" fmla="*/ 293182 w 1400023"/>
              <a:gd name="connsiteY58" fmla="*/ 517893 h 1213190"/>
              <a:gd name="connsiteX59" fmla="*/ 311975 w 1400023"/>
              <a:gd name="connsiteY59" fmla="*/ 536398 h 1213190"/>
              <a:gd name="connsiteX60" fmla="*/ 293182 w 1400023"/>
              <a:gd name="connsiteY60" fmla="*/ 556136 h 1213190"/>
              <a:gd name="connsiteX61" fmla="*/ 58887 w 1400023"/>
              <a:gd name="connsiteY61" fmla="*/ 556136 h 1213190"/>
              <a:gd name="connsiteX62" fmla="*/ 88957 w 1400023"/>
              <a:gd name="connsiteY62" fmla="*/ 595612 h 1213190"/>
              <a:gd name="connsiteX63" fmla="*/ 85198 w 1400023"/>
              <a:gd name="connsiteY63" fmla="*/ 621518 h 1213190"/>
              <a:gd name="connsiteX64" fmla="*/ 72669 w 1400023"/>
              <a:gd name="connsiteY64" fmla="*/ 625219 h 1213190"/>
              <a:gd name="connsiteX65" fmla="*/ 57634 w 1400023"/>
              <a:gd name="connsiteY65" fmla="*/ 617817 h 1213190"/>
              <a:gd name="connsiteX66" fmla="*/ 5011 w 1400023"/>
              <a:gd name="connsiteY66" fmla="*/ 548734 h 1213190"/>
              <a:gd name="connsiteX67" fmla="*/ 3758 w 1400023"/>
              <a:gd name="connsiteY67" fmla="*/ 548734 h 1213190"/>
              <a:gd name="connsiteX68" fmla="*/ 1253 w 1400023"/>
              <a:gd name="connsiteY68" fmla="*/ 543799 h 1213190"/>
              <a:gd name="connsiteX69" fmla="*/ 1253 w 1400023"/>
              <a:gd name="connsiteY69" fmla="*/ 542566 h 1213190"/>
              <a:gd name="connsiteX70" fmla="*/ 0 w 1400023"/>
              <a:gd name="connsiteY70" fmla="*/ 536398 h 1213190"/>
              <a:gd name="connsiteX71" fmla="*/ 1253 w 1400023"/>
              <a:gd name="connsiteY71" fmla="*/ 531463 h 1213190"/>
              <a:gd name="connsiteX72" fmla="*/ 3758 w 1400023"/>
              <a:gd name="connsiteY72" fmla="*/ 525295 h 1213190"/>
              <a:gd name="connsiteX73" fmla="*/ 5011 w 1400023"/>
              <a:gd name="connsiteY73" fmla="*/ 525295 h 1213190"/>
              <a:gd name="connsiteX74" fmla="*/ 57634 w 1400023"/>
              <a:gd name="connsiteY74" fmla="*/ 454978 h 1213190"/>
              <a:gd name="connsiteX75" fmla="*/ 71416 w 1400023"/>
              <a:gd name="connsiteY75" fmla="*/ 448039 h 1213190"/>
              <a:gd name="connsiteX76" fmla="*/ 636694 w 1400023"/>
              <a:gd name="connsiteY76" fmla="*/ 331112 h 1213190"/>
              <a:gd name="connsiteX77" fmla="*/ 536121 w 1400023"/>
              <a:gd name="connsiteY77" fmla="*/ 344817 h 1213190"/>
              <a:gd name="connsiteX78" fmla="*/ 492664 w 1400023"/>
              <a:gd name="connsiteY78" fmla="*/ 356030 h 1213190"/>
              <a:gd name="connsiteX79" fmla="*/ 461623 w 1400023"/>
              <a:gd name="connsiteY79" fmla="*/ 402127 h 1213190"/>
              <a:gd name="connsiteX80" fmla="*/ 461623 w 1400023"/>
              <a:gd name="connsiteY80" fmla="*/ 598975 h 1213190"/>
              <a:gd name="connsiteX81" fmla="*/ 477764 w 1400023"/>
              <a:gd name="connsiteY81" fmla="*/ 637597 h 1213190"/>
              <a:gd name="connsiteX82" fmla="*/ 528672 w 1400023"/>
              <a:gd name="connsiteY82" fmla="*/ 687432 h 1213190"/>
              <a:gd name="connsiteX83" fmla="*/ 493906 w 1400023"/>
              <a:gd name="connsiteY83" fmla="*/ 445733 h 1213190"/>
              <a:gd name="connsiteX84" fmla="*/ 510047 w 1400023"/>
              <a:gd name="connsiteY84" fmla="*/ 423307 h 1213190"/>
              <a:gd name="connsiteX85" fmla="*/ 532397 w 1400023"/>
              <a:gd name="connsiteY85" fmla="*/ 439503 h 1213190"/>
              <a:gd name="connsiteX86" fmla="*/ 573371 w 1400023"/>
              <a:gd name="connsiteY86" fmla="*/ 722316 h 1213190"/>
              <a:gd name="connsiteX87" fmla="*/ 825424 w 1400023"/>
              <a:gd name="connsiteY87" fmla="*/ 722316 h 1213190"/>
              <a:gd name="connsiteX88" fmla="*/ 867639 w 1400023"/>
              <a:gd name="connsiteY88" fmla="*/ 435766 h 1213190"/>
              <a:gd name="connsiteX89" fmla="*/ 889989 w 1400023"/>
              <a:gd name="connsiteY89" fmla="*/ 419569 h 1213190"/>
              <a:gd name="connsiteX90" fmla="*/ 906130 w 1400023"/>
              <a:gd name="connsiteY90" fmla="*/ 441995 h 1213190"/>
              <a:gd name="connsiteX91" fmla="*/ 870123 w 1400023"/>
              <a:gd name="connsiteY91" fmla="*/ 687432 h 1213190"/>
              <a:gd name="connsiteX92" fmla="*/ 922271 w 1400023"/>
              <a:gd name="connsiteY92" fmla="*/ 637597 h 1213190"/>
              <a:gd name="connsiteX93" fmla="*/ 937171 w 1400023"/>
              <a:gd name="connsiteY93" fmla="*/ 598975 h 1213190"/>
              <a:gd name="connsiteX94" fmla="*/ 937171 w 1400023"/>
              <a:gd name="connsiteY94" fmla="*/ 402127 h 1213190"/>
              <a:gd name="connsiteX95" fmla="*/ 906130 w 1400023"/>
              <a:gd name="connsiteY95" fmla="*/ 356030 h 1213190"/>
              <a:gd name="connsiteX96" fmla="*/ 863914 w 1400023"/>
              <a:gd name="connsiteY96" fmla="*/ 344817 h 1213190"/>
              <a:gd name="connsiteX97" fmla="*/ 763342 w 1400023"/>
              <a:gd name="connsiteY97" fmla="*/ 331112 h 1213190"/>
              <a:gd name="connsiteX98" fmla="*/ 760858 w 1400023"/>
              <a:gd name="connsiteY98" fmla="*/ 331112 h 1213190"/>
              <a:gd name="connsiteX99" fmla="*/ 728576 w 1400023"/>
              <a:gd name="connsiteY99" fmla="*/ 367243 h 1213190"/>
              <a:gd name="connsiteX100" fmla="*/ 755892 w 1400023"/>
              <a:gd name="connsiteY100" fmla="*/ 581533 h 1213190"/>
              <a:gd name="connsiteX101" fmla="*/ 744717 w 1400023"/>
              <a:gd name="connsiteY101" fmla="*/ 613925 h 1213190"/>
              <a:gd name="connsiteX102" fmla="*/ 712434 w 1400023"/>
              <a:gd name="connsiteY102" fmla="*/ 645072 h 1213190"/>
              <a:gd name="connsiteX103" fmla="*/ 686360 w 1400023"/>
              <a:gd name="connsiteY103" fmla="*/ 645072 h 1213190"/>
              <a:gd name="connsiteX104" fmla="*/ 654077 w 1400023"/>
              <a:gd name="connsiteY104" fmla="*/ 613925 h 1213190"/>
              <a:gd name="connsiteX105" fmla="*/ 644144 w 1400023"/>
              <a:gd name="connsiteY105" fmla="*/ 581533 h 1213190"/>
              <a:gd name="connsiteX106" fmla="*/ 668977 w 1400023"/>
              <a:gd name="connsiteY106" fmla="*/ 367243 h 1213190"/>
              <a:gd name="connsiteX107" fmla="*/ 637936 w 1400023"/>
              <a:gd name="connsiteY107" fmla="*/ 331112 h 1213190"/>
              <a:gd name="connsiteX108" fmla="*/ 636694 w 1400023"/>
              <a:gd name="connsiteY108" fmla="*/ 291244 h 1213190"/>
              <a:gd name="connsiteX109" fmla="*/ 763342 w 1400023"/>
              <a:gd name="connsiteY109" fmla="*/ 291244 h 1213190"/>
              <a:gd name="connsiteX110" fmla="*/ 873847 w 1400023"/>
              <a:gd name="connsiteY110" fmla="*/ 307441 h 1213190"/>
              <a:gd name="connsiteX111" fmla="*/ 917305 w 1400023"/>
              <a:gd name="connsiteY111" fmla="*/ 319899 h 1213190"/>
              <a:gd name="connsiteX112" fmla="*/ 919788 w 1400023"/>
              <a:gd name="connsiteY112" fmla="*/ 319899 h 1213190"/>
              <a:gd name="connsiteX113" fmla="*/ 976904 w 1400023"/>
              <a:gd name="connsiteY113" fmla="*/ 402127 h 1213190"/>
              <a:gd name="connsiteX114" fmla="*/ 976904 w 1400023"/>
              <a:gd name="connsiteY114" fmla="*/ 598975 h 1213190"/>
              <a:gd name="connsiteX115" fmla="*/ 948346 w 1400023"/>
              <a:gd name="connsiteY115" fmla="*/ 666252 h 1213190"/>
              <a:gd name="connsiteX116" fmla="*/ 861431 w 1400023"/>
              <a:gd name="connsiteY116" fmla="*/ 749726 h 1213190"/>
              <a:gd name="connsiteX117" fmla="*/ 861431 w 1400023"/>
              <a:gd name="connsiteY117" fmla="*/ 1193256 h 1213190"/>
              <a:gd name="connsiteX118" fmla="*/ 842806 w 1400023"/>
              <a:gd name="connsiteY118" fmla="*/ 1213190 h 1213190"/>
              <a:gd name="connsiteX119" fmla="*/ 822940 w 1400023"/>
              <a:gd name="connsiteY119" fmla="*/ 1193256 h 1213190"/>
              <a:gd name="connsiteX120" fmla="*/ 822940 w 1400023"/>
              <a:gd name="connsiteY120" fmla="*/ 760938 h 1213190"/>
              <a:gd name="connsiteX121" fmla="*/ 721126 w 1400023"/>
              <a:gd name="connsiteY121" fmla="*/ 760938 h 1213190"/>
              <a:gd name="connsiteX122" fmla="*/ 721126 w 1400023"/>
              <a:gd name="connsiteY122" fmla="*/ 1193256 h 1213190"/>
              <a:gd name="connsiteX123" fmla="*/ 701260 w 1400023"/>
              <a:gd name="connsiteY123" fmla="*/ 1213190 h 1213190"/>
              <a:gd name="connsiteX124" fmla="*/ 682635 w 1400023"/>
              <a:gd name="connsiteY124" fmla="*/ 1193256 h 1213190"/>
              <a:gd name="connsiteX125" fmla="*/ 682635 w 1400023"/>
              <a:gd name="connsiteY125" fmla="*/ 760938 h 1213190"/>
              <a:gd name="connsiteX126" fmla="*/ 575854 w 1400023"/>
              <a:gd name="connsiteY126" fmla="*/ 760938 h 1213190"/>
              <a:gd name="connsiteX127" fmla="*/ 575854 w 1400023"/>
              <a:gd name="connsiteY127" fmla="*/ 1193256 h 1213190"/>
              <a:gd name="connsiteX128" fmla="*/ 555988 w 1400023"/>
              <a:gd name="connsiteY128" fmla="*/ 1213190 h 1213190"/>
              <a:gd name="connsiteX129" fmla="*/ 537363 w 1400023"/>
              <a:gd name="connsiteY129" fmla="*/ 1193256 h 1213190"/>
              <a:gd name="connsiteX130" fmla="*/ 537363 w 1400023"/>
              <a:gd name="connsiteY130" fmla="*/ 749726 h 1213190"/>
              <a:gd name="connsiteX131" fmla="*/ 450448 w 1400023"/>
              <a:gd name="connsiteY131" fmla="*/ 666252 h 1213190"/>
              <a:gd name="connsiteX132" fmla="*/ 423132 w 1400023"/>
              <a:gd name="connsiteY132" fmla="*/ 598975 h 1213190"/>
              <a:gd name="connsiteX133" fmla="*/ 423132 w 1400023"/>
              <a:gd name="connsiteY133" fmla="*/ 402127 h 1213190"/>
              <a:gd name="connsiteX134" fmla="*/ 480248 w 1400023"/>
              <a:gd name="connsiteY134" fmla="*/ 319899 h 1213190"/>
              <a:gd name="connsiteX135" fmla="*/ 481489 w 1400023"/>
              <a:gd name="connsiteY135" fmla="*/ 319899 h 1213190"/>
              <a:gd name="connsiteX136" fmla="*/ 524947 w 1400023"/>
              <a:gd name="connsiteY136" fmla="*/ 307441 h 1213190"/>
              <a:gd name="connsiteX137" fmla="*/ 636694 w 1400023"/>
              <a:gd name="connsiteY137" fmla="*/ 291244 h 1213190"/>
              <a:gd name="connsiteX138" fmla="*/ 702125 w 1400023"/>
              <a:gd name="connsiteY138" fmla="*/ 38837 h 1213190"/>
              <a:gd name="connsiteX139" fmla="*/ 621529 w 1400023"/>
              <a:gd name="connsiteY139" fmla="*/ 120268 h 1213190"/>
              <a:gd name="connsiteX140" fmla="*/ 702125 w 1400023"/>
              <a:gd name="connsiteY140" fmla="*/ 201699 h 1213190"/>
              <a:gd name="connsiteX141" fmla="*/ 783980 w 1400023"/>
              <a:gd name="connsiteY141" fmla="*/ 120268 h 1213190"/>
              <a:gd name="connsiteX142" fmla="*/ 702125 w 1400023"/>
              <a:gd name="connsiteY142" fmla="*/ 38837 h 1213190"/>
              <a:gd name="connsiteX143" fmla="*/ 1095146 w 1400023"/>
              <a:gd name="connsiteY143" fmla="*/ 23236 h 1213190"/>
              <a:gd name="connsiteX144" fmla="*/ 1183373 w 1400023"/>
              <a:gd name="connsiteY144" fmla="*/ 35789 h 1213190"/>
              <a:gd name="connsiteX145" fmla="*/ 1199528 w 1400023"/>
              <a:gd name="connsiteY145" fmla="*/ 52107 h 1213190"/>
              <a:gd name="connsiteX146" fmla="*/ 1210711 w 1400023"/>
              <a:gd name="connsiteY146" fmla="*/ 139974 h 1213190"/>
              <a:gd name="connsiteX147" fmla="*/ 1194557 w 1400023"/>
              <a:gd name="connsiteY147" fmla="*/ 162568 h 1213190"/>
              <a:gd name="connsiteX148" fmla="*/ 1192072 w 1400023"/>
              <a:gd name="connsiteY148" fmla="*/ 162568 h 1213190"/>
              <a:gd name="connsiteX149" fmla="*/ 1173432 w 1400023"/>
              <a:gd name="connsiteY149" fmla="*/ 146250 h 1213190"/>
              <a:gd name="connsiteX150" fmla="*/ 1165976 w 1400023"/>
              <a:gd name="connsiteY150" fmla="*/ 96040 h 1213190"/>
              <a:gd name="connsiteX151" fmla="*/ 1001948 w 1400023"/>
              <a:gd name="connsiteY151" fmla="*/ 262987 h 1213190"/>
              <a:gd name="connsiteX152" fmla="*/ 988279 w 1400023"/>
              <a:gd name="connsiteY152" fmla="*/ 268008 h 1213190"/>
              <a:gd name="connsiteX153" fmla="*/ 974610 w 1400023"/>
              <a:gd name="connsiteY153" fmla="*/ 262987 h 1213190"/>
              <a:gd name="connsiteX154" fmla="*/ 974610 w 1400023"/>
              <a:gd name="connsiteY154" fmla="*/ 235372 h 1213190"/>
              <a:gd name="connsiteX155" fmla="*/ 1138638 w 1400023"/>
              <a:gd name="connsiteY155" fmla="*/ 68425 h 1213190"/>
              <a:gd name="connsiteX156" fmla="*/ 1091418 w 1400023"/>
              <a:gd name="connsiteY156" fmla="*/ 62149 h 1213190"/>
              <a:gd name="connsiteX157" fmla="*/ 1074021 w 1400023"/>
              <a:gd name="connsiteY157" fmla="*/ 39555 h 1213190"/>
              <a:gd name="connsiteX158" fmla="*/ 1095146 w 1400023"/>
              <a:gd name="connsiteY158" fmla="*/ 23236 h 1213190"/>
              <a:gd name="connsiteX159" fmla="*/ 304888 w 1400023"/>
              <a:gd name="connsiteY159" fmla="*/ 23230 h 1213190"/>
              <a:gd name="connsiteX160" fmla="*/ 327255 w 1400023"/>
              <a:gd name="connsiteY160" fmla="*/ 40715 h 1213190"/>
              <a:gd name="connsiteX161" fmla="*/ 309858 w 1400023"/>
              <a:gd name="connsiteY161" fmla="*/ 61946 h 1213190"/>
              <a:gd name="connsiteX162" fmla="*/ 260153 w 1400023"/>
              <a:gd name="connsiteY162" fmla="*/ 68191 h 1213190"/>
              <a:gd name="connsiteX163" fmla="*/ 424181 w 1400023"/>
              <a:gd name="connsiteY163" fmla="*/ 234294 h 1213190"/>
              <a:gd name="connsiteX164" fmla="*/ 424181 w 1400023"/>
              <a:gd name="connsiteY164" fmla="*/ 261770 h 1213190"/>
              <a:gd name="connsiteX165" fmla="*/ 410512 w 1400023"/>
              <a:gd name="connsiteY165" fmla="*/ 268014 h 1213190"/>
              <a:gd name="connsiteX166" fmla="*/ 396843 w 1400023"/>
              <a:gd name="connsiteY166" fmla="*/ 261770 h 1213190"/>
              <a:gd name="connsiteX167" fmla="*/ 232815 w 1400023"/>
              <a:gd name="connsiteY167" fmla="*/ 96915 h 1213190"/>
              <a:gd name="connsiteX168" fmla="*/ 226602 w 1400023"/>
              <a:gd name="connsiteY168" fmla="*/ 145622 h 1213190"/>
              <a:gd name="connsiteX169" fmla="*/ 207962 w 1400023"/>
              <a:gd name="connsiteY169" fmla="*/ 161858 h 1213190"/>
              <a:gd name="connsiteX170" fmla="*/ 205477 w 1400023"/>
              <a:gd name="connsiteY170" fmla="*/ 160609 h 1213190"/>
              <a:gd name="connsiteX171" fmla="*/ 188080 w 1400023"/>
              <a:gd name="connsiteY171" fmla="*/ 139378 h 1213190"/>
              <a:gd name="connsiteX172" fmla="*/ 200506 w 1400023"/>
              <a:gd name="connsiteY172" fmla="*/ 51955 h 1213190"/>
              <a:gd name="connsiteX173" fmla="*/ 216661 w 1400023"/>
              <a:gd name="connsiteY173" fmla="*/ 35719 h 1213190"/>
              <a:gd name="connsiteX174" fmla="*/ 702125 w 1400023"/>
              <a:gd name="connsiteY174" fmla="*/ 0 h 1213190"/>
              <a:gd name="connsiteX175" fmla="*/ 823019 w 1400023"/>
              <a:gd name="connsiteY175" fmla="*/ 120268 h 1213190"/>
              <a:gd name="connsiteX176" fmla="*/ 702125 w 1400023"/>
              <a:gd name="connsiteY176" fmla="*/ 240535 h 1213190"/>
              <a:gd name="connsiteX177" fmla="*/ 582490 w 1400023"/>
              <a:gd name="connsiteY177" fmla="*/ 120268 h 1213190"/>
              <a:gd name="connsiteX178" fmla="*/ 702125 w 1400023"/>
              <a:gd name="connsiteY178" fmla="*/ 0 h 121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1400023" h="1213190">
                <a:moveTo>
                  <a:pt x="411642" y="809675"/>
                </a:moveTo>
                <a:cubicBezTo>
                  <a:pt x="416637" y="809675"/>
                  <a:pt x="421633" y="811558"/>
                  <a:pt x="425380" y="815324"/>
                </a:cubicBezTo>
                <a:cubicBezTo>
                  <a:pt x="432873" y="822855"/>
                  <a:pt x="432873" y="835408"/>
                  <a:pt x="425380" y="842939"/>
                </a:cubicBezTo>
                <a:lnTo>
                  <a:pt x="260523" y="1008633"/>
                </a:lnTo>
                <a:lnTo>
                  <a:pt x="309231" y="1016164"/>
                </a:lnTo>
                <a:cubicBezTo>
                  <a:pt x="319222" y="1017420"/>
                  <a:pt x="326716" y="1027462"/>
                  <a:pt x="325467" y="1037504"/>
                </a:cubicBezTo>
                <a:cubicBezTo>
                  <a:pt x="324218" y="1047546"/>
                  <a:pt x="315475" y="1053822"/>
                  <a:pt x="306733" y="1053822"/>
                </a:cubicBezTo>
                <a:cubicBezTo>
                  <a:pt x="305484" y="1053822"/>
                  <a:pt x="305484" y="1053822"/>
                  <a:pt x="302986" y="1053822"/>
                </a:cubicBezTo>
                <a:lnTo>
                  <a:pt x="215562" y="1041269"/>
                </a:lnTo>
                <a:cubicBezTo>
                  <a:pt x="208069" y="1041269"/>
                  <a:pt x="200575" y="1033738"/>
                  <a:pt x="199326" y="1026206"/>
                </a:cubicBezTo>
                <a:lnTo>
                  <a:pt x="188086" y="937083"/>
                </a:lnTo>
                <a:cubicBezTo>
                  <a:pt x="186837" y="925786"/>
                  <a:pt x="193082" y="915744"/>
                  <a:pt x="204322" y="914489"/>
                </a:cubicBezTo>
                <a:cubicBezTo>
                  <a:pt x="214313" y="913234"/>
                  <a:pt x="224305" y="920765"/>
                  <a:pt x="226803" y="932062"/>
                </a:cubicBezTo>
                <a:lnTo>
                  <a:pt x="233047" y="981017"/>
                </a:lnTo>
                <a:lnTo>
                  <a:pt x="397904" y="815324"/>
                </a:lnTo>
                <a:cubicBezTo>
                  <a:pt x="401651" y="811558"/>
                  <a:pt x="406646" y="809675"/>
                  <a:pt x="411642" y="809675"/>
                </a:cubicBezTo>
                <a:close/>
                <a:moveTo>
                  <a:pt x="988279" y="809675"/>
                </a:moveTo>
                <a:cubicBezTo>
                  <a:pt x="993250" y="809675"/>
                  <a:pt x="998220" y="811558"/>
                  <a:pt x="1001948" y="815324"/>
                </a:cubicBezTo>
                <a:lnTo>
                  <a:pt x="1167219" y="981017"/>
                </a:lnTo>
                <a:lnTo>
                  <a:pt x="1173432" y="932062"/>
                </a:lnTo>
                <a:cubicBezTo>
                  <a:pt x="1174675" y="922020"/>
                  <a:pt x="1184616" y="913234"/>
                  <a:pt x="1194557" y="915744"/>
                </a:cubicBezTo>
                <a:cubicBezTo>
                  <a:pt x="1205741" y="916999"/>
                  <a:pt x="1213197" y="927041"/>
                  <a:pt x="1211954" y="938339"/>
                </a:cubicBezTo>
                <a:lnTo>
                  <a:pt x="1199528" y="1024951"/>
                </a:lnTo>
                <a:cubicBezTo>
                  <a:pt x="1199528" y="1033738"/>
                  <a:pt x="1192072" y="1040014"/>
                  <a:pt x="1183373" y="1041269"/>
                </a:cubicBezTo>
                <a:lnTo>
                  <a:pt x="1095146" y="1053822"/>
                </a:lnTo>
                <a:cubicBezTo>
                  <a:pt x="1095146" y="1053822"/>
                  <a:pt x="1093903" y="1053822"/>
                  <a:pt x="1092661" y="1053822"/>
                </a:cubicBezTo>
                <a:cubicBezTo>
                  <a:pt x="1082720" y="1053822"/>
                  <a:pt x="1075264" y="1046290"/>
                  <a:pt x="1074021" y="1037504"/>
                </a:cubicBezTo>
                <a:cubicBezTo>
                  <a:pt x="1071536" y="1026206"/>
                  <a:pt x="1080234" y="1017420"/>
                  <a:pt x="1090175" y="1014909"/>
                </a:cubicBezTo>
                <a:lnTo>
                  <a:pt x="1139881" y="1008633"/>
                </a:lnTo>
                <a:lnTo>
                  <a:pt x="974610" y="842939"/>
                </a:lnTo>
                <a:cubicBezTo>
                  <a:pt x="967154" y="834153"/>
                  <a:pt x="967154" y="822855"/>
                  <a:pt x="974610" y="815324"/>
                </a:cubicBezTo>
                <a:cubicBezTo>
                  <a:pt x="978338" y="811558"/>
                  <a:pt x="983309" y="809675"/>
                  <a:pt x="988279" y="809675"/>
                </a:cubicBezTo>
                <a:close/>
                <a:moveTo>
                  <a:pt x="1329860" y="448039"/>
                </a:moveTo>
                <a:cubicBezTo>
                  <a:pt x="1334872" y="448810"/>
                  <a:pt x="1339884" y="451278"/>
                  <a:pt x="1343642" y="454978"/>
                </a:cubicBezTo>
                <a:lnTo>
                  <a:pt x="1396264" y="525295"/>
                </a:lnTo>
                <a:cubicBezTo>
                  <a:pt x="1397517" y="526529"/>
                  <a:pt x="1397517" y="527762"/>
                  <a:pt x="1398770" y="530229"/>
                </a:cubicBezTo>
                <a:lnTo>
                  <a:pt x="1398770" y="531463"/>
                </a:lnTo>
                <a:cubicBezTo>
                  <a:pt x="1400023" y="532697"/>
                  <a:pt x="1400023" y="535164"/>
                  <a:pt x="1400023" y="536398"/>
                </a:cubicBezTo>
                <a:cubicBezTo>
                  <a:pt x="1400023" y="538865"/>
                  <a:pt x="1400023" y="540098"/>
                  <a:pt x="1398770" y="541332"/>
                </a:cubicBezTo>
                <a:cubicBezTo>
                  <a:pt x="1398770" y="542566"/>
                  <a:pt x="1398770" y="542566"/>
                  <a:pt x="1398770" y="542566"/>
                </a:cubicBezTo>
                <a:cubicBezTo>
                  <a:pt x="1397517" y="543799"/>
                  <a:pt x="1397517" y="546267"/>
                  <a:pt x="1396264" y="547500"/>
                </a:cubicBezTo>
                <a:cubicBezTo>
                  <a:pt x="1396264" y="547500"/>
                  <a:pt x="1396264" y="547500"/>
                  <a:pt x="1396264" y="548734"/>
                </a:cubicBezTo>
                <a:lnTo>
                  <a:pt x="1342389" y="617817"/>
                </a:lnTo>
                <a:cubicBezTo>
                  <a:pt x="1338630" y="622751"/>
                  <a:pt x="1332366" y="625219"/>
                  <a:pt x="1326101" y="625219"/>
                </a:cubicBezTo>
                <a:cubicBezTo>
                  <a:pt x="1322343" y="625219"/>
                  <a:pt x="1318584" y="623985"/>
                  <a:pt x="1314825" y="621518"/>
                </a:cubicBezTo>
                <a:cubicBezTo>
                  <a:pt x="1306055" y="615350"/>
                  <a:pt x="1304802" y="603013"/>
                  <a:pt x="1311066" y="595612"/>
                </a:cubicBezTo>
                <a:lnTo>
                  <a:pt x="1341136" y="556136"/>
                </a:lnTo>
                <a:lnTo>
                  <a:pt x="1106842" y="556136"/>
                </a:lnTo>
                <a:cubicBezTo>
                  <a:pt x="1095566" y="556136"/>
                  <a:pt x="1088048" y="546267"/>
                  <a:pt x="1088048" y="536398"/>
                </a:cubicBezTo>
                <a:cubicBezTo>
                  <a:pt x="1088048" y="525295"/>
                  <a:pt x="1095566" y="517893"/>
                  <a:pt x="1106842" y="517893"/>
                </a:cubicBezTo>
                <a:lnTo>
                  <a:pt x="1341136" y="517893"/>
                </a:lnTo>
                <a:lnTo>
                  <a:pt x="1311066" y="478417"/>
                </a:lnTo>
                <a:cubicBezTo>
                  <a:pt x="1304802" y="469782"/>
                  <a:pt x="1307308" y="457446"/>
                  <a:pt x="1316078" y="451277"/>
                </a:cubicBezTo>
                <a:cubicBezTo>
                  <a:pt x="1319836" y="448193"/>
                  <a:pt x="1324848" y="447268"/>
                  <a:pt x="1329860" y="448039"/>
                </a:cubicBezTo>
                <a:close/>
                <a:moveTo>
                  <a:pt x="71416" y="448039"/>
                </a:moveTo>
                <a:cubicBezTo>
                  <a:pt x="76427" y="447268"/>
                  <a:pt x="81439" y="448193"/>
                  <a:pt x="85198" y="451277"/>
                </a:cubicBezTo>
                <a:cubicBezTo>
                  <a:pt x="93968" y="458679"/>
                  <a:pt x="95221" y="469782"/>
                  <a:pt x="88957" y="478417"/>
                </a:cubicBezTo>
                <a:lnTo>
                  <a:pt x="58887" y="517893"/>
                </a:lnTo>
                <a:lnTo>
                  <a:pt x="293182" y="517893"/>
                </a:lnTo>
                <a:cubicBezTo>
                  <a:pt x="304458" y="517893"/>
                  <a:pt x="311975" y="526529"/>
                  <a:pt x="311975" y="536398"/>
                </a:cubicBezTo>
                <a:cubicBezTo>
                  <a:pt x="311975" y="547500"/>
                  <a:pt x="304458" y="556136"/>
                  <a:pt x="293182" y="556136"/>
                </a:cubicBezTo>
                <a:lnTo>
                  <a:pt x="58887" y="556136"/>
                </a:lnTo>
                <a:lnTo>
                  <a:pt x="88957" y="595612"/>
                </a:lnTo>
                <a:cubicBezTo>
                  <a:pt x="95221" y="603013"/>
                  <a:pt x="93968" y="615350"/>
                  <a:pt x="85198" y="621518"/>
                </a:cubicBezTo>
                <a:cubicBezTo>
                  <a:pt x="81439" y="623985"/>
                  <a:pt x="77680" y="625219"/>
                  <a:pt x="72669" y="625219"/>
                </a:cubicBezTo>
                <a:cubicBezTo>
                  <a:pt x="67657" y="625219"/>
                  <a:pt x="61392" y="622751"/>
                  <a:pt x="57634" y="617817"/>
                </a:cubicBezTo>
                <a:lnTo>
                  <a:pt x="5011" y="548734"/>
                </a:lnTo>
                <a:cubicBezTo>
                  <a:pt x="3758" y="548734"/>
                  <a:pt x="3758" y="548734"/>
                  <a:pt x="3758" y="548734"/>
                </a:cubicBezTo>
                <a:cubicBezTo>
                  <a:pt x="2506" y="546267"/>
                  <a:pt x="2506" y="545033"/>
                  <a:pt x="1253" y="543799"/>
                </a:cubicBezTo>
                <a:cubicBezTo>
                  <a:pt x="1253" y="542566"/>
                  <a:pt x="1253" y="542566"/>
                  <a:pt x="1253" y="542566"/>
                </a:cubicBezTo>
                <a:cubicBezTo>
                  <a:pt x="0" y="540098"/>
                  <a:pt x="0" y="538865"/>
                  <a:pt x="0" y="536398"/>
                </a:cubicBezTo>
                <a:cubicBezTo>
                  <a:pt x="0" y="535164"/>
                  <a:pt x="0" y="532697"/>
                  <a:pt x="1253" y="531463"/>
                </a:cubicBezTo>
                <a:cubicBezTo>
                  <a:pt x="2506" y="528996"/>
                  <a:pt x="2506" y="526529"/>
                  <a:pt x="3758" y="525295"/>
                </a:cubicBezTo>
                <a:lnTo>
                  <a:pt x="5011" y="525295"/>
                </a:lnTo>
                <a:lnTo>
                  <a:pt x="57634" y="454978"/>
                </a:lnTo>
                <a:cubicBezTo>
                  <a:pt x="61393" y="451278"/>
                  <a:pt x="66404" y="448810"/>
                  <a:pt x="71416" y="448039"/>
                </a:cubicBezTo>
                <a:close/>
                <a:moveTo>
                  <a:pt x="636694" y="331112"/>
                </a:moveTo>
                <a:cubicBezTo>
                  <a:pt x="603170" y="331112"/>
                  <a:pt x="568404" y="334850"/>
                  <a:pt x="536121" y="344817"/>
                </a:cubicBezTo>
                <a:lnTo>
                  <a:pt x="492664" y="356030"/>
                </a:lnTo>
                <a:cubicBezTo>
                  <a:pt x="474039" y="363505"/>
                  <a:pt x="461623" y="382193"/>
                  <a:pt x="461623" y="402127"/>
                </a:cubicBezTo>
                <a:lnTo>
                  <a:pt x="461623" y="598975"/>
                </a:lnTo>
                <a:cubicBezTo>
                  <a:pt x="461623" y="613925"/>
                  <a:pt x="467831" y="627630"/>
                  <a:pt x="477764" y="637597"/>
                </a:cubicBezTo>
                <a:lnTo>
                  <a:pt x="528672" y="687432"/>
                </a:lnTo>
                <a:lnTo>
                  <a:pt x="493906" y="445733"/>
                </a:lnTo>
                <a:cubicBezTo>
                  <a:pt x="492664" y="434520"/>
                  <a:pt x="500114" y="425799"/>
                  <a:pt x="510047" y="423307"/>
                </a:cubicBezTo>
                <a:cubicBezTo>
                  <a:pt x="521222" y="422061"/>
                  <a:pt x="529913" y="428290"/>
                  <a:pt x="532397" y="439503"/>
                </a:cubicBezTo>
                <a:lnTo>
                  <a:pt x="573371" y="722316"/>
                </a:lnTo>
                <a:lnTo>
                  <a:pt x="825424" y="722316"/>
                </a:lnTo>
                <a:lnTo>
                  <a:pt x="867639" y="435766"/>
                </a:lnTo>
                <a:cubicBezTo>
                  <a:pt x="868881" y="425799"/>
                  <a:pt x="878814" y="418323"/>
                  <a:pt x="889989" y="419569"/>
                </a:cubicBezTo>
                <a:cubicBezTo>
                  <a:pt x="899922" y="420815"/>
                  <a:pt x="907372" y="430782"/>
                  <a:pt x="906130" y="441995"/>
                </a:cubicBezTo>
                <a:lnTo>
                  <a:pt x="870123" y="687432"/>
                </a:lnTo>
                <a:lnTo>
                  <a:pt x="922271" y="637597"/>
                </a:lnTo>
                <a:cubicBezTo>
                  <a:pt x="930963" y="627630"/>
                  <a:pt x="937171" y="613925"/>
                  <a:pt x="937171" y="598975"/>
                </a:cubicBezTo>
                <a:lnTo>
                  <a:pt x="937171" y="402127"/>
                </a:lnTo>
                <a:cubicBezTo>
                  <a:pt x="937171" y="382193"/>
                  <a:pt x="924755" y="363505"/>
                  <a:pt x="906130" y="356030"/>
                </a:cubicBezTo>
                <a:lnTo>
                  <a:pt x="863914" y="344817"/>
                </a:lnTo>
                <a:cubicBezTo>
                  <a:pt x="830390" y="334850"/>
                  <a:pt x="795624" y="331112"/>
                  <a:pt x="763342" y="331112"/>
                </a:cubicBezTo>
                <a:lnTo>
                  <a:pt x="760858" y="331112"/>
                </a:lnTo>
                <a:cubicBezTo>
                  <a:pt x="755892" y="347309"/>
                  <a:pt x="743475" y="359767"/>
                  <a:pt x="728576" y="367243"/>
                </a:cubicBezTo>
                <a:lnTo>
                  <a:pt x="755892" y="581533"/>
                </a:lnTo>
                <a:cubicBezTo>
                  <a:pt x="757133" y="592746"/>
                  <a:pt x="753408" y="605204"/>
                  <a:pt x="744717" y="613925"/>
                </a:cubicBezTo>
                <a:lnTo>
                  <a:pt x="712434" y="645072"/>
                </a:lnTo>
                <a:cubicBezTo>
                  <a:pt x="704984" y="652547"/>
                  <a:pt x="693810" y="652547"/>
                  <a:pt x="686360" y="645072"/>
                </a:cubicBezTo>
                <a:lnTo>
                  <a:pt x="654077" y="613925"/>
                </a:lnTo>
                <a:cubicBezTo>
                  <a:pt x="645386" y="605204"/>
                  <a:pt x="642902" y="592746"/>
                  <a:pt x="644144" y="581533"/>
                </a:cubicBezTo>
                <a:lnTo>
                  <a:pt x="668977" y="367243"/>
                </a:lnTo>
                <a:cubicBezTo>
                  <a:pt x="655319" y="359767"/>
                  <a:pt x="644144" y="347309"/>
                  <a:pt x="637936" y="331112"/>
                </a:cubicBezTo>
                <a:close/>
                <a:moveTo>
                  <a:pt x="636694" y="291244"/>
                </a:moveTo>
                <a:lnTo>
                  <a:pt x="763342" y="291244"/>
                </a:lnTo>
                <a:cubicBezTo>
                  <a:pt x="800591" y="291244"/>
                  <a:pt x="837840" y="297474"/>
                  <a:pt x="873847" y="307441"/>
                </a:cubicBezTo>
                <a:lnTo>
                  <a:pt x="917305" y="319899"/>
                </a:lnTo>
                <a:cubicBezTo>
                  <a:pt x="917305" y="319899"/>
                  <a:pt x="918547" y="319899"/>
                  <a:pt x="919788" y="319899"/>
                </a:cubicBezTo>
                <a:cubicBezTo>
                  <a:pt x="952071" y="332358"/>
                  <a:pt x="976904" y="365997"/>
                  <a:pt x="976904" y="402127"/>
                </a:cubicBezTo>
                <a:lnTo>
                  <a:pt x="976904" y="598975"/>
                </a:lnTo>
                <a:cubicBezTo>
                  <a:pt x="976904" y="625138"/>
                  <a:pt x="965729" y="648810"/>
                  <a:pt x="948346" y="666252"/>
                </a:cubicBezTo>
                <a:lnTo>
                  <a:pt x="861431" y="749726"/>
                </a:lnTo>
                <a:lnTo>
                  <a:pt x="861431" y="1193256"/>
                </a:lnTo>
                <a:cubicBezTo>
                  <a:pt x="861431" y="1204469"/>
                  <a:pt x="852740" y="1213190"/>
                  <a:pt x="842806" y="1213190"/>
                </a:cubicBezTo>
                <a:cubicBezTo>
                  <a:pt x="831632" y="1213190"/>
                  <a:pt x="822940" y="1204469"/>
                  <a:pt x="822940" y="1193256"/>
                </a:cubicBezTo>
                <a:lnTo>
                  <a:pt x="822940" y="760938"/>
                </a:lnTo>
                <a:lnTo>
                  <a:pt x="721126" y="760938"/>
                </a:lnTo>
                <a:lnTo>
                  <a:pt x="721126" y="1193256"/>
                </a:lnTo>
                <a:cubicBezTo>
                  <a:pt x="721126" y="1204469"/>
                  <a:pt x="712434" y="1213190"/>
                  <a:pt x="701260" y="1213190"/>
                </a:cubicBezTo>
                <a:cubicBezTo>
                  <a:pt x="691326" y="1213190"/>
                  <a:pt x="682635" y="1204469"/>
                  <a:pt x="682635" y="1193256"/>
                </a:cubicBezTo>
                <a:lnTo>
                  <a:pt x="682635" y="760938"/>
                </a:lnTo>
                <a:lnTo>
                  <a:pt x="575854" y="760938"/>
                </a:lnTo>
                <a:lnTo>
                  <a:pt x="575854" y="1193256"/>
                </a:lnTo>
                <a:cubicBezTo>
                  <a:pt x="575854" y="1204469"/>
                  <a:pt x="567162" y="1213190"/>
                  <a:pt x="555988" y="1213190"/>
                </a:cubicBezTo>
                <a:cubicBezTo>
                  <a:pt x="546055" y="1213190"/>
                  <a:pt x="537363" y="1204469"/>
                  <a:pt x="537363" y="1193256"/>
                </a:cubicBezTo>
                <a:lnTo>
                  <a:pt x="537363" y="749726"/>
                </a:lnTo>
                <a:lnTo>
                  <a:pt x="450448" y="666252"/>
                </a:lnTo>
                <a:cubicBezTo>
                  <a:pt x="433065" y="648810"/>
                  <a:pt x="423132" y="625138"/>
                  <a:pt x="423132" y="598975"/>
                </a:cubicBezTo>
                <a:lnTo>
                  <a:pt x="423132" y="402127"/>
                </a:lnTo>
                <a:cubicBezTo>
                  <a:pt x="423132" y="365997"/>
                  <a:pt x="445482" y="332358"/>
                  <a:pt x="480248" y="319899"/>
                </a:cubicBezTo>
                <a:lnTo>
                  <a:pt x="481489" y="319899"/>
                </a:lnTo>
                <a:lnTo>
                  <a:pt x="524947" y="307441"/>
                </a:lnTo>
                <a:cubicBezTo>
                  <a:pt x="562196" y="297474"/>
                  <a:pt x="599445" y="291244"/>
                  <a:pt x="636694" y="291244"/>
                </a:cubicBezTo>
                <a:close/>
                <a:moveTo>
                  <a:pt x="702125" y="38837"/>
                </a:moveTo>
                <a:cubicBezTo>
                  <a:pt x="658049" y="38837"/>
                  <a:pt x="621529" y="75167"/>
                  <a:pt x="621529" y="120268"/>
                </a:cubicBezTo>
                <a:cubicBezTo>
                  <a:pt x="621529" y="164115"/>
                  <a:pt x="658049" y="201699"/>
                  <a:pt x="702125" y="201699"/>
                </a:cubicBezTo>
                <a:cubicBezTo>
                  <a:pt x="747460" y="201699"/>
                  <a:pt x="783980" y="164115"/>
                  <a:pt x="783980" y="120268"/>
                </a:cubicBezTo>
                <a:cubicBezTo>
                  <a:pt x="783980" y="75167"/>
                  <a:pt x="747460" y="38837"/>
                  <a:pt x="702125" y="38837"/>
                </a:cubicBezTo>
                <a:close/>
                <a:moveTo>
                  <a:pt x="1095146" y="23236"/>
                </a:moveTo>
                <a:lnTo>
                  <a:pt x="1183373" y="35789"/>
                </a:lnTo>
                <a:cubicBezTo>
                  <a:pt x="1190829" y="37044"/>
                  <a:pt x="1198285" y="43320"/>
                  <a:pt x="1199528" y="52107"/>
                </a:cubicBezTo>
                <a:lnTo>
                  <a:pt x="1210711" y="139974"/>
                </a:lnTo>
                <a:cubicBezTo>
                  <a:pt x="1213197" y="151271"/>
                  <a:pt x="1204498" y="161313"/>
                  <a:pt x="1194557" y="162568"/>
                </a:cubicBezTo>
                <a:cubicBezTo>
                  <a:pt x="1193314" y="162568"/>
                  <a:pt x="1193314" y="162568"/>
                  <a:pt x="1192072" y="162568"/>
                </a:cubicBezTo>
                <a:cubicBezTo>
                  <a:pt x="1183373" y="162568"/>
                  <a:pt x="1174675" y="156292"/>
                  <a:pt x="1173432" y="146250"/>
                </a:cubicBezTo>
                <a:lnTo>
                  <a:pt x="1165976" y="96040"/>
                </a:lnTo>
                <a:lnTo>
                  <a:pt x="1001948" y="262987"/>
                </a:lnTo>
                <a:cubicBezTo>
                  <a:pt x="998220" y="266753"/>
                  <a:pt x="993250" y="268008"/>
                  <a:pt x="988279" y="268008"/>
                </a:cubicBezTo>
                <a:cubicBezTo>
                  <a:pt x="983309" y="268008"/>
                  <a:pt x="978338" y="266753"/>
                  <a:pt x="974610" y="262987"/>
                </a:cubicBezTo>
                <a:cubicBezTo>
                  <a:pt x="967154" y="255456"/>
                  <a:pt x="967154" y="242903"/>
                  <a:pt x="974610" y="235372"/>
                </a:cubicBezTo>
                <a:lnTo>
                  <a:pt x="1138638" y="68425"/>
                </a:lnTo>
                <a:lnTo>
                  <a:pt x="1091418" y="62149"/>
                </a:lnTo>
                <a:cubicBezTo>
                  <a:pt x="1080234" y="60894"/>
                  <a:pt x="1072778" y="50852"/>
                  <a:pt x="1074021" y="39555"/>
                </a:cubicBezTo>
                <a:cubicBezTo>
                  <a:pt x="1075264" y="29513"/>
                  <a:pt x="1085205" y="21981"/>
                  <a:pt x="1095146" y="23236"/>
                </a:cubicBezTo>
                <a:close/>
                <a:moveTo>
                  <a:pt x="304888" y="23230"/>
                </a:moveTo>
                <a:cubicBezTo>
                  <a:pt x="314829" y="21981"/>
                  <a:pt x="324770" y="29475"/>
                  <a:pt x="327255" y="40715"/>
                </a:cubicBezTo>
                <a:cubicBezTo>
                  <a:pt x="328498" y="51955"/>
                  <a:pt x="321042" y="60697"/>
                  <a:pt x="309858" y="61946"/>
                </a:cubicBezTo>
                <a:lnTo>
                  <a:pt x="260153" y="68191"/>
                </a:lnTo>
                <a:lnTo>
                  <a:pt x="424181" y="234294"/>
                </a:lnTo>
                <a:cubicBezTo>
                  <a:pt x="432880" y="241787"/>
                  <a:pt x="432880" y="254276"/>
                  <a:pt x="424181" y="261770"/>
                </a:cubicBezTo>
                <a:cubicBezTo>
                  <a:pt x="421696" y="265517"/>
                  <a:pt x="416725" y="268014"/>
                  <a:pt x="410512" y="268014"/>
                </a:cubicBezTo>
                <a:cubicBezTo>
                  <a:pt x="406784" y="268014"/>
                  <a:pt x="401814" y="265517"/>
                  <a:pt x="396843" y="261770"/>
                </a:cubicBezTo>
                <a:lnTo>
                  <a:pt x="232815" y="96915"/>
                </a:lnTo>
                <a:lnTo>
                  <a:pt x="226602" y="145622"/>
                </a:lnTo>
                <a:cubicBezTo>
                  <a:pt x="225359" y="154365"/>
                  <a:pt x="216661" y="161858"/>
                  <a:pt x="207962" y="161858"/>
                </a:cubicBezTo>
                <a:cubicBezTo>
                  <a:pt x="206719" y="161858"/>
                  <a:pt x="205477" y="160609"/>
                  <a:pt x="205477" y="160609"/>
                </a:cubicBezTo>
                <a:cubicBezTo>
                  <a:pt x="194293" y="159360"/>
                  <a:pt x="186837" y="150618"/>
                  <a:pt x="188080" y="139378"/>
                </a:cubicBezTo>
                <a:lnTo>
                  <a:pt x="200506" y="51955"/>
                </a:lnTo>
                <a:cubicBezTo>
                  <a:pt x="201749" y="43213"/>
                  <a:pt x="207962" y="36968"/>
                  <a:pt x="216661" y="35719"/>
                </a:cubicBezTo>
                <a:close/>
                <a:moveTo>
                  <a:pt x="702125" y="0"/>
                </a:moveTo>
                <a:cubicBezTo>
                  <a:pt x="768868" y="0"/>
                  <a:pt x="823019" y="53870"/>
                  <a:pt x="823019" y="120268"/>
                </a:cubicBezTo>
                <a:cubicBezTo>
                  <a:pt x="823019" y="185413"/>
                  <a:pt x="768868" y="240535"/>
                  <a:pt x="702125" y="240535"/>
                </a:cubicBezTo>
                <a:cubicBezTo>
                  <a:pt x="636641" y="240535"/>
                  <a:pt x="582490" y="185413"/>
                  <a:pt x="582490" y="120268"/>
                </a:cubicBezTo>
                <a:cubicBezTo>
                  <a:pt x="582490" y="53870"/>
                  <a:pt x="636641" y="0"/>
                  <a:pt x="70212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971A5B9B-5BA7-2446-B312-28854C230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8148" y="4324718"/>
            <a:ext cx="3659798" cy="2643186"/>
          </a:xfrm>
          <a:custGeom>
            <a:avLst/>
            <a:gdLst>
              <a:gd name="T0" fmla="*/ 2937 w 2938"/>
              <a:gd name="T1" fmla="*/ 0 h 2121"/>
              <a:gd name="T2" fmla="*/ 0 w 2938"/>
              <a:gd name="T3" fmla="*/ 0 h 2121"/>
              <a:gd name="T4" fmla="*/ 0 w 2938"/>
              <a:gd name="T5" fmla="*/ 2120 h 2121"/>
              <a:gd name="T6" fmla="*/ 2937 w 2938"/>
              <a:gd name="T7" fmla="*/ 2120 h 2121"/>
              <a:gd name="T8" fmla="*/ 2937 w 2938"/>
              <a:gd name="T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8" h="2121">
                <a:moveTo>
                  <a:pt x="2937" y="0"/>
                </a:moveTo>
                <a:lnTo>
                  <a:pt x="0" y="0"/>
                </a:lnTo>
                <a:lnTo>
                  <a:pt x="0" y="2120"/>
                </a:lnTo>
                <a:lnTo>
                  <a:pt x="2937" y="2120"/>
                </a:lnTo>
                <a:lnTo>
                  <a:pt x="293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3" name="Freeform 162">
            <a:extLst>
              <a:ext uri="{FF2B5EF4-FFF2-40B4-BE49-F238E27FC236}">
                <a16:creationId xmlns:a16="http://schemas.microsoft.com/office/drawing/2014/main" id="{6C960B6B-126F-0E43-BDC1-178969288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8148" y="6967904"/>
            <a:ext cx="3659798" cy="1401276"/>
          </a:xfrm>
          <a:custGeom>
            <a:avLst/>
            <a:gdLst>
              <a:gd name="T0" fmla="*/ 1469 w 2938"/>
              <a:gd name="T1" fmla="*/ 1122 h 1123"/>
              <a:gd name="T2" fmla="*/ 2937 w 2938"/>
              <a:gd name="T3" fmla="*/ 177 h 1123"/>
              <a:gd name="T4" fmla="*/ 2937 w 2938"/>
              <a:gd name="T5" fmla="*/ 0 h 1123"/>
              <a:gd name="T6" fmla="*/ 0 w 2938"/>
              <a:gd name="T7" fmla="*/ 0 h 1123"/>
              <a:gd name="T8" fmla="*/ 0 w 2938"/>
              <a:gd name="T9" fmla="*/ 177 h 1123"/>
              <a:gd name="T10" fmla="*/ 1469 w 2938"/>
              <a:gd name="T11" fmla="*/ 112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8" h="1123">
                <a:moveTo>
                  <a:pt x="1469" y="1122"/>
                </a:moveTo>
                <a:lnTo>
                  <a:pt x="2937" y="177"/>
                </a:lnTo>
                <a:lnTo>
                  <a:pt x="2937" y="0"/>
                </a:lnTo>
                <a:lnTo>
                  <a:pt x="0" y="0"/>
                </a:lnTo>
                <a:lnTo>
                  <a:pt x="0" y="177"/>
                </a:lnTo>
                <a:lnTo>
                  <a:pt x="1469" y="1122"/>
                </a:lnTo>
              </a:path>
            </a:pathLst>
          </a:custGeom>
          <a:solidFill>
            <a:schemeClr val="accent4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5" name="Freeform 244">
            <a:extLst>
              <a:ext uri="{FF2B5EF4-FFF2-40B4-BE49-F238E27FC236}">
                <a16:creationId xmlns:a16="http://schemas.microsoft.com/office/drawing/2014/main" id="{558EB29C-EF91-CC47-BFFB-80C2C363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8623" y="4967654"/>
            <a:ext cx="1329837" cy="1362808"/>
          </a:xfrm>
          <a:custGeom>
            <a:avLst/>
            <a:gdLst>
              <a:gd name="T0" fmla="*/ 612 w 1065"/>
              <a:gd name="T1" fmla="*/ 327 h 1093"/>
              <a:gd name="T2" fmla="*/ 553 w 1065"/>
              <a:gd name="T3" fmla="*/ 207 h 1093"/>
              <a:gd name="T4" fmla="*/ 830 w 1065"/>
              <a:gd name="T5" fmla="*/ 43 h 1093"/>
              <a:gd name="T6" fmla="*/ 825 w 1065"/>
              <a:gd name="T7" fmla="*/ 32 h 1093"/>
              <a:gd name="T8" fmla="*/ 832 w 1065"/>
              <a:gd name="T9" fmla="*/ 99 h 1093"/>
              <a:gd name="T10" fmla="*/ 830 w 1065"/>
              <a:gd name="T11" fmla="*/ 110 h 1093"/>
              <a:gd name="T12" fmla="*/ 829 w 1065"/>
              <a:gd name="T13" fmla="*/ 110 h 1093"/>
              <a:gd name="T14" fmla="*/ 620 w 1065"/>
              <a:gd name="T15" fmla="*/ 324 h 1093"/>
              <a:gd name="T16" fmla="*/ 651 w 1065"/>
              <a:gd name="T17" fmla="*/ 857 h 1093"/>
              <a:gd name="T18" fmla="*/ 414 w 1065"/>
              <a:gd name="T19" fmla="*/ 857 h 1093"/>
              <a:gd name="T20" fmla="*/ 470 w 1065"/>
              <a:gd name="T21" fmla="*/ 352 h 1093"/>
              <a:gd name="T22" fmla="*/ 493 w 1065"/>
              <a:gd name="T23" fmla="*/ 379 h 1093"/>
              <a:gd name="T24" fmla="*/ 532 w 1065"/>
              <a:gd name="T25" fmla="*/ 401 h 1093"/>
              <a:gd name="T26" fmla="*/ 588 w 1065"/>
              <a:gd name="T27" fmla="*/ 349 h 1093"/>
              <a:gd name="T28" fmla="*/ 593 w 1065"/>
              <a:gd name="T29" fmla="*/ 352 h 1093"/>
              <a:gd name="T30" fmla="*/ 237 w 1065"/>
              <a:gd name="T31" fmla="*/ 115 h 1093"/>
              <a:gd name="T32" fmla="*/ 234 w 1065"/>
              <a:gd name="T33" fmla="*/ 111 h 1093"/>
              <a:gd name="T34" fmla="*/ 233 w 1065"/>
              <a:gd name="T35" fmla="*/ 108 h 1093"/>
              <a:gd name="T36" fmla="*/ 232 w 1065"/>
              <a:gd name="T37" fmla="*/ 89 h 1093"/>
              <a:gd name="T38" fmla="*/ 507 w 1065"/>
              <a:gd name="T39" fmla="*/ 191 h 1093"/>
              <a:gd name="T40" fmla="*/ 458 w 1065"/>
              <a:gd name="T41" fmla="*/ 322 h 1093"/>
              <a:gd name="T42" fmla="*/ 451 w 1065"/>
              <a:gd name="T43" fmla="*/ 327 h 1093"/>
              <a:gd name="T44" fmla="*/ 543 w 1065"/>
              <a:gd name="T45" fmla="*/ 164 h 1093"/>
              <a:gd name="T46" fmla="*/ 532 w 1065"/>
              <a:gd name="T47" fmla="*/ 172 h 1093"/>
              <a:gd name="T48" fmla="*/ 786 w 1065"/>
              <a:gd name="T49" fmla="*/ 32 h 1093"/>
              <a:gd name="T50" fmla="*/ 569 w 1065"/>
              <a:gd name="T51" fmla="*/ 319 h 1093"/>
              <a:gd name="T52" fmla="*/ 532 w 1065"/>
              <a:gd name="T53" fmla="*/ 370 h 1093"/>
              <a:gd name="T54" fmla="*/ 495 w 1065"/>
              <a:gd name="T55" fmla="*/ 319 h 1093"/>
              <a:gd name="T56" fmla="*/ 862 w 1065"/>
              <a:gd name="T57" fmla="*/ 106 h 1093"/>
              <a:gd name="T58" fmla="*/ 863 w 1065"/>
              <a:gd name="T59" fmla="*/ 89 h 1093"/>
              <a:gd name="T60" fmla="*/ 863 w 1065"/>
              <a:gd name="T61" fmla="*/ 41 h 1093"/>
              <a:gd name="T62" fmla="*/ 241 w 1065"/>
              <a:gd name="T63" fmla="*/ 0 h 1093"/>
              <a:gd name="T64" fmla="*/ 200 w 1065"/>
              <a:gd name="T65" fmla="*/ 89 h 1093"/>
              <a:gd name="T66" fmla="*/ 201 w 1065"/>
              <a:gd name="T67" fmla="*/ 106 h 1093"/>
              <a:gd name="T68" fmla="*/ 2 w 1065"/>
              <a:gd name="T69" fmla="*/ 189 h 1093"/>
              <a:gd name="T70" fmla="*/ 17 w 1065"/>
              <a:gd name="T71" fmla="*/ 200 h 1093"/>
              <a:gd name="T72" fmla="*/ 212 w 1065"/>
              <a:gd name="T73" fmla="*/ 134 h 1093"/>
              <a:gd name="T74" fmla="*/ 422 w 1065"/>
              <a:gd name="T75" fmla="*/ 347 h 1093"/>
              <a:gd name="T76" fmla="*/ 377 w 1065"/>
              <a:gd name="T77" fmla="*/ 775 h 1093"/>
              <a:gd name="T78" fmla="*/ 509 w 1065"/>
              <a:gd name="T79" fmla="*/ 1078 h 1093"/>
              <a:gd name="T80" fmla="*/ 532 w 1065"/>
              <a:gd name="T81" fmla="*/ 1092 h 1093"/>
              <a:gd name="T82" fmla="*/ 679 w 1065"/>
              <a:gd name="T83" fmla="*/ 871 h 1093"/>
              <a:gd name="T84" fmla="*/ 624 w 1065"/>
              <a:gd name="T85" fmla="*/ 356 h 1093"/>
              <a:gd name="T86" fmla="*/ 849 w 1065"/>
              <a:gd name="T87" fmla="*/ 136 h 1093"/>
              <a:gd name="T88" fmla="*/ 851 w 1065"/>
              <a:gd name="T89" fmla="*/ 134 h 1093"/>
              <a:gd name="T90" fmla="*/ 1046 w 1065"/>
              <a:gd name="T91" fmla="*/ 200 h 1093"/>
              <a:gd name="T92" fmla="*/ 1061 w 1065"/>
              <a:gd name="T93" fmla="*/ 189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65" h="1093">
                <a:moveTo>
                  <a:pt x="620" y="324"/>
                </a:moveTo>
                <a:lnTo>
                  <a:pt x="620" y="324"/>
                </a:lnTo>
                <a:cubicBezTo>
                  <a:pt x="617" y="327"/>
                  <a:pt x="613" y="327"/>
                  <a:pt x="612" y="327"/>
                </a:cubicBezTo>
                <a:lnTo>
                  <a:pt x="612" y="327"/>
                </a:lnTo>
                <a:cubicBezTo>
                  <a:pt x="610" y="327"/>
                  <a:pt x="607" y="325"/>
                  <a:pt x="605" y="322"/>
                </a:cubicBezTo>
                <a:lnTo>
                  <a:pt x="553" y="207"/>
                </a:lnTo>
                <a:lnTo>
                  <a:pt x="553" y="207"/>
                </a:lnTo>
                <a:cubicBezTo>
                  <a:pt x="550" y="201"/>
                  <a:pt x="552" y="194"/>
                  <a:pt x="558" y="191"/>
                </a:cubicBezTo>
                <a:lnTo>
                  <a:pt x="830" y="43"/>
                </a:lnTo>
                <a:lnTo>
                  <a:pt x="825" y="32"/>
                </a:lnTo>
                <a:lnTo>
                  <a:pt x="825" y="32"/>
                </a:lnTo>
                <a:lnTo>
                  <a:pt x="825" y="32"/>
                </a:lnTo>
                <a:lnTo>
                  <a:pt x="832" y="43"/>
                </a:lnTo>
                <a:lnTo>
                  <a:pt x="832" y="89"/>
                </a:lnTo>
                <a:lnTo>
                  <a:pt x="832" y="99"/>
                </a:lnTo>
                <a:lnTo>
                  <a:pt x="832" y="99"/>
                </a:lnTo>
                <a:cubicBezTo>
                  <a:pt x="832" y="103"/>
                  <a:pt x="831" y="107"/>
                  <a:pt x="830" y="110"/>
                </a:cubicBezTo>
                <a:lnTo>
                  <a:pt x="830" y="110"/>
                </a:lnTo>
                <a:lnTo>
                  <a:pt x="829" y="110"/>
                </a:lnTo>
                <a:lnTo>
                  <a:pt x="829" y="110"/>
                </a:lnTo>
                <a:lnTo>
                  <a:pt x="829" y="110"/>
                </a:lnTo>
                <a:lnTo>
                  <a:pt x="829" y="110"/>
                </a:lnTo>
                <a:cubicBezTo>
                  <a:pt x="829" y="113"/>
                  <a:pt x="828" y="114"/>
                  <a:pt x="827" y="115"/>
                </a:cubicBezTo>
                <a:lnTo>
                  <a:pt x="620" y="324"/>
                </a:lnTo>
                <a:close/>
                <a:moveTo>
                  <a:pt x="657" y="781"/>
                </a:moveTo>
                <a:lnTo>
                  <a:pt x="657" y="781"/>
                </a:lnTo>
                <a:cubicBezTo>
                  <a:pt x="663" y="807"/>
                  <a:pt x="661" y="833"/>
                  <a:pt x="651" y="857"/>
                </a:cubicBezTo>
                <a:lnTo>
                  <a:pt x="532" y="1056"/>
                </a:lnTo>
                <a:lnTo>
                  <a:pt x="414" y="857"/>
                </a:lnTo>
                <a:lnTo>
                  <a:pt x="414" y="857"/>
                </a:lnTo>
                <a:cubicBezTo>
                  <a:pt x="404" y="833"/>
                  <a:pt x="402" y="807"/>
                  <a:pt x="408" y="781"/>
                </a:cubicBezTo>
                <a:lnTo>
                  <a:pt x="471" y="352"/>
                </a:lnTo>
                <a:lnTo>
                  <a:pt x="470" y="352"/>
                </a:lnTo>
                <a:lnTo>
                  <a:pt x="470" y="352"/>
                </a:lnTo>
                <a:cubicBezTo>
                  <a:pt x="472" y="351"/>
                  <a:pt x="474" y="350"/>
                  <a:pt x="476" y="349"/>
                </a:cubicBezTo>
                <a:lnTo>
                  <a:pt x="493" y="379"/>
                </a:lnTo>
                <a:lnTo>
                  <a:pt x="493" y="379"/>
                </a:lnTo>
                <a:cubicBezTo>
                  <a:pt x="502" y="392"/>
                  <a:pt x="516" y="401"/>
                  <a:pt x="532" y="401"/>
                </a:cubicBezTo>
                <a:lnTo>
                  <a:pt x="532" y="401"/>
                </a:lnTo>
                <a:lnTo>
                  <a:pt x="532" y="401"/>
                </a:lnTo>
                <a:cubicBezTo>
                  <a:pt x="548" y="401"/>
                  <a:pt x="563" y="392"/>
                  <a:pt x="571" y="379"/>
                </a:cubicBezTo>
                <a:lnTo>
                  <a:pt x="588" y="349"/>
                </a:lnTo>
                <a:lnTo>
                  <a:pt x="588" y="349"/>
                </a:lnTo>
                <a:cubicBezTo>
                  <a:pt x="590" y="350"/>
                  <a:pt x="591" y="351"/>
                  <a:pt x="593" y="352"/>
                </a:cubicBezTo>
                <a:lnTo>
                  <a:pt x="593" y="352"/>
                </a:lnTo>
                <a:lnTo>
                  <a:pt x="656" y="780"/>
                </a:lnTo>
                <a:lnTo>
                  <a:pt x="657" y="781"/>
                </a:lnTo>
                <a:close/>
                <a:moveTo>
                  <a:pt x="237" y="115"/>
                </a:moveTo>
                <a:lnTo>
                  <a:pt x="237" y="115"/>
                </a:lnTo>
                <a:cubicBezTo>
                  <a:pt x="236" y="114"/>
                  <a:pt x="235" y="113"/>
                  <a:pt x="234" y="111"/>
                </a:cubicBezTo>
                <a:lnTo>
                  <a:pt x="234" y="111"/>
                </a:lnTo>
                <a:lnTo>
                  <a:pt x="234" y="110"/>
                </a:lnTo>
                <a:lnTo>
                  <a:pt x="234" y="110"/>
                </a:lnTo>
                <a:cubicBezTo>
                  <a:pt x="233" y="109"/>
                  <a:pt x="233" y="109"/>
                  <a:pt x="233" y="108"/>
                </a:cubicBezTo>
                <a:lnTo>
                  <a:pt x="233" y="108"/>
                </a:lnTo>
                <a:cubicBezTo>
                  <a:pt x="232" y="105"/>
                  <a:pt x="232" y="102"/>
                  <a:pt x="232" y="99"/>
                </a:cubicBezTo>
                <a:lnTo>
                  <a:pt x="232" y="89"/>
                </a:lnTo>
                <a:lnTo>
                  <a:pt x="232" y="43"/>
                </a:lnTo>
                <a:lnTo>
                  <a:pt x="233" y="43"/>
                </a:lnTo>
                <a:lnTo>
                  <a:pt x="507" y="191"/>
                </a:lnTo>
                <a:lnTo>
                  <a:pt x="507" y="191"/>
                </a:lnTo>
                <a:cubicBezTo>
                  <a:pt x="512" y="194"/>
                  <a:pt x="515" y="201"/>
                  <a:pt x="512" y="208"/>
                </a:cubicBezTo>
                <a:lnTo>
                  <a:pt x="458" y="322"/>
                </a:lnTo>
                <a:lnTo>
                  <a:pt x="458" y="322"/>
                </a:lnTo>
                <a:cubicBezTo>
                  <a:pt x="456" y="325"/>
                  <a:pt x="453" y="327"/>
                  <a:pt x="451" y="327"/>
                </a:cubicBezTo>
                <a:lnTo>
                  <a:pt x="451" y="327"/>
                </a:lnTo>
                <a:cubicBezTo>
                  <a:pt x="449" y="327"/>
                  <a:pt x="446" y="327"/>
                  <a:pt x="443" y="324"/>
                </a:cubicBezTo>
                <a:lnTo>
                  <a:pt x="237" y="115"/>
                </a:lnTo>
                <a:close/>
                <a:moveTo>
                  <a:pt x="543" y="164"/>
                </a:moveTo>
                <a:lnTo>
                  <a:pt x="543" y="164"/>
                </a:lnTo>
                <a:cubicBezTo>
                  <a:pt x="539" y="166"/>
                  <a:pt x="536" y="169"/>
                  <a:pt x="532" y="172"/>
                </a:cubicBezTo>
                <a:lnTo>
                  <a:pt x="532" y="172"/>
                </a:lnTo>
                <a:cubicBezTo>
                  <a:pt x="529" y="169"/>
                  <a:pt x="526" y="166"/>
                  <a:pt x="521" y="164"/>
                </a:cubicBezTo>
                <a:lnTo>
                  <a:pt x="278" y="32"/>
                </a:lnTo>
                <a:lnTo>
                  <a:pt x="786" y="32"/>
                </a:lnTo>
                <a:lnTo>
                  <a:pt x="543" y="164"/>
                </a:lnTo>
                <a:close/>
                <a:moveTo>
                  <a:pt x="532" y="237"/>
                </a:moveTo>
                <a:lnTo>
                  <a:pt x="569" y="319"/>
                </a:lnTo>
                <a:lnTo>
                  <a:pt x="544" y="363"/>
                </a:lnTo>
                <a:lnTo>
                  <a:pt x="544" y="363"/>
                </a:lnTo>
                <a:cubicBezTo>
                  <a:pt x="541" y="369"/>
                  <a:pt x="535" y="370"/>
                  <a:pt x="532" y="370"/>
                </a:cubicBezTo>
                <a:lnTo>
                  <a:pt x="532" y="370"/>
                </a:lnTo>
                <a:cubicBezTo>
                  <a:pt x="530" y="370"/>
                  <a:pt x="524" y="369"/>
                  <a:pt x="520" y="363"/>
                </a:cubicBezTo>
                <a:lnTo>
                  <a:pt x="495" y="319"/>
                </a:lnTo>
                <a:lnTo>
                  <a:pt x="532" y="237"/>
                </a:lnTo>
                <a:close/>
                <a:moveTo>
                  <a:pt x="1051" y="170"/>
                </a:moveTo>
                <a:lnTo>
                  <a:pt x="862" y="106"/>
                </a:lnTo>
                <a:lnTo>
                  <a:pt x="862" y="106"/>
                </a:lnTo>
                <a:cubicBezTo>
                  <a:pt x="863" y="103"/>
                  <a:pt x="863" y="102"/>
                  <a:pt x="863" y="99"/>
                </a:cubicBezTo>
                <a:lnTo>
                  <a:pt x="863" y="89"/>
                </a:lnTo>
                <a:lnTo>
                  <a:pt x="863" y="43"/>
                </a:lnTo>
                <a:lnTo>
                  <a:pt x="863" y="41"/>
                </a:lnTo>
                <a:lnTo>
                  <a:pt x="863" y="41"/>
                </a:lnTo>
                <a:cubicBezTo>
                  <a:pt x="863" y="19"/>
                  <a:pt x="845" y="0"/>
                  <a:pt x="822" y="0"/>
                </a:cubicBezTo>
                <a:lnTo>
                  <a:pt x="241" y="0"/>
                </a:lnTo>
                <a:lnTo>
                  <a:pt x="241" y="0"/>
                </a:lnTo>
                <a:cubicBezTo>
                  <a:pt x="219" y="0"/>
                  <a:pt x="200" y="19"/>
                  <a:pt x="200" y="41"/>
                </a:cubicBezTo>
                <a:lnTo>
                  <a:pt x="200" y="43"/>
                </a:lnTo>
                <a:lnTo>
                  <a:pt x="200" y="89"/>
                </a:lnTo>
                <a:lnTo>
                  <a:pt x="200" y="99"/>
                </a:lnTo>
                <a:lnTo>
                  <a:pt x="200" y="99"/>
                </a:lnTo>
                <a:cubicBezTo>
                  <a:pt x="200" y="102"/>
                  <a:pt x="200" y="103"/>
                  <a:pt x="201" y="106"/>
                </a:cubicBezTo>
                <a:lnTo>
                  <a:pt x="12" y="170"/>
                </a:lnTo>
                <a:lnTo>
                  <a:pt x="12" y="170"/>
                </a:lnTo>
                <a:cubicBezTo>
                  <a:pt x="4" y="173"/>
                  <a:pt x="0" y="182"/>
                  <a:pt x="2" y="189"/>
                </a:cubicBezTo>
                <a:lnTo>
                  <a:pt x="2" y="189"/>
                </a:lnTo>
                <a:cubicBezTo>
                  <a:pt x="5" y="196"/>
                  <a:pt x="11" y="200"/>
                  <a:pt x="17" y="200"/>
                </a:cubicBezTo>
                <a:lnTo>
                  <a:pt x="17" y="200"/>
                </a:lnTo>
                <a:cubicBezTo>
                  <a:pt x="19" y="200"/>
                  <a:pt x="21" y="200"/>
                  <a:pt x="22" y="199"/>
                </a:cubicBezTo>
                <a:lnTo>
                  <a:pt x="212" y="134"/>
                </a:lnTo>
                <a:lnTo>
                  <a:pt x="212" y="134"/>
                </a:lnTo>
                <a:cubicBezTo>
                  <a:pt x="212" y="134"/>
                  <a:pt x="212" y="135"/>
                  <a:pt x="213" y="135"/>
                </a:cubicBezTo>
                <a:lnTo>
                  <a:pt x="421" y="346"/>
                </a:lnTo>
                <a:lnTo>
                  <a:pt x="422" y="347"/>
                </a:lnTo>
                <a:lnTo>
                  <a:pt x="422" y="347"/>
                </a:lnTo>
                <a:cubicBezTo>
                  <a:pt x="427" y="351"/>
                  <a:pt x="433" y="355"/>
                  <a:pt x="439" y="356"/>
                </a:cubicBezTo>
                <a:lnTo>
                  <a:pt x="377" y="775"/>
                </a:lnTo>
                <a:lnTo>
                  <a:pt x="377" y="775"/>
                </a:lnTo>
                <a:cubicBezTo>
                  <a:pt x="370" y="807"/>
                  <a:pt x="373" y="840"/>
                  <a:pt x="386" y="870"/>
                </a:cubicBezTo>
                <a:lnTo>
                  <a:pt x="509" y="1078"/>
                </a:lnTo>
                <a:lnTo>
                  <a:pt x="509" y="1078"/>
                </a:lnTo>
                <a:cubicBezTo>
                  <a:pt x="514" y="1087"/>
                  <a:pt x="522" y="1092"/>
                  <a:pt x="532" y="1092"/>
                </a:cubicBezTo>
                <a:lnTo>
                  <a:pt x="532" y="1092"/>
                </a:lnTo>
                <a:cubicBezTo>
                  <a:pt x="542" y="1092"/>
                  <a:pt x="552" y="1087"/>
                  <a:pt x="556" y="1078"/>
                </a:cubicBezTo>
                <a:lnTo>
                  <a:pt x="678" y="873"/>
                </a:lnTo>
                <a:lnTo>
                  <a:pt x="679" y="871"/>
                </a:lnTo>
                <a:lnTo>
                  <a:pt x="679" y="871"/>
                </a:lnTo>
                <a:cubicBezTo>
                  <a:pt x="692" y="840"/>
                  <a:pt x="695" y="807"/>
                  <a:pt x="687" y="775"/>
                </a:cubicBezTo>
                <a:lnTo>
                  <a:pt x="624" y="356"/>
                </a:lnTo>
                <a:lnTo>
                  <a:pt x="624" y="356"/>
                </a:lnTo>
                <a:cubicBezTo>
                  <a:pt x="631" y="354"/>
                  <a:pt x="636" y="351"/>
                  <a:pt x="641" y="347"/>
                </a:cubicBezTo>
                <a:lnTo>
                  <a:pt x="849" y="136"/>
                </a:lnTo>
                <a:lnTo>
                  <a:pt x="851" y="135"/>
                </a:lnTo>
                <a:lnTo>
                  <a:pt x="851" y="135"/>
                </a:lnTo>
                <a:lnTo>
                  <a:pt x="851" y="134"/>
                </a:lnTo>
                <a:lnTo>
                  <a:pt x="1041" y="199"/>
                </a:lnTo>
                <a:lnTo>
                  <a:pt x="1041" y="199"/>
                </a:lnTo>
                <a:cubicBezTo>
                  <a:pt x="1043" y="200"/>
                  <a:pt x="1044" y="200"/>
                  <a:pt x="1046" y="200"/>
                </a:cubicBezTo>
                <a:lnTo>
                  <a:pt x="1046" y="200"/>
                </a:lnTo>
                <a:cubicBezTo>
                  <a:pt x="1053" y="200"/>
                  <a:pt x="1059" y="196"/>
                  <a:pt x="1061" y="189"/>
                </a:cubicBezTo>
                <a:lnTo>
                  <a:pt x="1061" y="189"/>
                </a:lnTo>
                <a:cubicBezTo>
                  <a:pt x="1064" y="182"/>
                  <a:pt x="1059" y="173"/>
                  <a:pt x="1051" y="17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6" name="Freeform 245">
            <a:extLst>
              <a:ext uri="{FF2B5EF4-FFF2-40B4-BE49-F238E27FC236}">
                <a16:creationId xmlns:a16="http://schemas.microsoft.com/office/drawing/2014/main" id="{FCC6D3F6-C4E2-6047-9E3A-CDA91EFF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87" y="4324718"/>
            <a:ext cx="3659798" cy="2643186"/>
          </a:xfrm>
          <a:custGeom>
            <a:avLst/>
            <a:gdLst>
              <a:gd name="T0" fmla="*/ 2936 w 2937"/>
              <a:gd name="T1" fmla="*/ 0 h 2121"/>
              <a:gd name="T2" fmla="*/ 0 w 2937"/>
              <a:gd name="T3" fmla="*/ 0 h 2121"/>
              <a:gd name="T4" fmla="*/ 0 w 2937"/>
              <a:gd name="T5" fmla="*/ 2120 h 2121"/>
              <a:gd name="T6" fmla="*/ 2936 w 2937"/>
              <a:gd name="T7" fmla="*/ 2120 h 2121"/>
              <a:gd name="T8" fmla="*/ 2936 w 2937"/>
              <a:gd name="T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2121">
                <a:moveTo>
                  <a:pt x="2936" y="0"/>
                </a:moveTo>
                <a:lnTo>
                  <a:pt x="0" y="0"/>
                </a:lnTo>
                <a:lnTo>
                  <a:pt x="0" y="2120"/>
                </a:lnTo>
                <a:lnTo>
                  <a:pt x="2936" y="2120"/>
                </a:lnTo>
                <a:lnTo>
                  <a:pt x="293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7" name="Freeform 246">
            <a:extLst>
              <a:ext uri="{FF2B5EF4-FFF2-40B4-BE49-F238E27FC236}">
                <a16:creationId xmlns:a16="http://schemas.microsoft.com/office/drawing/2014/main" id="{ED90436C-D68B-C94E-B89C-168ED596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987" y="6967904"/>
            <a:ext cx="3659798" cy="1401276"/>
          </a:xfrm>
          <a:custGeom>
            <a:avLst/>
            <a:gdLst>
              <a:gd name="T0" fmla="*/ 1468 w 2937"/>
              <a:gd name="T1" fmla="*/ 1122 h 1123"/>
              <a:gd name="T2" fmla="*/ 2936 w 2937"/>
              <a:gd name="T3" fmla="*/ 177 h 1123"/>
              <a:gd name="T4" fmla="*/ 2936 w 2937"/>
              <a:gd name="T5" fmla="*/ 0 h 1123"/>
              <a:gd name="T6" fmla="*/ 0 w 2937"/>
              <a:gd name="T7" fmla="*/ 0 h 1123"/>
              <a:gd name="T8" fmla="*/ 0 w 2937"/>
              <a:gd name="T9" fmla="*/ 177 h 1123"/>
              <a:gd name="T10" fmla="*/ 1468 w 2937"/>
              <a:gd name="T11" fmla="*/ 112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7" h="1123">
                <a:moveTo>
                  <a:pt x="1468" y="1122"/>
                </a:moveTo>
                <a:lnTo>
                  <a:pt x="2936" y="177"/>
                </a:lnTo>
                <a:lnTo>
                  <a:pt x="2936" y="0"/>
                </a:lnTo>
                <a:lnTo>
                  <a:pt x="0" y="0"/>
                </a:lnTo>
                <a:lnTo>
                  <a:pt x="0" y="177"/>
                </a:lnTo>
                <a:lnTo>
                  <a:pt x="1468" y="1122"/>
                </a:lnTo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2" name="Freeform 511">
            <a:extLst>
              <a:ext uri="{FF2B5EF4-FFF2-40B4-BE49-F238E27FC236}">
                <a16:creationId xmlns:a16="http://schemas.microsoft.com/office/drawing/2014/main" id="{B098670D-1822-9F45-A929-0113B4A5B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359" y="4985894"/>
            <a:ext cx="1070317" cy="1321340"/>
          </a:xfrm>
          <a:custGeom>
            <a:avLst/>
            <a:gdLst>
              <a:gd name="connsiteX0" fmla="*/ 537899 w 1070317"/>
              <a:gd name="connsiteY0" fmla="*/ 542269 h 1321340"/>
              <a:gd name="connsiteX1" fmla="*/ 556799 w 1070317"/>
              <a:gd name="connsiteY1" fmla="*/ 560984 h 1321340"/>
              <a:gd name="connsiteX2" fmla="*/ 556799 w 1070317"/>
              <a:gd name="connsiteY2" fmla="*/ 608394 h 1321340"/>
              <a:gd name="connsiteX3" fmla="*/ 623582 w 1070317"/>
              <a:gd name="connsiteY3" fmla="*/ 659547 h 1321340"/>
              <a:gd name="connsiteX4" fmla="*/ 608461 w 1070317"/>
              <a:gd name="connsiteY4" fmla="*/ 682005 h 1321340"/>
              <a:gd name="connsiteX5" fmla="*/ 584520 w 1070317"/>
              <a:gd name="connsiteY5" fmla="*/ 668281 h 1321340"/>
              <a:gd name="connsiteX6" fmla="*/ 545459 w 1070317"/>
              <a:gd name="connsiteY6" fmla="*/ 645823 h 1321340"/>
              <a:gd name="connsiteX7" fmla="*/ 479937 w 1070317"/>
              <a:gd name="connsiteY7" fmla="*/ 705710 h 1321340"/>
              <a:gd name="connsiteX8" fmla="*/ 537899 w 1070317"/>
              <a:gd name="connsiteY8" fmla="*/ 769339 h 1321340"/>
              <a:gd name="connsiteX9" fmla="*/ 540419 w 1070317"/>
              <a:gd name="connsiteY9" fmla="*/ 769339 h 1321340"/>
              <a:gd name="connsiteX10" fmla="*/ 634922 w 1070317"/>
              <a:gd name="connsiteY10" fmla="*/ 874141 h 1321340"/>
              <a:gd name="connsiteX11" fmla="*/ 602161 w 1070317"/>
              <a:gd name="connsiteY11" fmla="*/ 945256 h 1321340"/>
              <a:gd name="connsiteX12" fmla="*/ 556799 w 1070317"/>
              <a:gd name="connsiteY12" fmla="*/ 968961 h 1321340"/>
              <a:gd name="connsiteX13" fmla="*/ 556799 w 1070317"/>
              <a:gd name="connsiteY13" fmla="*/ 1011381 h 1321340"/>
              <a:gd name="connsiteX14" fmla="*/ 537899 w 1070317"/>
              <a:gd name="connsiteY14" fmla="*/ 1030096 h 1321340"/>
              <a:gd name="connsiteX15" fmla="*/ 517738 w 1070317"/>
              <a:gd name="connsiteY15" fmla="*/ 1011381 h 1321340"/>
              <a:gd name="connsiteX16" fmla="*/ 517738 w 1070317"/>
              <a:gd name="connsiteY16" fmla="*/ 970209 h 1321340"/>
              <a:gd name="connsiteX17" fmla="*/ 452216 w 1070317"/>
              <a:gd name="connsiteY17" fmla="*/ 910322 h 1321340"/>
              <a:gd name="connsiteX18" fmla="*/ 467336 w 1070317"/>
              <a:gd name="connsiteY18" fmla="*/ 887865 h 1321340"/>
              <a:gd name="connsiteX19" fmla="*/ 491277 w 1070317"/>
              <a:gd name="connsiteY19" fmla="*/ 902837 h 1321340"/>
              <a:gd name="connsiteX20" fmla="*/ 529078 w 1070317"/>
              <a:gd name="connsiteY20" fmla="*/ 932780 h 1321340"/>
              <a:gd name="connsiteX21" fmla="*/ 530338 w 1070317"/>
              <a:gd name="connsiteY21" fmla="*/ 932780 h 1321340"/>
              <a:gd name="connsiteX22" fmla="*/ 575700 w 1070317"/>
              <a:gd name="connsiteY22" fmla="*/ 916561 h 1321340"/>
              <a:gd name="connsiteX23" fmla="*/ 594601 w 1070317"/>
              <a:gd name="connsiteY23" fmla="*/ 872893 h 1321340"/>
              <a:gd name="connsiteX24" fmla="*/ 536639 w 1070317"/>
              <a:gd name="connsiteY24" fmla="*/ 809264 h 1321340"/>
              <a:gd name="connsiteX25" fmla="*/ 532858 w 1070317"/>
              <a:gd name="connsiteY25" fmla="*/ 808016 h 1321340"/>
              <a:gd name="connsiteX26" fmla="*/ 440875 w 1070317"/>
              <a:gd name="connsiteY26" fmla="*/ 704462 h 1321340"/>
              <a:gd name="connsiteX27" fmla="*/ 473636 w 1070317"/>
              <a:gd name="connsiteY27" fmla="*/ 634594 h 1321340"/>
              <a:gd name="connsiteX28" fmla="*/ 517738 w 1070317"/>
              <a:gd name="connsiteY28" fmla="*/ 609642 h 1321340"/>
              <a:gd name="connsiteX29" fmla="*/ 517738 w 1070317"/>
              <a:gd name="connsiteY29" fmla="*/ 560984 h 1321340"/>
              <a:gd name="connsiteX30" fmla="*/ 537899 w 1070317"/>
              <a:gd name="connsiteY30" fmla="*/ 542269 h 1321340"/>
              <a:gd name="connsiteX31" fmla="*/ 280025 w 1070317"/>
              <a:gd name="connsiteY31" fmla="*/ 371107 h 1321340"/>
              <a:gd name="connsiteX32" fmla="*/ 78407 w 1070317"/>
              <a:gd name="connsiteY32" fmla="*/ 818789 h 1321340"/>
              <a:gd name="connsiteX33" fmla="*/ 75918 w 1070317"/>
              <a:gd name="connsiteY33" fmla="*/ 826271 h 1321340"/>
              <a:gd name="connsiteX34" fmla="*/ 38581 w 1070317"/>
              <a:gd name="connsiteY34" fmla="*/ 972173 h 1321340"/>
              <a:gd name="connsiteX35" fmla="*/ 349720 w 1070317"/>
              <a:gd name="connsiteY35" fmla="*/ 1282682 h 1321340"/>
              <a:gd name="connsiteX36" fmla="*/ 720597 w 1070317"/>
              <a:gd name="connsiteY36" fmla="*/ 1282682 h 1321340"/>
              <a:gd name="connsiteX37" fmla="*/ 1031735 w 1070317"/>
              <a:gd name="connsiteY37" fmla="*/ 972173 h 1321340"/>
              <a:gd name="connsiteX38" fmla="*/ 989421 w 1070317"/>
              <a:gd name="connsiteY38" fmla="*/ 815048 h 1321340"/>
              <a:gd name="connsiteX39" fmla="*/ 989421 w 1070317"/>
              <a:gd name="connsiteY39" fmla="*/ 813801 h 1321340"/>
              <a:gd name="connsiteX40" fmla="*/ 790292 w 1070317"/>
              <a:gd name="connsiteY40" fmla="*/ 371107 h 1321340"/>
              <a:gd name="connsiteX41" fmla="*/ 720597 w 1070317"/>
              <a:gd name="connsiteY41" fmla="*/ 288803 h 1321340"/>
              <a:gd name="connsiteX42" fmla="*/ 720597 w 1070317"/>
              <a:gd name="connsiteY42" fmla="*/ 332449 h 1321340"/>
              <a:gd name="connsiteX43" fmla="*/ 805227 w 1070317"/>
              <a:gd name="connsiteY43" fmla="*/ 332449 h 1321340"/>
              <a:gd name="connsiteX44" fmla="*/ 825139 w 1070317"/>
              <a:gd name="connsiteY44" fmla="*/ 312497 h 1321340"/>
              <a:gd name="connsiteX45" fmla="*/ 825139 w 1070317"/>
              <a:gd name="connsiteY45" fmla="*/ 308756 h 1321340"/>
              <a:gd name="connsiteX46" fmla="*/ 805227 w 1070317"/>
              <a:gd name="connsiteY46" fmla="*/ 288803 h 1321340"/>
              <a:gd name="connsiteX47" fmla="*/ 795270 w 1070317"/>
              <a:gd name="connsiteY47" fmla="*/ 288803 h 1321340"/>
              <a:gd name="connsiteX48" fmla="*/ 555071 w 1070317"/>
              <a:gd name="connsiteY48" fmla="*/ 288803 h 1321340"/>
              <a:gd name="connsiteX49" fmla="*/ 555071 w 1070317"/>
              <a:gd name="connsiteY49" fmla="*/ 332449 h 1321340"/>
              <a:gd name="connsiteX50" fmla="*/ 680771 w 1070317"/>
              <a:gd name="connsiteY50" fmla="*/ 332449 h 1321340"/>
              <a:gd name="connsiteX51" fmla="*/ 680771 w 1070317"/>
              <a:gd name="connsiteY51" fmla="*/ 288803 h 1321340"/>
              <a:gd name="connsiteX52" fmla="*/ 389545 w 1070317"/>
              <a:gd name="connsiteY52" fmla="*/ 288803 h 1321340"/>
              <a:gd name="connsiteX53" fmla="*/ 389545 w 1070317"/>
              <a:gd name="connsiteY53" fmla="*/ 332449 h 1321340"/>
              <a:gd name="connsiteX54" fmla="*/ 516490 w 1070317"/>
              <a:gd name="connsiteY54" fmla="*/ 332449 h 1321340"/>
              <a:gd name="connsiteX55" fmla="*/ 516490 w 1070317"/>
              <a:gd name="connsiteY55" fmla="*/ 288803 h 1321340"/>
              <a:gd name="connsiteX56" fmla="*/ 263845 w 1070317"/>
              <a:gd name="connsiteY56" fmla="*/ 288803 h 1321340"/>
              <a:gd name="connsiteX57" fmla="*/ 245177 w 1070317"/>
              <a:gd name="connsiteY57" fmla="*/ 308756 h 1321340"/>
              <a:gd name="connsiteX58" fmla="*/ 245177 w 1070317"/>
              <a:gd name="connsiteY58" fmla="*/ 312497 h 1321340"/>
              <a:gd name="connsiteX59" fmla="*/ 263845 w 1070317"/>
              <a:gd name="connsiteY59" fmla="*/ 332449 h 1321340"/>
              <a:gd name="connsiteX60" fmla="*/ 350964 w 1070317"/>
              <a:gd name="connsiteY60" fmla="*/ 332449 h 1321340"/>
              <a:gd name="connsiteX61" fmla="*/ 350964 w 1070317"/>
              <a:gd name="connsiteY61" fmla="*/ 288803 h 1321340"/>
              <a:gd name="connsiteX62" fmla="*/ 275046 w 1070317"/>
              <a:gd name="connsiteY62" fmla="*/ 288803 h 1321340"/>
              <a:gd name="connsiteX63" fmla="*/ 637212 w 1070317"/>
              <a:gd name="connsiteY63" fmla="*/ 206500 h 1321340"/>
              <a:gd name="connsiteX64" fmla="*/ 637212 w 1070317"/>
              <a:gd name="connsiteY64" fmla="*/ 250146 h 1321340"/>
              <a:gd name="connsiteX65" fmla="*/ 805227 w 1070317"/>
              <a:gd name="connsiteY65" fmla="*/ 250146 h 1321340"/>
              <a:gd name="connsiteX66" fmla="*/ 825139 w 1070317"/>
              <a:gd name="connsiteY66" fmla="*/ 230193 h 1321340"/>
              <a:gd name="connsiteX67" fmla="*/ 825139 w 1070317"/>
              <a:gd name="connsiteY67" fmla="*/ 225205 h 1321340"/>
              <a:gd name="connsiteX68" fmla="*/ 805227 w 1070317"/>
              <a:gd name="connsiteY68" fmla="*/ 206500 h 1321340"/>
              <a:gd name="connsiteX69" fmla="*/ 471686 w 1070317"/>
              <a:gd name="connsiteY69" fmla="*/ 206500 h 1321340"/>
              <a:gd name="connsiteX70" fmla="*/ 471686 w 1070317"/>
              <a:gd name="connsiteY70" fmla="*/ 250146 h 1321340"/>
              <a:gd name="connsiteX71" fmla="*/ 598631 w 1070317"/>
              <a:gd name="connsiteY71" fmla="*/ 250146 h 1321340"/>
              <a:gd name="connsiteX72" fmla="*/ 598631 w 1070317"/>
              <a:gd name="connsiteY72" fmla="*/ 206500 h 1321340"/>
              <a:gd name="connsiteX73" fmla="*/ 263845 w 1070317"/>
              <a:gd name="connsiteY73" fmla="*/ 206500 h 1321340"/>
              <a:gd name="connsiteX74" fmla="*/ 245177 w 1070317"/>
              <a:gd name="connsiteY74" fmla="*/ 225205 h 1321340"/>
              <a:gd name="connsiteX75" fmla="*/ 245177 w 1070317"/>
              <a:gd name="connsiteY75" fmla="*/ 230193 h 1321340"/>
              <a:gd name="connsiteX76" fmla="*/ 263845 w 1070317"/>
              <a:gd name="connsiteY76" fmla="*/ 250146 h 1321340"/>
              <a:gd name="connsiteX77" fmla="*/ 433105 w 1070317"/>
              <a:gd name="connsiteY77" fmla="*/ 250146 h 1321340"/>
              <a:gd name="connsiteX78" fmla="*/ 433105 w 1070317"/>
              <a:gd name="connsiteY78" fmla="*/ 206500 h 1321340"/>
              <a:gd name="connsiteX79" fmla="*/ 782202 w 1070317"/>
              <a:gd name="connsiteY79" fmla="*/ 39399 h 1321340"/>
              <a:gd name="connsiteX80" fmla="*/ 723086 w 1070317"/>
              <a:gd name="connsiteY80" fmla="*/ 40646 h 1321340"/>
              <a:gd name="connsiteX81" fmla="*/ 639701 w 1070317"/>
              <a:gd name="connsiteY81" fmla="*/ 68080 h 1321340"/>
              <a:gd name="connsiteX82" fmla="*/ 628500 w 1070317"/>
              <a:gd name="connsiteY82" fmla="*/ 78056 h 1321340"/>
              <a:gd name="connsiteX83" fmla="*/ 614810 w 1070317"/>
              <a:gd name="connsiteY83" fmla="*/ 68080 h 1321340"/>
              <a:gd name="connsiteX84" fmla="*/ 535158 w 1070317"/>
              <a:gd name="connsiteY84" fmla="*/ 40646 h 1321340"/>
              <a:gd name="connsiteX85" fmla="*/ 454262 w 1070317"/>
              <a:gd name="connsiteY85" fmla="*/ 68080 h 1321340"/>
              <a:gd name="connsiteX86" fmla="*/ 443061 w 1070317"/>
              <a:gd name="connsiteY86" fmla="*/ 78056 h 1321340"/>
              <a:gd name="connsiteX87" fmla="*/ 429371 w 1070317"/>
              <a:gd name="connsiteY87" fmla="*/ 68080 h 1321340"/>
              <a:gd name="connsiteX88" fmla="*/ 348475 w 1070317"/>
              <a:gd name="connsiteY88" fmla="*/ 40646 h 1321340"/>
              <a:gd name="connsiteX89" fmla="*/ 235221 w 1070317"/>
              <a:gd name="connsiteY89" fmla="*/ 50622 h 1321340"/>
              <a:gd name="connsiteX90" fmla="*/ 222775 w 1070317"/>
              <a:gd name="connsiteY90" fmla="*/ 59351 h 1321340"/>
              <a:gd name="connsiteX91" fmla="*/ 222775 w 1070317"/>
              <a:gd name="connsiteY91" fmla="*/ 74315 h 1321340"/>
              <a:gd name="connsiteX92" fmla="*/ 263845 w 1070317"/>
              <a:gd name="connsiteY92" fmla="*/ 166595 h 1321340"/>
              <a:gd name="connsiteX93" fmla="*/ 805227 w 1070317"/>
              <a:gd name="connsiteY93" fmla="*/ 166595 h 1321340"/>
              <a:gd name="connsiteX94" fmla="*/ 806471 w 1070317"/>
              <a:gd name="connsiteY94" fmla="*/ 166595 h 1321340"/>
              <a:gd name="connsiteX95" fmla="*/ 847541 w 1070317"/>
              <a:gd name="connsiteY95" fmla="*/ 74315 h 1321340"/>
              <a:gd name="connsiteX96" fmla="*/ 847541 w 1070317"/>
              <a:gd name="connsiteY96" fmla="*/ 55610 h 1321340"/>
              <a:gd name="connsiteX97" fmla="*/ 833851 w 1070317"/>
              <a:gd name="connsiteY97" fmla="*/ 45634 h 1321340"/>
              <a:gd name="connsiteX98" fmla="*/ 782202 w 1070317"/>
              <a:gd name="connsiteY98" fmla="*/ 39399 h 1321340"/>
              <a:gd name="connsiteX99" fmla="*/ 784691 w 1070317"/>
              <a:gd name="connsiteY99" fmla="*/ 429 h 1321340"/>
              <a:gd name="connsiteX100" fmla="*/ 842563 w 1070317"/>
              <a:gd name="connsiteY100" fmla="*/ 8223 h 1321340"/>
              <a:gd name="connsiteX101" fmla="*/ 882389 w 1070317"/>
              <a:gd name="connsiteY101" fmla="*/ 38152 h 1321340"/>
              <a:gd name="connsiteX102" fmla="*/ 883634 w 1070317"/>
              <a:gd name="connsiteY102" fmla="*/ 89280 h 1321340"/>
              <a:gd name="connsiteX103" fmla="*/ 842563 w 1070317"/>
              <a:gd name="connsiteY103" fmla="*/ 180312 h 1321340"/>
              <a:gd name="connsiteX104" fmla="*/ 863721 w 1070317"/>
              <a:gd name="connsiteY104" fmla="*/ 225205 h 1321340"/>
              <a:gd name="connsiteX105" fmla="*/ 863721 w 1070317"/>
              <a:gd name="connsiteY105" fmla="*/ 230193 h 1321340"/>
              <a:gd name="connsiteX106" fmla="*/ 848786 w 1070317"/>
              <a:gd name="connsiteY106" fmla="*/ 268851 h 1321340"/>
              <a:gd name="connsiteX107" fmla="*/ 863721 w 1070317"/>
              <a:gd name="connsiteY107" fmla="*/ 308756 h 1321340"/>
              <a:gd name="connsiteX108" fmla="*/ 863721 w 1070317"/>
              <a:gd name="connsiteY108" fmla="*/ 312497 h 1321340"/>
              <a:gd name="connsiteX109" fmla="*/ 830118 w 1070317"/>
              <a:gd name="connsiteY109" fmla="*/ 364872 h 1321340"/>
              <a:gd name="connsiteX110" fmla="*/ 1024268 w 1070317"/>
              <a:gd name="connsiteY110" fmla="*/ 798837 h 1321340"/>
              <a:gd name="connsiteX111" fmla="*/ 1070317 w 1070317"/>
              <a:gd name="connsiteY111" fmla="*/ 972173 h 1321340"/>
              <a:gd name="connsiteX112" fmla="*/ 720597 w 1070317"/>
              <a:gd name="connsiteY112" fmla="*/ 1321340 h 1321340"/>
              <a:gd name="connsiteX113" fmla="*/ 349720 w 1070317"/>
              <a:gd name="connsiteY113" fmla="*/ 1321340 h 1321340"/>
              <a:gd name="connsiteX114" fmla="*/ 0 w 1070317"/>
              <a:gd name="connsiteY114" fmla="*/ 972173 h 1321340"/>
              <a:gd name="connsiteX115" fmla="*/ 39826 w 1070317"/>
              <a:gd name="connsiteY115" fmla="*/ 812554 h 1321340"/>
              <a:gd name="connsiteX116" fmla="*/ 43559 w 1070317"/>
              <a:gd name="connsiteY116" fmla="*/ 803825 h 1321340"/>
              <a:gd name="connsiteX117" fmla="*/ 240199 w 1070317"/>
              <a:gd name="connsiteY117" fmla="*/ 364872 h 1321340"/>
              <a:gd name="connsiteX118" fmla="*/ 206596 w 1070317"/>
              <a:gd name="connsiteY118" fmla="*/ 312497 h 1321340"/>
              <a:gd name="connsiteX119" fmla="*/ 206596 w 1070317"/>
              <a:gd name="connsiteY119" fmla="*/ 308756 h 1321340"/>
              <a:gd name="connsiteX120" fmla="*/ 221530 w 1070317"/>
              <a:gd name="connsiteY120" fmla="*/ 268851 h 1321340"/>
              <a:gd name="connsiteX121" fmla="*/ 206596 w 1070317"/>
              <a:gd name="connsiteY121" fmla="*/ 230193 h 1321340"/>
              <a:gd name="connsiteX122" fmla="*/ 206596 w 1070317"/>
              <a:gd name="connsiteY122" fmla="*/ 225205 h 1321340"/>
              <a:gd name="connsiteX123" fmla="*/ 227753 w 1070317"/>
              <a:gd name="connsiteY123" fmla="*/ 180312 h 1321340"/>
              <a:gd name="connsiteX124" fmla="*/ 187928 w 1070317"/>
              <a:gd name="connsiteY124" fmla="*/ 90527 h 1321340"/>
              <a:gd name="connsiteX125" fmla="*/ 189172 w 1070317"/>
              <a:gd name="connsiteY125" fmla="*/ 41893 h 1321340"/>
              <a:gd name="connsiteX126" fmla="*/ 226509 w 1070317"/>
              <a:gd name="connsiteY126" fmla="*/ 13211 h 1321340"/>
              <a:gd name="connsiteX127" fmla="*/ 350964 w 1070317"/>
              <a:gd name="connsiteY127" fmla="*/ 1988 h 1321340"/>
              <a:gd name="connsiteX128" fmla="*/ 443061 w 1070317"/>
              <a:gd name="connsiteY128" fmla="*/ 29422 h 1321340"/>
              <a:gd name="connsiteX129" fmla="*/ 535158 w 1070317"/>
              <a:gd name="connsiteY129" fmla="*/ 1988 h 1321340"/>
              <a:gd name="connsiteX130" fmla="*/ 628500 w 1070317"/>
              <a:gd name="connsiteY130" fmla="*/ 29422 h 1321340"/>
              <a:gd name="connsiteX131" fmla="*/ 719352 w 1070317"/>
              <a:gd name="connsiteY131" fmla="*/ 1988 h 1321340"/>
              <a:gd name="connsiteX132" fmla="*/ 784691 w 1070317"/>
              <a:gd name="connsiteY132" fmla="*/ 429 h 132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070317" h="1321340">
                <a:moveTo>
                  <a:pt x="537899" y="542269"/>
                </a:moveTo>
                <a:cubicBezTo>
                  <a:pt x="549239" y="542269"/>
                  <a:pt x="556799" y="551003"/>
                  <a:pt x="556799" y="560984"/>
                </a:cubicBezTo>
                <a:lnTo>
                  <a:pt x="556799" y="608394"/>
                </a:lnTo>
                <a:cubicBezTo>
                  <a:pt x="580740" y="610889"/>
                  <a:pt x="614761" y="624613"/>
                  <a:pt x="623582" y="659547"/>
                </a:cubicBezTo>
                <a:cubicBezTo>
                  <a:pt x="626102" y="669528"/>
                  <a:pt x="619802" y="679509"/>
                  <a:pt x="608461" y="682005"/>
                </a:cubicBezTo>
                <a:cubicBezTo>
                  <a:pt x="598381" y="685748"/>
                  <a:pt x="588300" y="678262"/>
                  <a:pt x="584520" y="668281"/>
                </a:cubicBezTo>
                <a:cubicBezTo>
                  <a:pt x="580740" y="647071"/>
                  <a:pt x="546719" y="645823"/>
                  <a:pt x="545459" y="645823"/>
                </a:cubicBezTo>
                <a:cubicBezTo>
                  <a:pt x="511438" y="644576"/>
                  <a:pt x="482457" y="672024"/>
                  <a:pt x="479937" y="705710"/>
                </a:cubicBezTo>
                <a:cubicBezTo>
                  <a:pt x="479937" y="738148"/>
                  <a:pt x="505137" y="766844"/>
                  <a:pt x="537899" y="769339"/>
                </a:cubicBezTo>
                <a:lnTo>
                  <a:pt x="540419" y="769339"/>
                </a:lnTo>
                <a:cubicBezTo>
                  <a:pt x="594601" y="774330"/>
                  <a:pt x="636182" y="819245"/>
                  <a:pt x="634922" y="874141"/>
                </a:cubicBezTo>
                <a:cubicBezTo>
                  <a:pt x="633662" y="901589"/>
                  <a:pt x="622322" y="926542"/>
                  <a:pt x="602161" y="945256"/>
                </a:cubicBezTo>
                <a:cubicBezTo>
                  <a:pt x="589560" y="956485"/>
                  <a:pt x="574440" y="963971"/>
                  <a:pt x="556799" y="968961"/>
                </a:cubicBezTo>
                <a:lnTo>
                  <a:pt x="556799" y="1011381"/>
                </a:lnTo>
                <a:cubicBezTo>
                  <a:pt x="556799" y="1021362"/>
                  <a:pt x="549239" y="1030096"/>
                  <a:pt x="537899" y="1030096"/>
                </a:cubicBezTo>
                <a:cubicBezTo>
                  <a:pt x="526558" y="1030096"/>
                  <a:pt x="517738" y="1021362"/>
                  <a:pt x="517738" y="1011381"/>
                </a:cubicBezTo>
                <a:lnTo>
                  <a:pt x="517738" y="970209"/>
                </a:lnTo>
                <a:cubicBezTo>
                  <a:pt x="495057" y="967714"/>
                  <a:pt x="461036" y="952742"/>
                  <a:pt x="452216" y="910322"/>
                </a:cubicBezTo>
                <a:cubicBezTo>
                  <a:pt x="450956" y="899094"/>
                  <a:pt x="457256" y="890360"/>
                  <a:pt x="467336" y="887865"/>
                </a:cubicBezTo>
                <a:cubicBezTo>
                  <a:pt x="478677" y="885370"/>
                  <a:pt x="488757" y="892855"/>
                  <a:pt x="491277" y="902837"/>
                </a:cubicBezTo>
                <a:cubicBezTo>
                  <a:pt x="497577" y="934027"/>
                  <a:pt x="527818" y="932780"/>
                  <a:pt x="529078" y="932780"/>
                </a:cubicBezTo>
                <a:lnTo>
                  <a:pt x="530338" y="932780"/>
                </a:lnTo>
                <a:cubicBezTo>
                  <a:pt x="546719" y="932780"/>
                  <a:pt x="563099" y="927789"/>
                  <a:pt x="575700" y="916561"/>
                </a:cubicBezTo>
                <a:cubicBezTo>
                  <a:pt x="587040" y="905332"/>
                  <a:pt x="594601" y="890360"/>
                  <a:pt x="594601" y="872893"/>
                </a:cubicBezTo>
                <a:cubicBezTo>
                  <a:pt x="597121" y="839207"/>
                  <a:pt x="570660" y="810511"/>
                  <a:pt x="536639" y="809264"/>
                </a:cubicBezTo>
                <a:lnTo>
                  <a:pt x="532858" y="808016"/>
                </a:lnTo>
                <a:cubicBezTo>
                  <a:pt x="479937" y="803026"/>
                  <a:pt x="439615" y="758111"/>
                  <a:pt x="440875" y="704462"/>
                </a:cubicBezTo>
                <a:cubicBezTo>
                  <a:pt x="442135" y="677014"/>
                  <a:pt x="453476" y="652061"/>
                  <a:pt x="473636" y="634594"/>
                </a:cubicBezTo>
                <a:cubicBezTo>
                  <a:pt x="486237" y="622118"/>
                  <a:pt x="501357" y="614632"/>
                  <a:pt x="517738" y="609642"/>
                </a:cubicBezTo>
                <a:lnTo>
                  <a:pt x="517738" y="560984"/>
                </a:lnTo>
                <a:cubicBezTo>
                  <a:pt x="517738" y="551003"/>
                  <a:pt x="526558" y="542269"/>
                  <a:pt x="537899" y="542269"/>
                </a:cubicBezTo>
                <a:close/>
                <a:moveTo>
                  <a:pt x="280025" y="371107"/>
                </a:moveTo>
                <a:lnTo>
                  <a:pt x="78407" y="818789"/>
                </a:lnTo>
                <a:lnTo>
                  <a:pt x="75918" y="826271"/>
                </a:lnTo>
                <a:cubicBezTo>
                  <a:pt x="56005" y="874905"/>
                  <a:pt x="38581" y="921045"/>
                  <a:pt x="38581" y="972173"/>
                </a:cubicBezTo>
                <a:cubicBezTo>
                  <a:pt x="38581" y="1143016"/>
                  <a:pt x="177971" y="1282682"/>
                  <a:pt x="349720" y="1282682"/>
                </a:cubicBezTo>
                <a:lnTo>
                  <a:pt x="720597" y="1282682"/>
                </a:lnTo>
                <a:cubicBezTo>
                  <a:pt x="892345" y="1282682"/>
                  <a:pt x="1031735" y="1143016"/>
                  <a:pt x="1031735" y="972173"/>
                </a:cubicBezTo>
                <a:cubicBezTo>
                  <a:pt x="1031735" y="916057"/>
                  <a:pt x="1011823" y="868670"/>
                  <a:pt x="989421" y="815048"/>
                </a:cubicBezTo>
                <a:lnTo>
                  <a:pt x="989421" y="813801"/>
                </a:lnTo>
                <a:lnTo>
                  <a:pt x="790292" y="371107"/>
                </a:lnTo>
                <a:close/>
                <a:moveTo>
                  <a:pt x="720597" y="288803"/>
                </a:moveTo>
                <a:lnTo>
                  <a:pt x="720597" y="332449"/>
                </a:lnTo>
                <a:lnTo>
                  <a:pt x="805227" y="332449"/>
                </a:lnTo>
                <a:cubicBezTo>
                  <a:pt x="816428" y="332449"/>
                  <a:pt x="825139" y="323720"/>
                  <a:pt x="825139" y="312497"/>
                </a:cubicBezTo>
                <a:lnTo>
                  <a:pt x="825139" y="308756"/>
                </a:lnTo>
                <a:cubicBezTo>
                  <a:pt x="825139" y="297533"/>
                  <a:pt x="816428" y="288803"/>
                  <a:pt x="805227" y="288803"/>
                </a:cubicBezTo>
                <a:lnTo>
                  <a:pt x="795270" y="288803"/>
                </a:lnTo>
                <a:close/>
                <a:moveTo>
                  <a:pt x="555071" y="288803"/>
                </a:moveTo>
                <a:lnTo>
                  <a:pt x="555071" y="332449"/>
                </a:lnTo>
                <a:lnTo>
                  <a:pt x="680771" y="332449"/>
                </a:lnTo>
                <a:lnTo>
                  <a:pt x="680771" y="288803"/>
                </a:lnTo>
                <a:close/>
                <a:moveTo>
                  <a:pt x="389545" y="288803"/>
                </a:moveTo>
                <a:lnTo>
                  <a:pt x="389545" y="332449"/>
                </a:lnTo>
                <a:lnTo>
                  <a:pt x="516490" y="332449"/>
                </a:lnTo>
                <a:lnTo>
                  <a:pt x="516490" y="288803"/>
                </a:lnTo>
                <a:close/>
                <a:moveTo>
                  <a:pt x="263845" y="288803"/>
                </a:moveTo>
                <a:cubicBezTo>
                  <a:pt x="253889" y="288803"/>
                  <a:pt x="245177" y="297533"/>
                  <a:pt x="245177" y="308756"/>
                </a:cubicBezTo>
                <a:lnTo>
                  <a:pt x="245177" y="312497"/>
                </a:lnTo>
                <a:cubicBezTo>
                  <a:pt x="245177" y="323720"/>
                  <a:pt x="253889" y="332449"/>
                  <a:pt x="263845" y="332449"/>
                </a:cubicBezTo>
                <a:lnTo>
                  <a:pt x="350964" y="332449"/>
                </a:lnTo>
                <a:lnTo>
                  <a:pt x="350964" y="288803"/>
                </a:lnTo>
                <a:lnTo>
                  <a:pt x="275046" y="288803"/>
                </a:lnTo>
                <a:close/>
                <a:moveTo>
                  <a:pt x="637212" y="206500"/>
                </a:moveTo>
                <a:lnTo>
                  <a:pt x="637212" y="250146"/>
                </a:lnTo>
                <a:lnTo>
                  <a:pt x="805227" y="250146"/>
                </a:lnTo>
                <a:cubicBezTo>
                  <a:pt x="816428" y="250146"/>
                  <a:pt x="825139" y="241417"/>
                  <a:pt x="825139" y="230193"/>
                </a:cubicBezTo>
                <a:lnTo>
                  <a:pt x="825139" y="225205"/>
                </a:lnTo>
                <a:cubicBezTo>
                  <a:pt x="825139" y="213982"/>
                  <a:pt x="816428" y="206500"/>
                  <a:pt x="805227" y="206500"/>
                </a:cubicBezTo>
                <a:close/>
                <a:moveTo>
                  <a:pt x="471686" y="206500"/>
                </a:moveTo>
                <a:lnTo>
                  <a:pt x="471686" y="250146"/>
                </a:lnTo>
                <a:lnTo>
                  <a:pt x="598631" y="250146"/>
                </a:lnTo>
                <a:lnTo>
                  <a:pt x="598631" y="206500"/>
                </a:lnTo>
                <a:close/>
                <a:moveTo>
                  <a:pt x="263845" y="206500"/>
                </a:moveTo>
                <a:cubicBezTo>
                  <a:pt x="253889" y="206500"/>
                  <a:pt x="245177" y="213982"/>
                  <a:pt x="245177" y="225205"/>
                </a:cubicBezTo>
                <a:lnTo>
                  <a:pt x="245177" y="230193"/>
                </a:lnTo>
                <a:cubicBezTo>
                  <a:pt x="245177" y="241417"/>
                  <a:pt x="253889" y="250146"/>
                  <a:pt x="263845" y="250146"/>
                </a:cubicBezTo>
                <a:lnTo>
                  <a:pt x="433105" y="250146"/>
                </a:lnTo>
                <a:lnTo>
                  <a:pt x="433105" y="206500"/>
                </a:lnTo>
                <a:close/>
                <a:moveTo>
                  <a:pt x="782202" y="39399"/>
                </a:moveTo>
                <a:cubicBezTo>
                  <a:pt x="763534" y="38464"/>
                  <a:pt x="743621" y="38775"/>
                  <a:pt x="723086" y="40646"/>
                </a:cubicBezTo>
                <a:cubicBezTo>
                  <a:pt x="685749" y="43140"/>
                  <a:pt x="658369" y="53116"/>
                  <a:pt x="639701" y="68080"/>
                </a:cubicBezTo>
                <a:lnTo>
                  <a:pt x="628500" y="78056"/>
                </a:lnTo>
                <a:lnTo>
                  <a:pt x="614810" y="68080"/>
                </a:lnTo>
                <a:cubicBezTo>
                  <a:pt x="594897" y="50622"/>
                  <a:pt x="566272" y="40646"/>
                  <a:pt x="535158" y="40646"/>
                </a:cubicBezTo>
                <a:cubicBezTo>
                  <a:pt x="504045" y="40646"/>
                  <a:pt x="475420" y="50622"/>
                  <a:pt x="454262" y="68080"/>
                </a:cubicBezTo>
                <a:lnTo>
                  <a:pt x="443061" y="78056"/>
                </a:lnTo>
                <a:lnTo>
                  <a:pt x="429371" y="68080"/>
                </a:lnTo>
                <a:cubicBezTo>
                  <a:pt x="411947" y="51869"/>
                  <a:pt x="383322" y="43140"/>
                  <a:pt x="348475" y="40646"/>
                </a:cubicBezTo>
                <a:cubicBezTo>
                  <a:pt x="311138" y="38152"/>
                  <a:pt x="266334" y="44387"/>
                  <a:pt x="235221" y="50622"/>
                </a:cubicBezTo>
                <a:cubicBezTo>
                  <a:pt x="227753" y="53116"/>
                  <a:pt x="224020" y="56857"/>
                  <a:pt x="222775" y="59351"/>
                </a:cubicBezTo>
                <a:cubicBezTo>
                  <a:pt x="221530" y="64339"/>
                  <a:pt x="221530" y="69327"/>
                  <a:pt x="222775" y="74315"/>
                </a:cubicBezTo>
                <a:lnTo>
                  <a:pt x="263845" y="166595"/>
                </a:lnTo>
                <a:lnTo>
                  <a:pt x="805227" y="166595"/>
                </a:lnTo>
                <a:cubicBezTo>
                  <a:pt x="806471" y="166595"/>
                  <a:pt x="806471" y="166595"/>
                  <a:pt x="806471" y="166595"/>
                </a:cubicBezTo>
                <a:lnTo>
                  <a:pt x="847541" y="74315"/>
                </a:lnTo>
                <a:cubicBezTo>
                  <a:pt x="850031" y="68080"/>
                  <a:pt x="850031" y="61845"/>
                  <a:pt x="847541" y="55610"/>
                </a:cubicBezTo>
                <a:cubicBezTo>
                  <a:pt x="846297" y="53116"/>
                  <a:pt x="842563" y="46881"/>
                  <a:pt x="833851" y="45634"/>
                </a:cubicBezTo>
                <a:cubicBezTo>
                  <a:pt x="818294" y="42516"/>
                  <a:pt x="800871" y="40334"/>
                  <a:pt x="782202" y="39399"/>
                </a:cubicBezTo>
                <a:close/>
                <a:moveTo>
                  <a:pt x="784691" y="429"/>
                </a:moveTo>
                <a:cubicBezTo>
                  <a:pt x="805227" y="1364"/>
                  <a:pt x="824517" y="3858"/>
                  <a:pt x="842563" y="8223"/>
                </a:cubicBezTo>
                <a:cubicBezTo>
                  <a:pt x="859987" y="11964"/>
                  <a:pt x="873677" y="21940"/>
                  <a:pt x="882389" y="38152"/>
                </a:cubicBezTo>
                <a:cubicBezTo>
                  <a:pt x="889856" y="54363"/>
                  <a:pt x="891101" y="73068"/>
                  <a:pt x="883634" y="89280"/>
                </a:cubicBezTo>
                <a:lnTo>
                  <a:pt x="842563" y="180312"/>
                </a:lnTo>
                <a:cubicBezTo>
                  <a:pt x="856253" y="191536"/>
                  <a:pt x="863721" y="207747"/>
                  <a:pt x="863721" y="225205"/>
                </a:cubicBezTo>
                <a:lnTo>
                  <a:pt x="863721" y="230193"/>
                </a:lnTo>
                <a:cubicBezTo>
                  <a:pt x="863721" y="245158"/>
                  <a:pt x="857498" y="258875"/>
                  <a:pt x="848786" y="268851"/>
                </a:cubicBezTo>
                <a:cubicBezTo>
                  <a:pt x="857498" y="278827"/>
                  <a:pt x="863721" y="292545"/>
                  <a:pt x="863721" y="308756"/>
                </a:cubicBezTo>
                <a:lnTo>
                  <a:pt x="863721" y="312497"/>
                </a:lnTo>
                <a:cubicBezTo>
                  <a:pt x="863721" y="336190"/>
                  <a:pt x="850031" y="356143"/>
                  <a:pt x="830118" y="364872"/>
                </a:cubicBezTo>
                <a:lnTo>
                  <a:pt x="1024268" y="798837"/>
                </a:lnTo>
                <a:cubicBezTo>
                  <a:pt x="1047915" y="853706"/>
                  <a:pt x="1070317" y="911069"/>
                  <a:pt x="1070317" y="972173"/>
                </a:cubicBezTo>
                <a:cubicBezTo>
                  <a:pt x="1070317" y="1164215"/>
                  <a:pt x="913503" y="1321340"/>
                  <a:pt x="720597" y="1321340"/>
                </a:cubicBezTo>
                <a:lnTo>
                  <a:pt x="349720" y="1321340"/>
                </a:lnTo>
                <a:cubicBezTo>
                  <a:pt x="156814" y="1321340"/>
                  <a:pt x="0" y="1164215"/>
                  <a:pt x="0" y="972173"/>
                </a:cubicBezTo>
                <a:cubicBezTo>
                  <a:pt x="0" y="912316"/>
                  <a:pt x="18668" y="863682"/>
                  <a:pt x="39826" y="812554"/>
                </a:cubicBezTo>
                <a:lnTo>
                  <a:pt x="43559" y="803825"/>
                </a:lnTo>
                <a:lnTo>
                  <a:pt x="240199" y="364872"/>
                </a:lnTo>
                <a:cubicBezTo>
                  <a:pt x="220286" y="356143"/>
                  <a:pt x="206596" y="336190"/>
                  <a:pt x="206596" y="312497"/>
                </a:cubicBezTo>
                <a:lnTo>
                  <a:pt x="206596" y="308756"/>
                </a:lnTo>
                <a:cubicBezTo>
                  <a:pt x="206596" y="292545"/>
                  <a:pt x="212819" y="278827"/>
                  <a:pt x="221530" y="268851"/>
                </a:cubicBezTo>
                <a:cubicBezTo>
                  <a:pt x="212819" y="258875"/>
                  <a:pt x="206596" y="245158"/>
                  <a:pt x="206596" y="230193"/>
                </a:cubicBezTo>
                <a:lnTo>
                  <a:pt x="206596" y="225205"/>
                </a:lnTo>
                <a:cubicBezTo>
                  <a:pt x="206596" y="207747"/>
                  <a:pt x="215308" y="191536"/>
                  <a:pt x="227753" y="180312"/>
                </a:cubicBezTo>
                <a:lnTo>
                  <a:pt x="187928" y="90527"/>
                </a:lnTo>
                <a:cubicBezTo>
                  <a:pt x="180460" y="74315"/>
                  <a:pt x="181705" y="56857"/>
                  <a:pt x="189172" y="41893"/>
                </a:cubicBezTo>
                <a:cubicBezTo>
                  <a:pt x="196639" y="26928"/>
                  <a:pt x="210329" y="15705"/>
                  <a:pt x="226509" y="13211"/>
                </a:cubicBezTo>
                <a:cubicBezTo>
                  <a:pt x="261356" y="6976"/>
                  <a:pt x="309894" y="-506"/>
                  <a:pt x="350964" y="1988"/>
                </a:cubicBezTo>
                <a:cubicBezTo>
                  <a:pt x="387056" y="3235"/>
                  <a:pt x="418170" y="13211"/>
                  <a:pt x="443061" y="29422"/>
                </a:cubicBezTo>
                <a:cubicBezTo>
                  <a:pt x="467952" y="11964"/>
                  <a:pt x="501555" y="1988"/>
                  <a:pt x="535158" y="1988"/>
                </a:cubicBezTo>
                <a:cubicBezTo>
                  <a:pt x="570006" y="1988"/>
                  <a:pt x="602364" y="11964"/>
                  <a:pt x="628500" y="29422"/>
                </a:cubicBezTo>
                <a:cubicBezTo>
                  <a:pt x="650902" y="14458"/>
                  <a:pt x="682016" y="4482"/>
                  <a:pt x="719352" y="1988"/>
                </a:cubicBezTo>
                <a:cubicBezTo>
                  <a:pt x="742377" y="117"/>
                  <a:pt x="764156" y="-506"/>
                  <a:pt x="784691" y="4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82770C9F-5D38-FE4E-BB43-5EAB7CA99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927" y="4324718"/>
            <a:ext cx="3659798" cy="2643186"/>
          </a:xfrm>
          <a:custGeom>
            <a:avLst/>
            <a:gdLst>
              <a:gd name="T0" fmla="*/ 2936 w 2937"/>
              <a:gd name="T1" fmla="*/ 0 h 2121"/>
              <a:gd name="T2" fmla="*/ 0 w 2937"/>
              <a:gd name="T3" fmla="*/ 0 h 2121"/>
              <a:gd name="T4" fmla="*/ 0 w 2937"/>
              <a:gd name="T5" fmla="*/ 2120 h 2121"/>
              <a:gd name="T6" fmla="*/ 2936 w 2937"/>
              <a:gd name="T7" fmla="*/ 2120 h 2121"/>
              <a:gd name="T8" fmla="*/ 2936 w 2937"/>
              <a:gd name="T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2121">
                <a:moveTo>
                  <a:pt x="2936" y="0"/>
                </a:moveTo>
                <a:lnTo>
                  <a:pt x="0" y="0"/>
                </a:lnTo>
                <a:lnTo>
                  <a:pt x="0" y="2120"/>
                </a:lnTo>
                <a:lnTo>
                  <a:pt x="2936" y="2120"/>
                </a:lnTo>
                <a:lnTo>
                  <a:pt x="29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FC1E16B-AD60-B847-82AC-D322AFBB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927" y="6967904"/>
            <a:ext cx="3659798" cy="1401276"/>
          </a:xfrm>
          <a:custGeom>
            <a:avLst/>
            <a:gdLst>
              <a:gd name="T0" fmla="*/ 1468 w 2937"/>
              <a:gd name="T1" fmla="*/ 1122 h 1123"/>
              <a:gd name="T2" fmla="*/ 2936 w 2937"/>
              <a:gd name="T3" fmla="*/ 177 h 1123"/>
              <a:gd name="T4" fmla="*/ 2936 w 2937"/>
              <a:gd name="T5" fmla="*/ 0 h 1123"/>
              <a:gd name="T6" fmla="*/ 0 w 2937"/>
              <a:gd name="T7" fmla="*/ 0 h 1123"/>
              <a:gd name="T8" fmla="*/ 0 w 2937"/>
              <a:gd name="T9" fmla="*/ 177 h 1123"/>
              <a:gd name="T10" fmla="*/ 1468 w 2937"/>
              <a:gd name="T11" fmla="*/ 112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7" h="1123">
                <a:moveTo>
                  <a:pt x="1468" y="1122"/>
                </a:moveTo>
                <a:lnTo>
                  <a:pt x="2936" y="177"/>
                </a:lnTo>
                <a:lnTo>
                  <a:pt x="2936" y="0"/>
                </a:lnTo>
                <a:lnTo>
                  <a:pt x="0" y="0"/>
                </a:lnTo>
                <a:lnTo>
                  <a:pt x="0" y="177"/>
                </a:lnTo>
                <a:lnTo>
                  <a:pt x="1468" y="1122"/>
                </a:lnTo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4" name="Freeform 513">
            <a:extLst>
              <a:ext uri="{FF2B5EF4-FFF2-40B4-BE49-F238E27FC236}">
                <a16:creationId xmlns:a16="http://schemas.microsoft.com/office/drawing/2014/main" id="{E4F6FD29-04C0-7F40-B856-23A3185D7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449" y="5028103"/>
            <a:ext cx="1400030" cy="1240662"/>
          </a:xfrm>
          <a:custGeom>
            <a:avLst/>
            <a:gdLst>
              <a:gd name="connsiteX0" fmla="*/ 427499 w 1400030"/>
              <a:gd name="connsiteY0" fmla="*/ 929020 h 1240662"/>
              <a:gd name="connsiteX1" fmla="*/ 392703 w 1400030"/>
              <a:gd name="connsiteY1" fmla="*/ 990347 h 1240662"/>
              <a:gd name="connsiteX2" fmla="*/ 412586 w 1400030"/>
              <a:gd name="connsiteY2" fmla="*/ 1200611 h 1240662"/>
              <a:gd name="connsiteX3" fmla="*/ 648705 w 1400030"/>
              <a:gd name="connsiteY3" fmla="*/ 1200611 h 1240662"/>
              <a:gd name="connsiteX4" fmla="*/ 662375 w 1400030"/>
              <a:gd name="connsiteY4" fmla="*/ 1186844 h 1240662"/>
              <a:gd name="connsiteX5" fmla="*/ 662375 w 1400030"/>
              <a:gd name="connsiteY5" fmla="*/ 1089221 h 1240662"/>
              <a:gd name="connsiteX6" fmla="*/ 503306 w 1400030"/>
              <a:gd name="connsiteY6" fmla="*/ 929020 h 1240662"/>
              <a:gd name="connsiteX7" fmla="*/ 198837 w 1400030"/>
              <a:gd name="connsiteY7" fmla="*/ 929020 h 1240662"/>
              <a:gd name="connsiteX8" fmla="*/ 38525 w 1400030"/>
              <a:gd name="connsiteY8" fmla="*/ 1089221 h 1240662"/>
              <a:gd name="connsiteX9" fmla="*/ 38525 w 1400030"/>
              <a:gd name="connsiteY9" fmla="*/ 1186844 h 1240662"/>
              <a:gd name="connsiteX10" fmla="*/ 52195 w 1400030"/>
              <a:gd name="connsiteY10" fmla="*/ 1200611 h 1240662"/>
              <a:gd name="connsiteX11" fmla="*/ 289556 w 1400030"/>
              <a:gd name="connsiteY11" fmla="*/ 1200611 h 1240662"/>
              <a:gd name="connsiteX12" fmla="*/ 308197 w 1400030"/>
              <a:gd name="connsiteY12" fmla="*/ 990347 h 1240662"/>
              <a:gd name="connsiteX13" fmla="*/ 273401 w 1400030"/>
              <a:gd name="connsiteY13" fmla="*/ 929020 h 1240662"/>
              <a:gd name="connsiteX14" fmla="*/ 198837 w 1400030"/>
              <a:gd name="connsiteY14" fmla="*/ 890221 h 1240662"/>
              <a:gd name="connsiteX15" fmla="*/ 251031 w 1400030"/>
              <a:gd name="connsiteY15" fmla="*/ 890221 h 1240662"/>
              <a:gd name="connsiteX16" fmla="*/ 449868 w 1400030"/>
              <a:gd name="connsiteY16" fmla="*/ 890221 h 1240662"/>
              <a:gd name="connsiteX17" fmla="*/ 503306 w 1400030"/>
              <a:gd name="connsiteY17" fmla="*/ 890221 h 1240662"/>
              <a:gd name="connsiteX18" fmla="*/ 702142 w 1400030"/>
              <a:gd name="connsiteY18" fmla="*/ 1089221 h 1240662"/>
              <a:gd name="connsiteX19" fmla="*/ 702142 w 1400030"/>
              <a:gd name="connsiteY19" fmla="*/ 1186844 h 1240662"/>
              <a:gd name="connsiteX20" fmla="*/ 648705 w 1400030"/>
              <a:gd name="connsiteY20" fmla="*/ 1240662 h 1240662"/>
              <a:gd name="connsiteX21" fmla="*/ 52195 w 1400030"/>
              <a:gd name="connsiteY21" fmla="*/ 1240662 h 1240662"/>
              <a:gd name="connsiteX22" fmla="*/ 0 w 1400030"/>
              <a:gd name="connsiteY22" fmla="*/ 1186844 h 1240662"/>
              <a:gd name="connsiteX23" fmla="*/ 0 w 1400030"/>
              <a:gd name="connsiteY23" fmla="*/ 1089221 h 1240662"/>
              <a:gd name="connsiteX24" fmla="*/ 198837 w 1400030"/>
              <a:gd name="connsiteY24" fmla="*/ 890221 h 1240662"/>
              <a:gd name="connsiteX25" fmla="*/ 349815 w 1400030"/>
              <a:gd name="connsiteY25" fmla="*/ 573399 h 1240662"/>
              <a:gd name="connsiteX26" fmla="*/ 236447 w 1400030"/>
              <a:gd name="connsiteY26" fmla="*/ 688328 h 1240662"/>
              <a:gd name="connsiteX27" fmla="*/ 349815 w 1400030"/>
              <a:gd name="connsiteY27" fmla="*/ 802008 h 1240662"/>
              <a:gd name="connsiteX28" fmla="*/ 463184 w 1400030"/>
              <a:gd name="connsiteY28" fmla="*/ 688328 h 1240662"/>
              <a:gd name="connsiteX29" fmla="*/ 349815 w 1400030"/>
              <a:gd name="connsiteY29" fmla="*/ 573399 h 1240662"/>
              <a:gd name="connsiteX30" fmla="*/ 970386 w 1400030"/>
              <a:gd name="connsiteY30" fmla="*/ 533032 h 1240662"/>
              <a:gd name="connsiteX31" fmla="*/ 1134274 w 1400030"/>
              <a:gd name="connsiteY31" fmla="*/ 533032 h 1240662"/>
              <a:gd name="connsiteX32" fmla="*/ 1152758 w 1400030"/>
              <a:gd name="connsiteY32" fmla="*/ 552266 h 1240662"/>
              <a:gd name="connsiteX33" fmla="*/ 1134274 w 1400030"/>
              <a:gd name="connsiteY33" fmla="*/ 570298 h 1240662"/>
              <a:gd name="connsiteX34" fmla="*/ 970386 w 1400030"/>
              <a:gd name="connsiteY34" fmla="*/ 570298 h 1240662"/>
              <a:gd name="connsiteX35" fmla="*/ 950670 w 1400030"/>
              <a:gd name="connsiteY35" fmla="*/ 552266 h 1240662"/>
              <a:gd name="connsiteX36" fmla="*/ 970386 w 1400030"/>
              <a:gd name="connsiteY36" fmla="*/ 533032 h 1240662"/>
              <a:gd name="connsiteX37" fmla="*/ 886796 w 1400030"/>
              <a:gd name="connsiteY37" fmla="*/ 450605 h 1240662"/>
              <a:gd name="connsiteX38" fmla="*/ 1134199 w 1400030"/>
              <a:gd name="connsiteY38" fmla="*/ 450605 h 1240662"/>
              <a:gd name="connsiteX39" fmla="*/ 1152754 w 1400030"/>
              <a:gd name="connsiteY39" fmla="*/ 468636 h 1240662"/>
              <a:gd name="connsiteX40" fmla="*/ 1134199 w 1400030"/>
              <a:gd name="connsiteY40" fmla="*/ 487868 h 1240662"/>
              <a:gd name="connsiteX41" fmla="*/ 886796 w 1400030"/>
              <a:gd name="connsiteY41" fmla="*/ 487868 h 1240662"/>
              <a:gd name="connsiteX42" fmla="*/ 868241 w 1400030"/>
              <a:gd name="connsiteY42" fmla="*/ 468636 h 1240662"/>
              <a:gd name="connsiteX43" fmla="*/ 886796 w 1400030"/>
              <a:gd name="connsiteY43" fmla="*/ 450605 h 1240662"/>
              <a:gd name="connsiteX44" fmla="*/ 886796 w 1400030"/>
              <a:gd name="connsiteY44" fmla="*/ 368176 h 1240662"/>
              <a:gd name="connsiteX45" fmla="*/ 1134199 w 1400030"/>
              <a:gd name="connsiteY45" fmla="*/ 368176 h 1240662"/>
              <a:gd name="connsiteX46" fmla="*/ 1152754 w 1400030"/>
              <a:gd name="connsiteY46" fmla="*/ 386827 h 1240662"/>
              <a:gd name="connsiteX47" fmla="*/ 1134199 w 1400030"/>
              <a:gd name="connsiteY47" fmla="*/ 405479 h 1240662"/>
              <a:gd name="connsiteX48" fmla="*/ 886796 w 1400030"/>
              <a:gd name="connsiteY48" fmla="*/ 405479 h 1240662"/>
              <a:gd name="connsiteX49" fmla="*/ 868241 w 1400030"/>
              <a:gd name="connsiteY49" fmla="*/ 386827 h 1240662"/>
              <a:gd name="connsiteX50" fmla="*/ 886796 w 1400030"/>
              <a:gd name="connsiteY50" fmla="*/ 368176 h 1240662"/>
              <a:gd name="connsiteX51" fmla="*/ 721878 w 1400030"/>
              <a:gd name="connsiteY51" fmla="*/ 338453 h 1240662"/>
              <a:gd name="connsiteX52" fmla="*/ 640391 w 1400030"/>
              <a:gd name="connsiteY52" fmla="*/ 419632 h 1240662"/>
              <a:gd name="connsiteX53" fmla="*/ 634122 w 1400030"/>
              <a:gd name="connsiteY53" fmla="*/ 425876 h 1240662"/>
              <a:gd name="connsiteX54" fmla="*/ 546366 w 1400030"/>
              <a:gd name="connsiteY54" fmla="*/ 513300 h 1240662"/>
              <a:gd name="connsiteX55" fmla="*/ 620332 w 1400030"/>
              <a:gd name="connsiteY55" fmla="*/ 537029 h 1240662"/>
              <a:gd name="connsiteX56" fmla="*/ 744444 w 1400030"/>
              <a:gd name="connsiteY56" fmla="*/ 412138 h 1240662"/>
              <a:gd name="connsiteX57" fmla="*/ 721878 w 1400030"/>
              <a:gd name="connsiteY57" fmla="*/ 338453 h 1240662"/>
              <a:gd name="connsiteX58" fmla="*/ 640391 w 1400030"/>
              <a:gd name="connsiteY58" fmla="*/ 288496 h 1240662"/>
              <a:gd name="connsiteX59" fmla="*/ 640391 w 1400030"/>
              <a:gd name="connsiteY59" fmla="*/ 364680 h 1240662"/>
              <a:gd name="connsiteX60" fmla="*/ 694298 w 1400030"/>
              <a:gd name="connsiteY60" fmla="*/ 309728 h 1240662"/>
              <a:gd name="connsiteX61" fmla="*/ 640391 w 1400030"/>
              <a:gd name="connsiteY61" fmla="*/ 288496 h 1240662"/>
              <a:gd name="connsiteX62" fmla="*/ 601527 w 1400030"/>
              <a:gd name="connsiteY62" fmla="*/ 288496 h 1240662"/>
              <a:gd name="connsiteX63" fmla="*/ 494966 w 1400030"/>
              <a:gd name="connsiteY63" fmla="*/ 412138 h 1240662"/>
              <a:gd name="connsiteX64" fmla="*/ 518786 w 1400030"/>
              <a:gd name="connsiteY64" fmla="*/ 485824 h 1240662"/>
              <a:gd name="connsiteX65" fmla="*/ 601527 w 1400030"/>
              <a:gd name="connsiteY65" fmla="*/ 403396 h 1240662"/>
              <a:gd name="connsiteX66" fmla="*/ 848510 w 1400030"/>
              <a:gd name="connsiteY66" fmla="*/ 285750 h 1240662"/>
              <a:gd name="connsiteX67" fmla="*/ 1139505 w 1400030"/>
              <a:gd name="connsiteY67" fmla="*/ 285750 h 1240662"/>
              <a:gd name="connsiteX68" fmla="*/ 1158239 w 1400030"/>
              <a:gd name="connsiteY68" fmla="*/ 303781 h 1240662"/>
              <a:gd name="connsiteX69" fmla="*/ 1139505 w 1400030"/>
              <a:gd name="connsiteY69" fmla="*/ 323013 h 1240662"/>
              <a:gd name="connsiteX70" fmla="*/ 848510 w 1400030"/>
              <a:gd name="connsiteY70" fmla="*/ 323013 h 1240662"/>
              <a:gd name="connsiteX71" fmla="*/ 829776 w 1400030"/>
              <a:gd name="connsiteY71" fmla="*/ 303781 h 1240662"/>
              <a:gd name="connsiteX72" fmla="*/ 848510 w 1400030"/>
              <a:gd name="connsiteY72" fmla="*/ 285750 h 1240662"/>
              <a:gd name="connsiteX73" fmla="*/ 620332 w 1400030"/>
              <a:gd name="connsiteY73" fmla="*/ 247282 h 1240662"/>
              <a:gd name="connsiteX74" fmla="*/ 735669 w 1400030"/>
              <a:gd name="connsiteY74" fmla="*/ 294741 h 1240662"/>
              <a:gd name="connsiteX75" fmla="*/ 735669 w 1400030"/>
              <a:gd name="connsiteY75" fmla="*/ 295990 h 1240662"/>
              <a:gd name="connsiteX76" fmla="*/ 784561 w 1400030"/>
              <a:gd name="connsiteY76" fmla="*/ 412138 h 1240662"/>
              <a:gd name="connsiteX77" fmla="*/ 620332 w 1400030"/>
              <a:gd name="connsiteY77" fmla="*/ 575745 h 1240662"/>
              <a:gd name="connsiteX78" fmla="*/ 456103 w 1400030"/>
              <a:gd name="connsiteY78" fmla="*/ 412138 h 1240662"/>
              <a:gd name="connsiteX79" fmla="*/ 620332 w 1400030"/>
              <a:gd name="connsiteY79" fmla="*/ 247282 h 1240662"/>
              <a:gd name="connsiteX80" fmla="*/ 369748 w 1400030"/>
              <a:gd name="connsiteY80" fmla="*/ 163649 h 1240662"/>
              <a:gd name="connsiteX81" fmla="*/ 369748 w 1400030"/>
              <a:gd name="connsiteY81" fmla="*/ 535922 h 1240662"/>
              <a:gd name="connsiteX82" fmla="*/ 501804 w 1400030"/>
              <a:gd name="connsiteY82" fmla="*/ 688328 h 1240662"/>
              <a:gd name="connsiteX83" fmla="*/ 490591 w 1400030"/>
              <a:gd name="connsiteY83" fmla="*/ 745793 h 1240662"/>
              <a:gd name="connsiteX84" fmla="*/ 1230601 w 1400030"/>
              <a:gd name="connsiteY84" fmla="*/ 745793 h 1240662"/>
              <a:gd name="connsiteX85" fmla="*/ 1281679 w 1400030"/>
              <a:gd name="connsiteY85" fmla="*/ 695824 h 1240662"/>
              <a:gd name="connsiteX86" fmla="*/ 1281679 w 1400030"/>
              <a:gd name="connsiteY86" fmla="*/ 163649 h 1240662"/>
              <a:gd name="connsiteX87" fmla="*/ 331128 w 1400030"/>
              <a:gd name="connsiteY87" fmla="*/ 38726 h 1240662"/>
              <a:gd name="connsiteX88" fmla="*/ 288771 w 1400030"/>
              <a:gd name="connsiteY88" fmla="*/ 81200 h 1240662"/>
              <a:gd name="connsiteX89" fmla="*/ 331128 w 1400030"/>
              <a:gd name="connsiteY89" fmla="*/ 124923 h 1240662"/>
              <a:gd name="connsiteX90" fmla="*/ 1319053 w 1400030"/>
              <a:gd name="connsiteY90" fmla="*/ 124923 h 1240662"/>
              <a:gd name="connsiteX91" fmla="*/ 1361410 w 1400030"/>
              <a:gd name="connsiteY91" fmla="*/ 81200 h 1240662"/>
              <a:gd name="connsiteX92" fmla="*/ 1319053 w 1400030"/>
              <a:gd name="connsiteY92" fmla="*/ 38726 h 1240662"/>
              <a:gd name="connsiteX93" fmla="*/ 331128 w 1400030"/>
              <a:gd name="connsiteY93" fmla="*/ 0 h 1240662"/>
              <a:gd name="connsiteX94" fmla="*/ 1319053 w 1400030"/>
              <a:gd name="connsiteY94" fmla="*/ 0 h 1240662"/>
              <a:gd name="connsiteX95" fmla="*/ 1400030 w 1400030"/>
              <a:gd name="connsiteY95" fmla="*/ 81200 h 1240662"/>
              <a:gd name="connsiteX96" fmla="*/ 1320299 w 1400030"/>
              <a:gd name="connsiteY96" fmla="*/ 163649 h 1240662"/>
              <a:gd name="connsiteX97" fmla="*/ 1320299 w 1400030"/>
              <a:gd name="connsiteY97" fmla="*/ 695824 h 1240662"/>
              <a:gd name="connsiteX98" fmla="*/ 1230601 w 1400030"/>
              <a:gd name="connsiteY98" fmla="*/ 784519 h 1240662"/>
              <a:gd name="connsiteX99" fmla="*/ 844401 w 1400030"/>
              <a:gd name="connsiteY99" fmla="*/ 784519 h 1240662"/>
              <a:gd name="connsiteX100" fmla="*/ 844401 w 1400030"/>
              <a:gd name="connsiteY100" fmla="*/ 876962 h 1240662"/>
              <a:gd name="connsiteX101" fmla="*/ 864333 w 1400030"/>
              <a:gd name="connsiteY101" fmla="*/ 909442 h 1240662"/>
              <a:gd name="connsiteX102" fmla="*/ 825713 w 1400030"/>
              <a:gd name="connsiteY102" fmla="*/ 949418 h 1240662"/>
              <a:gd name="connsiteX103" fmla="*/ 787093 w 1400030"/>
              <a:gd name="connsiteY103" fmla="*/ 909442 h 1240662"/>
              <a:gd name="connsiteX104" fmla="*/ 805781 w 1400030"/>
              <a:gd name="connsiteY104" fmla="*/ 876962 h 1240662"/>
              <a:gd name="connsiteX105" fmla="*/ 805781 w 1400030"/>
              <a:gd name="connsiteY105" fmla="*/ 784519 h 1240662"/>
              <a:gd name="connsiteX106" fmla="*/ 466921 w 1400030"/>
              <a:gd name="connsiteY106" fmla="*/ 784519 h 1240662"/>
              <a:gd name="connsiteX107" fmla="*/ 349815 w 1400030"/>
              <a:gd name="connsiteY107" fmla="*/ 840735 h 1240662"/>
              <a:gd name="connsiteX108" fmla="*/ 197827 w 1400030"/>
              <a:gd name="connsiteY108" fmla="*/ 688328 h 1240662"/>
              <a:gd name="connsiteX109" fmla="*/ 331128 w 1400030"/>
              <a:gd name="connsiteY109" fmla="*/ 535922 h 1240662"/>
              <a:gd name="connsiteX110" fmla="*/ 331128 w 1400030"/>
              <a:gd name="connsiteY110" fmla="*/ 163649 h 1240662"/>
              <a:gd name="connsiteX111" fmla="*/ 250151 w 1400030"/>
              <a:gd name="connsiteY111" fmla="*/ 81200 h 1240662"/>
              <a:gd name="connsiteX112" fmla="*/ 331128 w 1400030"/>
              <a:gd name="connsiteY112" fmla="*/ 0 h 124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400030" h="1240662">
                <a:moveTo>
                  <a:pt x="427499" y="929020"/>
                </a:moveTo>
                <a:lnTo>
                  <a:pt x="392703" y="990347"/>
                </a:lnTo>
                <a:lnTo>
                  <a:pt x="412586" y="1200611"/>
                </a:lnTo>
                <a:lnTo>
                  <a:pt x="648705" y="1200611"/>
                </a:lnTo>
                <a:cubicBezTo>
                  <a:pt x="656161" y="1200611"/>
                  <a:pt x="662375" y="1194353"/>
                  <a:pt x="662375" y="1186844"/>
                </a:cubicBezTo>
                <a:lnTo>
                  <a:pt x="662375" y="1089221"/>
                </a:lnTo>
                <a:cubicBezTo>
                  <a:pt x="662375" y="1000360"/>
                  <a:pt x="591539" y="929020"/>
                  <a:pt x="503306" y="929020"/>
                </a:cubicBezTo>
                <a:close/>
                <a:moveTo>
                  <a:pt x="198837" y="929020"/>
                </a:moveTo>
                <a:cubicBezTo>
                  <a:pt x="110603" y="929020"/>
                  <a:pt x="38525" y="1000360"/>
                  <a:pt x="38525" y="1089221"/>
                </a:cubicBezTo>
                <a:lnTo>
                  <a:pt x="38525" y="1186844"/>
                </a:lnTo>
                <a:cubicBezTo>
                  <a:pt x="38525" y="1194353"/>
                  <a:pt x="44738" y="1200611"/>
                  <a:pt x="52195" y="1200611"/>
                </a:cubicBezTo>
                <a:lnTo>
                  <a:pt x="289556" y="1200611"/>
                </a:lnTo>
                <a:lnTo>
                  <a:pt x="308197" y="990347"/>
                </a:lnTo>
                <a:lnTo>
                  <a:pt x="273401" y="929020"/>
                </a:lnTo>
                <a:close/>
                <a:moveTo>
                  <a:pt x="198837" y="890221"/>
                </a:moveTo>
                <a:lnTo>
                  <a:pt x="251031" y="890221"/>
                </a:lnTo>
                <a:lnTo>
                  <a:pt x="449868" y="890221"/>
                </a:lnTo>
                <a:lnTo>
                  <a:pt x="503306" y="890221"/>
                </a:lnTo>
                <a:cubicBezTo>
                  <a:pt x="612666" y="890221"/>
                  <a:pt x="702142" y="979083"/>
                  <a:pt x="702142" y="1089221"/>
                </a:cubicBezTo>
                <a:lnTo>
                  <a:pt x="702142" y="1186844"/>
                </a:lnTo>
                <a:cubicBezTo>
                  <a:pt x="702142" y="1216882"/>
                  <a:pt x="678530" y="1240662"/>
                  <a:pt x="648705" y="1240662"/>
                </a:cubicBezTo>
                <a:lnTo>
                  <a:pt x="52195" y="1240662"/>
                </a:lnTo>
                <a:cubicBezTo>
                  <a:pt x="23612" y="1240662"/>
                  <a:pt x="0" y="1216882"/>
                  <a:pt x="0" y="1186844"/>
                </a:cubicBezTo>
                <a:lnTo>
                  <a:pt x="0" y="1089221"/>
                </a:lnTo>
                <a:cubicBezTo>
                  <a:pt x="0" y="979083"/>
                  <a:pt x="89477" y="890221"/>
                  <a:pt x="198837" y="890221"/>
                </a:cubicBezTo>
                <a:close/>
                <a:moveTo>
                  <a:pt x="349815" y="573399"/>
                </a:moveTo>
                <a:cubicBezTo>
                  <a:pt x="287525" y="573399"/>
                  <a:pt x="236447" y="624617"/>
                  <a:pt x="236447" y="688328"/>
                </a:cubicBezTo>
                <a:cubicBezTo>
                  <a:pt x="236447" y="749541"/>
                  <a:pt x="287525" y="802008"/>
                  <a:pt x="349815" y="802008"/>
                </a:cubicBezTo>
                <a:cubicBezTo>
                  <a:pt x="412106" y="802008"/>
                  <a:pt x="463184" y="749541"/>
                  <a:pt x="463184" y="688328"/>
                </a:cubicBezTo>
                <a:cubicBezTo>
                  <a:pt x="463184" y="624617"/>
                  <a:pt x="412106" y="573399"/>
                  <a:pt x="349815" y="573399"/>
                </a:cubicBezTo>
                <a:close/>
                <a:moveTo>
                  <a:pt x="970386" y="533032"/>
                </a:moveTo>
                <a:lnTo>
                  <a:pt x="1134274" y="533032"/>
                </a:lnTo>
                <a:cubicBezTo>
                  <a:pt x="1144132" y="533032"/>
                  <a:pt x="1152758" y="542649"/>
                  <a:pt x="1152758" y="552266"/>
                </a:cubicBezTo>
                <a:cubicBezTo>
                  <a:pt x="1152758" y="563085"/>
                  <a:pt x="1144132" y="570298"/>
                  <a:pt x="1134274" y="570298"/>
                </a:cubicBezTo>
                <a:lnTo>
                  <a:pt x="970386" y="570298"/>
                </a:lnTo>
                <a:cubicBezTo>
                  <a:pt x="960528" y="570298"/>
                  <a:pt x="950670" y="563085"/>
                  <a:pt x="950670" y="552266"/>
                </a:cubicBezTo>
                <a:cubicBezTo>
                  <a:pt x="950670" y="542649"/>
                  <a:pt x="960528" y="533032"/>
                  <a:pt x="970386" y="533032"/>
                </a:cubicBezTo>
                <a:close/>
                <a:moveTo>
                  <a:pt x="886796" y="450605"/>
                </a:moveTo>
                <a:lnTo>
                  <a:pt x="1134199" y="450605"/>
                </a:lnTo>
                <a:cubicBezTo>
                  <a:pt x="1144095" y="450605"/>
                  <a:pt x="1152754" y="459019"/>
                  <a:pt x="1152754" y="468636"/>
                </a:cubicBezTo>
                <a:cubicBezTo>
                  <a:pt x="1152754" y="479454"/>
                  <a:pt x="1144095" y="487868"/>
                  <a:pt x="1134199" y="487868"/>
                </a:cubicBezTo>
                <a:lnTo>
                  <a:pt x="886796" y="487868"/>
                </a:lnTo>
                <a:cubicBezTo>
                  <a:pt x="876900" y="487868"/>
                  <a:pt x="868241" y="479454"/>
                  <a:pt x="868241" y="468636"/>
                </a:cubicBezTo>
                <a:cubicBezTo>
                  <a:pt x="868241" y="459019"/>
                  <a:pt x="876900" y="450605"/>
                  <a:pt x="886796" y="450605"/>
                </a:cubicBezTo>
                <a:close/>
                <a:moveTo>
                  <a:pt x="886796" y="368176"/>
                </a:moveTo>
                <a:lnTo>
                  <a:pt x="1134199" y="368176"/>
                </a:lnTo>
                <a:cubicBezTo>
                  <a:pt x="1144095" y="368176"/>
                  <a:pt x="1152754" y="377502"/>
                  <a:pt x="1152754" y="386827"/>
                </a:cubicBezTo>
                <a:cubicBezTo>
                  <a:pt x="1152754" y="397319"/>
                  <a:pt x="1144095" y="405479"/>
                  <a:pt x="1134199" y="405479"/>
                </a:cubicBezTo>
                <a:lnTo>
                  <a:pt x="886796" y="405479"/>
                </a:lnTo>
                <a:cubicBezTo>
                  <a:pt x="876900" y="405479"/>
                  <a:pt x="868241" y="397319"/>
                  <a:pt x="868241" y="386827"/>
                </a:cubicBezTo>
                <a:cubicBezTo>
                  <a:pt x="868241" y="377502"/>
                  <a:pt x="876900" y="368176"/>
                  <a:pt x="886796" y="368176"/>
                </a:cubicBezTo>
                <a:close/>
                <a:moveTo>
                  <a:pt x="721878" y="338453"/>
                </a:moveTo>
                <a:lnTo>
                  <a:pt x="640391" y="419632"/>
                </a:lnTo>
                <a:lnTo>
                  <a:pt x="634122" y="425876"/>
                </a:lnTo>
                <a:lnTo>
                  <a:pt x="546366" y="513300"/>
                </a:lnTo>
                <a:cubicBezTo>
                  <a:pt x="567679" y="528287"/>
                  <a:pt x="592752" y="537029"/>
                  <a:pt x="620332" y="537029"/>
                </a:cubicBezTo>
                <a:cubicBezTo>
                  <a:pt x="690537" y="537029"/>
                  <a:pt x="744444" y="480828"/>
                  <a:pt x="744444" y="412138"/>
                </a:cubicBezTo>
                <a:cubicBezTo>
                  <a:pt x="744444" y="384662"/>
                  <a:pt x="735669" y="358435"/>
                  <a:pt x="721878" y="338453"/>
                </a:cubicBezTo>
                <a:close/>
                <a:moveTo>
                  <a:pt x="640391" y="288496"/>
                </a:moveTo>
                <a:lnTo>
                  <a:pt x="640391" y="364680"/>
                </a:lnTo>
                <a:lnTo>
                  <a:pt x="694298" y="309728"/>
                </a:lnTo>
                <a:cubicBezTo>
                  <a:pt x="679254" y="298488"/>
                  <a:pt x="660449" y="290994"/>
                  <a:pt x="640391" y="288496"/>
                </a:cubicBezTo>
                <a:close/>
                <a:moveTo>
                  <a:pt x="601527" y="288496"/>
                </a:moveTo>
                <a:cubicBezTo>
                  <a:pt x="541352" y="297239"/>
                  <a:pt x="494966" y="349693"/>
                  <a:pt x="494966" y="412138"/>
                </a:cubicBezTo>
                <a:cubicBezTo>
                  <a:pt x="494966" y="439614"/>
                  <a:pt x="503742" y="464592"/>
                  <a:pt x="518786" y="485824"/>
                </a:cubicBezTo>
                <a:lnTo>
                  <a:pt x="601527" y="403396"/>
                </a:lnTo>
                <a:close/>
                <a:moveTo>
                  <a:pt x="848510" y="285750"/>
                </a:moveTo>
                <a:lnTo>
                  <a:pt x="1139505" y="285750"/>
                </a:lnTo>
                <a:cubicBezTo>
                  <a:pt x="1149497" y="285750"/>
                  <a:pt x="1158239" y="292962"/>
                  <a:pt x="1158239" y="303781"/>
                </a:cubicBezTo>
                <a:cubicBezTo>
                  <a:pt x="1158239" y="313397"/>
                  <a:pt x="1149497" y="323013"/>
                  <a:pt x="1139505" y="323013"/>
                </a:cubicBezTo>
                <a:lnTo>
                  <a:pt x="848510" y="323013"/>
                </a:lnTo>
                <a:cubicBezTo>
                  <a:pt x="838518" y="323013"/>
                  <a:pt x="829776" y="313397"/>
                  <a:pt x="829776" y="303781"/>
                </a:cubicBezTo>
                <a:cubicBezTo>
                  <a:pt x="829776" y="292962"/>
                  <a:pt x="838518" y="285750"/>
                  <a:pt x="848510" y="285750"/>
                </a:cubicBezTo>
                <a:close/>
                <a:moveTo>
                  <a:pt x="620332" y="247282"/>
                </a:moveTo>
                <a:cubicBezTo>
                  <a:pt x="665464" y="247282"/>
                  <a:pt x="706835" y="266016"/>
                  <a:pt x="735669" y="294741"/>
                </a:cubicBezTo>
                <a:cubicBezTo>
                  <a:pt x="735669" y="295990"/>
                  <a:pt x="735669" y="295990"/>
                  <a:pt x="735669" y="295990"/>
                </a:cubicBezTo>
                <a:cubicBezTo>
                  <a:pt x="765756" y="325964"/>
                  <a:pt x="784561" y="367178"/>
                  <a:pt x="784561" y="412138"/>
                </a:cubicBezTo>
                <a:cubicBezTo>
                  <a:pt x="784561" y="502060"/>
                  <a:pt x="711849" y="575745"/>
                  <a:pt x="620332" y="575745"/>
                </a:cubicBezTo>
                <a:cubicBezTo>
                  <a:pt x="528815" y="575745"/>
                  <a:pt x="456103" y="502060"/>
                  <a:pt x="456103" y="412138"/>
                </a:cubicBezTo>
                <a:cubicBezTo>
                  <a:pt x="456103" y="320968"/>
                  <a:pt x="528815" y="247282"/>
                  <a:pt x="620332" y="247282"/>
                </a:cubicBezTo>
                <a:close/>
                <a:moveTo>
                  <a:pt x="369748" y="163649"/>
                </a:moveTo>
                <a:lnTo>
                  <a:pt x="369748" y="535922"/>
                </a:lnTo>
                <a:cubicBezTo>
                  <a:pt x="444497" y="545915"/>
                  <a:pt x="501804" y="609626"/>
                  <a:pt x="501804" y="688328"/>
                </a:cubicBezTo>
                <a:cubicBezTo>
                  <a:pt x="501804" y="708316"/>
                  <a:pt x="498066" y="728304"/>
                  <a:pt x="490591" y="745793"/>
                </a:cubicBezTo>
                <a:lnTo>
                  <a:pt x="1230601" y="745793"/>
                </a:lnTo>
                <a:cubicBezTo>
                  <a:pt x="1259254" y="745793"/>
                  <a:pt x="1281679" y="723307"/>
                  <a:pt x="1281679" y="695824"/>
                </a:cubicBezTo>
                <a:lnTo>
                  <a:pt x="1281679" y="163649"/>
                </a:lnTo>
                <a:close/>
                <a:moveTo>
                  <a:pt x="331128" y="38726"/>
                </a:moveTo>
                <a:cubicBezTo>
                  <a:pt x="307458" y="38726"/>
                  <a:pt x="288771" y="58714"/>
                  <a:pt x="288771" y="81200"/>
                </a:cubicBezTo>
                <a:cubicBezTo>
                  <a:pt x="288771" y="104935"/>
                  <a:pt x="307458" y="124923"/>
                  <a:pt x="331128" y="124923"/>
                </a:cubicBezTo>
                <a:lnTo>
                  <a:pt x="1319053" y="124923"/>
                </a:lnTo>
                <a:cubicBezTo>
                  <a:pt x="1342723" y="124923"/>
                  <a:pt x="1361410" y="104935"/>
                  <a:pt x="1361410" y="81200"/>
                </a:cubicBezTo>
                <a:cubicBezTo>
                  <a:pt x="1361410" y="58714"/>
                  <a:pt x="1342723" y="38726"/>
                  <a:pt x="1319053" y="38726"/>
                </a:cubicBezTo>
                <a:close/>
                <a:moveTo>
                  <a:pt x="331128" y="0"/>
                </a:moveTo>
                <a:lnTo>
                  <a:pt x="1319053" y="0"/>
                </a:lnTo>
                <a:cubicBezTo>
                  <a:pt x="1363902" y="0"/>
                  <a:pt x="1400030" y="36228"/>
                  <a:pt x="1400030" y="81200"/>
                </a:cubicBezTo>
                <a:cubicBezTo>
                  <a:pt x="1400030" y="127422"/>
                  <a:pt x="1363902" y="162400"/>
                  <a:pt x="1320299" y="163649"/>
                </a:cubicBezTo>
                <a:lnTo>
                  <a:pt x="1320299" y="695824"/>
                </a:lnTo>
                <a:cubicBezTo>
                  <a:pt x="1320299" y="744544"/>
                  <a:pt x="1280433" y="784519"/>
                  <a:pt x="1230601" y="784519"/>
                </a:cubicBezTo>
                <a:lnTo>
                  <a:pt x="844401" y="784519"/>
                </a:lnTo>
                <a:lnTo>
                  <a:pt x="844401" y="876962"/>
                </a:lnTo>
                <a:cubicBezTo>
                  <a:pt x="856859" y="883209"/>
                  <a:pt x="864333" y="895701"/>
                  <a:pt x="864333" y="909442"/>
                </a:cubicBezTo>
                <a:cubicBezTo>
                  <a:pt x="864333" y="931929"/>
                  <a:pt x="846892" y="949418"/>
                  <a:pt x="825713" y="949418"/>
                </a:cubicBezTo>
                <a:cubicBezTo>
                  <a:pt x="804535" y="949418"/>
                  <a:pt x="787093" y="931929"/>
                  <a:pt x="787093" y="909442"/>
                </a:cubicBezTo>
                <a:cubicBezTo>
                  <a:pt x="787093" y="895701"/>
                  <a:pt x="794568" y="883209"/>
                  <a:pt x="805781" y="876962"/>
                </a:cubicBezTo>
                <a:lnTo>
                  <a:pt x="805781" y="784519"/>
                </a:lnTo>
                <a:lnTo>
                  <a:pt x="466921" y="784519"/>
                </a:lnTo>
                <a:cubicBezTo>
                  <a:pt x="439513" y="818248"/>
                  <a:pt x="397156" y="840735"/>
                  <a:pt x="349815" y="840735"/>
                </a:cubicBezTo>
                <a:cubicBezTo>
                  <a:pt x="266346" y="840735"/>
                  <a:pt x="197827" y="772027"/>
                  <a:pt x="197827" y="688328"/>
                </a:cubicBezTo>
                <a:cubicBezTo>
                  <a:pt x="197827" y="609626"/>
                  <a:pt x="256380" y="545915"/>
                  <a:pt x="331128" y="535922"/>
                </a:cubicBezTo>
                <a:lnTo>
                  <a:pt x="331128" y="163649"/>
                </a:lnTo>
                <a:cubicBezTo>
                  <a:pt x="285033" y="162400"/>
                  <a:pt x="250151" y="127422"/>
                  <a:pt x="250151" y="81200"/>
                </a:cubicBezTo>
                <a:cubicBezTo>
                  <a:pt x="250151" y="36228"/>
                  <a:pt x="286279" y="0"/>
                  <a:pt x="3311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5" name="Freeform 414">
            <a:extLst>
              <a:ext uri="{FF2B5EF4-FFF2-40B4-BE49-F238E27FC236}">
                <a16:creationId xmlns:a16="http://schemas.microsoft.com/office/drawing/2014/main" id="{A3CAAFD4-9EFE-0A40-A221-2503CD49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863" y="4324718"/>
            <a:ext cx="3659798" cy="2643186"/>
          </a:xfrm>
          <a:custGeom>
            <a:avLst/>
            <a:gdLst>
              <a:gd name="T0" fmla="*/ 2936 w 2937"/>
              <a:gd name="T1" fmla="*/ 0 h 2121"/>
              <a:gd name="T2" fmla="*/ 0 w 2937"/>
              <a:gd name="T3" fmla="*/ 0 h 2121"/>
              <a:gd name="T4" fmla="*/ 0 w 2937"/>
              <a:gd name="T5" fmla="*/ 2120 h 2121"/>
              <a:gd name="T6" fmla="*/ 2936 w 2937"/>
              <a:gd name="T7" fmla="*/ 2120 h 2121"/>
              <a:gd name="T8" fmla="*/ 2936 w 2937"/>
              <a:gd name="T9" fmla="*/ 0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37" h="2121">
                <a:moveTo>
                  <a:pt x="2936" y="0"/>
                </a:moveTo>
                <a:lnTo>
                  <a:pt x="0" y="0"/>
                </a:lnTo>
                <a:lnTo>
                  <a:pt x="0" y="2120"/>
                </a:lnTo>
                <a:lnTo>
                  <a:pt x="2936" y="2120"/>
                </a:lnTo>
                <a:lnTo>
                  <a:pt x="2936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EB80118B-DC00-FC47-819B-CB5014AA1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863" y="6967904"/>
            <a:ext cx="3659798" cy="1401276"/>
          </a:xfrm>
          <a:custGeom>
            <a:avLst/>
            <a:gdLst>
              <a:gd name="T0" fmla="*/ 1468 w 2937"/>
              <a:gd name="T1" fmla="*/ 1122 h 1123"/>
              <a:gd name="T2" fmla="*/ 2936 w 2937"/>
              <a:gd name="T3" fmla="*/ 177 h 1123"/>
              <a:gd name="T4" fmla="*/ 2936 w 2937"/>
              <a:gd name="T5" fmla="*/ 0 h 1123"/>
              <a:gd name="T6" fmla="*/ 0 w 2937"/>
              <a:gd name="T7" fmla="*/ 0 h 1123"/>
              <a:gd name="T8" fmla="*/ 0 w 2937"/>
              <a:gd name="T9" fmla="*/ 177 h 1123"/>
              <a:gd name="T10" fmla="*/ 1468 w 2937"/>
              <a:gd name="T11" fmla="*/ 1122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37" h="1123">
                <a:moveTo>
                  <a:pt x="1468" y="1122"/>
                </a:moveTo>
                <a:lnTo>
                  <a:pt x="2936" y="177"/>
                </a:lnTo>
                <a:lnTo>
                  <a:pt x="2936" y="0"/>
                </a:lnTo>
                <a:lnTo>
                  <a:pt x="0" y="0"/>
                </a:lnTo>
                <a:lnTo>
                  <a:pt x="0" y="177"/>
                </a:lnTo>
                <a:lnTo>
                  <a:pt x="1468" y="1122"/>
                </a:lnTo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15" name="Freeform 514">
            <a:extLst>
              <a:ext uri="{FF2B5EF4-FFF2-40B4-BE49-F238E27FC236}">
                <a16:creationId xmlns:a16="http://schemas.microsoft.com/office/drawing/2014/main" id="{FDDEDEF5-7D4C-A645-ACDA-A1D177CE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3339" y="4967654"/>
            <a:ext cx="1315546" cy="1356069"/>
          </a:xfrm>
          <a:custGeom>
            <a:avLst/>
            <a:gdLst>
              <a:gd name="connsiteX0" fmla="*/ 930096 w 1315546"/>
              <a:gd name="connsiteY0" fmla="*/ 1116070 h 1356069"/>
              <a:gd name="connsiteX1" fmla="*/ 935080 w 1315546"/>
              <a:gd name="connsiteY1" fmla="*/ 1239510 h 1356069"/>
              <a:gd name="connsiteX2" fmla="*/ 1002364 w 1315546"/>
              <a:gd name="connsiteY2" fmla="*/ 1134773 h 1356069"/>
              <a:gd name="connsiteX3" fmla="*/ 530010 w 1315546"/>
              <a:gd name="connsiteY3" fmla="*/ 1104535 h 1356069"/>
              <a:gd name="connsiteX4" fmla="*/ 615956 w 1315546"/>
              <a:gd name="connsiteY4" fmla="*/ 1104535 h 1356069"/>
              <a:gd name="connsiteX5" fmla="*/ 636180 w 1315546"/>
              <a:gd name="connsiteY5" fmla="*/ 1123768 h 1356069"/>
              <a:gd name="connsiteX6" fmla="*/ 615956 w 1315546"/>
              <a:gd name="connsiteY6" fmla="*/ 1141798 h 1356069"/>
              <a:gd name="connsiteX7" fmla="*/ 530010 w 1315546"/>
              <a:gd name="connsiteY7" fmla="*/ 1141798 h 1356069"/>
              <a:gd name="connsiteX8" fmla="*/ 511052 w 1315546"/>
              <a:gd name="connsiteY8" fmla="*/ 1123768 h 1356069"/>
              <a:gd name="connsiteX9" fmla="*/ 530010 w 1315546"/>
              <a:gd name="connsiteY9" fmla="*/ 1104535 h 1356069"/>
              <a:gd name="connsiteX10" fmla="*/ 194486 w 1315546"/>
              <a:gd name="connsiteY10" fmla="*/ 1104535 h 1356069"/>
              <a:gd name="connsiteX11" fmla="*/ 403248 w 1315546"/>
              <a:gd name="connsiteY11" fmla="*/ 1104535 h 1356069"/>
              <a:gd name="connsiteX12" fmla="*/ 421886 w 1315546"/>
              <a:gd name="connsiteY12" fmla="*/ 1123768 h 1356069"/>
              <a:gd name="connsiteX13" fmla="*/ 403248 w 1315546"/>
              <a:gd name="connsiteY13" fmla="*/ 1141798 h 1356069"/>
              <a:gd name="connsiteX14" fmla="*/ 194486 w 1315546"/>
              <a:gd name="connsiteY14" fmla="*/ 1141798 h 1356069"/>
              <a:gd name="connsiteX15" fmla="*/ 175848 w 1315546"/>
              <a:gd name="connsiteY15" fmla="*/ 1123768 h 1356069"/>
              <a:gd name="connsiteX16" fmla="*/ 194486 w 1315546"/>
              <a:gd name="connsiteY16" fmla="*/ 1104535 h 1356069"/>
              <a:gd name="connsiteX17" fmla="*/ 404588 w 1315546"/>
              <a:gd name="connsiteY17" fmla="*/ 978144 h 1356069"/>
              <a:gd name="connsiteX18" fmla="*/ 616276 w 1315546"/>
              <a:gd name="connsiteY18" fmla="*/ 978144 h 1356069"/>
              <a:gd name="connsiteX19" fmla="*/ 636198 w 1315546"/>
              <a:gd name="connsiteY19" fmla="*/ 996176 h 1356069"/>
              <a:gd name="connsiteX20" fmla="*/ 616276 w 1315546"/>
              <a:gd name="connsiteY20" fmla="*/ 1015410 h 1356069"/>
              <a:gd name="connsiteX21" fmla="*/ 404588 w 1315546"/>
              <a:gd name="connsiteY21" fmla="*/ 1015410 h 1356069"/>
              <a:gd name="connsiteX22" fmla="*/ 384664 w 1315546"/>
              <a:gd name="connsiteY22" fmla="*/ 996176 h 1356069"/>
              <a:gd name="connsiteX23" fmla="*/ 404588 w 1315546"/>
              <a:gd name="connsiteY23" fmla="*/ 978144 h 1356069"/>
              <a:gd name="connsiteX24" fmla="*/ 404588 w 1315546"/>
              <a:gd name="connsiteY24" fmla="*/ 895718 h 1356069"/>
              <a:gd name="connsiteX25" fmla="*/ 616276 w 1315546"/>
              <a:gd name="connsiteY25" fmla="*/ 895718 h 1356069"/>
              <a:gd name="connsiteX26" fmla="*/ 636198 w 1315546"/>
              <a:gd name="connsiteY26" fmla="*/ 914368 h 1356069"/>
              <a:gd name="connsiteX27" fmla="*/ 616276 w 1315546"/>
              <a:gd name="connsiteY27" fmla="*/ 933018 h 1356069"/>
              <a:gd name="connsiteX28" fmla="*/ 404588 w 1315546"/>
              <a:gd name="connsiteY28" fmla="*/ 933018 h 1356069"/>
              <a:gd name="connsiteX29" fmla="*/ 384664 w 1315546"/>
              <a:gd name="connsiteY29" fmla="*/ 914368 h 1356069"/>
              <a:gd name="connsiteX30" fmla="*/ 404588 w 1315546"/>
              <a:gd name="connsiteY30" fmla="*/ 895718 h 1356069"/>
              <a:gd name="connsiteX31" fmla="*/ 213192 w 1315546"/>
              <a:gd name="connsiteY31" fmla="*/ 892080 h 1356069"/>
              <a:gd name="connsiteX32" fmla="*/ 226690 w 1315546"/>
              <a:gd name="connsiteY32" fmla="*/ 897656 h 1356069"/>
              <a:gd name="connsiteX33" fmla="*/ 256140 w 1315546"/>
              <a:gd name="connsiteY33" fmla="*/ 926156 h 1356069"/>
              <a:gd name="connsiteX34" fmla="*/ 283136 w 1315546"/>
              <a:gd name="connsiteY34" fmla="*/ 897656 h 1356069"/>
              <a:gd name="connsiteX35" fmla="*/ 296634 w 1315546"/>
              <a:gd name="connsiteY35" fmla="*/ 892080 h 1356069"/>
              <a:gd name="connsiteX36" fmla="*/ 310132 w 1315546"/>
              <a:gd name="connsiteY36" fmla="*/ 897656 h 1356069"/>
              <a:gd name="connsiteX37" fmla="*/ 310132 w 1315546"/>
              <a:gd name="connsiteY37" fmla="*/ 926156 h 1356069"/>
              <a:gd name="connsiteX38" fmla="*/ 281910 w 1315546"/>
              <a:gd name="connsiteY38" fmla="*/ 953417 h 1356069"/>
              <a:gd name="connsiteX39" fmla="*/ 310132 w 1315546"/>
              <a:gd name="connsiteY39" fmla="*/ 981917 h 1356069"/>
              <a:gd name="connsiteX40" fmla="*/ 310132 w 1315546"/>
              <a:gd name="connsiteY40" fmla="*/ 1009177 h 1356069"/>
              <a:gd name="connsiteX41" fmla="*/ 296634 w 1315546"/>
              <a:gd name="connsiteY41" fmla="*/ 1015373 h 1356069"/>
              <a:gd name="connsiteX42" fmla="*/ 283136 w 1315546"/>
              <a:gd name="connsiteY42" fmla="*/ 1009177 h 1356069"/>
              <a:gd name="connsiteX43" fmla="*/ 256140 w 1315546"/>
              <a:gd name="connsiteY43" fmla="*/ 980678 h 1356069"/>
              <a:gd name="connsiteX44" fmla="*/ 226690 w 1315546"/>
              <a:gd name="connsiteY44" fmla="*/ 1009177 h 1356069"/>
              <a:gd name="connsiteX45" fmla="*/ 213192 w 1315546"/>
              <a:gd name="connsiteY45" fmla="*/ 1015373 h 1356069"/>
              <a:gd name="connsiteX46" fmla="*/ 199694 w 1315546"/>
              <a:gd name="connsiteY46" fmla="*/ 1009177 h 1356069"/>
              <a:gd name="connsiteX47" fmla="*/ 199694 w 1315546"/>
              <a:gd name="connsiteY47" fmla="*/ 981917 h 1356069"/>
              <a:gd name="connsiteX48" fmla="*/ 227916 w 1315546"/>
              <a:gd name="connsiteY48" fmla="*/ 953417 h 1356069"/>
              <a:gd name="connsiteX49" fmla="*/ 199694 w 1315546"/>
              <a:gd name="connsiteY49" fmla="*/ 926156 h 1356069"/>
              <a:gd name="connsiteX50" fmla="*/ 199694 w 1315546"/>
              <a:gd name="connsiteY50" fmla="*/ 897656 h 1356069"/>
              <a:gd name="connsiteX51" fmla="*/ 213192 w 1315546"/>
              <a:gd name="connsiteY51" fmla="*/ 892080 h 1356069"/>
              <a:gd name="connsiteX52" fmla="*/ 404588 w 1315546"/>
              <a:gd name="connsiteY52" fmla="*/ 725365 h 1356069"/>
              <a:gd name="connsiteX53" fmla="*/ 616276 w 1315546"/>
              <a:gd name="connsiteY53" fmla="*/ 725365 h 1356069"/>
              <a:gd name="connsiteX54" fmla="*/ 636198 w 1315546"/>
              <a:gd name="connsiteY54" fmla="*/ 743397 h 1356069"/>
              <a:gd name="connsiteX55" fmla="*/ 616276 w 1315546"/>
              <a:gd name="connsiteY55" fmla="*/ 762631 h 1356069"/>
              <a:gd name="connsiteX56" fmla="*/ 404588 w 1315546"/>
              <a:gd name="connsiteY56" fmla="*/ 762631 h 1356069"/>
              <a:gd name="connsiteX57" fmla="*/ 384664 w 1315546"/>
              <a:gd name="connsiteY57" fmla="*/ 743397 h 1356069"/>
              <a:gd name="connsiteX58" fmla="*/ 404588 w 1315546"/>
              <a:gd name="connsiteY58" fmla="*/ 725365 h 1356069"/>
              <a:gd name="connsiteX59" fmla="*/ 318322 w 1315546"/>
              <a:gd name="connsiteY59" fmla="*/ 639301 h 1356069"/>
              <a:gd name="connsiteX60" fmla="*/ 332000 w 1315546"/>
              <a:gd name="connsiteY60" fmla="*/ 644877 h 1356069"/>
              <a:gd name="connsiteX61" fmla="*/ 332000 w 1315546"/>
              <a:gd name="connsiteY61" fmla="*/ 672138 h 1356069"/>
              <a:gd name="connsiteX62" fmla="*/ 247446 w 1315546"/>
              <a:gd name="connsiteY62" fmla="*/ 756398 h 1356069"/>
              <a:gd name="connsiteX63" fmla="*/ 233768 w 1315546"/>
              <a:gd name="connsiteY63" fmla="*/ 762594 h 1356069"/>
              <a:gd name="connsiteX64" fmla="*/ 220090 w 1315546"/>
              <a:gd name="connsiteY64" fmla="*/ 756398 h 1356069"/>
              <a:gd name="connsiteX65" fmla="*/ 177812 w 1315546"/>
              <a:gd name="connsiteY65" fmla="*/ 708073 h 1356069"/>
              <a:gd name="connsiteX66" fmla="*/ 179056 w 1315546"/>
              <a:gd name="connsiteY66" fmla="*/ 680812 h 1356069"/>
              <a:gd name="connsiteX67" fmla="*/ 206412 w 1315546"/>
              <a:gd name="connsiteY67" fmla="*/ 683290 h 1356069"/>
              <a:gd name="connsiteX68" fmla="*/ 235010 w 1315546"/>
              <a:gd name="connsiteY68" fmla="*/ 715507 h 1356069"/>
              <a:gd name="connsiteX69" fmla="*/ 304644 w 1315546"/>
              <a:gd name="connsiteY69" fmla="*/ 644877 h 1356069"/>
              <a:gd name="connsiteX70" fmla="*/ 318322 w 1315546"/>
              <a:gd name="connsiteY70" fmla="*/ 639301 h 1356069"/>
              <a:gd name="connsiteX71" fmla="*/ 404588 w 1315546"/>
              <a:gd name="connsiteY71" fmla="*/ 637442 h 1356069"/>
              <a:gd name="connsiteX72" fmla="*/ 616276 w 1315546"/>
              <a:gd name="connsiteY72" fmla="*/ 637442 h 1356069"/>
              <a:gd name="connsiteX73" fmla="*/ 636198 w 1315546"/>
              <a:gd name="connsiteY73" fmla="*/ 655474 h 1356069"/>
              <a:gd name="connsiteX74" fmla="*/ 616276 w 1315546"/>
              <a:gd name="connsiteY74" fmla="*/ 674708 h 1356069"/>
              <a:gd name="connsiteX75" fmla="*/ 404588 w 1315546"/>
              <a:gd name="connsiteY75" fmla="*/ 674708 h 1356069"/>
              <a:gd name="connsiteX76" fmla="*/ 384664 w 1315546"/>
              <a:gd name="connsiteY76" fmla="*/ 655474 h 1356069"/>
              <a:gd name="connsiteX77" fmla="*/ 404588 w 1315546"/>
              <a:gd name="connsiteY77" fmla="*/ 637442 h 1356069"/>
              <a:gd name="connsiteX78" fmla="*/ 1072140 w 1315546"/>
              <a:gd name="connsiteY78" fmla="*/ 558723 h 1356069"/>
              <a:gd name="connsiteX79" fmla="*/ 941310 w 1315546"/>
              <a:gd name="connsiteY79" fmla="*/ 1047493 h 1356069"/>
              <a:gd name="connsiteX80" fmla="*/ 933834 w 1315546"/>
              <a:gd name="connsiteY80" fmla="*/ 1077418 h 1356069"/>
              <a:gd name="connsiteX81" fmla="*/ 1018562 w 1315546"/>
              <a:gd name="connsiteY81" fmla="*/ 1099861 h 1356069"/>
              <a:gd name="connsiteX82" fmla="*/ 1027284 w 1315546"/>
              <a:gd name="connsiteY82" fmla="*/ 1069936 h 1356069"/>
              <a:gd name="connsiteX83" fmla="*/ 1029776 w 1315546"/>
              <a:gd name="connsiteY83" fmla="*/ 1056221 h 1356069"/>
              <a:gd name="connsiteX84" fmla="*/ 1156868 w 1315546"/>
              <a:gd name="connsiteY84" fmla="*/ 582413 h 1356069"/>
              <a:gd name="connsiteX85" fmla="*/ 404588 w 1315546"/>
              <a:gd name="connsiteY85" fmla="*/ 467093 h 1356069"/>
              <a:gd name="connsiteX86" fmla="*/ 616276 w 1315546"/>
              <a:gd name="connsiteY86" fmla="*/ 467093 h 1356069"/>
              <a:gd name="connsiteX87" fmla="*/ 636198 w 1315546"/>
              <a:gd name="connsiteY87" fmla="*/ 486326 h 1356069"/>
              <a:gd name="connsiteX88" fmla="*/ 616276 w 1315546"/>
              <a:gd name="connsiteY88" fmla="*/ 504356 h 1356069"/>
              <a:gd name="connsiteX89" fmla="*/ 404588 w 1315546"/>
              <a:gd name="connsiteY89" fmla="*/ 504356 h 1356069"/>
              <a:gd name="connsiteX90" fmla="*/ 384664 w 1315546"/>
              <a:gd name="connsiteY90" fmla="*/ 486326 h 1356069"/>
              <a:gd name="connsiteX91" fmla="*/ 404588 w 1315546"/>
              <a:gd name="connsiteY91" fmla="*/ 467093 h 1356069"/>
              <a:gd name="connsiteX92" fmla="*/ 318322 w 1315546"/>
              <a:gd name="connsiteY92" fmla="*/ 386540 h 1356069"/>
              <a:gd name="connsiteX93" fmla="*/ 332000 w 1315546"/>
              <a:gd name="connsiteY93" fmla="*/ 392172 h 1356069"/>
              <a:gd name="connsiteX94" fmla="*/ 332000 w 1315546"/>
              <a:gd name="connsiteY94" fmla="*/ 419702 h 1356069"/>
              <a:gd name="connsiteX95" fmla="*/ 247446 w 1315546"/>
              <a:gd name="connsiteY95" fmla="*/ 504797 h 1356069"/>
              <a:gd name="connsiteX96" fmla="*/ 233768 w 1315546"/>
              <a:gd name="connsiteY96" fmla="*/ 509803 h 1356069"/>
              <a:gd name="connsiteX97" fmla="*/ 220090 w 1315546"/>
              <a:gd name="connsiteY97" fmla="*/ 503546 h 1356069"/>
              <a:gd name="connsiteX98" fmla="*/ 177812 w 1315546"/>
              <a:gd name="connsiteY98" fmla="*/ 454741 h 1356069"/>
              <a:gd name="connsiteX99" fmla="*/ 179056 w 1315546"/>
              <a:gd name="connsiteY99" fmla="*/ 428462 h 1356069"/>
              <a:gd name="connsiteX100" fmla="*/ 206412 w 1315546"/>
              <a:gd name="connsiteY100" fmla="*/ 429714 h 1356069"/>
              <a:gd name="connsiteX101" fmla="*/ 235010 w 1315546"/>
              <a:gd name="connsiteY101" fmla="*/ 463501 h 1356069"/>
              <a:gd name="connsiteX102" fmla="*/ 304644 w 1315546"/>
              <a:gd name="connsiteY102" fmla="*/ 392172 h 1356069"/>
              <a:gd name="connsiteX103" fmla="*/ 318322 w 1315546"/>
              <a:gd name="connsiteY103" fmla="*/ 386540 h 1356069"/>
              <a:gd name="connsiteX104" fmla="*/ 404588 w 1315546"/>
              <a:gd name="connsiteY104" fmla="*/ 384663 h 1356069"/>
              <a:gd name="connsiteX105" fmla="*/ 616276 w 1315546"/>
              <a:gd name="connsiteY105" fmla="*/ 384663 h 1356069"/>
              <a:gd name="connsiteX106" fmla="*/ 636198 w 1315546"/>
              <a:gd name="connsiteY106" fmla="*/ 403897 h 1356069"/>
              <a:gd name="connsiteX107" fmla="*/ 616276 w 1315546"/>
              <a:gd name="connsiteY107" fmla="*/ 421929 h 1356069"/>
              <a:gd name="connsiteX108" fmla="*/ 404588 w 1315546"/>
              <a:gd name="connsiteY108" fmla="*/ 421929 h 1356069"/>
              <a:gd name="connsiteX109" fmla="*/ 384664 w 1315546"/>
              <a:gd name="connsiteY109" fmla="*/ 403897 h 1356069"/>
              <a:gd name="connsiteX110" fmla="*/ 404588 w 1315546"/>
              <a:gd name="connsiteY110" fmla="*/ 384663 h 1356069"/>
              <a:gd name="connsiteX111" fmla="*/ 1149392 w 1315546"/>
              <a:gd name="connsiteY111" fmla="*/ 271945 h 1356069"/>
              <a:gd name="connsiteX112" fmla="*/ 1082108 w 1315546"/>
              <a:gd name="connsiteY112" fmla="*/ 521317 h 1356069"/>
              <a:gd name="connsiteX113" fmla="*/ 1166836 w 1315546"/>
              <a:gd name="connsiteY113" fmla="*/ 545007 h 1356069"/>
              <a:gd name="connsiteX114" fmla="*/ 1234120 w 1315546"/>
              <a:gd name="connsiteY114" fmla="*/ 294388 h 1356069"/>
              <a:gd name="connsiteX115" fmla="*/ 149034 w 1315546"/>
              <a:gd name="connsiteY115" fmla="*/ 251539 h 1356069"/>
              <a:gd name="connsiteX116" fmla="*/ 124196 w 1315546"/>
              <a:gd name="connsiteY116" fmla="*/ 277689 h 1356069"/>
              <a:gd name="connsiteX117" fmla="*/ 124196 w 1315546"/>
              <a:gd name="connsiteY117" fmla="*/ 1205395 h 1356069"/>
              <a:gd name="connsiteX118" fmla="*/ 149034 w 1315546"/>
              <a:gd name="connsiteY118" fmla="*/ 1232790 h 1356069"/>
              <a:gd name="connsiteX119" fmla="*/ 652024 w 1315546"/>
              <a:gd name="connsiteY119" fmla="*/ 1232790 h 1356069"/>
              <a:gd name="connsiteX120" fmla="*/ 678104 w 1315546"/>
              <a:gd name="connsiteY120" fmla="*/ 1205395 h 1356069"/>
              <a:gd name="connsiteX121" fmla="*/ 678104 w 1315546"/>
              <a:gd name="connsiteY121" fmla="*/ 277689 h 1356069"/>
              <a:gd name="connsiteX122" fmla="*/ 652024 w 1315546"/>
              <a:gd name="connsiteY122" fmla="*/ 251539 h 1356069"/>
              <a:gd name="connsiteX123" fmla="*/ 622216 w 1315546"/>
              <a:gd name="connsiteY123" fmla="*/ 251539 h 1356069"/>
              <a:gd name="connsiteX124" fmla="*/ 616006 w 1315546"/>
              <a:gd name="connsiteY124" fmla="*/ 276444 h 1356069"/>
              <a:gd name="connsiteX125" fmla="*/ 582474 w 1315546"/>
              <a:gd name="connsiteY125" fmla="*/ 293877 h 1356069"/>
              <a:gd name="connsiteX126" fmla="*/ 218584 w 1315546"/>
              <a:gd name="connsiteY126" fmla="*/ 293877 h 1356069"/>
              <a:gd name="connsiteX127" fmla="*/ 185052 w 1315546"/>
              <a:gd name="connsiteY127" fmla="*/ 276444 h 1356069"/>
              <a:gd name="connsiteX128" fmla="*/ 180084 w 1315546"/>
              <a:gd name="connsiteY128" fmla="*/ 251539 h 1356069"/>
              <a:gd name="connsiteX129" fmla="*/ 1156868 w 1315546"/>
              <a:gd name="connsiteY129" fmla="*/ 233292 h 1356069"/>
              <a:gd name="connsiteX130" fmla="*/ 1245334 w 1315546"/>
              <a:gd name="connsiteY130" fmla="*/ 256982 h 1356069"/>
              <a:gd name="connsiteX131" fmla="*/ 1272746 w 1315546"/>
              <a:gd name="connsiteY131" fmla="*/ 303116 h 1356069"/>
              <a:gd name="connsiteX132" fmla="*/ 1270254 w 1315546"/>
              <a:gd name="connsiteY132" fmla="*/ 309351 h 1356069"/>
              <a:gd name="connsiteX133" fmla="*/ 1306388 w 1315546"/>
              <a:gd name="connsiteY133" fmla="*/ 340522 h 1356069"/>
              <a:gd name="connsiteX134" fmla="*/ 1313864 w 1315546"/>
              <a:gd name="connsiteY134" fmla="*/ 396631 h 1356069"/>
              <a:gd name="connsiteX135" fmla="*/ 1205462 w 1315546"/>
              <a:gd name="connsiteY135" fmla="*/ 795627 h 1356069"/>
              <a:gd name="connsiteX136" fmla="*/ 1169328 w 1315546"/>
              <a:gd name="connsiteY136" fmla="*/ 785652 h 1356069"/>
              <a:gd name="connsiteX137" fmla="*/ 1275238 w 1315546"/>
              <a:gd name="connsiteY137" fmla="*/ 386656 h 1356069"/>
              <a:gd name="connsiteX138" fmla="*/ 1272746 w 1315546"/>
              <a:gd name="connsiteY138" fmla="*/ 359225 h 1356069"/>
              <a:gd name="connsiteX139" fmla="*/ 1260286 w 1315546"/>
              <a:gd name="connsiteY139" fmla="*/ 348003 h 1356069"/>
              <a:gd name="connsiteX140" fmla="*/ 1164344 w 1315546"/>
              <a:gd name="connsiteY140" fmla="*/ 703359 h 1356069"/>
              <a:gd name="connsiteX141" fmla="*/ 1189264 w 1315546"/>
              <a:gd name="connsiteY141" fmla="*/ 702112 h 1356069"/>
              <a:gd name="connsiteX142" fmla="*/ 1190510 w 1315546"/>
              <a:gd name="connsiteY142" fmla="*/ 703359 h 1356069"/>
              <a:gd name="connsiteX143" fmla="*/ 1169328 w 1315546"/>
              <a:gd name="connsiteY143" fmla="*/ 785652 h 1356069"/>
              <a:gd name="connsiteX144" fmla="*/ 1166836 w 1315546"/>
              <a:gd name="connsiteY144" fmla="*/ 785652 h 1356069"/>
              <a:gd name="connsiteX145" fmla="*/ 1146900 w 1315546"/>
              <a:gd name="connsiteY145" fmla="*/ 771936 h 1356069"/>
              <a:gd name="connsiteX146" fmla="*/ 1060926 w 1315546"/>
              <a:gd name="connsiteY146" fmla="*/ 1093627 h 1356069"/>
              <a:gd name="connsiteX147" fmla="*/ 1050958 w 1315546"/>
              <a:gd name="connsiteY147" fmla="*/ 1128539 h 1356069"/>
              <a:gd name="connsiteX148" fmla="*/ 1048466 w 1315546"/>
              <a:gd name="connsiteY148" fmla="*/ 1133526 h 1356069"/>
              <a:gd name="connsiteX149" fmla="*/ 955016 w 1315546"/>
              <a:gd name="connsiteY149" fmla="*/ 1280656 h 1356069"/>
              <a:gd name="connsiteX150" fmla="*/ 928850 w 1315546"/>
              <a:gd name="connsiteY150" fmla="*/ 1295618 h 1356069"/>
              <a:gd name="connsiteX151" fmla="*/ 921374 w 1315546"/>
              <a:gd name="connsiteY151" fmla="*/ 1294371 h 1356069"/>
              <a:gd name="connsiteX152" fmla="*/ 897700 w 1315546"/>
              <a:gd name="connsiteY152" fmla="*/ 1264447 h 1356069"/>
              <a:gd name="connsiteX153" fmla="*/ 890224 w 1315546"/>
              <a:gd name="connsiteY153" fmla="*/ 1091133 h 1356069"/>
              <a:gd name="connsiteX154" fmla="*/ 890224 w 1315546"/>
              <a:gd name="connsiteY154" fmla="*/ 1086146 h 1356069"/>
              <a:gd name="connsiteX155" fmla="*/ 895208 w 1315546"/>
              <a:gd name="connsiteY155" fmla="*/ 1067443 h 1356069"/>
              <a:gd name="connsiteX156" fmla="*/ 900192 w 1315546"/>
              <a:gd name="connsiteY156" fmla="*/ 1049987 h 1356069"/>
              <a:gd name="connsiteX157" fmla="*/ 907668 w 1315546"/>
              <a:gd name="connsiteY157" fmla="*/ 1023802 h 1356069"/>
              <a:gd name="connsiteX158" fmla="*/ 1112012 w 1315546"/>
              <a:gd name="connsiteY158" fmla="*/ 260723 h 1356069"/>
              <a:gd name="connsiteX159" fmla="*/ 1129456 w 1315546"/>
              <a:gd name="connsiteY159" fmla="*/ 237033 h 1356069"/>
              <a:gd name="connsiteX160" fmla="*/ 1156868 w 1315546"/>
              <a:gd name="connsiteY160" fmla="*/ 233292 h 1356069"/>
              <a:gd name="connsiteX161" fmla="*/ 235972 w 1315546"/>
              <a:gd name="connsiteY161" fmla="*/ 207955 h 1356069"/>
              <a:gd name="connsiteX162" fmla="*/ 217342 w 1315546"/>
              <a:gd name="connsiteY162" fmla="*/ 254030 h 1356069"/>
              <a:gd name="connsiteX163" fmla="*/ 218584 w 1315546"/>
              <a:gd name="connsiteY163" fmla="*/ 255275 h 1356069"/>
              <a:gd name="connsiteX164" fmla="*/ 582474 w 1315546"/>
              <a:gd name="connsiteY164" fmla="*/ 255275 h 1356069"/>
              <a:gd name="connsiteX165" fmla="*/ 601104 w 1315546"/>
              <a:gd name="connsiteY165" fmla="*/ 246558 h 1356069"/>
              <a:gd name="connsiteX166" fmla="*/ 583716 w 1315546"/>
              <a:gd name="connsiteY166" fmla="*/ 254030 h 1356069"/>
              <a:gd name="connsiteX167" fmla="*/ 565088 w 1315546"/>
              <a:gd name="connsiteY167" fmla="*/ 207955 h 1356069"/>
              <a:gd name="connsiteX168" fmla="*/ 83212 w 1315546"/>
              <a:gd name="connsiteY168" fmla="*/ 166862 h 1356069"/>
              <a:gd name="connsiteX169" fmla="*/ 38502 w 1315546"/>
              <a:gd name="connsiteY169" fmla="*/ 211691 h 1356069"/>
              <a:gd name="connsiteX170" fmla="*/ 38502 w 1315546"/>
              <a:gd name="connsiteY170" fmla="*/ 1272638 h 1356069"/>
              <a:gd name="connsiteX171" fmla="*/ 83212 w 1315546"/>
              <a:gd name="connsiteY171" fmla="*/ 1317466 h 1356069"/>
              <a:gd name="connsiteX172" fmla="*/ 717846 w 1315546"/>
              <a:gd name="connsiteY172" fmla="*/ 1317466 h 1356069"/>
              <a:gd name="connsiteX173" fmla="*/ 762556 w 1315546"/>
              <a:gd name="connsiteY173" fmla="*/ 1272638 h 1356069"/>
              <a:gd name="connsiteX174" fmla="*/ 762556 w 1315546"/>
              <a:gd name="connsiteY174" fmla="*/ 211691 h 1356069"/>
              <a:gd name="connsiteX175" fmla="*/ 717846 w 1315546"/>
              <a:gd name="connsiteY175" fmla="*/ 166862 h 1356069"/>
              <a:gd name="connsiteX176" fmla="*/ 589926 w 1315546"/>
              <a:gd name="connsiteY176" fmla="*/ 166862 h 1356069"/>
              <a:gd name="connsiteX177" fmla="*/ 608556 w 1315546"/>
              <a:gd name="connsiteY177" fmla="*/ 211691 h 1356069"/>
              <a:gd name="connsiteX178" fmla="*/ 652024 w 1315546"/>
              <a:gd name="connsiteY178" fmla="*/ 211691 h 1356069"/>
              <a:gd name="connsiteX179" fmla="*/ 716604 w 1315546"/>
              <a:gd name="connsiteY179" fmla="*/ 277689 h 1356069"/>
              <a:gd name="connsiteX180" fmla="*/ 716604 w 1315546"/>
              <a:gd name="connsiteY180" fmla="*/ 1205395 h 1356069"/>
              <a:gd name="connsiteX181" fmla="*/ 652024 w 1315546"/>
              <a:gd name="connsiteY181" fmla="*/ 1270147 h 1356069"/>
              <a:gd name="connsiteX182" fmla="*/ 149034 w 1315546"/>
              <a:gd name="connsiteY182" fmla="*/ 1270147 h 1356069"/>
              <a:gd name="connsiteX183" fmla="*/ 84454 w 1315546"/>
              <a:gd name="connsiteY183" fmla="*/ 1205395 h 1356069"/>
              <a:gd name="connsiteX184" fmla="*/ 84454 w 1315546"/>
              <a:gd name="connsiteY184" fmla="*/ 277689 h 1356069"/>
              <a:gd name="connsiteX185" fmla="*/ 149034 w 1315546"/>
              <a:gd name="connsiteY185" fmla="*/ 211691 h 1356069"/>
              <a:gd name="connsiteX186" fmla="*/ 192502 w 1315546"/>
              <a:gd name="connsiteY186" fmla="*/ 211691 h 1356069"/>
              <a:gd name="connsiteX187" fmla="*/ 211132 w 1315546"/>
              <a:gd name="connsiteY187" fmla="*/ 166862 h 1356069"/>
              <a:gd name="connsiteX188" fmla="*/ 406018 w 1315546"/>
              <a:gd name="connsiteY188" fmla="*/ 82429 h 1356069"/>
              <a:gd name="connsiteX189" fmla="*/ 427370 w 1315546"/>
              <a:gd name="connsiteY189" fmla="*/ 103782 h 1356069"/>
              <a:gd name="connsiteX190" fmla="*/ 406018 w 1315546"/>
              <a:gd name="connsiteY190" fmla="*/ 125135 h 1356069"/>
              <a:gd name="connsiteX191" fmla="*/ 384664 w 1315546"/>
              <a:gd name="connsiteY191" fmla="*/ 103782 h 1356069"/>
              <a:gd name="connsiteX192" fmla="*/ 406018 w 1315546"/>
              <a:gd name="connsiteY192" fmla="*/ 82429 h 1356069"/>
              <a:gd name="connsiteX193" fmla="*/ 250874 w 1315546"/>
              <a:gd name="connsiteY193" fmla="*/ 38602 h 1356069"/>
              <a:gd name="connsiteX194" fmla="*/ 250874 w 1315546"/>
              <a:gd name="connsiteY194" fmla="*/ 170598 h 1356069"/>
              <a:gd name="connsiteX195" fmla="*/ 551426 w 1315546"/>
              <a:gd name="connsiteY195" fmla="*/ 170598 h 1356069"/>
              <a:gd name="connsiteX196" fmla="*/ 551426 w 1315546"/>
              <a:gd name="connsiteY196" fmla="*/ 38602 h 1356069"/>
              <a:gd name="connsiteX197" fmla="*/ 248390 w 1315546"/>
              <a:gd name="connsiteY197" fmla="*/ 0 h 1356069"/>
              <a:gd name="connsiteX198" fmla="*/ 551426 w 1315546"/>
              <a:gd name="connsiteY198" fmla="*/ 0 h 1356069"/>
              <a:gd name="connsiteX199" fmla="*/ 588684 w 1315546"/>
              <a:gd name="connsiteY199" fmla="*/ 37357 h 1356069"/>
              <a:gd name="connsiteX200" fmla="*/ 588684 w 1315546"/>
              <a:gd name="connsiteY200" fmla="*/ 127014 h 1356069"/>
              <a:gd name="connsiteX201" fmla="*/ 717846 w 1315546"/>
              <a:gd name="connsiteY201" fmla="*/ 127014 h 1356069"/>
              <a:gd name="connsiteX202" fmla="*/ 801058 w 1315546"/>
              <a:gd name="connsiteY202" fmla="*/ 211691 h 1356069"/>
              <a:gd name="connsiteX203" fmla="*/ 801058 w 1315546"/>
              <a:gd name="connsiteY203" fmla="*/ 1272638 h 1356069"/>
              <a:gd name="connsiteX204" fmla="*/ 717846 w 1315546"/>
              <a:gd name="connsiteY204" fmla="*/ 1356069 h 1356069"/>
              <a:gd name="connsiteX205" fmla="*/ 83212 w 1315546"/>
              <a:gd name="connsiteY205" fmla="*/ 1356069 h 1356069"/>
              <a:gd name="connsiteX206" fmla="*/ 0 w 1315546"/>
              <a:gd name="connsiteY206" fmla="*/ 1272638 h 1356069"/>
              <a:gd name="connsiteX207" fmla="*/ 0 w 1315546"/>
              <a:gd name="connsiteY207" fmla="*/ 211691 h 1356069"/>
              <a:gd name="connsiteX208" fmla="*/ 83212 w 1315546"/>
              <a:gd name="connsiteY208" fmla="*/ 127014 h 1356069"/>
              <a:gd name="connsiteX209" fmla="*/ 211132 w 1315546"/>
              <a:gd name="connsiteY209" fmla="*/ 127014 h 1356069"/>
              <a:gd name="connsiteX210" fmla="*/ 211132 w 1315546"/>
              <a:gd name="connsiteY210" fmla="*/ 37357 h 1356069"/>
              <a:gd name="connsiteX211" fmla="*/ 248390 w 1315546"/>
              <a:gd name="connsiteY211" fmla="*/ 0 h 1356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1315546" h="1356069">
                <a:moveTo>
                  <a:pt x="930096" y="1116070"/>
                </a:moveTo>
                <a:lnTo>
                  <a:pt x="935080" y="1239510"/>
                </a:lnTo>
                <a:lnTo>
                  <a:pt x="1002364" y="1134773"/>
                </a:lnTo>
                <a:close/>
                <a:moveTo>
                  <a:pt x="530010" y="1104535"/>
                </a:moveTo>
                <a:lnTo>
                  <a:pt x="615956" y="1104535"/>
                </a:lnTo>
                <a:cubicBezTo>
                  <a:pt x="627332" y="1104535"/>
                  <a:pt x="636180" y="1112949"/>
                  <a:pt x="636180" y="1123768"/>
                </a:cubicBezTo>
                <a:cubicBezTo>
                  <a:pt x="636180" y="1134586"/>
                  <a:pt x="627332" y="1141798"/>
                  <a:pt x="615956" y="1141798"/>
                </a:cubicBezTo>
                <a:lnTo>
                  <a:pt x="530010" y="1141798"/>
                </a:lnTo>
                <a:cubicBezTo>
                  <a:pt x="518636" y="1141798"/>
                  <a:pt x="511052" y="1134586"/>
                  <a:pt x="511052" y="1123768"/>
                </a:cubicBezTo>
                <a:cubicBezTo>
                  <a:pt x="511052" y="1112949"/>
                  <a:pt x="518636" y="1104535"/>
                  <a:pt x="530010" y="1104535"/>
                </a:cubicBezTo>
                <a:close/>
                <a:moveTo>
                  <a:pt x="194486" y="1104535"/>
                </a:moveTo>
                <a:lnTo>
                  <a:pt x="403248" y="1104535"/>
                </a:lnTo>
                <a:cubicBezTo>
                  <a:pt x="413188" y="1104535"/>
                  <a:pt x="421886" y="1112949"/>
                  <a:pt x="421886" y="1123768"/>
                </a:cubicBezTo>
                <a:cubicBezTo>
                  <a:pt x="421886" y="1134586"/>
                  <a:pt x="413188" y="1141798"/>
                  <a:pt x="403248" y="1141798"/>
                </a:cubicBezTo>
                <a:lnTo>
                  <a:pt x="194486" y="1141798"/>
                </a:lnTo>
                <a:cubicBezTo>
                  <a:pt x="184546" y="1141798"/>
                  <a:pt x="175848" y="1134586"/>
                  <a:pt x="175848" y="1123768"/>
                </a:cubicBezTo>
                <a:cubicBezTo>
                  <a:pt x="175848" y="1112949"/>
                  <a:pt x="184546" y="1104535"/>
                  <a:pt x="194486" y="1104535"/>
                </a:cubicBezTo>
                <a:close/>
                <a:moveTo>
                  <a:pt x="404588" y="978144"/>
                </a:moveTo>
                <a:lnTo>
                  <a:pt x="616276" y="978144"/>
                </a:lnTo>
                <a:cubicBezTo>
                  <a:pt x="627482" y="978144"/>
                  <a:pt x="636198" y="986559"/>
                  <a:pt x="636198" y="996176"/>
                </a:cubicBezTo>
                <a:cubicBezTo>
                  <a:pt x="636198" y="1006995"/>
                  <a:pt x="627482" y="1015410"/>
                  <a:pt x="616276" y="1015410"/>
                </a:cubicBezTo>
                <a:lnTo>
                  <a:pt x="404588" y="1015410"/>
                </a:lnTo>
                <a:cubicBezTo>
                  <a:pt x="393382" y="1015410"/>
                  <a:pt x="384664" y="1006995"/>
                  <a:pt x="384664" y="996176"/>
                </a:cubicBezTo>
                <a:cubicBezTo>
                  <a:pt x="384664" y="986559"/>
                  <a:pt x="393382" y="978144"/>
                  <a:pt x="404588" y="978144"/>
                </a:cubicBezTo>
                <a:close/>
                <a:moveTo>
                  <a:pt x="404588" y="895718"/>
                </a:moveTo>
                <a:lnTo>
                  <a:pt x="616276" y="895718"/>
                </a:lnTo>
                <a:cubicBezTo>
                  <a:pt x="627482" y="895718"/>
                  <a:pt x="636198" y="905043"/>
                  <a:pt x="636198" y="914368"/>
                </a:cubicBezTo>
                <a:cubicBezTo>
                  <a:pt x="636198" y="924858"/>
                  <a:pt x="627482" y="933018"/>
                  <a:pt x="616276" y="933018"/>
                </a:cubicBezTo>
                <a:lnTo>
                  <a:pt x="404588" y="933018"/>
                </a:lnTo>
                <a:cubicBezTo>
                  <a:pt x="393382" y="933018"/>
                  <a:pt x="384664" y="924858"/>
                  <a:pt x="384664" y="914368"/>
                </a:cubicBezTo>
                <a:cubicBezTo>
                  <a:pt x="384664" y="905043"/>
                  <a:pt x="393382" y="895718"/>
                  <a:pt x="404588" y="895718"/>
                </a:cubicBezTo>
                <a:close/>
                <a:moveTo>
                  <a:pt x="213192" y="892080"/>
                </a:moveTo>
                <a:cubicBezTo>
                  <a:pt x="218100" y="892080"/>
                  <a:pt x="223010" y="893939"/>
                  <a:pt x="226690" y="897656"/>
                </a:cubicBezTo>
                <a:lnTo>
                  <a:pt x="256140" y="926156"/>
                </a:lnTo>
                <a:lnTo>
                  <a:pt x="283136" y="897656"/>
                </a:lnTo>
                <a:cubicBezTo>
                  <a:pt x="286818" y="893939"/>
                  <a:pt x="291726" y="892080"/>
                  <a:pt x="296634" y="892080"/>
                </a:cubicBezTo>
                <a:cubicBezTo>
                  <a:pt x="301542" y="892080"/>
                  <a:pt x="306452" y="893939"/>
                  <a:pt x="310132" y="897656"/>
                </a:cubicBezTo>
                <a:cubicBezTo>
                  <a:pt x="317494" y="906330"/>
                  <a:pt x="317494" y="917482"/>
                  <a:pt x="310132" y="926156"/>
                </a:cubicBezTo>
                <a:lnTo>
                  <a:pt x="281910" y="953417"/>
                </a:lnTo>
                <a:lnTo>
                  <a:pt x="310132" y="981917"/>
                </a:lnTo>
                <a:cubicBezTo>
                  <a:pt x="317494" y="989351"/>
                  <a:pt x="317494" y="1001743"/>
                  <a:pt x="310132" y="1009177"/>
                </a:cubicBezTo>
                <a:cubicBezTo>
                  <a:pt x="306452" y="1012895"/>
                  <a:pt x="301542" y="1015373"/>
                  <a:pt x="296634" y="1015373"/>
                </a:cubicBezTo>
                <a:cubicBezTo>
                  <a:pt x="291726" y="1015373"/>
                  <a:pt x="286818" y="1012895"/>
                  <a:pt x="283136" y="1009177"/>
                </a:cubicBezTo>
                <a:lnTo>
                  <a:pt x="256140" y="980678"/>
                </a:lnTo>
                <a:lnTo>
                  <a:pt x="226690" y="1009177"/>
                </a:lnTo>
                <a:cubicBezTo>
                  <a:pt x="223008" y="1012895"/>
                  <a:pt x="218100" y="1015373"/>
                  <a:pt x="213192" y="1015373"/>
                </a:cubicBezTo>
                <a:cubicBezTo>
                  <a:pt x="208284" y="1015373"/>
                  <a:pt x="203374" y="1012895"/>
                  <a:pt x="199694" y="1009177"/>
                </a:cubicBezTo>
                <a:cubicBezTo>
                  <a:pt x="192332" y="1001743"/>
                  <a:pt x="192332" y="989351"/>
                  <a:pt x="199694" y="981917"/>
                </a:cubicBezTo>
                <a:lnTo>
                  <a:pt x="227916" y="953417"/>
                </a:lnTo>
                <a:lnTo>
                  <a:pt x="199694" y="926156"/>
                </a:lnTo>
                <a:cubicBezTo>
                  <a:pt x="192332" y="917482"/>
                  <a:pt x="192332" y="906330"/>
                  <a:pt x="199694" y="897656"/>
                </a:cubicBezTo>
                <a:cubicBezTo>
                  <a:pt x="203376" y="893939"/>
                  <a:pt x="208284" y="892080"/>
                  <a:pt x="213192" y="892080"/>
                </a:cubicBezTo>
                <a:close/>
                <a:moveTo>
                  <a:pt x="404588" y="725365"/>
                </a:moveTo>
                <a:lnTo>
                  <a:pt x="616276" y="725365"/>
                </a:lnTo>
                <a:cubicBezTo>
                  <a:pt x="627482" y="725365"/>
                  <a:pt x="636198" y="733780"/>
                  <a:pt x="636198" y="743397"/>
                </a:cubicBezTo>
                <a:cubicBezTo>
                  <a:pt x="636198" y="754216"/>
                  <a:pt x="627482" y="762631"/>
                  <a:pt x="616276" y="762631"/>
                </a:cubicBezTo>
                <a:lnTo>
                  <a:pt x="404588" y="762631"/>
                </a:lnTo>
                <a:cubicBezTo>
                  <a:pt x="393382" y="762631"/>
                  <a:pt x="384664" y="754216"/>
                  <a:pt x="384664" y="743397"/>
                </a:cubicBezTo>
                <a:cubicBezTo>
                  <a:pt x="384664" y="733780"/>
                  <a:pt x="393382" y="725365"/>
                  <a:pt x="404588" y="725365"/>
                </a:cubicBezTo>
                <a:close/>
                <a:moveTo>
                  <a:pt x="318322" y="639301"/>
                </a:moveTo>
                <a:cubicBezTo>
                  <a:pt x="323296" y="639301"/>
                  <a:pt x="328270" y="641160"/>
                  <a:pt x="332000" y="644877"/>
                </a:cubicBezTo>
                <a:cubicBezTo>
                  <a:pt x="339460" y="653551"/>
                  <a:pt x="339460" y="664703"/>
                  <a:pt x="332000" y="672138"/>
                </a:cubicBezTo>
                <a:lnTo>
                  <a:pt x="247446" y="756398"/>
                </a:lnTo>
                <a:cubicBezTo>
                  <a:pt x="243714" y="760116"/>
                  <a:pt x="238740" y="762594"/>
                  <a:pt x="233768" y="762594"/>
                </a:cubicBezTo>
                <a:cubicBezTo>
                  <a:pt x="227550" y="762594"/>
                  <a:pt x="222576" y="760116"/>
                  <a:pt x="220090" y="756398"/>
                </a:cubicBezTo>
                <a:lnTo>
                  <a:pt x="177812" y="708073"/>
                </a:lnTo>
                <a:cubicBezTo>
                  <a:pt x="170352" y="700638"/>
                  <a:pt x="171594" y="688246"/>
                  <a:pt x="179056" y="680812"/>
                </a:cubicBezTo>
                <a:cubicBezTo>
                  <a:pt x="186516" y="674616"/>
                  <a:pt x="198950" y="674616"/>
                  <a:pt x="206412" y="683290"/>
                </a:cubicBezTo>
                <a:lnTo>
                  <a:pt x="235010" y="715507"/>
                </a:lnTo>
                <a:lnTo>
                  <a:pt x="304644" y="644877"/>
                </a:lnTo>
                <a:cubicBezTo>
                  <a:pt x="308374" y="641160"/>
                  <a:pt x="313348" y="639301"/>
                  <a:pt x="318322" y="639301"/>
                </a:cubicBezTo>
                <a:close/>
                <a:moveTo>
                  <a:pt x="404588" y="637442"/>
                </a:moveTo>
                <a:lnTo>
                  <a:pt x="616276" y="637442"/>
                </a:lnTo>
                <a:cubicBezTo>
                  <a:pt x="627482" y="637442"/>
                  <a:pt x="636198" y="645857"/>
                  <a:pt x="636198" y="655474"/>
                </a:cubicBezTo>
                <a:cubicBezTo>
                  <a:pt x="636198" y="666293"/>
                  <a:pt x="627482" y="674708"/>
                  <a:pt x="616276" y="674708"/>
                </a:cubicBezTo>
                <a:lnTo>
                  <a:pt x="404588" y="674708"/>
                </a:lnTo>
                <a:cubicBezTo>
                  <a:pt x="393382" y="674708"/>
                  <a:pt x="384664" y="666293"/>
                  <a:pt x="384664" y="655474"/>
                </a:cubicBezTo>
                <a:cubicBezTo>
                  <a:pt x="384664" y="645857"/>
                  <a:pt x="393382" y="637442"/>
                  <a:pt x="404588" y="637442"/>
                </a:cubicBezTo>
                <a:close/>
                <a:moveTo>
                  <a:pt x="1072140" y="558723"/>
                </a:moveTo>
                <a:lnTo>
                  <a:pt x="941310" y="1047493"/>
                </a:lnTo>
                <a:lnTo>
                  <a:pt x="933834" y="1077418"/>
                </a:lnTo>
                <a:lnTo>
                  <a:pt x="1018562" y="1099861"/>
                </a:lnTo>
                <a:lnTo>
                  <a:pt x="1027284" y="1069936"/>
                </a:lnTo>
                <a:lnTo>
                  <a:pt x="1029776" y="1056221"/>
                </a:lnTo>
                <a:lnTo>
                  <a:pt x="1156868" y="582413"/>
                </a:lnTo>
                <a:close/>
                <a:moveTo>
                  <a:pt x="404588" y="467093"/>
                </a:moveTo>
                <a:lnTo>
                  <a:pt x="616276" y="467093"/>
                </a:lnTo>
                <a:cubicBezTo>
                  <a:pt x="627482" y="467093"/>
                  <a:pt x="636198" y="476709"/>
                  <a:pt x="636198" y="486326"/>
                </a:cubicBezTo>
                <a:cubicBezTo>
                  <a:pt x="636198" y="497144"/>
                  <a:pt x="627482" y="504356"/>
                  <a:pt x="616276" y="504356"/>
                </a:cubicBezTo>
                <a:lnTo>
                  <a:pt x="404588" y="504356"/>
                </a:lnTo>
                <a:cubicBezTo>
                  <a:pt x="393382" y="504356"/>
                  <a:pt x="384664" y="497144"/>
                  <a:pt x="384664" y="486326"/>
                </a:cubicBezTo>
                <a:cubicBezTo>
                  <a:pt x="384664" y="476709"/>
                  <a:pt x="393382" y="467093"/>
                  <a:pt x="404588" y="467093"/>
                </a:cubicBezTo>
                <a:close/>
                <a:moveTo>
                  <a:pt x="318322" y="386540"/>
                </a:moveTo>
                <a:cubicBezTo>
                  <a:pt x="323296" y="386540"/>
                  <a:pt x="328270" y="388418"/>
                  <a:pt x="332000" y="392172"/>
                </a:cubicBezTo>
                <a:cubicBezTo>
                  <a:pt x="339460" y="399680"/>
                  <a:pt x="339460" y="412194"/>
                  <a:pt x="332000" y="419702"/>
                </a:cubicBezTo>
                <a:lnTo>
                  <a:pt x="247446" y="504797"/>
                </a:lnTo>
                <a:cubicBezTo>
                  <a:pt x="243714" y="508551"/>
                  <a:pt x="238740" y="509803"/>
                  <a:pt x="233768" y="509803"/>
                </a:cubicBezTo>
                <a:cubicBezTo>
                  <a:pt x="227550" y="509803"/>
                  <a:pt x="222576" y="508551"/>
                  <a:pt x="220090" y="503546"/>
                </a:cubicBezTo>
                <a:lnTo>
                  <a:pt x="177812" y="454741"/>
                </a:lnTo>
                <a:cubicBezTo>
                  <a:pt x="170352" y="447233"/>
                  <a:pt x="171594" y="435970"/>
                  <a:pt x="179056" y="428462"/>
                </a:cubicBezTo>
                <a:cubicBezTo>
                  <a:pt x="186516" y="420954"/>
                  <a:pt x="198950" y="422205"/>
                  <a:pt x="206412" y="429714"/>
                </a:cubicBezTo>
                <a:lnTo>
                  <a:pt x="235010" y="463501"/>
                </a:lnTo>
                <a:lnTo>
                  <a:pt x="304644" y="392172"/>
                </a:lnTo>
                <a:cubicBezTo>
                  <a:pt x="308374" y="388418"/>
                  <a:pt x="313348" y="386540"/>
                  <a:pt x="318322" y="386540"/>
                </a:cubicBezTo>
                <a:close/>
                <a:moveTo>
                  <a:pt x="404588" y="384663"/>
                </a:moveTo>
                <a:lnTo>
                  <a:pt x="616276" y="384663"/>
                </a:lnTo>
                <a:cubicBezTo>
                  <a:pt x="627482" y="384663"/>
                  <a:pt x="636198" y="393078"/>
                  <a:pt x="636198" y="403897"/>
                </a:cubicBezTo>
                <a:cubicBezTo>
                  <a:pt x="636198" y="413514"/>
                  <a:pt x="627482" y="421929"/>
                  <a:pt x="616276" y="421929"/>
                </a:cubicBezTo>
                <a:lnTo>
                  <a:pt x="404588" y="421929"/>
                </a:lnTo>
                <a:cubicBezTo>
                  <a:pt x="393382" y="421929"/>
                  <a:pt x="384664" y="413514"/>
                  <a:pt x="384664" y="403897"/>
                </a:cubicBezTo>
                <a:cubicBezTo>
                  <a:pt x="384664" y="393078"/>
                  <a:pt x="393382" y="384663"/>
                  <a:pt x="404588" y="384663"/>
                </a:cubicBezTo>
                <a:close/>
                <a:moveTo>
                  <a:pt x="1149392" y="271945"/>
                </a:moveTo>
                <a:lnTo>
                  <a:pt x="1082108" y="521317"/>
                </a:lnTo>
                <a:lnTo>
                  <a:pt x="1166836" y="545007"/>
                </a:lnTo>
                <a:lnTo>
                  <a:pt x="1234120" y="294388"/>
                </a:lnTo>
                <a:close/>
                <a:moveTo>
                  <a:pt x="149034" y="251539"/>
                </a:moveTo>
                <a:cubicBezTo>
                  <a:pt x="134132" y="251539"/>
                  <a:pt x="124196" y="262746"/>
                  <a:pt x="124196" y="277689"/>
                </a:cubicBezTo>
                <a:lnTo>
                  <a:pt x="124196" y="1205395"/>
                </a:lnTo>
                <a:cubicBezTo>
                  <a:pt x="124196" y="1220338"/>
                  <a:pt x="134132" y="1232790"/>
                  <a:pt x="149034" y="1232790"/>
                </a:cubicBezTo>
                <a:lnTo>
                  <a:pt x="652024" y="1232790"/>
                </a:lnTo>
                <a:cubicBezTo>
                  <a:pt x="666926" y="1232790"/>
                  <a:pt x="678104" y="1220338"/>
                  <a:pt x="678104" y="1205395"/>
                </a:cubicBezTo>
                <a:lnTo>
                  <a:pt x="678104" y="277689"/>
                </a:lnTo>
                <a:cubicBezTo>
                  <a:pt x="678104" y="262746"/>
                  <a:pt x="666926" y="251539"/>
                  <a:pt x="652024" y="251539"/>
                </a:cubicBezTo>
                <a:lnTo>
                  <a:pt x="622216" y="251539"/>
                </a:lnTo>
                <a:cubicBezTo>
                  <a:pt x="622216" y="260256"/>
                  <a:pt x="619732" y="268973"/>
                  <a:pt x="616006" y="276444"/>
                </a:cubicBezTo>
                <a:cubicBezTo>
                  <a:pt x="608556" y="286406"/>
                  <a:pt x="596136" y="293877"/>
                  <a:pt x="582474" y="293877"/>
                </a:cubicBezTo>
                <a:lnTo>
                  <a:pt x="218584" y="293877"/>
                </a:lnTo>
                <a:cubicBezTo>
                  <a:pt x="204922" y="293877"/>
                  <a:pt x="193744" y="286406"/>
                  <a:pt x="185052" y="276444"/>
                </a:cubicBezTo>
                <a:cubicBezTo>
                  <a:pt x="181326" y="268973"/>
                  <a:pt x="178842" y="260256"/>
                  <a:pt x="180084" y="251539"/>
                </a:cubicBezTo>
                <a:close/>
                <a:moveTo>
                  <a:pt x="1156868" y="233292"/>
                </a:moveTo>
                <a:lnTo>
                  <a:pt x="1245334" y="256982"/>
                </a:lnTo>
                <a:cubicBezTo>
                  <a:pt x="1265270" y="263217"/>
                  <a:pt x="1277730" y="283166"/>
                  <a:pt x="1272746" y="303116"/>
                </a:cubicBezTo>
                <a:lnTo>
                  <a:pt x="1270254" y="309351"/>
                </a:lnTo>
                <a:cubicBezTo>
                  <a:pt x="1285206" y="315585"/>
                  <a:pt x="1297666" y="325560"/>
                  <a:pt x="1306388" y="340522"/>
                </a:cubicBezTo>
                <a:cubicBezTo>
                  <a:pt x="1315110" y="356731"/>
                  <a:pt x="1317602" y="377928"/>
                  <a:pt x="1313864" y="396631"/>
                </a:cubicBezTo>
                <a:lnTo>
                  <a:pt x="1205462" y="795627"/>
                </a:lnTo>
                <a:lnTo>
                  <a:pt x="1169328" y="785652"/>
                </a:lnTo>
                <a:lnTo>
                  <a:pt x="1275238" y="386656"/>
                </a:lnTo>
                <a:cubicBezTo>
                  <a:pt x="1277730" y="377928"/>
                  <a:pt x="1276484" y="367953"/>
                  <a:pt x="1272746" y="359225"/>
                </a:cubicBezTo>
                <a:cubicBezTo>
                  <a:pt x="1269008" y="355484"/>
                  <a:pt x="1265270" y="350497"/>
                  <a:pt x="1260286" y="348003"/>
                </a:cubicBezTo>
                <a:lnTo>
                  <a:pt x="1164344" y="703359"/>
                </a:lnTo>
                <a:cubicBezTo>
                  <a:pt x="1171820" y="700865"/>
                  <a:pt x="1180542" y="700865"/>
                  <a:pt x="1189264" y="702112"/>
                </a:cubicBezTo>
                <a:lnTo>
                  <a:pt x="1190510" y="703359"/>
                </a:lnTo>
                <a:lnTo>
                  <a:pt x="1169328" y="785652"/>
                </a:lnTo>
                <a:lnTo>
                  <a:pt x="1166836" y="785652"/>
                </a:lnTo>
                <a:cubicBezTo>
                  <a:pt x="1158114" y="783158"/>
                  <a:pt x="1151884" y="778171"/>
                  <a:pt x="1146900" y="771936"/>
                </a:cubicBezTo>
                <a:lnTo>
                  <a:pt x="1060926" y="1093627"/>
                </a:lnTo>
                <a:lnTo>
                  <a:pt x="1050958" y="1128539"/>
                </a:lnTo>
                <a:cubicBezTo>
                  <a:pt x="1050958" y="1129786"/>
                  <a:pt x="1049712" y="1132279"/>
                  <a:pt x="1048466" y="1133526"/>
                </a:cubicBezTo>
                <a:lnTo>
                  <a:pt x="955016" y="1280656"/>
                </a:lnTo>
                <a:cubicBezTo>
                  <a:pt x="950032" y="1289384"/>
                  <a:pt x="940064" y="1295618"/>
                  <a:pt x="928850" y="1295618"/>
                </a:cubicBezTo>
                <a:cubicBezTo>
                  <a:pt x="926358" y="1295618"/>
                  <a:pt x="923866" y="1295618"/>
                  <a:pt x="921374" y="1294371"/>
                </a:cubicBezTo>
                <a:cubicBezTo>
                  <a:pt x="907668" y="1290631"/>
                  <a:pt x="897700" y="1279409"/>
                  <a:pt x="897700" y="1264447"/>
                </a:cubicBezTo>
                <a:lnTo>
                  <a:pt x="890224" y="1091133"/>
                </a:lnTo>
                <a:cubicBezTo>
                  <a:pt x="890224" y="1088639"/>
                  <a:pt x="890224" y="1087392"/>
                  <a:pt x="890224" y="1086146"/>
                </a:cubicBezTo>
                <a:lnTo>
                  <a:pt x="895208" y="1067443"/>
                </a:lnTo>
                <a:lnTo>
                  <a:pt x="900192" y="1049987"/>
                </a:lnTo>
                <a:lnTo>
                  <a:pt x="907668" y="1023802"/>
                </a:lnTo>
                <a:lnTo>
                  <a:pt x="1112012" y="260723"/>
                </a:lnTo>
                <a:cubicBezTo>
                  <a:pt x="1113258" y="250748"/>
                  <a:pt x="1120734" y="243267"/>
                  <a:pt x="1129456" y="237033"/>
                </a:cubicBezTo>
                <a:cubicBezTo>
                  <a:pt x="1136932" y="232045"/>
                  <a:pt x="1146900" y="230798"/>
                  <a:pt x="1156868" y="233292"/>
                </a:cubicBezTo>
                <a:close/>
                <a:moveTo>
                  <a:pt x="235972" y="207955"/>
                </a:moveTo>
                <a:lnTo>
                  <a:pt x="217342" y="254030"/>
                </a:lnTo>
                <a:lnTo>
                  <a:pt x="218584" y="255275"/>
                </a:lnTo>
                <a:lnTo>
                  <a:pt x="582474" y="255275"/>
                </a:lnTo>
                <a:lnTo>
                  <a:pt x="601104" y="246558"/>
                </a:lnTo>
                <a:lnTo>
                  <a:pt x="583716" y="254030"/>
                </a:lnTo>
                <a:lnTo>
                  <a:pt x="565088" y="207955"/>
                </a:lnTo>
                <a:close/>
                <a:moveTo>
                  <a:pt x="83212" y="166862"/>
                </a:moveTo>
                <a:cubicBezTo>
                  <a:pt x="58372" y="166862"/>
                  <a:pt x="38502" y="186786"/>
                  <a:pt x="38502" y="211691"/>
                </a:cubicBezTo>
                <a:lnTo>
                  <a:pt x="38502" y="1272638"/>
                </a:lnTo>
                <a:cubicBezTo>
                  <a:pt x="38502" y="1297543"/>
                  <a:pt x="58372" y="1317466"/>
                  <a:pt x="83212" y="1317466"/>
                </a:cubicBezTo>
                <a:lnTo>
                  <a:pt x="717846" y="1317466"/>
                </a:lnTo>
                <a:cubicBezTo>
                  <a:pt x="742686" y="1317466"/>
                  <a:pt x="762556" y="1297543"/>
                  <a:pt x="762556" y="1272638"/>
                </a:cubicBezTo>
                <a:lnTo>
                  <a:pt x="762556" y="211691"/>
                </a:lnTo>
                <a:cubicBezTo>
                  <a:pt x="762556" y="186786"/>
                  <a:pt x="742686" y="166862"/>
                  <a:pt x="717846" y="166862"/>
                </a:cubicBezTo>
                <a:lnTo>
                  <a:pt x="589926" y="166862"/>
                </a:lnTo>
                <a:lnTo>
                  <a:pt x="608556" y="211691"/>
                </a:lnTo>
                <a:lnTo>
                  <a:pt x="652024" y="211691"/>
                </a:lnTo>
                <a:cubicBezTo>
                  <a:pt x="688040" y="211691"/>
                  <a:pt x="716604" y="241577"/>
                  <a:pt x="716604" y="277689"/>
                </a:cubicBezTo>
                <a:lnTo>
                  <a:pt x="716604" y="1205395"/>
                </a:lnTo>
                <a:cubicBezTo>
                  <a:pt x="716604" y="1241507"/>
                  <a:pt x="688040" y="1270147"/>
                  <a:pt x="652024" y="1270147"/>
                </a:cubicBezTo>
                <a:lnTo>
                  <a:pt x="149034" y="1270147"/>
                </a:lnTo>
                <a:cubicBezTo>
                  <a:pt x="113018" y="1270147"/>
                  <a:pt x="84454" y="1241507"/>
                  <a:pt x="84454" y="1205395"/>
                </a:cubicBezTo>
                <a:lnTo>
                  <a:pt x="84454" y="277689"/>
                </a:lnTo>
                <a:cubicBezTo>
                  <a:pt x="84454" y="241577"/>
                  <a:pt x="113018" y="211691"/>
                  <a:pt x="149034" y="211691"/>
                </a:cubicBezTo>
                <a:lnTo>
                  <a:pt x="192502" y="211691"/>
                </a:lnTo>
                <a:lnTo>
                  <a:pt x="211132" y="166862"/>
                </a:lnTo>
                <a:close/>
                <a:moveTo>
                  <a:pt x="406018" y="82429"/>
                </a:moveTo>
                <a:cubicBezTo>
                  <a:pt x="417322" y="82429"/>
                  <a:pt x="427370" y="91221"/>
                  <a:pt x="427370" y="103782"/>
                </a:cubicBezTo>
                <a:cubicBezTo>
                  <a:pt x="427370" y="115086"/>
                  <a:pt x="417322" y="125135"/>
                  <a:pt x="406018" y="125135"/>
                </a:cubicBezTo>
                <a:cubicBezTo>
                  <a:pt x="393458" y="125135"/>
                  <a:pt x="384664" y="115086"/>
                  <a:pt x="384664" y="103782"/>
                </a:cubicBezTo>
                <a:cubicBezTo>
                  <a:pt x="384664" y="91221"/>
                  <a:pt x="393458" y="82429"/>
                  <a:pt x="406018" y="82429"/>
                </a:cubicBezTo>
                <a:close/>
                <a:moveTo>
                  <a:pt x="250874" y="38602"/>
                </a:moveTo>
                <a:lnTo>
                  <a:pt x="250874" y="170598"/>
                </a:lnTo>
                <a:lnTo>
                  <a:pt x="551426" y="170598"/>
                </a:lnTo>
                <a:lnTo>
                  <a:pt x="551426" y="38602"/>
                </a:lnTo>
                <a:close/>
                <a:moveTo>
                  <a:pt x="248390" y="0"/>
                </a:moveTo>
                <a:lnTo>
                  <a:pt x="551426" y="0"/>
                </a:lnTo>
                <a:cubicBezTo>
                  <a:pt x="572538" y="0"/>
                  <a:pt x="588684" y="16188"/>
                  <a:pt x="588684" y="37357"/>
                </a:cubicBezTo>
                <a:lnTo>
                  <a:pt x="588684" y="127014"/>
                </a:lnTo>
                <a:lnTo>
                  <a:pt x="717846" y="127014"/>
                </a:lnTo>
                <a:cubicBezTo>
                  <a:pt x="763798" y="127014"/>
                  <a:pt x="801058" y="164372"/>
                  <a:pt x="801058" y="211691"/>
                </a:cubicBezTo>
                <a:lnTo>
                  <a:pt x="801058" y="1272638"/>
                </a:lnTo>
                <a:cubicBezTo>
                  <a:pt x="801058" y="1318712"/>
                  <a:pt x="763798" y="1356069"/>
                  <a:pt x="717846" y="1356069"/>
                </a:cubicBezTo>
                <a:lnTo>
                  <a:pt x="83212" y="1356069"/>
                </a:lnTo>
                <a:cubicBezTo>
                  <a:pt x="37260" y="1356069"/>
                  <a:pt x="0" y="1318712"/>
                  <a:pt x="0" y="1272638"/>
                </a:cubicBezTo>
                <a:lnTo>
                  <a:pt x="0" y="211691"/>
                </a:lnTo>
                <a:cubicBezTo>
                  <a:pt x="0" y="164372"/>
                  <a:pt x="37260" y="127014"/>
                  <a:pt x="83212" y="127014"/>
                </a:cubicBezTo>
                <a:lnTo>
                  <a:pt x="211132" y="127014"/>
                </a:lnTo>
                <a:lnTo>
                  <a:pt x="211132" y="37357"/>
                </a:lnTo>
                <a:cubicBezTo>
                  <a:pt x="211132" y="16188"/>
                  <a:pt x="228520" y="0"/>
                  <a:pt x="2483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D1C76C-1493-084E-BC01-DFB1D40F75D6}"/>
              </a:ext>
            </a:extLst>
          </p:cNvPr>
          <p:cNvSpPr txBox="1"/>
          <p:nvPr/>
        </p:nvSpPr>
        <p:spPr>
          <a:xfrm>
            <a:off x="1420240" y="9632414"/>
            <a:ext cx="424221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SHAREHOLDERS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405FA5-D30C-0F4E-A103-93FC60049BD5}"/>
              </a:ext>
            </a:extLst>
          </p:cNvPr>
          <p:cNvSpPr txBox="1"/>
          <p:nvPr/>
        </p:nvSpPr>
        <p:spPr>
          <a:xfrm>
            <a:off x="1427170" y="10373410"/>
            <a:ext cx="42422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499AC-E080-DC41-B830-29AFA2FF0FC5}"/>
              </a:ext>
            </a:extLst>
          </p:cNvPr>
          <p:cNvSpPr txBox="1"/>
          <p:nvPr/>
        </p:nvSpPr>
        <p:spPr>
          <a:xfrm>
            <a:off x="5737407" y="9139971"/>
            <a:ext cx="4242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EXTERNAL AUDITORS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BFBC3-0701-1F4C-929C-38B6DE9D956C}"/>
              </a:ext>
            </a:extLst>
          </p:cNvPr>
          <p:cNvSpPr txBox="1"/>
          <p:nvPr/>
        </p:nvSpPr>
        <p:spPr>
          <a:xfrm>
            <a:off x="5744337" y="10373410"/>
            <a:ext cx="42422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2A96AC-2B50-C04B-9208-871039198E9D}"/>
              </a:ext>
            </a:extLst>
          </p:cNvPr>
          <p:cNvSpPr txBox="1"/>
          <p:nvPr/>
        </p:nvSpPr>
        <p:spPr>
          <a:xfrm>
            <a:off x="10061322" y="9139971"/>
            <a:ext cx="4242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INTERNAL AUDITORS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18ACC-48F3-5845-A7FA-4E68281B21E1}"/>
              </a:ext>
            </a:extLst>
          </p:cNvPr>
          <p:cNvSpPr txBox="1"/>
          <p:nvPr/>
        </p:nvSpPr>
        <p:spPr>
          <a:xfrm>
            <a:off x="10068252" y="10373410"/>
            <a:ext cx="42422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D717A5-9CFA-8844-8250-7C34A874DF29}"/>
              </a:ext>
            </a:extLst>
          </p:cNvPr>
          <p:cNvSpPr txBox="1"/>
          <p:nvPr/>
        </p:nvSpPr>
        <p:spPr>
          <a:xfrm>
            <a:off x="14378845" y="9139971"/>
            <a:ext cx="4242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OTHER SHAREHOLDERS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B15670-0DCD-3940-A6D8-7FA9DDEF6034}"/>
              </a:ext>
            </a:extLst>
          </p:cNvPr>
          <p:cNvSpPr txBox="1"/>
          <p:nvPr/>
        </p:nvSpPr>
        <p:spPr>
          <a:xfrm>
            <a:off x="14385775" y="10373410"/>
            <a:ext cx="42422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3735E1-BF50-7C42-B2EE-CBCFC6D8C039}"/>
              </a:ext>
            </a:extLst>
          </p:cNvPr>
          <p:cNvSpPr txBox="1"/>
          <p:nvPr/>
        </p:nvSpPr>
        <p:spPr>
          <a:xfrm>
            <a:off x="18701467" y="9139971"/>
            <a:ext cx="4242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MANAGEMENT &amp; STAFF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63DFD5-CACB-9F43-B8A2-D35464FE8E22}"/>
              </a:ext>
            </a:extLst>
          </p:cNvPr>
          <p:cNvSpPr txBox="1"/>
          <p:nvPr/>
        </p:nvSpPr>
        <p:spPr>
          <a:xfrm>
            <a:off x="18708397" y="10373410"/>
            <a:ext cx="424222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7EACD-DFBF-064C-B388-74F91E49C0C1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B92262-14C0-D04E-AA13-4520833A2530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230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31B85FE1-63C9-B642-BFBF-B2E1753F3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1161" y="3450981"/>
            <a:ext cx="3016863" cy="3016862"/>
          </a:xfrm>
          <a:custGeom>
            <a:avLst/>
            <a:gdLst>
              <a:gd name="T0" fmla="*/ 2418 w 2419"/>
              <a:gd name="T1" fmla="*/ 1209 h 2419"/>
              <a:gd name="T2" fmla="*/ 2418 w 2419"/>
              <a:gd name="T3" fmla="*/ 1209 h 2419"/>
              <a:gd name="T4" fmla="*/ 1209 w 2419"/>
              <a:gd name="T5" fmla="*/ 2418 h 2419"/>
              <a:gd name="T6" fmla="*/ 1209 w 2419"/>
              <a:gd name="T7" fmla="*/ 2418 h 2419"/>
              <a:gd name="T8" fmla="*/ 0 w 2419"/>
              <a:gd name="T9" fmla="*/ 1209 h 2419"/>
              <a:gd name="T10" fmla="*/ 0 w 2419"/>
              <a:gd name="T11" fmla="*/ 1209 h 2419"/>
              <a:gd name="T12" fmla="*/ 1209 w 2419"/>
              <a:gd name="T13" fmla="*/ 0 h 2419"/>
              <a:gd name="T14" fmla="*/ 1209 w 2419"/>
              <a:gd name="T15" fmla="*/ 0 h 2419"/>
              <a:gd name="T16" fmla="*/ 2418 w 2419"/>
              <a:gd name="T17" fmla="*/ 1209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9" h="2419">
                <a:moveTo>
                  <a:pt x="2418" y="1209"/>
                </a:moveTo>
                <a:lnTo>
                  <a:pt x="2418" y="1209"/>
                </a:lnTo>
                <a:cubicBezTo>
                  <a:pt x="2418" y="1877"/>
                  <a:pt x="1877" y="2418"/>
                  <a:pt x="1209" y="2418"/>
                </a:cubicBezTo>
                <a:lnTo>
                  <a:pt x="1209" y="2418"/>
                </a:lnTo>
                <a:cubicBezTo>
                  <a:pt x="542" y="2418"/>
                  <a:pt x="0" y="1877"/>
                  <a:pt x="0" y="1209"/>
                </a:cubicBezTo>
                <a:lnTo>
                  <a:pt x="0" y="1209"/>
                </a:lnTo>
                <a:cubicBezTo>
                  <a:pt x="0" y="541"/>
                  <a:pt x="542" y="0"/>
                  <a:pt x="1209" y="0"/>
                </a:cubicBezTo>
                <a:lnTo>
                  <a:pt x="1209" y="0"/>
                </a:lnTo>
                <a:cubicBezTo>
                  <a:pt x="1877" y="0"/>
                  <a:pt x="2418" y="541"/>
                  <a:pt x="2418" y="1209"/>
                </a:cubicBezTo>
              </a:path>
            </a:pathLst>
          </a:custGeom>
          <a:solidFill>
            <a:srgbClr val="F990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7705DEC-B5B0-E148-9BED-E7C766DA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725" y="9583615"/>
            <a:ext cx="3016859" cy="3016862"/>
          </a:xfrm>
          <a:custGeom>
            <a:avLst/>
            <a:gdLst>
              <a:gd name="T0" fmla="*/ 2419 w 2420"/>
              <a:gd name="T1" fmla="*/ 1210 h 2420"/>
              <a:gd name="T2" fmla="*/ 2419 w 2420"/>
              <a:gd name="T3" fmla="*/ 1210 h 2420"/>
              <a:gd name="T4" fmla="*/ 1209 w 2420"/>
              <a:gd name="T5" fmla="*/ 2419 h 2420"/>
              <a:gd name="T6" fmla="*/ 1209 w 2420"/>
              <a:gd name="T7" fmla="*/ 2419 h 2420"/>
              <a:gd name="T8" fmla="*/ 0 w 2420"/>
              <a:gd name="T9" fmla="*/ 1210 h 2420"/>
              <a:gd name="T10" fmla="*/ 0 w 2420"/>
              <a:gd name="T11" fmla="*/ 1210 h 2420"/>
              <a:gd name="T12" fmla="*/ 1209 w 2420"/>
              <a:gd name="T13" fmla="*/ 0 h 2420"/>
              <a:gd name="T14" fmla="*/ 1209 w 2420"/>
              <a:gd name="T15" fmla="*/ 0 h 2420"/>
              <a:gd name="T16" fmla="*/ 2419 w 2420"/>
              <a:gd name="T17" fmla="*/ 121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0" h="2420">
                <a:moveTo>
                  <a:pt x="2419" y="1210"/>
                </a:moveTo>
                <a:lnTo>
                  <a:pt x="2419" y="1210"/>
                </a:lnTo>
                <a:cubicBezTo>
                  <a:pt x="2419" y="1878"/>
                  <a:pt x="1877" y="2419"/>
                  <a:pt x="1209" y="2419"/>
                </a:cubicBezTo>
                <a:lnTo>
                  <a:pt x="1209" y="2419"/>
                </a:lnTo>
                <a:cubicBezTo>
                  <a:pt x="541" y="2419"/>
                  <a:pt x="0" y="1878"/>
                  <a:pt x="0" y="1210"/>
                </a:cubicBezTo>
                <a:lnTo>
                  <a:pt x="0" y="1210"/>
                </a:lnTo>
                <a:cubicBezTo>
                  <a:pt x="0" y="542"/>
                  <a:pt x="541" y="0"/>
                  <a:pt x="1209" y="0"/>
                </a:cubicBezTo>
                <a:lnTo>
                  <a:pt x="1209" y="0"/>
                </a:lnTo>
                <a:cubicBezTo>
                  <a:pt x="1877" y="0"/>
                  <a:pt x="2419" y="542"/>
                  <a:pt x="2419" y="1210"/>
                </a:cubicBezTo>
              </a:path>
            </a:pathLst>
          </a:custGeom>
          <a:solidFill>
            <a:srgbClr val="F990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18" name="Freeform 317">
            <a:extLst>
              <a:ext uri="{FF2B5EF4-FFF2-40B4-BE49-F238E27FC236}">
                <a16:creationId xmlns:a16="http://schemas.microsoft.com/office/drawing/2014/main" id="{530DF64C-2FD0-5D49-A8DD-72F4455D9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1161" y="3450981"/>
            <a:ext cx="3016863" cy="3016862"/>
          </a:xfrm>
          <a:custGeom>
            <a:avLst/>
            <a:gdLst>
              <a:gd name="T0" fmla="*/ 2418 w 2419"/>
              <a:gd name="T1" fmla="*/ 1209 h 2419"/>
              <a:gd name="T2" fmla="*/ 2418 w 2419"/>
              <a:gd name="T3" fmla="*/ 1209 h 2419"/>
              <a:gd name="T4" fmla="*/ 1209 w 2419"/>
              <a:gd name="T5" fmla="*/ 2418 h 2419"/>
              <a:gd name="T6" fmla="*/ 1209 w 2419"/>
              <a:gd name="T7" fmla="*/ 2418 h 2419"/>
              <a:gd name="T8" fmla="*/ 0 w 2419"/>
              <a:gd name="T9" fmla="*/ 1209 h 2419"/>
              <a:gd name="T10" fmla="*/ 0 w 2419"/>
              <a:gd name="T11" fmla="*/ 1209 h 2419"/>
              <a:gd name="T12" fmla="*/ 1209 w 2419"/>
              <a:gd name="T13" fmla="*/ 0 h 2419"/>
              <a:gd name="T14" fmla="*/ 1209 w 2419"/>
              <a:gd name="T15" fmla="*/ 0 h 2419"/>
              <a:gd name="T16" fmla="*/ 2418 w 2419"/>
              <a:gd name="T17" fmla="*/ 1209 h 2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9" h="2419">
                <a:moveTo>
                  <a:pt x="2418" y="1209"/>
                </a:moveTo>
                <a:lnTo>
                  <a:pt x="2418" y="1209"/>
                </a:lnTo>
                <a:cubicBezTo>
                  <a:pt x="2418" y="1877"/>
                  <a:pt x="1877" y="2418"/>
                  <a:pt x="1209" y="2418"/>
                </a:cubicBezTo>
                <a:lnTo>
                  <a:pt x="1209" y="2418"/>
                </a:lnTo>
                <a:cubicBezTo>
                  <a:pt x="542" y="2418"/>
                  <a:pt x="0" y="1877"/>
                  <a:pt x="0" y="1209"/>
                </a:cubicBezTo>
                <a:lnTo>
                  <a:pt x="0" y="1209"/>
                </a:lnTo>
                <a:cubicBezTo>
                  <a:pt x="0" y="541"/>
                  <a:pt x="542" y="0"/>
                  <a:pt x="1209" y="0"/>
                </a:cubicBezTo>
                <a:lnTo>
                  <a:pt x="1209" y="0"/>
                </a:lnTo>
                <a:cubicBezTo>
                  <a:pt x="1877" y="0"/>
                  <a:pt x="2418" y="541"/>
                  <a:pt x="2418" y="12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730A12F5-F1E2-8C4F-B86B-2B56C5D6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7456" y="3692769"/>
            <a:ext cx="2538779" cy="2538779"/>
          </a:xfrm>
          <a:custGeom>
            <a:avLst/>
            <a:gdLst>
              <a:gd name="T0" fmla="*/ 2036 w 2037"/>
              <a:gd name="T1" fmla="*/ 1018 h 2037"/>
              <a:gd name="T2" fmla="*/ 2036 w 2037"/>
              <a:gd name="T3" fmla="*/ 1018 h 2037"/>
              <a:gd name="T4" fmla="*/ 1018 w 2037"/>
              <a:gd name="T5" fmla="*/ 2036 h 2037"/>
              <a:gd name="T6" fmla="*/ 1018 w 2037"/>
              <a:gd name="T7" fmla="*/ 2036 h 2037"/>
              <a:gd name="T8" fmla="*/ 0 w 2037"/>
              <a:gd name="T9" fmla="*/ 1018 h 2037"/>
              <a:gd name="T10" fmla="*/ 0 w 2037"/>
              <a:gd name="T11" fmla="*/ 1018 h 2037"/>
              <a:gd name="T12" fmla="*/ 1018 w 2037"/>
              <a:gd name="T13" fmla="*/ 0 h 2037"/>
              <a:gd name="T14" fmla="*/ 1018 w 2037"/>
              <a:gd name="T15" fmla="*/ 0 h 2037"/>
              <a:gd name="T16" fmla="*/ 2036 w 2037"/>
              <a:gd name="T17" fmla="*/ 101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7" h="2037">
                <a:moveTo>
                  <a:pt x="2036" y="1018"/>
                </a:moveTo>
                <a:lnTo>
                  <a:pt x="2036" y="1018"/>
                </a:lnTo>
                <a:cubicBezTo>
                  <a:pt x="2036" y="1580"/>
                  <a:pt x="1580" y="2036"/>
                  <a:pt x="1018" y="2036"/>
                </a:cubicBezTo>
                <a:lnTo>
                  <a:pt x="1018" y="2036"/>
                </a:lnTo>
                <a:cubicBezTo>
                  <a:pt x="456" y="2036"/>
                  <a:pt x="0" y="1580"/>
                  <a:pt x="0" y="1018"/>
                </a:cubicBezTo>
                <a:lnTo>
                  <a:pt x="0" y="1018"/>
                </a:lnTo>
                <a:cubicBezTo>
                  <a:pt x="0" y="456"/>
                  <a:pt x="456" y="0"/>
                  <a:pt x="1018" y="0"/>
                </a:cubicBezTo>
                <a:lnTo>
                  <a:pt x="1018" y="0"/>
                </a:lnTo>
                <a:cubicBezTo>
                  <a:pt x="1580" y="0"/>
                  <a:pt x="2036" y="456"/>
                  <a:pt x="2036" y="1018"/>
                </a:cubicBez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55BD6D80-E471-D240-B774-B870D0359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725" y="9583615"/>
            <a:ext cx="3016859" cy="3016862"/>
          </a:xfrm>
          <a:custGeom>
            <a:avLst/>
            <a:gdLst>
              <a:gd name="T0" fmla="*/ 2419 w 2420"/>
              <a:gd name="T1" fmla="*/ 1210 h 2420"/>
              <a:gd name="T2" fmla="*/ 2419 w 2420"/>
              <a:gd name="T3" fmla="*/ 1210 h 2420"/>
              <a:gd name="T4" fmla="*/ 1209 w 2420"/>
              <a:gd name="T5" fmla="*/ 2419 h 2420"/>
              <a:gd name="T6" fmla="*/ 1209 w 2420"/>
              <a:gd name="T7" fmla="*/ 2419 h 2420"/>
              <a:gd name="T8" fmla="*/ 0 w 2420"/>
              <a:gd name="T9" fmla="*/ 1210 h 2420"/>
              <a:gd name="T10" fmla="*/ 0 w 2420"/>
              <a:gd name="T11" fmla="*/ 1210 h 2420"/>
              <a:gd name="T12" fmla="*/ 1209 w 2420"/>
              <a:gd name="T13" fmla="*/ 0 h 2420"/>
              <a:gd name="T14" fmla="*/ 1209 w 2420"/>
              <a:gd name="T15" fmla="*/ 0 h 2420"/>
              <a:gd name="T16" fmla="*/ 2419 w 2420"/>
              <a:gd name="T17" fmla="*/ 121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20" h="2420">
                <a:moveTo>
                  <a:pt x="2419" y="1210"/>
                </a:moveTo>
                <a:lnTo>
                  <a:pt x="2419" y="1210"/>
                </a:lnTo>
                <a:cubicBezTo>
                  <a:pt x="2419" y="1878"/>
                  <a:pt x="1877" y="2419"/>
                  <a:pt x="1209" y="2419"/>
                </a:cubicBezTo>
                <a:lnTo>
                  <a:pt x="1209" y="2419"/>
                </a:lnTo>
                <a:cubicBezTo>
                  <a:pt x="541" y="2419"/>
                  <a:pt x="0" y="1878"/>
                  <a:pt x="0" y="1210"/>
                </a:cubicBezTo>
                <a:lnTo>
                  <a:pt x="0" y="1210"/>
                </a:lnTo>
                <a:cubicBezTo>
                  <a:pt x="0" y="542"/>
                  <a:pt x="541" y="0"/>
                  <a:pt x="1209" y="0"/>
                </a:cubicBezTo>
                <a:lnTo>
                  <a:pt x="1209" y="0"/>
                </a:lnTo>
                <a:cubicBezTo>
                  <a:pt x="1877" y="0"/>
                  <a:pt x="2419" y="542"/>
                  <a:pt x="2419" y="12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1" name="Freeform 320">
            <a:extLst>
              <a:ext uri="{FF2B5EF4-FFF2-40B4-BE49-F238E27FC236}">
                <a16:creationId xmlns:a16="http://schemas.microsoft.com/office/drawing/2014/main" id="{4B5AD702-9F77-A341-87A6-9F577A7F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9825404"/>
            <a:ext cx="2538779" cy="2538779"/>
          </a:xfrm>
          <a:custGeom>
            <a:avLst/>
            <a:gdLst>
              <a:gd name="T0" fmla="*/ 2036 w 2037"/>
              <a:gd name="T1" fmla="*/ 1018 h 2037"/>
              <a:gd name="T2" fmla="*/ 2036 w 2037"/>
              <a:gd name="T3" fmla="*/ 1018 h 2037"/>
              <a:gd name="T4" fmla="*/ 1018 w 2037"/>
              <a:gd name="T5" fmla="*/ 2036 h 2037"/>
              <a:gd name="T6" fmla="*/ 1018 w 2037"/>
              <a:gd name="T7" fmla="*/ 2036 h 2037"/>
              <a:gd name="T8" fmla="*/ 0 w 2037"/>
              <a:gd name="T9" fmla="*/ 1018 h 2037"/>
              <a:gd name="T10" fmla="*/ 0 w 2037"/>
              <a:gd name="T11" fmla="*/ 1018 h 2037"/>
              <a:gd name="T12" fmla="*/ 1018 w 2037"/>
              <a:gd name="T13" fmla="*/ 0 h 2037"/>
              <a:gd name="T14" fmla="*/ 1018 w 2037"/>
              <a:gd name="T15" fmla="*/ 0 h 2037"/>
              <a:gd name="T16" fmla="*/ 2036 w 2037"/>
              <a:gd name="T17" fmla="*/ 101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7" h="2037">
                <a:moveTo>
                  <a:pt x="2036" y="1018"/>
                </a:moveTo>
                <a:lnTo>
                  <a:pt x="2036" y="1018"/>
                </a:lnTo>
                <a:cubicBezTo>
                  <a:pt x="2036" y="1580"/>
                  <a:pt x="1581" y="2036"/>
                  <a:pt x="1018" y="2036"/>
                </a:cubicBezTo>
                <a:lnTo>
                  <a:pt x="1018" y="2036"/>
                </a:lnTo>
                <a:cubicBezTo>
                  <a:pt x="456" y="2036"/>
                  <a:pt x="0" y="1580"/>
                  <a:pt x="0" y="1018"/>
                </a:cubicBezTo>
                <a:lnTo>
                  <a:pt x="0" y="1018"/>
                </a:lnTo>
                <a:cubicBezTo>
                  <a:pt x="0" y="455"/>
                  <a:pt x="456" y="0"/>
                  <a:pt x="1018" y="0"/>
                </a:cubicBezTo>
                <a:lnTo>
                  <a:pt x="1018" y="0"/>
                </a:lnTo>
                <a:cubicBezTo>
                  <a:pt x="1581" y="0"/>
                  <a:pt x="2036" y="455"/>
                  <a:pt x="2036" y="1018"/>
                </a:cubicBez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2" name="Freeform 321">
            <a:extLst>
              <a:ext uri="{FF2B5EF4-FFF2-40B4-BE49-F238E27FC236}">
                <a16:creationId xmlns:a16="http://schemas.microsoft.com/office/drawing/2014/main" id="{7AC4D347-E14E-8D40-98AE-F0A39EB91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0065" y="9583615"/>
            <a:ext cx="3016863" cy="3016862"/>
          </a:xfrm>
          <a:custGeom>
            <a:avLst/>
            <a:gdLst>
              <a:gd name="T0" fmla="*/ 2418 w 2419"/>
              <a:gd name="T1" fmla="*/ 1210 h 2420"/>
              <a:gd name="T2" fmla="*/ 2418 w 2419"/>
              <a:gd name="T3" fmla="*/ 1210 h 2420"/>
              <a:gd name="T4" fmla="*/ 1209 w 2419"/>
              <a:gd name="T5" fmla="*/ 2419 h 2420"/>
              <a:gd name="T6" fmla="*/ 1209 w 2419"/>
              <a:gd name="T7" fmla="*/ 2419 h 2420"/>
              <a:gd name="T8" fmla="*/ 0 w 2419"/>
              <a:gd name="T9" fmla="*/ 1210 h 2420"/>
              <a:gd name="T10" fmla="*/ 0 w 2419"/>
              <a:gd name="T11" fmla="*/ 1210 h 2420"/>
              <a:gd name="T12" fmla="*/ 1209 w 2419"/>
              <a:gd name="T13" fmla="*/ 0 h 2420"/>
              <a:gd name="T14" fmla="*/ 1209 w 2419"/>
              <a:gd name="T15" fmla="*/ 0 h 2420"/>
              <a:gd name="T16" fmla="*/ 2418 w 2419"/>
              <a:gd name="T17" fmla="*/ 1210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19" h="2420">
                <a:moveTo>
                  <a:pt x="2418" y="1210"/>
                </a:moveTo>
                <a:lnTo>
                  <a:pt x="2418" y="1210"/>
                </a:lnTo>
                <a:cubicBezTo>
                  <a:pt x="2418" y="1878"/>
                  <a:pt x="1877" y="2419"/>
                  <a:pt x="1209" y="2419"/>
                </a:cubicBezTo>
                <a:lnTo>
                  <a:pt x="1209" y="2419"/>
                </a:lnTo>
                <a:cubicBezTo>
                  <a:pt x="541" y="2419"/>
                  <a:pt x="0" y="1878"/>
                  <a:pt x="0" y="1210"/>
                </a:cubicBezTo>
                <a:lnTo>
                  <a:pt x="0" y="1210"/>
                </a:lnTo>
                <a:cubicBezTo>
                  <a:pt x="0" y="542"/>
                  <a:pt x="541" y="0"/>
                  <a:pt x="1209" y="0"/>
                </a:cubicBezTo>
                <a:lnTo>
                  <a:pt x="1209" y="0"/>
                </a:lnTo>
                <a:cubicBezTo>
                  <a:pt x="1877" y="0"/>
                  <a:pt x="2418" y="542"/>
                  <a:pt x="2418" y="12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3" name="Freeform 322">
            <a:extLst>
              <a:ext uri="{FF2B5EF4-FFF2-40B4-BE49-F238E27FC236}">
                <a16:creationId xmlns:a16="http://schemas.microsoft.com/office/drawing/2014/main" id="{49C9F88C-0EAF-D443-83FD-5CDCD1F0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6360" y="9825404"/>
            <a:ext cx="2538779" cy="2538779"/>
          </a:xfrm>
          <a:custGeom>
            <a:avLst/>
            <a:gdLst>
              <a:gd name="T0" fmla="*/ 2036 w 2037"/>
              <a:gd name="T1" fmla="*/ 1018 h 2037"/>
              <a:gd name="T2" fmla="*/ 2036 w 2037"/>
              <a:gd name="T3" fmla="*/ 1018 h 2037"/>
              <a:gd name="T4" fmla="*/ 1018 w 2037"/>
              <a:gd name="T5" fmla="*/ 2036 h 2037"/>
              <a:gd name="T6" fmla="*/ 1018 w 2037"/>
              <a:gd name="T7" fmla="*/ 2036 h 2037"/>
              <a:gd name="T8" fmla="*/ 0 w 2037"/>
              <a:gd name="T9" fmla="*/ 1018 h 2037"/>
              <a:gd name="T10" fmla="*/ 0 w 2037"/>
              <a:gd name="T11" fmla="*/ 1018 h 2037"/>
              <a:gd name="T12" fmla="*/ 1018 w 2037"/>
              <a:gd name="T13" fmla="*/ 0 h 2037"/>
              <a:gd name="T14" fmla="*/ 1018 w 2037"/>
              <a:gd name="T15" fmla="*/ 0 h 2037"/>
              <a:gd name="T16" fmla="*/ 2036 w 2037"/>
              <a:gd name="T17" fmla="*/ 101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7" h="2037">
                <a:moveTo>
                  <a:pt x="2036" y="1018"/>
                </a:moveTo>
                <a:lnTo>
                  <a:pt x="2036" y="1018"/>
                </a:lnTo>
                <a:cubicBezTo>
                  <a:pt x="2036" y="1580"/>
                  <a:pt x="1580" y="2036"/>
                  <a:pt x="1018" y="2036"/>
                </a:cubicBezTo>
                <a:lnTo>
                  <a:pt x="1018" y="2036"/>
                </a:lnTo>
                <a:cubicBezTo>
                  <a:pt x="456" y="2036"/>
                  <a:pt x="0" y="1580"/>
                  <a:pt x="0" y="1018"/>
                </a:cubicBezTo>
                <a:lnTo>
                  <a:pt x="0" y="1018"/>
                </a:lnTo>
                <a:cubicBezTo>
                  <a:pt x="0" y="455"/>
                  <a:pt x="456" y="0"/>
                  <a:pt x="1018" y="0"/>
                </a:cubicBezTo>
                <a:lnTo>
                  <a:pt x="1018" y="0"/>
                </a:lnTo>
                <a:cubicBezTo>
                  <a:pt x="1580" y="0"/>
                  <a:pt x="2036" y="455"/>
                  <a:pt x="2036" y="1018"/>
                </a:cubicBez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4" name="Freeform 323">
            <a:extLst>
              <a:ext uri="{FF2B5EF4-FFF2-40B4-BE49-F238E27FC236}">
                <a16:creationId xmlns:a16="http://schemas.microsoft.com/office/drawing/2014/main" id="{B9D278F0-10AE-F243-AFAD-5585BCCD4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564" y="6050208"/>
            <a:ext cx="2505808" cy="3808167"/>
          </a:xfrm>
          <a:custGeom>
            <a:avLst/>
            <a:gdLst>
              <a:gd name="T0" fmla="*/ 2010 w 2011"/>
              <a:gd name="T1" fmla="*/ 233 h 3055"/>
              <a:gd name="T2" fmla="*/ 2010 w 2011"/>
              <a:gd name="T3" fmla="*/ 233 h 3055"/>
              <a:gd name="T4" fmla="*/ 1662 w 2011"/>
              <a:gd name="T5" fmla="*/ 0 h 3055"/>
              <a:gd name="T6" fmla="*/ 0 w 2011"/>
              <a:gd name="T7" fmla="*/ 2878 h 3055"/>
              <a:gd name="T8" fmla="*/ 0 w 2011"/>
              <a:gd name="T9" fmla="*/ 2878 h 3055"/>
              <a:gd name="T10" fmla="*/ 380 w 2011"/>
              <a:gd name="T11" fmla="*/ 3054 h 3055"/>
              <a:gd name="T12" fmla="*/ 2010 w 2011"/>
              <a:gd name="T13" fmla="*/ 233 h 3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1" h="3055">
                <a:moveTo>
                  <a:pt x="2010" y="233"/>
                </a:moveTo>
                <a:lnTo>
                  <a:pt x="2010" y="233"/>
                </a:lnTo>
                <a:cubicBezTo>
                  <a:pt x="1881" y="176"/>
                  <a:pt x="1763" y="97"/>
                  <a:pt x="1662" y="0"/>
                </a:cubicBezTo>
                <a:lnTo>
                  <a:pt x="0" y="2878"/>
                </a:lnTo>
                <a:lnTo>
                  <a:pt x="0" y="2878"/>
                </a:lnTo>
                <a:cubicBezTo>
                  <a:pt x="138" y="2915"/>
                  <a:pt x="267" y="2975"/>
                  <a:pt x="380" y="3054"/>
                </a:cubicBezTo>
                <a:lnTo>
                  <a:pt x="2010" y="233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86C7FE70-6205-1B40-B604-DAF81ABA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6812" y="6044712"/>
            <a:ext cx="2511301" cy="3830151"/>
          </a:xfrm>
          <a:custGeom>
            <a:avLst/>
            <a:gdLst>
              <a:gd name="T0" fmla="*/ 1640 w 2017"/>
              <a:gd name="T1" fmla="*/ 3073 h 3074"/>
              <a:gd name="T2" fmla="*/ 1640 w 2017"/>
              <a:gd name="T3" fmla="*/ 3073 h 3074"/>
              <a:gd name="T4" fmla="*/ 2016 w 2017"/>
              <a:gd name="T5" fmla="*/ 2889 h 3074"/>
              <a:gd name="T6" fmla="*/ 347 w 2017"/>
              <a:gd name="T7" fmla="*/ 0 h 3074"/>
              <a:gd name="T8" fmla="*/ 347 w 2017"/>
              <a:gd name="T9" fmla="*/ 0 h 3074"/>
              <a:gd name="T10" fmla="*/ 0 w 2017"/>
              <a:gd name="T11" fmla="*/ 234 h 3074"/>
              <a:gd name="T12" fmla="*/ 1640 w 2017"/>
              <a:gd name="T13" fmla="*/ 3073 h 3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7" h="3074">
                <a:moveTo>
                  <a:pt x="1640" y="3073"/>
                </a:moveTo>
                <a:lnTo>
                  <a:pt x="1640" y="3073"/>
                </a:lnTo>
                <a:cubicBezTo>
                  <a:pt x="1752" y="2991"/>
                  <a:pt x="1879" y="2928"/>
                  <a:pt x="2016" y="2889"/>
                </a:cubicBezTo>
                <a:lnTo>
                  <a:pt x="347" y="0"/>
                </a:lnTo>
                <a:lnTo>
                  <a:pt x="347" y="0"/>
                </a:lnTo>
                <a:cubicBezTo>
                  <a:pt x="247" y="97"/>
                  <a:pt x="130" y="177"/>
                  <a:pt x="0" y="234"/>
                </a:cubicBezTo>
                <a:lnTo>
                  <a:pt x="1640" y="3073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7CF47774-D83B-ED40-BE29-B8B73CD3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109" y="10809045"/>
            <a:ext cx="4077433" cy="522042"/>
          </a:xfrm>
          <a:custGeom>
            <a:avLst/>
            <a:gdLst>
              <a:gd name="T0" fmla="*/ 3271 w 3272"/>
              <a:gd name="T1" fmla="*/ 0 h 420"/>
              <a:gd name="T2" fmla="*/ 0 w 3272"/>
              <a:gd name="T3" fmla="*/ 0 h 420"/>
              <a:gd name="T4" fmla="*/ 0 w 3272"/>
              <a:gd name="T5" fmla="*/ 0 h 420"/>
              <a:gd name="T6" fmla="*/ 22 w 3272"/>
              <a:gd name="T7" fmla="*/ 229 h 420"/>
              <a:gd name="T8" fmla="*/ 22 w 3272"/>
              <a:gd name="T9" fmla="*/ 229 h 420"/>
              <a:gd name="T10" fmla="*/ 7 w 3272"/>
              <a:gd name="T11" fmla="*/ 419 h 420"/>
              <a:gd name="T12" fmla="*/ 3264 w 3272"/>
              <a:gd name="T13" fmla="*/ 419 h 420"/>
              <a:gd name="T14" fmla="*/ 3264 w 3272"/>
              <a:gd name="T15" fmla="*/ 419 h 420"/>
              <a:gd name="T16" fmla="*/ 3250 w 3272"/>
              <a:gd name="T17" fmla="*/ 229 h 420"/>
              <a:gd name="T18" fmla="*/ 3250 w 3272"/>
              <a:gd name="T19" fmla="*/ 229 h 420"/>
              <a:gd name="T20" fmla="*/ 3271 w 3272"/>
              <a:gd name="T21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72" h="420">
                <a:moveTo>
                  <a:pt x="3271" y="0"/>
                </a:moveTo>
                <a:lnTo>
                  <a:pt x="0" y="0"/>
                </a:lnTo>
                <a:lnTo>
                  <a:pt x="0" y="0"/>
                </a:lnTo>
                <a:cubicBezTo>
                  <a:pt x="14" y="74"/>
                  <a:pt x="22" y="151"/>
                  <a:pt x="22" y="229"/>
                </a:cubicBezTo>
                <a:lnTo>
                  <a:pt x="22" y="229"/>
                </a:lnTo>
                <a:cubicBezTo>
                  <a:pt x="22" y="293"/>
                  <a:pt x="17" y="357"/>
                  <a:pt x="7" y="419"/>
                </a:cubicBezTo>
                <a:lnTo>
                  <a:pt x="3264" y="419"/>
                </a:lnTo>
                <a:lnTo>
                  <a:pt x="3264" y="419"/>
                </a:lnTo>
                <a:cubicBezTo>
                  <a:pt x="3255" y="357"/>
                  <a:pt x="3250" y="293"/>
                  <a:pt x="3250" y="229"/>
                </a:cubicBezTo>
                <a:lnTo>
                  <a:pt x="3250" y="229"/>
                </a:lnTo>
                <a:cubicBezTo>
                  <a:pt x="3250" y="151"/>
                  <a:pt x="3257" y="74"/>
                  <a:pt x="3271" y="0"/>
                </a:cubicBez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9" name="Freeform 358">
            <a:extLst>
              <a:ext uri="{FF2B5EF4-FFF2-40B4-BE49-F238E27FC236}">
                <a16:creationId xmlns:a16="http://schemas.microsoft.com/office/drawing/2014/main" id="{2973BB1B-EF40-5C47-A748-F2598EF1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49" y="10479333"/>
            <a:ext cx="1251657" cy="1229676"/>
          </a:xfrm>
          <a:custGeom>
            <a:avLst/>
            <a:gdLst>
              <a:gd name="connsiteX0" fmla="*/ 208217 w 1251657"/>
              <a:gd name="connsiteY0" fmla="*/ 901434 h 1229676"/>
              <a:gd name="connsiteX1" fmla="*/ 38651 w 1251657"/>
              <a:gd name="connsiteY1" fmla="*/ 1072419 h 1229676"/>
              <a:gd name="connsiteX2" fmla="*/ 38651 w 1251657"/>
              <a:gd name="connsiteY2" fmla="*/ 1173513 h 1229676"/>
              <a:gd name="connsiteX3" fmla="*/ 54859 w 1251657"/>
              <a:gd name="connsiteY3" fmla="*/ 1189738 h 1229676"/>
              <a:gd name="connsiteX4" fmla="*/ 685747 w 1251657"/>
              <a:gd name="connsiteY4" fmla="*/ 1189738 h 1229676"/>
              <a:gd name="connsiteX5" fmla="*/ 701955 w 1251657"/>
              <a:gd name="connsiteY5" fmla="*/ 1173513 h 1229676"/>
              <a:gd name="connsiteX6" fmla="*/ 701955 w 1251657"/>
              <a:gd name="connsiteY6" fmla="*/ 1072419 h 1229676"/>
              <a:gd name="connsiteX7" fmla="*/ 532389 w 1251657"/>
              <a:gd name="connsiteY7" fmla="*/ 901434 h 1229676"/>
              <a:gd name="connsiteX8" fmla="*/ 208217 w 1251657"/>
              <a:gd name="connsiteY8" fmla="*/ 862744 h 1229676"/>
              <a:gd name="connsiteX9" fmla="*/ 532389 w 1251657"/>
              <a:gd name="connsiteY9" fmla="*/ 862744 h 1229676"/>
              <a:gd name="connsiteX10" fmla="*/ 740606 w 1251657"/>
              <a:gd name="connsiteY10" fmla="*/ 1072419 h 1229676"/>
              <a:gd name="connsiteX11" fmla="*/ 740606 w 1251657"/>
              <a:gd name="connsiteY11" fmla="*/ 1173513 h 1229676"/>
              <a:gd name="connsiteX12" fmla="*/ 685747 w 1251657"/>
              <a:gd name="connsiteY12" fmla="*/ 1229676 h 1229676"/>
              <a:gd name="connsiteX13" fmla="*/ 54859 w 1251657"/>
              <a:gd name="connsiteY13" fmla="*/ 1229676 h 1229676"/>
              <a:gd name="connsiteX14" fmla="*/ 0 w 1251657"/>
              <a:gd name="connsiteY14" fmla="*/ 1173513 h 1229676"/>
              <a:gd name="connsiteX15" fmla="*/ 0 w 1251657"/>
              <a:gd name="connsiteY15" fmla="*/ 1072419 h 1229676"/>
              <a:gd name="connsiteX16" fmla="*/ 208217 w 1251657"/>
              <a:gd name="connsiteY16" fmla="*/ 862744 h 1229676"/>
              <a:gd name="connsiteX17" fmla="*/ 820330 w 1251657"/>
              <a:gd name="connsiteY17" fmla="*/ 653927 h 1229676"/>
              <a:gd name="connsiteX18" fmla="*/ 839564 w 1251657"/>
              <a:gd name="connsiteY18" fmla="*/ 672431 h 1229676"/>
              <a:gd name="connsiteX19" fmla="*/ 839564 w 1251657"/>
              <a:gd name="connsiteY19" fmla="*/ 755083 h 1229676"/>
              <a:gd name="connsiteX20" fmla="*/ 820330 w 1251657"/>
              <a:gd name="connsiteY20" fmla="*/ 773587 h 1229676"/>
              <a:gd name="connsiteX21" fmla="*/ 802298 w 1251657"/>
              <a:gd name="connsiteY21" fmla="*/ 755083 h 1229676"/>
              <a:gd name="connsiteX22" fmla="*/ 802298 w 1251657"/>
              <a:gd name="connsiteY22" fmla="*/ 672431 h 1229676"/>
              <a:gd name="connsiteX23" fmla="*/ 820330 w 1251657"/>
              <a:gd name="connsiteY23" fmla="*/ 653927 h 1229676"/>
              <a:gd name="connsiteX24" fmla="*/ 1000001 w 1251657"/>
              <a:gd name="connsiteY24" fmla="*/ 578826 h 1229676"/>
              <a:gd name="connsiteX25" fmla="*/ 1013367 w 1251657"/>
              <a:gd name="connsiteY25" fmla="*/ 584321 h 1229676"/>
              <a:gd name="connsiteX26" fmla="*/ 1073748 w 1251657"/>
              <a:gd name="connsiteY26" fmla="*/ 641715 h 1229676"/>
              <a:gd name="connsiteX27" fmla="*/ 1073748 w 1251657"/>
              <a:gd name="connsiteY27" fmla="*/ 669801 h 1229676"/>
              <a:gd name="connsiteX28" fmla="*/ 1059911 w 1251657"/>
              <a:gd name="connsiteY28" fmla="*/ 674686 h 1229676"/>
              <a:gd name="connsiteX29" fmla="*/ 1046073 w 1251657"/>
              <a:gd name="connsiteY29" fmla="*/ 669801 h 1229676"/>
              <a:gd name="connsiteX30" fmla="*/ 985692 w 1251657"/>
              <a:gd name="connsiteY30" fmla="*/ 612407 h 1229676"/>
              <a:gd name="connsiteX31" fmla="*/ 985692 w 1251657"/>
              <a:gd name="connsiteY31" fmla="*/ 584321 h 1229676"/>
              <a:gd name="connsiteX32" fmla="*/ 1000001 w 1251657"/>
              <a:gd name="connsiteY32" fmla="*/ 578826 h 1229676"/>
              <a:gd name="connsiteX33" fmla="*/ 647495 w 1251657"/>
              <a:gd name="connsiteY33" fmla="*/ 578826 h 1229676"/>
              <a:gd name="connsiteX34" fmla="*/ 661500 w 1251657"/>
              <a:gd name="connsiteY34" fmla="*/ 584321 h 1229676"/>
              <a:gd name="connsiteX35" fmla="*/ 661500 w 1251657"/>
              <a:gd name="connsiteY35" fmla="*/ 612407 h 1229676"/>
              <a:gd name="connsiteX36" fmla="*/ 601657 w 1251657"/>
              <a:gd name="connsiteY36" fmla="*/ 669801 h 1229676"/>
              <a:gd name="connsiteX37" fmla="*/ 587651 w 1251657"/>
              <a:gd name="connsiteY37" fmla="*/ 674686 h 1229676"/>
              <a:gd name="connsiteX38" fmla="*/ 573646 w 1251657"/>
              <a:gd name="connsiteY38" fmla="*/ 669801 h 1229676"/>
              <a:gd name="connsiteX39" fmla="*/ 573646 w 1251657"/>
              <a:gd name="connsiteY39" fmla="*/ 641715 h 1229676"/>
              <a:gd name="connsiteX40" fmla="*/ 633489 w 1251657"/>
              <a:gd name="connsiteY40" fmla="*/ 584321 h 1229676"/>
              <a:gd name="connsiteX41" fmla="*/ 647495 w 1251657"/>
              <a:gd name="connsiteY41" fmla="*/ 578826 h 1229676"/>
              <a:gd name="connsiteX42" fmla="*/ 368486 w 1251657"/>
              <a:gd name="connsiteY42" fmla="*/ 525531 h 1229676"/>
              <a:gd name="connsiteX43" fmla="*/ 247487 w 1251657"/>
              <a:gd name="connsiteY43" fmla="*/ 644801 h 1229676"/>
              <a:gd name="connsiteX44" fmla="*/ 368486 w 1251657"/>
              <a:gd name="connsiteY44" fmla="*/ 766555 h 1229676"/>
              <a:gd name="connsiteX45" fmla="*/ 483248 w 1251657"/>
              <a:gd name="connsiteY45" fmla="*/ 682073 h 1229676"/>
              <a:gd name="connsiteX46" fmla="*/ 484496 w 1251657"/>
              <a:gd name="connsiteY46" fmla="*/ 680830 h 1229676"/>
              <a:gd name="connsiteX47" fmla="*/ 484496 w 1251657"/>
              <a:gd name="connsiteY47" fmla="*/ 679588 h 1229676"/>
              <a:gd name="connsiteX48" fmla="*/ 486991 w 1251657"/>
              <a:gd name="connsiteY48" fmla="*/ 664679 h 1229676"/>
              <a:gd name="connsiteX49" fmla="*/ 488238 w 1251657"/>
              <a:gd name="connsiteY49" fmla="*/ 660952 h 1229676"/>
              <a:gd name="connsiteX50" fmla="*/ 489486 w 1251657"/>
              <a:gd name="connsiteY50" fmla="*/ 644801 h 1229676"/>
              <a:gd name="connsiteX51" fmla="*/ 488238 w 1251657"/>
              <a:gd name="connsiteY51" fmla="*/ 628650 h 1229676"/>
              <a:gd name="connsiteX52" fmla="*/ 486991 w 1251657"/>
              <a:gd name="connsiteY52" fmla="*/ 624923 h 1229676"/>
              <a:gd name="connsiteX53" fmla="*/ 484496 w 1251657"/>
              <a:gd name="connsiteY53" fmla="*/ 612499 h 1229676"/>
              <a:gd name="connsiteX54" fmla="*/ 483248 w 1251657"/>
              <a:gd name="connsiteY54" fmla="*/ 608772 h 1229676"/>
              <a:gd name="connsiteX55" fmla="*/ 478259 w 1251657"/>
              <a:gd name="connsiteY55" fmla="*/ 596348 h 1229676"/>
              <a:gd name="connsiteX56" fmla="*/ 475764 w 1251657"/>
              <a:gd name="connsiteY56" fmla="*/ 590136 h 1229676"/>
              <a:gd name="connsiteX57" fmla="*/ 470774 w 1251657"/>
              <a:gd name="connsiteY57" fmla="*/ 581439 h 1229676"/>
              <a:gd name="connsiteX58" fmla="*/ 465785 w 1251657"/>
              <a:gd name="connsiteY58" fmla="*/ 575227 h 1229676"/>
              <a:gd name="connsiteX59" fmla="*/ 459548 w 1251657"/>
              <a:gd name="connsiteY59" fmla="*/ 566530 h 1229676"/>
              <a:gd name="connsiteX60" fmla="*/ 455805 w 1251657"/>
              <a:gd name="connsiteY60" fmla="*/ 562803 h 1229676"/>
              <a:gd name="connsiteX61" fmla="*/ 447073 w 1251657"/>
              <a:gd name="connsiteY61" fmla="*/ 554107 h 1229676"/>
              <a:gd name="connsiteX62" fmla="*/ 443331 w 1251657"/>
              <a:gd name="connsiteY62" fmla="*/ 550379 h 1229676"/>
              <a:gd name="connsiteX63" fmla="*/ 432104 w 1251657"/>
              <a:gd name="connsiteY63" fmla="*/ 542925 h 1229676"/>
              <a:gd name="connsiteX64" fmla="*/ 428362 w 1251657"/>
              <a:gd name="connsiteY64" fmla="*/ 541683 h 1229676"/>
              <a:gd name="connsiteX65" fmla="*/ 414641 w 1251657"/>
              <a:gd name="connsiteY65" fmla="*/ 534228 h 1229676"/>
              <a:gd name="connsiteX66" fmla="*/ 368486 w 1251657"/>
              <a:gd name="connsiteY66" fmla="*/ 525531 h 1229676"/>
              <a:gd name="connsiteX67" fmla="*/ 1069121 w 1251657"/>
              <a:gd name="connsiteY67" fmla="*/ 406645 h 1229676"/>
              <a:gd name="connsiteX68" fmla="*/ 1150939 w 1251657"/>
              <a:gd name="connsiteY68" fmla="*/ 406645 h 1229676"/>
              <a:gd name="connsiteX69" fmla="*/ 1169256 w 1251657"/>
              <a:gd name="connsiteY69" fmla="*/ 424675 h 1229676"/>
              <a:gd name="connsiteX70" fmla="*/ 1150939 w 1251657"/>
              <a:gd name="connsiteY70" fmla="*/ 443908 h 1229676"/>
              <a:gd name="connsiteX71" fmla="*/ 1069121 w 1251657"/>
              <a:gd name="connsiteY71" fmla="*/ 443908 h 1229676"/>
              <a:gd name="connsiteX72" fmla="*/ 1049583 w 1251657"/>
              <a:gd name="connsiteY72" fmla="*/ 424675 h 1229676"/>
              <a:gd name="connsiteX73" fmla="*/ 1069121 w 1251657"/>
              <a:gd name="connsiteY73" fmla="*/ 406645 h 1229676"/>
              <a:gd name="connsiteX74" fmla="*/ 486631 w 1251657"/>
              <a:gd name="connsiteY74" fmla="*/ 406645 h 1229676"/>
              <a:gd name="connsiteX75" fmla="*/ 568449 w 1251657"/>
              <a:gd name="connsiteY75" fmla="*/ 406645 h 1229676"/>
              <a:gd name="connsiteX76" fmla="*/ 586766 w 1251657"/>
              <a:gd name="connsiteY76" fmla="*/ 424675 h 1229676"/>
              <a:gd name="connsiteX77" fmla="*/ 568449 w 1251657"/>
              <a:gd name="connsiteY77" fmla="*/ 443908 h 1229676"/>
              <a:gd name="connsiteX78" fmla="*/ 486631 w 1251657"/>
              <a:gd name="connsiteY78" fmla="*/ 443908 h 1229676"/>
              <a:gd name="connsiteX79" fmla="*/ 467093 w 1251657"/>
              <a:gd name="connsiteY79" fmla="*/ 424675 h 1229676"/>
              <a:gd name="connsiteX80" fmla="*/ 486631 w 1251657"/>
              <a:gd name="connsiteY80" fmla="*/ 406645 h 1229676"/>
              <a:gd name="connsiteX81" fmla="*/ 821119 w 1251657"/>
              <a:gd name="connsiteY81" fmla="*/ 258273 h 1229676"/>
              <a:gd name="connsiteX82" fmla="*/ 840902 w 1251657"/>
              <a:gd name="connsiteY82" fmla="*/ 278279 h 1229676"/>
              <a:gd name="connsiteX83" fmla="*/ 840902 w 1251657"/>
              <a:gd name="connsiteY83" fmla="*/ 387064 h 1229676"/>
              <a:gd name="connsiteX84" fmla="*/ 858212 w 1251657"/>
              <a:gd name="connsiteY84" fmla="*/ 404570 h 1229676"/>
              <a:gd name="connsiteX85" fmla="*/ 1006583 w 1251657"/>
              <a:gd name="connsiteY85" fmla="*/ 404570 h 1229676"/>
              <a:gd name="connsiteX86" fmla="*/ 1026366 w 1251657"/>
              <a:gd name="connsiteY86" fmla="*/ 423326 h 1229676"/>
              <a:gd name="connsiteX87" fmla="*/ 1006583 w 1251657"/>
              <a:gd name="connsiteY87" fmla="*/ 443332 h 1229676"/>
              <a:gd name="connsiteX88" fmla="*/ 858212 w 1251657"/>
              <a:gd name="connsiteY88" fmla="*/ 443332 h 1229676"/>
              <a:gd name="connsiteX89" fmla="*/ 821119 w 1251657"/>
              <a:gd name="connsiteY89" fmla="*/ 465840 h 1229676"/>
              <a:gd name="connsiteX90" fmla="*/ 780317 w 1251657"/>
              <a:gd name="connsiteY90" fmla="*/ 423326 h 1229676"/>
              <a:gd name="connsiteX91" fmla="*/ 802573 w 1251657"/>
              <a:gd name="connsiteY91" fmla="*/ 387064 h 1229676"/>
              <a:gd name="connsiteX92" fmla="*/ 802573 w 1251657"/>
              <a:gd name="connsiteY92" fmla="*/ 278279 h 1229676"/>
              <a:gd name="connsiteX93" fmla="*/ 821119 w 1251657"/>
              <a:gd name="connsiteY93" fmla="*/ 258273 h 1229676"/>
              <a:gd name="connsiteX94" fmla="*/ 1059439 w 1251657"/>
              <a:gd name="connsiteY94" fmla="*/ 172182 h 1229676"/>
              <a:gd name="connsiteX95" fmla="*/ 1073748 w 1251657"/>
              <a:gd name="connsiteY95" fmla="*/ 177677 h 1229676"/>
              <a:gd name="connsiteX96" fmla="*/ 1073748 w 1251657"/>
              <a:gd name="connsiteY96" fmla="*/ 205763 h 1229676"/>
              <a:gd name="connsiteX97" fmla="*/ 1013367 w 1251657"/>
              <a:gd name="connsiteY97" fmla="*/ 263157 h 1229676"/>
              <a:gd name="connsiteX98" fmla="*/ 999529 w 1251657"/>
              <a:gd name="connsiteY98" fmla="*/ 268042 h 1229676"/>
              <a:gd name="connsiteX99" fmla="*/ 985692 w 1251657"/>
              <a:gd name="connsiteY99" fmla="*/ 263157 h 1229676"/>
              <a:gd name="connsiteX100" fmla="*/ 985692 w 1251657"/>
              <a:gd name="connsiteY100" fmla="*/ 235071 h 1229676"/>
              <a:gd name="connsiteX101" fmla="*/ 1046073 w 1251657"/>
              <a:gd name="connsiteY101" fmla="*/ 177677 h 1229676"/>
              <a:gd name="connsiteX102" fmla="*/ 1059439 w 1251657"/>
              <a:gd name="connsiteY102" fmla="*/ 172182 h 1229676"/>
              <a:gd name="connsiteX103" fmla="*/ 587652 w 1251657"/>
              <a:gd name="connsiteY103" fmla="*/ 172182 h 1229676"/>
              <a:gd name="connsiteX104" fmla="*/ 601657 w 1251657"/>
              <a:gd name="connsiteY104" fmla="*/ 177677 h 1229676"/>
              <a:gd name="connsiteX105" fmla="*/ 661500 w 1251657"/>
              <a:gd name="connsiteY105" fmla="*/ 235071 h 1229676"/>
              <a:gd name="connsiteX106" fmla="*/ 661500 w 1251657"/>
              <a:gd name="connsiteY106" fmla="*/ 263157 h 1229676"/>
              <a:gd name="connsiteX107" fmla="*/ 647494 w 1251657"/>
              <a:gd name="connsiteY107" fmla="*/ 268042 h 1229676"/>
              <a:gd name="connsiteX108" fmla="*/ 633489 w 1251657"/>
              <a:gd name="connsiteY108" fmla="*/ 263157 h 1229676"/>
              <a:gd name="connsiteX109" fmla="*/ 573646 w 1251657"/>
              <a:gd name="connsiteY109" fmla="*/ 205763 h 1229676"/>
              <a:gd name="connsiteX110" fmla="*/ 573646 w 1251657"/>
              <a:gd name="connsiteY110" fmla="*/ 177677 h 1229676"/>
              <a:gd name="connsiteX111" fmla="*/ 587652 w 1251657"/>
              <a:gd name="connsiteY111" fmla="*/ 172182 h 1229676"/>
              <a:gd name="connsiteX112" fmla="*/ 820330 w 1251657"/>
              <a:gd name="connsiteY112" fmla="*/ 71436 h 1229676"/>
              <a:gd name="connsiteX113" fmla="*/ 839564 w 1251657"/>
              <a:gd name="connsiteY113" fmla="*/ 90974 h 1229676"/>
              <a:gd name="connsiteX114" fmla="*/ 839564 w 1251657"/>
              <a:gd name="connsiteY114" fmla="*/ 172792 h 1229676"/>
              <a:gd name="connsiteX115" fmla="*/ 820330 w 1251657"/>
              <a:gd name="connsiteY115" fmla="*/ 191109 h 1229676"/>
              <a:gd name="connsiteX116" fmla="*/ 802298 w 1251657"/>
              <a:gd name="connsiteY116" fmla="*/ 172792 h 1229676"/>
              <a:gd name="connsiteX117" fmla="*/ 802298 w 1251657"/>
              <a:gd name="connsiteY117" fmla="*/ 90974 h 1229676"/>
              <a:gd name="connsiteX118" fmla="*/ 820330 w 1251657"/>
              <a:gd name="connsiteY118" fmla="*/ 71436 h 1229676"/>
              <a:gd name="connsiteX119" fmla="*/ 821298 w 1251657"/>
              <a:gd name="connsiteY119" fmla="*/ 38514 h 1229676"/>
              <a:gd name="connsiteX120" fmla="*/ 430857 w 1251657"/>
              <a:gd name="connsiteY120" fmla="*/ 427383 h 1229676"/>
              <a:gd name="connsiteX121" fmla="*/ 438341 w 1251657"/>
              <a:gd name="connsiteY121" fmla="*/ 501926 h 1229676"/>
              <a:gd name="connsiteX122" fmla="*/ 442084 w 1251657"/>
              <a:gd name="connsiteY122" fmla="*/ 504411 h 1229676"/>
              <a:gd name="connsiteX123" fmla="*/ 445826 w 1251657"/>
              <a:gd name="connsiteY123" fmla="*/ 505653 h 1229676"/>
              <a:gd name="connsiteX124" fmla="*/ 520671 w 1251657"/>
              <a:gd name="connsiteY124" fmla="*/ 597590 h 1229676"/>
              <a:gd name="connsiteX125" fmla="*/ 524413 w 1251657"/>
              <a:gd name="connsiteY125" fmla="*/ 613741 h 1229676"/>
              <a:gd name="connsiteX126" fmla="*/ 526908 w 1251657"/>
              <a:gd name="connsiteY126" fmla="*/ 627408 h 1229676"/>
              <a:gd name="connsiteX127" fmla="*/ 528155 w 1251657"/>
              <a:gd name="connsiteY127" fmla="*/ 631135 h 1229676"/>
              <a:gd name="connsiteX128" fmla="*/ 528155 w 1251657"/>
              <a:gd name="connsiteY128" fmla="*/ 644801 h 1229676"/>
              <a:gd name="connsiteX129" fmla="*/ 526908 w 1251657"/>
              <a:gd name="connsiteY129" fmla="*/ 662195 h 1229676"/>
              <a:gd name="connsiteX130" fmla="*/ 526908 w 1251657"/>
              <a:gd name="connsiteY130" fmla="*/ 664679 h 1229676"/>
              <a:gd name="connsiteX131" fmla="*/ 524413 w 1251657"/>
              <a:gd name="connsiteY131" fmla="*/ 679588 h 1229676"/>
              <a:gd name="connsiteX132" fmla="*/ 524413 w 1251657"/>
              <a:gd name="connsiteY132" fmla="*/ 680830 h 1229676"/>
              <a:gd name="connsiteX133" fmla="*/ 821298 w 1251657"/>
              <a:gd name="connsiteY133" fmla="*/ 817493 h 1229676"/>
              <a:gd name="connsiteX134" fmla="*/ 1211739 w 1251657"/>
              <a:gd name="connsiteY134" fmla="*/ 427383 h 1229676"/>
              <a:gd name="connsiteX135" fmla="*/ 821298 w 1251657"/>
              <a:gd name="connsiteY135" fmla="*/ 38514 h 1229676"/>
              <a:gd name="connsiteX136" fmla="*/ 821298 w 1251657"/>
              <a:gd name="connsiteY136" fmla="*/ 0 h 1229676"/>
              <a:gd name="connsiteX137" fmla="*/ 1251657 w 1251657"/>
              <a:gd name="connsiteY137" fmla="*/ 427383 h 1229676"/>
              <a:gd name="connsiteX138" fmla="*/ 821298 w 1251657"/>
              <a:gd name="connsiteY138" fmla="*/ 856008 h 1229676"/>
              <a:gd name="connsiteX139" fmla="*/ 509444 w 1251657"/>
              <a:gd name="connsiteY139" fmla="*/ 720587 h 1229676"/>
              <a:gd name="connsiteX140" fmla="*/ 368486 w 1251657"/>
              <a:gd name="connsiteY140" fmla="*/ 805070 h 1229676"/>
              <a:gd name="connsiteX141" fmla="*/ 208817 w 1251657"/>
              <a:gd name="connsiteY141" fmla="*/ 644801 h 1229676"/>
              <a:gd name="connsiteX142" fmla="*/ 368486 w 1251657"/>
              <a:gd name="connsiteY142" fmla="*/ 485775 h 1229676"/>
              <a:gd name="connsiteX143" fmla="*/ 395929 w 1251657"/>
              <a:gd name="connsiteY143" fmla="*/ 489502 h 1229676"/>
              <a:gd name="connsiteX144" fmla="*/ 392187 w 1251657"/>
              <a:gd name="connsiteY144" fmla="*/ 427383 h 1229676"/>
              <a:gd name="connsiteX145" fmla="*/ 821298 w 1251657"/>
              <a:gd name="connsiteY145" fmla="*/ 0 h 122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251657" h="1229676">
                <a:moveTo>
                  <a:pt x="208217" y="901434"/>
                </a:moveTo>
                <a:cubicBezTo>
                  <a:pt x="114706" y="901434"/>
                  <a:pt x="38651" y="977566"/>
                  <a:pt x="38651" y="1072419"/>
                </a:cubicBezTo>
                <a:lnTo>
                  <a:pt x="38651" y="1173513"/>
                </a:lnTo>
                <a:cubicBezTo>
                  <a:pt x="38651" y="1183497"/>
                  <a:pt x="46132" y="1189738"/>
                  <a:pt x="54859" y="1189738"/>
                </a:cubicBezTo>
                <a:lnTo>
                  <a:pt x="685747" y="1189738"/>
                </a:lnTo>
                <a:cubicBezTo>
                  <a:pt x="694474" y="1189738"/>
                  <a:pt x="701955" y="1183497"/>
                  <a:pt x="701955" y="1173513"/>
                </a:cubicBezTo>
                <a:lnTo>
                  <a:pt x="701955" y="1072419"/>
                </a:lnTo>
                <a:cubicBezTo>
                  <a:pt x="701955" y="977566"/>
                  <a:pt x="625899" y="901434"/>
                  <a:pt x="532389" y="901434"/>
                </a:cubicBezTo>
                <a:close/>
                <a:moveTo>
                  <a:pt x="208217" y="862744"/>
                </a:moveTo>
                <a:lnTo>
                  <a:pt x="532389" y="862744"/>
                </a:lnTo>
                <a:cubicBezTo>
                  <a:pt x="647095" y="862744"/>
                  <a:pt x="740606" y="956349"/>
                  <a:pt x="740606" y="1072419"/>
                </a:cubicBezTo>
                <a:lnTo>
                  <a:pt x="740606" y="1173513"/>
                </a:lnTo>
                <a:cubicBezTo>
                  <a:pt x="740606" y="1204715"/>
                  <a:pt x="715670" y="1229676"/>
                  <a:pt x="685747" y="1229676"/>
                </a:cubicBezTo>
                <a:lnTo>
                  <a:pt x="54859" y="1229676"/>
                </a:lnTo>
                <a:cubicBezTo>
                  <a:pt x="23689" y="1229676"/>
                  <a:pt x="0" y="1204715"/>
                  <a:pt x="0" y="1173513"/>
                </a:cubicBezTo>
                <a:lnTo>
                  <a:pt x="0" y="1072419"/>
                </a:lnTo>
                <a:cubicBezTo>
                  <a:pt x="0" y="956349"/>
                  <a:pt x="93511" y="862744"/>
                  <a:pt x="208217" y="862744"/>
                </a:cubicBezTo>
                <a:close/>
                <a:moveTo>
                  <a:pt x="820330" y="653927"/>
                </a:moveTo>
                <a:cubicBezTo>
                  <a:pt x="831149" y="653927"/>
                  <a:pt x="839564" y="662562"/>
                  <a:pt x="839564" y="672431"/>
                </a:cubicBezTo>
                <a:lnTo>
                  <a:pt x="839564" y="755083"/>
                </a:lnTo>
                <a:cubicBezTo>
                  <a:pt x="839564" y="764952"/>
                  <a:pt x="831149" y="773587"/>
                  <a:pt x="820330" y="773587"/>
                </a:cubicBezTo>
                <a:cubicBezTo>
                  <a:pt x="810713" y="773587"/>
                  <a:pt x="802298" y="764952"/>
                  <a:pt x="802298" y="755083"/>
                </a:cubicBezTo>
                <a:lnTo>
                  <a:pt x="802298" y="672431"/>
                </a:lnTo>
                <a:cubicBezTo>
                  <a:pt x="802298" y="662562"/>
                  <a:pt x="810713" y="653927"/>
                  <a:pt x="820330" y="653927"/>
                </a:cubicBezTo>
                <a:close/>
                <a:moveTo>
                  <a:pt x="1000001" y="578826"/>
                </a:moveTo>
                <a:cubicBezTo>
                  <a:pt x="1004875" y="578826"/>
                  <a:pt x="1009593" y="580658"/>
                  <a:pt x="1013367" y="584321"/>
                </a:cubicBezTo>
                <a:lnTo>
                  <a:pt x="1073748" y="641715"/>
                </a:lnTo>
                <a:cubicBezTo>
                  <a:pt x="1081296" y="650263"/>
                  <a:pt x="1081296" y="661253"/>
                  <a:pt x="1073748" y="669801"/>
                </a:cubicBezTo>
                <a:cubicBezTo>
                  <a:pt x="1069974" y="673465"/>
                  <a:pt x="1064943" y="674686"/>
                  <a:pt x="1059911" y="674686"/>
                </a:cubicBezTo>
                <a:cubicBezTo>
                  <a:pt x="1054879" y="674686"/>
                  <a:pt x="1049847" y="673465"/>
                  <a:pt x="1046073" y="669801"/>
                </a:cubicBezTo>
                <a:lnTo>
                  <a:pt x="985692" y="612407"/>
                </a:lnTo>
                <a:cubicBezTo>
                  <a:pt x="978144" y="603859"/>
                  <a:pt x="978144" y="592869"/>
                  <a:pt x="985692" y="584321"/>
                </a:cubicBezTo>
                <a:cubicBezTo>
                  <a:pt x="990094" y="580658"/>
                  <a:pt x="995126" y="578826"/>
                  <a:pt x="1000001" y="578826"/>
                </a:cubicBezTo>
                <a:close/>
                <a:moveTo>
                  <a:pt x="647495" y="578826"/>
                </a:moveTo>
                <a:cubicBezTo>
                  <a:pt x="652588" y="578826"/>
                  <a:pt x="657681" y="580658"/>
                  <a:pt x="661500" y="584321"/>
                </a:cubicBezTo>
                <a:cubicBezTo>
                  <a:pt x="669140" y="592869"/>
                  <a:pt x="669140" y="603859"/>
                  <a:pt x="661500" y="612407"/>
                </a:cubicBezTo>
                <a:lnTo>
                  <a:pt x="601657" y="669801"/>
                </a:lnTo>
                <a:cubicBezTo>
                  <a:pt x="597837" y="673465"/>
                  <a:pt x="592744" y="674686"/>
                  <a:pt x="587651" y="674686"/>
                </a:cubicBezTo>
                <a:cubicBezTo>
                  <a:pt x="582558" y="674686"/>
                  <a:pt x="577465" y="673465"/>
                  <a:pt x="573646" y="669801"/>
                </a:cubicBezTo>
                <a:cubicBezTo>
                  <a:pt x="566006" y="661253"/>
                  <a:pt x="566006" y="650263"/>
                  <a:pt x="573646" y="641715"/>
                </a:cubicBezTo>
                <a:lnTo>
                  <a:pt x="633489" y="584321"/>
                </a:lnTo>
                <a:cubicBezTo>
                  <a:pt x="637309" y="580658"/>
                  <a:pt x="642402" y="578826"/>
                  <a:pt x="647495" y="578826"/>
                </a:cubicBezTo>
                <a:close/>
                <a:moveTo>
                  <a:pt x="368486" y="525531"/>
                </a:moveTo>
                <a:cubicBezTo>
                  <a:pt x="302373" y="525531"/>
                  <a:pt x="247487" y="578954"/>
                  <a:pt x="247487" y="644801"/>
                </a:cubicBezTo>
                <a:cubicBezTo>
                  <a:pt x="247487" y="711890"/>
                  <a:pt x="302373" y="766555"/>
                  <a:pt x="368486" y="766555"/>
                </a:cubicBezTo>
                <a:cubicBezTo>
                  <a:pt x="422125" y="766555"/>
                  <a:pt x="468279" y="730526"/>
                  <a:pt x="483248" y="682073"/>
                </a:cubicBezTo>
                <a:lnTo>
                  <a:pt x="484496" y="680830"/>
                </a:lnTo>
                <a:cubicBezTo>
                  <a:pt x="484496" y="679588"/>
                  <a:pt x="484496" y="679588"/>
                  <a:pt x="484496" y="679588"/>
                </a:cubicBezTo>
                <a:cubicBezTo>
                  <a:pt x="485743" y="674619"/>
                  <a:pt x="486991" y="669649"/>
                  <a:pt x="486991" y="664679"/>
                </a:cubicBezTo>
                <a:cubicBezTo>
                  <a:pt x="488238" y="663437"/>
                  <a:pt x="488238" y="662195"/>
                  <a:pt x="488238" y="660952"/>
                </a:cubicBezTo>
                <a:cubicBezTo>
                  <a:pt x="489486" y="655983"/>
                  <a:pt x="489486" y="651013"/>
                  <a:pt x="489486" y="644801"/>
                </a:cubicBezTo>
                <a:cubicBezTo>
                  <a:pt x="489486" y="639831"/>
                  <a:pt x="489486" y="634862"/>
                  <a:pt x="488238" y="628650"/>
                </a:cubicBezTo>
                <a:cubicBezTo>
                  <a:pt x="488238" y="627408"/>
                  <a:pt x="486991" y="626165"/>
                  <a:pt x="486991" y="624923"/>
                </a:cubicBezTo>
                <a:cubicBezTo>
                  <a:pt x="486991" y="619953"/>
                  <a:pt x="485743" y="616226"/>
                  <a:pt x="484496" y="612499"/>
                </a:cubicBezTo>
                <a:cubicBezTo>
                  <a:pt x="484496" y="610014"/>
                  <a:pt x="483248" y="610014"/>
                  <a:pt x="483248" y="608772"/>
                </a:cubicBezTo>
                <a:cubicBezTo>
                  <a:pt x="482001" y="603802"/>
                  <a:pt x="480754" y="600075"/>
                  <a:pt x="478259" y="596348"/>
                </a:cubicBezTo>
                <a:cubicBezTo>
                  <a:pt x="477011" y="593863"/>
                  <a:pt x="477011" y="592621"/>
                  <a:pt x="475764" y="590136"/>
                </a:cubicBezTo>
                <a:cubicBezTo>
                  <a:pt x="474517" y="587651"/>
                  <a:pt x="473269" y="583924"/>
                  <a:pt x="470774" y="581439"/>
                </a:cubicBezTo>
                <a:cubicBezTo>
                  <a:pt x="469527" y="578954"/>
                  <a:pt x="467032" y="576470"/>
                  <a:pt x="465785" y="575227"/>
                </a:cubicBezTo>
                <a:cubicBezTo>
                  <a:pt x="464537" y="572742"/>
                  <a:pt x="462042" y="569015"/>
                  <a:pt x="459548" y="566530"/>
                </a:cubicBezTo>
                <a:cubicBezTo>
                  <a:pt x="458300" y="565288"/>
                  <a:pt x="457053" y="564046"/>
                  <a:pt x="455805" y="562803"/>
                </a:cubicBezTo>
                <a:cubicBezTo>
                  <a:pt x="452063" y="559076"/>
                  <a:pt x="450816" y="556591"/>
                  <a:pt x="447073" y="554107"/>
                </a:cubicBezTo>
                <a:cubicBezTo>
                  <a:pt x="445826" y="552864"/>
                  <a:pt x="444579" y="551622"/>
                  <a:pt x="443331" y="550379"/>
                </a:cubicBezTo>
                <a:cubicBezTo>
                  <a:pt x="439589" y="547895"/>
                  <a:pt x="435847" y="545410"/>
                  <a:pt x="432104" y="542925"/>
                </a:cubicBezTo>
                <a:cubicBezTo>
                  <a:pt x="430857" y="542925"/>
                  <a:pt x="430857" y="541683"/>
                  <a:pt x="428362" y="541683"/>
                </a:cubicBezTo>
                <a:cubicBezTo>
                  <a:pt x="424620" y="537955"/>
                  <a:pt x="419630" y="535471"/>
                  <a:pt x="414641" y="534228"/>
                </a:cubicBezTo>
                <a:cubicBezTo>
                  <a:pt x="399672" y="528016"/>
                  <a:pt x="384703" y="525531"/>
                  <a:pt x="368486" y="525531"/>
                </a:cubicBezTo>
                <a:close/>
                <a:moveTo>
                  <a:pt x="1069121" y="406645"/>
                </a:moveTo>
                <a:lnTo>
                  <a:pt x="1150939" y="406645"/>
                </a:lnTo>
                <a:cubicBezTo>
                  <a:pt x="1161929" y="406645"/>
                  <a:pt x="1169256" y="415059"/>
                  <a:pt x="1169256" y="424675"/>
                </a:cubicBezTo>
                <a:cubicBezTo>
                  <a:pt x="1169256" y="435494"/>
                  <a:pt x="1161929" y="443908"/>
                  <a:pt x="1150939" y="443908"/>
                </a:cubicBezTo>
                <a:lnTo>
                  <a:pt x="1069121" y="443908"/>
                </a:lnTo>
                <a:cubicBezTo>
                  <a:pt x="1059352" y="443908"/>
                  <a:pt x="1049583" y="435494"/>
                  <a:pt x="1049583" y="424675"/>
                </a:cubicBezTo>
                <a:cubicBezTo>
                  <a:pt x="1049583" y="415059"/>
                  <a:pt x="1059352" y="406645"/>
                  <a:pt x="1069121" y="406645"/>
                </a:cubicBezTo>
                <a:close/>
                <a:moveTo>
                  <a:pt x="486631" y="406645"/>
                </a:moveTo>
                <a:lnTo>
                  <a:pt x="568449" y="406645"/>
                </a:lnTo>
                <a:cubicBezTo>
                  <a:pt x="578218" y="406645"/>
                  <a:pt x="586766" y="415059"/>
                  <a:pt x="586766" y="424675"/>
                </a:cubicBezTo>
                <a:cubicBezTo>
                  <a:pt x="586766" y="435494"/>
                  <a:pt x="578218" y="443908"/>
                  <a:pt x="568449" y="443908"/>
                </a:cubicBezTo>
                <a:lnTo>
                  <a:pt x="486631" y="443908"/>
                </a:lnTo>
                <a:cubicBezTo>
                  <a:pt x="476862" y="443908"/>
                  <a:pt x="467093" y="435494"/>
                  <a:pt x="467093" y="424675"/>
                </a:cubicBezTo>
                <a:cubicBezTo>
                  <a:pt x="467093" y="415059"/>
                  <a:pt x="476862" y="406645"/>
                  <a:pt x="486631" y="406645"/>
                </a:cubicBezTo>
                <a:close/>
                <a:moveTo>
                  <a:pt x="821119" y="258273"/>
                </a:moveTo>
                <a:cubicBezTo>
                  <a:pt x="832247" y="258273"/>
                  <a:pt x="840902" y="268276"/>
                  <a:pt x="840902" y="278279"/>
                </a:cubicBezTo>
                <a:lnTo>
                  <a:pt x="840902" y="387064"/>
                </a:lnTo>
                <a:cubicBezTo>
                  <a:pt x="848320" y="392066"/>
                  <a:pt x="853266" y="397068"/>
                  <a:pt x="858212" y="404570"/>
                </a:cubicBezTo>
                <a:lnTo>
                  <a:pt x="1006583" y="404570"/>
                </a:lnTo>
                <a:cubicBezTo>
                  <a:pt x="1017711" y="404570"/>
                  <a:pt x="1026366" y="413323"/>
                  <a:pt x="1026366" y="423326"/>
                </a:cubicBezTo>
                <a:cubicBezTo>
                  <a:pt x="1026366" y="434580"/>
                  <a:pt x="1017711" y="443332"/>
                  <a:pt x="1006583" y="443332"/>
                </a:cubicBezTo>
                <a:lnTo>
                  <a:pt x="858212" y="443332"/>
                </a:lnTo>
                <a:cubicBezTo>
                  <a:pt x="850793" y="457087"/>
                  <a:pt x="837193" y="465840"/>
                  <a:pt x="821119" y="465840"/>
                </a:cubicBezTo>
                <a:cubicBezTo>
                  <a:pt x="798863" y="465840"/>
                  <a:pt x="780317" y="447084"/>
                  <a:pt x="780317" y="423326"/>
                </a:cubicBezTo>
                <a:cubicBezTo>
                  <a:pt x="780317" y="408321"/>
                  <a:pt x="790208" y="394567"/>
                  <a:pt x="802573" y="387064"/>
                </a:cubicBezTo>
                <a:lnTo>
                  <a:pt x="802573" y="278279"/>
                </a:lnTo>
                <a:cubicBezTo>
                  <a:pt x="802573" y="268276"/>
                  <a:pt x="811228" y="258273"/>
                  <a:pt x="821119" y="258273"/>
                </a:cubicBezTo>
                <a:close/>
                <a:moveTo>
                  <a:pt x="1059439" y="172182"/>
                </a:moveTo>
                <a:cubicBezTo>
                  <a:pt x="1064314" y="172182"/>
                  <a:pt x="1069345" y="174014"/>
                  <a:pt x="1073748" y="177677"/>
                </a:cubicBezTo>
                <a:cubicBezTo>
                  <a:pt x="1081296" y="185004"/>
                  <a:pt x="1081296" y="197215"/>
                  <a:pt x="1073748" y="205763"/>
                </a:cubicBezTo>
                <a:lnTo>
                  <a:pt x="1013367" y="263157"/>
                </a:lnTo>
                <a:cubicBezTo>
                  <a:pt x="1010851" y="266821"/>
                  <a:pt x="1005819" y="268042"/>
                  <a:pt x="999529" y="268042"/>
                </a:cubicBezTo>
                <a:cubicBezTo>
                  <a:pt x="995755" y="268042"/>
                  <a:pt x="990724" y="266821"/>
                  <a:pt x="985692" y="263157"/>
                </a:cubicBezTo>
                <a:cubicBezTo>
                  <a:pt x="978144" y="255830"/>
                  <a:pt x="978144" y="242398"/>
                  <a:pt x="985692" y="235071"/>
                </a:cubicBezTo>
                <a:lnTo>
                  <a:pt x="1046073" y="177677"/>
                </a:lnTo>
                <a:cubicBezTo>
                  <a:pt x="1049847" y="174014"/>
                  <a:pt x="1054565" y="172182"/>
                  <a:pt x="1059439" y="172182"/>
                </a:cubicBezTo>
                <a:close/>
                <a:moveTo>
                  <a:pt x="587652" y="172182"/>
                </a:moveTo>
                <a:cubicBezTo>
                  <a:pt x="592745" y="172182"/>
                  <a:pt x="597838" y="174014"/>
                  <a:pt x="601657" y="177677"/>
                </a:cubicBezTo>
                <a:lnTo>
                  <a:pt x="661500" y="235071"/>
                </a:lnTo>
                <a:cubicBezTo>
                  <a:pt x="669140" y="242398"/>
                  <a:pt x="669140" y="255830"/>
                  <a:pt x="661500" y="263157"/>
                </a:cubicBezTo>
                <a:cubicBezTo>
                  <a:pt x="657680" y="266821"/>
                  <a:pt x="652587" y="268042"/>
                  <a:pt x="647494" y="268042"/>
                </a:cubicBezTo>
                <a:cubicBezTo>
                  <a:pt x="642401" y="268042"/>
                  <a:pt x="637308" y="266821"/>
                  <a:pt x="633489" y="263157"/>
                </a:cubicBezTo>
                <a:lnTo>
                  <a:pt x="573646" y="205763"/>
                </a:lnTo>
                <a:cubicBezTo>
                  <a:pt x="566006" y="197215"/>
                  <a:pt x="566006" y="185004"/>
                  <a:pt x="573646" y="177677"/>
                </a:cubicBezTo>
                <a:cubicBezTo>
                  <a:pt x="577466" y="174014"/>
                  <a:pt x="582559" y="172182"/>
                  <a:pt x="587652" y="172182"/>
                </a:cubicBezTo>
                <a:close/>
                <a:moveTo>
                  <a:pt x="820330" y="71436"/>
                </a:moveTo>
                <a:cubicBezTo>
                  <a:pt x="831149" y="71436"/>
                  <a:pt x="839564" y="81205"/>
                  <a:pt x="839564" y="90974"/>
                </a:cubicBezTo>
                <a:lnTo>
                  <a:pt x="839564" y="172792"/>
                </a:lnTo>
                <a:cubicBezTo>
                  <a:pt x="839564" y="182561"/>
                  <a:pt x="831149" y="191109"/>
                  <a:pt x="820330" y="191109"/>
                </a:cubicBezTo>
                <a:cubicBezTo>
                  <a:pt x="810713" y="191109"/>
                  <a:pt x="802298" y="182561"/>
                  <a:pt x="802298" y="172792"/>
                </a:cubicBezTo>
                <a:lnTo>
                  <a:pt x="802298" y="90974"/>
                </a:lnTo>
                <a:cubicBezTo>
                  <a:pt x="802298" y="81205"/>
                  <a:pt x="810713" y="71436"/>
                  <a:pt x="820330" y="71436"/>
                </a:cubicBezTo>
                <a:close/>
                <a:moveTo>
                  <a:pt x="821298" y="38514"/>
                </a:moveTo>
                <a:cubicBezTo>
                  <a:pt x="606743" y="38514"/>
                  <a:pt x="430857" y="213691"/>
                  <a:pt x="430857" y="427383"/>
                </a:cubicBezTo>
                <a:cubicBezTo>
                  <a:pt x="430857" y="453473"/>
                  <a:pt x="433352" y="477078"/>
                  <a:pt x="438341" y="501926"/>
                </a:cubicBezTo>
                <a:cubicBezTo>
                  <a:pt x="439589" y="503168"/>
                  <a:pt x="440836" y="503168"/>
                  <a:pt x="442084" y="504411"/>
                </a:cubicBezTo>
                <a:cubicBezTo>
                  <a:pt x="443331" y="504411"/>
                  <a:pt x="444579" y="505653"/>
                  <a:pt x="445826" y="505653"/>
                </a:cubicBezTo>
                <a:cubicBezTo>
                  <a:pt x="482001" y="525531"/>
                  <a:pt x="509444" y="559076"/>
                  <a:pt x="520671" y="597590"/>
                </a:cubicBezTo>
                <a:cubicBezTo>
                  <a:pt x="523166" y="603802"/>
                  <a:pt x="524413" y="607529"/>
                  <a:pt x="524413" y="613741"/>
                </a:cubicBezTo>
                <a:cubicBezTo>
                  <a:pt x="526908" y="618711"/>
                  <a:pt x="526908" y="622438"/>
                  <a:pt x="526908" y="627408"/>
                </a:cubicBezTo>
                <a:cubicBezTo>
                  <a:pt x="526908" y="628650"/>
                  <a:pt x="526908" y="628650"/>
                  <a:pt x="528155" y="631135"/>
                </a:cubicBezTo>
                <a:cubicBezTo>
                  <a:pt x="528155" y="634862"/>
                  <a:pt x="528155" y="641074"/>
                  <a:pt x="528155" y="644801"/>
                </a:cubicBezTo>
                <a:cubicBezTo>
                  <a:pt x="528155" y="651013"/>
                  <a:pt x="528155" y="655983"/>
                  <a:pt x="526908" y="662195"/>
                </a:cubicBezTo>
                <a:cubicBezTo>
                  <a:pt x="526908" y="663437"/>
                  <a:pt x="526908" y="664679"/>
                  <a:pt x="526908" y="664679"/>
                </a:cubicBezTo>
                <a:cubicBezTo>
                  <a:pt x="526908" y="670891"/>
                  <a:pt x="525661" y="674619"/>
                  <a:pt x="524413" y="679588"/>
                </a:cubicBezTo>
                <a:lnTo>
                  <a:pt x="524413" y="680830"/>
                </a:lnTo>
                <a:cubicBezTo>
                  <a:pt x="599258" y="767798"/>
                  <a:pt x="706536" y="817493"/>
                  <a:pt x="821298" y="817493"/>
                </a:cubicBezTo>
                <a:cubicBezTo>
                  <a:pt x="1037101" y="817493"/>
                  <a:pt x="1211739" y="642316"/>
                  <a:pt x="1211739" y="427383"/>
                </a:cubicBezTo>
                <a:cubicBezTo>
                  <a:pt x="1211739" y="213691"/>
                  <a:pt x="1037101" y="38514"/>
                  <a:pt x="821298" y="38514"/>
                </a:cubicBezTo>
                <a:close/>
                <a:moveTo>
                  <a:pt x="821298" y="0"/>
                </a:moveTo>
                <a:cubicBezTo>
                  <a:pt x="1059555" y="0"/>
                  <a:pt x="1251657" y="192571"/>
                  <a:pt x="1251657" y="427383"/>
                </a:cubicBezTo>
                <a:cubicBezTo>
                  <a:pt x="1251657" y="664679"/>
                  <a:pt x="1059555" y="856008"/>
                  <a:pt x="821298" y="856008"/>
                </a:cubicBezTo>
                <a:cubicBezTo>
                  <a:pt x="702794" y="856008"/>
                  <a:pt x="590526" y="807554"/>
                  <a:pt x="509444" y="720587"/>
                </a:cubicBezTo>
                <a:cubicBezTo>
                  <a:pt x="482001" y="770283"/>
                  <a:pt x="428362" y="805070"/>
                  <a:pt x="368486" y="805070"/>
                </a:cubicBezTo>
                <a:cubicBezTo>
                  <a:pt x="279920" y="805070"/>
                  <a:pt x="208817" y="733011"/>
                  <a:pt x="208817" y="644801"/>
                </a:cubicBezTo>
                <a:cubicBezTo>
                  <a:pt x="208817" y="557834"/>
                  <a:pt x="279920" y="485775"/>
                  <a:pt x="368486" y="485775"/>
                </a:cubicBezTo>
                <a:cubicBezTo>
                  <a:pt x="378466" y="485775"/>
                  <a:pt x="387197" y="487017"/>
                  <a:pt x="395929" y="489502"/>
                </a:cubicBezTo>
                <a:cubicBezTo>
                  <a:pt x="393435" y="468382"/>
                  <a:pt x="392187" y="448503"/>
                  <a:pt x="392187" y="427383"/>
                </a:cubicBezTo>
                <a:cubicBezTo>
                  <a:pt x="392187" y="192571"/>
                  <a:pt x="585537" y="0"/>
                  <a:pt x="8212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60" name="Freeform 359">
            <a:extLst>
              <a:ext uri="{FF2B5EF4-FFF2-40B4-BE49-F238E27FC236}">
                <a16:creationId xmlns:a16="http://schemas.microsoft.com/office/drawing/2014/main" id="{AF0E9C2F-32CA-0143-BC29-E2B9C51DC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9937" y="10421659"/>
            <a:ext cx="1575871" cy="1347795"/>
          </a:xfrm>
          <a:custGeom>
            <a:avLst/>
            <a:gdLst>
              <a:gd name="connsiteX0" fmla="*/ 678760 w 1575871"/>
              <a:gd name="connsiteY0" fmla="*/ 1245441 h 1347795"/>
              <a:gd name="connsiteX1" fmla="*/ 672521 w 1575871"/>
              <a:gd name="connsiteY1" fmla="*/ 1250434 h 1347795"/>
              <a:gd name="connsiteX2" fmla="*/ 671274 w 1575871"/>
              <a:gd name="connsiteY2" fmla="*/ 1279143 h 1347795"/>
              <a:gd name="connsiteX3" fmla="*/ 676265 w 1575871"/>
              <a:gd name="connsiteY3" fmla="*/ 1285384 h 1347795"/>
              <a:gd name="connsiteX4" fmla="*/ 703715 w 1575871"/>
              <a:gd name="connsiteY4" fmla="*/ 1291625 h 1347795"/>
              <a:gd name="connsiteX5" fmla="*/ 716192 w 1575871"/>
              <a:gd name="connsiteY5" fmla="*/ 1282888 h 1347795"/>
              <a:gd name="connsiteX6" fmla="*/ 682503 w 1575871"/>
              <a:gd name="connsiteY6" fmla="*/ 1250434 h 1347795"/>
              <a:gd name="connsiteX7" fmla="*/ 613879 w 1575871"/>
              <a:gd name="connsiteY7" fmla="*/ 1180534 h 1347795"/>
              <a:gd name="connsiteX8" fmla="*/ 597658 w 1575871"/>
              <a:gd name="connsiteY8" fmla="*/ 1193016 h 1347795"/>
              <a:gd name="connsiteX9" fmla="*/ 591420 w 1575871"/>
              <a:gd name="connsiteY9" fmla="*/ 1205498 h 1347795"/>
              <a:gd name="connsiteX10" fmla="*/ 597658 w 1575871"/>
              <a:gd name="connsiteY10" fmla="*/ 1222973 h 1347795"/>
              <a:gd name="connsiteX11" fmla="*/ 601401 w 1575871"/>
              <a:gd name="connsiteY11" fmla="*/ 1226718 h 1347795"/>
              <a:gd name="connsiteX12" fmla="*/ 616374 w 1575871"/>
              <a:gd name="connsiteY12" fmla="*/ 1236704 h 1347795"/>
              <a:gd name="connsiteX13" fmla="*/ 628851 w 1575871"/>
              <a:gd name="connsiteY13" fmla="*/ 1234207 h 1347795"/>
              <a:gd name="connsiteX14" fmla="*/ 648815 w 1575871"/>
              <a:gd name="connsiteY14" fmla="*/ 1219229 h 1347795"/>
              <a:gd name="connsiteX15" fmla="*/ 651310 w 1575871"/>
              <a:gd name="connsiteY15" fmla="*/ 1217980 h 1347795"/>
              <a:gd name="connsiteX16" fmla="*/ 548997 w 1575871"/>
              <a:gd name="connsiteY16" fmla="*/ 1115627 h 1347795"/>
              <a:gd name="connsiteX17" fmla="*/ 529034 w 1575871"/>
              <a:gd name="connsiteY17" fmla="*/ 1131854 h 1347795"/>
              <a:gd name="connsiteX18" fmla="*/ 520300 w 1575871"/>
              <a:gd name="connsiteY18" fmla="*/ 1145584 h 1347795"/>
              <a:gd name="connsiteX19" fmla="*/ 525290 w 1575871"/>
              <a:gd name="connsiteY19" fmla="*/ 1163059 h 1347795"/>
              <a:gd name="connsiteX20" fmla="*/ 529034 w 1575871"/>
              <a:gd name="connsiteY20" fmla="*/ 1166804 h 1347795"/>
              <a:gd name="connsiteX21" fmla="*/ 544006 w 1575871"/>
              <a:gd name="connsiteY21" fmla="*/ 1175541 h 1347795"/>
              <a:gd name="connsiteX22" fmla="*/ 560227 w 1575871"/>
              <a:gd name="connsiteY22" fmla="*/ 1171797 h 1347795"/>
              <a:gd name="connsiteX23" fmla="*/ 586429 w 1575871"/>
              <a:gd name="connsiteY23" fmla="*/ 1153073 h 1347795"/>
              <a:gd name="connsiteX24" fmla="*/ 499088 w 1575871"/>
              <a:gd name="connsiteY24" fmla="*/ 1066946 h 1347795"/>
              <a:gd name="connsiteX25" fmla="*/ 500336 w 1575871"/>
              <a:gd name="connsiteY25" fmla="*/ 1068195 h 1347795"/>
              <a:gd name="connsiteX26" fmla="*/ 502831 w 1575871"/>
              <a:gd name="connsiteY26" fmla="*/ 1071939 h 1347795"/>
              <a:gd name="connsiteX27" fmla="*/ 512813 w 1575871"/>
              <a:gd name="connsiteY27" fmla="*/ 1080677 h 1347795"/>
              <a:gd name="connsiteX28" fmla="*/ 593915 w 1575871"/>
              <a:gd name="connsiteY28" fmla="*/ 646142 h 1347795"/>
              <a:gd name="connsiteX29" fmla="*/ 558979 w 1575871"/>
              <a:gd name="connsiteY29" fmla="*/ 656284 h 1347795"/>
              <a:gd name="connsiteX30" fmla="*/ 400518 w 1575871"/>
              <a:gd name="connsiteY30" fmla="*/ 814807 h 1347795"/>
              <a:gd name="connsiteX31" fmla="*/ 410500 w 1575871"/>
              <a:gd name="connsiteY31" fmla="*/ 923402 h 1347795"/>
              <a:gd name="connsiteX32" fmla="*/ 636338 w 1575871"/>
              <a:gd name="connsiteY32" fmla="*/ 1148080 h 1347795"/>
              <a:gd name="connsiteX33" fmla="*/ 709953 w 1575871"/>
              <a:gd name="connsiteY33" fmla="*/ 1222973 h 1347795"/>
              <a:gd name="connsiteX34" fmla="*/ 788559 w 1575871"/>
              <a:gd name="connsiteY34" fmla="*/ 1300363 h 1347795"/>
              <a:gd name="connsiteX35" fmla="*/ 828487 w 1575871"/>
              <a:gd name="connsiteY35" fmla="*/ 1300363 h 1347795"/>
              <a:gd name="connsiteX36" fmla="*/ 835973 w 1575871"/>
              <a:gd name="connsiteY36" fmla="*/ 1294121 h 1347795"/>
              <a:gd name="connsiteX37" fmla="*/ 844707 w 1575871"/>
              <a:gd name="connsiteY37" fmla="*/ 1274150 h 1347795"/>
              <a:gd name="connsiteX38" fmla="*/ 835973 w 1575871"/>
              <a:gd name="connsiteY38" fmla="*/ 1252930 h 1347795"/>
              <a:gd name="connsiteX39" fmla="*/ 682503 w 1575871"/>
              <a:gd name="connsiteY39" fmla="*/ 1100648 h 1347795"/>
              <a:gd name="connsiteX40" fmla="*/ 682503 w 1575871"/>
              <a:gd name="connsiteY40" fmla="*/ 1073187 h 1347795"/>
              <a:gd name="connsiteX41" fmla="*/ 709953 w 1575871"/>
              <a:gd name="connsiteY41" fmla="*/ 1073187 h 1347795"/>
              <a:gd name="connsiteX42" fmla="*/ 899607 w 1575871"/>
              <a:gd name="connsiteY42" fmla="*/ 1261668 h 1347795"/>
              <a:gd name="connsiteX43" fmla="*/ 942029 w 1575871"/>
              <a:gd name="connsiteY43" fmla="*/ 1261668 h 1347795"/>
              <a:gd name="connsiteX44" fmla="*/ 947020 w 1575871"/>
              <a:gd name="connsiteY44" fmla="*/ 1257923 h 1347795"/>
              <a:gd name="connsiteX45" fmla="*/ 954506 w 1575871"/>
              <a:gd name="connsiteY45" fmla="*/ 1236704 h 1347795"/>
              <a:gd name="connsiteX46" fmla="*/ 947020 w 1575871"/>
              <a:gd name="connsiteY46" fmla="*/ 1214236 h 1347795"/>
              <a:gd name="connsiteX47" fmla="*/ 757367 w 1575871"/>
              <a:gd name="connsiteY47" fmla="*/ 1025755 h 1347795"/>
              <a:gd name="connsiteX48" fmla="*/ 757367 w 1575871"/>
              <a:gd name="connsiteY48" fmla="*/ 998295 h 1347795"/>
              <a:gd name="connsiteX49" fmla="*/ 786064 w 1575871"/>
              <a:gd name="connsiteY49" fmla="*/ 998295 h 1347795"/>
              <a:gd name="connsiteX50" fmla="*/ 974470 w 1575871"/>
              <a:gd name="connsiteY50" fmla="*/ 1186775 h 1347795"/>
              <a:gd name="connsiteX51" fmla="*/ 1004415 w 1575871"/>
              <a:gd name="connsiteY51" fmla="*/ 1217980 h 1347795"/>
              <a:gd name="connsiteX52" fmla="*/ 1054324 w 1575871"/>
              <a:gd name="connsiteY52" fmla="*/ 1224221 h 1347795"/>
              <a:gd name="connsiteX53" fmla="*/ 1058067 w 1575871"/>
              <a:gd name="connsiteY53" fmla="*/ 1220477 h 1347795"/>
              <a:gd name="connsiteX54" fmla="*/ 1053076 w 1575871"/>
              <a:gd name="connsiteY54" fmla="*/ 1171797 h 1347795"/>
              <a:gd name="connsiteX55" fmla="*/ 832230 w 1575871"/>
              <a:gd name="connsiteY55" fmla="*/ 950862 h 1347795"/>
              <a:gd name="connsiteX56" fmla="*/ 832230 w 1575871"/>
              <a:gd name="connsiteY56" fmla="*/ 923402 h 1347795"/>
              <a:gd name="connsiteX57" fmla="*/ 859680 w 1575871"/>
              <a:gd name="connsiteY57" fmla="*/ 923402 h 1347795"/>
              <a:gd name="connsiteX58" fmla="*/ 1048085 w 1575871"/>
              <a:gd name="connsiteY58" fmla="*/ 1111882 h 1347795"/>
              <a:gd name="connsiteX59" fmla="*/ 1091756 w 1575871"/>
              <a:gd name="connsiteY59" fmla="*/ 1111882 h 1347795"/>
              <a:gd name="connsiteX60" fmla="*/ 1095499 w 1575871"/>
              <a:gd name="connsiteY60" fmla="*/ 1108137 h 1347795"/>
              <a:gd name="connsiteX61" fmla="*/ 1104233 w 1575871"/>
              <a:gd name="connsiteY61" fmla="*/ 1086918 h 1347795"/>
              <a:gd name="connsiteX62" fmla="*/ 1095499 w 1575871"/>
              <a:gd name="connsiteY62" fmla="*/ 1065698 h 1347795"/>
              <a:gd name="connsiteX63" fmla="*/ 981956 w 1575871"/>
              <a:gd name="connsiteY63" fmla="*/ 950862 h 1347795"/>
              <a:gd name="connsiteX64" fmla="*/ 960745 w 1575871"/>
              <a:gd name="connsiteY64" fmla="*/ 930891 h 1347795"/>
              <a:gd name="connsiteX65" fmla="*/ 948268 w 1575871"/>
              <a:gd name="connsiteY65" fmla="*/ 917161 h 1347795"/>
              <a:gd name="connsiteX66" fmla="*/ 767348 w 1575871"/>
              <a:gd name="connsiteY66" fmla="*/ 842268 h 1347795"/>
              <a:gd name="connsiteX67" fmla="*/ 763605 w 1575871"/>
              <a:gd name="connsiteY67" fmla="*/ 842268 h 1347795"/>
              <a:gd name="connsiteX68" fmla="*/ 711201 w 1575871"/>
              <a:gd name="connsiteY68" fmla="*/ 903430 h 1347795"/>
              <a:gd name="connsiteX69" fmla="*/ 631347 w 1575871"/>
              <a:gd name="connsiteY69" fmla="*/ 959600 h 1347795"/>
              <a:gd name="connsiteX70" fmla="*/ 603897 w 1575871"/>
              <a:gd name="connsiteY70" fmla="*/ 954607 h 1347795"/>
              <a:gd name="connsiteX71" fmla="*/ 565217 w 1575871"/>
              <a:gd name="connsiteY71" fmla="*/ 925898 h 1347795"/>
              <a:gd name="connsiteX72" fmla="*/ 551493 w 1575871"/>
              <a:gd name="connsiteY72" fmla="*/ 847261 h 1347795"/>
              <a:gd name="connsiteX73" fmla="*/ 668778 w 1575871"/>
              <a:gd name="connsiteY73" fmla="*/ 687489 h 1347795"/>
              <a:gd name="connsiteX74" fmla="*/ 628851 w 1575871"/>
              <a:gd name="connsiteY74" fmla="*/ 657532 h 1347795"/>
              <a:gd name="connsiteX75" fmla="*/ 593915 w 1575871"/>
              <a:gd name="connsiteY75" fmla="*/ 646142 h 1347795"/>
              <a:gd name="connsiteX76" fmla="*/ 903818 w 1575871"/>
              <a:gd name="connsiteY76" fmla="*/ 618213 h 1347795"/>
              <a:gd name="connsiteX77" fmla="*/ 759862 w 1575871"/>
              <a:gd name="connsiteY77" fmla="*/ 656284 h 1347795"/>
              <a:gd name="connsiteX78" fmla="*/ 758614 w 1575871"/>
              <a:gd name="connsiteY78" fmla="*/ 657532 h 1347795"/>
              <a:gd name="connsiteX79" fmla="*/ 756119 w 1575871"/>
              <a:gd name="connsiteY79" fmla="*/ 658780 h 1347795"/>
              <a:gd name="connsiteX80" fmla="*/ 588924 w 1575871"/>
              <a:gd name="connsiteY80" fmla="*/ 859743 h 1347795"/>
              <a:gd name="connsiteX81" fmla="*/ 596411 w 1575871"/>
              <a:gd name="connsiteY81" fmla="*/ 903430 h 1347795"/>
              <a:gd name="connsiteX82" fmla="*/ 616374 w 1575871"/>
              <a:gd name="connsiteY82" fmla="*/ 918409 h 1347795"/>
              <a:gd name="connsiteX83" fmla="*/ 675017 w 1575871"/>
              <a:gd name="connsiteY83" fmla="*/ 889700 h 1347795"/>
              <a:gd name="connsiteX84" fmla="*/ 741146 w 1575871"/>
              <a:gd name="connsiteY84" fmla="*/ 809814 h 1347795"/>
              <a:gd name="connsiteX85" fmla="*/ 797294 w 1575871"/>
              <a:gd name="connsiteY85" fmla="*/ 816055 h 1347795"/>
              <a:gd name="connsiteX86" fmla="*/ 1056819 w 1575871"/>
              <a:gd name="connsiteY86" fmla="*/ 838523 h 1347795"/>
              <a:gd name="connsiteX87" fmla="*/ 1084269 w 1575871"/>
              <a:gd name="connsiteY87" fmla="*/ 842268 h 1347795"/>
              <a:gd name="connsiteX88" fmla="*/ 1080526 w 1575871"/>
              <a:gd name="connsiteY88" fmla="*/ 869728 h 1347795"/>
              <a:gd name="connsiteX89" fmla="*/ 995681 w 1575871"/>
              <a:gd name="connsiteY89" fmla="*/ 910919 h 1347795"/>
              <a:gd name="connsiteX90" fmla="*/ 1085517 w 1575871"/>
              <a:gd name="connsiteY90" fmla="*/ 999543 h 1347795"/>
              <a:gd name="connsiteX91" fmla="*/ 1174105 w 1575871"/>
              <a:gd name="connsiteY91" fmla="*/ 932139 h 1347795"/>
              <a:gd name="connsiteX92" fmla="*/ 1186582 w 1575871"/>
              <a:gd name="connsiteY92" fmla="*/ 910919 h 1347795"/>
              <a:gd name="connsiteX93" fmla="*/ 1180344 w 1575871"/>
              <a:gd name="connsiteY93" fmla="*/ 885955 h 1347795"/>
              <a:gd name="connsiteX94" fmla="*/ 1043095 w 1575871"/>
              <a:gd name="connsiteY94" fmla="*/ 707460 h 1347795"/>
              <a:gd name="connsiteX95" fmla="*/ 1039351 w 1575871"/>
              <a:gd name="connsiteY95" fmla="*/ 702468 h 1347795"/>
              <a:gd name="connsiteX96" fmla="*/ 1033113 w 1575871"/>
              <a:gd name="connsiteY96" fmla="*/ 693730 h 1347795"/>
              <a:gd name="connsiteX97" fmla="*/ 1031865 w 1575871"/>
              <a:gd name="connsiteY97" fmla="*/ 692482 h 1347795"/>
              <a:gd name="connsiteX98" fmla="*/ 903818 w 1575871"/>
              <a:gd name="connsiteY98" fmla="*/ 618213 h 1347795"/>
              <a:gd name="connsiteX99" fmla="*/ 1149997 w 1575871"/>
              <a:gd name="connsiteY99" fmla="*/ 608946 h 1347795"/>
              <a:gd name="connsiteX100" fmla="*/ 1157080 w 1575871"/>
              <a:gd name="connsiteY100" fmla="*/ 612291 h 1347795"/>
              <a:gd name="connsiteX101" fmla="*/ 1198293 w 1575871"/>
              <a:gd name="connsiteY101" fmla="*/ 661987 h 1347795"/>
              <a:gd name="connsiteX102" fmla="*/ 1197005 w 1575871"/>
              <a:gd name="connsiteY102" fmla="*/ 677278 h 1347795"/>
              <a:gd name="connsiteX103" fmla="*/ 1180263 w 1575871"/>
              <a:gd name="connsiteY103" fmla="*/ 691294 h 1347795"/>
              <a:gd name="connsiteX104" fmla="*/ 1164808 w 1575871"/>
              <a:gd name="connsiteY104" fmla="*/ 688746 h 1347795"/>
              <a:gd name="connsiteX105" fmla="*/ 1123595 w 1575871"/>
              <a:gd name="connsiteY105" fmla="*/ 639050 h 1347795"/>
              <a:gd name="connsiteX106" fmla="*/ 1124883 w 1575871"/>
              <a:gd name="connsiteY106" fmla="*/ 625033 h 1347795"/>
              <a:gd name="connsiteX107" fmla="*/ 1142913 w 1575871"/>
              <a:gd name="connsiteY107" fmla="*/ 612291 h 1347795"/>
              <a:gd name="connsiteX108" fmla="*/ 1149997 w 1575871"/>
              <a:gd name="connsiteY108" fmla="*/ 608946 h 1347795"/>
              <a:gd name="connsiteX109" fmla="*/ 487594 w 1575871"/>
              <a:gd name="connsiteY109" fmla="*/ 555989 h 1347795"/>
              <a:gd name="connsiteX110" fmla="*/ 501127 w 1575871"/>
              <a:gd name="connsiteY110" fmla="*/ 555989 h 1347795"/>
              <a:gd name="connsiteX111" fmla="*/ 517120 w 1575871"/>
              <a:gd name="connsiteY111" fmla="*/ 570975 h 1347795"/>
              <a:gd name="connsiteX112" fmla="*/ 517120 w 1575871"/>
              <a:gd name="connsiteY112" fmla="*/ 584713 h 1347795"/>
              <a:gd name="connsiteX113" fmla="*/ 472831 w 1575871"/>
              <a:gd name="connsiteY113" fmla="*/ 629672 h 1347795"/>
              <a:gd name="connsiteX114" fmla="*/ 459299 w 1575871"/>
              <a:gd name="connsiteY114" fmla="*/ 629672 h 1347795"/>
              <a:gd name="connsiteX115" fmla="*/ 443306 w 1575871"/>
              <a:gd name="connsiteY115" fmla="*/ 614686 h 1347795"/>
              <a:gd name="connsiteX116" fmla="*/ 443306 w 1575871"/>
              <a:gd name="connsiteY116" fmla="*/ 600948 h 1347795"/>
              <a:gd name="connsiteX117" fmla="*/ 1090490 w 1575871"/>
              <a:gd name="connsiteY117" fmla="*/ 543693 h 1347795"/>
              <a:gd name="connsiteX118" fmla="*/ 1100259 w 1575871"/>
              <a:gd name="connsiteY118" fmla="*/ 546136 h 1347795"/>
              <a:gd name="connsiteX119" fmla="*/ 1117356 w 1575871"/>
              <a:gd name="connsiteY119" fmla="*/ 565674 h 1347795"/>
              <a:gd name="connsiteX120" fmla="*/ 1117356 w 1575871"/>
              <a:gd name="connsiteY120" fmla="*/ 575443 h 1347795"/>
              <a:gd name="connsiteX121" fmla="*/ 1095375 w 1575871"/>
              <a:gd name="connsiteY121" fmla="*/ 592540 h 1347795"/>
              <a:gd name="connsiteX122" fmla="*/ 1085605 w 1575871"/>
              <a:gd name="connsiteY122" fmla="*/ 591318 h 1347795"/>
              <a:gd name="connsiteX123" fmla="*/ 1069730 w 1575871"/>
              <a:gd name="connsiteY123" fmla="*/ 570559 h 1347795"/>
              <a:gd name="connsiteX124" fmla="*/ 1069730 w 1575871"/>
              <a:gd name="connsiteY124" fmla="*/ 560789 h 1347795"/>
              <a:gd name="connsiteX125" fmla="*/ 492850 w 1575871"/>
              <a:gd name="connsiteY125" fmla="*/ 486526 h 1347795"/>
              <a:gd name="connsiteX126" fmla="*/ 198388 w 1575871"/>
              <a:gd name="connsiteY126" fmla="*/ 782353 h 1347795"/>
              <a:gd name="connsiteX127" fmla="*/ 254535 w 1575871"/>
              <a:gd name="connsiteY127" fmla="*/ 839771 h 1347795"/>
              <a:gd name="connsiteX128" fmla="*/ 320664 w 1575871"/>
              <a:gd name="connsiteY128" fmla="*/ 839771 h 1347795"/>
              <a:gd name="connsiteX129" fmla="*/ 371821 w 1575871"/>
              <a:gd name="connsiteY129" fmla="*/ 788594 h 1347795"/>
              <a:gd name="connsiteX130" fmla="*/ 383050 w 1575871"/>
              <a:gd name="connsiteY130" fmla="*/ 774864 h 1347795"/>
              <a:gd name="connsiteX131" fmla="*/ 522795 w 1575871"/>
              <a:gd name="connsiteY131" fmla="*/ 636312 h 1347795"/>
              <a:gd name="connsiteX132" fmla="*/ 534025 w 1575871"/>
              <a:gd name="connsiteY132" fmla="*/ 625078 h 1347795"/>
              <a:gd name="connsiteX133" fmla="*/ 575199 w 1575871"/>
              <a:gd name="connsiteY133" fmla="*/ 585135 h 1347795"/>
              <a:gd name="connsiteX134" fmla="*/ 575199 w 1575871"/>
              <a:gd name="connsiteY134" fmla="*/ 570157 h 1347795"/>
              <a:gd name="connsiteX135" fmla="*/ 1105481 w 1575871"/>
              <a:gd name="connsiteY135" fmla="*/ 482782 h 1347795"/>
              <a:gd name="connsiteX136" fmla="*/ 1015645 w 1575871"/>
              <a:gd name="connsiteY136" fmla="*/ 557675 h 1347795"/>
              <a:gd name="connsiteX137" fmla="*/ 1011901 w 1575871"/>
              <a:gd name="connsiteY137" fmla="*/ 565164 h 1347795"/>
              <a:gd name="connsiteX138" fmla="*/ 1014397 w 1575871"/>
              <a:gd name="connsiteY138" fmla="*/ 572653 h 1347795"/>
              <a:gd name="connsiteX139" fmla="*/ 1243978 w 1575871"/>
              <a:gd name="connsiteY139" fmla="*/ 849757 h 1347795"/>
              <a:gd name="connsiteX140" fmla="*/ 1275171 w 1575871"/>
              <a:gd name="connsiteY140" fmla="*/ 867232 h 1347795"/>
              <a:gd name="connsiteX141" fmla="*/ 1310107 w 1575871"/>
              <a:gd name="connsiteY141" fmla="*/ 857246 h 1347795"/>
              <a:gd name="connsiteX142" fmla="*/ 1371245 w 1575871"/>
              <a:gd name="connsiteY142" fmla="*/ 806069 h 1347795"/>
              <a:gd name="connsiteX143" fmla="*/ 1535944 w 1575871"/>
              <a:gd name="connsiteY143" fmla="*/ 43410 h 1347795"/>
              <a:gd name="connsiteX144" fmla="*/ 1117958 w 1575871"/>
              <a:gd name="connsiteY144" fmla="*/ 419123 h 1347795"/>
              <a:gd name="connsiteX145" fmla="*/ 1115462 w 1575871"/>
              <a:gd name="connsiteY145" fmla="*/ 435349 h 1347795"/>
              <a:gd name="connsiteX146" fmla="*/ 1268932 w 1575871"/>
              <a:gd name="connsiteY146" fmla="*/ 620085 h 1347795"/>
              <a:gd name="connsiteX147" fmla="*/ 1421154 w 1575871"/>
              <a:gd name="connsiteY147" fmla="*/ 804821 h 1347795"/>
              <a:gd name="connsiteX148" fmla="*/ 1428640 w 1575871"/>
              <a:gd name="connsiteY148" fmla="*/ 808566 h 1347795"/>
              <a:gd name="connsiteX149" fmla="*/ 1434879 w 1575871"/>
              <a:gd name="connsiteY149" fmla="*/ 807318 h 1347795"/>
              <a:gd name="connsiteX150" fmla="*/ 1504751 w 1575871"/>
              <a:gd name="connsiteY150" fmla="*/ 726184 h 1347795"/>
              <a:gd name="connsiteX151" fmla="*/ 1535944 w 1575871"/>
              <a:gd name="connsiteY151" fmla="*/ 658780 h 1347795"/>
              <a:gd name="connsiteX152" fmla="*/ 38679 w 1575871"/>
              <a:gd name="connsiteY152" fmla="*/ 38417 h 1347795"/>
              <a:gd name="connsiteX153" fmla="*/ 38679 w 1575871"/>
              <a:gd name="connsiteY153" fmla="*/ 618837 h 1347795"/>
              <a:gd name="connsiteX154" fmla="*/ 62386 w 1575871"/>
              <a:gd name="connsiteY154" fmla="*/ 688737 h 1347795"/>
              <a:gd name="connsiteX155" fmla="*/ 133506 w 1575871"/>
              <a:gd name="connsiteY155" fmla="*/ 777360 h 1347795"/>
              <a:gd name="connsiteX156" fmla="*/ 148479 w 1575871"/>
              <a:gd name="connsiteY156" fmla="*/ 777360 h 1347795"/>
              <a:gd name="connsiteX157" fmla="*/ 487859 w 1575871"/>
              <a:gd name="connsiteY157" fmla="*/ 437846 h 1347795"/>
              <a:gd name="connsiteX158" fmla="*/ 490354 w 1575871"/>
              <a:gd name="connsiteY158" fmla="*/ 429108 h 1347795"/>
              <a:gd name="connsiteX159" fmla="*/ 487859 w 1575871"/>
              <a:gd name="connsiteY159" fmla="*/ 422867 h 1347795"/>
              <a:gd name="connsiteX160" fmla="*/ 42735 w 1575871"/>
              <a:gd name="connsiteY160" fmla="*/ 346 h 1347795"/>
              <a:gd name="connsiteX161" fmla="*/ 62386 w 1575871"/>
              <a:gd name="connsiteY161" fmla="*/ 8460 h 1347795"/>
              <a:gd name="connsiteX162" fmla="*/ 515309 w 1575871"/>
              <a:gd name="connsiteY162" fmla="*/ 395407 h 1347795"/>
              <a:gd name="connsiteX163" fmla="*/ 530281 w 1575871"/>
              <a:gd name="connsiteY163" fmla="*/ 429108 h 1347795"/>
              <a:gd name="connsiteX164" fmla="*/ 520300 w 1575871"/>
              <a:gd name="connsiteY164" fmla="*/ 459066 h 1347795"/>
              <a:gd name="connsiteX165" fmla="*/ 602649 w 1575871"/>
              <a:gd name="connsiteY165" fmla="*/ 541448 h 1347795"/>
              <a:gd name="connsiteX166" fmla="*/ 606392 w 1575871"/>
              <a:gd name="connsiteY166" fmla="*/ 608851 h 1347795"/>
              <a:gd name="connsiteX167" fmla="*/ 651310 w 1575871"/>
              <a:gd name="connsiteY167" fmla="*/ 626326 h 1347795"/>
              <a:gd name="connsiteX168" fmla="*/ 696228 w 1575871"/>
              <a:gd name="connsiteY168" fmla="*/ 658780 h 1347795"/>
              <a:gd name="connsiteX169" fmla="*/ 732412 w 1575871"/>
              <a:gd name="connsiteY169" fmla="*/ 628823 h 1347795"/>
              <a:gd name="connsiteX170" fmla="*/ 734907 w 1575871"/>
              <a:gd name="connsiteY170" fmla="*/ 627575 h 1347795"/>
              <a:gd name="connsiteX171" fmla="*/ 736155 w 1575871"/>
              <a:gd name="connsiteY171" fmla="*/ 625078 h 1347795"/>
              <a:gd name="connsiteX172" fmla="*/ 993186 w 1575871"/>
              <a:gd name="connsiteY172" fmla="*/ 607603 h 1347795"/>
              <a:gd name="connsiteX173" fmla="*/ 983204 w 1575871"/>
              <a:gd name="connsiteY173" fmla="*/ 597617 h 1347795"/>
              <a:gd name="connsiteX174" fmla="*/ 973222 w 1575871"/>
              <a:gd name="connsiteY174" fmla="*/ 560171 h 1347795"/>
              <a:gd name="connsiteX175" fmla="*/ 990690 w 1575871"/>
              <a:gd name="connsiteY175" fmla="*/ 527717 h 1347795"/>
              <a:gd name="connsiteX176" fmla="*/ 1081774 w 1575871"/>
              <a:gd name="connsiteY176" fmla="*/ 452825 h 1347795"/>
              <a:gd name="connsiteX177" fmla="*/ 1091756 w 1575871"/>
              <a:gd name="connsiteY177" fmla="*/ 390414 h 1347795"/>
              <a:gd name="connsiteX178" fmla="*/ 1513485 w 1575871"/>
              <a:gd name="connsiteY178" fmla="*/ 10956 h 1347795"/>
              <a:gd name="connsiteX179" fmla="*/ 1555908 w 1575871"/>
              <a:gd name="connsiteY179" fmla="*/ 8460 h 1347795"/>
              <a:gd name="connsiteX180" fmla="*/ 1575871 w 1575871"/>
              <a:gd name="connsiteY180" fmla="*/ 44658 h 1347795"/>
              <a:gd name="connsiteX181" fmla="*/ 1575871 w 1575871"/>
              <a:gd name="connsiteY181" fmla="*/ 661276 h 1347795"/>
              <a:gd name="connsiteX182" fmla="*/ 1532201 w 1575871"/>
              <a:gd name="connsiteY182" fmla="*/ 753644 h 1347795"/>
              <a:gd name="connsiteX183" fmla="*/ 1461081 w 1575871"/>
              <a:gd name="connsiteY183" fmla="*/ 836027 h 1347795"/>
              <a:gd name="connsiteX184" fmla="*/ 1429888 w 1575871"/>
              <a:gd name="connsiteY184" fmla="*/ 847261 h 1347795"/>
              <a:gd name="connsiteX185" fmla="*/ 1424897 w 1575871"/>
              <a:gd name="connsiteY185" fmla="*/ 847261 h 1347795"/>
              <a:gd name="connsiteX186" fmla="*/ 1397447 w 1575871"/>
              <a:gd name="connsiteY186" fmla="*/ 836027 h 1347795"/>
              <a:gd name="connsiteX187" fmla="*/ 1335061 w 1575871"/>
              <a:gd name="connsiteY187" fmla="*/ 887203 h 1347795"/>
              <a:gd name="connsiteX188" fmla="*/ 1280161 w 1575871"/>
              <a:gd name="connsiteY188" fmla="*/ 907175 h 1347795"/>
              <a:gd name="connsiteX189" fmla="*/ 1271427 w 1575871"/>
              <a:gd name="connsiteY189" fmla="*/ 905927 h 1347795"/>
              <a:gd name="connsiteX190" fmla="*/ 1221519 w 1575871"/>
              <a:gd name="connsiteY190" fmla="*/ 883459 h 1347795"/>
              <a:gd name="connsiteX191" fmla="*/ 1225262 w 1575871"/>
              <a:gd name="connsiteY191" fmla="*/ 915912 h 1347795"/>
              <a:gd name="connsiteX192" fmla="*/ 1197812 w 1575871"/>
              <a:gd name="connsiteY192" fmla="*/ 963345 h 1347795"/>
              <a:gd name="connsiteX193" fmla="*/ 1112967 w 1575871"/>
              <a:gd name="connsiteY193" fmla="*/ 1028252 h 1347795"/>
              <a:gd name="connsiteX194" fmla="*/ 1122949 w 1575871"/>
              <a:gd name="connsiteY194" fmla="*/ 1038237 h 1347795"/>
              <a:gd name="connsiteX195" fmla="*/ 1122949 w 1575871"/>
              <a:gd name="connsiteY195" fmla="*/ 1135598 h 1347795"/>
              <a:gd name="connsiteX196" fmla="*/ 1119205 w 1575871"/>
              <a:gd name="connsiteY196" fmla="*/ 1140591 h 1347795"/>
              <a:gd name="connsiteX197" fmla="*/ 1090508 w 1575871"/>
              <a:gd name="connsiteY197" fmla="*/ 1156818 h 1347795"/>
              <a:gd name="connsiteX198" fmla="*/ 1104233 w 1575871"/>
              <a:gd name="connsiteY198" fmla="*/ 1195513 h 1347795"/>
              <a:gd name="connsiteX199" fmla="*/ 1085517 w 1575871"/>
              <a:gd name="connsiteY199" fmla="*/ 1247938 h 1347795"/>
              <a:gd name="connsiteX200" fmla="*/ 1081774 w 1575871"/>
              <a:gd name="connsiteY200" fmla="*/ 1251682 h 1347795"/>
              <a:gd name="connsiteX201" fmla="*/ 1034361 w 1575871"/>
              <a:gd name="connsiteY201" fmla="*/ 1270405 h 1347795"/>
              <a:gd name="connsiteX202" fmla="*/ 1029370 w 1575871"/>
              <a:gd name="connsiteY202" fmla="*/ 1270405 h 1347795"/>
              <a:gd name="connsiteX203" fmla="*/ 990690 w 1575871"/>
              <a:gd name="connsiteY203" fmla="*/ 1256675 h 1347795"/>
              <a:gd name="connsiteX204" fmla="*/ 974470 w 1575871"/>
              <a:gd name="connsiteY204" fmla="*/ 1285384 h 1347795"/>
              <a:gd name="connsiteX205" fmla="*/ 969479 w 1575871"/>
              <a:gd name="connsiteY205" fmla="*/ 1289129 h 1347795"/>
              <a:gd name="connsiteX206" fmla="*/ 920818 w 1575871"/>
              <a:gd name="connsiteY206" fmla="*/ 1310348 h 1347795"/>
              <a:gd name="connsiteX207" fmla="*/ 879643 w 1575871"/>
              <a:gd name="connsiteY207" fmla="*/ 1295370 h 1347795"/>
              <a:gd name="connsiteX208" fmla="*/ 863423 w 1575871"/>
              <a:gd name="connsiteY208" fmla="*/ 1321582 h 1347795"/>
              <a:gd name="connsiteX209" fmla="*/ 855936 w 1575871"/>
              <a:gd name="connsiteY209" fmla="*/ 1327823 h 1347795"/>
              <a:gd name="connsiteX210" fmla="*/ 808523 w 1575871"/>
              <a:gd name="connsiteY210" fmla="*/ 1347795 h 1347795"/>
              <a:gd name="connsiteX211" fmla="*/ 761110 w 1575871"/>
              <a:gd name="connsiteY211" fmla="*/ 1327823 h 1347795"/>
              <a:gd name="connsiteX212" fmla="*/ 743642 w 1575871"/>
              <a:gd name="connsiteY212" fmla="*/ 1310348 h 1347795"/>
              <a:gd name="connsiteX213" fmla="*/ 727421 w 1575871"/>
              <a:gd name="connsiteY213" fmla="*/ 1322831 h 1347795"/>
              <a:gd name="connsiteX214" fmla="*/ 693733 w 1575871"/>
              <a:gd name="connsiteY214" fmla="*/ 1334064 h 1347795"/>
              <a:gd name="connsiteX215" fmla="*/ 645072 w 1575871"/>
              <a:gd name="connsiteY215" fmla="*/ 1310348 h 1347795"/>
              <a:gd name="connsiteX216" fmla="*/ 640081 w 1575871"/>
              <a:gd name="connsiteY216" fmla="*/ 1302859 h 1347795"/>
              <a:gd name="connsiteX217" fmla="*/ 628851 w 1575871"/>
              <a:gd name="connsiteY217" fmla="*/ 1275398 h 1347795"/>
              <a:gd name="connsiteX218" fmla="*/ 620117 w 1575871"/>
              <a:gd name="connsiteY218" fmla="*/ 1276647 h 1347795"/>
              <a:gd name="connsiteX219" fmla="*/ 608888 w 1575871"/>
              <a:gd name="connsiteY219" fmla="*/ 1275398 h 1347795"/>
              <a:gd name="connsiteX220" fmla="*/ 568961 w 1575871"/>
              <a:gd name="connsiteY220" fmla="*/ 1250434 h 1347795"/>
              <a:gd name="connsiteX221" fmla="*/ 566465 w 1575871"/>
              <a:gd name="connsiteY221" fmla="*/ 1246689 h 1347795"/>
              <a:gd name="connsiteX222" fmla="*/ 552740 w 1575871"/>
              <a:gd name="connsiteY222" fmla="*/ 1215484 h 1347795"/>
              <a:gd name="connsiteX223" fmla="*/ 547749 w 1575871"/>
              <a:gd name="connsiteY223" fmla="*/ 1215484 h 1347795"/>
              <a:gd name="connsiteX224" fmla="*/ 537768 w 1575871"/>
              <a:gd name="connsiteY224" fmla="*/ 1215484 h 1347795"/>
              <a:gd name="connsiteX225" fmla="*/ 497841 w 1575871"/>
              <a:gd name="connsiteY225" fmla="*/ 1190520 h 1347795"/>
              <a:gd name="connsiteX226" fmla="*/ 494097 w 1575871"/>
              <a:gd name="connsiteY226" fmla="*/ 1186775 h 1347795"/>
              <a:gd name="connsiteX227" fmla="*/ 482868 w 1575871"/>
              <a:gd name="connsiteY227" fmla="*/ 1140591 h 1347795"/>
              <a:gd name="connsiteX228" fmla="*/ 492850 w 1575871"/>
              <a:gd name="connsiteY228" fmla="*/ 1113130 h 1347795"/>
              <a:gd name="connsiteX229" fmla="*/ 472886 w 1575871"/>
              <a:gd name="connsiteY229" fmla="*/ 1095655 h 1347795"/>
              <a:gd name="connsiteX230" fmla="*/ 469143 w 1575871"/>
              <a:gd name="connsiteY230" fmla="*/ 1090663 h 1347795"/>
              <a:gd name="connsiteX231" fmla="*/ 455418 w 1575871"/>
              <a:gd name="connsiteY231" fmla="*/ 1048223 h 1347795"/>
              <a:gd name="connsiteX232" fmla="*/ 460409 w 1575871"/>
              <a:gd name="connsiteY232" fmla="*/ 1027003 h 1347795"/>
              <a:gd name="connsiteX233" fmla="*/ 383050 w 1575871"/>
              <a:gd name="connsiteY233" fmla="*/ 950862 h 1347795"/>
              <a:gd name="connsiteX234" fmla="*/ 346866 w 1575871"/>
              <a:gd name="connsiteY234" fmla="*/ 868480 h 1347795"/>
              <a:gd name="connsiteX235" fmla="*/ 288223 w 1575871"/>
              <a:gd name="connsiteY235" fmla="*/ 892196 h 1347795"/>
              <a:gd name="connsiteX236" fmla="*/ 227085 w 1575871"/>
              <a:gd name="connsiteY236" fmla="*/ 867232 h 1347795"/>
              <a:gd name="connsiteX237" fmla="*/ 169690 w 1575871"/>
              <a:gd name="connsiteY237" fmla="*/ 809814 h 1347795"/>
              <a:gd name="connsiteX238" fmla="*/ 140992 w 1575871"/>
              <a:gd name="connsiteY238" fmla="*/ 818552 h 1347795"/>
              <a:gd name="connsiteX239" fmla="*/ 106056 w 1575871"/>
              <a:gd name="connsiteY239" fmla="*/ 804821 h 1347795"/>
              <a:gd name="connsiteX240" fmla="*/ 104809 w 1575871"/>
              <a:gd name="connsiteY240" fmla="*/ 802325 h 1347795"/>
              <a:gd name="connsiteX241" fmla="*/ 33688 w 1575871"/>
              <a:gd name="connsiteY241" fmla="*/ 713701 h 1347795"/>
              <a:gd name="connsiteX242" fmla="*/ 0 w 1575871"/>
              <a:gd name="connsiteY242" fmla="*/ 618837 h 1347795"/>
              <a:gd name="connsiteX243" fmla="*/ 0 w 1575871"/>
              <a:gd name="connsiteY243" fmla="*/ 38417 h 1347795"/>
              <a:gd name="connsiteX244" fmla="*/ 21211 w 1575871"/>
              <a:gd name="connsiteY244" fmla="*/ 3467 h 1347795"/>
              <a:gd name="connsiteX245" fmla="*/ 42735 w 1575871"/>
              <a:gd name="connsiteY245" fmla="*/ 346 h 134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575871" h="1347795">
                <a:moveTo>
                  <a:pt x="678760" y="1245441"/>
                </a:moveTo>
                <a:lnTo>
                  <a:pt x="672521" y="1250434"/>
                </a:lnTo>
                <a:cubicBezTo>
                  <a:pt x="663787" y="1256675"/>
                  <a:pt x="663787" y="1269157"/>
                  <a:pt x="671274" y="1279143"/>
                </a:cubicBezTo>
                <a:lnTo>
                  <a:pt x="676265" y="1285384"/>
                </a:lnTo>
                <a:cubicBezTo>
                  <a:pt x="682503" y="1295370"/>
                  <a:pt x="696228" y="1297866"/>
                  <a:pt x="703715" y="1291625"/>
                </a:cubicBezTo>
                <a:lnTo>
                  <a:pt x="716192" y="1282888"/>
                </a:lnTo>
                <a:lnTo>
                  <a:pt x="682503" y="1250434"/>
                </a:lnTo>
                <a:close/>
                <a:moveTo>
                  <a:pt x="613879" y="1180534"/>
                </a:moveTo>
                <a:lnTo>
                  <a:pt x="597658" y="1193016"/>
                </a:lnTo>
                <a:cubicBezTo>
                  <a:pt x="593915" y="1196761"/>
                  <a:pt x="591420" y="1201754"/>
                  <a:pt x="591420" y="1205498"/>
                </a:cubicBezTo>
                <a:cubicBezTo>
                  <a:pt x="591420" y="1211739"/>
                  <a:pt x="593915" y="1217980"/>
                  <a:pt x="597658" y="1222973"/>
                </a:cubicBezTo>
                <a:lnTo>
                  <a:pt x="601401" y="1226718"/>
                </a:lnTo>
                <a:cubicBezTo>
                  <a:pt x="603897" y="1231711"/>
                  <a:pt x="610135" y="1235455"/>
                  <a:pt x="616374" y="1236704"/>
                </a:cubicBezTo>
                <a:cubicBezTo>
                  <a:pt x="618869" y="1236704"/>
                  <a:pt x="623860" y="1237952"/>
                  <a:pt x="628851" y="1234207"/>
                </a:cubicBezTo>
                <a:lnTo>
                  <a:pt x="648815" y="1219229"/>
                </a:lnTo>
                <a:lnTo>
                  <a:pt x="651310" y="1217980"/>
                </a:lnTo>
                <a:close/>
                <a:moveTo>
                  <a:pt x="548997" y="1115627"/>
                </a:moveTo>
                <a:lnTo>
                  <a:pt x="529034" y="1131854"/>
                </a:lnTo>
                <a:cubicBezTo>
                  <a:pt x="524043" y="1134350"/>
                  <a:pt x="521547" y="1139343"/>
                  <a:pt x="520300" y="1145584"/>
                </a:cubicBezTo>
                <a:cubicBezTo>
                  <a:pt x="520300" y="1151825"/>
                  <a:pt x="522795" y="1158066"/>
                  <a:pt x="525290" y="1163059"/>
                </a:cubicBezTo>
                <a:lnTo>
                  <a:pt x="529034" y="1166804"/>
                </a:lnTo>
                <a:cubicBezTo>
                  <a:pt x="532777" y="1171797"/>
                  <a:pt x="537768" y="1175541"/>
                  <a:pt x="544006" y="1175541"/>
                </a:cubicBezTo>
                <a:cubicBezTo>
                  <a:pt x="550245" y="1176789"/>
                  <a:pt x="555236" y="1175541"/>
                  <a:pt x="560227" y="1171797"/>
                </a:cubicBezTo>
                <a:lnTo>
                  <a:pt x="586429" y="1153073"/>
                </a:lnTo>
                <a:close/>
                <a:moveTo>
                  <a:pt x="499088" y="1066946"/>
                </a:moveTo>
                <a:cubicBezTo>
                  <a:pt x="500336" y="1066946"/>
                  <a:pt x="500336" y="1068195"/>
                  <a:pt x="500336" y="1068195"/>
                </a:cubicBezTo>
                <a:lnTo>
                  <a:pt x="502831" y="1071939"/>
                </a:lnTo>
                <a:cubicBezTo>
                  <a:pt x="506575" y="1075684"/>
                  <a:pt x="509070" y="1078180"/>
                  <a:pt x="512813" y="1080677"/>
                </a:cubicBezTo>
                <a:close/>
                <a:moveTo>
                  <a:pt x="593915" y="646142"/>
                </a:moveTo>
                <a:cubicBezTo>
                  <a:pt x="581750" y="645986"/>
                  <a:pt x="569585" y="649419"/>
                  <a:pt x="558979" y="656284"/>
                </a:cubicBezTo>
                <a:lnTo>
                  <a:pt x="400518" y="814807"/>
                </a:lnTo>
                <a:cubicBezTo>
                  <a:pt x="378059" y="847261"/>
                  <a:pt x="380555" y="893445"/>
                  <a:pt x="410500" y="923402"/>
                </a:cubicBezTo>
                <a:lnTo>
                  <a:pt x="636338" y="1148080"/>
                </a:lnTo>
                <a:lnTo>
                  <a:pt x="709953" y="1222973"/>
                </a:lnTo>
                <a:lnTo>
                  <a:pt x="788559" y="1300363"/>
                </a:lnTo>
                <a:cubicBezTo>
                  <a:pt x="799789" y="1311597"/>
                  <a:pt x="817257" y="1311597"/>
                  <a:pt x="828487" y="1300363"/>
                </a:cubicBezTo>
                <a:lnTo>
                  <a:pt x="835973" y="1294121"/>
                </a:lnTo>
                <a:cubicBezTo>
                  <a:pt x="840964" y="1289129"/>
                  <a:pt x="844707" y="1281639"/>
                  <a:pt x="844707" y="1274150"/>
                </a:cubicBezTo>
                <a:cubicBezTo>
                  <a:pt x="844707" y="1266661"/>
                  <a:pt x="840964" y="1259171"/>
                  <a:pt x="835973" y="1252930"/>
                </a:cubicBezTo>
                <a:lnTo>
                  <a:pt x="682503" y="1100648"/>
                </a:lnTo>
                <a:cubicBezTo>
                  <a:pt x="675017" y="1093159"/>
                  <a:pt x="675017" y="1080677"/>
                  <a:pt x="682503" y="1073187"/>
                </a:cubicBezTo>
                <a:cubicBezTo>
                  <a:pt x="691237" y="1065698"/>
                  <a:pt x="702467" y="1065698"/>
                  <a:pt x="709953" y="1073187"/>
                </a:cubicBezTo>
                <a:lnTo>
                  <a:pt x="899607" y="1261668"/>
                </a:lnTo>
                <a:cubicBezTo>
                  <a:pt x="910836" y="1272902"/>
                  <a:pt x="930800" y="1272902"/>
                  <a:pt x="942029" y="1261668"/>
                </a:cubicBezTo>
                <a:lnTo>
                  <a:pt x="947020" y="1257923"/>
                </a:lnTo>
                <a:cubicBezTo>
                  <a:pt x="952011" y="1251682"/>
                  <a:pt x="954506" y="1244193"/>
                  <a:pt x="954506" y="1236704"/>
                </a:cubicBezTo>
                <a:cubicBezTo>
                  <a:pt x="954506" y="1227966"/>
                  <a:pt x="952011" y="1220477"/>
                  <a:pt x="947020" y="1214236"/>
                </a:cubicBezTo>
                <a:lnTo>
                  <a:pt x="757367" y="1025755"/>
                </a:lnTo>
                <a:cubicBezTo>
                  <a:pt x="749880" y="1018266"/>
                  <a:pt x="749880" y="1005784"/>
                  <a:pt x="757367" y="998295"/>
                </a:cubicBezTo>
                <a:cubicBezTo>
                  <a:pt x="764853" y="990805"/>
                  <a:pt x="777330" y="990805"/>
                  <a:pt x="786064" y="998295"/>
                </a:cubicBezTo>
                <a:lnTo>
                  <a:pt x="974470" y="1186775"/>
                </a:lnTo>
                <a:lnTo>
                  <a:pt x="1004415" y="1217980"/>
                </a:lnTo>
                <a:cubicBezTo>
                  <a:pt x="1020636" y="1232959"/>
                  <a:pt x="1043095" y="1236704"/>
                  <a:pt x="1054324" y="1224221"/>
                </a:cubicBezTo>
                <a:lnTo>
                  <a:pt x="1058067" y="1220477"/>
                </a:lnTo>
                <a:cubicBezTo>
                  <a:pt x="1069297" y="1207995"/>
                  <a:pt x="1068049" y="1186775"/>
                  <a:pt x="1053076" y="1171797"/>
                </a:cubicBezTo>
                <a:lnTo>
                  <a:pt x="832230" y="950862"/>
                </a:lnTo>
                <a:cubicBezTo>
                  <a:pt x="824743" y="943373"/>
                  <a:pt x="824743" y="930891"/>
                  <a:pt x="832230" y="923402"/>
                </a:cubicBezTo>
                <a:cubicBezTo>
                  <a:pt x="839716" y="915912"/>
                  <a:pt x="852193" y="915912"/>
                  <a:pt x="859680" y="923402"/>
                </a:cubicBezTo>
                <a:lnTo>
                  <a:pt x="1048085" y="1111882"/>
                </a:lnTo>
                <a:cubicBezTo>
                  <a:pt x="1060563" y="1124364"/>
                  <a:pt x="1080526" y="1124364"/>
                  <a:pt x="1091756" y="1111882"/>
                </a:cubicBezTo>
                <a:lnTo>
                  <a:pt x="1095499" y="1108137"/>
                </a:lnTo>
                <a:cubicBezTo>
                  <a:pt x="1101737" y="1103145"/>
                  <a:pt x="1104233" y="1095655"/>
                  <a:pt x="1104233" y="1086918"/>
                </a:cubicBezTo>
                <a:cubicBezTo>
                  <a:pt x="1104233" y="1078180"/>
                  <a:pt x="1101737" y="1070691"/>
                  <a:pt x="1095499" y="1065698"/>
                </a:cubicBezTo>
                <a:lnTo>
                  <a:pt x="981956" y="950862"/>
                </a:lnTo>
                <a:lnTo>
                  <a:pt x="960745" y="930891"/>
                </a:lnTo>
                <a:lnTo>
                  <a:pt x="948268" y="917161"/>
                </a:lnTo>
                <a:cubicBezTo>
                  <a:pt x="882139" y="919657"/>
                  <a:pt x="816009" y="894693"/>
                  <a:pt x="767348" y="842268"/>
                </a:cubicBezTo>
                <a:cubicBezTo>
                  <a:pt x="767348" y="841019"/>
                  <a:pt x="764853" y="839771"/>
                  <a:pt x="763605" y="842268"/>
                </a:cubicBezTo>
                <a:cubicBezTo>
                  <a:pt x="748632" y="852253"/>
                  <a:pt x="722430" y="874721"/>
                  <a:pt x="711201" y="903430"/>
                </a:cubicBezTo>
                <a:cubicBezTo>
                  <a:pt x="698724" y="938380"/>
                  <a:pt x="666283" y="959600"/>
                  <a:pt x="631347" y="959600"/>
                </a:cubicBezTo>
                <a:cubicBezTo>
                  <a:pt x="622613" y="959600"/>
                  <a:pt x="612631" y="958352"/>
                  <a:pt x="603897" y="954607"/>
                </a:cubicBezTo>
                <a:cubicBezTo>
                  <a:pt x="588924" y="949614"/>
                  <a:pt x="575199" y="939628"/>
                  <a:pt x="565217" y="925898"/>
                </a:cubicBezTo>
                <a:cubicBezTo>
                  <a:pt x="547749" y="903430"/>
                  <a:pt x="542759" y="873473"/>
                  <a:pt x="551493" y="847261"/>
                </a:cubicBezTo>
                <a:cubicBezTo>
                  <a:pt x="571456" y="791091"/>
                  <a:pt x="623860" y="729928"/>
                  <a:pt x="668778" y="687489"/>
                </a:cubicBezTo>
                <a:lnTo>
                  <a:pt x="628851" y="657532"/>
                </a:lnTo>
                <a:cubicBezTo>
                  <a:pt x="618246" y="650043"/>
                  <a:pt x="606080" y="646298"/>
                  <a:pt x="593915" y="646142"/>
                </a:cubicBezTo>
                <a:close/>
                <a:moveTo>
                  <a:pt x="903818" y="618213"/>
                </a:moveTo>
                <a:cubicBezTo>
                  <a:pt x="854689" y="611660"/>
                  <a:pt x="802909" y="623830"/>
                  <a:pt x="759862" y="656284"/>
                </a:cubicBezTo>
                <a:cubicBezTo>
                  <a:pt x="759862" y="657532"/>
                  <a:pt x="758614" y="657532"/>
                  <a:pt x="758614" y="657532"/>
                </a:cubicBezTo>
                <a:cubicBezTo>
                  <a:pt x="758614" y="657532"/>
                  <a:pt x="757367" y="658780"/>
                  <a:pt x="756119" y="658780"/>
                </a:cubicBezTo>
                <a:cubicBezTo>
                  <a:pt x="733660" y="678751"/>
                  <a:pt x="617622" y="776112"/>
                  <a:pt x="588924" y="859743"/>
                </a:cubicBezTo>
                <a:cubicBezTo>
                  <a:pt x="583933" y="874721"/>
                  <a:pt x="586429" y="890948"/>
                  <a:pt x="596411" y="903430"/>
                </a:cubicBezTo>
                <a:cubicBezTo>
                  <a:pt x="601401" y="909671"/>
                  <a:pt x="608888" y="914664"/>
                  <a:pt x="616374" y="918409"/>
                </a:cubicBezTo>
                <a:cubicBezTo>
                  <a:pt x="640081" y="925898"/>
                  <a:pt x="666283" y="913416"/>
                  <a:pt x="675017" y="889700"/>
                </a:cubicBezTo>
                <a:cubicBezTo>
                  <a:pt x="688742" y="852253"/>
                  <a:pt x="718687" y="826041"/>
                  <a:pt x="741146" y="809814"/>
                </a:cubicBezTo>
                <a:cubicBezTo>
                  <a:pt x="758614" y="797332"/>
                  <a:pt x="782321" y="799828"/>
                  <a:pt x="797294" y="816055"/>
                </a:cubicBezTo>
                <a:cubicBezTo>
                  <a:pt x="864670" y="889700"/>
                  <a:pt x="978213" y="898437"/>
                  <a:pt x="1056819" y="838523"/>
                </a:cubicBezTo>
                <a:cubicBezTo>
                  <a:pt x="1065553" y="832282"/>
                  <a:pt x="1078031" y="833530"/>
                  <a:pt x="1084269" y="842268"/>
                </a:cubicBezTo>
                <a:cubicBezTo>
                  <a:pt x="1090508" y="851005"/>
                  <a:pt x="1089260" y="863487"/>
                  <a:pt x="1080526" y="869728"/>
                </a:cubicBezTo>
                <a:cubicBezTo>
                  <a:pt x="1054324" y="889700"/>
                  <a:pt x="1025626" y="903430"/>
                  <a:pt x="995681" y="910919"/>
                </a:cubicBezTo>
                <a:lnTo>
                  <a:pt x="1085517" y="999543"/>
                </a:lnTo>
                <a:lnTo>
                  <a:pt x="1174105" y="932139"/>
                </a:lnTo>
                <a:cubicBezTo>
                  <a:pt x="1180344" y="925898"/>
                  <a:pt x="1185335" y="918409"/>
                  <a:pt x="1186582" y="910919"/>
                </a:cubicBezTo>
                <a:cubicBezTo>
                  <a:pt x="1187830" y="900934"/>
                  <a:pt x="1185335" y="893445"/>
                  <a:pt x="1180344" y="885955"/>
                </a:cubicBezTo>
                <a:lnTo>
                  <a:pt x="1043095" y="707460"/>
                </a:lnTo>
                <a:cubicBezTo>
                  <a:pt x="1041847" y="706212"/>
                  <a:pt x="1040599" y="703716"/>
                  <a:pt x="1039351" y="702468"/>
                </a:cubicBezTo>
                <a:cubicBezTo>
                  <a:pt x="1036856" y="698723"/>
                  <a:pt x="1034361" y="696227"/>
                  <a:pt x="1033113" y="693730"/>
                </a:cubicBezTo>
                <a:cubicBezTo>
                  <a:pt x="1033113" y="693730"/>
                  <a:pt x="1033113" y="693730"/>
                  <a:pt x="1031865" y="692482"/>
                </a:cubicBezTo>
                <a:cubicBezTo>
                  <a:pt x="999425" y="650043"/>
                  <a:pt x="952947" y="624766"/>
                  <a:pt x="903818" y="618213"/>
                </a:cubicBezTo>
                <a:close/>
                <a:moveTo>
                  <a:pt x="1149997" y="608946"/>
                </a:moveTo>
                <a:cubicBezTo>
                  <a:pt x="1152573" y="609105"/>
                  <a:pt x="1155148" y="610380"/>
                  <a:pt x="1157080" y="612291"/>
                </a:cubicBezTo>
                <a:lnTo>
                  <a:pt x="1198293" y="661987"/>
                </a:lnTo>
                <a:cubicBezTo>
                  <a:pt x="1202157" y="667084"/>
                  <a:pt x="1202157" y="673455"/>
                  <a:pt x="1197005" y="677278"/>
                </a:cubicBezTo>
                <a:lnTo>
                  <a:pt x="1180263" y="691294"/>
                </a:lnTo>
                <a:cubicBezTo>
                  <a:pt x="1175111" y="693843"/>
                  <a:pt x="1168672" y="693843"/>
                  <a:pt x="1164808" y="688746"/>
                </a:cubicBezTo>
                <a:lnTo>
                  <a:pt x="1123595" y="639050"/>
                </a:lnTo>
                <a:cubicBezTo>
                  <a:pt x="1121019" y="635227"/>
                  <a:pt x="1121019" y="628856"/>
                  <a:pt x="1124883" y="625033"/>
                </a:cubicBezTo>
                <a:lnTo>
                  <a:pt x="1142913" y="612291"/>
                </a:lnTo>
                <a:cubicBezTo>
                  <a:pt x="1144845" y="609743"/>
                  <a:pt x="1147421" y="608787"/>
                  <a:pt x="1149997" y="608946"/>
                </a:cubicBezTo>
                <a:close/>
                <a:moveTo>
                  <a:pt x="487594" y="555989"/>
                </a:moveTo>
                <a:cubicBezTo>
                  <a:pt x="491285" y="552242"/>
                  <a:pt x="497436" y="552242"/>
                  <a:pt x="501127" y="555989"/>
                </a:cubicBezTo>
                <a:lnTo>
                  <a:pt x="517120" y="570975"/>
                </a:lnTo>
                <a:cubicBezTo>
                  <a:pt x="520811" y="574722"/>
                  <a:pt x="520811" y="580966"/>
                  <a:pt x="517120" y="584713"/>
                </a:cubicBezTo>
                <a:lnTo>
                  <a:pt x="472831" y="629672"/>
                </a:lnTo>
                <a:cubicBezTo>
                  <a:pt x="467910" y="633419"/>
                  <a:pt x="461759" y="633419"/>
                  <a:pt x="459299" y="629672"/>
                </a:cubicBezTo>
                <a:lnTo>
                  <a:pt x="443306" y="614686"/>
                </a:lnTo>
                <a:cubicBezTo>
                  <a:pt x="439615" y="610939"/>
                  <a:pt x="439615" y="604695"/>
                  <a:pt x="443306" y="600948"/>
                </a:cubicBezTo>
                <a:close/>
                <a:moveTo>
                  <a:pt x="1090490" y="543693"/>
                </a:moveTo>
                <a:cubicBezTo>
                  <a:pt x="1094154" y="541251"/>
                  <a:pt x="1097817" y="542472"/>
                  <a:pt x="1100259" y="546136"/>
                </a:cubicBezTo>
                <a:lnTo>
                  <a:pt x="1117356" y="565674"/>
                </a:lnTo>
                <a:cubicBezTo>
                  <a:pt x="1119798" y="568116"/>
                  <a:pt x="1119798" y="573001"/>
                  <a:pt x="1117356" y="575443"/>
                </a:cubicBezTo>
                <a:lnTo>
                  <a:pt x="1095375" y="592540"/>
                </a:lnTo>
                <a:cubicBezTo>
                  <a:pt x="1092932" y="594982"/>
                  <a:pt x="1088048" y="594982"/>
                  <a:pt x="1085605" y="591318"/>
                </a:cubicBezTo>
                <a:lnTo>
                  <a:pt x="1069730" y="570559"/>
                </a:lnTo>
                <a:cubicBezTo>
                  <a:pt x="1066067" y="568116"/>
                  <a:pt x="1066067" y="563232"/>
                  <a:pt x="1069730" y="560789"/>
                </a:cubicBezTo>
                <a:close/>
                <a:moveTo>
                  <a:pt x="492850" y="486526"/>
                </a:moveTo>
                <a:lnTo>
                  <a:pt x="198388" y="782353"/>
                </a:lnTo>
                <a:lnTo>
                  <a:pt x="254535" y="839771"/>
                </a:lnTo>
                <a:cubicBezTo>
                  <a:pt x="273251" y="858494"/>
                  <a:pt x="301948" y="858494"/>
                  <a:pt x="320664" y="839771"/>
                </a:cubicBezTo>
                <a:lnTo>
                  <a:pt x="371821" y="788594"/>
                </a:lnTo>
                <a:cubicBezTo>
                  <a:pt x="374316" y="783602"/>
                  <a:pt x="379307" y="779857"/>
                  <a:pt x="383050" y="774864"/>
                </a:cubicBezTo>
                <a:lnTo>
                  <a:pt x="522795" y="636312"/>
                </a:lnTo>
                <a:cubicBezTo>
                  <a:pt x="525290" y="632567"/>
                  <a:pt x="530281" y="630071"/>
                  <a:pt x="534025" y="625078"/>
                </a:cubicBezTo>
                <a:lnTo>
                  <a:pt x="575199" y="585135"/>
                </a:lnTo>
                <a:cubicBezTo>
                  <a:pt x="580190" y="580143"/>
                  <a:pt x="580190" y="573901"/>
                  <a:pt x="575199" y="570157"/>
                </a:cubicBezTo>
                <a:close/>
                <a:moveTo>
                  <a:pt x="1105481" y="482782"/>
                </a:moveTo>
                <a:lnTo>
                  <a:pt x="1015645" y="557675"/>
                </a:lnTo>
                <a:cubicBezTo>
                  <a:pt x="1013149" y="558923"/>
                  <a:pt x="1011901" y="561419"/>
                  <a:pt x="1011901" y="565164"/>
                </a:cubicBezTo>
                <a:cubicBezTo>
                  <a:pt x="1010654" y="567660"/>
                  <a:pt x="1011901" y="570157"/>
                  <a:pt x="1014397" y="572653"/>
                </a:cubicBezTo>
                <a:lnTo>
                  <a:pt x="1243978" y="849757"/>
                </a:lnTo>
                <a:cubicBezTo>
                  <a:pt x="1251464" y="859743"/>
                  <a:pt x="1262693" y="865984"/>
                  <a:pt x="1275171" y="867232"/>
                </a:cubicBezTo>
                <a:cubicBezTo>
                  <a:pt x="1288895" y="868480"/>
                  <a:pt x="1300125" y="864735"/>
                  <a:pt x="1310107" y="857246"/>
                </a:cubicBezTo>
                <a:lnTo>
                  <a:pt x="1371245" y="806069"/>
                </a:lnTo>
                <a:close/>
                <a:moveTo>
                  <a:pt x="1535944" y="43410"/>
                </a:moveTo>
                <a:lnTo>
                  <a:pt x="1117958" y="419123"/>
                </a:lnTo>
                <a:cubicBezTo>
                  <a:pt x="1112967" y="422867"/>
                  <a:pt x="1111719" y="430357"/>
                  <a:pt x="1115462" y="435349"/>
                </a:cubicBezTo>
                <a:lnTo>
                  <a:pt x="1268932" y="620085"/>
                </a:lnTo>
                <a:lnTo>
                  <a:pt x="1421154" y="804821"/>
                </a:lnTo>
                <a:cubicBezTo>
                  <a:pt x="1423649" y="807318"/>
                  <a:pt x="1426145" y="808566"/>
                  <a:pt x="1428640" y="808566"/>
                </a:cubicBezTo>
                <a:cubicBezTo>
                  <a:pt x="1431136" y="808566"/>
                  <a:pt x="1433631" y="808566"/>
                  <a:pt x="1434879" y="807318"/>
                </a:cubicBezTo>
                <a:lnTo>
                  <a:pt x="1504751" y="726184"/>
                </a:lnTo>
                <a:cubicBezTo>
                  <a:pt x="1522219" y="707460"/>
                  <a:pt x="1533449" y="683744"/>
                  <a:pt x="1535944" y="658780"/>
                </a:cubicBezTo>
                <a:close/>
                <a:moveTo>
                  <a:pt x="38679" y="38417"/>
                </a:moveTo>
                <a:lnTo>
                  <a:pt x="38679" y="618837"/>
                </a:lnTo>
                <a:cubicBezTo>
                  <a:pt x="38679" y="643801"/>
                  <a:pt x="46166" y="668766"/>
                  <a:pt x="62386" y="688737"/>
                </a:cubicBezTo>
                <a:lnTo>
                  <a:pt x="133506" y="777360"/>
                </a:lnTo>
                <a:cubicBezTo>
                  <a:pt x="138497" y="781105"/>
                  <a:pt x="144736" y="781105"/>
                  <a:pt x="148479" y="777360"/>
                </a:cubicBezTo>
                <a:lnTo>
                  <a:pt x="487859" y="437846"/>
                </a:lnTo>
                <a:cubicBezTo>
                  <a:pt x="489107" y="435349"/>
                  <a:pt x="490354" y="432853"/>
                  <a:pt x="490354" y="429108"/>
                </a:cubicBezTo>
                <a:cubicBezTo>
                  <a:pt x="490354" y="427860"/>
                  <a:pt x="490354" y="425364"/>
                  <a:pt x="487859" y="422867"/>
                </a:cubicBezTo>
                <a:close/>
                <a:moveTo>
                  <a:pt x="42735" y="346"/>
                </a:moveTo>
                <a:cubicBezTo>
                  <a:pt x="49909" y="1283"/>
                  <a:pt x="56772" y="4091"/>
                  <a:pt x="62386" y="8460"/>
                </a:cubicBezTo>
                <a:lnTo>
                  <a:pt x="515309" y="395407"/>
                </a:lnTo>
                <a:cubicBezTo>
                  <a:pt x="524043" y="404144"/>
                  <a:pt x="530281" y="416626"/>
                  <a:pt x="530281" y="429108"/>
                </a:cubicBezTo>
                <a:cubicBezTo>
                  <a:pt x="530281" y="440342"/>
                  <a:pt x="525290" y="450328"/>
                  <a:pt x="520300" y="459066"/>
                </a:cubicBezTo>
                <a:lnTo>
                  <a:pt x="602649" y="541448"/>
                </a:lnTo>
                <a:cubicBezTo>
                  <a:pt x="621365" y="560171"/>
                  <a:pt x="622613" y="588880"/>
                  <a:pt x="606392" y="608851"/>
                </a:cubicBezTo>
                <a:cubicBezTo>
                  <a:pt x="622613" y="610100"/>
                  <a:pt x="637585" y="616341"/>
                  <a:pt x="651310" y="626326"/>
                </a:cubicBezTo>
                <a:lnTo>
                  <a:pt x="696228" y="658780"/>
                </a:lnTo>
                <a:cubicBezTo>
                  <a:pt x="712449" y="645050"/>
                  <a:pt x="726173" y="633816"/>
                  <a:pt x="732412" y="628823"/>
                </a:cubicBezTo>
                <a:cubicBezTo>
                  <a:pt x="732412" y="627575"/>
                  <a:pt x="733660" y="627575"/>
                  <a:pt x="734907" y="627575"/>
                </a:cubicBezTo>
                <a:cubicBezTo>
                  <a:pt x="736155" y="626326"/>
                  <a:pt x="736155" y="625078"/>
                  <a:pt x="736155" y="625078"/>
                </a:cubicBezTo>
                <a:cubicBezTo>
                  <a:pt x="812266" y="566412"/>
                  <a:pt x="914579" y="562667"/>
                  <a:pt x="993186" y="607603"/>
                </a:cubicBezTo>
                <a:lnTo>
                  <a:pt x="983204" y="597617"/>
                </a:lnTo>
                <a:cubicBezTo>
                  <a:pt x="975718" y="586384"/>
                  <a:pt x="971974" y="573901"/>
                  <a:pt x="973222" y="560171"/>
                </a:cubicBezTo>
                <a:cubicBezTo>
                  <a:pt x="974470" y="547689"/>
                  <a:pt x="980709" y="536455"/>
                  <a:pt x="990690" y="527717"/>
                </a:cubicBezTo>
                <a:lnTo>
                  <a:pt x="1081774" y="452825"/>
                </a:lnTo>
                <a:cubicBezTo>
                  <a:pt x="1069297" y="431605"/>
                  <a:pt x="1074287" y="405392"/>
                  <a:pt x="1091756" y="390414"/>
                </a:cubicBezTo>
                <a:lnTo>
                  <a:pt x="1513485" y="10956"/>
                </a:lnTo>
                <a:cubicBezTo>
                  <a:pt x="1527210" y="2219"/>
                  <a:pt x="1543431" y="971"/>
                  <a:pt x="1555908" y="8460"/>
                </a:cubicBezTo>
                <a:cubicBezTo>
                  <a:pt x="1569633" y="15949"/>
                  <a:pt x="1575871" y="29680"/>
                  <a:pt x="1575871" y="44658"/>
                </a:cubicBezTo>
                <a:lnTo>
                  <a:pt x="1575871" y="661276"/>
                </a:lnTo>
                <a:cubicBezTo>
                  <a:pt x="1570880" y="696227"/>
                  <a:pt x="1557155" y="728680"/>
                  <a:pt x="1532201" y="753644"/>
                </a:cubicBezTo>
                <a:lnTo>
                  <a:pt x="1461081" y="836027"/>
                </a:lnTo>
                <a:cubicBezTo>
                  <a:pt x="1452347" y="844764"/>
                  <a:pt x="1441117" y="847261"/>
                  <a:pt x="1429888" y="847261"/>
                </a:cubicBezTo>
                <a:cubicBezTo>
                  <a:pt x="1427393" y="847261"/>
                  <a:pt x="1426145" y="847261"/>
                  <a:pt x="1424897" y="847261"/>
                </a:cubicBezTo>
                <a:cubicBezTo>
                  <a:pt x="1413668" y="846012"/>
                  <a:pt x="1404933" y="842268"/>
                  <a:pt x="1397447" y="836027"/>
                </a:cubicBezTo>
                <a:lnTo>
                  <a:pt x="1335061" y="887203"/>
                </a:lnTo>
                <a:cubicBezTo>
                  <a:pt x="1318841" y="899686"/>
                  <a:pt x="1300125" y="907175"/>
                  <a:pt x="1280161" y="907175"/>
                </a:cubicBezTo>
                <a:cubicBezTo>
                  <a:pt x="1277666" y="907175"/>
                  <a:pt x="1275171" y="907175"/>
                  <a:pt x="1271427" y="905927"/>
                </a:cubicBezTo>
                <a:cubicBezTo>
                  <a:pt x="1252712" y="904678"/>
                  <a:pt x="1235243" y="897189"/>
                  <a:pt x="1221519" y="883459"/>
                </a:cubicBezTo>
                <a:cubicBezTo>
                  <a:pt x="1225262" y="894693"/>
                  <a:pt x="1226509" y="904678"/>
                  <a:pt x="1225262" y="915912"/>
                </a:cubicBezTo>
                <a:cubicBezTo>
                  <a:pt x="1222766" y="934636"/>
                  <a:pt x="1212785" y="952111"/>
                  <a:pt x="1197812" y="963345"/>
                </a:cubicBezTo>
                <a:lnTo>
                  <a:pt x="1112967" y="1028252"/>
                </a:lnTo>
                <a:lnTo>
                  <a:pt x="1122949" y="1038237"/>
                </a:lnTo>
                <a:cubicBezTo>
                  <a:pt x="1150399" y="1064450"/>
                  <a:pt x="1150399" y="1109386"/>
                  <a:pt x="1122949" y="1135598"/>
                </a:cubicBezTo>
                <a:lnTo>
                  <a:pt x="1119205" y="1140591"/>
                </a:lnTo>
                <a:cubicBezTo>
                  <a:pt x="1110471" y="1148080"/>
                  <a:pt x="1100490" y="1154321"/>
                  <a:pt x="1090508" y="1156818"/>
                </a:cubicBezTo>
                <a:cubicBezTo>
                  <a:pt x="1097994" y="1168052"/>
                  <a:pt x="1102985" y="1181782"/>
                  <a:pt x="1104233" y="1195513"/>
                </a:cubicBezTo>
                <a:cubicBezTo>
                  <a:pt x="1105481" y="1215484"/>
                  <a:pt x="1099242" y="1234207"/>
                  <a:pt x="1085517" y="1247938"/>
                </a:cubicBezTo>
                <a:lnTo>
                  <a:pt x="1081774" y="1251682"/>
                </a:lnTo>
                <a:cubicBezTo>
                  <a:pt x="1069297" y="1264164"/>
                  <a:pt x="1053076" y="1270405"/>
                  <a:pt x="1034361" y="1270405"/>
                </a:cubicBezTo>
                <a:cubicBezTo>
                  <a:pt x="1033113" y="1270405"/>
                  <a:pt x="1030617" y="1270405"/>
                  <a:pt x="1029370" y="1270405"/>
                </a:cubicBezTo>
                <a:cubicBezTo>
                  <a:pt x="1015645" y="1269157"/>
                  <a:pt x="1001920" y="1264164"/>
                  <a:pt x="990690" y="1256675"/>
                </a:cubicBezTo>
                <a:cubicBezTo>
                  <a:pt x="988195" y="1266661"/>
                  <a:pt x="981956" y="1276647"/>
                  <a:pt x="974470" y="1285384"/>
                </a:cubicBezTo>
                <a:lnTo>
                  <a:pt x="969479" y="1289129"/>
                </a:lnTo>
                <a:cubicBezTo>
                  <a:pt x="955754" y="1302859"/>
                  <a:pt x="938286" y="1310348"/>
                  <a:pt x="920818" y="1310348"/>
                </a:cubicBezTo>
                <a:cubicBezTo>
                  <a:pt x="905845" y="1310348"/>
                  <a:pt x="890873" y="1304107"/>
                  <a:pt x="879643" y="1295370"/>
                </a:cubicBezTo>
                <a:cubicBezTo>
                  <a:pt x="875900" y="1305355"/>
                  <a:pt x="870909" y="1312845"/>
                  <a:pt x="863423" y="1321582"/>
                </a:cubicBezTo>
                <a:lnTo>
                  <a:pt x="855936" y="1327823"/>
                </a:lnTo>
                <a:cubicBezTo>
                  <a:pt x="843459" y="1341554"/>
                  <a:pt x="825991" y="1347795"/>
                  <a:pt x="808523" y="1347795"/>
                </a:cubicBezTo>
                <a:cubicBezTo>
                  <a:pt x="791055" y="1347795"/>
                  <a:pt x="773587" y="1341554"/>
                  <a:pt x="761110" y="1327823"/>
                </a:cubicBezTo>
                <a:lnTo>
                  <a:pt x="743642" y="1310348"/>
                </a:lnTo>
                <a:lnTo>
                  <a:pt x="727421" y="1322831"/>
                </a:lnTo>
                <a:cubicBezTo>
                  <a:pt x="717439" y="1330320"/>
                  <a:pt x="706210" y="1334064"/>
                  <a:pt x="693733" y="1334064"/>
                </a:cubicBezTo>
                <a:cubicBezTo>
                  <a:pt x="676265" y="1334064"/>
                  <a:pt x="657549" y="1325327"/>
                  <a:pt x="645072" y="1310348"/>
                </a:cubicBezTo>
                <a:lnTo>
                  <a:pt x="640081" y="1302859"/>
                </a:lnTo>
                <a:cubicBezTo>
                  <a:pt x="633842" y="1294121"/>
                  <a:pt x="630099" y="1285384"/>
                  <a:pt x="628851" y="1275398"/>
                </a:cubicBezTo>
                <a:cubicBezTo>
                  <a:pt x="626356" y="1276647"/>
                  <a:pt x="622613" y="1276647"/>
                  <a:pt x="620117" y="1276647"/>
                </a:cubicBezTo>
                <a:cubicBezTo>
                  <a:pt x="616374" y="1276647"/>
                  <a:pt x="612631" y="1276647"/>
                  <a:pt x="608888" y="1275398"/>
                </a:cubicBezTo>
                <a:cubicBezTo>
                  <a:pt x="593915" y="1272902"/>
                  <a:pt x="578942" y="1262916"/>
                  <a:pt x="568961" y="1250434"/>
                </a:cubicBezTo>
                <a:lnTo>
                  <a:pt x="566465" y="1246689"/>
                </a:lnTo>
                <a:cubicBezTo>
                  <a:pt x="558979" y="1236704"/>
                  <a:pt x="555236" y="1226718"/>
                  <a:pt x="552740" y="1215484"/>
                </a:cubicBezTo>
                <a:cubicBezTo>
                  <a:pt x="551493" y="1215484"/>
                  <a:pt x="550245" y="1215484"/>
                  <a:pt x="547749" y="1215484"/>
                </a:cubicBezTo>
                <a:cubicBezTo>
                  <a:pt x="545254" y="1215484"/>
                  <a:pt x="541511" y="1215484"/>
                  <a:pt x="537768" y="1215484"/>
                </a:cubicBezTo>
                <a:cubicBezTo>
                  <a:pt x="522795" y="1211739"/>
                  <a:pt x="507822" y="1204250"/>
                  <a:pt x="497841" y="1190520"/>
                </a:cubicBezTo>
                <a:lnTo>
                  <a:pt x="494097" y="1186775"/>
                </a:lnTo>
                <a:cubicBezTo>
                  <a:pt x="485363" y="1174293"/>
                  <a:pt x="480372" y="1156818"/>
                  <a:pt x="482868" y="1140591"/>
                </a:cubicBezTo>
                <a:cubicBezTo>
                  <a:pt x="482868" y="1131854"/>
                  <a:pt x="486611" y="1120620"/>
                  <a:pt x="492850" y="1113130"/>
                </a:cubicBezTo>
                <a:cubicBezTo>
                  <a:pt x="485363" y="1109386"/>
                  <a:pt x="477877" y="1103145"/>
                  <a:pt x="472886" y="1095655"/>
                </a:cubicBezTo>
                <a:lnTo>
                  <a:pt x="469143" y="1090663"/>
                </a:lnTo>
                <a:cubicBezTo>
                  <a:pt x="459161" y="1079429"/>
                  <a:pt x="455418" y="1064450"/>
                  <a:pt x="455418" y="1048223"/>
                </a:cubicBezTo>
                <a:cubicBezTo>
                  <a:pt x="455418" y="1040734"/>
                  <a:pt x="457913" y="1034493"/>
                  <a:pt x="460409" y="1027003"/>
                </a:cubicBezTo>
                <a:lnTo>
                  <a:pt x="383050" y="950862"/>
                </a:lnTo>
                <a:cubicBezTo>
                  <a:pt x="360591" y="927146"/>
                  <a:pt x="348114" y="898437"/>
                  <a:pt x="346866" y="868480"/>
                </a:cubicBezTo>
                <a:cubicBezTo>
                  <a:pt x="331894" y="883459"/>
                  <a:pt x="309435" y="892196"/>
                  <a:pt x="288223" y="892196"/>
                </a:cubicBezTo>
                <a:cubicBezTo>
                  <a:pt x="264517" y="892196"/>
                  <a:pt x="243306" y="883459"/>
                  <a:pt x="227085" y="867232"/>
                </a:cubicBezTo>
                <a:lnTo>
                  <a:pt x="169690" y="809814"/>
                </a:lnTo>
                <a:cubicBezTo>
                  <a:pt x="160956" y="816055"/>
                  <a:pt x="150974" y="818552"/>
                  <a:pt x="140992" y="818552"/>
                </a:cubicBezTo>
                <a:cubicBezTo>
                  <a:pt x="128515" y="818552"/>
                  <a:pt x="116038" y="814807"/>
                  <a:pt x="106056" y="804821"/>
                </a:cubicBezTo>
                <a:lnTo>
                  <a:pt x="104809" y="802325"/>
                </a:lnTo>
                <a:lnTo>
                  <a:pt x="33688" y="713701"/>
                </a:lnTo>
                <a:cubicBezTo>
                  <a:pt x="11229" y="687489"/>
                  <a:pt x="0" y="653787"/>
                  <a:pt x="0" y="618837"/>
                </a:cubicBezTo>
                <a:lnTo>
                  <a:pt x="0" y="38417"/>
                </a:lnTo>
                <a:cubicBezTo>
                  <a:pt x="0" y="22190"/>
                  <a:pt x="7486" y="8460"/>
                  <a:pt x="21211" y="3467"/>
                </a:cubicBezTo>
                <a:cubicBezTo>
                  <a:pt x="28074" y="347"/>
                  <a:pt x="35560" y="-590"/>
                  <a:pt x="42735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3A946C54-5F5F-BD4A-86A1-AB29ADE7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0937" y="4297240"/>
            <a:ext cx="1353995" cy="1328589"/>
          </a:xfrm>
          <a:custGeom>
            <a:avLst/>
            <a:gdLst>
              <a:gd name="connsiteX0" fmla="*/ 580531 w 1353995"/>
              <a:gd name="connsiteY0" fmla="*/ 1082555 h 1328589"/>
              <a:gd name="connsiteX1" fmla="*/ 666875 w 1353995"/>
              <a:gd name="connsiteY1" fmla="*/ 1082555 h 1328589"/>
              <a:gd name="connsiteX2" fmla="*/ 685646 w 1353995"/>
              <a:gd name="connsiteY2" fmla="*/ 1100586 h 1328589"/>
              <a:gd name="connsiteX3" fmla="*/ 666875 w 1353995"/>
              <a:gd name="connsiteY3" fmla="*/ 1119818 h 1328589"/>
              <a:gd name="connsiteX4" fmla="*/ 580531 w 1353995"/>
              <a:gd name="connsiteY4" fmla="*/ 1119818 h 1328589"/>
              <a:gd name="connsiteX5" fmla="*/ 560509 w 1353995"/>
              <a:gd name="connsiteY5" fmla="*/ 1100586 h 1328589"/>
              <a:gd name="connsiteX6" fmla="*/ 580531 w 1353995"/>
              <a:gd name="connsiteY6" fmla="*/ 1082555 h 1328589"/>
              <a:gd name="connsiteX7" fmla="*/ 161437 w 1353995"/>
              <a:gd name="connsiteY7" fmla="*/ 1082555 h 1328589"/>
              <a:gd name="connsiteX8" fmla="*/ 446053 w 1353995"/>
              <a:gd name="connsiteY8" fmla="*/ 1082555 h 1328589"/>
              <a:gd name="connsiteX9" fmla="*/ 465853 w 1353995"/>
              <a:gd name="connsiteY9" fmla="*/ 1100586 h 1328589"/>
              <a:gd name="connsiteX10" fmla="*/ 446053 w 1353995"/>
              <a:gd name="connsiteY10" fmla="*/ 1119818 h 1328589"/>
              <a:gd name="connsiteX11" fmla="*/ 161437 w 1353995"/>
              <a:gd name="connsiteY11" fmla="*/ 1119818 h 1328589"/>
              <a:gd name="connsiteX12" fmla="*/ 142875 w 1353995"/>
              <a:gd name="connsiteY12" fmla="*/ 1100586 h 1328589"/>
              <a:gd name="connsiteX13" fmla="*/ 161437 w 1353995"/>
              <a:gd name="connsiteY13" fmla="*/ 1082555 h 1328589"/>
              <a:gd name="connsiteX14" fmla="*/ 161625 w 1353995"/>
              <a:gd name="connsiteY14" fmla="*/ 956164 h 1328589"/>
              <a:gd name="connsiteX15" fmla="*/ 412869 w 1353995"/>
              <a:gd name="connsiteY15" fmla="*/ 956164 h 1328589"/>
              <a:gd name="connsiteX16" fmla="*/ 432868 w 1353995"/>
              <a:gd name="connsiteY16" fmla="*/ 974815 h 1328589"/>
              <a:gd name="connsiteX17" fmla="*/ 412869 w 1353995"/>
              <a:gd name="connsiteY17" fmla="*/ 993467 h 1328589"/>
              <a:gd name="connsiteX18" fmla="*/ 161625 w 1353995"/>
              <a:gd name="connsiteY18" fmla="*/ 993467 h 1328589"/>
              <a:gd name="connsiteX19" fmla="*/ 142875 w 1353995"/>
              <a:gd name="connsiteY19" fmla="*/ 974815 h 1328589"/>
              <a:gd name="connsiteX20" fmla="*/ 161625 w 1353995"/>
              <a:gd name="connsiteY20" fmla="*/ 956164 h 1328589"/>
              <a:gd name="connsiteX21" fmla="*/ 186995 w 1353995"/>
              <a:gd name="connsiteY21" fmla="*/ 831622 h 1328589"/>
              <a:gd name="connsiteX22" fmla="*/ 200534 w 1353995"/>
              <a:gd name="connsiteY22" fmla="*/ 837158 h 1328589"/>
              <a:gd name="connsiteX23" fmla="*/ 209454 w 1353995"/>
              <a:gd name="connsiteY23" fmla="*/ 843309 h 1328589"/>
              <a:gd name="connsiteX24" fmla="*/ 215825 w 1353995"/>
              <a:gd name="connsiteY24" fmla="*/ 837158 h 1328589"/>
              <a:gd name="connsiteX25" fmla="*/ 229842 w 1353995"/>
              <a:gd name="connsiteY25" fmla="*/ 831622 h 1328589"/>
              <a:gd name="connsiteX26" fmla="*/ 243858 w 1353995"/>
              <a:gd name="connsiteY26" fmla="*/ 837158 h 1328589"/>
              <a:gd name="connsiteX27" fmla="*/ 243858 w 1353995"/>
              <a:gd name="connsiteY27" fmla="*/ 864223 h 1328589"/>
              <a:gd name="connsiteX28" fmla="*/ 237487 w 1353995"/>
              <a:gd name="connsiteY28" fmla="*/ 871604 h 1328589"/>
              <a:gd name="connsiteX29" fmla="*/ 243858 w 1353995"/>
              <a:gd name="connsiteY29" fmla="*/ 878986 h 1328589"/>
              <a:gd name="connsiteX30" fmla="*/ 243858 w 1353995"/>
              <a:gd name="connsiteY30" fmla="*/ 906051 h 1328589"/>
              <a:gd name="connsiteX31" fmla="*/ 229842 w 1353995"/>
              <a:gd name="connsiteY31" fmla="*/ 910972 h 1328589"/>
              <a:gd name="connsiteX32" fmla="*/ 215825 w 1353995"/>
              <a:gd name="connsiteY32" fmla="*/ 906051 h 1328589"/>
              <a:gd name="connsiteX33" fmla="*/ 209454 w 1353995"/>
              <a:gd name="connsiteY33" fmla="*/ 897439 h 1328589"/>
              <a:gd name="connsiteX34" fmla="*/ 200534 w 1353995"/>
              <a:gd name="connsiteY34" fmla="*/ 906051 h 1328589"/>
              <a:gd name="connsiteX35" fmla="*/ 186517 w 1353995"/>
              <a:gd name="connsiteY35" fmla="*/ 910972 h 1328589"/>
              <a:gd name="connsiteX36" fmla="*/ 172500 w 1353995"/>
              <a:gd name="connsiteY36" fmla="*/ 906051 h 1328589"/>
              <a:gd name="connsiteX37" fmla="*/ 172500 w 1353995"/>
              <a:gd name="connsiteY37" fmla="*/ 878986 h 1328589"/>
              <a:gd name="connsiteX38" fmla="*/ 180146 w 1353995"/>
              <a:gd name="connsiteY38" fmla="*/ 871604 h 1328589"/>
              <a:gd name="connsiteX39" fmla="*/ 172500 w 1353995"/>
              <a:gd name="connsiteY39" fmla="*/ 864223 h 1328589"/>
              <a:gd name="connsiteX40" fmla="*/ 172500 w 1353995"/>
              <a:gd name="connsiteY40" fmla="*/ 837158 h 1328589"/>
              <a:gd name="connsiteX41" fmla="*/ 186995 w 1353995"/>
              <a:gd name="connsiteY41" fmla="*/ 831622 h 1328589"/>
              <a:gd name="connsiteX42" fmla="*/ 331541 w 1353995"/>
              <a:gd name="connsiteY42" fmla="*/ 829776 h 1328589"/>
              <a:gd name="connsiteX43" fmla="*/ 413358 w 1353995"/>
              <a:gd name="connsiteY43" fmla="*/ 829776 h 1328589"/>
              <a:gd name="connsiteX44" fmla="*/ 432897 w 1353995"/>
              <a:gd name="connsiteY44" fmla="*/ 848426 h 1328589"/>
              <a:gd name="connsiteX45" fmla="*/ 413358 w 1353995"/>
              <a:gd name="connsiteY45" fmla="*/ 867076 h 1328589"/>
              <a:gd name="connsiteX46" fmla="*/ 331541 w 1353995"/>
              <a:gd name="connsiteY46" fmla="*/ 867076 h 1328589"/>
              <a:gd name="connsiteX47" fmla="*/ 313224 w 1353995"/>
              <a:gd name="connsiteY47" fmla="*/ 848426 h 1328589"/>
              <a:gd name="connsiteX48" fmla="*/ 331541 w 1353995"/>
              <a:gd name="connsiteY48" fmla="*/ 829776 h 1328589"/>
              <a:gd name="connsiteX49" fmla="*/ 1073010 w 1353995"/>
              <a:gd name="connsiteY49" fmla="*/ 822126 h 1328589"/>
              <a:gd name="connsiteX50" fmla="*/ 1016556 w 1353995"/>
              <a:gd name="connsiteY50" fmla="*/ 1032643 h 1328589"/>
              <a:gd name="connsiteX51" fmla="*/ 1104373 w 1353995"/>
              <a:gd name="connsiteY51" fmla="*/ 1055065 h 1328589"/>
              <a:gd name="connsiteX52" fmla="*/ 1160827 w 1353995"/>
              <a:gd name="connsiteY52" fmla="*/ 845793 h 1328589"/>
              <a:gd name="connsiteX53" fmla="*/ 161634 w 1353995"/>
              <a:gd name="connsiteY53" fmla="*/ 708882 h 1328589"/>
              <a:gd name="connsiteX54" fmla="*/ 666887 w 1353995"/>
              <a:gd name="connsiteY54" fmla="*/ 708882 h 1328589"/>
              <a:gd name="connsiteX55" fmla="*/ 685646 w 1353995"/>
              <a:gd name="connsiteY55" fmla="*/ 727532 h 1328589"/>
              <a:gd name="connsiteX56" fmla="*/ 666887 w 1353995"/>
              <a:gd name="connsiteY56" fmla="*/ 746182 h 1328589"/>
              <a:gd name="connsiteX57" fmla="*/ 161634 w 1353995"/>
              <a:gd name="connsiteY57" fmla="*/ 746182 h 1328589"/>
              <a:gd name="connsiteX58" fmla="*/ 142875 w 1353995"/>
              <a:gd name="connsiteY58" fmla="*/ 727532 h 1328589"/>
              <a:gd name="connsiteX59" fmla="*/ 161634 w 1353995"/>
              <a:gd name="connsiteY59" fmla="*/ 708882 h 1328589"/>
              <a:gd name="connsiteX60" fmla="*/ 161634 w 1353995"/>
              <a:gd name="connsiteY60" fmla="*/ 620959 h 1328589"/>
              <a:gd name="connsiteX61" fmla="*/ 666887 w 1353995"/>
              <a:gd name="connsiteY61" fmla="*/ 620959 h 1328589"/>
              <a:gd name="connsiteX62" fmla="*/ 685646 w 1353995"/>
              <a:gd name="connsiteY62" fmla="*/ 638990 h 1328589"/>
              <a:gd name="connsiteX63" fmla="*/ 666887 w 1353995"/>
              <a:gd name="connsiteY63" fmla="*/ 658222 h 1328589"/>
              <a:gd name="connsiteX64" fmla="*/ 161634 w 1353995"/>
              <a:gd name="connsiteY64" fmla="*/ 658222 h 1328589"/>
              <a:gd name="connsiteX65" fmla="*/ 142875 w 1353995"/>
              <a:gd name="connsiteY65" fmla="*/ 638990 h 1328589"/>
              <a:gd name="connsiteX66" fmla="*/ 161634 w 1353995"/>
              <a:gd name="connsiteY66" fmla="*/ 620959 h 1328589"/>
              <a:gd name="connsiteX67" fmla="*/ 161634 w 1353995"/>
              <a:gd name="connsiteY67" fmla="*/ 538529 h 1328589"/>
              <a:gd name="connsiteX68" fmla="*/ 666887 w 1353995"/>
              <a:gd name="connsiteY68" fmla="*/ 538529 h 1328589"/>
              <a:gd name="connsiteX69" fmla="*/ 685646 w 1353995"/>
              <a:gd name="connsiteY69" fmla="*/ 557763 h 1328589"/>
              <a:gd name="connsiteX70" fmla="*/ 666887 w 1353995"/>
              <a:gd name="connsiteY70" fmla="*/ 575795 h 1328589"/>
              <a:gd name="connsiteX71" fmla="*/ 161634 w 1353995"/>
              <a:gd name="connsiteY71" fmla="*/ 575795 h 1328589"/>
              <a:gd name="connsiteX72" fmla="*/ 142875 w 1353995"/>
              <a:gd name="connsiteY72" fmla="*/ 557763 h 1328589"/>
              <a:gd name="connsiteX73" fmla="*/ 161634 w 1353995"/>
              <a:gd name="connsiteY73" fmla="*/ 538529 h 1328589"/>
              <a:gd name="connsiteX74" fmla="*/ 161634 w 1353995"/>
              <a:gd name="connsiteY74" fmla="*/ 456103 h 1328589"/>
              <a:gd name="connsiteX75" fmla="*/ 666887 w 1353995"/>
              <a:gd name="connsiteY75" fmla="*/ 456103 h 1328589"/>
              <a:gd name="connsiteX76" fmla="*/ 685646 w 1353995"/>
              <a:gd name="connsiteY76" fmla="*/ 475336 h 1328589"/>
              <a:gd name="connsiteX77" fmla="*/ 666887 w 1353995"/>
              <a:gd name="connsiteY77" fmla="*/ 493366 h 1328589"/>
              <a:gd name="connsiteX78" fmla="*/ 161634 w 1353995"/>
              <a:gd name="connsiteY78" fmla="*/ 493366 h 1328589"/>
              <a:gd name="connsiteX79" fmla="*/ 142875 w 1353995"/>
              <a:gd name="connsiteY79" fmla="*/ 475336 h 1328589"/>
              <a:gd name="connsiteX80" fmla="*/ 161634 w 1353995"/>
              <a:gd name="connsiteY80" fmla="*/ 456103 h 1328589"/>
              <a:gd name="connsiteX81" fmla="*/ 1182154 w 1353995"/>
              <a:gd name="connsiteY81" fmla="*/ 418531 h 1328589"/>
              <a:gd name="connsiteX82" fmla="*/ 1083046 w 1353995"/>
              <a:gd name="connsiteY82" fmla="*/ 784756 h 1328589"/>
              <a:gd name="connsiteX83" fmla="*/ 1170863 w 1353995"/>
              <a:gd name="connsiteY83" fmla="*/ 807178 h 1328589"/>
              <a:gd name="connsiteX84" fmla="*/ 1269971 w 1353995"/>
              <a:gd name="connsiteY84" fmla="*/ 442198 h 1328589"/>
              <a:gd name="connsiteX85" fmla="*/ 1203481 w 1353995"/>
              <a:gd name="connsiteY85" fmla="*/ 337563 h 1328589"/>
              <a:gd name="connsiteX86" fmla="*/ 1192190 w 1353995"/>
              <a:gd name="connsiteY86" fmla="*/ 381161 h 1328589"/>
              <a:gd name="connsiteX87" fmla="*/ 1280008 w 1353995"/>
              <a:gd name="connsiteY87" fmla="*/ 404828 h 1328589"/>
              <a:gd name="connsiteX88" fmla="*/ 1291299 w 1353995"/>
              <a:gd name="connsiteY88" fmla="*/ 361230 h 1328589"/>
              <a:gd name="connsiteX89" fmla="*/ 496836 w 1353995"/>
              <a:gd name="connsiteY89" fmla="*/ 247286 h 1328589"/>
              <a:gd name="connsiteX90" fmla="*/ 666891 w 1353995"/>
              <a:gd name="connsiteY90" fmla="*/ 247286 h 1328589"/>
              <a:gd name="connsiteX91" fmla="*/ 685647 w 1353995"/>
              <a:gd name="connsiteY91" fmla="*/ 265317 h 1328589"/>
              <a:gd name="connsiteX92" fmla="*/ 666891 w 1353995"/>
              <a:gd name="connsiteY92" fmla="*/ 284549 h 1328589"/>
              <a:gd name="connsiteX93" fmla="*/ 496836 w 1353995"/>
              <a:gd name="connsiteY93" fmla="*/ 284549 h 1328589"/>
              <a:gd name="connsiteX94" fmla="*/ 478080 w 1353995"/>
              <a:gd name="connsiteY94" fmla="*/ 265317 h 1328589"/>
              <a:gd name="connsiteX95" fmla="*/ 496836 w 1353995"/>
              <a:gd name="connsiteY95" fmla="*/ 247286 h 1328589"/>
              <a:gd name="connsiteX96" fmla="*/ 1261190 w 1353995"/>
              <a:gd name="connsiteY96" fmla="*/ 234172 h 1328589"/>
              <a:gd name="connsiteX97" fmla="*/ 1226063 w 1353995"/>
              <a:gd name="connsiteY97" fmla="*/ 255349 h 1328589"/>
              <a:gd name="connsiteX98" fmla="*/ 1213517 w 1353995"/>
              <a:gd name="connsiteY98" fmla="*/ 300193 h 1328589"/>
              <a:gd name="connsiteX99" fmla="*/ 1301335 w 1353995"/>
              <a:gd name="connsiteY99" fmla="*/ 323860 h 1328589"/>
              <a:gd name="connsiteX100" fmla="*/ 1313880 w 1353995"/>
              <a:gd name="connsiteY100" fmla="*/ 277771 h 1328589"/>
              <a:gd name="connsiteX101" fmla="*/ 1292553 w 1353995"/>
              <a:gd name="connsiteY101" fmla="*/ 242892 h 1328589"/>
              <a:gd name="connsiteX102" fmla="*/ 350393 w 1353995"/>
              <a:gd name="connsiteY102" fmla="*/ 213425 h 1328589"/>
              <a:gd name="connsiteX103" fmla="*/ 296960 w 1353995"/>
              <a:gd name="connsiteY103" fmla="*/ 267192 h 1328589"/>
              <a:gd name="connsiteX104" fmla="*/ 270865 w 1353995"/>
              <a:gd name="connsiteY104" fmla="*/ 267192 h 1328589"/>
              <a:gd name="connsiteX105" fmla="*/ 252226 w 1353995"/>
              <a:gd name="connsiteY105" fmla="*/ 248436 h 1328589"/>
              <a:gd name="connsiteX106" fmla="*/ 211219 w 1353995"/>
              <a:gd name="connsiteY106" fmla="*/ 289699 h 1328589"/>
              <a:gd name="connsiteX107" fmla="*/ 337967 w 1353995"/>
              <a:gd name="connsiteY107" fmla="*/ 289699 h 1328589"/>
              <a:gd name="connsiteX108" fmla="*/ 350393 w 1353995"/>
              <a:gd name="connsiteY108" fmla="*/ 275945 h 1328589"/>
              <a:gd name="connsiteX109" fmla="*/ 1244175 w 1353995"/>
              <a:gd name="connsiteY109" fmla="*/ 194934 h 1328589"/>
              <a:gd name="connsiteX110" fmla="*/ 1271226 w 1353995"/>
              <a:gd name="connsiteY110" fmla="*/ 196803 h 1328589"/>
              <a:gd name="connsiteX111" fmla="*/ 1303844 w 1353995"/>
              <a:gd name="connsiteY111" fmla="*/ 205522 h 1328589"/>
              <a:gd name="connsiteX112" fmla="*/ 1351516 w 1353995"/>
              <a:gd name="connsiteY112" fmla="*/ 288982 h 1328589"/>
              <a:gd name="connsiteX113" fmla="*/ 1139500 w 1353995"/>
              <a:gd name="connsiteY113" fmla="*/ 1077487 h 1328589"/>
              <a:gd name="connsiteX114" fmla="*/ 1136991 w 1353995"/>
              <a:gd name="connsiteY114" fmla="*/ 1081224 h 1328589"/>
              <a:gd name="connsiteX115" fmla="*/ 1133227 w 1353995"/>
              <a:gd name="connsiteY115" fmla="*/ 1092435 h 1328589"/>
              <a:gd name="connsiteX116" fmla="*/ 1054192 w 1353995"/>
              <a:gd name="connsiteY116" fmla="*/ 1180877 h 1328589"/>
              <a:gd name="connsiteX117" fmla="*/ 1037883 w 1353995"/>
              <a:gd name="connsiteY117" fmla="*/ 1192088 h 1328589"/>
              <a:gd name="connsiteX118" fmla="*/ 1015301 w 1353995"/>
              <a:gd name="connsiteY118" fmla="*/ 1236932 h 1328589"/>
              <a:gd name="connsiteX119" fmla="*/ 1006519 w 1353995"/>
              <a:gd name="connsiteY119" fmla="*/ 1239423 h 1328589"/>
              <a:gd name="connsiteX120" fmla="*/ 1002756 w 1353995"/>
              <a:gd name="connsiteY120" fmla="*/ 1233195 h 1328589"/>
              <a:gd name="connsiteX121" fmla="*/ 1004010 w 1353995"/>
              <a:gd name="connsiteY121" fmla="*/ 1183368 h 1328589"/>
              <a:gd name="connsiteX122" fmla="*/ 996483 w 1353995"/>
              <a:gd name="connsiteY122" fmla="*/ 1165929 h 1328589"/>
              <a:gd name="connsiteX123" fmla="*/ 972647 w 1353995"/>
              <a:gd name="connsiteY123" fmla="*/ 1050082 h 1328589"/>
              <a:gd name="connsiteX124" fmla="*/ 975156 w 1353995"/>
              <a:gd name="connsiteY124" fmla="*/ 1037625 h 1328589"/>
              <a:gd name="connsiteX125" fmla="*/ 975156 w 1353995"/>
              <a:gd name="connsiteY125" fmla="*/ 1033888 h 1328589"/>
              <a:gd name="connsiteX126" fmla="*/ 1188427 w 1353995"/>
              <a:gd name="connsiteY126" fmla="*/ 245383 h 1328589"/>
              <a:gd name="connsiteX127" fmla="*/ 1244175 w 1353995"/>
              <a:gd name="connsiteY127" fmla="*/ 194934 h 1328589"/>
              <a:gd name="connsiteX128" fmla="*/ 193823 w 1353995"/>
              <a:gd name="connsiteY128" fmla="*/ 159657 h 1328589"/>
              <a:gd name="connsiteX129" fmla="*/ 181396 w 1353995"/>
              <a:gd name="connsiteY129" fmla="*/ 172161 h 1328589"/>
              <a:gd name="connsiteX130" fmla="*/ 181396 w 1353995"/>
              <a:gd name="connsiteY130" fmla="*/ 264691 h 1328589"/>
              <a:gd name="connsiteX131" fmla="*/ 238557 w 1353995"/>
              <a:gd name="connsiteY131" fmla="*/ 207173 h 1328589"/>
              <a:gd name="connsiteX132" fmla="*/ 265895 w 1353995"/>
              <a:gd name="connsiteY132" fmla="*/ 207173 h 1328589"/>
              <a:gd name="connsiteX133" fmla="*/ 283291 w 1353995"/>
              <a:gd name="connsiteY133" fmla="*/ 224679 h 1328589"/>
              <a:gd name="connsiteX134" fmla="*/ 345423 w 1353995"/>
              <a:gd name="connsiteY134" fmla="*/ 162158 h 1328589"/>
              <a:gd name="connsiteX135" fmla="*/ 337967 w 1353995"/>
              <a:gd name="connsiteY135" fmla="*/ 159657 h 1328589"/>
              <a:gd name="connsiteX136" fmla="*/ 496836 w 1353995"/>
              <a:gd name="connsiteY136" fmla="*/ 159363 h 1328589"/>
              <a:gd name="connsiteX137" fmla="*/ 666891 w 1353995"/>
              <a:gd name="connsiteY137" fmla="*/ 159363 h 1328589"/>
              <a:gd name="connsiteX138" fmla="*/ 685647 w 1353995"/>
              <a:gd name="connsiteY138" fmla="*/ 177393 h 1328589"/>
              <a:gd name="connsiteX139" fmla="*/ 666891 w 1353995"/>
              <a:gd name="connsiteY139" fmla="*/ 196626 h 1328589"/>
              <a:gd name="connsiteX140" fmla="*/ 496836 w 1353995"/>
              <a:gd name="connsiteY140" fmla="*/ 196626 h 1328589"/>
              <a:gd name="connsiteX141" fmla="*/ 478080 w 1353995"/>
              <a:gd name="connsiteY141" fmla="*/ 177393 h 1328589"/>
              <a:gd name="connsiteX142" fmla="*/ 496836 w 1353995"/>
              <a:gd name="connsiteY142" fmla="*/ 159363 h 1328589"/>
              <a:gd name="connsiteX143" fmla="*/ 193823 w 1353995"/>
              <a:gd name="connsiteY143" fmla="*/ 120895 h 1328589"/>
              <a:gd name="connsiteX144" fmla="*/ 337967 w 1353995"/>
              <a:gd name="connsiteY144" fmla="*/ 120895 h 1328589"/>
              <a:gd name="connsiteX145" fmla="*/ 388914 w 1353995"/>
              <a:gd name="connsiteY145" fmla="*/ 172161 h 1328589"/>
              <a:gd name="connsiteX146" fmla="*/ 388914 w 1353995"/>
              <a:gd name="connsiteY146" fmla="*/ 275945 h 1328589"/>
              <a:gd name="connsiteX147" fmla="*/ 337967 w 1353995"/>
              <a:gd name="connsiteY147" fmla="*/ 328462 h 1328589"/>
              <a:gd name="connsiteX148" fmla="*/ 193823 w 1353995"/>
              <a:gd name="connsiteY148" fmla="*/ 328462 h 1328589"/>
              <a:gd name="connsiteX149" fmla="*/ 159029 w 1353995"/>
              <a:gd name="connsiteY149" fmla="*/ 314707 h 1328589"/>
              <a:gd name="connsiteX150" fmla="*/ 159029 w 1353995"/>
              <a:gd name="connsiteY150" fmla="*/ 313457 h 1328589"/>
              <a:gd name="connsiteX151" fmla="*/ 142875 w 1353995"/>
              <a:gd name="connsiteY151" fmla="*/ 275945 h 1328589"/>
              <a:gd name="connsiteX152" fmla="*/ 142875 w 1353995"/>
              <a:gd name="connsiteY152" fmla="*/ 172161 h 1328589"/>
              <a:gd name="connsiteX153" fmla="*/ 193823 w 1353995"/>
              <a:gd name="connsiteY153" fmla="*/ 120895 h 1328589"/>
              <a:gd name="connsiteX154" fmla="*/ 814966 w 1353995"/>
              <a:gd name="connsiteY154" fmla="*/ 119872 h 1328589"/>
              <a:gd name="connsiteX155" fmla="*/ 814966 w 1353995"/>
              <a:gd name="connsiteY155" fmla="*/ 1196229 h 1328589"/>
              <a:gd name="connsiteX156" fmla="*/ 763718 w 1353995"/>
              <a:gd name="connsiteY156" fmla="*/ 1248673 h 1328589"/>
              <a:gd name="connsiteX157" fmla="*/ 122495 w 1353995"/>
              <a:gd name="connsiteY157" fmla="*/ 1248673 h 1328589"/>
              <a:gd name="connsiteX158" fmla="*/ 122495 w 1353995"/>
              <a:gd name="connsiteY158" fmla="*/ 1276144 h 1328589"/>
              <a:gd name="connsiteX159" fmla="*/ 136244 w 1353995"/>
              <a:gd name="connsiteY159" fmla="*/ 1289880 h 1328589"/>
              <a:gd name="connsiteX160" fmla="*/ 847464 w 1353995"/>
              <a:gd name="connsiteY160" fmla="*/ 1289880 h 1328589"/>
              <a:gd name="connsiteX161" fmla="*/ 859964 w 1353995"/>
              <a:gd name="connsiteY161" fmla="*/ 1276144 h 1328589"/>
              <a:gd name="connsiteX162" fmla="*/ 859964 w 1353995"/>
              <a:gd name="connsiteY162" fmla="*/ 132359 h 1328589"/>
              <a:gd name="connsiteX163" fmla="*/ 847464 w 1353995"/>
              <a:gd name="connsiteY163" fmla="*/ 119872 h 1328589"/>
              <a:gd name="connsiteX164" fmla="*/ 52498 w 1353995"/>
              <a:gd name="connsiteY164" fmla="*/ 39957 h 1328589"/>
              <a:gd name="connsiteX165" fmla="*/ 38748 w 1353995"/>
              <a:gd name="connsiteY165" fmla="*/ 52444 h 1328589"/>
              <a:gd name="connsiteX166" fmla="*/ 38748 w 1353995"/>
              <a:gd name="connsiteY166" fmla="*/ 1196229 h 1328589"/>
              <a:gd name="connsiteX167" fmla="*/ 52498 w 1353995"/>
              <a:gd name="connsiteY167" fmla="*/ 1208716 h 1328589"/>
              <a:gd name="connsiteX168" fmla="*/ 763718 w 1353995"/>
              <a:gd name="connsiteY168" fmla="*/ 1208716 h 1328589"/>
              <a:gd name="connsiteX169" fmla="*/ 776217 w 1353995"/>
              <a:gd name="connsiteY169" fmla="*/ 1196229 h 1328589"/>
              <a:gd name="connsiteX170" fmla="*/ 776217 w 1353995"/>
              <a:gd name="connsiteY170" fmla="*/ 52444 h 1328589"/>
              <a:gd name="connsiteX171" fmla="*/ 763718 w 1353995"/>
              <a:gd name="connsiteY171" fmla="*/ 39957 h 1328589"/>
              <a:gd name="connsiteX172" fmla="*/ 52498 w 1353995"/>
              <a:gd name="connsiteY172" fmla="*/ 0 h 1328589"/>
              <a:gd name="connsiteX173" fmla="*/ 763718 w 1353995"/>
              <a:gd name="connsiteY173" fmla="*/ 0 h 1328589"/>
              <a:gd name="connsiteX174" fmla="*/ 814966 w 1353995"/>
              <a:gd name="connsiteY174" fmla="*/ 52444 h 1328589"/>
              <a:gd name="connsiteX175" fmla="*/ 814966 w 1353995"/>
              <a:gd name="connsiteY175" fmla="*/ 81164 h 1328589"/>
              <a:gd name="connsiteX176" fmla="*/ 847464 w 1353995"/>
              <a:gd name="connsiteY176" fmla="*/ 81164 h 1328589"/>
              <a:gd name="connsiteX177" fmla="*/ 899962 w 1353995"/>
              <a:gd name="connsiteY177" fmla="*/ 132359 h 1328589"/>
              <a:gd name="connsiteX178" fmla="*/ 899962 w 1353995"/>
              <a:gd name="connsiteY178" fmla="*/ 1276144 h 1328589"/>
              <a:gd name="connsiteX179" fmla="*/ 847464 w 1353995"/>
              <a:gd name="connsiteY179" fmla="*/ 1328589 h 1328589"/>
              <a:gd name="connsiteX180" fmla="*/ 136244 w 1353995"/>
              <a:gd name="connsiteY180" fmla="*/ 1328589 h 1328589"/>
              <a:gd name="connsiteX181" fmla="*/ 83746 w 1353995"/>
              <a:gd name="connsiteY181" fmla="*/ 1276144 h 1328589"/>
              <a:gd name="connsiteX182" fmla="*/ 83746 w 1353995"/>
              <a:gd name="connsiteY182" fmla="*/ 1248673 h 1328589"/>
              <a:gd name="connsiteX183" fmla="*/ 52498 w 1353995"/>
              <a:gd name="connsiteY183" fmla="*/ 1248673 h 1328589"/>
              <a:gd name="connsiteX184" fmla="*/ 0 w 1353995"/>
              <a:gd name="connsiteY184" fmla="*/ 1196229 h 1328589"/>
              <a:gd name="connsiteX185" fmla="*/ 0 w 1353995"/>
              <a:gd name="connsiteY185" fmla="*/ 52444 h 1328589"/>
              <a:gd name="connsiteX186" fmla="*/ 52498 w 1353995"/>
              <a:gd name="connsiteY186" fmla="*/ 0 h 1328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353995" h="1328589">
                <a:moveTo>
                  <a:pt x="580531" y="1082555"/>
                </a:moveTo>
                <a:lnTo>
                  <a:pt x="666875" y="1082555"/>
                </a:lnTo>
                <a:cubicBezTo>
                  <a:pt x="678137" y="1082555"/>
                  <a:pt x="685646" y="1089767"/>
                  <a:pt x="685646" y="1100586"/>
                </a:cubicBezTo>
                <a:cubicBezTo>
                  <a:pt x="685646" y="1110202"/>
                  <a:pt x="678137" y="1119818"/>
                  <a:pt x="666875" y="1119818"/>
                </a:cubicBezTo>
                <a:lnTo>
                  <a:pt x="580531" y="1119818"/>
                </a:lnTo>
                <a:cubicBezTo>
                  <a:pt x="569269" y="1119818"/>
                  <a:pt x="560509" y="1110202"/>
                  <a:pt x="560509" y="1100586"/>
                </a:cubicBezTo>
                <a:cubicBezTo>
                  <a:pt x="560509" y="1089767"/>
                  <a:pt x="569269" y="1082555"/>
                  <a:pt x="580531" y="1082555"/>
                </a:cubicBezTo>
                <a:close/>
                <a:moveTo>
                  <a:pt x="161437" y="1082555"/>
                </a:moveTo>
                <a:lnTo>
                  <a:pt x="446053" y="1082555"/>
                </a:lnTo>
                <a:cubicBezTo>
                  <a:pt x="457190" y="1082555"/>
                  <a:pt x="465853" y="1089767"/>
                  <a:pt x="465853" y="1100586"/>
                </a:cubicBezTo>
                <a:cubicBezTo>
                  <a:pt x="465853" y="1110202"/>
                  <a:pt x="457190" y="1119818"/>
                  <a:pt x="446053" y="1119818"/>
                </a:cubicBezTo>
                <a:lnTo>
                  <a:pt x="161437" y="1119818"/>
                </a:lnTo>
                <a:cubicBezTo>
                  <a:pt x="150300" y="1119818"/>
                  <a:pt x="142875" y="1110202"/>
                  <a:pt x="142875" y="1100586"/>
                </a:cubicBezTo>
                <a:cubicBezTo>
                  <a:pt x="142875" y="1089767"/>
                  <a:pt x="150300" y="1082555"/>
                  <a:pt x="161437" y="1082555"/>
                </a:cubicBezTo>
                <a:close/>
                <a:moveTo>
                  <a:pt x="161625" y="956164"/>
                </a:moveTo>
                <a:lnTo>
                  <a:pt x="412869" y="956164"/>
                </a:lnTo>
                <a:cubicBezTo>
                  <a:pt x="424118" y="956164"/>
                  <a:pt x="432868" y="965490"/>
                  <a:pt x="432868" y="974815"/>
                </a:cubicBezTo>
                <a:cubicBezTo>
                  <a:pt x="432868" y="985307"/>
                  <a:pt x="424118" y="993467"/>
                  <a:pt x="412869" y="993467"/>
                </a:cubicBezTo>
                <a:lnTo>
                  <a:pt x="161625" y="993467"/>
                </a:lnTo>
                <a:cubicBezTo>
                  <a:pt x="150375" y="993467"/>
                  <a:pt x="142875" y="985307"/>
                  <a:pt x="142875" y="974815"/>
                </a:cubicBezTo>
                <a:cubicBezTo>
                  <a:pt x="142875" y="965490"/>
                  <a:pt x="150375" y="956164"/>
                  <a:pt x="161625" y="956164"/>
                </a:cubicBezTo>
                <a:close/>
                <a:moveTo>
                  <a:pt x="186995" y="831622"/>
                </a:moveTo>
                <a:cubicBezTo>
                  <a:pt x="191933" y="831622"/>
                  <a:pt x="196711" y="833467"/>
                  <a:pt x="200534" y="837158"/>
                </a:cubicBezTo>
                <a:lnTo>
                  <a:pt x="209454" y="843309"/>
                </a:lnTo>
                <a:lnTo>
                  <a:pt x="215825" y="837158"/>
                </a:lnTo>
                <a:cubicBezTo>
                  <a:pt x="219648" y="833467"/>
                  <a:pt x="224745" y="831622"/>
                  <a:pt x="229842" y="831622"/>
                </a:cubicBezTo>
                <a:cubicBezTo>
                  <a:pt x="234939" y="831622"/>
                  <a:pt x="240036" y="833467"/>
                  <a:pt x="243858" y="837158"/>
                </a:cubicBezTo>
                <a:cubicBezTo>
                  <a:pt x="251504" y="844539"/>
                  <a:pt x="251504" y="856842"/>
                  <a:pt x="243858" y="864223"/>
                </a:cubicBezTo>
                <a:lnTo>
                  <a:pt x="237487" y="871604"/>
                </a:lnTo>
                <a:lnTo>
                  <a:pt x="243858" y="878986"/>
                </a:lnTo>
                <a:cubicBezTo>
                  <a:pt x="251504" y="886367"/>
                  <a:pt x="251504" y="897439"/>
                  <a:pt x="243858" y="906051"/>
                </a:cubicBezTo>
                <a:cubicBezTo>
                  <a:pt x="240036" y="909742"/>
                  <a:pt x="236213" y="910972"/>
                  <a:pt x="229842" y="910972"/>
                </a:cubicBezTo>
                <a:cubicBezTo>
                  <a:pt x="224745" y="910972"/>
                  <a:pt x="219648" y="909742"/>
                  <a:pt x="215825" y="906051"/>
                </a:cubicBezTo>
                <a:lnTo>
                  <a:pt x="209454" y="897439"/>
                </a:lnTo>
                <a:lnTo>
                  <a:pt x="200534" y="906051"/>
                </a:lnTo>
                <a:cubicBezTo>
                  <a:pt x="197985" y="909742"/>
                  <a:pt x="192888" y="910972"/>
                  <a:pt x="186517" y="910972"/>
                </a:cubicBezTo>
                <a:cubicBezTo>
                  <a:pt x="182694" y="910972"/>
                  <a:pt x="177597" y="909742"/>
                  <a:pt x="172500" y="906051"/>
                </a:cubicBezTo>
                <a:cubicBezTo>
                  <a:pt x="164855" y="897439"/>
                  <a:pt x="164855" y="886367"/>
                  <a:pt x="172500" y="878986"/>
                </a:cubicBezTo>
                <a:lnTo>
                  <a:pt x="180146" y="871604"/>
                </a:lnTo>
                <a:lnTo>
                  <a:pt x="172500" y="864223"/>
                </a:lnTo>
                <a:cubicBezTo>
                  <a:pt x="164855" y="856842"/>
                  <a:pt x="164855" y="844539"/>
                  <a:pt x="172500" y="837158"/>
                </a:cubicBezTo>
                <a:cubicBezTo>
                  <a:pt x="176960" y="833467"/>
                  <a:pt x="182057" y="831622"/>
                  <a:pt x="186995" y="831622"/>
                </a:cubicBezTo>
                <a:close/>
                <a:moveTo>
                  <a:pt x="331541" y="829776"/>
                </a:moveTo>
                <a:lnTo>
                  <a:pt x="413358" y="829776"/>
                </a:lnTo>
                <a:cubicBezTo>
                  <a:pt x="424349" y="829776"/>
                  <a:pt x="432897" y="837935"/>
                  <a:pt x="432897" y="848426"/>
                </a:cubicBezTo>
                <a:cubicBezTo>
                  <a:pt x="432897" y="857751"/>
                  <a:pt x="424349" y="867076"/>
                  <a:pt x="413358" y="867076"/>
                </a:cubicBezTo>
                <a:lnTo>
                  <a:pt x="331541" y="867076"/>
                </a:lnTo>
                <a:cubicBezTo>
                  <a:pt x="320551" y="867076"/>
                  <a:pt x="313224" y="857751"/>
                  <a:pt x="313224" y="848426"/>
                </a:cubicBezTo>
                <a:cubicBezTo>
                  <a:pt x="313224" y="837935"/>
                  <a:pt x="320551" y="829776"/>
                  <a:pt x="331541" y="829776"/>
                </a:cubicBezTo>
                <a:close/>
                <a:moveTo>
                  <a:pt x="1073010" y="822126"/>
                </a:moveTo>
                <a:lnTo>
                  <a:pt x="1016556" y="1032643"/>
                </a:lnTo>
                <a:lnTo>
                  <a:pt x="1104373" y="1055065"/>
                </a:lnTo>
                <a:lnTo>
                  <a:pt x="1160827" y="845793"/>
                </a:lnTo>
                <a:close/>
                <a:moveTo>
                  <a:pt x="161634" y="708882"/>
                </a:moveTo>
                <a:lnTo>
                  <a:pt x="666887" y="708882"/>
                </a:lnTo>
                <a:cubicBezTo>
                  <a:pt x="676892" y="708882"/>
                  <a:pt x="685646" y="717041"/>
                  <a:pt x="685646" y="727532"/>
                </a:cubicBezTo>
                <a:cubicBezTo>
                  <a:pt x="685646" y="736857"/>
                  <a:pt x="676892" y="746182"/>
                  <a:pt x="666887" y="746182"/>
                </a:cubicBezTo>
                <a:lnTo>
                  <a:pt x="161634" y="746182"/>
                </a:lnTo>
                <a:cubicBezTo>
                  <a:pt x="150379" y="746182"/>
                  <a:pt x="142875" y="736857"/>
                  <a:pt x="142875" y="727532"/>
                </a:cubicBezTo>
                <a:cubicBezTo>
                  <a:pt x="142875" y="717041"/>
                  <a:pt x="150379" y="708882"/>
                  <a:pt x="161634" y="708882"/>
                </a:cubicBezTo>
                <a:close/>
                <a:moveTo>
                  <a:pt x="161634" y="620959"/>
                </a:moveTo>
                <a:lnTo>
                  <a:pt x="666887" y="620959"/>
                </a:lnTo>
                <a:cubicBezTo>
                  <a:pt x="676892" y="620959"/>
                  <a:pt x="685646" y="629373"/>
                  <a:pt x="685646" y="638990"/>
                </a:cubicBezTo>
                <a:cubicBezTo>
                  <a:pt x="685646" y="651010"/>
                  <a:pt x="676892" y="658222"/>
                  <a:pt x="666887" y="658222"/>
                </a:cubicBezTo>
                <a:lnTo>
                  <a:pt x="161634" y="658222"/>
                </a:lnTo>
                <a:cubicBezTo>
                  <a:pt x="150379" y="658222"/>
                  <a:pt x="142875" y="651010"/>
                  <a:pt x="142875" y="638990"/>
                </a:cubicBezTo>
                <a:cubicBezTo>
                  <a:pt x="142875" y="629373"/>
                  <a:pt x="150379" y="620959"/>
                  <a:pt x="161634" y="620959"/>
                </a:cubicBezTo>
                <a:close/>
                <a:moveTo>
                  <a:pt x="161634" y="538529"/>
                </a:moveTo>
                <a:lnTo>
                  <a:pt x="666887" y="538529"/>
                </a:lnTo>
                <a:cubicBezTo>
                  <a:pt x="676892" y="538529"/>
                  <a:pt x="685646" y="546944"/>
                  <a:pt x="685646" y="557763"/>
                </a:cubicBezTo>
                <a:cubicBezTo>
                  <a:pt x="685646" y="567380"/>
                  <a:pt x="676892" y="575795"/>
                  <a:pt x="666887" y="575795"/>
                </a:cubicBezTo>
                <a:lnTo>
                  <a:pt x="161634" y="575795"/>
                </a:lnTo>
                <a:cubicBezTo>
                  <a:pt x="150379" y="575795"/>
                  <a:pt x="142875" y="567380"/>
                  <a:pt x="142875" y="557763"/>
                </a:cubicBezTo>
                <a:cubicBezTo>
                  <a:pt x="142875" y="546944"/>
                  <a:pt x="150379" y="538529"/>
                  <a:pt x="161634" y="538529"/>
                </a:cubicBezTo>
                <a:close/>
                <a:moveTo>
                  <a:pt x="161634" y="456103"/>
                </a:moveTo>
                <a:lnTo>
                  <a:pt x="666887" y="456103"/>
                </a:lnTo>
                <a:cubicBezTo>
                  <a:pt x="676892" y="456103"/>
                  <a:pt x="685646" y="464517"/>
                  <a:pt x="685646" y="475336"/>
                </a:cubicBezTo>
                <a:cubicBezTo>
                  <a:pt x="685646" y="484952"/>
                  <a:pt x="676892" y="493366"/>
                  <a:pt x="666887" y="493366"/>
                </a:cubicBezTo>
                <a:lnTo>
                  <a:pt x="161634" y="493366"/>
                </a:lnTo>
                <a:cubicBezTo>
                  <a:pt x="150379" y="493366"/>
                  <a:pt x="142875" y="484952"/>
                  <a:pt x="142875" y="475336"/>
                </a:cubicBezTo>
                <a:cubicBezTo>
                  <a:pt x="142875" y="464517"/>
                  <a:pt x="150379" y="456103"/>
                  <a:pt x="161634" y="456103"/>
                </a:cubicBezTo>
                <a:close/>
                <a:moveTo>
                  <a:pt x="1182154" y="418531"/>
                </a:moveTo>
                <a:lnTo>
                  <a:pt x="1083046" y="784756"/>
                </a:lnTo>
                <a:lnTo>
                  <a:pt x="1170863" y="807178"/>
                </a:lnTo>
                <a:lnTo>
                  <a:pt x="1269971" y="442198"/>
                </a:lnTo>
                <a:close/>
                <a:moveTo>
                  <a:pt x="1203481" y="337563"/>
                </a:moveTo>
                <a:lnTo>
                  <a:pt x="1192190" y="381161"/>
                </a:lnTo>
                <a:lnTo>
                  <a:pt x="1280008" y="404828"/>
                </a:lnTo>
                <a:lnTo>
                  <a:pt x="1291299" y="361230"/>
                </a:lnTo>
                <a:close/>
                <a:moveTo>
                  <a:pt x="496836" y="247286"/>
                </a:moveTo>
                <a:lnTo>
                  <a:pt x="666891" y="247286"/>
                </a:lnTo>
                <a:cubicBezTo>
                  <a:pt x="676894" y="247286"/>
                  <a:pt x="685647" y="254498"/>
                  <a:pt x="685647" y="265317"/>
                </a:cubicBezTo>
                <a:cubicBezTo>
                  <a:pt x="685647" y="274933"/>
                  <a:pt x="676894" y="284549"/>
                  <a:pt x="666891" y="284549"/>
                </a:cubicBezTo>
                <a:lnTo>
                  <a:pt x="496836" y="284549"/>
                </a:lnTo>
                <a:cubicBezTo>
                  <a:pt x="486833" y="284549"/>
                  <a:pt x="478080" y="274933"/>
                  <a:pt x="478080" y="265317"/>
                </a:cubicBezTo>
                <a:cubicBezTo>
                  <a:pt x="478080" y="254498"/>
                  <a:pt x="486833" y="247286"/>
                  <a:pt x="496836" y="247286"/>
                </a:cubicBezTo>
                <a:close/>
                <a:moveTo>
                  <a:pt x="1261190" y="234172"/>
                </a:moveTo>
                <a:cubicBezTo>
                  <a:pt x="1246135" y="230435"/>
                  <a:pt x="1229826" y="239155"/>
                  <a:pt x="1226063" y="255349"/>
                </a:cubicBezTo>
                <a:lnTo>
                  <a:pt x="1213517" y="300193"/>
                </a:lnTo>
                <a:lnTo>
                  <a:pt x="1301335" y="323860"/>
                </a:lnTo>
                <a:lnTo>
                  <a:pt x="1313880" y="277771"/>
                </a:lnTo>
                <a:cubicBezTo>
                  <a:pt x="1318898" y="262823"/>
                  <a:pt x="1308862" y="247875"/>
                  <a:pt x="1292553" y="242892"/>
                </a:cubicBezTo>
                <a:close/>
                <a:moveTo>
                  <a:pt x="350393" y="213425"/>
                </a:moveTo>
                <a:lnTo>
                  <a:pt x="296960" y="267192"/>
                </a:lnTo>
                <a:cubicBezTo>
                  <a:pt x="289505" y="274695"/>
                  <a:pt x="278321" y="274695"/>
                  <a:pt x="270865" y="267192"/>
                </a:cubicBezTo>
                <a:lnTo>
                  <a:pt x="252226" y="248436"/>
                </a:lnTo>
                <a:lnTo>
                  <a:pt x="211219" y="289699"/>
                </a:lnTo>
                <a:lnTo>
                  <a:pt x="337967" y="289699"/>
                </a:lnTo>
                <a:cubicBezTo>
                  <a:pt x="344180" y="289699"/>
                  <a:pt x="350393" y="283447"/>
                  <a:pt x="350393" y="275945"/>
                </a:cubicBezTo>
                <a:close/>
                <a:moveTo>
                  <a:pt x="1244175" y="194934"/>
                </a:moveTo>
                <a:cubicBezTo>
                  <a:pt x="1252957" y="193766"/>
                  <a:pt x="1262131" y="194311"/>
                  <a:pt x="1271226" y="196803"/>
                </a:cubicBezTo>
                <a:lnTo>
                  <a:pt x="1303844" y="205522"/>
                </a:lnTo>
                <a:cubicBezTo>
                  <a:pt x="1340225" y="215488"/>
                  <a:pt x="1361552" y="252857"/>
                  <a:pt x="1351516" y="288982"/>
                </a:cubicBezTo>
                <a:lnTo>
                  <a:pt x="1139500" y="1077487"/>
                </a:lnTo>
                <a:cubicBezTo>
                  <a:pt x="1139500" y="1078732"/>
                  <a:pt x="1138245" y="1079978"/>
                  <a:pt x="1136991" y="1081224"/>
                </a:cubicBezTo>
                <a:cubicBezTo>
                  <a:pt x="1136991" y="1084961"/>
                  <a:pt x="1135736" y="1088698"/>
                  <a:pt x="1133227" y="1092435"/>
                </a:cubicBezTo>
                <a:lnTo>
                  <a:pt x="1054192" y="1180877"/>
                </a:lnTo>
                <a:cubicBezTo>
                  <a:pt x="1049174" y="1185859"/>
                  <a:pt x="1044155" y="1190842"/>
                  <a:pt x="1037883" y="1192088"/>
                </a:cubicBezTo>
                <a:lnTo>
                  <a:pt x="1015301" y="1236932"/>
                </a:lnTo>
                <a:cubicBezTo>
                  <a:pt x="1012792" y="1239423"/>
                  <a:pt x="1009028" y="1240669"/>
                  <a:pt x="1006519" y="1239423"/>
                </a:cubicBezTo>
                <a:cubicBezTo>
                  <a:pt x="1004010" y="1238177"/>
                  <a:pt x="1002756" y="1235686"/>
                  <a:pt x="1002756" y="1233195"/>
                </a:cubicBezTo>
                <a:lnTo>
                  <a:pt x="1004010" y="1183368"/>
                </a:lnTo>
                <a:cubicBezTo>
                  <a:pt x="1000247" y="1178385"/>
                  <a:pt x="996483" y="1172157"/>
                  <a:pt x="996483" y="1165929"/>
                </a:cubicBezTo>
                <a:lnTo>
                  <a:pt x="972647" y="1050082"/>
                </a:lnTo>
                <a:cubicBezTo>
                  <a:pt x="972647" y="1045099"/>
                  <a:pt x="972647" y="1041362"/>
                  <a:pt x="975156" y="1037625"/>
                </a:cubicBezTo>
                <a:cubicBezTo>
                  <a:pt x="975156" y="1036380"/>
                  <a:pt x="975156" y="1035134"/>
                  <a:pt x="975156" y="1033888"/>
                </a:cubicBezTo>
                <a:lnTo>
                  <a:pt x="1188427" y="245383"/>
                </a:lnTo>
                <a:cubicBezTo>
                  <a:pt x="1195013" y="217356"/>
                  <a:pt x="1217830" y="198438"/>
                  <a:pt x="1244175" y="194934"/>
                </a:cubicBezTo>
                <a:close/>
                <a:moveTo>
                  <a:pt x="193823" y="159657"/>
                </a:moveTo>
                <a:cubicBezTo>
                  <a:pt x="186367" y="159657"/>
                  <a:pt x="181396" y="164659"/>
                  <a:pt x="181396" y="172161"/>
                </a:cubicBezTo>
                <a:lnTo>
                  <a:pt x="181396" y="264691"/>
                </a:lnTo>
                <a:lnTo>
                  <a:pt x="238557" y="207173"/>
                </a:lnTo>
                <a:cubicBezTo>
                  <a:pt x="246013" y="199671"/>
                  <a:pt x="258439" y="199671"/>
                  <a:pt x="265895" y="207173"/>
                </a:cubicBezTo>
                <a:lnTo>
                  <a:pt x="283291" y="224679"/>
                </a:lnTo>
                <a:lnTo>
                  <a:pt x="345423" y="162158"/>
                </a:lnTo>
                <a:cubicBezTo>
                  <a:pt x="344180" y="159657"/>
                  <a:pt x="340452" y="159657"/>
                  <a:pt x="337967" y="159657"/>
                </a:cubicBezTo>
                <a:close/>
                <a:moveTo>
                  <a:pt x="496836" y="159363"/>
                </a:moveTo>
                <a:lnTo>
                  <a:pt x="666891" y="159363"/>
                </a:lnTo>
                <a:cubicBezTo>
                  <a:pt x="676894" y="159363"/>
                  <a:pt x="685647" y="166575"/>
                  <a:pt x="685647" y="177393"/>
                </a:cubicBezTo>
                <a:cubicBezTo>
                  <a:pt x="685647" y="187010"/>
                  <a:pt x="676894" y="196626"/>
                  <a:pt x="666891" y="196626"/>
                </a:cubicBezTo>
                <a:lnTo>
                  <a:pt x="496836" y="196626"/>
                </a:lnTo>
                <a:cubicBezTo>
                  <a:pt x="486833" y="196626"/>
                  <a:pt x="478080" y="187010"/>
                  <a:pt x="478080" y="177393"/>
                </a:cubicBezTo>
                <a:cubicBezTo>
                  <a:pt x="478080" y="166575"/>
                  <a:pt x="486833" y="159363"/>
                  <a:pt x="496836" y="159363"/>
                </a:cubicBezTo>
                <a:close/>
                <a:moveTo>
                  <a:pt x="193823" y="120895"/>
                </a:moveTo>
                <a:lnTo>
                  <a:pt x="337967" y="120895"/>
                </a:lnTo>
                <a:cubicBezTo>
                  <a:pt x="366547" y="120895"/>
                  <a:pt x="388914" y="143402"/>
                  <a:pt x="388914" y="172161"/>
                </a:cubicBezTo>
                <a:lnTo>
                  <a:pt x="388914" y="275945"/>
                </a:lnTo>
                <a:cubicBezTo>
                  <a:pt x="388914" y="304704"/>
                  <a:pt x="366547" y="328462"/>
                  <a:pt x="337967" y="328462"/>
                </a:cubicBezTo>
                <a:lnTo>
                  <a:pt x="193823" y="328462"/>
                </a:lnTo>
                <a:cubicBezTo>
                  <a:pt x="180154" y="328462"/>
                  <a:pt x="167727" y="323460"/>
                  <a:pt x="159029" y="314707"/>
                </a:cubicBezTo>
                <a:lnTo>
                  <a:pt x="159029" y="313457"/>
                </a:lnTo>
                <a:cubicBezTo>
                  <a:pt x="149088" y="304704"/>
                  <a:pt x="142875" y="290950"/>
                  <a:pt x="142875" y="275945"/>
                </a:cubicBezTo>
                <a:lnTo>
                  <a:pt x="142875" y="172161"/>
                </a:lnTo>
                <a:cubicBezTo>
                  <a:pt x="142875" y="143402"/>
                  <a:pt x="165242" y="120895"/>
                  <a:pt x="193823" y="120895"/>
                </a:cubicBezTo>
                <a:close/>
                <a:moveTo>
                  <a:pt x="814966" y="119872"/>
                </a:moveTo>
                <a:lnTo>
                  <a:pt x="814966" y="1196229"/>
                </a:lnTo>
                <a:cubicBezTo>
                  <a:pt x="814966" y="1224949"/>
                  <a:pt x="792467" y="1248673"/>
                  <a:pt x="763718" y="1248673"/>
                </a:cubicBezTo>
                <a:lnTo>
                  <a:pt x="122495" y="1248673"/>
                </a:lnTo>
                <a:lnTo>
                  <a:pt x="122495" y="1276144"/>
                </a:lnTo>
                <a:cubicBezTo>
                  <a:pt x="122495" y="1283636"/>
                  <a:pt x="128745" y="1289880"/>
                  <a:pt x="136244" y="1289880"/>
                </a:cubicBezTo>
                <a:lnTo>
                  <a:pt x="847464" y="1289880"/>
                </a:lnTo>
                <a:cubicBezTo>
                  <a:pt x="853714" y="1289880"/>
                  <a:pt x="859964" y="1283636"/>
                  <a:pt x="859964" y="1276144"/>
                </a:cubicBezTo>
                <a:lnTo>
                  <a:pt x="859964" y="132359"/>
                </a:lnTo>
                <a:cubicBezTo>
                  <a:pt x="859964" y="126116"/>
                  <a:pt x="853714" y="119872"/>
                  <a:pt x="847464" y="119872"/>
                </a:cubicBezTo>
                <a:close/>
                <a:moveTo>
                  <a:pt x="52498" y="39957"/>
                </a:moveTo>
                <a:cubicBezTo>
                  <a:pt x="43748" y="39957"/>
                  <a:pt x="38748" y="46201"/>
                  <a:pt x="38748" y="52444"/>
                </a:cubicBezTo>
                <a:lnTo>
                  <a:pt x="38748" y="1196229"/>
                </a:lnTo>
                <a:cubicBezTo>
                  <a:pt x="38748" y="1203721"/>
                  <a:pt x="43748" y="1208716"/>
                  <a:pt x="52498" y="1208716"/>
                </a:cubicBezTo>
                <a:lnTo>
                  <a:pt x="763718" y="1208716"/>
                </a:lnTo>
                <a:cubicBezTo>
                  <a:pt x="769968" y="1208716"/>
                  <a:pt x="776217" y="1203721"/>
                  <a:pt x="776217" y="1196229"/>
                </a:cubicBezTo>
                <a:lnTo>
                  <a:pt x="776217" y="52444"/>
                </a:lnTo>
                <a:cubicBezTo>
                  <a:pt x="776217" y="46201"/>
                  <a:pt x="769968" y="39957"/>
                  <a:pt x="763718" y="39957"/>
                </a:cubicBezTo>
                <a:close/>
                <a:moveTo>
                  <a:pt x="52498" y="0"/>
                </a:moveTo>
                <a:lnTo>
                  <a:pt x="763718" y="0"/>
                </a:lnTo>
                <a:cubicBezTo>
                  <a:pt x="792467" y="0"/>
                  <a:pt x="814966" y="23725"/>
                  <a:pt x="814966" y="52444"/>
                </a:cubicBezTo>
                <a:lnTo>
                  <a:pt x="814966" y="81164"/>
                </a:lnTo>
                <a:lnTo>
                  <a:pt x="847464" y="81164"/>
                </a:lnTo>
                <a:cubicBezTo>
                  <a:pt x="874963" y="81164"/>
                  <a:pt x="899962" y="104888"/>
                  <a:pt x="899962" y="132359"/>
                </a:cubicBezTo>
                <a:lnTo>
                  <a:pt x="899962" y="1276144"/>
                </a:lnTo>
                <a:cubicBezTo>
                  <a:pt x="899962" y="1304864"/>
                  <a:pt x="874963" y="1328589"/>
                  <a:pt x="847464" y="1328589"/>
                </a:cubicBezTo>
                <a:lnTo>
                  <a:pt x="136244" y="1328589"/>
                </a:lnTo>
                <a:cubicBezTo>
                  <a:pt x="107495" y="1328589"/>
                  <a:pt x="83746" y="1304864"/>
                  <a:pt x="83746" y="1276144"/>
                </a:cubicBezTo>
                <a:lnTo>
                  <a:pt x="83746" y="1248673"/>
                </a:lnTo>
                <a:lnTo>
                  <a:pt x="52498" y="1248673"/>
                </a:lnTo>
                <a:cubicBezTo>
                  <a:pt x="22499" y="1248673"/>
                  <a:pt x="0" y="1224949"/>
                  <a:pt x="0" y="1196229"/>
                </a:cubicBezTo>
                <a:lnTo>
                  <a:pt x="0" y="52444"/>
                </a:lnTo>
                <a:cubicBezTo>
                  <a:pt x="0" y="23725"/>
                  <a:pt x="22499" y="0"/>
                  <a:pt x="524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B3B4E-FFE2-9240-A1E2-E04007F62E62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22B806-831B-E042-A7B8-8C79EE40F0B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3A79EC-AAE8-4349-8008-63228192A624}"/>
              </a:ext>
            </a:extLst>
          </p:cNvPr>
          <p:cNvSpPr txBox="1"/>
          <p:nvPr/>
        </p:nvSpPr>
        <p:spPr>
          <a:xfrm>
            <a:off x="17760432" y="9766281"/>
            <a:ext cx="4233293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PROJECT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E13394-434B-4D4A-89CD-3949A70562A1}"/>
              </a:ext>
            </a:extLst>
          </p:cNvPr>
          <p:cNvSpPr txBox="1"/>
          <p:nvPr/>
        </p:nvSpPr>
        <p:spPr>
          <a:xfrm>
            <a:off x="17760433" y="10873716"/>
            <a:ext cx="423329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FAB293-B428-434B-B252-45F6F58A0532}"/>
              </a:ext>
            </a:extLst>
          </p:cNvPr>
          <p:cNvSpPr txBox="1"/>
          <p:nvPr/>
        </p:nvSpPr>
        <p:spPr>
          <a:xfrm>
            <a:off x="14227884" y="3671345"/>
            <a:ext cx="4233293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PROGRAM MANAGEMENT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ACC1CE-4730-A945-B5F7-B8662A91EEC2}"/>
              </a:ext>
            </a:extLst>
          </p:cNvPr>
          <p:cNvSpPr txBox="1"/>
          <p:nvPr/>
        </p:nvSpPr>
        <p:spPr>
          <a:xfrm>
            <a:off x="14233461" y="4728597"/>
            <a:ext cx="4233294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DDE418-6BC2-5242-9797-A23E55ADFD97}"/>
              </a:ext>
            </a:extLst>
          </p:cNvPr>
          <p:cNvSpPr txBox="1"/>
          <p:nvPr/>
        </p:nvSpPr>
        <p:spPr>
          <a:xfrm>
            <a:off x="2378346" y="9760097"/>
            <a:ext cx="425788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RESOURCE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40D121-FE4D-B546-9F6A-7FB72D5D6086}"/>
              </a:ext>
            </a:extLst>
          </p:cNvPr>
          <p:cNvSpPr txBox="1"/>
          <p:nvPr/>
        </p:nvSpPr>
        <p:spPr>
          <a:xfrm>
            <a:off x="2383923" y="10873716"/>
            <a:ext cx="4257886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37890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reeform 336">
            <a:extLst>
              <a:ext uri="{FF2B5EF4-FFF2-40B4-BE49-F238E27FC236}">
                <a16:creationId xmlns:a16="http://schemas.microsoft.com/office/drawing/2014/main" id="{3CA99637-CAD4-694A-A756-9743EC55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4362" y="5907333"/>
            <a:ext cx="4346699" cy="3764205"/>
          </a:xfrm>
          <a:custGeom>
            <a:avLst/>
            <a:gdLst>
              <a:gd name="T0" fmla="*/ 1745 w 3490"/>
              <a:gd name="T1" fmla="*/ 755 h 3021"/>
              <a:gd name="T2" fmla="*/ 2836 w 3490"/>
              <a:gd name="T3" fmla="*/ 2643 h 3021"/>
              <a:gd name="T4" fmla="*/ 654 w 3490"/>
              <a:gd name="T5" fmla="*/ 2643 h 3021"/>
              <a:gd name="T6" fmla="*/ 1745 w 3490"/>
              <a:gd name="T7" fmla="*/ 755 h 3021"/>
              <a:gd name="T8" fmla="*/ 1745 w 3490"/>
              <a:gd name="T9" fmla="*/ 0 h 3021"/>
              <a:gd name="T10" fmla="*/ 0 w 3490"/>
              <a:gd name="T11" fmla="*/ 3020 h 3021"/>
              <a:gd name="T12" fmla="*/ 3489 w 3490"/>
              <a:gd name="T13" fmla="*/ 3020 h 3021"/>
              <a:gd name="T14" fmla="*/ 1745 w 3490"/>
              <a:gd name="T15" fmla="*/ 0 h 3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90" h="3021">
                <a:moveTo>
                  <a:pt x="1745" y="755"/>
                </a:moveTo>
                <a:lnTo>
                  <a:pt x="2836" y="2643"/>
                </a:lnTo>
                <a:lnTo>
                  <a:pt x="654" y="2643"/>
                </a:lnTo>
                <a:lnTo>
                  <a:pt x="1745" y="755"/>
                </a:lnTo>
                <a:close/>
                <a:moveTo>
                  <a:pt x="1745" y="0"/>
                </a:moveTo>
                <a:lnTo>
                  <a:pt x="0" y="3020"/>
                </a:lnTo>
                <a:lnTo>
                  <a:pt x="3489" y="3020"/>
                </a:lnTo>
                <a:lnTo>
                  <a:pt x="1745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39" name="Freeform 338">
            <a:extLst>
              <a:ext uri="{FF2B5EF4-FFF2-40B4-BE49-F238E27FC236}">
                <a16:creationId xmlns:a16="http://schemas.microsoft.com/office/drawing/2014/main" id="{ABFBD870-DC92-4B4F-93D8-5A21B200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475" y="4429125"/>
            <a:ext cx="3456475" cy="3456478"/>
          </a:xfrm>
          <a:custGeom>
            <a:avLst/>
            <a:gdLst>
              <a:gd name="T0" fmla="*/ 1387 w 2775"/>
              <a:gd name="T1" fmla="*/ 0 h 2775"/>
              <a:gd name="T2" fmla="*/ 1387 w 2775"/>
              <a:gd name="T3" fmla="*/ 0 h 2775"/>
              <a:gd name="T4" fmla="*/ 0 w 2775"/>
              <a:gd name="T5" fmla="*/ 1388 h 2775"/>
              <a:gd name="T6" fmla="*/ 0 w 2775"/>
              <a:gd name="T7" fmla="*/ 1388 h 2775"/>
              <a:gd name="T8" fmla="*/ 609 w 2775"/>
              <a:gd name="T9" fmla="*/ 2534 h 2775"/>
              <a:gd name="T10" fmla="*/ 609 w 2775"/>
              <a:gd name="T11" fmla="*/ 2534 h 2775"/>
              <a:gd name="T12" fmla="*/ 948 w 2775"/>
              <a:gd name="T13" fmla="*/ 2702 h 2775"/>
              <a:gd name="T14" fmla="*/ 948 w 2775"/>
              <a:gd name="T15" fmla="*/ 2702 h 2775"/>
              <a:gd name="T16" fmla="*/ 1387 w 2775"/>
              <a:gd name="T17" fmla="*/ 2774 h 2775"/>
              <a:gd name="T18" fmla="*/ 1387 w 2775"/>
              <a:gd name="T19" fmla="*/ 2774 h 2775"/>
              <a:gd name="T20" fmla="*/ 1827 w 2775"/>
              <a:gd name="T21" fmla="*/ 2702 h 2775"/>
              <a:gd name="T22" fmla="*/ 1633 w 2775"/>
              <a:gd name="T23" fmla="*/ 2366 h 2775"/>
              <a:gd name="T24" fmla="*/ 1633 w 2775"/>
              <a:gd name="T25" fmla="*/ 2366 h 2775"/>
              <a:gd name="T26" fmla="*/ 1387 w 2775"/>
              <a:gd name="T27" fmla="*/ 2396 h 2775"/>
              <a:gd name="T28" fmla="*/ 1387 w 2775"/>
              <a:gd name="T29" fmla="*/ 2396 h 2775"/>
              <a:gd name="T30" fmla="*/ 1142 w 2775"/>
              <a:gd name="T31" fmla="*/ 2366 h 2775"/>
              <a:gd name="T32" fmla="*/ 1142 w 2775"/>
              <a:gd name="T33" fmla="*/ 2366 h 2775"/>
              <a:gd name="T34" fmla="*/ 798 w 2775"/>
              <a:gd name="T35" fmla="*/ 2205 h 2775"/>
              <a:gd name="T36" fmla="*/ 798 w 2775"/>
              <a:gd name="T37" fmla="*/ 2205 h 2775"/>
              <a:gd name="T38" fmla="*/ 377 w 2775"/>
              <a:gd name="T39" fmla="*/ 1388 h 2775"/>
              <a:gd name="T40" fmla="*/ 377 w 2775"/>
              <a:gd name="T41" fmla="*/ 1388 h 2775"/>
              <a:gd name="T42" fmla="*/ 1387 w 2775"/>
              <a:gd name="T43" fmla="*/ 378 h 2775"/>
              <a:gd name="T44" fmla="*/ 1387 w 2775"/>
              <a:gd name="T45" fmla="*/ 378 h 2775"/>
              <a:gd name="T46" fmla="*/ 2397 w 2775"/>
              <a:gd name="T47" fmla="*/ 1388 h 2775"/>
              <a:gd name="T48" fmla="*/ 2397 w 2775"/>
              <a:gd name="T49" fmla="*/ 1388 h 2775"/>
              <a:gd name="T50" fmla="*/ 1976 w 2775"/>
              <a:gd name="T51" fmla="*/ 2205 h 2775"/>
              <a:gd name="T52" fmla="*/ 2166 w 2775"/>
              <a:gd name="T53" fmla="*/ 2534 h 2775"/>
              <a:gd name="T54" fmla="*/ 2166 w 2775"/>
              <a:gd name="T55" fmla="*/ 2534 h 2775"/>
              <a:gd name="T56" fmla="*/ 2774 w 2775"/>
              <a:gd name="T57" fmla="*/ 1388 h 2775"/>
              <a:gd name="T58" fmla="*/ 2774 w 2775"/>
              <a:gd name="T59" fmla="*/ 1388 h 2775"/>
              <a:gd name="T60" fmla="*/ 1387 w 2775"/>
              <a:gd name="T61" fmla="*/ 0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75" h="2775">
                <a:moveTo>
                  <a:pt x="1387" y="0"/>
                </a:moveTo>
                <a:lnTo>
                  <a:pt x="1387" y="0"/>
                </a:lnTo>
                <a:cubicBezTo>
                  <a:pt x="623" y="0"/>
                  <a:pt x="0" y="623"/>
                  <a:pt x="0" y="1388"/>
                </a:cubicBezTo>
                <a:lnTo>
                  <a:pt x="0" y="1388"/>
                </a:lnTo>
                <a:cubicBezTo>
                  <a:pt x="0" y="1864"/>
                  <a:pt x="242" y="2284"/>
                  <a:pt x="609" y="2534"/>
                </a:cubicBezTo>
                <a:lnTo>
                  <a:pt x="609" y="2534"/>
                </a:lnTo>
                <a:cubicBezTo>
                  <a:pt x="713" y="2604"/>
                  <a:pt x="826" y="2661"/>
                  <a:pt x="948" y="2702"/>
                </a:cubicBezTo>
                <a:lnTo>
                  <a:pt x="948" y="2702"/>
                </a:lnTo>
                <a:cubicBezTo>
                  <a:pt x="1086" y="2749"/>
                  <a:pt x="1234" y="2774"/>
                  <a:pt x="1387" y="2774"/>
                </a:cubicBezTo>
                <a:lnTo>
                  <a:pt x="1387" y="2774"/>
                </a:lnTo>
                <a:cubicBezTo>
                  <a:pt x="1541" y="2774"/>
                  <a:pt x="1689" y="2749"/>
                  <a:pt x="1827" y="2702"/>
                </a:cubicBezTo>
                <a:lnTo>
                  <a:pt x="1633" y="2366"/>
                </a:lnTo>
                <a:lnTo>
                  <a:pt x="1633" y="2366"/>
                </a:lnTo>
                <a:cubicBezTo>
                  <a:pt x="1554" y="2385"/>
                  <a:pt x="1471" y="2396"/>
                  <a:pt x="1387" y="2396"/>
                </a:cubicBezTo>
                <a:lnTo>
                  <a:pt x="1387" y="2396"/>
                </a:lnTo>
                <a:cubicBezTo>
                  <a:pt x="1303" y="2396"/>
                  <a:pt x="1220" y="2385"/>
                  <a:pt x="1142" y="2366"/>
                </a:cubicBezTo>
                <a:lnTo>
                  <a:pt x="1142" y="2366"/>
                </a:lnTo>
                <a:cubicBezTo>
                  <a:pt x="1017" y="2335"/>
                  <a:pt x="900" y="2279"/>
                  <a:pt x="798" y="2205"/>
                </a:cubicBezTo>
                <a:lnTo>
                  <a:pt x="798" y="2205"/>
                </a:lnTo>
                <a:cubicBezTo>
                  <a:pt x="544" y="2022"/>
                  <a:pt x="377" y="1725"/>
                  <a:pt x="377" y="1388"/>
                </a:cubicBezTo>
                <a:lnTo>
                  <a:pt x="377" y="1388"/>
                </a:lnTo>
                <a:cubicBezTo>
                  <a:pt x="377" y="831"/>
                  <a:pt x="830" y="378"/>
                  <a:pt x="1387" y="378"/>
                </a:cubicBezTo>
                <a:lnTo>
                  <a:pt x="1387" y="378"/>
                </a:lnTo>
                <a:cubicBezTo>
                  <a:pt x="1943" y="378"/>
                  <a:pt x="2397" y="831"/>
                  <a:pt x="2397" y="1388"/>
                </a:cubicBezTo>
                <a:lnTo>
                  <a:pt x="2397" y="1388"/>
                </a:lnTo>
                <a:cubicBezTo>
                  <a:pt x="2397" y="1725"/>
                  <a:pt x="2230" y="2022"/>
                  <a:pt x="1976" y="2205"/>
                </a:cubicBezTo>
                <a:lnTo>
                  <a:pt x="2166" y="2534"/>
                </a:lnTo>
                <a:lnTo>
                  <a:pt x="2166" y="2534"/>
                </a:lnTo>
                <a:cubicBezTo>
                  <a:pt x="2533" y="2284"/>
                  <a:pt x="2774" y="1864"/>
                  <a:pt x="2774" y="1388"/>
                </a:cubicBezTo>
                <a:lnTo>
                  <a:pt x="2774" y="1388"/>
                </a:lnTo>
                <a:cubicBezTo>
                  <a:pt x="2774" y="623"/>
                  <a:pt x="2152" y="0"/>
                  <a:pt x="138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40" name="Freeform 339">
            <a:extLst>
              <a:ext uri="{FF2B5EF4-FFF2-40B4-BE49-F238E27FC236}">
                <a16:creationId xmlns:a16="http://schemas.microsoft.com/office/drawing/2014/main" id="{353145FC-11BB-F941-95E2-031F74F7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0170" y="7858125"/>
            <a:ext cx="3456478" cy="3456478"/>
          </a:xfrm>
          <a:custGeom>
            <a:avLst/>
            <a:gdLst>
              <a:gd name="T0" fmla="*/ 1386 w 2774"/>
              <a:gd name="T1" fmla="*/ 0 h 2775"/>
              <a:gd name="T2" fmla="*/ 1386 w 2774"/>
              <a:gd name="T3" fmla="*/ 0 h 2775"/>
              <a:gd name="T4" fmla="*/ 732 w 2774"/>
              <a:gd name="T5" fmla="*/ 164 h 2775"/>
              <a:gd name="T6" fmla="*/ 921 w 2774"/>
              <a:gd name="T7" fmla="*/ 491 h 2775"/>
              <a:gd name="T8" fmla="*/ 921 w 2774"/>
              <a:gd name="T9" fmla="*/ 491 h 2775"/>
              <a:gd name="T10" fmla="*/ 1386 w 2774"/>
              <a:gd name="T11" fmla="*/ 378 h 2775"/>
              <a:gd name="T12" fmla="*/ 1386 w 2774"/>
              <a:gd name="T13" fmla="*/ 378 h 2775"/>
              <a:gd name="T14" fmla="*/ 2395 w 2774"/>
              <a:gd name="T15" fmla="*/ 1387 h 2775"/>
              <a:gd name="T16" fmla="*/ 2395 w 2774"/>
              <a:gd name="T17" fmla="*/ 1387 h 2775"/>
              <a:gd name="T18" fmla="*/ 1386 w 2774"/>
              <a:gd name="T19" fmla="*/ 2396 h 2775"/>
              <a:gd name="T20" fmla="*/ 1386 w 2774"/>
              <a:gd name="T21" fmla="*/ 2396 h 2775"/>
              <a:gd name="T22" fmla="*/ 380 w 2774"/>
              <a:gd name="T23" fmla="*/ 1455 h 2775"/>
              <a:gd name="T24" fmla="*/ 380 w 2774"/>
              <a:gd name="T25" fmla="*/ 1455 h 2775"/>
              <a:gd name="T26" fmla="*/ 377 w 2774"/>
              <a:gd name="T27" fmla="*/ 1387 h 2775"/>
              <a:gd name="T28" fmla="*/ 377 w 2774"/>
              <a:gd name="T29" fmla="*/ 1387 h 2775"/>
              <a:gd name="T30" fmla="*/ 425 w 2774"/>
              <a:gd name="T31" fmla="*/ 1078 h 2775"/>
              <a:gd name="T32" fmla="*/ 425 w 2774"/>
              <a:gd name="T33" fmla="*/ 1078 h 2775"/>
              <a:gd name="T34" fmla="*/ 622 w 2774"/>
              <a:gd name="T35" fmla="*/ 729 h 2775"/>
              <a:gd name="T36" fmla="*/ 425 w 2774"/>
              <a:gd name="T37" fmla="*/ 388 h 2775"/>
              <a:gd name="T38" fmla="*/ 425 w 2774"/>
              <a:gd name="T39" fmla="*/ 388 h 2775"/>
              <a:gd name="T40" fmla="*/ 35 w 2774"/>
              <a:gd name="T41" fmla="*/ 1078 h 2775"/>
              <a:gd name="T42" fmla="*/ 35 w 2774"/>
              <a:gd name="T43" fmla="*/ 1078 h 2775"/>
              <a:gd name="T44" fmla="*/ 0 w 2774"/>
              <a:gd name="T45" fmla="*/ 1387 h 2775"/>
              <a:gd name="T46" fmla="*/ 0 w 2774"/>
              <a:gd name="T47" fmla="*/ 1387 h 2775"/>
              <a:gd name="T48" fmla="*/ 2 w 2774"/>
              <a:gd name="T49" fmla="*/ 1455 h 2775"/>
              <a:gd name="T50" fmla="*/ 2 w 2774"/>
              <a:gd name="T51" fmla="*/ 1455 h 2775"/>
              <a:gd name="T52" fmla="*/ 1386 w 2774"/>
              <a:gd name="T53" fmla="*/ 2774 h 2775"/>
              <a:gd name="T54" fmla="*/ 1386 w 2774"/>
              <a:gd name="T55" fmla="*/ 2774 h 2775"/>
              <a:gd name="T56" fmla="*/ 2773 w 2774"/>
              <a:gd name="T57" fmla="*/ 1387 h 2775"/>
              <a:gd name="T58" fmla="*/ 2773 w 2774"/>
              <a:gd name="T59" fmla="*/ 1387 h 2775"/>
              <a:gd name="T60" fmla="*/ 1386 w 2774"/>
              <a:gd name="T61" fmla="*/ 0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74" h="2775">
                <a:moveTo>
                  <a:pt x="1386" y="0"/>
                </a:moveTo>
                <a:lnTo>
                  <a:pt x="1386" y="0"/>
                </a:lnTo>
                <a:cubicBezTo>
                  <a:pt x="1150" y="0"/>
                  <a:pt x="927" y="60"/>
                  <a:pt x="732" y="164"/>
                </a:cubicBezTo>
                <a:lnTo>
                  <a:pt x="921" y="491"/>
                </a:lnTo>
                <a:lnTo>
                  <a:pt x="921" y="491"/>
                </a:lnTo>
                <a:cubicBezTo>
                  <a:pt x="1061" y="418"/>
                  <a:pt x="1219" y="378"/>
                  <a:pt x="1386" y="378"/>
                </a:cubicBezTo>
                <a:lnTo>
                  <a:pt x="1386" y="378"/>
                </a:lnTo>
                <a:cubicBezTo>
                  <a:pt x="1942" y="378"/>
                  <a:pt x="2395" y="831"/>
                  <a:pt x="2395" y="1387"/>
                </a:cubicBezTo>
                <a:lnTo>
                  <a:pt x="2395" y="1387"/>
                </a:lnTo>
                <a:cubicBezTo>
                  <a:pt x="2395" y="1944"/>
                  <a:pt x="1942" y="2396"/>
                  <a:pt x="1386" y="2396"/>
                </a:cubicBezTo>
                <a:lnTo>
                  <a:pt x="1386" y="2396"/>
                </a:lnTo>
                <a:cubicBezTo>
                  <a:pt x="853" y="2396"/>
                  <a:pt x="415" y="1980"/>
                  <a:pt x="380" y="1455"/>
                </a:cubicBezTo>
                <a:lnTo>
                  <a:pt x="380" y="1455"/>
                </a:lnTo>
                <a:cubicBezTo>
                  <a:pt x="378" y="1433"/>
                  <a:pt x="377" y="1410"/>
                  <a:pt x="377" y="1387"/>
                </a:cubicBezTo>
                <a:lnTo>
                  <a:pt x="377" y="1387"/>
                </a:lnTo>
                <a:cubicBezTo>
                  <a:pt x="377" y="1280"/>
                  <a:pt x="394" y="1176"/>
                  <a:pt x="425" y="1078"/>
                </a:cubicBezTo>
                <a:lnTo>
                  <a:pt x="425" y="1078"/>
                </a:lnTo>
                <a:cubicBezTo>
                  <a:pt x="467" y="948"/>
                  <a:pt x="535" y="830"/>
                  <a:pt x="622" y="729"/>
                </a:cubicBezTo>
                <a:lnTo>
                  <a:pt x="425" y="388"/>
                </a:lnTo>
                <a:lnTo>
                  <a:pt x="425" y="388"/>
                </a:lnTo>
                <a:cubicBezTo>
                  <a:pt x="235" y="572"/>
                  <a:pt x="96" y="811"/>
                  <a:pt x="35" y="1078"/>
                </a:cubicBezTo>
                <a:lnTo>
                  <a:pt x="35" y="1078"/>
                </a:lnTo>
                <a:cubicBezTo>
                  <a:pt x="11" y="1177"/>
                  <a:pt x="0" y="1281"/>
                  <a:pt x="0" y="1387"/>
                </a:cubicBezTo>
                <a:lnTo>
                  <a:pt x="0" y="1387"/>
                </a:lnTo>
                <a:cubicBezTo>
                  <a:pt x="0" y="1410"/>
                  <a:pt x="0" y="1433"/>
                  <a:pt x="2" y="1455"/>
                </a:cubicBezTo>
                <a:lnTo>
                  <a:pt x="2" y="1455"/>
                </a:lnTo>
                <a:cubicBezTo>
                  <a:pt x="37" y="2188"/>
                  <a:pt x="645" y="2774"/>
                  <a:pt x="1386" y="2774"/>
                </a:cubicBezTo>
                <a:lnTo>
                  <a:pt x="1386" y="2774"/>
                </a:lnTo>
                <a:cubicBezTo>
                  <a:pt x="2150" y="2774"/>
                  <a:pt x="2773" y="2152"/>
                  <a:pt x="2773" y="1387"/>
                </a:cubicBezTo>
                <a:lnTo>
                  <a:pt x="2773" y="1387"/>
                </a:lnTo>
                <a:cubicBezTo>
                  <a:pt x="2773" y="622"/>
                  <a:pt x="2150" y="0"/>
                  <a:pt x="138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41" name="Freeform 340">
            <a:extLst>
              <a:ext uri="{FF2B5EF4-FFF2-40B4-BE49-F238E27FC236}">
                <a16:creationId xmlns:a16="http://schemas.microsoft.com/office/drawing/2014/main" id="{FB1950A7-8A24-5944-8A27-66431D654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708" y="7858125"/>
            <a:ext cx="3456478" cy="3456478"/>
          </a:xfrm>
          <a:custGeom>
            <a:avLst/>
            <a:gdLst>
              <a:gd name="T0" fmla="*/ 2739 w 2775"/>
              <a:gd name="T1" fmla="*/ 1078 h 2775"/>
              <a:gd name="T2" fmla="*/ 2739 w 2775"/>
              <a:gd name="T3" fmla="*/ 1078 h 2775"/>
              <a:gd name="T4" fmla="*/ 2306 w 2775"/>
              <a:gd name="T5" fmla="*/ 349 h 2775"/>
              <a:gd name="T6" fmla="*/ 2112 w 2775"/>
              <a:gd name="T7" fmla="*/ 686 h 2775"/>
              <a:gd name="T8" fmla="*/ 2112 w 2775"/>
              <a:gd name="T9" fmla="*/ 686 h 2775"/>
              <a:gd name="T10" fmla="*/ 2347 w 2775"/>
              <a:gd name="T11" fmla="*/ 1078 h 2775"/>
              <a:gd name="T12" fmla="*/ 2347 w 2775"/>
              <a:gd name="T13" fmla="*/ 1078 h 2775"/>
              <a:gd name="T14" fmla="*/ 2396 w 2775"/>
              <a:gd name="T15" fmla="*/ 1387 h 2775"/>
              <a:gd name="T16" fmla="*/ 2396 w 2775"/>
              <a:gd name="T17" fmla="*/ 1387 h 2775"/>
              <a:gd name="T18" fmla="*/ 2393 w 2775"/>
              <a:gd name="T19" fmla="*/ 1455 h 2775"/>
              <a:gd name="T20" fmla="*/ 2393 w 2775"/>
              <a:gd name="T21" fmla="*/ 1455 h 2775"/>
              <a:gd name="T22" fmla="*/ 1387 w 2775"/>
              <a:gd name="T23" fmla="*/ 2396 h 2775"/>
              <a:gd name="T24" fmla="*/ 1387 w 2775"/>
              <a:gd name="T25" fmla="*/ 2396 h 2775"/>
              <a:gd name="T26" fmla="*/ 377 w 2775"/>
              <a:gd name="T27" fmla="*/ 1387 h 2775"/>
              <a:gd name="T28" fmla="*/ 377 w 2775"/>
              <a:gd name="T29" fmla="*/ 1387 h 2775"/>
              <a:gd name="T30" fmla="*/ 1387 w 2775"/>
              <a:gd name="T31" fmla="*/ 378 h 2775"/>
              <a:gd name="T32" fmla="*/ 1387 w 2775"/>
              <a:gd name="T33" fmla="*/ 378 h 2775"/>
              <a:gd name="T34" fmla="*/ 1802 w 2775"/>
              <a:gd name="T35" fmla="*/ 468 h 2775"/>
              <a:gd name="T36" fmla="*/ 1992 w 2775"/>
              <a:gd name="T37" fmla="*/ 139 h 2775"/>
              <a:gd name="T38" fmla="*/ 1992 w 2775"/>
              <a:gd name="T39" fmla="*/ 139 h 2775"/>
              <a:gd name="T40" fmla="*/ 1387 w 2775"/>
              <a:gd name="T41" fmla="*/ 0 h 2775"/>
              <a:gd name="T42" fmla="*/ 1387 w 2775"/>
              <a:gd name="T43" fmla="*/ 0 h 2775"/>
              <a:gd name="T44" fmla="*/ 0 w 2775"/>
              <a:gd name="T45" fmla="*/ 1387 h 2775"/>
              <a:gd name="T46" fmla="*/ 0 w 2775"/>
              <a:gd name="T47" fmla="*/ 1387 h 2775"/>
              <a:gd name="T48" fmla="*/ 1387 w 2775"/>
              <a:gd name="T49" fmla="*/ 2774 h 2775"/>
              <a:gd name="T50" fmla="*/ 1387 w 2775"/>
              <a:gd name="T51" fmla="*/ 2774 h 2775"/>
              <a:gd name="T52" fmla="*/ 2772 w 2775"/>
              <a:gd name="T53" fmla="*/ 1455 h 2775"/>
              <a:gd name="T54" fmla="*/ 2772 w 2775"/>
              <a:gd name="T55" fmla="*/ 1455 h 2775"/>
              <a:gd name="T56" fmla="*/ 2774 w 2775"/>
              <a:gd name="T57" fmla="*/ 1387 h 2775"/>
              <a:gd name="T58" fmla="*/ 2774 w 2775"/>
              <a:gd name="T59" fmla="*/ 1387 h 2775"/>
              <a:gd name="T60" fmla="*/ 2739 w 2775"/>
              <a:gd name="T61" fmla="*/ 1078 h 2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75" h="2775">
                <a:moveTo>
                  <a:pt x="2739" y="1078"/>
                </a:moveTo>
                <a:lnTo>
                  <a:pt x="2739" y="1078"/>
                </a:lnTo>
                <a:cubicBezTo>
                  <a:pt x="2673" y="792"/>
                  <a:pt x="2519" y="538"/>
                  <a:pt x="2306" y="349"/>
                </a:cubicBezTo>
                <a:lnTo>
                  <a:pt x="2112" y="686"/>
                </a:lnTo>
                <a:lnTo>
                  <a:pt x="2112" y="686"/>
                </a:lnTo>
                <a:cubicBezTo>
                  <a:pt x="2218" y="795"/>
                  <a:pt x="2300" y="929"/>
                  <a:pt x="2347" y="1078"/>
                </a:cubicBezTo>
                <a:lnTo>
                  <a:pt x="2347" y="1078"/>
                </a:lnTo>
                <a:cubicBezTo>
                  <a:pt x="2378" y="1176"/>
                  <a:pt x="2396" y="1280"/>
                  <a:pt x="2396" y="1387"/>
                </a:cubicBezTo>
                <a:lnTo>
                  <a:pt x="2396" y="1387"/>
                </a:lnTo>
                <a:cubicBezTo>
                  <a:pt x="2396" y="1410"/>
                  <a:pt x="2395" y="1433"/>
                  <a:pt x="2393" y="1455"/>
                </a:cubicBezTo>
                <a:lnTo>
                  <a:pt x="2393" y="1455"/>
                </a:lnTo>
                <a:cubicBezTo>
                  <a:pt x="2359" y="1980"/>
                  <a:pt x="1920" y="2396"/>
                  <a:pt x="1387" y="2396"/>
                </a:cubicBezTo>
                <a:lnTo>
                  <a:pt x="1387" y="2396"/>
                </a:lnTo>
                <a:cubicBezTo>
                  <a:pt x="829" y="2396"/>
                  <a:pt x="377" y="1944"/>
                  <a:pt x="377" y="1387"/>
                </a:cubicBezTo>
                <a:lnTo>
                  <a:pt x="377" y="1387"/>
                </a:lnTo>
                <a:cubicBezTo>
                  <a:pt x="377" y="831"/>
                  <a:pt x="829" y="378"/>
                  <a:pt x="1387" y="378"/>
                </a:cubicBezTo>
                <a:lnTo>
                  <a:pt x="1387" y="378"/>
                </a:lnTo>
                <a:cubicBezTo>
                  <a:pt x="1535" y="378"/>
                  <a:pt x="1675" y="410"/>
                  <a:pt x="1802" y="468"/>
                </a:cubicBezTo>
                <a:lnTo>
                  <a:pt x="1992" y="139"/>
                </a:lnTo>
                <a:lnTo>
                  <a:pt x="1992" y="139"/>
                </a:lnTo>
                <a:cubicBezTo>
                  <a:pt x="1809" y="50"/>
                  <a:pt x="1603" y="0"/>
                  <a:pt x="1387" y="0"/>
                </a:cubicBezTo>
                <a:lnTo>
                  <a:pt x="1387" y="0"/>
                </a:lnTo>
                <a:cubicBezTo>
                  <a:pt x="621" y="0"/>
                  <a:pt x="0" y="622"/>
                  <a:pt x="0" y="1387"/>
                </a:cubicBezTo>
                <a:lnTo>
                  <a:pt x="0" y="1387"/>
                </a:lnTo>
                <a:cubicBezTo>
                  <a:pt x="0" y="2152"/>
                  <a:pt x="621" y="2774"/>
                  <a:pt x="1387" y="2774"/>
                </a:cubicBezTo>
                <a:lnTo>
                  <a:pt x="1387" y="2774"/>
                </a:lnTo>
                <a:cubicBezTo>
                  <a:pt x="2129" y="2774"/>
                  <a:pt x="2736" y="2188"/>
                  <a:pt x="2772" y="1455"/>
                </a:cubicBezTo>
                <a:lnTo>
                  <a:pt x="2772" y="1455"/>
                </a:lnTo>
                <a:cubicBezTo>
                  <a:pt x="2773" y="1433"/>
                  <a:pt x="2774" y="1410"/>
                  <a:pt x="2774" y="1387"/>
                </a:cubicBezTo>
                <a:lnTo>
                  <a:pt x="2774" y="1387"/>
                </a:lnTo>
                <a:cubicBezTo>
                  <a:pt x="2774" y="1281"/>
                  <a:pt x="2761" y="1177"/>
                  <a:pt x="2739" y="10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42" name="Freeform 341">
            <a:extLst>
              <a:ext uri="{FF2B5EF4-FFF2-40B4-BE49-F238E27FC236}">
                <a16:creationId xmlns:a16="http://schemas.microsoft.com/office/drawing/2014/main" id="{C8DBE68B-B121-0840-83F6-7478CEE61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044" y="7858125"/>
            <a:ext cx="3467468" cy="3467468"/>
          </a:xfrm>
          <a:custGeom>
            <a:avLst/>
            <a:gdLst>
              <a:gd name="T0" fmla="*/ 1390 w 2782"/>
              <a:gd name="T1" fmla="*/ 367 h 2783"/>
              <a:gd name="T2" fmla="*/ 1390 w 2782"/>
              <a:gd name="T3" fmla="*/ 367 h 2783"/>
              <a:gd name="T4" fmla="*/ 366 w 2782"/>
              <a:gd name="T5" fmla="*/ 1391 h 2783"/>
              <a:gd name="T6" fmla="*/ 366 w 2782"/>
              <a:gd name="T7" fmla="*/ 1391 h 2783"/>
              <a:gd name="T8" fmla="*/ 1390 w 2782"/>
              <a:gd name="T9" fmla="*/ 2415 h 2783"/>
              <a:gd name="T10" fmla="*/ 1390 w 2782"/>
              <a:gd name="T11" fmla="*/ 2415 h 2783"/>
              <a:gd name="T12" fmla="*/ 2414 w 2782"/>
              <a:gd name="T13" fmla="*/ 1391 h 2783"/>
              <a:gd name="T14" fmla="*/ 2414 w 2782"/>
              <a:gd name="T15" fmla="*/ 1391 h 2783"/>
              <a:gd name="T16" fmla="*/ 1390 w 2782"/>
              <a:gd name="T17" fmla="*/ 367 h 2783"/>
              <a:gd name="T18" fmla="*/ 1390 w 2782"/>
              <a:gd name="T19" fmla="*/ 2782 h 2783"/>
              <a:gd name="T20" fmla="*/ 1390 w 2782"/>
              <a:gd name="T21" fmla="*/ 2782 h 2783"/>
              <a:gd name="T22" fmla="*/ 0 w 2782"/>
              <a:gd name="T23" fmla="*/ 1391 h 2783"/>
              <a:gd name="T24" fmla="*/ 0 w 2782"/>
              <a:gd name="T25" fmla="*/ 1391 h 2783"/>
              <a:gd name="T26" fmla="*/ 1390 w 2782"/>
              <a:gd name="T27" fmla="*/ 0 h 2783"/>
              <a:gd name="T28" fmla="*/ 1390 w 2782"/>
              <a:gd name="T29" fmla="*/ 0 h 2783"/>
              <a:gd name="T30" fmla="*/ 2781 w 2782"/>
              <a:gd name="T31" fmla="*/ 1391 h 2783"/>
              <a:gd name="T32" fmla="*/ 2781 w 2782"/>
              <a:gd name="T33" fmla="*/ 1391 h 2783"/>
              <a:gd name="T34" fmla="*/ 1390 w 2782"/>
              <a:gd name="T35" fmla="*/ 2782 h 2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82" h="2783">
                <a:moveTo>
                  <a:pt x="1390" y="367"/>
                </a:moveTo>
                <a:lnTo>
                  <a:pt x="1390" y="367"/>
                </a:lnTo>
                <a:cubicBezTo>
                  <a:pt x="826" y="367"/>
                  <a:pt x="366" y="826"/>
                  <a:pt x="366" y="1391"/>
                </a:cubicBezTo>
                <a:lnTo>
                  <a:pt x="366" y="1391"/>
                </a:lnTo>
                <a:cubicBezTo>
                  <a:pt x="366" y="1956"/>
                  <a:pt x="826" y="2415"/>
                  <a:pt x="1390" y="2415"/>
                </a:cubicBezTo>
                <a:lnTo>
                  <a:pt x="1390" y="2415"/>
                </a:lnTo>
                <a:cubicBezTo>
                  <a:pt x="1955" y="2415"/>
                  <a:pt x="2414" y="1956"/>
                  <a:pt x="2414" y="1391"/>
                </a:cubicBezTo>
                <a:lnTo>
                  <a:pt x="2414" y="1391"/>
                </a:lnTo>
                <a:cubicBezTo>
                  <a:pt x="2414" y="826"/>
                  <a:pt x="1955" y="367"/>
                  <a:pt x="1390" y="367"/>
                </a:cubicBezTo>
                <a:close/>
                <a:moveTo>
                  <a:pt x="1390" y="2782"/>
                </a:moveTo>
                <a:lnTo>
                  <a:pt x="1390" y="2782"/>
                </a:lnTo>
                <a:cubicBezTo>
                  <a:pt x="623" y="2782"/>
                  <a:pt x="0" y="2158"/>
                  <a:pt x="0" y="1391"/>
                </a:cubicBezTo>
                <a:lnTo>
                  <a:pt x="0" y="1391"/>
                </a:lnTo>
                <a:cubicBezTo>
                  <a:pt x="0" y="624"/>
                  <a:pt x="623" y="0"/>
                  <a:pt x="1390" y="0"/>
                </a:cubicBezTo>
                <a:lnTo>
                  <a:pt x="1390" y="0"/>
                </a:lnTo>
                <a:cubicBezTo>
                  <a:pt x="2157" y="0"/>
                  <a:pt x="2781" y="624"/>
                  <a:pt x="2781" y="1391"/>
                </a:cubicBezTo>
                <a:lnTo>
                  <a:pt x="2781" y="1391"/>
                </a:lnTo>
                <a:cubicBezTo>
                  <a:pt x="2781" y="2158"/>
                  <a:pt x="2157" y="2782"/>
                  <a:pt x="1390" y="27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8" name="Freeform 407">
            <a:extLst>
              <a:ext uri="{FF2B5EF4-FFF2-40B4-BE49-F238E27FC236}">
                <a16:creationId xmlns:a16="http://schemas.microsoft.com/office/drawing/2014/main" id="{DE8C151C-7812-484D-A2EB-0DE0316A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513" y="9220932"/>
            <a:ext cx="1234543" cy="916462"/>
          </a:xfrm>
          <a:custGeom>
            <a:avLst/>
            <a:gdLst>
              <a:gd name="connsiteX0" fmla="*/ 509561 w 1234543"/>
              <a:gd name="connsiteY0" fmla="*/ 661637 h 916462"/>
              <a:gd name="connsiteX1" fmla="*/ 444937 w 1234543"/>
              <a:gd name="connsiteY1" fmla="*/ 739569 h 916462"/>
              <a:gd name="connsiteX2" fmla="*/ 431266 w 1234543"/>
              <a:gd name="connsiteY2" fmla="*/ 795235 h 916462"/>
              <a:gd name="connsiteX3" fmla="*/ 441208 w 1234543"/>
              <a:gd name="connsiteY3" fmla="*/ 819975 h 916462"/>
              <a:gd name="connsiteX4" fmla="*/ 493405 w 1234543"/>
              <a:gd name="connsiteY4" fmla="*/ 854611 h 916462"/>
              <a:gd name="connsiteX5" fmla="*/ 493405 w 1234543"/>
              <a:gd name="connsiteY5" fmla="*/ 763072 h 916462"/>
              <a:gd name="connsiteX6" fmla="*/ 508318 w 1234543"/>
              <a:gd name="connsiteY6" fmla="*/ 748228 h 916462"/>
              <a:gd name="connsiteX7" fmla="*/ 523232 w 1234543"/>
              <a:gd name="connsiteY7" fmla="*/ 763072 h 916462"/>
              <a:gd name="connsiteX8" fmla="*/ 523232 w 1234543"/>
              <a:gd name="connsiteY8" fmla="*/ 866981 h 916462"/>
              <a:gd name="connsiteX9" fmla="*/ 626382 w 1234543"/>
              <a:gd name="connsiteY9" fmla="*/ 886774 h 916462"/>
              <a:gd name="connsiteX10" fmla="*/ 728290 w 1234543"/>
              <a:gd name="connsiteY10" fmla="*/ 866981 h 916462"/>
              <a:gd name="connsiteX11" fmla="*/ 728290 w 1234543"/>
              <a:gd name="connsiteY11" fmla="*/ 763072 h 916462"/>
              <a:gd name="connsiteX12" fmla="*/ 743203 w 1234543"/>
              <a:gd name="connsiteY12" fmla="*/ 748228 h 916462"/>
              <a:gd name="connsiteX13" fmla="*/ 758116 w 1234543"/>
              <a:gd name="connsiteY13" fmla="*/ 763072 h 916462"/>
              <a:gd name="connsiteX14" fmla="*/ 758116 w 1234543"/>
              <a:gd name="connsiteY14" fmla="*/ 854611 h 916462"/>
              <a:gd name="connsiteX15" fmla="*/ 810313 w 1234543"/>
              <a:gd name="connsiteY15" fmla="*/ 819975 h 916462"/>
              <a:gd name="connsiteX16" fmla="*/ 819012 w 1234543"/>
              <a:gd name="connsiteY16" fmla="*/ 795235 h 916462"/>
              <a:gd name="connsiteX17" fmla="*/ 806585 w 1234543"/>
              <a:gd name="connsiteY17" fmla="*/ 738332 h 916462"/>
              <a:gd name="connsiteX18" fmla="*/ 741960 w 1234543"/>
              <a:gd name="connsiteY18" fmla="*/ 661637 h 916462"/>
              <a:gd name="connsiteX19" fmla="*/ 509561 w 1234543"/>
              <a:gd name="connsiteY19" fmla="*/ 631949 h 916462"/>
              <a:gd name="connsiteX20" fmla="*/ 741960 w 1234543"/>
              <a:gd name="connsiteY20" fmla="*/ 631949 h 916462"/>
              <a:gd name="connsiteX21" fmla="*/ 835168 w 1234543"/>
              <a:gd name="connsiteY21" fmla="*/ 730910 h 916462"/>
              <a:gd name="connsiteX22" fmla="*/ 848839 w 1234543"/>
              <a:gd name="connsiteY22" fmla="*/ 787813 h 916462"/>
              <a:gd name="connsiteX23" fmla="*/ 828955 w 1234543"/>
              <a:gd name="connsiteY23" fmla="*/ 843478 h 916462"/>
              <a:gd name="connsiteX24" fmla="*/ 626382 w 1234543"/>
              <a:gd name="connsiteY24" fmla="*/ 916462 h 916462"/>
              <a:gd name="connsiteX25" fmla="*/ 422567 w 1234543"/>
              <a:gd name="connsiteY25" fmla="*/ 843478 h 916462"/>
              <a:gd name="connsiteX26" fmla="*/ 402682 w 1234543"/>
              <a:gd name="connsiteY26" fmla="*/ 787813 h 916462"/>
              <a:gd name="connsiteX27" fmla="*/ 415110 w 1234543"/>
              <a:gd name="connsiteY27" fmla="*/ 732147 h 916462"/>
              <a:gd name="connsiteX28" fmla="*/ 509561 w 1234543"/>
              <a:gd name="connsiteY28" fmla="*/ 631949 h 916462"/>
              <a:gd name="connsiteX29" fmla="*/ 266170 w 1234543"/>
              <a:gd name="connsiteY29" fmla="*/ 579620 h 916462"/>
              <a:gd name="connsiteX30" fmla="*/ 274638 w 1234543"/>
              <a:gd name="connsiteY30" fmla="*/ 586872 h 916462"/>
              <a:gd name="connsiteX31" fmla="*/ 376868 w 1234543"/>
              <a:gd name="connsiteY31" fmla="*/ 718955 h 916462"/>
              <a:gd name="connsiteX32" fmla="*/ 379331 w 1234543"/>
              <a:gd name="connsiteY32" fmla="*/ 739940 h 916462"/>
              <a:gd name="connsiteX33" fmla="*/ 368246 w 1234543"/>
              <a:gd name="connsiteY33" fmla="*/ 746112 h 916462"/>
              <a:gd name="connsiteX34" fmla="*/ 358392 w 1234543"/>
              <a:gd name="connsiteY34" fmla="*/ 742408 h 916462"/>
              <a:gd name="connsiteX35" fmla="*/ 247541 w 1234543"/>
              <a:gd name="connsiteY35" fmla="*/ 600451 h 916462"/>
              <a:gd name="connsiteX36" fmla="*/ 254931 w 1234543"/>
              <a:gd name="connsiteY36" fmla="*/ 580700 h 916462"/>
              <a:gd name="connsiteX37" fmla="*/ 266170 w 1234543"/>
              <a:gd name="connsiteY37" fmla="*/ 579620 h 916462"/>
              <a:gd name="connsiteX38" fmla="*/ 982371 w 1234543"/>
              <a:gd name="connsiteY38" fmla="*/ 575497 h 916462"/>
              <a:gd name="connsiteX39" fmla="*/ 993844 w 1234543"/>
              <a:gd name="connsiteY39" fmla="*/ 576419 h 916462"/>
              <a:gd name="connsiteX40" fmla="*/ 1002646 w 1234543"/>
              <a:gd name="connsiteY40" fmla="*/ 596094 h 916462"/>
              <a:gd name="connsiteX41" fmla="*/ 885712 w 1234543"/>
              <a:gd name="connsiteY41" fmla="*/ 742427 h 916462"/>
              <a:gd name="connsiteX42" fmla="*/ 875653 w 1234543"/>
              <a:gd name="connsiteY42" fmla="*/ 746116 h 916462"/>
              <a:gd name="connsiteX43" fmla="*/ 864337 w 1234543"/>
              <a:gd name="connsiteY43" fmla="*/ 741198 h 916462"/>
              <a:gd name="connsiteX44" fmla="*/ 866851 w 1234543"/>
              <a:gd name="connsiteY44" fmla="*/ 719063 h 916462"/>
              <a:gd name="connsiteX45" fmla="*/ 973727 w 1234543"/>
              <a:gd name="connsiteY45" fmla="*/ 583797 h 916462"/>
              <a:gd name="connsiteX46" fmla="*/ 982371 w 1234543"/>
              <a:gd name="connsiteY46" fmla="*/ 575497 h 916462"/>
              <a:gd name="connsiteX47" fmla="*/ 622384 w 1234543"/>
              <a:gd name="connsiteY47" fmla="*/ 414808 h 916462"/>
              <a:gd name="connsiteX48" fmla="*/ 543253 w 1234543"/>
              <a:gd name="connsiteY48" fmla="*/ 492683 h 916462"/>
              <a:gd name="connsiteX49" fmla="*/ 622384 w 1234543"/>
              <a:gd name="connsiteY49" fmla="*/ 571814 h 916462"/>
              <a:gd name="connsiteX50" fmla="*/ 701515 w 1234543"/>
              <a:gd name="connsiteY50" fmla="*/ 492683 h 916462"/>
              <a:gd name="connsiteX51" fmla="*/ 622384 w 1234543"/>
              <a:gd name="connsiteY51" fmla="*/ 414808 h 916462"/>
              <a:gd name="connsiteX52" fmla="*/ 622384 w 1234543"/>
              <a:gd name="connsiteY52" fmla="*/ 384663 h 916462"/>
              <a:gd name="connsiteX53" fmla="*/ 731660 w 1234543"/>
              <a:gd name="connsiteY53" fmla="*/ 492683 h 916462"/>
              <a:gd name="connsiteX54" fmla="*/ 622384 w 1234543"/>
              <a:gd name="connsiteY54" fmla="*/ 603215 h 916462"/>
              <a:gd name="connsiteX55" fmla="*/ 513108 w 1234543"/>
              <a:gd name="connsiteY55" fmla="*/ 492683 h 916462"/>
              <a:gd name="connsiteX56" fmla="*/ 622384 w 1234543"/>
              <a:gd name="connsiteY56" fmla="*/ 384663 h 916462"/>
              <a:gd name="connsiteX57" fmla="*/ 894225 w 1234543"/>
              <a:gd name="connsiteY57" fmla="*/ 276973 h 916462"/>
              <a:gd name="connsiteX58" fmla="*/ 829601 w 1234543"/>
              <a:gd name="connsiteY58" fmla="*/ 354905 h 916462"/>
              <a:gd name="connsiteX59" fmla="*/ 817173 w 1234543"/>
              <a:gd name="connsiteY59" fmla="*/ 409334 h 916462"/>
              <a:gd name="connsiteX60" fmla="*/ 825872 w 1234543"/>
              <a:gd name="connsiteY60" fmla="*/ 435311 h 916462"/>
              <a:gd name="connsiteX61" fmla="*/ 878069 w 1234543"/>
              <a:gd name="connsiteY61" fmla="*/ 469947 h 916462"/>
              <a:gd name="connsiteX62" fmla="*/ 878069 w 1234543"/>
              <a:gd name="connsiteY62" fmla="*/ 378408 h 916462"/>
              <a:gd name="connsiteX63" fmla="*/ 892982 w 1234543"/>
              <a:gd name="connsiteY63" fmla="*/ 363564 h 916462"/>
              <a:gd name="connsiteX64" fmla="*/ 909138 w 1234543"/>
              <a:gd name="connsiteY64" fmla="*/ 378408 h 916462"/>
              <a:gd name="connsiteX65" fmla="*/ 909138 w 1234543"/>
              <a:gd name="connsiteY65" fmla="*/ 482317 h 916462"/>
              <a:gd name="connsiteX66" fmla="*/ 1009803 w 1234543"/>
              <a:gd name="connsiteY66" fmla="*/ 500873 h 916462"/>
              <a:gd name="connsiteX67" fmla="*/ 1111711 w 1234543"/>
              <a:gd name="connsiteY67" fmla="*/ 482317 h 916462"/>
              <a:gd name="connsiteX68" fmla="*/ 1111711 w 1234543"/>
              <a:gd name="connsiteY68" fmla="*/ 378408 h 916462"/>
              <a:gd name="connsiteX69" fmla="*/ 1126624 w 1234543"/>
              <a:gd name="connsiteY69" fmla="*/ 363564 h 916462"/>
              <a:gd name="connsiteX70" fmla="*/ 1141538 w 1234543"/>
              <a:gd name="connsiteY70" fmla="*/ 378408 h 916462"/>
              <a:gd name="connsiteX71" fmla="*/ 1141538 w 1234543"/>
              <a:gd name="connsiteY71" fmla="*/ 469947 h 916462"/>
              <a:gd name="connsiteX72" fmla="*/ 1194977 w 1234543"/>
              <a:gd name="connsiteY72" fmla="*/ 435311 h 916462"/>
              <a:gd name="connsiteX73" fmla="*/ 1203676 w 1234543"/>
              <a:gd name="connsiteY73" fmla="*/ 409334 h 916462"/>
              <a:gd name="connsiteX74" fmla="*/ 1191249 w 1234543"/>
              <a:gd name="connsiteY74" fmla="*/ 353668 h 916462"/>
              <a:gd name="connsiteX75" fmla="*/ 1126624 w 1234543"/>
              <a:gd name="connsiteY75" fmla="*/ 276973 h 916462"/>
              <a:gd name="connsiteX76" fmla="*/ 106867 w 1234543"/>
              <a:gd name="connsiteY76" fmla="*/ 276973 h 916462"/>
              <a:gd name="connsiteX77" fmla="*/ 42418 w 1234543"/>
              <a:gd name="connsiteY77" fmla="*/ 354905 h 916462"/>
              <a:gd name="connsiteX78" fmla="*/ 31263 w 1234543"/>
              <a:gd name="connsiteY78" fmla="*/ 409334 h 916462"/>
              <a:gd name="connsiteX79" fmla="*/ 39939 w 1234543"/>
              <a:gd name="connsiteY79" fmla="*/ 435311 h 916462"/>
              <a:gd name="connsiteX80" fmla="*/ 91994 w 1234543"/>
              <a:gd name="connsiteY80" fmla="*/ 469947 h 916462"/>
              <a:gd name="connsiteX81" fmla="*/ 91994 w 1234543"/>
              <a:gd name="connsiteY81" fmla="*/ 378408 h 916462"/>
              <a:gd name="connsiteX82" fmla="*/ 106867 w 1234543"/>
              <a:gd name="connsiteY82" fmla="*/ 363564 h 916462"/>
              <a:gd name="connsiteX83" fmla="*/ 121740 w 1234543"/>
              <a:gd name="connsiteY83" fmla="*/ 378408 h 916462"/>
              <a:gd name="connsiteX84" fmla="*/ 121740 w 1234543"/>
              <a:gd name="connsiteY84" fmla="*/ 482317 h 916462"/>
              <a:gd name="connsiteX85" fmla="*/ 223372 w 1234543"/>
              <a:gd name="connsiteY85" fmla="*/ 500873 h 916462"/>
              <a:gd name="connsiteX86" fmla="*/ 325004 w 1234543"/>
              <a:gd name="connsiteY86" fmla="*/ 482317 h 916462"/>
              <a:gd name="connsiteX87" fmla="*/ 325004 w 1234543"/>
              <a:gd name="connsiteY87" fmla="*/ 378408 h 916462"/>
              <a:gd name="connsiteX88" fmla="*/ 339877 w 1234543"/>
              <a:gd name="connsiteY88" fmla="*/ 363564 h 916462"/>
              <a:gd name="connsiteX89" fmla="*/ 354750 w 1234543"/>
              <a:gd name="connsiteY89" fmla="*/ 378408 h 916462"/>
              <a:gd name="connsiteX90" fmla="*/ 354750 w 1234543"/>
              <a:gd name="connsiteY90" fmla="*/ 469947 h 916462"/>
              <a:gd name="connsiteX91" fmla="*/ 408044 w 1234543"/>
              <a:gd name="connsiteY91" fmla="*/ 435311 h 916462"/>
              <a:gd name="connsiteX92" fmla="*/ 416720 w 1234543"/>
              <a:gd name="connsiteY92" fmla="*/ 409334 h 916462"/>
              <a:gd name="connsiteX93" fmla="*/ 404326 w 1234543"/>
              <a:gd name="connsiteY93" fmla="*/ 353668 h 916462"/>
              <a:gd name="connsiteX94" fmla="*/ 339877 w 1234543"/>
              <a:gd name="connsiteY94" fmla="*/ 276973 h 916462"/>
              <a:gd name="connsiteX95" fmla="*/ 894225 w 1234543"/>
              <a:gd name="connsiteY95" fmla="*/ 247285 h 916462"/>
              <a:gd name="connsiteX96" fmla="*/ 1126624 w 1234543"/>
              <a:gd name="connsiteY96" fmla="*/ 247285 h 916462"/>
              <a:gd name="connsiteX97" fmla="*/ 1219832 w 1234543"/>
              <a:gd name="connsiteY97" fmla="*/ 346246 h 916462"/>
              <a:gd name="connsiteX98" fmla="*/ 1233503 w 1234543"/>
              <a:gd name="connsiteY98" fmla="*/ 403149 h 916462"/>
              <a:gd name="connsiteX99" fmla="*/ 1213619 w 1234543"/>
              <a:gd name="connsiteY99" fmla="*/ 458814 h 916462"/>
              <a:gd name="connsiteX100" fmla="*/ 1009803 w 1234543"/>
              <a:gd name="connsiteY100" fmla="*/ 531798 h 916462"/>
              <a:gd name="connsiteX101" fmla="*/ 805988 w 1234543"/>
              <a:gd name="connsiteY101" fmla="*/ 458814 h 916462"/>
              <a:gd name="connsiteX102" fmla="*/ 787346 w 1234543"/>
              <a:gd name="connsiteY102" fmla="*/ 403149 h 916462"/>
              <a:gd name="connsiteX103" fmla="*/ 799774 w 1234543"/>
              <a:gd name="connsiteY103" fmla="*/ 346246 h 916462"/>
              <a:gd name="connsiteX104" fmla="*/ 894225 w 1234543"/>
              <a:gd name="connsiteY104" fmla="*/ 247285 h 916462"/>
              <a:gd name="connsiteX105" fmla="*/ 106867 w 1234543"/>
              <a:gd name="connsiteY105" fmla="*/ 247285 h 916462"/>
              <a:gd name="connsiteX106" fmla="*/ 339877 w 1234543"/>
              <a:gd name="connsiteY106" fmla="*/ 247285 h 916462"/>
              <a:gd name="connsiteX107" fmla="*/ 432833 w 1234543"/>
              <a:gd name="connsiteY107" fmla="*/ 346246 h 916462"/>
              <a:gd name="connsiteX108" fmla="*/ 446466 w 1234543"/>
              <a:gd name="connsiteY108" fmla="*/ 403149 h 916462"/>
              <a:gd name="connsiteX109" fmla="*/ 426636 w 1234543"/>
              <a:gd name="connsiteY109" fmla="*/ 458814 h 916462"/>
              <a:gd name="connsiteX110" fmla="*/ 223372 w 1234543"/>
              <a:gd name="connsiteY110" fmla="*/ 531798 h 916462"/>
              <a:gd name="connsiteX111" fmla="*/ 20109 w 1234543"/>
              <a:gd name="connsiteY111" fmla="*/ 458814 h 916462"/>
              <a:gd name="connsiteX112" fmla="*/ 1518 w 1234543"/>
              <a:gd name="connsiteY112" fmla="*/ 403149 h 916462"/>
              <a:gd name="connsiteX113" fmla="*/ 13912 w 1234543"/>
              <a:gd name="connsiteY113" fmla="*/ 346246 h 916462"/>
              <a:gd name="connsiteX114" fmla="*/ 106867 w 1234543"/>
              <a:gd name="connsiteY114" fmla="*/ 247285 h 916462"/>
              <a:gd name="connsiteX115" fmla="*/ 1012545 w 1234543"/>
              <a:gd name="connsiteY115" fmla="*/ 31223 h 916462"/>
              <a:gd name="connsiteX116" fmla="*/ 933414 w 1234543"/>
              <a:gd name="connsiteY116" fmla="*/ 109904 h 916462"/>
              <a:gd name="connsiteX117" fmla="*/ 1012545 w 1234543"/>
              <a:gd name="connsiteY117" fmla="*/ 187336 h 916462"/>
              <a:gd name="connsiteX118" fmla="*/ 1091676 w 1234543"/>
              <a:gd name="connsiteY118" fmla="*/ 109904 h 916462"/>
              <a:gd name="connsiteX119" fmla="*/ 1012545 w 1234543"/>
              <a:gd name="connsiteY119" fmla="*/ 31223 h 916462"/>
              <a:gd name="connsiteX120" fmla="*/ 226731 w 1234543"/>
              <a:gd name="connsiteY120" fmla="*/ 31223 h 916462"/>
              <a:gd name="connsiteX121" fmla="*/ 148856 w 1234543"/>
              <a:gd name="connsiteY121" fmla="*/ 109904 h 916462"/>
              <a:gd name="connsiteX122" fmla="*/ 226731 w 1234543"/>
              <a:gd name="connsiteY122" fmla="*/ 187336 h 916462"/>
              <a:gd name="connsiteX123" fmla="*/ 305862 w 1234543"/>
              <a:gd name="connsiteY123" fmla="*/ 109904 h 916462"/>
              <a:gd name="connsiteX124" fmla="*/ 226731 w 1234543"/>
              <a:gd name="connsiteY124" fmla="*/ 31223 h 916462"/>
              <a:gd name="connsiteX125" fmla="*/ 623634 w 1234543"/>
              <a:gd name="connsiteY125" fmla="*/ 10990 h 916462"/>
              <a:gd name="connsiteX126" fmla="*/ 856099 w 1234543"/>
              <a:gd name="connsiteY126" fmla="*/ 83951 h 916462"/>
              <a:gd name="connsiteX127" fmla="*/ 859829 w 1234543"/>
              <a:gd name="connsiteY127" fmla="*/ 105336 h 916462"/>
              <a:gd name="connsiteX128" fmla="*/ 838695 w 1234543"/>
              <a:gd name="connsiteY128" fmla="*/ 109110 h 916462"/>
              <a:gd name="connsiteX129" fmla="*/ 623634 w 1234543"/>
              <a:gd name="connsiteY129" fmla="*/ 42439 h 916462"/>
              <a:gd name="connsiteX130" fmla="*/ 406087 w 1234543"/>
              <a:gd name="connsiteY130" fmla="*/ 109110 h 916462"/>
              <a:gd name="connsiteX131" fmla="*/ 397385 w 1234543"/>
              <a:gd name="connsiteY131" fmla="*/ 111626 h 916462"/>
              <a:gd name="connsiteX132" fmla="*/ 386197 w 1234543"/>
              <a:gd name="connsiteY132" fmla="*/ 105336 h 916462"/>
              <a:gd name="connsiteX133" fmla="*/ 389926 w 1234543"/>
              <a:gd name="connsiteY133" fmla="*/ 83951 h 916462"/>
              <a:gd name="connsiteX134" fmla="*/ 623634 w 1234543"/>
              <a:gd name="connsiteY134" fmla="*/ 10990 h 916462"/>
              <a:gd name="connsiteX135" fmla="*/ 1012545 w 1234543"/>
              <a:gd name="connsiteY135" fmla="*/ 0 h 916462"/>
              <a:gd name="connsiteX136" fmla="*/ 1121821 w 1234543"/>
              <a:gd name="connsiteY136" fmla="*/ 109904 h 916462"/>
              <a:gd name="connsiteX137" fmla="*/ 1012545 w 1234543"/>
              <a:gd name="connsiteY137" fmla="*/ 218559 h 916462"/>
              <a:gd name="connsiteX138" fmla="*/ 903269 w 1234543"/>
              <a:gd name="connsiteY138" fmla="*/ 109904 h 916462"/>
              <a:gd name="connsiteX139" fmla="*/ 1012545 w 1234543"/>
              <a:gd name="connsiteY139" fmla="*/ 0 h 916462"/>
              <a:gd name="connsiteX140" fmla="*/ 226731 w 1234543"/>
              <a:gd name="connsiteY140" fmla="*/ 0 h 916462"/>
              <a:gd name="connsiteX141" fmla="*/ 336007 w 1234543"/>
              <a:gd name="connsiteY141" fmla="*/ 109904 h 916462"/>
              <a:gd name="connsiteX142" fmla="*/ 226731 w 1234543"/>
              <a:gd name="connsiteY142" fmla="*/ 218559 h 916462"/>
              <a:gd name="connsiteX143" fmla="*/ 117455 w 1234543"/>
              <a:gd name="connsiteY143" fmla="*/ 109904 h 916462"/>
              <a:gd name="connsiteX144" fmla="*/ 226731 w 1234543"/>
              <a:gd name="connsiteY144" fmla="*/ 0 h 91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234543" h="916462">
                <a:moveTo>
                  <a:pt x="509561" y="661637"/>
                </a:moveTo>
                <a:cubicBezTo>
                  <a:pt x="477249" y="661637"/>
                  <a:pt x="466064" y="661637"/>
                  <a:pt x="444937" y="739569"/>
                </a:cubicBezTo>
                <a:lnTo>
                  <a:pt x="431266" y="795235"/>
                </a:lnTo>
                <a:cubicBezTo>
                  <a:pt x="430023" y="803894"/>
                  <a:pt x="433752" y="813790"/>
                  <a:pt x="441208" y="819975"/>
                </a:cubicBezTo>
                <a:cubicBezTo>
                  <a:pt x="457364" y="833582"/>
                  <a:pt x="474763" y="844715"/>
                  <a:pt x="493405" y="854611"/>
                </a:cubicBezTo>
                <a:lnTo>
                  <a:pt x="493405" y="763072"/>
                </a:lnTo>
                <a:cubicBezTo>
                  <a:pt x="493405" y="755650"/>
                  <a:pt x="500862" y="748228"/>
                  <a:pt x="508318" y="748228"/>
                </a:cubicBezTo>
                <a:cubicBezTo>
                  <a:pt x="517018" y="748228"/>
                  <a:pt x="523232" y="755650"/>
                  <a:pt x="523232" y="763072"/>
                </a:cubicBezTo>
                <a:lnTo>
                  <a:pt x="523232" y="866981"/>
                </a:lnTo>
                <a:cubicBezTo>
                  <a:pt x="555544" y="879352"/>
                  <a:pt x="590342" y="886774"/>
                  <a:pt x="626382" y="886774"/>
                </a:cubicBezTo>
                <a:cubicBezTo>
                  <a:pt x="661180" y="886774"/>
                  <a:pt x="694735" y="879352"/>
                  <a:pt x="728290" y="866981"/>
                </a:cubicBezTo>
                <a:lnTo>
                  <a:pt x="728290" y="763072"/>
                </a:lnTo>
                <a:cubicBezTo>
                  <a:pt x="728290" y="755650"/>
                  <a:pt x="734504" y="748228"/>
                  <a:pt x="743203" y="748228"/>
                </a:cubicBezTo>
                <a:cubicBezTo>
                  <a:pt x="750660" y="748228"/>
                  <a:pt x="758116" y="755650"/>
                  <a:pt x="758116" y="763072"/>
                </a:cubicBezTo>
                <a:lnTo>
                  <a:pt x="758116" y="854611"/>
                </a:lnTo>
                <a:cubicBezTo>
                  <a:pt x="776758" y="844715"/>
                  <a:pt x="794157" y="833582"/>
                  <a:pt x="810313" y="819975"/>
                </a:cubicBezTo>
                <a:cubicBezTo>
                  <a:pt x="817770" y="813790"/>
                  <a:pt x="821498" y="803894"/>
                  <a:pt x="819012" y="795235"/>
                </a:cubicBezTo>
                <a:lnTo>
                  <a:pt x="806585" y="738332"/>
                </a:lnTo>
                <a:cubicBezTo>
                  <a:pt x="784215" y="661637"/>
                  <a:pt x="774272" y="661637"/>
                  <a:pt x="741960" y="661637"/>
                </a:cubicBezTo>
                <a:close/>
                <a:moveTo>
                  <a:pt x="509561" y="631949"/>
                </a:moveTo>
                <a:lnTo>
                  <a:pt x="741960" y="631949"/>
                </a:lnTo>
                <a:cubicBezTo>
                  <a:pt x="799128" y="631949"/>
                  <a:pt x="814041" y="654215"/>
                  <a:pt x="835168" y="730910"/>
                </a:cubicBezTo>
                <a:lnTo>
                  <a:pt x="848839" y="787813"/>
                </a:lnTo>
                <a:cubicBezTo>
                  <a:pt x="852567" y="808842"/>
                  <a:pt x="846353" y="829871"/>
                  <a:pt x="828955" y="843478"/>
                </a:cubicBezTo>
                <a:cubicBezTo>
                  <a:pt x="771787" y="890485"/>
                  <a:pt x="699706" y="916462"/>
                  <a:pt x="626382" y="916462"/>
                </a:cubicBezTo>
                <a:cubicBezTo>
                  <a:pt x="550573" y="916462"/>
                  <a:pt x="478492" y="890485"/>
                  <a:pt x="422567" y="843478"/>
                </a:cubicBezTo>
                <a:cubicBezTo>
                  <a:pt x="405168" y="829871"/>
                  <a:pt x="397711" y="808842"/>
                  <a:pt x="402682" y="787813"/>
                </a:cubicBezTo>
                <a:lnTo>
                  <a:pt x="415110" y="732147"/>
                </a:lnTo>
                <a:cubicBezTo>
                  <a:pt x="437480" y="654215"/>
                  <a:pt x="452393" y="631949"/>
                  <a:pt x="509561" y="631949"/>
                </a:cubicBezTo>
                <a:close/>
                <a:moveTo>
                  <a:pt x="266170" y="579620"/>
                </a:moveTo>
                <a:cubicBezTo>
                  <a:pt x="269711" y="580700"/>
                  <a:pt x="272791" y="583169"/>
                  <a:pt x="274638" y="586872"/>
                </a:cubicBezTo>
                <a:cubicBezTo>
                  <a:pt x="299272" y="637483"/>
                  <a:pt x="334991" y="683157"/>
                  <a:pt x="376868" y="718955"/>
                </a:cubicBezTo>
                <a:cubicBezTo>
                  <a:pt x="384258" y="723892"/>
                  <a:pt x="385489" y="733767"/>
                  <a:pt x="379331" y="739940"/>
                </a:cubicBezTo>
                <a:cubicBezTo>
                  <a:pt x="376868" y="743643"/>
                  <a:pt x="373173" y="746112"/>
                  <a:pt x="368246" y="746112"/>
                </a:cubicBezTo>
                <a:cubicBezTo>
                  <a:pt x="364551" y="746112"/>
                  <a:pt x="360856" y="744877"/>
                  <a:pt x="358392" y="742408"/>
                </a:cubicBezTo>
                <a:cubicBezTo>
                  <a:pt x="311589" y="704142"/>
                  <a:pt x="273406" y="654765"/>
                  <a:pt x="247541" y="600451"/>
                </a:cubicBezTo>
                <a:cubicBezTo>
                  <a:pt x="243846" y="593044"/>
                  <a:pt x="247541" y="583169"/>
                  <a:pt x="254931" y="580700"/>
                </a:cubicBezTo>
                <a:cubicBezTo>
                  <a:pt x="258626" y="578848"/>
                  <a:pt x="262629" y="578540"/>
                  <a:pt x="266170" y="579620"/>
                </a:cubicBezTo>
                <a:close/>
                <a:moveTo>
                  <a:pt x="982371" y="575497"/>
                </a:moveTo>
                <a:cubicBezTo>
                  <a:pt x="985986" y="573960"/>
                  <a:pt x="990072" y="573960"/>
                  <a:pt x="993844" y="576419"/>
                </a:cubicBezTo>
                <a:cubicBezTo>
                  <a:pt x="1002646" y="578878"/>
                  <a:pt x="1006418" y="587486"/>
                  <a:pt x="1002646" y="596094"/>
                </a:cubicBezTo>
                <a:cubicBezTo>
                  <a:pt x="976241" y="651430"/>
                  <a:pt x="934748" y="703077"/>
                  <a:pt x="885712" y="742427"/>
                </a:cubicBezTo>
                <a:cubicBezTo>
                  <a:pt x="883197" y="744887"/>
                  <a:pt x="879425" y="746116"/>
                  <a:pt x="875653" y="746116"/>
                </a:cubicBezTo>
                <a:cubicBezTo>
                  <a:pt x="871881" y="746116"/>
                  <a:pt x="868109" y="743657"/>
                  <a:pt x="864337" y="741198"/>
                </a:cubicBezTo>
                <a:cubicBezTo>
                  <a:pt x="859307" y="733819"/>
                  <a:pt x="859307" y="723982"/>
                  <a:pt x="866851" y="719063"/>
                </a:cubicBezTo>
                <a:cubicBezTo>
                  <a:pt x="913373" y="683402"/>
                  <a:pt x="949837" y="635444"/>
                  <a:pt x="973727" y="583797"/>
                </a:cubicBezTo>
                <a:cubicBezTo>
                  <a:pt x="975613" y="580108"/>
                  <a:pt x="978756" y="577034"/>
                  <a:pt x="982371" y="575497"/>
                </a:cubicBezTo>
                <a:close/>
                <a:moveTo>
                  <a:pt x="622384" y="414808"/>
                </a:moveTo>
                <a:cubicBezTo>
                  <a:pt x="578423" y="414808"/>
                  <a:pt x="543253" y="449977"/>
                  <a:pt x="543253" y="492683"/>
                </a:cubicBezTo>
                <a:cubicBezTo>
                  <a:pt x="543253" y="536645"/>
                  <a:pt x="578423" y="571814"/>
                  <a:pt x="622384" y="571814"/>
                </a:cubicBezTo>
                <a:cubicBezTo>
                  <a:pt x="666346" y="571814"/>
                  <a:pt x="701515" y="536645"/>
                  <a:pt x="701515" y="492683"/>
                </a:cubicBezTo>
                <a:cubicBezTo>
                  <a:pt x="701515" y="449977"/>
                  <a:pt x="666346" y="414808"/>
                  <a:pt x="622384" y="414808"/>
                </a:cubicBezTo>
                <a:close/>
                <a:moveTo>
                  <a:pt x="622384" y="384663"/>
                </a:moveTo>
                <a:cubicBezTo>
                  <a:pt x="682674" y="384663"/>
                  <a:pt x="731660" y="433649"/>
                  <a:pt x="731660" y="492683"/>
                </a:cubicBezTo>
                <a:cubicBezTo>
                  <a:pt x="731660" y="554229"/>
                  <a:pt x="682674" y="603215"/>
                  <a:pt x="622384" y="603215"/>
                </a:cubicBezTo>
                <a:cubicBezTo>
                  <a:pt x="563350" y="603215"/>
                  <a:pt x="513108" y="554229"/>
                  <a:pt x="513108" y="492683"/>
                </a:cubicBezTo>
                <a:cubicBezTo>
                  <a:pt x="513108" y="433649"/>
                  <a:pt x="563350" y="384663"/>
                  <a:pt x="622384" y="384663"/>
                </a:cubicBezTo>
                <a:close/>
                <a:moveTo>
                  <a:pt x="894225" y="276973"/>
                </a:moveTo>
                <a:cubicBezTo>
                  <a:pt x="860670" y="276973"/>
                  <a:pt x="850728" y="276973"/>
                  <a:pt x="829601" y="354905"/>
                </a:cubicBezTo>
                <a:lnTo>
                  <a:pt x="817173" y="409334"/>
                </a:lnTo>
                <a:cubicBezTo>
                  <a:pt x="814687" y="419230"/>
                  <a:pt x="818416" y="429126"/>
                  <a:pt x="825872" y="435311"/>
                </a:cubicBezTo>
                <a:cubicBezTo>
                  <a:pt x="840786" y="448918"/>
                  <a:pt x="859427" y="460051"/>
                  <a:pt x="878069" y="469947"/>
                </a:cubicBezTo>
                <a:lnTo>
                  <a:pt x="878069" y="378408"/>
                </a:lnTo>
                <a:cubicBezTo>
                  <a:pt x="878069" y="370986"/>
                  <a:pt x="884283" y="363564"/>
                  <a:pt x="892982" y="363564"/>
                </a:cubicBezTo>
                <a:cubicBezTo>
                  <a:pt x="901682" y="363564"/>
                  <a:pt x="909138" y="370986"/>
                  <a:pt x="909138" y="378408"/>
                </a:cubicBezTo>
                <a:lnTo>
                  <a:pt x="909138" y="482317"/>
                </a:lnTo>
                <a:cubicBezTo>
                  <a:pt x="940208" y="494688"/>
                  <a:pt x="975006" y="500873"/>
                  <a:pt x="1009803" y="500873"/>
                </a:cubicBezTo>
                <a:cubicBezTo>
                  <a:pt x="1045844" y="500873"/>
                  <a:pt x="1079399" y="494688"/>
                  <a:pt x="1111711" y="482317"/>
                </a:cubicBezTo>
                <a:lnTo>
                  <a:pt x="1111711" y="378408"/>
                </a:lnTo>
                <a:cubicBezTo>
                  <a:pt x="1111711" y="370986"/>
                  <a:pt x="1119168" y="363564"/>
                  <a:pt x="1126624" y="363564"/>
                </a:cubicBezTo>
                <a:cubicBezTo>
                  <a:pt x="1135324" y="363564"/>
                  <a:pt x="1141538" y="370986"/>
                  <a:pt x="1141538" y="378408"/>
                </a:cubicBezTo>
                <a:lnTo>
                  <a:pt x="1141538" y="469947"/>
                </a:lnTo>
                <a:cubicBezTo>
                  <a:pt x="1160179" y="460051"/>
                  <a:pt x="1177578" y="448918"/>
                  <a:pt x="1194977" y="435311"/>
                </a:cubicBezTo>
                <a:cubicBezTo>
                  <a:pt x="1202434" y="429126"/>
                  <a:pt x="1204919" y="419230"/>
                  <a:pt x="1203676" y="409334"/>
                </a:cubicBezTo>
                <a:lnTo>
                  <a:pt x="1191249" y="353668"/>
                </a:lnTo>
                <a:cubicBezTo>
                  <a:pt x="1168879" y="276973"/>
                  <a:pt x="1158936" y="276973"/>
                  <a:pt x="1126624" y="276973"/>
                </a:cubicBezTo>
                <a:close/>
                <a:moveTo>
                  <a:pt x="106867" y="276973"/>
                </a:moveTo>
                <a:cubicBezTo>
                  <a:pt x="74643" y="276973"/>
                  <a:pt x="64727" y="276973"/>
                  <a:pt x="42418" y="354905"/>
                </a:cubicBezTo>
                <a:lnTo>
                  <a:pt x="31263" y="409334"/>
                </a:lnTo>
                <a:cubicBezTo>
                  <a:pt x="28785" y="419230"/>
                  <a:pt x="32503" y="429126"/>
                  <a:pt x="39939" y="435311"/>
                </a:cubicBezTo>
                <a:cubicBezTo>
                  <a:pt x="56052" y="448918"/>
                  <a:pt x="73403" y="460051"/>
                  <a:pt x="91994" y="469947"/>
                </a:cubicBezTo>
                <a:lnTo>
                  <a:pt x="91994" y="378408"/>
                </a:lnTo>
                <a:cubicBezTo>
                  <a:pt x="91994" y="370986"/>
                  <a:pt x="99431" y="363564"/>
                  <a:pt x="106867" y="363564"/>
                </a:cubicBezTo>
                <a:cubicBezTo>
                  <a:pt x="115543" y="363564"/>
                  <a:pt x="121740" y="370986"/>
                  <a:pt x="121740" y="378408"/>
                </a:cubicBezTo>
                <a:lnTo>
                  <a:pt x="121740" y="482317"/>
                </a:lnTo>
                <a:cubicBezTo>
                  <a:pt x="153965" y="494688"/>
                  <a:pt x="188668" y="500873"/>
                  <a:pt x="223372" y="500873"/>
                </a:cubicBezTo>
                <a:cubicBezTo>
                  <a:pt x="258076" y="500873"/>
                  <a:pt x="292779" y="494688"/>
                  <a:pt x="325004" y="482317"/>
                </a:cubicBezTo>
                <a:lnTo>
                  <a:pt x="325004" y="378408"/>
                </a:lnTo>
                <a:cubicBezTo>
                  <a:pt x="325004" y="370986"/>
                  <a:pt x="331201" y="363564"/>
                  <a:pt x="339877" y="363564"/>
                </a:cubicBezTo>
                <a:cubicBezTo>
                  <a:pt x="348553" y="363564"/>
                  <a:pt x="354750" y="370986"/>
                  <a:pt x="354750" y="378408"/>
                </a:cubicBezTo>
                <a:lnTo>
                  <a:pt x="354750" y="469947"/>
                </a:lnTo>
                <a:cubicBezTo>
                  <a:pt x="374580" y="460051"/>
                  <a:pt x="391932" y="448918"/>
                  <a:pt x="408044" y="435311"/>
                </a:cubicBezTo>
                <a:cubicBezTo>
                  <a:pt x="415481" y="429126"/>
                  <a:pt x="419199" y="419230"/>
                  <a:pt x="416720" y="409334"/>
                </a:cubicBezTo>
                <a:lnTo>
                  <a:pt x="404326" y="353668"/>
                </a:lnTo>
                <a:cubicBezTo>
                  <a:pt x="382017" y="276973"/>
                  <a:pt x="373341" y="276973"/>
                  <a:pt x="339877" y="276973"/>
                </a:cubicBezTo>
                <a:close/>
                <a:moveTo>
                  <a:pt x="894225" y="247285"/>
                </a:moveTo>
                <a:lnTo>
                  <a:pt x="1126624" y="247285"/>
                </a:lnTo>
                <a:cubicBezTo>
                  <a:pt x="1183792" y="247285"/>
                  <a:pt x="1198705" y="269551"/>
                  <a:pt x="1219832" y="346246"/>
                </a:cubicBezTo>
                <a:lnTo>
                  <a:pt x="1233503" y="403149"/>
                </a:lnTo>
                <a:cubicBezTo>
                  <a:pt x="1237231" y="422941"/>
                  <a:pt x="1231017" y="443970"/>
                  <a:pt x="1213619" y="458814"/>
                </a:cubicBezTo>
                <a:cubicBezTo>
                  <a:pt x="1156451" y="505821"/>
                  <a:pt x="1084370" y="531798"/>
                  <a:pt x="1009803" y="531798"/>
                </a:cubicBezTo>
                <a:cubicBezTo>
                  <a:pt x="935237" y="531798"/>
                  <a:pt x="863156" y="505821"/>
                  <a:pt x="805988" y="458814"/>
                </a:cubicBezTo>
                <a:cubicBezTo>
                  <a:pt x="789832" y="443970"/>
                  <a:pt x="782375" y="422941"/>
                  <a:pt x="787346" y="403149"/>
                </a:cubicBezTo>
                <a:lnTo>
                  <a:pt x="799774" y="346246"/>
                </a:lnTo>
                <a:cubicBezTo>
                  <a:pt x="822144" y="269551"/>
                  <a:pt x="837057" y="247285"/>
                  <a:pt x="894225" y="247285"/>
                </a:cubicBezTo>
                <a:close/>
                <a:moveTo>
                  <a:pt x="106867" y="247285"/>
                </a:moveTo>
                <a:lnTo>
                  <a:pt x="339877" y="247285"/>
                </a:lnTo>
                <a:cubicBezTo>
                  <a:pt x="396890" y="247285"/>
                  <a:pt x="411763" y="269551"/>
                  <a:pt x="432833" y="346246"/>
                </a:cubicBezTo>
                <a:lnTo>
                  <a:pt x="446466" y="403149"/>
                </a:lnTo>
                <a:cubicBezTo>
                  <a:pt x="451424" y="422941"/>
                  <a:pt x="442748" y="443970"/>
                  <a:pt x="426636" y="458814"/>
                </a:cubicBezTo>
                <a:cubicBezTo>
                  <a:pt x="369623" y="505821"/>
                  <a:pt x="297737" y="531798"/>
                  <a:pt x="223372" y="531798"/>
                </a:cubicBezTo>
                <a:cubicBezTo>
                  <a:pt x="150247" y="531798"/>
                  <a:pt x="77122" y="505821"/>
                  <a:pt x="20109" y="458814"/>
                </a:cubicBezTo>
                <a:cubicBezTo>
                  <a:pt x="3996" y="443970"/>
                  <a:pt x="-3440" y="422941"/>
                  <a:pt x="1518" y="403149"/>
                </a:cubicBezTo>
                <a:lnTo>
                  <a:pt x="13912" y="346246"/>
                </a:lnTo>
                <a:cubicBezTo>
                  <a:pt x="36221" y="269551"/>
                  <a:pt x="51094" y="247285"/>
                  <a:pt x="106867" y="247285"/>
                </a:cubicBezTo>
                <a:close/>
                <a:moveTo>
                  <a:pt x="1012545" y="31223"/>
                </a:moveTo>
                <a:cubicBezTo>
                  <a:pt x="968584" y="31223"/>
                  <a:pt x="933414" y="66192"/>
                  <a:pt x="933414" y="109904"/>
                </a:cubicBezTo>
                <a:cubicBezTo>
                  <a:pt x="933414" y="152367"/>
                  <a:pt x="968584" y="187336"/>
                  <a:pt x="1012545" y="187336"/>
                </a:cubicBezTo>
                <a:cubicBezTo>
                  <a:pt x="1055251" y="187336"/>
                  <a:pt x="1091676" y="152367"/>
                  <a:pt x="1091676" y="109904"/>
                </a:cubicBezTo>
                <a:cubicBezTo>
                  <a:pt x="1091676" y="66192"/>
                  <a:pt x="1055251" y="31223"/>
                  <a:pt x="1012545" y="31223"/>
                </a:cubicBezTo>
                <a:close/>
                <a:moveTo>
                  <a:pt x="226731" y="31223"/>
                </a:moveTo>
                <a:cubicBezTo>
                  <a:pt x="184025" y="31223"/>
                  <a:pt x="148856" y="66192"/>
                  <a:pt x="148856" y="109904"/>
                </a:cubicBezTo>
                <a:cubicBezTo>
                  <a:pt x="148856" y="152367"/>
                  <a:pt x="184025" y="187336"/>
                  <a:pt x="226731" y="187336"/>
                </a:cubicBezTo>
                <a:cubicBezTo>
                  <a:pt x="270693" y="187336"/>
                  <a:pt x="305862" y="152367"/>
                  <a:pt x="305862" y="109904"/>
                </a:cubicBezTo>
                <a:cubicBezTo>
                  <a:pt x="305862" y="66192"/>
                  <a:pt x="270693" y="31223"/>
                  <a:pt x="226731" y="31223"/>
                </a:cubicBezTo>
                <a:close/>
                <a:moveTo>
                  <a:pt x="623634" y="10990"/>
                </a:moveTo>
                <a:cubicBezTo>
                  <a:pt x="706924" y="10990"/>
                  <a:pt x="786484" y="36149"/>
                  <a:pt x="856099" y="83951"/>
                </a:cubicBezTo>
                <a:cubicBezTo>
                  <a:pt x="862315" y="87725"/>
                  <a:pt x="863558" y="97789"/>
                  <a:pt x="859829" y="105336"/>
                </a:cubicBezTo>
                <a:cubicBezTo>
                  <a:pt x="854856" y="111626"/>
                  <a:pt x="844911" y="114142"/>
                  <a:pt x="838695" y="109110"/>
                </a:cubicBezTo>
                <a:cubicBezTo>
                  <a:pt x="774053" y="65082"/>
                  <a:pt x="700708" y="42439"/>
                  <a:pt x="623634" y="42439"/>
                </a:cubicBezTo>
                <a:cubicBezTo>
                  <a:pt x="545317" y="42439"/>
                  <a:pt x="469486" y="65082"/>
                  <a:pt x="406087" y="109110"/>
                </a:cubicBezTo>
                <a:cubicBezTo>
                  <a:pt x="403600" y="111626"/>
                  <a:pt x="401114" y="111626"/>
                  <a:pt x="397385" y="111626"/>
                </a:cubicBezTo>
                <a:cubicBezTo>
                  <a:pt x="393655" y="111626"/>
                  <a:pt x="388683" y="109110"/>
                  <a:pt x="386197" y="105336"/>
                </a:cubicBezTo>
                <a:cubicBezTo>
                  <a:pt x="381224" y="97789"/>
                  <a:pt x="382467" y="88983"/>
                  <a:pt x="389926" y="83951"/>
                </a:cubicBezTo>
                <a:cubicBezTo>
                  <a:pt x="458298" y="36149"/>
                  <a:pt x="539101" y="10990"/>
                  <a:pt x="623634" y="10990"/>
                </a:cubicBezTo>
                <a:close/>
                <a:moveTo>
                  <a:pt x="1012545" y="0"/>
                </a:moveTo>
                <a:cubicBezTo>
                  <a:pt x="1072835" y="0"/>
                  <a:pt x="1121821" y="49956"/>
                  <a:pt x="1121821" y="109904"/>
                </a:cubicBezTo>
                <a:cubicBezTo>
                  <a:pt x="1121821" y="168603"/>
                  <a:pt x="1072835" y="218559"/>
                  <a:pt x="1012545" y="218559"/>
                </a:cubicBezTo>
                <a:cubicBezTo>
                  <a:pt x="952255" y="218559"/>
                  <a:pt x="903269" y="168603"/>
                  <a:pt x="903269" y="109904"/>
                </a:cubicBezTo>
                <a:cubicBezTo>
                  <a:pt x="903269" y="49956"/>
                  <a:pt x="952255" y="0"/>
                  <a:pt x="1012545" y="0"/>
                </a:cubicBezTo>
                <a:close/>
                <a:moveTo>
                  <a:pt x="226731" y="0"/>
                </a:moveTo>
                <a:cubicBezTo>
                  <a:pt x="287021" y="0"/>
                  <a:pt x="336007" y="49956"/>
                  <a:pt x="336007" y="109904"/>
                </a:cubicBezTo>
                <a:cubicBezTo>
                  <a:pt x="336007" y="168603"/>
                  <a:pt x="287021" y="218559"/>
                  <a:pt x="226731" y="218559"/>
                </a:cubicBezTo>
                <a:cubicBezTo>
                  <a:pt x="166441" y="218559"/>
                  <a:pt x="117455" y="168603"/>
                  <a:pt x="117455" y="109904"/>
                </a:cubicBezTo>
                <a:cubicBezTo>
                  <a:pt x="117455" y="49956"/>
                  <a:pt x="166441" y="0"/>
                  <a:pt x="22673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3" name="Freeform 402">
            <a:extLst>
              <a:ext uri="{FF2B5EF4-FFF2-40B4-BE49-F238E27FC236}">
                <a16:creationId xmlns:a16="http://schemas.microsoft.com/office/drawing/2014/main" id="{118CE25D-0EFE-EE4C-BB31-BAB447E36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278" y="5786439"/>
            <a:ext cx="1162939" cy="740610"/>
          </a:xfrm>
          <a:custGeom>
            <a:avLst/>
            <a:gdLst>
              <a:gd name="connsiteX0" fmla="*/ 417719 w 1162939"/>
              <a:gd name="connsiteY0" fmla="*/ 378881 h 740610"/>
              <a:gd name="connsiteX1" fmla="*/ 319140 w 1162939"/>
              <a:gd name="connsiteY1" fmla="*/ 494089 h 740610"/>
              <a:gd name="connsiteX2" fmla="*/ 301670 w 1162939"/>
              <a:gd name="connsiteY2" fmla="*/ 572134 h 740610"/>
              <a:gd name="connsiteX3" fmla="*/ 302878 w 1162939"/>
              <a:gd name="connsiteY3" fmla="*/ 591986 h 740610"/>
              <a:gd name="connsiteX4" fmla="*/ 303074 w 1162939"/>
              <a:gd name="connsiteY4" fmla="*/ 595206 h 740610"/>
              <a:gd name="connsiteX5" fmla="*/ 316644 w 1162939"/>
              <a:gd name="connsiteY5" fmla="*/ 615492 h 740610"/>
              <a:gd name="connsiteX6" fmla="*/ 401497 w 1162939"/>
              <a:gd name="connsiteY6" fmla="*/ 668760 h 740610"/>
              <a:gd name="connsiteX7" fmla="*/ 401497 w 1162939"/>
              <a:gd name="connsiteY7" fmla="*/ 596208 h 740610"/>
              <a:gd name="connsiteX8" fmla="*/ 401497 w 1162939"/>
              <a:gd name="connsiteY8" fmla="*/ 528776 h 740610"/>
              <a:gd name="connsiteX9" fmla="*/ 417719 w 1162939"/>
              <a:gd name="connsiteY9" fmla="*/ 513910 h 740610"/>
              <a:gd name="connsiteX10" fmla="*/ 432693 w 1162939"/>
              <a:gd name="connsiteY10" fmla="*/ 528776 h 740610"/>
              <a:gd name="connsiteX11" fmla="*/ 432693 w 1162939"/>
              <a:gd name="connsiteY11" fmla="*/ 597543 h 740610"/>
              <a:gd name="connsiteX12" fmla="*/ 432693 w 1162939"/>
              <a:gd name="connsiteY12" fmla="*/ 682387 h 740610"/>
              <a:gd name="connsiteX13" fmla="*/ 584930 w 1162939"/>
              <a:gd name="connsiteY13" fmla="*/ 710879 h 740610"/>
              <a:gd name="connsiteX14" fmla="*/ 735918 w 1162939"/>
              <a:gd name="connsiteY14" fmla="*/ 682387 h 740610"/>
              <a:gd name="connsiteX15" fmla="*/ 735918 w 1162939"/>
              <a:gd name="connsiteY15" fmla="*/ 610524 h 740610"/>
              <a:gd name="connsiteX16" fmla="*/ 735918 w 1162939"/>
              <a:gd name="connsiteY16" fmla="*/ 528776 h 740610"/>
              <a:gd name="connsiteX17" fmla="*/ 750892 w 1162939"/>
              <a:gd name="connsiteY17" fmla="*/ 513910 h 740610"/>
              <a:gd name="connsiteX18" fmla="*/ 765866 w 1162939"/>
              <a:gd name="connsiteY18" fmla="*/ 528776 h 740610"/>
              <a:gd name="connsiteX19" fmla="*/ 765866 w 1162939"/>
              <a:gd name="connsiteY19" fmla="*/ 611806 h 740610"/>
              <a:gd name="connsiteX20" fmla="*/ 765866 w 1162939"/>
              <a:gd name="connsiteY20" fmla="*/ 668760 h 740610"/>
              <a:gd name="connsiteX21" fmla="*/ 851967 w 1162939"/>
              <a:gd name="connsiteY21" fmla="*/ 615492 h 740610"/>
              <a:gd name="connsiteX22" fmla="*/ 866942 w 1162939"/>
              <a:gd name="connsiteY22" fmla="*/ 572134 h 740610"/>
              <a:gd name="connsiteX23" fmla="*/ 848224 w 1162939"/>
              <a:gd name="connsiteY23" fmla="*/ 492850 h 740610"/>
              <a:gd name="connsiteX24" fmla="*/ 749645 w 1162939"/>
              <a:gd name="connsiteY24" fmla="*/ 378881 h 740610"/>
              <a:gd name="connsiteX25" fmla="*/ 792071 w 1162939"/>
              <a:gd name="connsiteY25" fmla="*/ 342955 h 740610"/>
              <a:gd name="connsiteX26" fmla="*/ 757132 w 1162939"/>
              <a:gd name="connsiteY26" fmla="*/ 349149 h 740610"/>
              <a:gd name="connsiteX27" fmla="*/ 878172 w 1162939"/>
              <a:gd name="connsiteY27" fmla="*/ 485418 h 740610"/>
              <a:gd name="connsiteX28" fmla="*/ 895642 w 1162939"/>
              <a:gd name="connsiteY28" fmla="*/ 564701 h 740610"/>
              <a:gd name="connsiteX29" fmla="*/ 896890 w 1162939"/>
              <a:gd name="connsiteY29" fmla="*/ 589477 h 740610"/>
              <a:gd name="connsiteX30" fmla="*/ 919351 w 1162939"/>
              <a:gd name="connsiteY30" fmla="*/ 589477 h 740610"/>
              <a:gd name="connsiteX31" fmla="*/ 1031656 w 1162939"/>
              <a:gd name="connsiteY31" fmla="*/ 569656 h 740610"/>
              <a:gd name="connsiteX32" fmla="*/ 1031656 w 1162939"/>
              <a:gd name="connsiteY32" fmla="*/ 454448 h 740610"/>
              <a:gd name="connsiteX33" fmla="*/ 1046630 w 1162939"/>
              <a:gd name="connsiteY33" fmla="*/ 439582 h 740610"/>
              <a:gd name="connsiteX34" fmla="*/ 1061605 w 1162939"/>
              <a:gd name="connsiteY34" fmla="*/ 454448 h 740610"/>
              <a:gd name="connsiteX35" fmla="*/ 1061605 w 1162939"/>
              <a:gd name="connsiteY35" fmla="*/ 556029 h 740610"/>
              <a:gd name="connsiteX36" fmla="*/ 1121501 w 1162939"/>
              <a:gd name="connsiteY36" fmla="*/ 517626 h 740610"/>
              <a:gd name="connsiteX37" fmla="*/ 1131484 w 1162939"/>
              <a:gd name="connsiteY37" fmla="*/ 487895 h 740610"/>
              <a:gd name="connsiteX38" fmla="*/ 1117757 w 1162939"/>
              <a:gd name="connsiteY38" fmla="*/ 428433 h 740610"/>
              <a:gd name="connsiteX39" fmla="*/ 1045383 w 1162939"/>
              <a:gd name="connsiteY39" fmla="*/ 342955 h 740610"/>
              <a:gd name="connsiteX40" fmla="*/ 116990 w 1162939"/>
              <a:gd name="connsiteY40" fmla="*/ 342955 h 740610"/>
              <a:gd name="connsiteX41" fmla="*/ 44615 w 1162939"/>
              <a:gd name="connsiteY41" fmla="*/ 428433 h 740610"/>
              <a:gd name="connsiteX42" fmla="*/ 30889 w 1162939"/>
              <a:gd name="connsiteY42" fmla="*/ 487895 h 740610"/>
              <a:gd name="connsiteX43" fmla="*/ 40871 w 1162939"/>
              <a:gd name="connsiteY43" fmla="*/ 517626 h 740610"/>
              <a:gd name="connsiteX44" fmla="*/ 100768 w 1162939"/>
              <a:gd name="connsiteY44" fmla="*/ 556029 h 740610"/>
              <a:gd name="connsiteX45" fmla="*/ 100768 w 1162939"/>
              <a:gd name="connsiteY45" fmla="*/ 454448 h 740610"/>
              <a:gd name="connsiteX46" fmla="*/ 115742 w 1162939"/>
              <a:gd name="connsiteY46" fmla="*/ 439582 h 740610"/>
              <a:gd name="connsiteX47" fmla="*/ 130716 w 1162939"/>
              <a:gd name="connsiteY47" fmla="*/ 454448 h 740610"/>
              <a:gd name="connsiteX48" fmla="*/ 130716 w 1162939"/>
              <a:gd name="connsiteY48" fmla="*/ 569656 h 740610"/>
              <a:gd name="connsiteX49" fmla="*/ 244269 w 1162939"/>
              <a:gd name="connsiteY49" fmla="*/ 589477 h 740610"/>
              <a:gd name="connsiteX50" fmla="*/ 270474 w 1162939"/>
              <a:gd name="connsiteY50" fmla="*/ 588238 h 740610"/>
              <a:gd name="connsiteX51" fmla="*/ 271722 w 1162939"/>
              <a:gd name="connsiteY51" fmla="*/ 564701 h 740610"/>
              <a:gd name="connsiteX52" fmla="*/ 290439 w 1162939"/>
              <a:gd name="connsiteY52" fmla="*/ 486656 h 740610"/>
              <a:gd name="connsiteX53" fmla="*/ 405241 w 1162939"/>
              <a:gd name="connsiteY53" fmla="*/ 349149 h 740610"/>
              <a:gd name="connsiteX54" fmla="*/ 370301 w 1162939"/>
              <a:gd name="connsiteY54" fmla="*/ 342955 h 740610"/>
              <a:gd name="connsiteX55" fmla="*/ 116990 w 1162939"/>
              <a:gd name="connsiteY55" fmla="*/ 313224 h 740610"/>
              <a:gd name="connsiteX56" fmla="*/ 370301 w 1162939"/>
              <a:gd name="connsiteY56" fmla="*/ 313224 h 740610"/>
              <a:gd name="connsiteX57" fmla="*/ 443924 w 1162939"/>
              <a:gd name="connsiteY57" fmla="*/ 349149 h 740610"/>
              <a:gd name="connsiteX58" fmla="*/ 717201 w 1162939"/>
              <a:gd name="connsiteY58" fmla="*/ 349149 h 740610"/>
              <a:gd name="connsiteX59" fmla="*/ 792071 w 1162939"/>
              <a:gd name="connsiteY59" fmla="*/ 313224 h 740610"/>
              <a:gd name="connsiteX60" fmla="*/ 1045383 w 1162939"/>
              <a:gd name="connsiteY60" fmla="*/ 313224 h 740610"/>
              <a:gd name="connsiteX61" fmla="*/ 1147706 w 1162939"/>
              <a:gd name="connsiteY61" fmla="*/ 419761 h 740610"/>
              <a:gd name="connsiteX62" fmla="*/ 1161432 w 1162939"/>
              <a:gd name="connsiteY62" fmla="*/ 481701 h 740610"/>
              <a:gd name="connsiteX63" fmla="*/ 1140218 w 1162939"/>
              <a:gd name="connsiteY63" fmla="*/ 541164 h 740610"/>
              <a:gd name="connsiteX64" fmla="*/ 919351 w 1162939"/>
              <a:gd name="connsiteY64" fmla="*/ 620447 h 740610"/>
              <a:gd name="connsiteX65" fmla="*/ 886907 w 1162939"/>
              <a:gd name="connsiteY65" fmla="*/ 619208 h 740610"/>
              <a:gd name="connsiteX66" fmla="*/ 871933 w 1162939"/>
              <a:gd name="connsiteY66" fmla="*/ 637790 h 740610"/>
              <a:gd name="connsiteX67" fmla="*/ 584930 w 1162939"/>
              <a:gd name="connsiteY67" fmla="*/ 740610 h 740610"/>
              <a:gd name="connsiteX68" fmla="*/ 297926 w 1162939"/>
              <a:gd name="connsiteY68" fmla="*/ 637790 h 740610"/>
              <a:gd name="connsiteX69" fmla="*/ 280457 w 1162939"/>
              <a:gd name="connsiteY69" fmla="*/ 617969 h 740610"/>
              <a:gd name="connsiteX70" fmla="*/ 244269 w 1162939"/>
              <a:gd name="connsiteY70" fmla="*/ 620447 h 740610"/>
              <a:gd name="connsiteX71" fmla="*/ 22154 w 1162939"/>
              <a:gd name="connsiteY71" fmla="*/ 541164 h 740610"/>
              <a:gd name="connsiteX72" fmla="*/ 941 w 1162939"/>
              <a:gd name="connsiteY72" fmla="*/ 481701 h 740610"/>
              <a:gd name="connsiteX73" fmla="*/ 14667 w 1162939"/>
              <a:gd name="connsiteY73" fmla="*/ 421000 h 740610"/>
              <a:gd name="connsiteX74" fmla="*/ 116990 w 1162939"/>
              <a:gd name="connsiteY74" fmla="*/ 313224 h 740610"/>
              <a:gd name="connsiteX75" fmla="*/ 921879 w 1162939"/>
              <a:gd name="connsiteY75" fmla="*/ 79621 h 740610"/>
              <a:gd name="connsiteX76" fmla="*/ 835153 w 1162939"/>
              <a:gd name="connsiteY76" fmla="*/ 166346 h 740610"/>
              <a:gd name="connsiteX77" fmla="*/ 921879 w 1162939"/>
              <a:gd name="connsiteY77" fmla="*/ 254328 h 740610"/>
              <a:gd name="connsiteX78" fmla="*/ 1008604 w 1162939"/>
              <a:gd name="connsiteY78" fmla="*/ 166346 h 740610"/>
              <a:gd name="connsiteX79" fmla="*/ 921879 w 1162939"/>
              <a:gd name="connsiteY79" fmla="*/ 79621 h 740610"/>
              <a:gd name="connsiteX80" fmla="*/ 247227 w 1162939"/>
              <a:gd name="connsiteY80" fmla="*/ 79621 h 740610"/>
              <a:gd name="connsiteX81" fmla="*/ 159246 w 1162939"/>
              <a:gd name="connsiteY81" fmla="*/ 166346 h 740610"/>
              <a:gd name="connsiteX82" fmla="*/ 247227 w 1162939"/>
              <a:gd name="connsiteY82" fmla="*/ 254328 h 740610"/>
              <a:gd name="connsiteX83" fmla="*/ 333951 w 1162939"/>
              <a:gd name="connsiteY83" fmla="*/ 166346 h 740610"/>
              <a:gd name="connsiteX84" fmla="*/ 247227 w 1162939"/>
              <a:gd name="connsiteY84" fmla="*/ 79621 h 740610"/>
              <a:gd name="connsiteX85" fmla="*/ 921879 w 1162939"/>
              <a:gd name="connsiteY85" fmla="*/ 49455 h 740610"/>
              <a:gd name="connsiteX86" fmla="*/ 1040026 w 1162939"/>
              <a:gd name="connsiteY86" fmla="*/ 166346 h 740610"/>
              <a:gd name="connsiteX87" fmla="*/ 921879 w 1162939"/>
              <a:gd name="connsiteY87" fmla="*/ 284493 h 740610"/>
              <a:gd name="connsiteX88" fmla="*/ 804988 w 1162939"/>
              <a:gd name="connsiteY88" fmla="*/ 166346 h 740610"/>
              <a:gd name="connsiteX89" fmla="*/ 921879 w 1162939"/>
              <a:gd name="connsiteY89" fmla="*/ 49455 h 740610"/>
              <a:gd name="connsiteX90" fmla="*/ 247227 w 1162939"/>
              <a:gd name="connsiteY90" fmla="*/ 49455 h 740610"/>
              <a:gd name="connsiteX91" fmla="*/ 364116 w 1162939"/>
              <a:gd name="connsiteY91" fmla="*/ 166346 h 740610"/>
              <a:gd name="connsiteX92" fmla="*/ 247227 w 1162939"/>
              <a:gd name="connsiteY92" fmla="*/ 284493 h 740610"/>
              <a:gd name="connsiteX93" fmla="*/ 129081 w 1162939"/>
              <a:gd name="connsiteY93" fmla="*/ 166346 h 740610"/>
              <a:gd name="connsiteX94" fmla="*/ 247227 w 1162939"/>
              <a:gd name="connsiteY94" fmla="*/ 49455 h 740610"/>
              <a:gd name="connsiteX95" fmla="*/ 585182 w 1162939"/>
              <a:gd name="connsiteY95" fmla="*/ 29924 h 740610"/>
              <a:gd name="connsiteX96" fmla="*/ 467982 w 1162939"/>
              <a:gd name="connsiteY96" fmla="*/ 148370 h 740610"/>
              <a:gd name="connsiteX97" fmla="*/ 585182 w 1162939"/>
              <a:gd name="connsiteY97" fmla="*/ 265570 h 740610"/>
              <a:gd name="connsiteX98" fmla="*/ 702382 w 1162939"/>
              <a:gd name="connsiteY98" fmla="*/ 148370 h 740610"/>
              <a:gd name="connsiteX99" fmla="*/ 585182 w 1162939"/>
              <a:gd name="connsiteY99" fmla="*/ 29924 h 740610"/>
              <a:gd name="connsiteX100" fmla="*/ 585182 w 1162939"/>
              <a:gd name="connsiteY100" fmla="*/ 0 h 740610"/>
              <a:gd name="connsiteX101" fmla="*/ 732305 w 1162939"/>
              <a:gd name="connsiteY101" fmla="*/ 148370 h 740610"/>
              <a:gd name="connsiteX102" fmla="*/ 585182 w 1162939"/>
              <a:gd name="connsiteY102" fmla="*/ 295493 h 740610"/>
              <a:gd name="connsiteX103" fmla="*/ 436812 w 1162939"/>
              <a:gd name="connsiteY103" fmla="*/ 148370 h 740610"/>
              <a:gd name="connsiteX104" fmla="*/ 585182 w 1162939"/>
              <a:gd name="connsiteY104" fmla="*/ 0 h 74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62939" h="740610">
                <a:moveTo>
                  <a:pt x="417719" y="378881"/>
                </a:moveTo>
                <a:cubicBezTo>
                  <a:pt x="365310" y="378881"/>
                  <a:pt x="350336" y="383836"/>
                  <a:pt x="319140" y="494089"/>
                </a:cubicBezTo>
                <a:lnTo>
                  <a:pt x="301670" y="572134"/>
                </a:lnTo>
                <a:lnTo>
                  <a:pt x="302878" y="591986"/>
                </a:lnTo>
                <a:lnTo>
                  <a:pt x="303074" y="595206"/>
                </a:lnTo>
                <a:cubicBezTo>
                  <a:pt x="305726" y="602794"/>
                  <a:pt x="310405" y="609917"/>
                  <a:pt x="316644" y="615492"/>
                </a:cubicBezTo>
                <a:cubicBezTo>
                  <a:pt x="342849" y="636551"/>
                  <a:pt x="371549" y="653894"/>
                  <a:pt x="401497" y="668760"/>
                </a:cubicBezTo>
                <a:lnTo>
                  <a:pt x="401497" y="596208"/>
                </a:lnTo>
                <a:lnTo>
                  <a:pt x="401497" y="528776"/>
                </a:lnTo>
                <a:cubicBezTo>
                  <a:pt x="401497" y="521343"/>
                  <a:pt x="408984" y="513910"/>
                  <a:pt x="417719" y="513910"/>
                </a:cubicBezTo>
                <a:cubicBezTo>
                  <a:pt x="425206" y="513910"/>
                  <a:pt x="432693" y="521343"/>
                  <a:pt x="432693" y="528776"/>
                </a:cubicBezTo>
                <a:lnTo>
                  <a:pt x="432693" y="597543"/>
                </a:lnTo>
                <a:lnTo>
                  <a:pt x="432693" y="682387"/>
                </a:lnTo>
                <a:cubicBezTo>
                  <a:pt x="480111" y="700969"/>
                  <a:pt x="531273" y="710879"/>
                  <a:pt x="584930" y="710879"/>
                </a:cubicBezTo>
                <a:cubicBezTo>
                  <a:pt x="636091" y="710879"/>
                  <a:pt x="688500" y="700969"/>
                  <a:pt x="735918" y="682387"/>
                </a:cubicBezTo>
                <a:lnTo>
                  <a:pt x="735918" y="610524"/>
                </a:lnTo>
                <a:lnTo>
                  <a:pt x="735918" y="528776"/>
                </a:lnTo>
                <a:cubicBezTo>
                  <a:pt x="735918" y="521343"/>
                  <a:pt x="742158" y="513910"/>
                  <a:pt x="750892" y="513910"/>
                </a:cubicBezTo>
                <a:cubicBezTo>
                  <a:pt x="759627" y="513910"/>
                  <a:pt x="765866" y="521343"/>
                  <a:pt x="765866" y="528776"/>
                </a:cubicBezTo>
                <a:lnTo>
                  <a:pt x="765866" y="611806"/>
                </a:lnTo>
                <a:lnTo>
                  <a:pt x="765866" y="668760"/>
                </a:lnTo>
                <a:cubicBezTo>
                  <a:pt x="795815" y="653894"/>
                  <a:pt x="825763" y="636551"/>
                  <a:pt x="851967" y="615492"/>
                </a:cubicBezTo>
                <a:cubicBezTo>
                  <a:pt x="864446" y="604342"/>
                  <a:pt x="869437" y="586999"/>
                  <a:pt x="866942" y="572134"/>
                </a:cubicBezTo>
                <a:lnTo>
                  <a:pt x="848224" y="492850"/>
                </a:lnTo>
                <a:cubicBezTo>
                  <a:pt x="817028" y="383836"/>
                  <a:pt x="802054" y="378881"/>
                  <a:pt x="749645" y="378881"/>
                </a:cubicBezTo>
                <a:close/>
                <a:moveTo>
                  <a:pt x="792071" y="342955"/>
                </a:moveTo>
                <a:cubicBezTo>
                  <a:pt x="775849" y="342955"/>
                  <a:pt x="765866" y="344194"/>
                  <a:pt x="757132" y="349149"/>
                </a:cubicBezTo>
                <a:cubicBezTo>
                  <a:pt x="825763" y="350388"/>
                  <a:pt x="846976" y="376403"/>
                  <a:pt x="878172" y="485418"/>
                </a:cubicBezTo>
                <a:lnTo>
                  <a:pt x="895642" y="564701"/>
                </a:lnTo>
                <a:cubicBezTo>
                  <a:pt x="898138" y="573372"/>
                  <a:pt x="898138" y="580805"/>
                  <a:pt x="896890" y="589477"/>
                </a:cubicBezTo>
                <a:cubicBezTo>
                  <a:pt x="904377" y="589477"/>
                  <a:pt x="911864" y="589477"/>
                  <a:pt x="919351" y="589477"/>
                </a:cubicBezTo>
                <a:cubicBezTo>
                  <a:pt x="958034" y="589477"/>
                  <a:pt x="995469" y="582044"/>
                  <a:pt x="1031656" y="569656"/>
                </a:cubicBezTo>
                <a:lnTo>
                  <a:pt x="1031656" y="454448"/>
                </a:lnTo>
                <a:cubicBezTo>
                  <a:pt x="1031656" y="445776"/>
                  <a:pt x="1037896" y="439582"/>
                  <a:pt x="1046630" y="439582"/>
                </a:cubicBezTo>
                <a:cubicBezTo>
                  <a:pt x="1055365" y="439582"/>
                  <a:pt x="1061605" y="445776"/>
                  <a:pt x="1061605" y="454448"/>
                </a:cubicBezTo>
                <a:lnTo>
                  <a:pt x="1061605" y="556029"/>
                </a:lnTo>
                <a:cubicBezTo>
                  <a:pt x="1082818" y="544880"/>
                  <a:pt x="1102783" y="532492"/>
                  <a:pt x="1121501" y="517626"/>
                </a:cubicBezTo>
                <a:cubicBezTo>
                  <a:pt x="1130236" y="510194"/>
                  <a:pt x="1133979" y="499044"/>
                  <a:pt x="1131484" y="487895"/>
                </a:cubicBezTo>
                <a:lnTo>
                  <a:pt x="1117757" y="428433"/>
                </a:lnTo>
                <a:cubicBezTo>
                  <a:pt x="1094048" y="342955"/>
                  <a:pt x="1082818" y="342955"/>
                  <a:pt x="1045383" y="342955"/>
                </a:cubicBezTo>
                <a:close/>
                <a:moveTo>
                  <a:pt x="116990" y="342955"/>
                </a:moveTo>
                <a:cubicBezTo>
                  <a:pt x="79554" y="342955"/>
                  <a:pt x="69572" y="342955"/>
                  <a:pt x="44615" y="428433"/>
                </a:cubicBezTo>
                <a:lnTo>
                  <a:pt x="30889" y="487895"/>
                </a:lnTo>
                <a:cubicBezTo>
                  <a:pt x="28393" y="499044"/>
                  <a:pt x="33384" y="510194"/>
                  <a:pt x="40871" y="517626"/>
                </a:cubicBezTo>
                <a:cubicBezTo>
                  <a:pt x="59589" y="532492"/>
                  <a:pt x="79554" y="544880"/>
                  <a:pt x="100768" y="556029"/>
                </a:cubicBezTo>
                <a:lnTo>
                  <a:pt x="100768" y="454448"/>
                </a:lnTo>
                <a:cubicBezTo>
                  <a:pt x="100768" y="445776"/>
                  <a:pt x="107007" y="439582"/>
                  <a:pt x="115742" y="439582"/>
                </a:cubicBezTo>
                <a:cubicBezTo>
                  <a:pt x="124477" y="439582"/>
                  <a:pt x="130716" y="445776"/>
                  <a:pt x="130716" y="454448"/>
                </a:cubicBezTo>
                <a:lnTo>
                  <a:pt x="130716" y="569656"/>
                </a:lnTo>
                <a:cubicBezTo>
                  <a:pt x="166903" y="582044"/>
                  <a:pt x="205586" y="589477"/>
                  <a:pt x="244269" y="589477"/>
                </a:cubicBezTo>
                <a:cubicBezTo>
                  <a:pt x="253004" y="589477"/>
                  <a:pt x="261739" y="589477"/>
                  <a:pt x="270474" y="588238"/>
                </a:cubicBezTo>
                <a:cubicBezTo>
                  <a:pt x="270474" y="580805"/>
                  <a:pt x="270474" y="573372"/>
                  <a:pt x="271722" y="564701"/>
                </a:cubicBezTo>
                <a:lnTo>
                  <a:pt x="290439" y="486656"/>
                </a:lnTo>
                <a:cubicBezTo>
                  <a:pt x="321635" y="378881"/>
                  <a:pt x="341601" y="351627"/>
                  <a:pt x="405241" y="349149"/>
                </a:cubicBezTo>
                <a:cubicBezTo>
                  <a:pt x="397754" y="344194"/>
                  <a:pt x="386523" y="342955"/>
                  <a:pt x="370301" y="342955"/>
                </a:cubicBezTo>
                <a:close/>
                <a:moveTo>
                  <a:pt x="116990" y="313224"/>
                </a:moveTo>
                <a:lnTo>
                  <a:pt x="370301" y="313224"/>
                </a:lnTo>
                <a:cubicBezTo>
                  <a:pt x="405241" y="313224"/>
                  <a:pt x="427702" y="319418"/>
                  <a:pt x="443924" y="349149"/>
                </a:cubicBezTo>
                <a:lnTo>
                  <a:pt x="717201" y="349149"/>
                </a:lnTo>
                <a:cubicBezTo>
                  <a:pt x="735918" y="319418"/>
                  <a:pt x="758379" y="313224"/>
                  <a:pt x="792071" y="313224"/>
                </a:cubicBezTo>
                <a:lnTo>
                  <a:pt x="1045383" y="313224"/>
                </a:lnTo>
                <a:cubicBezTo>
                  <a:pt x="1107775" y="313224"/>
                  <a:pt x="1123997" y="338000"/>
                  <a:pt x="1147706" y="419761"/>
                </a:cubicBezTo>
                <a:lnTo>
                  <a:pt x="1161432" y="481701"/>
                </a:lnTo>
                <a:cubicBezTo>
                  <a:pt x="1166423" y="504000"/>
                  <a:pt x="1158936" y="526298"/>
                  <a:pt x="1140218" y="541164"/>
                </a:cubicBezTo>
                <a:cubicBezTo>
                  <a:pt x="1079074" y="591954"/>
                  <a:pt x="1000460" y="620447"/>
                  <a:pt x="919351" y="620447"/>
                </a:cubicBezTo>
                <a:cubicBezTo>
                  <a:pt x="908120" y="620447"/>
                  <a:pt x="898138" y="619208"/>
                  <a:pt x="886907" y="619208"/>
                </a:cubicBezTo>
                <a:cubicBezTo>
                  <a:pt x="883163" y="625402"/>
                  <a:pt x="878172" y="632835"/>
                  <a:pt x="871933" y="637790"/>
                </a:cubicBezTo>
                <a:cubicBezTo>
                  <a:pt x="790823" y="704685"/>
                  <a:pt x="688500" y="740610"/>
                  <a:pt x="584930" y="740610"/>
                </a:cubicBezTo>
                <a:cubicBezTo>
                  <a:pt x="480111" y="740610"/>
                  <a:pt x="377788" y="704685"/>
                  <a:pt x="297926" y="637790"/>
                </a:cubicBezTo>
                <a:cubicBezTo>
                  <a:pt x="290439" y="632835"/>
                  <a:pt x="285448" y="625402"/>
                  <a:pt x="280457" y="617969"/>
                </a:cubicBezTo>
                <a:cubicBezTo>
                  <a:pt x="267978" y="619208"/>
                  <a:pt x="256748" y="620447"/>
                  <a:pt x="244269" y="620447"/>
                </a:cubicBezTo>
                <a:cubicBezTo>
                  <a:pt x="163160" y="620447"/>
                  <a:pt x="83298" y="591954"/>
                  <a:pt x="22154" y="541164"/>
                </a:cubicBezTo>
                <a:cubicBezTo>
                  <a:pt x="4684" y="526298"/>
                  <a:pt x="-2803" y="504000"/>
                  <a:pt x="941" y="481701"/>
                </a:cubicBezTo>
                <a:lnTo>
                  <a:pt x="14667" y="421000"/>
                </a:lnTo>
                <a:cubicBezTo>
                  <a:pt x="38376" y="338000"/>
                  <a:pt x="55845" y="313224"/>
                  <a:pt x="116990" y="313224"/>
                </a:cubicBezTo>
                <a:close/>
                <a:moveTo>
                  <a:pt x="921879" y="79621"/>
                </a:moveTo>
                <a:cubicBezTo>
                  <a:pt x="874117" y="79621"/>
                  <a:pt x="835153" y="119841"/>
                  <a:pt x="835153" y="166346"/>
                </a:cubicBezTo>
                <a:cubicBezTo>
                  <a:pt x="835153" y="215364"/>
                  <a:pt x="874117" y="254328"/>
                  <a:pt x="921879" y="254328"/>
                </a:cubicBezTo>
                <a:cubicBezTo>
                  <a:pt x="969640" y="254328"/>
                  <a:pt x="1008604" y="215364"/>
                  <a:pt x="1008604" y="166346"/>
                </a:cubicBezTo>
                <a:cubicBezTo>
                  <a:pt x="1008604" y="119841"/>
                  <a:pt x="969640" y="79621"/>
                  <a:pt x="921879" y="79621"/>
                </a:cubicBezTo>
                <a:close/>
                <a:moveTo>
                  <a:pt x="247227" y="79621"/>
                </a:moveTo>
                <a:cubicBezTo>
                  <a:pt x="198209" y="79621"/>
                  <a:pt x="159246" y="119841"/>
                  <a:pt x="159246" y="166346"/>
                </a:cubicBezTo>
                <a:cubicBezTo>
                  <a:pt x="159246" y="215364"/>
                  <a:pt x="198209" y="254328"/>
                  <a:pt x="247227" y="254328"/>
                </a:cubicBezTo>
                <a:cubicBezTo>
                  <a:pt x="294988" y="254328"/>
                  <a:pt x="333951" y="215364"/>
                  <a:pt x="333951" y="166346"/>
                </a:cubicBezTo>
                <a:cubicBezTo>
                  <a:pt x="333951" y="119841"/>
                  <a:pt x="294988" y="79621"/>
                  <a:pt x="247227" y="79621"/>
                </a:cubicBezTo>
                <a:close/>
                <a:moveTo>
                  <a:pt x="921879" y="49455"/>
                </a:moveTo>
                <a:cubicBezTo>
                  <a:pt x="987237" y="49455"/>
                  <a:pt x="1040026" y="102245"/>
                  <a:pt x="1040026" y="166346"/>
                </a:cubicBezTo>
                <a:cubicBezTo>
                  <a:pt x="1040026" y="231704"/>
                  <a:pt x="987237" y="284493"/>
                  <a:pt x="921879" y="284493"/>
                </a:cubicBezTo>
                <a:cubicBezTo>
                  <a:pt x="856520" y="284493"/>
                  <a:pt x="804988" y="231704"/>
                  <a:pt x="804988" y="166346"/>
                </a:cubicBezTo>
                <a:cubicBezTo>
                  <a:pt x="804988" y="102245"/>
                  <a:pt x="856520" y="49455"/>
                  <a:pt x="921879" y="49455"/>
                </a:cubicBezTo>
                <a:close/>
                <a:moveTo>
                  <a:pt x="247227" y="49455"/>
                </a:moveTo>
                <a:cubicBezTo>
                  <a:pt x="311327" y="49455"/>
                  <a:pt x="364116" y="102245"/>
                  <a:pt x="364116" y="166346"/>
                </a:cubicBezTo>
                <a:cubicBezTo>
                  <a:pt x="364116" y="231704"/>
                  <a:pt x="311327" y="284493"/>
                  <a:pt x="247227" y="284493"/>
                </a:cubicBezTo>
                <a:cubicBezTo>
                  <a:pt x="181870" y="284493"/>
                  <a:pt x="129081" y="231704"/>
                  <a:pt x="129081" y="166346"/>
                </a:cubicBezTo>
                <a:cubicBezTo>
                  <a:pt x="129081" y="102245"/>
                  <a:pt x="181870" y="49455"/>
                  <a:pt x="247227" y="49455"/>
                </a:cubicBezTo>
                <a:close/>
                <a:moveTo>
                  <a:pt x="585182" y="29924"/>
                </a:moveTo>
                <a:cubicBezTo>
                  <a:pt x="520348" y="29924"/>
                  <a:pt x="467982" y="83536"/>
                  <a:pt x="467982" y="148370"/>
                </a:cubicBezTo>
                <a:cubicBezTo>
                  <a:pt x="467982" y="213204"/>
                  <a:pt x="520348" y="265570"/>
                  <a:pt x="585182" y="265570"/>
                </a:cubicBezTo>
                <a:cubicBezTo>
                  <a:pt x="650016" y="265570"/>
                  <a:pt x="702382" y="213204"/>
                  <a:pt x="702382" y="148370"/>
                </a:cubicBezTo>
                <a:cubicBezTo>
                  <a:pt x="702382" y="83536"/>
                  <a:pt x="650016" y="29924"/>
                  <a:pt x="585182" y="29924"/>
                </a:cubicBezTo>
                <a:close/>
                <a:moveTo>
                  <a:pt x="585182" y="0"/>
                </a:moveTo>
                <a:cubicBezTo>
                  <a:pt x="666224" y="0"/>
                  <a:pt x="732305" y="66081"/>
                  <a:pt x="732305" y="148370"/>
                </a:cubicBezTo>
                <a:cubicBezTo>
                  <a:pt x="732305" y="229413"/>
                  <a:pt x="666224" y="295493"/>
                  <a:pt x="585182" y="295493"/>
                </a:cubicBezTo>
                <a:cubicBezTo>
                  <a:pt x="502893" y="295493"/>
                  <a:pt x="436812" y="229413"/>
                  <a:pt x="436812" y="148370"/>
                </a:cubicBezTo>
                <a:cubicBezTo>
                  <a:pt x="436812" y="66081"/>
                  <a:pt x="502893" y="0"/>
                  <a:pt x="58518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5C5D6009-33BF-E644-B42C-D685DB359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79" y="8676910"/>
            <a:ext cx="1162279" cy="740611"/>
          </a:xfrm>
          <a:custGeom>
            <a:avLst/>
            <a:gdLst>
              <a:gd name="connsiteX0" fmla="*/ 418297 w 1162279"/>
              <a:gd name="connsiteY0" fmla="*/ 378881 h 740611"/>
              <a:gd name="connsiteX1" fmla="*/ 319718 w 1162279"/>
              <a:gd name="connsiteY1" fmla="*/ 492851 h 740611"/>
              <a:gd name="connsiteX2" fmla="*/ 301000 w 1162279"/>
              <a:gd name="connsiteY2" fmla="*/ 570896 h 740611"/>
              <a:gd name="connsiteX3" fmla="*/ 301915 w 1162279"/>
              <a:gd name="connsiteY3" fmla="*/ 582625 h 740611"/>
              <a:gd name="connsiteX4" fmla="*/ 302872 w 1162279"/>
              <a:gd name="connsiteY4" fmla="*/ 594897 h 740611"/>
              <a:gd name="connsiteX5" fmla="*/ 315974 w 1162279"/>
              <a:gd name="connsiteY5" fmla="*/ 614254 h 740611"/>
              <a:gd name="connsiteX6" fmla="*/ 402075 w 1162279"/>
              <a:gd name="connsiteY6" fmla="*/ 668761 h 740611"/>
              <a:gd name="connsiteX7" fmla="*/ 402075 w 1162279"/>
              <a:gd name="connsiteY7" fmla="*/ 570856 h 740611"/>
              <a:gd name="connsiteX8" fmla="*/ 402075 w 1162279"/>
              <a:gd name="connsiteY8" fmla="*/ 528776 h 740611"/>
              <a:gd name="connsiteX9" fmla="*/ 417049 w 1162279"/>
              <a:gd name="connsiteY9" fmla="*/ 513911 h 740611"/>
              <a:gd name="connsiteX10" fmla="*/ 432023 w 1162279"/>
              <a:gd name="connsiteY10" fmla="*/ 528776 h 740611"/>
              <a:gd name="connsiteX11" fmla="*/ 432023 w 1162279"/>
              <a:gd name="connsiteY11" fmla="*/ 567336 h 740611"/>
              <a:gd name="connsiteX12" fmla="*/ 432023 w 1162279"/>
              <a:gd name="connsiteY12" fmla="*/ 682388 h 740611"/>
              <a:gd name="connsiteX13" fmla="*/ 584260 w 1162279"/>
              <a:gd name="connsiteY13" fmla="*/ 710880 h 740611"/>
              <a:gd name="connsiteX14" fmla="*/ 735248 w 1162279"/>
              <a:gd name="connsiteY14" fmla="*/ 682388 h 740611"/>
              <a:gd name="connsiteX15" fmla="*/ 735248 w 1162279"/>
              <a:gd name="connsiteY15" fmla="*/ 531704 h 740611"/>
              <a:gd name="connsiteX16" fmla="*/ 735248 w 1162279"/>
              <a:gd name="connsiteY16" fmla="*/ 528776 h 740611"/>
              <a:gd name="connsiteX17" fmla="*/ 750222 w 1162279"/>
              <a:gd name="connsiteY17" fmla="*/ 513911 h 740611"/>
              <a:gd name="connsiteX18" fmla="*/ 761609 w 1162279"/>
              <a:gd name="connsiteY18" fmla="*/ 518092 h 740611"/>
              <a:gd name="connsiteX19" fmla="*/ 766127 w 1162279"/>
              <a:gd name="connsiteY19" fmla="*/ 528076 h 740611"/>
              <a:gd name="connsiteX20" fmla="*/ 766444 w 1162279"/>
              <a:gd name="connsiteY20" fmla="*/ 528776 h 740611"/>
              <a:gd name="connsiteX21" fmla="*/ 766444 w 1162279"/>
              <a:gd name="connsiteY21" fmla="*/ 668761 h 740611"/>
              <a:gd name="connsiteX22" fmla="*/ 851297 w 1162279"/>
              <a:gd name="connsiteY22" fmla="*/ 614254 h 740611"/>
              <a:gd name="connsiteX23" fmla="*/ 866272 w 1162279"/>
              <a:gd name="connsiteY23" fmla="*/ 570896 h 740611"/>
              <a:gd name="connsiteX24" fmla="*/ 854366 w 1162279"/>
              <a:gd name="connsiteY24" fmla="*/ 517707 h 740611"/>
              <a:gd name="connsiteX25" fmla="*/ 848802 w 1162279"/>
              <a:gd name="connsiteY25" fmla="*/ 492851 h 740611"/>
              <a:gd name="connsiteX26" fmla="*/ 750222 w 1162279"/>
              <a:gd name="connsiteY26" fmla="*/ 378881 h 740611"/>
              <a:gd name="connsiteX27" fmla="*/ 791401 w 1162279"/>
              <a:gd name="connsiteY27" fmla="*/ 342956 h 740611"/>
              <a:gd name="connsiteX28" fmla="*/ 757709 w 1162279"/>
              <a:gd name="connsiteY28" fmla="*/ 349150 h 740611"/>
              <a:gd name="connsiteX29" fmla="*/ 877502 w 1162279"/>
              <a:gd name="connsiteY29" fmla="*/ 485418 h 740611"/>
              <a:gd name="connsiteX30" fmla="*/ 883853 w 1162279"/>
              <a:gd name="connsiteY30" fmla="*/ 514242 h 740611"/>
              <a:gd name="connsiteX31" fmla="*/ 894972 w 1162279"/>
              <a:gd name="connsiteY31" fmla="*/ 564702 h 740611"/>
              <a:gd name="connsiteX32" fmla="*/ 897468 w 1162279"/>
              <a:gd name="connsiteY32" fmla="*/ 589478 h 740611"/>
              <a:gd name="connsiteX33" fmla="*/ 918681 w 1162279"/>
              <a:gd name="connsiteY33" fmla="*/ 589478 h 740611"/>
              <a:gd name="connsiteX34" fmla="*/ 1030986 w 1162279"/>
              <a:gd name="connsiteY34" fmla="*/ 569657 h 740611"/>
              <a:gd name="connsiteX35" fmla="*/ 1030986 w 1162279"/>
              <a:gd name="connsiteY35" fmla="*/ 496952 h 740611"/>
              <a:gd name="connsiteX36" fmla="*/ 1030986 w 1162279"/>
              <a:gd name="connsiteY36" fmla="*/ 454448 h 740611"/>
              <a:gd name="connsiteX37" fmla="*/ 1047208 w 1162279"/>
              <a:gd name="connsiteY37" fmla="*/ 439583 h 740611"/>
              <a:gd name="connsiteX38" fmla="*/ 1060935 w 1162279"/>
              <a:gd name="connsiteY38" fmla="*/ 454448 h 740611"/>
              <a:gd name="connsiteX39" fmla="*/ 1060935 w 1162279"/>
              <a:gd name="connsiteY39" fmla="*/ 493433 h 740611"/>
              <a:gd name="connsiteX40" fmla="*/ 1060935 w 1162279"/>
              <a:gd name="connsiteY40" fmla="*/ 556030 h 740611"/>
              <a:gd name="connsiteX41" fmla="*/ 1120831 w 1162279"/>
              <a:gd name="connsiteY41" fmla="*/ 517627 h 740611"/>
              <a:gd name="connsiteX42" fmla="*/ 1130814 w 1162279"/>
              <a:gd name="connsiteY42" fmla="*/ 487896 h 740611"/>
              <a:gd name="connsiteX43" fmla="*/ 1130225 w 1162279"/>
              <a:gd name="connsiteY43" fmla="*/ 485290 h 740611"/>
              <a:gd name="connsiteX44" fmla="*/ 1117087 w 1162279"/>
              <a:gd name="connsiteY44" fmla="*/ 427195 h 740611"/>
              <a:gd name="connsiteX45" fmla="*/ 1045960 w 1162279"/>
              <a:gd name="connsiteY45" fmla="*/ 342956 h 740611"/>
              <a:gd name="connsiteX46" fmla="*/ 116320 w 1162279"/>
              <a:gd name="connsiteY46" fmla="*/ 342956 h 740611"/>
              <a:gd name="connsiteX47" fmla="*/ 43945 w 1162279"/>
              <a:gd name="connsiteY47" fmla="*/ 428433 h 740611"/>
              <a:gd name="connsiteX48" fmla="*/ 31467 w 1162279"/>
              <a:gd name="connsiteY48" fmla="*/ 487896 h 740611"/>
              <a:gd name="connsiteX49" fmla="*/ 41449 w 1162279"/>
              <a:gd name="connsiteY49" fmla="*/ 517627 h 740611"/>
              <a:gd name="connsiteX50" fmla="*/ 100098 w 1162279"/>
              <a:gd name="connsiteY50" fmla="*/ 556030 h 740611"/>
              <a:gd name="connsiteX51" fmla="*/ 100098 w 1162279"/>
              <a:gd name="connsiteY51" fmla="*/ 454448 h 740611"/>
              <a:gd name="connsiteX52" fmla="*/ 116320 w 1162279"/>
              <a:gd name="connsiteY52" fmla="*/ 439583 h 740611"/>
              <a:gd name="connsiteX53" fmla="*/ 131294 w 1162279"/>
              <a:gd name="connsiteY53" fmla="*/ 454448 h 740611"/>
              <a:gd name="connsiteX54" fmla="*/ 131294 w 1162279"/>
              <a:gd name="connsiteY54" fmla="*/ 569657 h 740611"/>
              <a:gd name="connsiteX55" fmla="*/ 243600 w 1162279"/>
              <a:gd name="connsiteY55" fmla="*/ 589478 h 740611"/>
              <a:gd name="connsiteX56" fmla="*/ 271052 w 1162279"/>
              <a:gd name="connsiteY56" fmla="*/ 588239 h 740611"/>
              <a:gd name="connsiteX57" fmla="*/ 271158 w 1162279"/>
              <a:gd name="connsiteY57" fmla="*/ 586240 h 740611"/>
              <a:gd name="connsiteX58" fmla="*/ 272300 w 1162279"/>
              <a:gd name="connsiteY58" fmla="*/ 564702 h 740611"/>
              <a:gd name="connsiteX59" fmla="*/ 289770 w 1162279"/>
              <a:gd name="connsiteY59" fmla="*/ 485418 h 740611"/>
              <a:gd name="connsiteX60" fmla="*/ 404571 w 1162279"/>
              <a:gd name="connsiteY60" fmla="*/ 349150 h 740611"/>
              <a:gd name="connsiteX61" fmla="*/ 369631 w 1162279"/>
              <a:gd name="connsiteY61" fmla="*/ 342956 h 740611"/>
              <a:gd name="connsiteX62" fmla="*/ 116320 w 1162279"/>
              <a:gd name="connsiteY62" fmla="*/ 313225 h 740611"/>
              <a:gd name="connsiteX63" fmla="*/ 369631 w 1162279"/>
              <a:gd name="connsiteY63" fmla="*/ 313225 h 740611"/>
              <a:gd name="connsiteX64" fmla="*/ 444502 w 1162279"/>
              <a:gd name="connsiteY64" fmla="*/ 349150 h 740611"/>
              <a:gd name="connsiteX65" fmla="*/ 716531 w 1162279"/>
              <a:gd name="connsiteY65" fmla="*/ 349150 h 740611"/>
              <a:gd name="connsiteX66" fmla="*/ 791401 w 1162279"/>
              <a:gd name="connsiteY66" fmla="*/ 313225 h 740611"/>
              <a:gd name="connsiteX67" fmla="*/ 1045960 w 1162279"/>
              <a:gd name="connsiteY67" fmla="*/ 313225 h 740611"/>
              <a:gd name="connsiteX68" fmla="*/ 1147036 w 1162279"/>
              <a:gd name="connsiteY68" fmla="*/ 419762 h 740611"/>
              <a:gd name="connsiteX69" fmla="*/ 1160762 w 1162279"/>
              <a:gd name="connsiteY69" fmla="*/ 481702 h 740611"/>
              <a:gd name="connsiteX70" fmla="*/ 1140796 w 1162279"/>
              <a:gd name="connsiteY70" fmla="*/ 539926 h 740611"/>
              <a:gd name="connsiteX71" fmla="*/ 918681 w 1162279"/>
              <a:gd name="connsiteY71" fmla="*/ 619209 h 740611"/>
              <a:gd name="connsiteX72" fmla="*/ 887485 w 1162279"/>
              <a:gd name="connsiteY72" fmla="*/ 617970 h 740611"/>
              <a:gd name="connsiteX73" fmla="*/ 870015 w 1162279"/>
              <a:gd name="connsiteY73" fmla="*/ 637791 h 740611"/>
              <a:gd name="connsiteX74" fmla="*/ 584260 w 1162279"/>
              <a:gd name="connsiteY74" fmla="*/ 740611 h 740611"/>
              <a:gd name="connsiteX75" fmla="*/ 297257 w 1162279"/>
              <a:gd name="connsiteY75" fmla="*/ 637791 h 740611"/>
              <a:gd name="connsiteX76" fmla="*/ 279787 w 1162279"/>
              <a:gd name="connsiteY76" fmla="*/ 617970 h 740611"/>
              <a:gd name="connsiteX77" fmla="*/ 243600 w 1162279"/>
              <a:gd name="connsiteY77" fmla="*/ 619209 h 740611"/>
              <a:gd name="connsiteX78" fmla="*/ 21484 w 1162279"/>
              <a:gd name="connsiteY78" fmla="*/ 539926 h 740611"/>
              <a:gd name="connsiteX79" fmla="*/ 1519 w 1162279"/>
              <a:gd name="connsiteY79" fmla="*/ 481702 h 740611"/>
              <a:gd name="connsiteX80" fmla="*/ 15245 w 1162279"/>
              <a:gd name="connsiteY80" fmla="*/ 421001 h 740611"/>
              <a:gd name="connsiteX81" fmla="*/ 116320 w 1162279"/>
              <a:gd name="connsiteY81" fmla="*/ 313225 h 740611"/>
              <a:gd name="connsiteX82" fmla="*/ 915715 w 1162279"/>
              <a:gd name="connsiteY82" fmla="*/ 74127 h 740611"/>
              <a:gd name="connsiteX83" fmla="*/ 828991 w 1162279"/>
              <a:gd name="connsiteY83" fmla="*/ 160851 h 740611"/>
              <a:gd name="connsiteX84" fmla="*/ 915715 w 1162279"/>
              <a:gd name="connsiteY84" fmla="*/ 247575 h 740611"/>
              <a:gd name="connsiteX85" fmla="*/ 1002439 w 1162279"/>
              <a:gd name="connsiteY85" fmla="*/ 160851 h 740611"/>
              <a:gd name="connsiteX86" fmla="*/ 915715 w 1162279"/>
              <a:gd name="connsiteY86" fmla="*/ 74127 h 740611"/>
              <a:gd name="connsiteX87" fmla="*/ 239806 w 1162279"/>
              <a:gd name="connsiteY87" fmla="*/ 74127 h 740611"/>
              <a:gd name="connsiteX88" fmla="*/ 153081 w 1162279"/>
              <a:gd name="connsiteY88" fmla="*/ 160851 h 740611"/>
              <a:gd name="connsiteX89" fmla="*/ 239806 w 1162279"/>
              <a:gd name="connsiteY89" fmla="*/ 247575 h 740611"/>
              <a:gd name="connsiteX90" fmla="*/ 327788 w 1162279"/>
              <a:gd name="connsiteY90" fmla="*/ 160851 h 740611"/>
              <a:gd name="connsiteX91" fmla="*/ 239806 w 1162279"/>
              <a:gd name="connsiteY91" fmla="*/ 74127 h 740611"/>
              <a:gd name="connsiteX92" fmla="*/ 915715 w 1162279"/>
              <a:gd name="connsiteY92" fmla="*/ 43962 h 740611"/>
              <a:gd name="connsiteX93" fmla="*/ 1033861 w 1162279"/>
              <a:gd name="connsiteY93" fmla="*/ 160851 h 740611"/>
              <a:gd name="connsiteX94" fmla="*/ 915715 w 1162279"/>
              <a:gd name="connsiteY94" fmla="*/ 278997 h 740611"/>
              <a:gd name="connsiteX95" fmla="*/ 798826 w 1162279"/>
              <a:gd name="connsiteY95" fmla="*/ 160851 h 740611"/>
              <a:gd name="connsiteX96" fmla="*/ 915715 w 1162279"/>
              <a:gd name="connsiteY96" fmla="*/ 43962 h 740611"/>
              <a:gd name="connsiteX97" fmla="*/ 239806 w 1162279"/>
              <a:gd name="connsiteY97" fmla="*/ 43962 h 740611"/>
              <a:gd name="connsiteX98" fmla="*/ 357953 w 1162279"/>
              <a:gd name="connsiteY98" fmla="*/ 160851 h 740611"/>
              <a:gd name="connsiteX99" fmla="*/ 239806 w 1162279"/>
              <a:gd name="connsiteY99" fmla="*/ 278997 h 740611"/>
              <a:gd name="connsiteX100" fmla="*/ 122915 w 1162279"/>
              <a:gd name="connsiteY100" fmla="*/ 160851 h 740611"/>
              <a:gd name="connsiteX101" fmla="*/ 239806 w 1162279"/>
              <a:gd name="connsiteY101" fmla="*/ 43962 h 740611"/>
              <a:gd name="connsiteX102" fmla="*/ 577769 w 1162279"/>
              <a:gd name="connsiteY102" fmla="*/ 29923 h 740611"/>
              <a:gd name="connsiteX103" fmla="*/ 460570 w 1162279"/>
              <a:gd name="connsiteY103" fmla="*/ 148370 h 740611"/>
              <a:gd name="connsiteX104" fmla="*/ 577769 w 1162279"/>
              <a:gd name="connsiteY104" fmla="*/ 265570 h 740611"/>
              <a:gd name="connsiteX105" fmla="*/ 694969 w 1162279"/>
              <a:gd name="connsiteY105" fmla="*/ 148370 h 740611"/>
              <a:gd name="connsiteX106" fmla="*/ 577769 w 1162279"/>
              <a:gd name="connsiteY106" fmla="*/ 29923 h 740611"/>
              <a:gd name="connsiteX107" fmla="*/ 577769 w 1162279"/>
              <a:gd name="connsiteY107" fmla="*/ 0 h 740611"/>
              <a:gd name="connsiteX108" fmla="*/ 726139 w 1162279"/>
              <a:gd name="connsiteY108" fmla="*/ 148370 h 740611"/>
              <a:gd name="connsiteX109" fmla="*/ 577769 w 1162279"/>
              <a:gd name="connsiteY109" fmla="*/ 295493 h 740611"/>
              <a:gd name="connsiteX110" fmla="*/ 430646 w 1162279"/>
              <a:gd name="connsiteY110" fmla="*/ 148370 h 740611"/>
              <a:gd name="connsiteX111" fmla="*/ 577769 w 1162279"/>
              <a:gd name="connsiteY111" fmla="*/ 0 h 7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62279" h="740611">
                <a:moveTo>
                  <a:pt x="418297" y="378881"/>
                </a:moveTo>
                <a:cubicBezTo>
                  <a:pt x="364640" y="378881"/>
                  <a:pt x="350914" y="383837"/>
                  <a:pt x="319718" y="492851"/>
                </a:cubicBezTo>
                <a:lnTo>
                  <a:pt x="301000" y="570896"/>
                </a:lnTo>
                <a:lnTo>
                  <a:pt x="301915" y="582625"/>
                </a:lnTo>
                <a:lnTo>
                  <a:pt x="302872" y="594897"/>
                </a:lnTo>
                <a:cubicBezTo>
                  <a:pt x="305368" y="602485"/>
                  <a:pt x="309735" y="609298"/>
                  <a:pt x="315974" y="614254"/>
                </a:cubicBezTo>
                <a:cubicBezTo>
                  <a:pt x="342179" y="635313"/>
                  <a:pt x="370879" y="653895"/>
                  <a:pt x="402075" y="668761"/>
                </a:cubicBezTo>
                <a:lnTo>
                  <a:pt x="402075" y="570856"/>
                </a:lnTo>
                <a:lnTo>
                  <a:pt x="402075" y="528776"/>
                </a:lnTo>
                <a:cubicBezTo>
                  <a:pt x="402075" y="520105"/>
                  <a:pt x="408314" y="513911"/>
                  <a:pt x="417049" y="513911"/>
                </a:cubicBezTo>
                <a:cubicBezTo>
                  <a:pt x="425784" y="513911"/>
                  <a:pt x="432023" y="520105"/>
                  <a:pt x="432023" y="528776"/>
                </a:cubicBezTo>
                <a:lnTo>
                  <a:pt x="432023" y="567336"/>
                </a:lnTo>
                <a:lnTo>
                  <a:pt x="432023" y="682388"/>
                </a:lnTo>
                <a:cubicBezTo>
                  <a:pt x="480689" y="699731"/>
                  <a:pt x="531851" y="710880"/>
                  <a:pt x="584260" y="710880"/>
                </a:cubicBezTo>
                <a:cubicBezTo>
                  <a:pt x="636669" y="710880"/>
                  <a:pt x="686583" y="699731"/>
                  <a:pt x="735248" y="682388"/>
                </a:cubicBezTo>
                <a:lnTo>
                  <a:pt x="735248" y="531704"/>
                </a:lnTo>
                <a:lnTo>
                  <a:pt x="735248" y="528776"/>
                </a:lnTo>
                <a:cubicBezTo>
                  <a:pt x="735248" y="520105"/>
                  <a:pt x="742735" y="513911"/>
                  <a:pt x="750222" y="513911"/>
                </a:cubicBezTo>
                <a:cubicBezTo>
                  <a:pt x="754590" y="513911"/>
                  <a:pt x="758645" y="515459"/>
                  <a:pt x="761609" y="518092"/>
                </a:cubicBezTo>
                <a:lnTo>
                  <a:pt x="766127" y="528076"/>
                </a:lnTo>
                <a:lnTo>
                  <a:pt x="766444" y="528776"/>
                </a:lnTo>
                <a:lnTo>
                  <a:pt x="766444" y="668761"/>
                </a:lnTo>
                <a:cubicBezTo>
                  <a:pt x="796392" y="653895"/>
                  <a:pt x="825093" y="635313"/>
                  <a:pt x="851297" y="614254"/>
                </a:cubicBezTo>
                <a:cubicBezTo>
                  <a:pt x="865024" y="604343"/>
                  <a:pt x="870015" y="587000"/>
                  <a:pt x="866272" y="570896"/>
                </a:cubicBezTo>
                <a:lnTo>
                  <a:pt x="854366" y="517707"/>
                </a:lnTo>
                <a:lnTo>
                  <a:pt x="848802" y="492851"/>
                </a:lnTo>
                <a:cubicBezTo>
                  <a:pt x="817606" y="383837"/>
                  <a:pt x="801384" y="378881"/>
                  <a:pt x="750222" y="378881"/>
                </a:cubicBezTo>
                <a:close/>
                <a:moveTo>
                  <a:pt x="791401" y="342956"/>
                </a:moveTo>
                <a:cubicBezTo>
                  <a:pt x="776427" y="342956"/>
                  <a:pt x="765196" y="344195"/>
                  <a:pt x="757709" y="349150"/>
                </a:cubicBezTo>
                <a:cubicBezTo>
                  <a:pt x="825093" y="350389"/>
                  <a:pt x="846306" y="376404"/>
                  <a:pt x="877502" y="485418"/>
                </a:cubicBezTo>
                <a:lnTo>
                  <a:pt x="883853" y="514242"/>
                </a:lnTo>
                <a:lnTo>
                  <a:pt x="894972" y="564702"/>
                </a:lnTo>
                <a:cubicBezTo>
                  <a:pt x="897468" y="573373"/>
                  <a:pt x="898715" y="580806"/>
                  <a:pt x="897468" y="589478"/>
                </a:cubicBezTo>
                <a:cubicBezTo>
                  <a:pt x="903707" y="589478"/>
                  <a:pt x="911194" y="589478"/>
                  <a:pt x="918681" y="589478"/>
                </a:cubicBezTo>
                <a:cubicBezTo>
                  <a:pt x="957364" y="589478"/>
                  <a:pt x="996047" y="582045"/>
                  <a:pt x="1030986" y="569657"/>
                </a:cubicBezTo>
                <a:lnTo>
                  <a:pt x="1030986" y="496952"/>
                </a:lnTo>
                <a:lnTo>
                  <a:pt x="1030986" y="454448"/>
                </a:lnTo>
                <a:cubicBezTo>
                  <a:pt x="1030986" y="445777"/>
                  <a:pt x="1038474" y="439583"/>
                  <a:pt x="1047208" y="439583"/>
                </a:cubicBezTo>
                <a:cubicBezTo>
                  <a:pt x="1054695" y="439583"/>
                  <a:pt x="1060935" y="445777"/>
                  <a:pt x="1060935" y="454448"/>
                </a:cubicBezTo>
                <a:lnTo>
                  <a:pt x="1060935" y="493433"/>
                </a:lnTo>
                <a:lnTo>
                  <a:pt x="1060935" y="556030"/>
                </a:lnTo>
                <a:cubicBezTo>
                  <a:pt x="1082148" y="544881"/>
                  <a:pt x="1102113" y="532493"/>
                  <a:pt x="1120831" y="517627"/>
                </a:cubicBezTo>
                <a:cubicBezTo>
                  <a:pt x="1129566" y="510194"/>
                  <a:pt x="1133309" y="499045"/>
                  <a:pt x="1130814" y="487896"/>
                </a:cubicBezTo>
                <a:lnTo>
                  <a:pt x="1130225" y="485290"/>
                </a:lnTo>
                <a:lnTo>
                  <a:pt x="1117087" y="427195"/>
                </a:lnTo>
                <a:cubicBezTo>
                  <a:pt x="1093378" y="342956"/>
                  <a:pt x="1082148" y="342956"/>
                  <a:pt x="1045960" y="342956"/>
                </a:cubicBezTo>
                <a:close/>
                <a:moveTo>
                  <a:pt x="116320" y="342956"/>
                </a:moveTo>
                <a:cubicBezTo>
                  <a:pt x="80133" y="342956"/>
                  <a:pt x="68902" y="342956"/>
                  <a:pt x="43945" y="428433"/>
                </a:cubicBezTo>
                <a:lnTo>
                  <a:pt x="31467" y="487896"/>
                </a:lnTo>
                <a:cubicBezTo>
                  <a:pt x="27723" y="499045"/>
                  <a:pt x="31467" y="510194"/>
                  <a:pt x="41449" y="517627"/>
                </a:cubicBezTo>
                <a:cubicBezTo>
                  <a:pt x="58919" y="532493"/>
                  <a:pt x="78885" y="544881"/>
                  <a:pt x="100098" y="556030"/>
                </a:cubicBezTo>
                <a:lnTo>
                  <a:pt x="100098" y="454448"/>
                </a:lnTo>
                <a:cubicBezTo>
                  <a:pt x="100098" y="445777"/>
                  <a:pt x="107585" y="439583"/>
                  <a:pt x="116320" y="439583"/>
                </a:cubicBezTo>
                <a:cubicBezTo>
                  <a:pt x="123807" y="439583"/>
                  <a:pt x="131294" y="445777"/>
                  <a:pt x="131294" y="454448"/>
                </a:cubicBezTo>
                <a:lnTo>
                  <a:pt x="131294" y="569657"/>
                </a:lnTo>
                <a:cubicBezTo>
                  <a:pt x="166233" y="582045"/>
                  <a:pt x="204917" y="589478"/>
                  <a:pt x="243600" y="589478"/>
                </a:cubicBezTo>
                <a:cubicBezTo>
                  <a:pt x="252334" y="589478"/>
                  <a:pt x="261069" y="589478"/>
                  <a:pt x="271052" y="588239"/>
                </a:cubicBezTo>
                <a:lnTo>
                  <a:pt x="271158" y="586240"/>
                </a:lnTo>
                <a:lnTo>
                  <a:pt x="272300" y="564702"/>
                </a:lnTo>
                <a:lnTo>
                  <a:pt x="289770" y="485418"/>
                </a:lnTo>
                <a:cubicBezTo>
                  <a:pt x="319718" y="378881"/>
                  <a:pt x="340931" y="351628"/>
                  <a:pt x="404571" y="349150"/>
                </a:cubicBezTo>
                <a:cubicBezTo>
                  <a:pt x="397084" y="344195"/>
                  <a:pt x="387101" y="342956"/>
                  <a:pt x="369631" y="342956"/>
                </a:cubicBezTo>
                <a:close/>
                <a:moveTo>
                  <a:pt x="116320" y="313225"/>
                </a:moveTo>
                <a:lnTo>
                  <a:pt x="369631" y="313225"/>
                </a:lnTo>
                <a:cubicBezTo>
                  <a:pt x="404571" y="313225"/>
                  <a:pt x="427032" y="319419"/>
                  <a:pt x="444502" y="349150"/>
                </a:cubicBezTo>
                <a:lnTo>
                  <a:pt x="716531" y="349150"/>
                </a:lnTo>
                <a:cubicBezTo>
                  <a:pt x="735248" y="319419"/>
                  <a:pt x="757709" y="313225"/>
                  <a:pt x="791401" y="313225"/>
                </a:cubicBezTo>
                <a:lnTo>
                  <a:pt x="1045960" y="313225"/>
                </a:lnTo>
                <a:cubicBezTo>
                  <a:pt x="1107105" y="313225"/>
                  <a:pt x="1123327" y="336762"/>
                  <a:pt x="1147036" y="419762"/>
                </a:cubicBezTo>
                <a:lnTo>
                  <a:pt x="1160762" y="481702"/>
                </a:lnTo>
                <a:cubicBezTo>
                  <a:pt x="1165753" y="504000"/>
                  <a:pt x="1158266" y="526299"/>
                  <a:pt x="1140796" y="539926"/>
                </a:cubicBezTo>
                <a:cubicBezTo>
                  <a:pt x="1078404" y="590716"/>
                  <a:pt x="999790" y="619209"/>
                  <a:pt x="918681" y="619209"/>
                </a:cubicBezTo>
                <a:cubicBezTo>
                  <a:pt x="907450" y="619209"/>
                  <a:pt x="898715" y="619209"/>
                  <a:pt x="887485" y="617970"/>
                </a:cubicBezTo>
                <a:cubicBezTo>
                  <a:pt x="882493" y="625403"/>
                  <a:pt x="877502" y="632836"/>
                  <a:pt x="870015" y="637791"/>
                </a:cubicBezTo>
                <a:cubicBezTo>
                  <a:pt x="790153" y="704686"/>
                  <a:pt x="687830" y="740611"/>
                  <a:pt x="584260" y="740611"/>
                </a:cubicBezTo>
                <a:cubicBezTo>
                  <a:pt x="479441" y="740611"/>
                  <a:pt x="377118" y="704686"/>
                  <a:pt x="297257" y="637791"/>
                </a:cubicBezTo>
                <a:cubicBezTo>
                  <a:pt x="289770" y="632836"/>
                  <a:pt x="284778" y="625403"/>
                  <a:pt x="279787" y="617970"/>
                </a:cubicBezTo>
                <a:cubicBezTo>
                  <a:pt x="267309" y="617970"/>
                  <a:pt x="254830" y="619209"/>
                  <a:pt x="243600" y="619209"/>
                </a:cubicBezTo>
                <a:cubicBezTo>
                  <a:pt x="162490" y="619209"/>
                  <a:pt x="83876" y="590716"/>
                  <a:pt x="21484" y="539926"/>
                </a:cubicBezTo>
                <a:cubicBezTo>
                  <a:pt x="4014" y="526299"/>
                  <a:pt x="-3473" y="504000"/>
                  <a:pt x="1519" y="481702"/>
                </a:cubicBezTo>
                <a:lnTo>
                  <a:pt x="15245" y="421001"/>
                </a:lnTo>
                <a:cubicBezTo>
                  <a:pt x="38954" y="336762"/>
                  <a:pt x="55176" y="313225"/>
                  <a:pt x="116320" y="313225"/>
                </a:cubicBezTo>
                <a:close/>
                <a:moveTo>
                  <a:pt x="915715" y="74127"/>
                </a:moveTo>
                <a:cubicBezTo>
                  <a:pt x="867954" y="74127"/>
                  <a:pt x="828991" y="113090"/>
                  <a:pt x="828991" y="160851"/>
                </a:cubicBezTo>
                <a:cubicBezTo>
                  <a:pt x="828991" y="209869"/>
                  <a:pt x="867954" y="247575"/>
                  <a:pt x="915715" y="247575"/>
                </a:cubicBezTo>
                <a:cubicBezTo>
                  <a:pt x="964733" y="247575"/>
                  <a:pt x="1002439" y="209869"/>
                  <a:pt x="1002439" y="160851"/>
                </a:cubicBezTo>
                <a:cubicBezTo>
                  <a:pt x="1002439" y="113090"/>
                  <a:pt x="964733" y="74127"/>
                  <a:pt x="915715" y="74127"/>
                </a:cubicBezTo>
                <a:close/>
                <a:moveTo>
                  <a:pt x="239806" y="74127"/>
                </a:moveTo>
                <a:cubicBezTo>
                  <a:pt x="193301" y="74127"/>
                  <a:pt x="153081" y="113090"/>
                  <a:pt x="153081" y="160851"/>
                </a:cubicBezTo>
                <a:cubicBezTo>
                  <a:pt x="153081" y="209869"/>
                  <a:pt x="193301" y="247575"/>
                  <a:pt x="239806" y="247575"/>
                </a:cubicBezTo>
                <a:cubicBezTo>
                  <a:pt x="288824" y="247575"/>
                  <a:pt x="327788" y="209869"/>
                  <a:pt x="327788" y="160851"/>
                </a:cubicBezTo>
                <a:cubicBezTo>
                  <a:pt x="327788" y="113090"/>
                  <a:pt x="288824" y="74127"/>
                  <a:pt x="239806" y="74127"/>
                </a:cubicBezTo>
                <a:close/>
                <a:moveTo>
                  <a:pt x="915715" y="43962"/>
                </a:moveTo>
                <a:cubicBezTo>
                  <a:pt x="981072" y="43962"/>
                  <a:pt x="1033861" y="96751"/>
                  <a:pt x="1033861" y="160851"/>
                </a:cubicBezTo>
                <a:cubicBezTo>
                  <a:pt x="1033861" y="226208"/>
                  <a:pt x="981072" y="278997"/>
                  <a:pt x="915715" y="278997"/>
                </a:cubicBezTo>
                <a:cubicBezTo>
                  <a:pt x="851615" y="278997"/>
                  <a:pt x="798826" y="226208"/>
                  <a:pt x="798826" y="160851"/>
                </a:cubicBezTo>
                <a:cubicBezTo>
                  <a:pt x="798826" y="96751"/>
                  <a:pt x="851615" y="43962"/>
                  <a:pt x="915715" y="43962"/>
                </a:cubicBezTo>
                <a:close/>
                <a:moveTo>
                  <a:pt x="239806" y="43962"/>
                </a:moveTo>
                <a:cubicBezTo>
                  <a:pt x="305164" y="43962"/>
                  <a:pt x="357953" y="96751"/>
                  <a:pt x="357953" y="160851"/>
                </a:cubicBezTo>
                <a:cubicBezTo>
                  <a:pt x="357953" y="226208"/>
                  <a:pt x="305164" y="278997"/>
                  <a:pt x="239806" y="278997"/>
                </a:cubicBezTo>
                <a:cubicBezTo>
                  <a:pt x="175705" y="278997"/>
                  <a:pt x="122915" y="226208"/>
                  <a:pt x="122915" y="160851"/>
                </a:cubicBezTo>
                <a:cubicBezTo>
                  <a:pt x="122915" y="96751"/>
                  <a:pt x="175705" y="43962"/>
                  <a:pt x="239806" y="43962"/>
                </a:cubicBezTo>
                <a:close/>
                <a:moveTo>
                  <a:pt x="577769" y="29923"/>
                </a:moveTo>
                <a:cubicBezTo>
                  <a:pt x="512935" y="29923"/>
                  <a:pt x="460570" y="83536"/>
                  <a:pt x="460570" y="148370"/>
                </a:cubicBezTo>
                <a:cubicBezTo>
                  <a:pt x="460570" y="211957"/>
                  <a:pt x="512935" y="265570"/>
                  <a:pt x="577769" y="265570"/>
                </a:cubicBezTo>
                <a:cubicBezTo>
                  <a:pt x="642603" y="265570"/>
                  <a:pt x="694969" y="211957"/>
                  <a:pt x="694969" y="148370"/>
                </a:cubicBezTo>
                <a:cubicBezTo>
                  <a:pt x="694969" y="83536"/>
                  <a:pt x="642603" y="29923"/>
                  <a:pt x="577769" y="29923"/>
                </a:cubicBezTo>
                <a:close/>
                <a:moveTo>
                  <a:pt x="577769" y="0"/>
                </a:moveTo>
                <a:cubicBezTo>
                  <a:pt x="660058" y="0"/>
                  <a:pt x="726139" y="66081"/>
                  <a:pt x="726139" y="148370"/>
                </a:cubicBezTo>
                <a:cubicBezTo>
                  <a:pt x="726139" y="228166"/>
                  <a:pt x="660058" y="295493"/>
                  <a:pt x="577769" y="295493"/>
                </a:cubicBezTo>
                <a:cubicBezTo>
                  <a:pt x="496727" y="295493"/>
                  <a:pt x="430646" y="228166"/>
                  <a:pt x="430646" y="148370"/>
                </a:cubicBezTo>
                <a:cubicBezTo>
                  <a:pt x="430646" y="66081"/>
                  <a:pt x="496727" y="0"/>
                  <a:pt x="57776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8C837C17-278C-5147-91CD-5B931F85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679" y="9781442"/>
            <a:ext cx="1162279" cy="746107"/>
          </a:xfrm>
          <a:custGeom>
            <a:avLst/>
            <a:gdLst>
              <a:gd name="connsiteX0" fmla="*/ 418297 w 1162279"/>
              <a:gd name="connsiteY0" fmla="*/ 384377 h 746107"/>
              <a:gd name="connsiteX1" fmla="*/ 319718 w 1162279"/>
              <a:gd name="connsiteY1" fmla="*/ 498347 h 746107"/>
              <a:gd name="connsiteX2" fmla="*/ 301000 w 1162279"/>
              <a:gd name="connsiteY2" fmla="*/ 577630 h 746107"/>
              <a:gd name="connsiteX3" fmla="*/ 301841 w 1162279"/>
              <a:gd name="connsiteY3" fmla="*/ 588130 h 746107"/>
              <a:gd name="connsiteX4" fmla="*/ 302872 w 1162279"/>
              <a:gd name="connsiteY4" fmla="*/ 601013 h 746107"/>
              <a:gd name="connsiteX5" fmla="*/ 315974 w 1162279"/>
              <a:gd name="connsiteY5" fmla="*/ 619750 h 746107"/>
              <a:gd name="connsiteX6" fmla="*/ 402075 w 1162279"/>
              <a:gd name="connsiteY6" fmla="*/ 674257 h 746107"/>
              <a:gd name="connsiteX7" fmla="*/ 402075 w 1162279"/>
              <a:gd name="connsiteY7" fmla="*/ 576352 h 746107"/>
              <a:gd name="connsiteX8" fmla="*/ 402075 w 1162279"/>
              <a:gd name="connsiteY8" fmla="*/ 534272 h 746107"/>
              <a:gd name="connsiteX9" fmla="*/ 417049 w 1162279"/>
              <a:gd name="connsiteY9" fmla="*/ 519407 h 746107"/>
              <a:gd name="connsiteX10" fmla="*/ 432023 w 1162279"/>
              <a:gd name="connsiteY10" fmla="*/ 534272 h 746107"/>
              <a:gd name="connsiteX11" fmla="*/ 432023 w 1162279"/>
              <a:gd name="connsiteY11" fmla="*/ 572832 h 746107"/>
              <a:gd name="connsiteX12" fmla="*/ 432023 w 1162279"/>
              <a:gd name="connsiteY12" fmla="*/ 687884 h 746107"/>
              <a:gd name="connsiteX13" fmla="*/ 584260 w 1162279"/>
              <a:gd name="connsiteY13" fmla="*/ 716376 h 746107"/>
              <a:gd name="connsiteX14" fmla="*/ 735248 w 1162279"/>
              <a:gd name="connsiteY14" fmla="*/ 687884 h 746107"/>
              <a:gd name="connsiteX15" fmla="*/ 735248 w 1162279"/>
              <a:gd name="connsiteY15" fmla="*/ 537200 h 746107"/>
              <a:gd name="connsiteX16" fmla="*/ 735248 w 1162279"/>
              <a:gd name="connsiteY16" fmla="*/ 534272 h 746107"/>
              <a:gd name="connsiteX17" fmla="*/ 750222 w 1162279"/>
              <a:gd name="connsiteY17" fmla="*/ 519407 h 746107"/>
              <a:gd name="connsiteX18" fmla="*/ 761609 w 1162279"/>
              <a:gd name="connsiteY18" fmla="*/ 523588 h 746107"/>
              <a:gd name="connsiteX19" fmla="*/ 766127 w 1162279"/>
              <a:gd name="connsiteY19" fmla="*/ 533572 h 746107"/>
              <a:gd name="connsiteX20" fmla="*/ 766444 w 1162279"/>
              <a:gd name="connsiteY20" fmla="*/ 534272 h 746107"/>
              <a:gd name="connsiteX21" fmla="*/ 766444 w 1162279"/>
              <a:gd name="connsiteY21" fmla="*/ 674257 h 746107"/>
              <a:gd name="connsiteX22" fmla="*/ 851297 w 1162279"/>
              <a:gd name="connsiteY22" fmla="*/ 619750 h 746107"/>
              <a:gd name="connsiteX23" fmla="*/ 866272 w 1162279"/>
              <a:gd name="connsiteY23" fmla="*/ 577630 h 746107"/>
              <a:gd name="connsiteX24" fmla="*/ 854281 w 1162279"/>
              <a:gd name="connsiteY24" fmla="*/ 523213 h 746107"/>
              <a:gd name="connsiteX25" fmla="*/ 848802 w 1162279"/>
              <a:gd name="connsiteY25" fmla="*/ 498347 h 746107"/>
              <a:gd name="connsiteX26" fmla="*/ 750222 w 1162279"/>
              <a:gd name="connsiteY26" fmla="*/ 384377 h 746107"/>
              <a:gd name="connsiteX27" fmla="*/ 791401 w 1162279"/>
              <a:gd name="connsiteY27" fmla="*/ 348452 h 746107"/>
              <a:gd name="connsiteX28" fmla="*/ 757709 w 1162279"/>
              <a:gd name="connsiteY28" fmla="*/ 354646 h 746107"/>
              <a:gd name="connsiteX29" fmla="*/ 877502 w 1162279"/>
              <a:gd name="connsiteY29" fmla="*/ 490914 h 746107"/>
              <a:gd name="connsiteX30" fmla="*/ 883853 w 1162279"/>
              <a:gd name="connsiteY30" fmla="*/ 519738 h 746107"/>
              <a:gd name="connsiteX31" fmla="*/ 894972 w 1162279"/>
              <a:gd name="connsiteY31" fmla="*/ 570198 h 746107"/>
              <a:gd name="connsiteX32" fmla="*/ 897468 w 1162279"/>
              <a:gd name="connsiteY32" fmla="*/ 593735 h 746107"/>
              <a:gd name="connsiteX33" fmla="*/ 918681 w 1162279"/>
              <a:gd name="connsiteY33" fmla="*/ 594974 h 746107"/>
              <a:gd name="connsiteX34" fmla="*/ 1030986 w 1162279"/>
              <a:gd name="connsiteY34" fmla="*/ 575153 h 746107"/>
              <a:gd name="connsiteX35" fmla="*/ 1030986 w 1162279"/>
              <a:gd name="connsiteY35" fmla="*/ 502448 h 746107"/>
              <a:gd name="connsiteX36" fmla="*/ 1030986 w 1162279"/>
              <a:gd name="connsiteY36" fmla="*/ 459944 h 746107"/>
              <a:gd name="connsiteX37" fmla="*/ 1047208 w 1162279"/>
              <a:gd name="connsiteY37" fmla="*/ 445079 h 746107"/>
              <a:gd name="connsiteX38" fmla="*/ 1060935 w 1162279"/>
              <a:gd name="connsiteY38" fmla="*/ 459944 h 746107"/>
              <a:gd name="connsiteX39" fmla="*/ 1060935 w 1162279"/>
              <a:gd name="connsiteY39" fmla="*/ 498929 h 746107"/>
              <a:gd name="connsiteX40" fmla="*/ 1060935 w 1162279"/>
              <a:gd name="connsiteY40" fmla="*/ 561526 h 746107"/>
              <a:gd name="connsiteX41" fmla="*/ 1120831 w 1162279"/>
              <a:gd name="connsiteY41" fmla="*/ 523123 h 746107"/>
              <a:gd name="connsiteX42" fmla="*/ 1130814 w 1162279"/>
              <a:gd name="connsiteY42" fmla="*/ 493392 h 746107"/>
              <a:gd name="connsiteX43" fmla="*/ 1130225 w 1162279"/>
              <a:gd name="connsiteY43" fmla="*/ 490786 h 746107"/>
              <a:gd name="connsiteX44" fmla="*/ 1117087 w 1162279"/>
              <a:gd name="connsiteY44" fmla="*/ 432691 h 746107"/>
              <a:gd name="connsiteX45" fmla="*/ 1045960 w 1162279"/>
              <a:gd name="connsiteY45" fmla="*/ 348452 h 746107"/>
              <a:gd name="connsiteX46" fmla="*/ 116320 w 1162279"/>
              <a:gd name="connsiteY46" fmla="*/ 348452 h 746107"/>
              <a:gd name="connsiteX47" fmla="*/ 43945 w 1162279"/>
              <a:gd name="connsiteY47" fmla="*/ 433929 h 746107"/>
              <a:gd name="connsiteX48" fmla="*/ 31467 w 1162279"/>
              <a:gd name="connsiteY48" fmla="*/ 493392 h 746107"/>
              <a:gd name="connsiteX49" fmla="*/ 41449 w 1162279"/>
              <a:gd name="connsiteY49" fmla="*/ 523123 h 746107"/>
              <a:gd name="connsiteX50" fmla="*/ 100098 w 1162279"/>
              <a:gd name="connsiteY50" fmla="*/ 561526 h 746107"/>
              <a:gd name="connsiteX51" fmla="*/ 100098 w 1162279"/>
              <a:gd name="connsiteY51" fmla="*/ 459944 h 746107"/>
              <a:gd name="connsiteX52" fmla="*/ 116320 w 1162279"/>
              <a:gd name="connsiteY52" fmla="*/ 445079 h 746107"/>
              <a:gd name="connsiteX53" fmla="*/ 131294 w 1162279"/>
              <a:gd name="connsiteY53" fmla="*/ 459944 h 746107"/>
              <a:gd name="connsiteX54" fmla="*/ 131294 w 1162279"/>
              <a:gd name="connsiteY54" fmla="*/ 575153 h 746107"/>
              <a:gd name="connsiteX55" fmla="*/ 243600 w 1162279"/>
              <a:gd name="connsiteY55" fmla="*/ 594974 h 746107"/>
              <a:gd name="connsiteX56" fmla="*/ 271052 w 1162279"/>
              <a:gd name="connsiteY56" fmla="*/ 593735 h 746107"/>
              <a:gd name="connsiteX57" fmla="*/ 271158 w 1162279"/>
              <a:gd name="connsiteY57" fmla="*/ 591736 h 746107"/>
              <a:gd name="connsiteX58" fmla="*/ 272300 w 1162279"/>
              <a:gd name="connsiteY58" fmla="*/ 570198 h 746107"/>
              <a:gd name="connsiteX59" fmla="*/ 289770 w 1162279"/>
              <a:gd name="connsiteY59" fmla="*/ 492153 h 746107"/>
              <a:gd name="connsiteX60" fmla="*/ 404571 w 1162279"/>
              <a:gd name="connsiteY60" fmla="*/ 354646 h 746107"/>
              <a:gd name="connsiteX61" fmla="*/ 369631 w 1162279"/>
              <a:gd name="connsiteY61" fmla="*/ 348452 h 746107"/>
              <a:gd name="connsiteX62" fmla="*/ 116320 w 1162279"/>
              <a:gd name="connsiteY62" fmla="*/ 318721 h 746107"/>
              <a:gd name="connsiteX63" fmla="*/ 369631 w 1162279"/>
              <a:gd name="connsiteY63" fmla="*/ 318721 h 746107"/>
              <a:gd name="connsiteX64" fmla="*/ 444502 w 1162279"/>
              <a:gd name="connsiteY64" fmla="*/ 354646 h 746107"/>
              <a:gd name="connsiteX65" fmla="*/ 716531 w 1162279"/>
              <a:gd name="connsiteY65" fmla="*/ 354646 h 746107"/>
              <a:gd name="connsiteX66" fmla="*/ 791401 w 1162279"/>
              <a:gd name="connsiteY66" fmla="*/ 318721 h 746107"/>
              <a:gd name="connsiteX67" fmla="*/ 1045960 w 1162279"/>
              <a:gd name="connsiteY67" fmla="*/ 318721 h 746107"/>
              <a:gd name="connsiteX68" fmla="*/ 1147036 w 1162279"/>
              <a:gd name="connsiteY68" fmla="*/ 425258 h 746107"/>
              <a:gd name="connsiteX69" fmla="*/ 1160762 w 1162279"/>
              <a:gd name="connsiteY69" fmla="*/ 487198 h 746107"/>
              <a:gd name="connsiteX70" fmla="*/ 1140796 w 1162279"/>
              <a:gd name="connsiteY70" fmla="*/ 545422 h 746107"/>
              <a:gd name="connsiteX71" fmla="*/ 918681 w 1162279"/>
              <a:gd name="connsiteY71" fmla="*/ 624705 h 746107"/>
              <a:gd name="connsiteX72" fmla="*/ 887485 w 1162279"/>
              <a:gd name="connsiteY72" fmla="*/ 623466 h 746107"/>
              <a:gd name="connsiteX73" fmla="*/ 870015 w 1162279"/>
              <a:gd name="connsiteY73" fmla="*/ 643287 h 746107"/>
              <a:gd name="connsiteX74" fmla="*/ 584260 w 1162279"/>
              <a:gd name="connsiteY74" fmla="*/ 746107 h 746107"/>
              <a:gd name="connsiteX75" fmla="*/ 297257 w 1162279"/>
              <a:gd name="connsiteY75" fmla="*/ 643287 h 746107"/>
              <a:gd name="connsiteX76" fmla="*/ 279787 w 1162279"/>
              <a:gd name="connsiteY76" fmla="*/ 623466 h 746107"/>
              <a:gd name="connsiteX77" fmla="*/ 243600 w 1162279"/>
              <a:gd name="connsiteY77" fmla="*/ 624705 h 746107"/>
              <a:gd name="connsiteX78" fmla="*/ 21484 w 1162279"/>
              <a:gd name="connsiteY78" fmla="*/ 545422 h 746107"/>
              <a:gd name="connsiteX79" fmla="*/ 1519 w 1162279"/>
              <a:gd name="connsiteY79" fmla="*/ 487198 h 746107"/>
              <a:gd name="connsiteX80" fmla="*/ 15245 w 1162279"/>
              <a:gd name="connsiteY80" fmla="*/ 426497 h 746107"/>
              <a:gd name="connsiteX81" fmla="*/ 116320 w 1162279"/>
              <a:gd name="connsiteY81" fmla="*/ 318721 h 746107"/>
              <a:gd name="connsiteX82" fmla="*/ 915715 w 1162279"/>
              <a:gd name="connsiteY82" fmla="*/ 80881 h 746107"/>
              <a:gd name="connsiteX83" fmla="*/ 828991 w 1162279"/>
              <a:gd name="connsiteY83" fmla="*/ 167605 h 746107"/>
              <a:gd name="connsiteX84" fmla="*/ 915715 w 1162279"/>
              <a:gd name="connsiteY84" fmla="*/ 254329 h 746107"/>
              <a:gd name="connsiteX85" fmla="*/ 1002439 w 1162279"/>
              <a:gd name="connsiteY85" fmla="*/ 167605 h 746107"/>
              <a:gd name="connsiteX86" fmla="*/ 915715 w 1162279"/>
              <a:gd name="connsiteY86" fmla="*/ 80881 h 746107"/>
              <a:gd name="connsiteX87" fmla="*/ 239806 w 1162279"/>
              <a:gd name="connsiteY87" fmla="*/ 80881 h 746107"/>
              <a:gd name="connsiteX88" fmla="*/ 153081 w 1162279"/>
              <a:gd name="connsiteY88" fmla="*/ 167605 h 746107"/>
              <a:gd name="connsiteX89" fmla="*/ 239806 w 1162279"/>
              <a:gd name="connsiteY89" fmla="*/ 254329 h 746107"/>
              <a:gd name="connsiteX90" fmla="*/ 327788 w 1162279"/>
              <a:gd name="connsiteY90" fmla="*/ 167605 h 746107"/>
              <a:gd name="connsiteX91" fmla="*/ 239806 w 1162279"/>
              <a:gd name="connsiteY91" fmla="*/ 80881 h 746107"/>
              <a:gd name="connsiteX92" fmla="*/ 915715 w 1162279"/>
              <a:gd name="connsiteY92" fmla="*/ 49459 h 746107"/>
              <a:gd name="connsiteX93" fmla="*/ 1033861 w 1162279"/>
              <a:gd name="connsiteY93" fmla="*/ 167605 h 746107"/>
              <a:gd name="connsiteX94" fmla="*/ 915715 w 1162279"/>
              <a:gd name="connsiteY94" fmla="*/ 284494 h 746107"/>
              <a:gd name="connsiteX95" fmla="*/ 798826 w 1162279"/>
              <a:gd name="connsiteY95" fmla="*/ 167605 h 746107"/>
              <a:gd name="connsiteX96" fmla="*/ 915715 w 1162279"/>
              <a:gd name="connsiteY96" fmla="*/ 49459 h 746107"/>
              <a:gd name="connsiteX97" fmla="*/ 239806 w 1162279"/>
              <a:gd name="connsiteY97" fmla="*/ 49459 h 746107"/>
              <a:gd name="connsiteX98" fmla="*/ 357953 w 1162279"/>
              <a:gd name="connsiteY98" fmla="*/ 167605 h 746107"/>
              <a:gd name="connsiteX99" fmla="*/ 239806 w 1162279"/>
              <a:gd name="connsiteY99" fmla="*/ 284494 h 746107"/>
              <a:gd name="connsiteX100" fmla="*/ 122915 w 1162279"/>
              <a:gd name="connsiteY100" fmla="*/ 167605 h 746107"/>
              <a:gd name="connsiteX101" fmla="*/ 239806 w 1162279"/>
              <a:gd name="connsiteY101" fmla="*/ 49459 h 746107"/>
              <a:gd name="connsiteX102" fmla="*/ 577769 w 1162279"/>
              <a:gd name="connsiteY102" fmla="*/ 29923 h 746107"/>
              <a:gd name="connsiteX103" fmla="*/ 460570 w 1162279"/>
              <a:gd name="connsiteY103" fmla="*/ 148370 h 746107"/>
              <a:gd name="connsiteX104" fmla="*/ 577769 w 1162279"/>
              <a:gd name="connsiteY104" fmla="*/ 265570 h 746107"/>
              <a:gd name="connsiteX105" fmla="*/ 694969 w 1162279"/>
              <a:gd name="connsiteY105" fmla="*/ 148370 h 746107"/>
              <a:gd name="connsiteX106" fmla="*/ 577769 w 1162279"/>
              <a:gd name="connsiteY106" fmla="*/ 29923 h 746107"/>
              <a:gd name="connsiteX107" fmla="*/ 577769 w 1162279"/>
              <a:gd name="connsiteY107" fmla="*/ 0 h 746107"/>
              <a:gd name="connsiteX108" fmla="*/ 726139 w 1162279"/>
              <a:gd name="connsiteY108" fmla="*/ 148370 h 746107"/>
              <a:gd name="connsiteX109" fmla="*/ 577769 w 1162279"/>
              <a:gd name="connsiteY109" fmla="*/ 295493 h 746107"/>
              <a:gd name="connsiteX110" fmla="*/ 430646 w 1162279"/>
              <a:gd name="connsiteY110" fmla="*/ 148370 h 746107"/>
              <a:gd name="connsiteX111" fmla="*/ 577769 w 1162279"/>
              <a:gd name="connsiteY111" fmla="*/ 0 h 746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162279" h="746107">
                <a:moveTo>
                  <a:pt x="418297" y="384377"/>
                </a:moveTo>
                <a:cubicBezTo>
                  <a:pt x="364640" y="384377"/>
                  <a:pt x="350914" y="389333"/>
                  <a:pt x="319718" y="498347"/>
                </a:cubicBezTo>
                <a:lnTo>
                  <a:pt x="301000" y="577630"/>
                </a:lnTo>
                <a:lnTo>
                  <a:pt x="301841" y="588130"/>
                </a:lnTo>
                <a:lnTo>
                  <a:pt x="302872" y="601013"/>
                </a:lnTo>
                <a:cubicBezTo>
                  <a:pt x="305368" y="608291"/>
                  <a:pt x="309735" y="614794"/>
                  <a:pt x="315974" y="619750"/>
                </a:cubicBezTo>
                <a:cubicBezTo>
                  <a:pt x="342179" y="642048"/>
                  <a:pt x="370879" y="660630"/>
                  <a:pt x="402075" y="674257"/>
                </a:cubicBezTo>
                <a:lnTo>
                  <a:pt x="402075" y="576352"/>
                </a:lnTo>
                <a:lnTo>
                  <a:pt x="402075" y="534272"/>
                </a:lnTo>
                <a:cubicBezTo>
                  <a:pt x="402075" y="525601"/>
                  <a:pt x="408314" y="519407"/>
                  <a:pt x="417049" y="519407"/>
                </a:cubicBezTo>
                <a:cubicBezTo>
                  <a:pt x="425784" y="519407"/>
                  <a:pt x="432023" y="525601"/>
                  <a:pt x="432023" y="534272"/>
                </a:cubicBezTo>
                <a:lnTo>
                  <a:pt x="432023" y="572832"/>
                </a:lnTo>
                <a:lnTo>
                  <a:pt x="432023" y="687884"/>
                </a:lnTo>
                <a:cubicBezTo>
                  <a:pt x="480689" y="706466"/>
                  <a:pt x="531851" y="716376"/>
                  <a:pt x="584260" y="716376"/>
                </a:cubicBezTo>
                <a:cubicBezTo>
                  <a:pt x="636669" y="716376"/>
                  <a:pt x="686583" y="706466"/>
                  <a:pt x="735248" y="687884"/>
                </a:cubicBezTo>
                <a:lnTo>
                  <a:pt x="735248" y="537200"/>
                </a:lnTo>
                <a:lnTo>
                  <a:pt x="735248" y="534272"/>
                </a:lnTo>
                <a:cubicBezTo>
                  <a:pt x="735248" y="525601"/>
                  <a:pt x="742735" y="519407"/>
                  <a:pt x="750222" y="519407"/>
                </a:cubicBezTo>
                <a:cubicBezTo>
                  <a:pt x="754590" y="519407"/>
                  <a:pt x="758645" y="520955"/>
                  <a:pt x="761609" y="523588"/>
                </a:cubicBezTo>
                <a:lnTo>
                  <a:pt x="766127" y="533572"/>
                </a:lnTo>
                <a:lnTo>
                  <a:pt x="766444" y="534272"/>
                </a:lnTo>
                <a:lnTo>
                  <a:pt x="766444" y="674257"/>
                </a:lnTo>
                <a:cubicBezTo>
                  <a:pt x="796392" y="660630"/>
                  <a:pt x="825093" y="642048"/>
                  <a:pt x="851297" y="619750"/>
                </a:cubicBezTo>
                <a:cubicBezTo>
                  <a:pt x="865024" y="609839"/>
                  <a:pt x="870015" y="593735"/>
                  <a:pt x="866272" y="577630"/>
                </a:cubicBezTo>
                <a:lnTo>
                  <a:pt x="854281" y="523213"/>
                </a:lnTo>
                <a:lnTo>
                  <a:pt x="848802" y="498347"/>
                </a:lnTo>
                <a:cubicBezTo>
                  <a:pt x="817606" y="389333"/>
                  <a:pt x="801384" y="384377"/>
                  <a:pt x="750222" y="384377"/>
                </a:cubicBezTo>
                <a:close/>
                <a:moveTo>
                  <a:pt x="791401" y="348452"/>
                </a:moveTo>
                <a:cubicBezTo>
                  <a:pt x="776427" y="348452"/>
                  <a:pt x="765196" y="349691"/>
                  <a:pt x="757709" y="354646"/>
                </a:cubicBezTo>
                <a:cubicBezTo>
                  <a:pt x="825093" y="355885"/>
                  <a:pt x="846306" y="381900"/>
                  <a:pt x="877502" y="490914"/>
                </a:cubicBezTo>
                <a:lnTo>
                  <a:pt x="883853" y="519738"/>
                </a:lnTo>
                <a:lnTo>
                  <a:pt x="894972" y="570198"/>
                </a:lnTo>
                <a:cubicBezTo>
                  <a:pt x="897468" y="578869"/>
                  <a:pt x="898715" y="586302"/>
                  <a:pt x="897468" y="593735"/>
                </a:cubicBezTo>
                <a:cubicBezTo>
                  <a:pt x="903707" y="594974"/>
                  <a:pt x="911194" y="594974"/>
                  <a:pt x="918681" y="594974"/>
                </a:cubicBezTo>
                <a:cubicBezTo>
                  <a:pt x="957364" y="594974"/>
                  <a:pt x="996047" y="588780"/>
                  <a:pt x="1030986" y="575153"/>
                </a:cubicBezTo>
                <a:lnTo>
                  <a:pt x="1030986" y="502448"/>
                </a:lnTo>
                <a:lnTo>
                  <a:pt x="1030986" y="459944"/>
                </a:lnTo>
                <a:cubicBezTo>
                  <a:pt x="1030986" y="452511"/>
                  <a:pt x="1038474" y="445079"/>
                  <a:pt x="1047208" y="445079"/>
                </a:cubicBezTo>
                <a:cubicBezTo>
                  <a:pt x="1054695" y="445079"/>
                  <a:pt x="1060935" y="452511"/>
                  <a:pt x="1060935" y="459944"/>
                </a:cubicBezTo>
                <a:lnTo>
                  <a:pt x="1060935" y="498929"/>
                </a:lnTo>
                <a:lnTo>
                  <a:pt x="1060935" y="561526"/>
                </a:lnTo>
                <a:cubicBezTo>
                  <a:pt x="1082148" y="551616"/>
                  <a:pt x="1102113" y="537989"/>
                  <a:pt x="1120831" y="523123"/>
                </a:cubicBezTo>
                <a:cubicBezTo>
                  <a:pt x="1129566" y="515690"/>
                  <a:pt x="1133309" y="504541"/>
                  <a:pt x="1130814" y="493392"/>
                </a:cubicBezTo>
                <a:lnTo>
                  <a:pt x="1130225" y="490786"/>
                </a:lnTo>
                <a:lnTo>
                  <a:pt x="1117087" y="432691"/>
                </a:lnTo>
                <a:cubicBezTo>
                  <a:pt x="1093378" y="348452"/>
                  <a:pt x="1082148" y="348452"/>
                  <a:pt x="1045960" y="348452"/>
                </a:cubicBezTo>
                <a:close/>
                <a:moveTo>
                  <a:pt x="116320" y="348452"/>
                </a:moveTo>
                <a:cubicBezTo>
                  <a:pt x="80133" y="348452"/>
                  <a:pt x="68902" y="348452"/>
                  <a:pt x="43945" y="433929"/>
                </a:cubicBezTo>
                <a:lnTo>
                  <a:pt x="31467" y="493392"/>
                </a:lnTo>
                <a:cubicBezTo>
                  <a:pt x="27723" y="504541"/>
                  <a:pt x="31467" y="515690"/>
                  <a:pt x="41449" y="523123"/>
                </a:cubicBezTo>
                <a:cubicBezTo>
                  <a:pt x="58919" y="537989"/>
                  <a:pt x="78885" y="551616"/>
                  <a:pt x="100098" y="561526"/>
                </a:cubicBezTo>
                <a:lnTo>
                  <a:pt x="100098" y="459944"/>
                </a:lnTo>
                <a:cubicBezTo>
                  <a:pt x="100098" y="452511"/>
                  <a:pt x="107585" y="445079"/>
                  <a:pt x="116320" y="445079"/>
                </a:cubicBezTo>
                <a:cubicBezTo>
                  <a:pt x="123807" y="445079"/>
                  <a:pt x="131294" y="452511"/>
                  <a:pt x="131294" y="459944"/>
                </a:cubicBezTo>
                <a:lnTo>
                  <a:pt x="131294" y="575153"/>
                </a:lnTo>
                <a:cubicBezTo>
                  <a:pt x="166233" y="588780"/>
                  <a:pt x="204917" y="594974"/>
                  <a:pt x="243600" y="594974"/>
                </a:cubicBezTo>
                <a:cubicBezTo>
                  <a:pt x="252334" y="594974"/>
                  <a:pt x="261069" y="594974"/>
                  <a:pt x="271052" y="593735"/>
                </a:cubicBezTo>
                <a:lnTo>
                  <a:pt x="271158" y="591736"/>
                </a:lnTo>
                <a:lnTo>
                  <a:pt x="272300" y="570198"/>
                </a:lnTo>
                <a:lnTo>
                  <a:pt x="289770" y="492153"/>
                </a:lnTo>
                <a:cubicBezTo>
                  <a:pt x="319718" y="384377"/>
                  <a:pt x="340931" y="358363"/>
                  <a:pt x="404571" y="354646"/>
                </a:cubicBezTo>
                <a:cubicBezTo>
                  <a:pt x="397084" y="349691"/>
                  <a:pt x="387101" y="348452"/>
                  <a:pt x="369631" y="348452"/>
                </a:cubicBezTo>
                <a:close/>
                <a:moveTo>
                  <a:pt x="116320" y="318721"/>
                </a:moveTo>
                <a:lnTo>
                  <a:pt x="369631" y="318721"/>
                </a:lnTo>
                <a:cubicBezTo>
                  <a:pt x="404571" y="318721"/>
                  <a:pt x="427032" y="324915"/>
                  <a:pt x="444502" y="354646"/>
                </a:cubicBezTo>
                <a:lnTo>
                  <a:pt x="716531" y="354646"/>
                </a:lnTo>
                <a:cubicBezTo>
                  <a:pt x="735248" y="324915"/>
                  <a:pt x="757709" y="318721"/>
                  <a:pt x="791401" y="318721"/>
                </a:cubicBezTo>
                <a:lnTo>
                  <a:pt x="1045960" y="318721"/>
                </a:lnTo>
                <a:cubicBezTo>
                  <a:pt x="1107105" y="318721"/>
                  <a:pt x="1123327" y="342258"/>
                  <a:pt x="1147036" y="425258"/>
                </a:cubicBezTo>
                <a:lnTo>
                  <a:pt x="1160762" y="487198"/>
                </a:lnTo>
                <a:cubicBezTo>
                  <a:pt x="1165753" y="508257"/>
                  <a:pt x="1158266" y="531795"/>
                  <a:pt x="1140796" y="545422"/>
                </a:cubicBezTo>
                <a:cubicBezTo>
                  <a:pt x="1078404" y="597451"/>
                  <a:pt x="999790" y="624705"/>
                  <a:pt x="918681" y="624705"/>
                </a:cubicBezTo>
                <a:cubicBezTo>
                  <a:pt x="907450" y="624705"/>
                  <a:pt x="898715" y="624705"/>
                  <a:pt x="887485" y="623466"/>
                </a:cubicBezTo>
                <a:cubicBezTo>
                  <a:pt x="882493" y="630899"/>
                  <a:pt x="877502" y="638332"/>
                  <a:pt x="870015" y="643287"/>
                </a:cubicBezTo>
                <a:cubicBezTo>
                  <a:pt x="790153" y="708943"/>
                  <a:pt x="687830" y="746107"/>
                  <a:pt x="584260" y="746107"/>
                </a:cubicBezTo>
                <a:cubicBezTo>
                  <a:pt x="479441" y="746107"/>
                  <a:pt x="377118" y="708943"/>
                  <a:pt x="297257" y="643287"/>
                </a:cubicBezTo>
                <a:cubicBezTo>
                  <a:pt x="289770" y="637093"/>
                  <a:pt x="284778" y="630899"/>
                  <a:pt x="279787" y="623466"/>
                </a:cubicBezTo>
                <a:cubicBezTo>
                  <a:pt x="267309" y="624705"/>
                  <a:pt x="254830" y="624705"/>
                  <a:pt x="243600" y="624705"/>
                </a:cubicBezTo>
                <a:cubicBezTo>
                  <a:pt x="162490" y="624705"/>
                  <a:pt x="83876" y="597451"/>
                  <a:pt x="21484" y="545422"/>
                </a:cubicBezTo>
                <a:cubicBezTo>
                  <a:pt x="4014" y="531795"/>
                  <a:pt x="-3473" y="508257"/>
                  <a:pt x="1519" y="487198"/>
                </a:cubicBezTo>
                <a:lnTo>
                  <a:pt x="15245" y="426497"/>
                </a:lnTo>
                <a:cubicBezTo>
                  <a:pt x="38954" y="342258"/>
                  <a:pt x="55176" y="318721"/>
                  <a:pt x="116320" y="318721"/>
                </a:cubicBezTo>
                <a:close/>
                <a:moveTo>
                  <a:pt x="915715" y="80881"/>
                </a:moveTo>
                <a:cubicBezTo>
                  <a:pt x="867954" y="80881"/>
                  <a:pt x="828991" y="118587"/>
                  <a:pt x="828991" y="167605"/>
                </a:cubicBezTo>
                <a:cubicBezTo>
                  <a:pt x="828991" y="215366"/>
                  <a:pt x="867954" y="254329"/>
                  <a:pt x="915715" y="254329"/>
                </a:cubicBezTo>
                <a:cubicBezTo>
                  <a:pt x="964733" y="254329"/>
                  <a:pt x="1002439" y="215366"/>
                  <a:pt x="1002439" y="167605"/>
                </a:cubicBezTo>
                <a:cubicBezTo>
                  <a:pt x="1002439" y="118587"/>
                  <a:pt x="964733" y="80881"/>
                  <a:pt x="915715" y="80881"/>
                </a:cubicBezTo>
                <a:close/>
                <a:moveTo>
                  <a:pt x="239806" y="80881"/>
                </a:moveTo>
                <a:cubicBezTo>
                  <a:pt x="193301" y="80881"/>
                  <a:pt x="153081" y="118587"/>
                  <a:pt x="153081" y="167605"/>
                </a:cubicBezTo>
                <a:cubicBezTo>
                  <a:pt x="153081" y="215366"/>
                  <a:pt x="193301" y="254329"/>
                  <a:pt x="239806" y="254329"/>
                </a:cubicBezTo>
                <a:cubicBezTo>
                  <a:pt x="288824" y="254329"/>
                  <a:pt x="327788" y="215366"/>
                  <a:pt x="327788" y="167605"/>
                </a:cubicBezTo>
                <a:cubicBezTo>
                  <a:pt x="327788" y="118587"/>
                  <a:pt x="288824" y="80881"/>
                  <a:pt x="239806" y="80881"/>
                </a:cubicBezTo>
                <a:close/>
                <a:moveTo>
                  <a:pt x="915715" y="49459"/>
                </a:moveTo>
                <a:cubicBezTo>
                  <a:pt x="981072" y="49459"/>
                  <a:pt x="1033861" y="102248"/>
                  <a:pt x="1033861" y="167605"/>
                </a:cubicBezTo>
                <a:cubicBezTo>
                  <a:pt x="1033861" y="231705"/>
                  <a:pt x="981072" y="284494"/>
                  <a:pt x="915715" y="284494"/>
                </a:cubicBezTo>
                <a:cubicBezTo>
                  <a:pt x="851615" y="284494"/>
                  <a:pt x="798826" y="231705"/>
                  <a:pt x="798826" y="167605"/>
                </a:cubicBezTo>
                <a:cubicBezTo>
                  <a:pt x="798826" y="102248"/>
                  <a:pt x="851615" y="49459"/>
                  <a:pt x="915715" y="49459"/>
                </a:cubicBezTo>
                <a:close/>
                <a:moveTo>
                  <a:pt x="239806" y="49459"/>
                </a:moveTo>
                <a:cubicBezTo>
                  <a:pt x="305164" y="49459"/>
                  <a:pt x="357953" y="102248"/>
                  <a:pt x="357953" y="167605"/>
                </a:cubicBezTo>
                <a:cubicBezTo>
                  <a:pt x="357953" y="231705"/>
                  <a:pt x="305164" y="284494"/>
                  <a:pt x="239806" y="284494"/>
                </a:cubicBezTo>
                <a:cubicBezTo>
                  <a:pt x="175705" y="284494"/>
                  <a:pt x="122915" y="231705"/>
                  <a:pt x="122915" y="167605"/>
                </a:cubicBezTo>
                <a:cubicBezTo>
                  <a:pt x="122915" y="102248"/>
                  <a:pt x="175705" y="49459"/>
                  <a:pt x="239806" y="49459"/>
                </a:cubicBezTo>
                <a:close/>
                <a:moveTo>
                  <a:pt x="577769" y="29923"/>
                </a:moveTo>
                <a:cubicBezTo>
                  <a:pt x="512935" y="29923"/>
                  <a:pt x="460570" y="83536"/>
                  <a:pt x="460570" y="148370"/>
                </a:cubicBezTo>
                <a:cubicBezTo>
                  <a:pt x="460570" y="213204"/>
                  <a:pt x="512935" y="265570"/>
                  <a:pt x="577769" y="265570"/>
                </a:cubicBezTo>
                <a:cubicBezTo>
                  <a:pt x="642603" y="265570"/>
                  <a:pt x="694969" y="213204"/>
                  <a:pt x="694969" y="148370"/>
                </a:cubicBezTo>
                <a:cubicBezTo>
                  <a:pt x="694969" y="83536"/>
                  <a:pt x="642603" y="29923"/>
                  <a:pt x="577769" y="29923"/>
                </a:cubicBezTo>
                <a:close/>
                <a:moveTo>
                  <a:pt x="577769" y="0"/>
                </a:moveTo>
                <a:cubicBezTo>
                  <a:pt x="660058" y="0"/>
                  <a:pt x="726139" y="66081"/>
                  <a:pt x="726139" y="148370"/>
                </a:cubicBezTo>
                <a:cubicBezTo>
                  <a:pt x="726139" y="229412"/>
                  <a:pt x="660058" y="295493"/>
                  <a:pt x="577769" y="295493"/>
                </a:cubicBezTo>
                <a:cubicBezTo>
                  <a:pt x="496727" y="295493"/>
                  <a:pt x="430646" y="229412"/>
                  <a:pt x="430646" y="148370"/>
                </a:cubicBezTo>
                <a:cubicBezTo>
                  <a:pt x="430646" y="66081"/>
                  <a:pt x="496727" y="0"/>
                  <a:pt x="57776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4" name="Freeform 403">
            <a:extLst>
              <a:ext uri="{FF2B5EF4-FFF2-40B4-BE49-F238E27FC236}">
                <a16:creationId xmlns:a16="http://schemas.microsoft.com/office/drawing/2014/main" id="{5D530941-7E00-3E41-8BCA-45D8FBD7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746" y="8676910"/>
            <a:ext cx="1156700" cy="740611"/>
          </a:xfrm>
          <a:custGeom>
            <a:avLst/>
            <a:gdLst>
              <a:gd name="connsiteX0" fmla="*/ 415419 w 1156700"/>
              <a:gd name="connsiteY0" fmla="*/ 378881 h 740611"/>
              <a:gd name="connsiteX1" fmla="*/ 318441 w 1156700"/>
              <a:gd name="connsiteY1" fmla="*/ 492851 h 740611"/>
              <a:gd name="connsiteX2" fmla="*/ 301035 w 1156700"/>
              <a:gd name="connsiteY2" fmla="*/ 570896 h 740611"/>
              <a:gd name="connsiteX3" fmla="*/ 301715 w 1156700"/>
              <a:gd name="connsiteY3" fmla="*/ 591902 h 740611"/>
              <a:gd name="connsiteX4" fmla="*/ 301812 w 1156700"/>
              <a:gd name="connsiteY4" fmla="*/ 594897 h 740611"/>
              <a:gd name="connsiteX5" fmla="*/ 314711 w 1156700"/>
              <a:gd name="connsiteY5" fmla="*/ 614254 h 740611"/>
              <a:gd name="connsiteX6" fmla="*/ 400500 w 1156700"/>
              <a:gd name="connsiteY6" fmla="*/ 668761 h 740611"/>
              <a:gd name="connsiteX7" fmla="*/ 400500 w 1156700"/>
              <a:gd name="connsiteY7" fmla="*/ 595952 h 740611"/>
              <a:gd name="connsiteX8" fmla="*/ 400500 w 1156700"/>
              <a:gd name="connsiteY8" fmla="*/ 528776 h 740611"/>
              <a:gd name="connsiteX9" fmla="*/ 414176 w 1156700"/>
              <a:gd name="connsiteY9" fmla="*/ 513911 h 740611"/>
              <a:gd name="connsiteX10" fmla="*/ 430339 w 1156700"/>
              <a:gd name="connsiteY10" fmla="*/ 528776 h 740611"/>
              <a:gd name="connsiteX11" fmla="*/ 430339 w 1156700"/>
              <a:gd name="connsiteY11" fmla="*/ 597176 h 740611"/>
              <a:gd name="connsiteX12" fmla="*/ 430339 w 1156700"/>
              <a:gd name="connsiteY12" fmla="*/ 682388 h 740611"/>
              <a:gd name="connsiteX13" fmla="*/ 580779 w 1156700"/>
              <a:gd name="connsiteY13" fmla="*/ 710880 h 740611"/>
              <a:gd name="connsiteX14" fmla="*/ 731220 w 1156700"/>
              <a:gd name="connsiteY14" fmla="*/ 682388 h 740611"/>
              <a:gd name="connsiteX15" fmla="*/ 731220 w 1156700"/>
              <a:gd name="connsiteY15" fmla="*/ 609513 h 740611"/>
              <a:gd name="connsiteX16" fmla="*/ 731220 w 1156700"/>
              <a:gd name="connsiteY16" fmla="*/ 528776 h 740611"/>
              <a:gd name="connsiteX17" fmla="*/ 747383 w 1156700"/>
              <a:gd name="connsiteY17" fmla="*/ 513911 h 740611"/>
              <a:gd name="connsiteX18" fmla="*/ 762303 w 1156700"/>
              <a:gd name="connsiteY18" fmla="*/ 528776 h 740611"/>
              <a:gd name="connsiteX19" fmla="*/ 762303 w 1156700"/>
              <a:gd name="connsiteY19" fmla="*/ 610787 h 740611"/>
              <a:gd name="connsiteX20" fmla="*/ 762303 w 1156700"/>
              <a:gd name="connsiteY20" fmla="*/ 668761 h 740611"/>
              <a:gd name="connsiteX21" fmla="*/ 846848 w 1156700"/>
              <a:gd name="connsiteY21" fmla="*/ 614254 h 740611"/>
              <a:gd name="connsiteX22" fmla="*/ 861767 w 1156700"/>
              <a:gd name="connsiteY22" fmla="*/ 570896 h 740611"/>
              <a:gd name="connsiteX23" fmla="*/ 844361 w 1156700"/>
              <a:gd name="connsiteY23" fmla="*/ 492851 h 740611"/>
              <a:gd name="connsiteX24" fmla="*/ 746140 w 1156700"/>
              <a:gd name="connsiteY24" fmla="*/ 378881 h 740611"/>
              <a:gd name="connsiteX25" fmla="*/ 788412 w 1156700"/>
              <a:gd name="connsiteY25" fmla="*/ 342956 h 740611"/>
              <a:gd name="connsiteX26" fmla="*/ 753600 w 1156700"/>
              <a:gd name="connsiteY26" fmla="*/ 349150 h 740611"/>
              <a:gd name="connsiteX27" fmla="*/ 872957 w 1156700"/>
              <a:gd name="connsiteY27" fmla="*/ 485418 h 740611"/>
              <a:gd name="connsiteX28" fmla="*/ 891607 w 1156700"/>
              <a:gd name="connsiteY28" fmla="*/ 564702 h 740611"/>
              <a:gd name="connsiteX29" fmla="*/ 892850 w 1156700"/>
              <a:gd name="connsiteY29" fmla="*/ 589478 h 740611"/>
              <a:gd name="connsiteX30" fmla="*/ 913986 w 1156700"/>
              <a:gd name="connsiteY30" fmla="*/ 589478 h 740611"/>
              <a:gd name="connsiteX31" fmla="*/ 1025884 w 1156700"/>
              <a:gd name="connsiteY31" fmla="*/ 569657 h 740611"/>
              <a:gd name="connsiteX32" fmla="*/ 1025884 w 1156700"/>
              <a:gd name="connsiteY32" fmla="*/ 454448 h 740611"/>
              <a:gd name="connsiteX33" fmla="*/ 1042047 w 1156700"/>
              <a:gd name="connsiteY33" fmla="*/ 439583 h 740611"/>
              <a:gd name="connsiteX34" fmla="*/ 1055724 w 1156700"/>
              <a:gd name="connsiteY34" fmla="*/ 454448 h 740611"/>
              <a:gd name="connsiteX35" fmla="*/ 1055724 w 1156700"/>
              <a:gd name="connsiteY35" fmla="*/ 556030 h 740611"/>
              <a:gd name="connsiteX36" fmla="*/ 1115402 w 1156700"/>
              <a:gd name="connsiteY36" fmla="*/ 517627 h 740611"/>
              <a:gd name="connsiteX37" fmla="*/ 1126592 w 1156700"/>
              <a:gd name="connsiteY37" fmla="*/ 487896 h 740611"/>
              <a:gd name="connsiteX38" fmla="*/ 1112916 w 1156700"/>
              <a:gd name="connsiteY38" fmla="*/ 427195 h 740611"/>
              <a:gd name="connsiteX39" fmla="*/ 1040804 w 1156700"/>
              <a:gd name="connsiteY39" fmla="*/ 342956 h 740611"/>
              <a:gd name="connsiteX40" fmla="*/ 115782 w 1156700"/>
              <a:gd name="connsiteY40" fmla="*/ 342956 h 740611"/>
              <a:gd name="connsiteX41" fmla="*/ 44913 w 1156700"/>
              <a:gd name="connsiteY41" fmla="*/ 428433 h 740611"/>
              <a:gd name="connsiteX42" fmla="*/ 31237 w 1156700"/>
              <a:gd name="connsiteY42" fmla="*/ 487896 h 740611"/>
              <a:gd name="connsiteX43" fmla="*/ 41183 w 1156700"/>
              <a:gd name="connsiteY43" fmla="*/ 517627 h 740611"/>
              <a:gd name="connsiteX44" fmla="*/ 99619 w 1156700"/>
              <a:gd name="connsiteY44" fmla="*/ 556030 h 740611"/>
              <a:gd name="connsiteX45" fmla="*/ 99619 w 1156700"/>
              <a:gd name="connsiteY45" fmla="*/ 454448 h 740611"/>
              <a:gd name="connsiteX46" fmla="*/ 115782 w 1156700"/>
              <a:gd name="connsiteY46" fmla="*/ 439583 h 740611"/>
              <a:gd name="connsiteX47" fmla="*/ 130701 w 1156700"/>
              <a:gd name="connsiteY47" fmla="*/ 454448 h 740611"/>
              <a:gd name="connsiteX48" fmla="*/ 130701 w 1156700"/>
              <a:gd name="connsiteY48" fmla="*/ 569657 h 740611"/>
              <a:gd name="connsiteX49" fmla="*/ 242599 w 1156700"/>
              <a:gd name="connsiteY49" fmla="*/ 589478 h 740611"/>
              <a:gd name="connsiteX50" fmla="*/ 269952 w 1156700"/>
              <a:gd name="connsiteY50" fmla="*/ 588239 h 740611"/>
              <a:gd name="connsiteX51" fmla="*/ 271195 w 1156700"/>
              <a:gd name="connsiteY51" fmla="*/ 564702 h 740611"/>
              <a:gd name="connsiteX52" fmla="*/ 288602 w 1156700"/>
              <a:gd name="connsiteY52" fmla="*/ 485418 h 740611"/>
              <a:gd name="connsiteX53" fmla="*/ 402986 w 1156700"/>
              <a:gd name="connsiteY53" fmla="*/ 349150 h 740611"/>
              <a:gd name="connsiteX54" fmla="*/ 369417 w 1156700"/>
              <a:gd name="connsiteY54" fmla="*/ 342956 h 740611"/>
              <a:gd name="connsiteX55" fmla="*/ 115782 w 1156700"/>
              <a:gd name="connsiteY55" fmla="*/ 313225 h 740611"/>
              <a:gd name="connsiteX56" fmla="*/ 369417 w 1156700"/>
              <a:gd name="connsiteY56" fmla="*/ 313225 h 740611"/>
              <a:gd name="connsiteX57" fmla="*/ 441529 w 1156700"/>
              <a:gd name="connsiteY57" fmla="*/ 349150 h 740611"/>
              <a:gd name="connsiteX58" fmla="*/ 713814 w 1156700"/>
              <a:gd name="connsiteY58" fmla="*/ 349150 h 740611"/>
              <a:gd name="connsiteX59" fmla="*/ 788412 w 1156700"/>
              <a:gd name="connsiteY59" fmla="*/ 313225 h 740611"/>
              <a:gd name="connsiteX60" fmla="*/ 1040804 w 1156700"/>
              <a:gd name="connsiteY60" fmla="*/ 313225 h 740611"/>
              <a:gd name="connsiteX61" fmla="*/ 1141512 w 1156700"/>
              <a:gd name="connsiteY61" fmla="*/ 419762 h 740611"/>
              <a:gd name="connsiteX62" fmla="*/ 1155188 w 1156700"/>
              <a:gd name="connsiteY62" fmla="*/ 481702 h 740611"/>
              <a:gd name="connsiteX63" fmla="*/ 1135296 w 1156700"/>
              <a:gd name="connsiteY63" fmla="*/ 539926 h 740611"/>
              <a:gd name="connsiteX64" fmla="*/ 913986 w 1156700"/>
              <a:gd name="connsiteY64" fmla="*/ 619209 h 740611"/>
              <a:gd name="connsiteX65" fmla="*/ 882904 w 1156700"/>
              <a:gd name="connsiteY65" fmla="*/ 617970 h 740611"/>
              <a:gd name="connsiteX66" fmla="*/ 866741 w 1156700"/>
              <a:gd name="connsiteY66" fmla="*/ 637791 h 740611"/>
              <a:gd name="connsiteX67" fmla="*/ 580779 w 1156700"/>
              <a:gd name="connsiteY67" fmla="*/ 740611 h 740611"/>
              <a:gd name="connsiteX68" fmla="*/ 296062 w 1156700"/>
              <a:gd name="connsiteY68" fmla="*/ 637791 h 740611"/>
              <a:gd name="connsiteX69" fmla="*/ 278655 w 1156700"/>
              <a:gd name="connsiteY69" fmla="*/ 617970 h 740611"/>
              <a:gd name="connsiteX70" fmla="*/ 242599 w 1156700"/>
              <a:gd name="connsiteY70" fmla="*/ 619209 h 740611"/>
              <a:gd name="connsiteX71" fmla="*/ 21290 w 1156700"/>
              <a:gd name="connsiteY71" fmla="*/ 539926 h 740611"/>
              <a:gd name="connsiteX72" fmla="*/ 1397 w 1156700"/>
              <a:gd name="connsiteY72" fmla="*/ 481702 h 740611"/>
              <a:gd name="connsiteX73" fmla="*/ 15074 w 1156700"/>
              <a:gd name="connsiteY73" fmla="*/ 421001 h 740611"/>
              <a:gd name="connsiteX74" fmla="*/ 115782 w 1156700"/>
              <a:gd name="connsiteY74" fmla="*/ 313225 h 740611"/>
              <a:gd name="connsiteX75" fmla="*/ 921108 w 1156700"/>
              <a:gd name="connsiteY75" fmla="*/ 74127 h 740611"/>
              <a:gd name="connsiteX76" fmla="*/ 834384 w 1156700"/>
              <a:gd name="connsiteY76" fmla="*/ 160851 h 740611"/>
              <a:gd name="connsiteX77" fmla="*/ 921108 w 1156700"/>
              <a:gd name="connsiteY77" fmla="*/ 247575 h 740611"/>
              <a:gd name="connsiteX78" fmla="*/ 1009089 w 1156700"/>
              <a:gd name="connsiteY78" fmla="*/ 160851 h 740611"/>
              <a:gd name="connsiteX79" fmla="*/ 921108 w 1156700"/>
              <a:gd name="connsiteY79" fmla="*/ 74127 h 740611"/>
              <a:gd name="connsiteX80" fmla="*/ 240962 w 1156700"/>
              <a:gd name="connsiteY80" fmla="*/ 74127 h 740611"/>
              <a:gd name="connsiteX81" fmla="*/ 154238 w 1156700"/>
              <a:gd name="connsiteY81" fmla="*/ 160851 h 740611"/>
              <a:gd name="connsiteX82" fmla="*/ 240962 w 1156700"/>
              <a:gd name="connsiteY82" fmla="*/ 247575 h 740611"/>
              <a:gd name="connsiteX83" fmla="*/ 327686 w 1156700"/>
              <a:gd name="connsiteY83" fmla="*/ 160851 h 740611"/>
              <a:gd name="connsiteX84" fmla="*/ 240962 w 1156700"/>
              <a:gd name="connsiteY84" fmla="*/ 74127 h 740611"/>
              <a:gd name="connsiteX85" fmla="*/ 921108 w 1156700"/>
              <a:gd name="connsiteY85" fmla="*/ 43962 h 740611"/>
              <a:gd name="connsiteX86" fmla="*/ 1039254 w 1156700"/>
              <a:gd name="connsiteY86" fmla="*/ 160851 h 740611"/>
              <a:gd name="connsiteX87" fmla="*/ 921108 w 1156700"/>
              <a:gd name="connsiteY87" fmla="*/ 278997 h 740611"/>
              <a:gd name="connsiteX88" fmla="*/ 804219 w 1156700"/>
              <a:gd name="connsiteY88" fmla="*/ 160851 h 740611"/>
              <a:gd name="connsiteX89" fmla="*/ 921108 w 1156700"/>
              <a:gd name="connsiteY89" fmla="*/ 43962 h 740611"/>
              <a:gd name="connsiteX90" fmla="*/ 240962 w 1156700"/>
              <a:gd name="connsiteY90" fmla="*/ 43962 h 740611"/>
              <a:gd name="connsiteX91" fmla="*/ 357851 w 1156700"/>
              <a:gd name="connsiteY91" fmla="*/ 160851 h 740611"/>
              <a:gd name="connsiteX92" fmla="*/ 240962 w 1156700"/>
              <a:gd name="connsiteY92" fmla="*/ 278997 h 740611"/>
              <a:gd name="connsiteX93" fmla="*/ 122816 w 1156700"/>
              <a:gd name="connsiteY93" fmla="*/ 160851 h 740611"/>
              <a:gd name="connsiteX94" fmla="*/ 240962 w 1156700"/>
              <a:gd name="connsiteY94" fmla="*/ 43962 h 740611"/>
              <a:gd name="connsiteX95" fmla="*/ 577669 w 1156700"/>
              <a:gd name="connsiteY95" fmla="*/ 29923 h 740611"/>
              <a:gd name="connsiteX96" fmla="*/ 460469 w 1156700"/>
              <a:gd name="connsiteY96" fmla="*/ 148370 h 740611"/>
              <a:gd name="connsiteX97" fmla="*/ 577669 w 1156700"/>
              <a:gd name="connsiteY97" fmla="*/ 265570 h 740611"/>
              <a:gd name="connsiteX98" fmla="*/ 696116 w 1156700"/>
              <a:gd name="connsiteY98" fmla="*/ 148370 h 740611"/>
              <a:gd name="connsiteX99" fmla="*/ 577669 w 1156700"/>
              <a:gd name="connsiteY99" fmla="*/ 29923 h 740611"/>
              <a:gd name="connsiteX100" fmla="*/ 577669 w 1156700"/>
              <a:gd name="connsiteY100" fmla="*/ 0 h 740611"/>
              <a:gd name="connsiteX101" fmla="*/ 726039 w 1156700"/>
              <a:gd name="connsiteY101" fmla="*/ 148370 h 740611"/>
              <a:gd name="connsiteX102" fmla="*/ 577669 w 1156700"/>
              <a:gd name="connsiteY102" fmla="*/ 295493 h 740611"/>
              <a:gd name="connsiteX103" fmla="*/ 430546 w 1156700"/>
              <a:gd name="connsiteY103" fmla="*/ 148370 h 740611"/>
              <a:gd name="connsiteX104" fmla="*/ 577669 w 1156700"/>
              <a:gd name="connsiteY104" fmla="*/ 0 h 740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56700" h="740611">
                <a:moveTo>
                  <a:pt x="415419" y="378881"/>
                </a:moveTo>
                <a:cubicBezTo>
                  <a:pt x="364444" y="378881"/>
                  <a:pt x="349524" y="383837"/>
                  <a:pt x="318441" y="492851"/>
                </a:cubicBezTo>
                <a:lnTo>
                  <a:pt x="301035" y="570896"/>
                </a:lnTo>
                <a:lnTo>
                  <a:pt x="301715" y="591902"/>
                </a:lnTo>
                <a:lnTo>
                  <a:pt x="301812" y="594897"/>
                </a:lnTo>
                <a:cubicBezTo>
                  <a:pt x="304143" y="602485"/>
                  <a:pt x="308495" y="609298"/>
                  <a:pt x="314711" y="614254"/>
                </a:cubicBezTo>
                <a:cubicBezTo>
                  <a:pt x="340821" y="635313"/>
                  <a:pt x="370660" y="653895"/>
                  <a:pt x="400500" y="668761"/>
                </a:cubicBezTo>
                <a:lnTo>
                  <a:pt x="400500" y="595952"/>
                </a:lnTo>
                <a:lnTo>
                  <a:pt x="400500" y="528776"/>
                </a:lnTo>
                <a:cubicBezTo>
                  <a:pt x="400500" y="520105"/>
                  <a:pt x="405473" y="513911"/>
                  <a:pt x="414176" y="513911"/>
                </a:cubicBezTo>
                <a:cubicBezTo>
                  <a:pt x="422879" y="513911"/>
                  <a:pt x="430339" y="520105"/>
                  <a:pt x="430339" y="528776"/>
                </a:cubicBezTo>
                <a:lnTo>
                  <a:pt x="430339" y="597176"/>
                </a:lnTo>
                <a:lnTo>
                  <a:pt x="430339" y="682388"/>
                </a:lnTo>
                <a:cubicBezTo>
                  <a:pt x="477585" y="699731"/>
                  <a:pt x="528560" y="710880"/>
                  <a:pt x="580779" y="710880"/>
                </a:cubicBezTo>
                <a:cubicBezTo>
                  <a:pt x="632998" y="710880"/>
                  <a:pt x="683974" y="699731"/>
                  <a:pt x="731220" y="682388"/>
                </a:cubicBezTo>
                <a:lnTo>
                  <a:pt x="731220" y="609513"/>
                </a:lnTo>
                <a:lnTo>
                  <a:pt x="731220" y="528776"/>
                </a:lnTo>
                <a:cubicBezTo>
                  <a:pt x="731220" y="520105"/>
                  <a:pt x="738680" y="513911"/>
                  <a:pt x="747383" y="513911"/>
                </a:cubicBezTo>
                <a:cubicBezTo>
                  <a:pt x="754843" y="513911"/>
                  <a:pt x="762303" y="520105"/>
                  <a:pt x="762303" y="528776"/>
                </a:cubicBezTo>
                <a:lnTo>
                  <a:pt x="762303" y="610787"/>
                </a:lnTo>
                <a:lnTo>
                  <a:pt x="762303" y="668761"/>
                </a:lnTo>
                <a:cubicBezTo>
                  <a:pt x="792142" y="653895"/>
                  <a:pt x="820738" y="635313"/>
                  <a:pt x="846848" y="614254"/>
                </a:cubicBezTo>
                <a:cubicBezTo>
                  <a:pt x="860524" y="604343"/>
                  <a:pt x="865497" y="587000"/>
                  <a:pt x="861767" y="570896"/>
                </a:cubicBezTo>
                <a:lnTo>
                  <a:pt x="844361" y="492851"/>
                </a:lnTo>
                <a:cubicBezTo>
                  <a:pt x="813278" y="383837"/>
                  <a:pt x="797115" y="378881"/>
                  <a:pt x="746140" y="378881"/>
                </a:cubicBezTo>
                <a:close/>
                <a:moveTo>
                  <a:pt x="788412" y="342956"/>
                </a:moveTo>
                <a:cubicBezTo>
                  <a:pt x="772249" y="342956"/>
                  <a:pt x="761059" y="344195"/>
                  <a:pt x="753600" y="349150"/>
                </a:cubicBezTo>
                <a:cubicBezTo>
                  <a:pt x="820738" y="350389"/>
                  <a:pt x="841874" y="376404"/>
                  <a:pt x="872957" y="485418"/>
                </a:cubicBezTo>
                <a:lnTo>
                  <a:pt x="891607" y="564702"/>
                </a:lnTo>
                <a:cubicBezTo>
                  <a:pt x="892850" y="573373"/>
                  <a:pt x="894093" y="580806"/>
                  <a:pt x="892850" y="589478"/>
                </a:cubicBezTo>
                <a:cubicBezTo>
                  <a:pt x="899067" y="589478"/>
                  <a:pt x="907770" y="589478"/>
                  <a:pt x="913986" y="589478"/>
                </a:cubicBezTo>
                <a:cubicBezTo>
                  <a:pt x="952529" y="589478"/>
                  <a:pt x="991072" y="582045"/>
                  <a:pt x="1025884" y="569657"/>
                </a:cubicBezTo>
                <a:lnTo>
                  <a:pt x="1025884" y="454448"/>
                </a:lnTo>
                <a:cubicBezTo>
                  <a:pt x="1025884" y="445777"/>
                  <a:pt x="1033344" y="439583"/>
                  <a:pt x="1042047" y="439583"/>
                </a:cubicBezTo>
                <a:cubicBezTo>
                  <a:pt x="1050750" y="439583"/>
                  <a:pt x="1055724" y="445777"/>
                  <a:pt x="1055724" y="454448"/>
                </a:cubicBezTo>
                <a:lnTo>
                  <a:pt x="1055724" y="556030"/>
                </a:lnTo>
                <a:cubicBezTo>
                  <a:pt x="1076860" y="544881"/>
                  <a:pt x="1096753" y="532493"/>
                  <a:pt x="1115402" y="517627"/>
                </a:cubicBezTo>
                <a:cubicBezTo>
                  <a:pt x="1125349" y="510194"/>
                  <a:pt x="1129079" y="499045"/>
                  <a:pt x="1126592" y="487896"/>
                </a:cubicBezTo>
                <a:lnTo>
                  <a:pt x="1112916" y="427195"/>
                </a:lnTo>
                <a:cubicBezTo>
                  <a:pt x="1088050" y="342956"/>
                  <a:pt x="1076860" y="342956"/>
                  <a:pt x="1040804" y="342956"/>
                </a:cubicBezTo>
                <a:close/>
                <a:moveTo>
                  <a:pt x="115782" y="342956"/>
                </a:moveTo>
                <a:cubicBezTo>
                  <a:pt x="79726" y="342956"/>
                  <a:pt x="68536" y="342956"/>
                  <a:pt x="44913" y="428433"/>
                </a:cubicBezTo>
                <a:lnTo>
                  <a:pt x="31237" y="487896"/>
                </a:lnTo>
                <a:cubicBezTo>
                  <a:pt x="27507" y="499045"/>
                  <a:pt x="32480" y="510194"/>
                  <a:pt x="41183" y="517627"/>
                </a:cubicBezTo>
                <a:cubicBezTo>
                  <a:pt x="58589" y="532493"/>
                  <a:pt x="78482" y="544881"/>
                  <a:pt x="99619" y="556030"/>
                </a:cubicBezTo>
                <a:lnTo>
                  <a:pt x="99619" y="454448"/>
                </a:lnTo>
                <a:cubicBezTo>
                  <a:pt x="99619" y="445777"/>
                  <a:pt x="107079" y="439583"/>
                  <a:pt x="115782" y="439583"/>
                </a:cubicBezTo>
                <a:cubicBezTo>
                  <a:pt x="123242" y="439583"/>
                  <a:pt x="130701" y="445777"/>
                  <a:pt x="130701" y="454448"/>
                </a:cubicBezTo>
                <a:lnTo>
                  <a:pt x="130701" y="569657"/>
                </a:lnTo>
                <a:cubicBezTo>
                  <a:pt x="166757" y="582045"/>
                  <a:pt x="204057" y="589478"/>
                  <a:pt x="242599" y="589478"/>
                </a:cubicBezTo>
                <a:cubicBezTo>
                  <a:pt x="251302" y="589478"/>
                  <a:pt x="261249" y="589478"/>
                  <a:pt x="269952" y="588239"/>
                </a:cubicBezTo>
                <a:cubicBezTo>
                  <a:pt x="268709" y="580806"/>
                  <a:pt x="268709" y="573373"/>
                  <a:pt x="271195" y="564702"/>
                </a:cubicBezTo>
                <a:lnTo>
                  <a:pt x="288602" y="485418"/>
                </a:lnTo>
                <a:cubicBezTo>
                  <a:pt x="319684" y="378881"/>
                  <a:pt x="339577" y="351628"/>
                  <a:pt x="402986" y="349150"/>
                </a:cubicBezTo>
                <a:cubicBezTo>
                  <a:pt x="395526" y="344195"/>
                  <a:pt x="385580" y="342956"/>
                  <a:pt x="369417" y="342956"/>
                </a:cubicBezTo>
                <a:close/>
                <a:moveTo>
                  <a:pt x="115782" y="313225"/>
                </a:moveTo>
                <a:lnTo>
                  <a:pt x="369417" y="313225"/>
                </a:lnTo>
                <a:cubicBezTo>
                  <a:pt x="401743" y="313225"/>
                  <a:pt x="424122" y="319419"/>
                  <a:pt x="441529" y="349150"/>
                </a:cubicBezTo>
                <a:lnTo>
                  <a:pt x="713814" y="349150"/>
                </a:lnTo>
                <a:cubicBezTo>
                  <a:pt x="731220" y="319419"/>
                  <a:pt x="753600" y="313225"/>
                  <a:pt x="788412" y="313225"/>
                </a:cubicBezTo>
                <a:lnTo>
                  <a:pt x="1040804" y="313225"/>
                </a:lnTo>
                <a:cubicBezTo>
                  <a:pt x="1101726" y="313225"/>
                  <a:pt x="1117889" y="336762"/>
                  <a:pt x="1141512" y="419762"/>
                </a:cubicBezTo>
                <a:lnTo>
                  <a:pt x="1155188" y="481702"/>
                </a:lnTo>
                <a:cubicBezTo>
                  <a:pt x="1160162" y="504000"/>
                  <a:pt x="1152702" y="526299"/>
                  <a:pt x="1135296" y="539926"/>
                </a:cubicBezTo>
                <a:cubicBezTo>
                  <a:pt x="1073130" y="590716"/>
                  <a:pt x="994802" y="619209"/>
                  <a:pt x="913986" y="619209"/>
                </a:cubicBezTo>
                <a:cubicBezTo>
                  <a:pt x="904040" y="619209"/>
                  <a:pt x="894093" y="619209"/>
                  <a:pt x="882904" y="617970"/>
                </a:cubicBezTo>
                <a:cubicBezTo>
                  <a:pt x="877930" y="625403"/>
                  <a:pt x="872957" y="632836"/>
                  <a:pt x="866741" y="637791"/>
                </a:cubicBezTo>
                <a:cubicBezTo>
                  <a:pt x="785926" y="704686"/>
                  <a:pt x="683974" y="740611"/>
                  <a:pt x="580779" y="740611"/>
                </a:cubicBezTo>
                <a:cubicBezTo>
                  <a:pt x="476341" y="740611"/>
                  <a:pt x="376877" y="704686"/>
                  <a:pt x="296062" y="637791"/>
                </a:cubicBezTo>
                <a:cubicBezTo>
                  <a:pt x="289845" y="632836"/>
                  <a:pt x="283628" y="625403"/>
                  <a:pt x="278655" y="617970"/>
                </a:cubicBezTo>
                <a:cubicBezTo>
                  <a:pt x="266222" y="617970"/>
                  <a:pt x="255032" y="619209"/>
                  <a:pt x="242599" y="619209"/>
                </a:cubicBezTo>
                <a:cubicBezTo>
                  <a:pt x="161784" y="619209"/>
                  <a:pt x="83456" y="590716"/>
                  <a:pt x="21290" y="539926"/>
                </a:cubicBezTo>
                <a:cubicBezTo>
                  <a:pt x="5127" y="526299"/>
                  <a:pt x="-3576" y="504000"/>
                  <a:pt x="1397" y="481702"/>
                </a:cubicBezTo>
                <a:lnTo>
                  <a:pt x="15074" y="421001"/>
                </a:lnTo>
                <a:cubicBezTo>
                  <a:pt x="38697" y="336762"/>
                  <a:pt x="54860" y="313225"/>
                  <a:pt x="115782" y="313225"/>
                </a:cubicBezTo>
                <a:close/>
                <a:moveTo>
                  <a:pt x="921108" y="74127"/>
                </a:moveTo>
                <a:cubicBezTo>
                  <a:pt x="873347" y="74127"/>
                  <a:pt x="834384" y="113090"/>
                  <a:pt x="834384" y="160851"/>
                </a:cubicBezTo>
                <a:cubicBezTo>
                  <a:pt x="834384" y="209869"/>
                  <a:pt x="873347" y="247575"/>
                  <a:pt x="921108" y="247575"/>
                </a:cubicBezTo>
                <a:cubicBezTo>
                  <a:pt x="970126" y="247575"/>
                  <a:pt x="1009089" y="209869"/>
                  <a:pt x="1009089" y="160851"/>
                </a:cubicBezTo>
                <a:cubicBezTo>
                  <a:pt x="1009089" y="113090"/>
                  <a:pt x="970126" y="74127"/>
                  <a:pt x="921108" y="74127"/>
                </a:cubicBezTo>
                <a:close/>
                <a:moveTo>
                  <a:pt x="240962" y="74127"/>
                </a:moveTo>
                <a:cubicBezTo>
                  <a:pt x="193201" y="74127"/>
                  <a:pt x="154238" y="113090"/>
                  <a:pt x="154238" y="160851"/>
                </a:cubicBezTo>
                <a:cubicBezTo>
                  <a:pt x="154238" y="209869"/>
                  <a:pt x="193201" y="247575"/>
                  <a:pt x="240962" y="247575"/>
                </a:cubicBezTo>
                <a:cubicBezTo>
                  <a:pt x="288723" y="247575"/>
                  <a:pt x="327686" y="209869"/>
                  <a:pt x="327686" y="160851"/>
                </a:cubicBezTo>
                <a:cubicBezTo>
                  <a:pt x="327686" y="113090"/>
                  <a:pt x="288723" y="74127"/>
                  <a:pt x="240962" y="74127"/>
                </a:cubicBezTo>
                <a:close/>
                <a:moveTo>
                  <a:pt x="921108" y="43962"/>
                </a:moveTo>
                <a:cubicBezTo>
                  <a:pt x="986465" y="43962"/>
                  <a:pt x="1039254" y="96751"/>
                  <a:pt x="1039254" y="160851"/>
                </a:cubicBezTo>
                <a:cubicBezTo>
                  <a:pt x="1039254" y="226208"/>
                  <a:pt x="986465" y="278997"/>
                  <a:pt x="921108" y="278997"/>
                </a:cubicBezTo>
                <a:cubicBezTo>
                  <a:pt x="857008" y="278997"/>
                  <a:pt x="804219" y="226208"/>
                  <a:pt x="804219" y="160851"/>
                </a:cubicBezTo>
                <a:cubicBezTo>
                  <a:pt x="804219" y="96751"/>
                  <a:pt x="857008" y="43962"/>
                  <a:pt x="921108" y="43962"/>
                </a:cubicBezTo>
                <a:close/>
                <a:moveTo>
                  <a:pt x="240962" y="43962"/>
                </a:moveTo>
                <a:cubicBezTo>
                  <a:pt x="306319" y="43962"/>
                  <a:pt x="357851" y="96751"/>
                  <a:pt x="357851" y="160851"/>
                </a:cubicBezTo>
                <a:cubicBezTo>
                  <a:pt x="357851" y="226208"/>
                  <a:pt x="306319" y="278997"/>
                  <a:pt x="240962" y="278997"/>
                </a:cubicBezTo>
                <a:cubicBezTo>
                  <a:pt x="175605" y="278997"/>
                  <a:pt x="122816" y="226208"/>
                  <a:pt x="122816" y="160851"/>
                </a:cubicBezTo>
                <a:cubicBezTo>
                  <a:pt x="122816" y="96751"/>
                  <a:pt x="175605" y="43962"/>
                  <a:pt x="240962" y="43962"/>
                </a:cubicBezTo>
                <a:close/>
                <a:moveTo>
                  <a:pt x="577669" y="29923"/>
                </a:moveTo>
                <a:cubicBezTo>
                  <a:pt x="512835" y="29923"/>
                  <a:pt x="460469" y="83536"/>
                  <a:pt x="460469" y="148370"/>
                </a:cubicBezTo>
                <a:cubicBezTo>
                  <a:pt x="460469" y="211957"/>
                  <a:pt x="512835" y="265570"/>
                  <a:pt x="577669" y="265570"/>
                </a:cubicBezTo>
                <a:cubicBezTo>
                  <a:pt x="642503" y="265570"/>
                  <a:pt x="696116" y="211957"/>
                  <a:pt x="696116" y="148370"/>
                </a:cubicBezTo>
                <a:cubicBezTo>
                  <a:pt x="696116" y="83536"/>
                  <a:pt x="642503" y="29923"/>
                  <a:pt x="577669" y="29923"/>
                </a:cubicBezTo>
                <a:close/>
                <a:moveTo>
                  <a:pt x="577669" y="0"/>
                </a:moveTo>
                <a:cubicBezTo>
                  <a:pt x="659958" y="0"/>
                  <a:pt x="726039" y="66081"/>
                  <a:pt x="726039" y="148370"/>
                </a:cubicBezTo>
                <a:cubicBezTo>
                  <a:pt x="726039" y="228166"/>
                  <a:pt x="659958" y="295493"/>
                  <a:pt x="577669" y="295493"/>
                </a:cubicBezTo>
                <a:cubicBezTo>
                  <a:pt x="496627" y="295493"/>
                  <a:pt x="430546" y="228166"/>
                  <a:pt x="430546" y="148370"/>
                </a:cubicBezTo>
                <a:cubicBezTo>
                  <a:pt x="430546" y="66081"/>
                  <a:pt x="496627" y="0"/>
                  <a:pt x="57766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5" name="Freeform 404">
            <a:extLst>
              <a:ext uri="{FF2B5EF4-FFF2-40B4-BE49-F238E27FC236}">
                <a16:creationId xmlns:a16="http://schemas.microsoft.com/office/drawing/2014/main" id="{90A1A29A-D70D-2148-8C15-658AD2A0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746" y="9781442"/>
            <a:ext cx="1156700" cy="746107"/>
          </a:xfrm>
          <a:custGeom>
            <a:avLst/>
            <a:gdLst>
              <a:gd name="connsiteX0" fmla="*/ 415419 w 1156700"/>
              <a:gd name="connsiteY0" fmla="*/ 384377 h 746107"/>
              <a:gd name="connsiteX1" fmla="*/ 318441 w 1156700"/>
              <a:gd name="connsiteY1" fmla="*/ 498347 h 746107"/>
              <a:gd name="connsiteX2" fmla="*/ 301035 w 1156700"/>
              <a:gd name="connsiteY2" fmla="*/ 577630 h 746107"/>
              <a:gd name="connsiteX3" fmla="*/ 301692 w 1156700"/>
              <a:gd name="connsiteY3" fmla="*/ 597397 h 746107"/>
              <a:gd name="connsiteX4" fmla="*/ 301812 w 1156700"/>
              <a:gd name="connsiteY4" fmla="*/ 601013 h 746107"/>
              <a:gd name="connsiteX5" fmla="*/ 314711 w 1156700"/>
              <a:gd name="connsiteY5" fmla="*/ 619750 h 746107"/>
              <a:gd name="connsiteX6" fmla="*/ 400500 w 1156700"/>
              <a:gd name="connsiteY6" fmla="*/ 674257 h 746107"/>
              <a:gd name="connsiteX7" fmla="*/ 400500 w 1156700"/>
              <a:gd name="connsiteY7" fmla="*/ 601448 h 746107"/>
              <a:gd name="connsiteX8" fmla="*/ 400500 w 1156700"/>
              <a:gd name="connsiteY8" fmla="*/ 534272 h 746107"/>
              <a:gd name="connsiteX9" fmla="*/ 414176 w 1156700"/>
              <a:gd name="connsiteY9" fmla="*/ 519407 h 746107"/>
              <a:gd name="connsiteX10" fmla="*/ 430339 w 1156700"/>
              <a:gd name="connsiteY10" fmla="*/ 534272 h 746107"/>
              <a:gd name="connsiteX11" fmla="*/ 430339 w 1156700"/>
              <a:gd name="connsiteY11" fmla="*/ 602672 h 746107"/>
              <a:gd name="connsiteX12" fmla="*/ 430339 w 1156700"/>
              <a:gd name="connsiteY12" fmla="*/ 687884 h 746107"/>
              <a:gd name="connsiteX13" fmla="*/ 580779 w 1156700"/>
              <a:gd name="connsiteY13" fmla="*/ 716376 h 746107"/>
              <a:gd name="connsiteX14" fmla="*/ 731220 w 1156700"/>
              <a:gd name="connsiteY14" fmla="*/ 687884 h 746107"/>
              <a:gd name="connsiteX15" fmla="*/ 731220 w 1156700"/>
              <a:gd name="connsiteY15" fmla="*/ 615009 h 746107"/>
              <a:gd name="connsiteX16" fmla="*/ 731220 w 1156700"/>
              <a:gd name="connsiteY16" fmla="*/ 534272 h 746107"/>
              <a:gd name="connsiteX17" fmla="*/ 747383 w 1156700"/>
              <a:gd name="connsiteY17" fmla="*/ 519407 h 746107"/>
              <a:gd name="connsiteX18" fmla="*/ 762303 w 1156700"/>
              <a:gd name="connsiteY18" fmla="*/ 534272 h 746107"/>
              <a:gd name="connsiteX19" fmla="*/ 762303 w 1156700"/>
              <a:gd name="connsiteY19" fmla="*/ 616283 h 746107"/>
              <a:gd name="connsiteX20" fmla="*/ 762303 w 1156700"/>
              <a:gd name="connsiteY20" fmla="*/ 674257 h 746107"/>
              <a:gd name="connsiteX21" fmla="*/ 846848 w 1156700"/>
              <a:gd name="connsiteY21" fmla="*/ 619750 h 746107"/>
              <a:gd name="connsiteX22" fmla="*/ 861767 w 1156700"/>
              <a:gd name="connsiteY22" fmla="*/ 577630 h 746107"/>
              <a:gd name="connsiteX23" fmla="*/ 844361 w 1156700"/>
              <a:gd name="connsiteY23" fmla="*/ 498347 h 746107"/>
              <a:gd name="connsiteX24" fmla="*/ 746140 w 1156700"/>
              <a:gd name="connsiteY24" fmla="*/ 384377 h 746107"/>
              <a:gd name="connsiteX25" fmla="*/ 788412 w 1156700"/>
              <a:gd name="connsiteY25" fmla="*/ 348452 h 746107"/>
              <a:gd name="connsiteX26" fmla="*/ 753600 w 1156700"/>
              <a:gd name="connsiteY26" fmla="*/ 354646 h 746107"/>
              <a:gd name="connsiteX27" fmla="*/ 872957 w 1156700"/>
              <a:gd name="connsiteY27" fmla="*/ 490914 h 746107"/>
              <a:gd name="connsiteX28" fmla="*/ 891607 w 1156700"/>
              <a:gd name="connsiteY28" fmla="*/ 570198 h 746107"/>
              <a:gd name="connsiteX29" fmla="*/ 892850 w 1156700"/>
              <a:gd name="connsiteY29" fmla="*/ 593735 h 746107"/>
              <a:gd name="connsiteX30" fmla="*/ 913986 w 1156700"/>
              <a:gd name="connsiteY30" fmla="*/ 594974 h 746107"/>
              <a:gd name="connsiteX31" fmla="*/ 1025884 w 1156700"/>
              <a:gd name="connsiteY31" fmla="*/ 575153 h 746107"/>
              <a:gd name="connsiteX32" fmla="*/ 1025884 w 1156700"/>
              <a:gd name="connsiteY32" fmla="*/ 459944 h 746107"/>
              <a:gd name="connsiteX33" fmla="*/ 1042047 w 1156700"/>
              <a:gd name="connsiteY33" fmla="*/ 445079 h 746107"/>
              <a:gd name="connsiteX34" fmla="*/ 1055724 w 1156700"/>
              <a:gd name="connsiteY34" fmla="*/ 459944 h 746107"/>
              <a:gd name="connsiteX35" fmla="*/ 1055724 w 1156700"/>
              <a:gd name="connsiteY35" fmla="*/ 561526 h 746107"/>
              <a:gd name="connsiteX36" fmla="*/ 1115402 w 1156700"/>
              <a:gd name="connsiteY36" fmla="*/ 523123 h 746107"/>
              <a:gd name="connsiteX37" fmla="*/ 1126592 w 1156700"/>
              <a:gd name="connsiteY37" fmla="*/ 493392 h 746107"/>
              <a:gd name="connsiteX38" fmla="*/ 1112916 w 1156700"/>
              <a:gd name="connsiteY38" fmla="*/ 432691 h 746107"/>
              <a:gd name="connsiteX39" fmla="*/ 1040804 w 1156700"/>
              <a:gd name="connsiteY39" fmla="*/ 348452 h 746107"/>
              <a:gd name="connsiteX40" fmla="*/ 115782 w 1156700"/>
              <a:gd name="connsiteY40" fmla="*/ 348452 h 746107"/>
              <a:gd name="connsiteX41" fmla="*/ 44913 w 1156700"/>
              <a:gd name="connsiteY41" fmla="*/ 433929 h 746107"/>
              <a:gd name="connsiteX42" fmla="*/ 31237 w 1156700"/>
              <a:gd name="connsiteY42" fmla="*/ 493392 h 746107"/>
              <a:gd name="connsiteX43" fmla="*/ 41183 w 1156700"/>
              <a:gd name="connsiteY43" fmla="*/ 523123 h 746107"/>
              <a:gd name="connsiteX44" fmla="*/ 99619 w 1156700"/>
              <a:gd name="connsiteY44" fmla="*/ 561526 h 746107"/>
              <a:gd name="connsiteX45" fmla="*/ 99619 w 1156700"/>
              <a:gd name="connsiteY45" fmla="*/ 459944 h 746107"/>
              <a:gd name="connsiteX46" fmla="*/ 115782 w 1156700"/>
              <a:gd name="connsiteY46" fmla="*/ 445079 h 746107"/>
              <a:gd name="connsiteX47" fmla="*/ 130701 w 1156700"/>
              <a:gd name="connsiteY47" fmla="*/ 459944 h 746107"/>
              <a:gd name="connsiteX48" fmla="*/ 130701 w 1156700"/>
              <a:gd name="connsiteY48" fmla="*/ 575153 h 746107"/>
              <a:gd name="connsiteX49" fmla="*/ 242599 w 1156700"/>
              <a:gd name="connsiteY49" fmla="*/ 594974 h 746107"/>
              <a:gd name="connsiteX50" fmla="*/ 269952 w 1156700"/>
              <a:gd name="connsiteY50" fmla="*/ 593735 h 746107"/>
              <a:gd name="connsiteX51" fmla="*/ 271195 w 1156700"/>
              <a:gd name="connsiteY51" fmla="*/ 570198 h 746107"/>
              <a:gd name="connsiteX52" fmla="*/ 288602 w 1156700"/>
              <a:gd name="connsiteY52" fmla="*/ 492153 h 746107"/>
              <a:gd name="connsiteX53" fmla="*/ 402986 w 1156700"/>
              <a:gd name="connsiteY53" fmla="*/ 354646 h 746107"/>
              <a:gd name="connsiteX54" fmla="*/ 369417 w 1156700"/>
              <a:gd name="connsiteY54" fmla="*/ 348452 h 746107"/>
              <a:gd name="connsiteX55" fmla="*/ 115782 w 1156700"/>
              <a:gd name="connsiteY55" fmla="*/ 318721 h 746107"/>
              <a:gd name="connsiteX56" fmla="*/ 369417 w 1156700"/>
              <a:gd name="connsiteY56" fmla="*/ 318721 h 746107"/>
              <a:gd name="connsiteX57" fmla="*/ 441529 w 1156700"/>
              <a:gd name="connsiteY57" fmla="*/ 354646 h 746107"/>
              <a:gd name="connsiteX58" fmla="*/ 713814 w 1156700"/>
              <a:gd name="connsiteY58" fmla="*/ 354646 h 746107"/>
              <a:gd name="connsiteX59" fmla="*/ 788412 w 1156700"/>
              <a:gd name="connsiteY59" fmla="*/ 318721 h 746107"/>
              <a:gd name="connsiteX60" fmla="*/ 1040804 w 1156700"/>
              <a:gd name="connsiteY60" fmla="*/ 318721 h 746107"/>
              <a:gd name="connsiteX61" fmla="*/ 1141512 w 1156700"/>
              <a:gd name="connsiteY61" fmla="*/ 425258 h 746107"/>
              <a:gd name="connsiteX62" fmla="*/ 1155188 w 1156700"/>
              <a:gd name="connsiteY62" fmla="*/ 487198 h 746107"/>
              <a:gd name="connsiteX63" fmla="*/ 1135296 w 1156700"/>
              <a:gd name="connsiteY63" fmla="*/ 545422 h 746107"/>
              <a:gd name="connsiteX64" fmla="*/ 913986 w 1156700"/>
              <a:gd name="connsiteY64" fmla="*/ 624705 h 746107"/>
              <a:gd name="connsiteX65" fmla="*/ 882904 w 1156700"/>
              <a:gd name="connsiteY65" fmla="*/ 623466 h 746107"/>
              <a:gd name="connsiteX66" fmla="*/ 866741 w 1156700"/>
              <a:gd name="connsiteY66" fmla="*/ 643287 h 746107"/>
              <a:gd name="connsiteX67" fmla="*/ 580779 w 1156700"/>
              <a:gd name="connsiteY67" fmla="*/ 746107 h 746107"/>
              <a:gd name="connsiteX68" fmla="*/ 296062 w 1156700"/>
              <a:gd name="connsiteY68" fmla="*/ 643287 h 746107"/>
              <a:gd name="connsiteX69" fmla="*/ 278655 w 1156700"/>
              <a:gd name="connsiteY69" fmla="*/ 623466 h 746107"/>
              <a:gd name="connsiteX70" fmla="*/ 242599 w 1156700"/>
              <a:gd name="connsiteY70" fmla="*/ 624705 h 746107"/>
              <a:gd name="connsiteX71" fmla="*/ 21290 w 1156700"/>
              <a:gd name="connsiteY71" fmla="*/ 545422 h 746107"/>
              <a:gd name="connsiteX72" fmla="*/ 1397 w 1156700"/>
              <a:gd name="connsiteY72" fmla="*/ 487198 h 746107"/>
              <a:gd name="connsiteX73" fmla="*/ 15074 w 1156700"/>
              <a:gd name="connsiteY73" fmla="*/ 426497 h 746107"/>
              <a:gd name="connsiteX74" fmla="*/ 115782 w 1156700"/>
              <a:gd name="connsiteY74" fmla="*/ 318721 h 746107"/>
              <a:gd name="connsiteX75" fmla="*/ 921108 w 1156700"/>
              <a:gd name="connsiteY75" fmla="*/ 80881 h 746107"/>
              <a:gd name="connsiteX76" fmla="*/ 834384 w 1156700"/>
              <a:gd name="connsiteY76" fmla="*/ 167605 h 746107"/>
              <a:gd name="connsiteX77" fmla="*/ 921108 w 1156700"/>
              <a:gd name="connsiteY77" fmla="*/ 254329 h 746107"/>
              <a:gd name="connsiteX78" fmla="*/ 1009089 w 1156700"/>
              <a:gd name="connsiteY78" fmla="*/ 167605 h 746107"/>
              <a:gd name="connsiteX79" fmla="*/ 921108 w 1156700"/>
              <a:gd name="connsiteY79" fmla="*/ 80881 h 746107"/>
              <a:gd name="connsiteX80" fmla="*/ 240962 w 1156700"/>
              <a:gd name="connsiteY80" fmla="*/ 80881 h 746107"/>
              <a:gd name="connsiteX81" fmla="*/ 154238 w 1156700"/>
              <a:gd name="connsiteY81" fmla="*/ 167605 h 746107"/>
              <a:gd name="connsiteX82" fmla="*/ 240962 w 1156700"/>
              <a:gd name="connsiteY82" fmla="*/ 254329 h 746107"/>
              <a:gd name="connsiteX83" fmla="*/ 327686 w 1156700"/>
              <a:gd name="connsiteY83" fmla="*/ 167605 h 746107"/>
              <a:gd name="connsiteX84" fmla="*/ 240962 w 1156700"/>
              <a:gd name="connsiteY84" fmla="*/ 80881 h 746107"/>
              <a:gd name="connsiteX85" fmla="*/ 921108 w 1156700"/>
              <a:gd name="connsiteY85" fmla="*/ 49459 h 746107"/>
              <a:gd name="connsiteX86" fmla="*/ 1039254 w 1156700"/>
              <a:gd name="connsiteY86" fmla="*/ 167605 h 746107"/>
              <a:gd name="connsiteX87" fmla="*/ 921108 w 1156700"/>
              <a:gd name="connsiteY87" fmla="*/ 284494 h 746107"/>
              <a:gd name="connsiteX88" fmla="*/ 804219 w 1156700"/>
              <a:gd name="connsiteY88" fmla="*/ 167605 h 746107"/>
              <a:gd name="connsiteX89" fmla="*/ 921108 w 1156700"/>
              <a:gd name="connsiteY89" fmla="*/ 49459 h 746107"/>
              <a:gd name="connsiteX90" fmla="*/ 240962 w 1156700"/>
              <a:gd name="connsiteY90" fmla="*/ 49459 h 746107"/>
              <a:gd name="connsiteX91" fmla="*/ 357851 w 1156700"/>
              <a:gd name="connsiteY91" fmla="*/ 167605 h 746107"/>
              <a:gd name="connsiteX92" fmla="*/ 240962 w 1156700"/>
              <a:gd name="connsiteY92" fmla="*/ 284494 h 746107"/>
              <a:gd name="connsiteX93" fmla="*/ 122816 w 1156700"/>
              <a:gd name="connsiteY93" fmla="*/ 167605 h 746107"/>
              <a:gd name="connsiteX94" fmla="*/ 240962 w 1156700"/>
              <a:gd name="connsiteY94" fmla="*/ 49459 h 746107"/>
              <a:gd name="connsiteX95" fmla="*/ 577669 w 1156700"/>
              <a:gd name="connsiteY95" fmla="*/ 29923 h 746107"/>
              <a:gd name="connsiteX96" fmla="*/ 460469 w 1156700"/>
              <a:gd name="connsiteY96" fmla="*/ 148370 h 746107"/>
              <a:gd name="connsiteX97" fmla="*/ 577669 w 1156700"/>
              <a:gd name="connsiteY97" fmla="*/ 265570 h 746107"/>
              <a:gd name="connsiteX98" fmla="*/ 696116 w 1156700"/>
              <a:gd name="connsiteY98" fmla="*/ 148370 h 746107"/>
              <a:gd name="connsiteX99" fmla="*/ 577669 w 1156700"/>
              <a:gd name="connsiteY99" fmla="*/ 29923 h 746107"/>
              <a:gd name="connsiteX100" fmla="*/ 577669 w 1156700"/>
              <a:gd name="connsiteY100" fmla="*/ 0 h 746107"/>
              <a:gd name="connsiteX101" fmla="*/ 726039 w 1156700"/>
              <a:gd name="connsiteY101" fmla="*/ 148370 h 746107"/>
              <a:gd name="connsiteX102" fmla="*/ 577669 w 1156700"/>
              <a:gd name="connsiteY102" fmla="*/ 295493 h 746107"/>
              <a:gd name="connsiteX103" fmla="*/ 430546 w 1156700"/>
              <a:gd name="connsiteY103" fmla="*/ 148370 h 746107"/>
              <a:gd name="connsiteX104" fmla="*/ 577669 w 1156700"/>
              <a:gd name="connsiteY104" fmla="*/ 0 h 746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56700" h="746107">
                <a:moveTo>
                  <a:pt x="415419" y="384377"/>
                </a:moveTo>
                <a:cubicBezTo>
                  <a:pt x="364444" y="384377"/>
                  <a:pt x="349524" y="389333"/>
                  <a:pt x="318441" y="498347"/>
                </a:cubicBezTo>
                <a:lnTo>
                  <a:pt x="301035" y="577630"/>
                </a:lnTo>
                <a:lnTo>
                  <a:pt x="301692" y="597397"/>
                </a:lnTo>
                <a:lnTo>
                  <a:pt x="301812" y="601013"/>
                </a:lnTo>
                <a:cubicBezTo>
                  <a:pt x="304143" y="608291"/>
                  <a:pt x="308495" y="614794"/>
                  <a:pt x="314711" y="619750"/>
                </a:cubicBezTo>
                <a:cubicBezTo>
                  <a:pt x="340821" y="642048"/>
                  <a:pt x="370660" y="660630"/>
                  <a:pt x="400500" y="674257"/>
                </a:cubicBezTo>
                <a:lnTo>
                  <a:pt x="400500" y="601448"/>
                </a:lnTo>
                <a:lnTo>
                  <a:pt x="400500" y="534272"/>
                </a:lnTo>
                <a:cubicBezTo>
                  <a:pt x="400500" y="525601"/>
                  <a:pt x="405473" y="519407"/>
                  <a:pt x="414176" y="519407"/>
                </a:cubicBezTo>
                <a:cubicBezTo>
                  <a:pt x="422879" y="519407"/>
                  <a:pt x="430339" y="525601"/>
                  <a:pt x="430339" y="534272"/>
                </a:cubicBezTo>
                <a:lnTo>
                  <a:pt x="430339" y="602672"/>
                </a:lnTo>
                <a:lnTo>
                  <a:pt x="430339" y="687884"/>
                </a:lnTo>
                <a:cubicBezTo>
                  <a:pt x="477585" y="706466"/>
                  <a:pt x="528560" y="716376"/>
                  <a:pt x="580779" y="716376"/>
                </a:cubicBezTo>
                <a:cubicBezTo>
                  <a:pt x="632998" y="716376"/>
                  <a:pt x="683974" y="706466"/>
                  <a:pt x="731220" y="687884"/>
                </a:cubicBezTo>
                <a:lnTo>
                  <a:pt x="731220" y="615009"/>
                </a:lnTo>
                <a:lnTo>
                  <a:pt x="731220" y="534272"/>
                </a:lnTo>
                <a:cubicBezTo>
                  <a:pt x="731220" y="525601"/>
                  <a:pt x="738680" y="519407"/>
                  <a:pt x="747383" y="519407"/>
                </a:cubicBezTo>
                <a:cubicBezTo>
                  <a:pt x="754843" y="519407"/>
                  <a:pt x="762303" y="525601"/>
                  <a:pt x="762303" y="534272"/>
                </a:cubicBezTo>
                <a:lnTo>
                  <a:pt x="762303" y="616283"/>
                </a:lnTo>
                <a:lnTo>
                  <a:pt x="762303" y="674257"/>
                </a:lnTo>
                <a:cubicBezTo>
                  <a:pt x="792142" y="660630"/>
                  <a:pt x="820738" y="642048"/>
                  <a:pt x="846848" y="619750"/>
                </a:cubicBezTo>
                <a:cubicBezTo>
                  <a:pt x="860524" y="609839"/>
                  <a:pt x="865497" y="593735"/>
                  <a:pt x="861767" y="577630"/>
                </a:cubicBezTo>
                <a:lnTo>
                  <a:pt x="844361" y="498347"/>
                </a:lnTo>
                <a:cubicBezTo>
                  <a:pt x="813278" y="389333"/>
                  <a:pt x="797115" y="384377"/>
                  <a:pt x="746140" y="384377"/>
                </a:cubicBezTo>
                <a:close/>
                <a:moveTo>
                  <a:pt x="788412" y="348452"/>
                </a:moveTo>
                <a:cubicBezTo>
                  <a:pt x="772249" y="348452"/>
                  <a:pt x="761059" y="349691"/>
                  <a:pt x="753600" y="354646"/>
                </a:cubicBezTo>
                <a:cubicBezTo>
                  <a:pt x="820738" y="355885"/>
                  <a:pt x="841874" y="381900"/>
                  <a:pt x="872957" y="490914"/>
                </a:cubicBezTo>
                <a:lnTo>
                  <a:pt x="891607" y="570198"/>
                </a:lnTo>
                <a:cubicBezTo>
                  <a:pt x="892850" y="578869"/>
                  <a:pt x="894093" y="586302"/>
                  <a:pt x="892850" y="593735"/>
                </a:cubicBezTo>
                <a:cubicBezTo>
                  <a:pt x="899067" y="594974"/>
                  <a:pt x="907770" y="594974"/>
                  <a:pt x="913986" y="594974"/>
                </a:cubicBezTo>
                <a:cubicBezTo>
                  <a:pt x="952529" y="594974"/>
                  <a:pt x="991072" y="588780"/>
                  <a:pt x="1025884" y="575153"/>
                </a:cubicBezTo>
                <a:lnTo>
                  <a:pt x="1025884" y="459944"/>
                </a:lnTo>
                <a:cubicBezTo>
                  <a:pt x="1025884" y="452511"/>
                  <a:pt x="1033344" y="445079"/>
                  <a:pt x="1042047" y="445079"/>
                </a:cubicBezTo>
                <a:cubicBezTo>
                  <a:pt x="1050750" y="445079"/>
                  <a:pt x="1055724" y="452511"/>
                  <a:pt x="1055724" y="459944"/>
                </a:cubicBezTo>
                <a:lnTo>
                  <a:pt x="1055724" y="561526"/>
                </a:lnTo>
                <a:cubicBezTo>
                  <a:pt x="1076860" y="551616"/>
                  <a:pt x="1096753" y="537989"/>
                  <a:pt x="1115402" y="523123"/>
                </a:cubicBezTo>
                <a:cubicBezTo>
                  <a:pt x="1125349" y="515690"/>
                  <a:pt x="1129079" y="504541"/>
                  <a:pt x="1126592" y="493392"/>
                </a:cubicBezTo>
                <a:lnTo>
                  <a:pt x="1112916" y="432691"/>
                </a:lnTo>
                <a:cubicBezTo>
                  <a:pt x="1088050" y="348452"/>
                  <a:pt x="1076860" y="348452"/>
                  <a:pt x="1040804" y="348452"/>
                </a:cubicBezTo>
                <a:close/>
                <a:moveTo>
                  <a:pt x="115782" y="348452"/>
                </a:moveTo>
                <a:cubicBezTo>
                  <a:pt x="79726" y="348452"/>
                  <a:pt x="68536" y="348452"/>
                  <a:pt x="44913" y="433929"/>
                </a:cubicBezTo>
                <a:lnTo>
                  <a:pt x="31237" y="493392"/>
                </a:lnTo>
                <a:cubicBezTo>
                  <a:pt x="27507" y="504541"/>
                  <a:pt x="32480" y="515690"/>
                  <a:pt x="41183" y="523123"/>
                </a:cubicBezTo>
                <a:cubicBezTo>
                  <a:pt x="58589" y="537989"/>
                  <a:pt x="78482" y="551616"/>
                  <a:pt x="99619" y="561526"/>
                </a:cubicBezTo>
                <a:lnTo>
                  <a:pt x="99619" y="459944"/>
                </a:lnTo>
                <a:cubicBezTo>
                  <a:pt x="99619" y="452511"/>
                  <a:pt x="107079" y="445079"/>
                  <a:pt x="115782" y="445079"/>
                </a:cubicBezTo>
                <a:cubicBezTo>
                  <a:pt x="123242" y="445079"/>
                  <a:pt x="130701" y="452511"/>
                  <a:pt x="130701" y="459944"/>
                </a:cubicBezTo>
                <a:lnTo>
                  <a:pt x="130701" y="575153"/>
                </a:lnTo>
                <a:cubicBezTo>
                  <a:pt x="166757" y="588780"/>
                  <a:pt x="204057" y="594974"/>
                  <a:pt x="242599" y="594974"/>
                </a:cubicBezTo>
                <a:cubicBezTo>
                  <a:pt x="251302" y="594974"/>
                  <a:pt x="261249" y="594974"/>
                  <a:pt x="269952" y="593735"/>
                </a:cubicBezTo>
                <a:cubicBezTo>
                  <a:pt x="268709" y="586302"/>
                  <a:pt x="268709" y="577630"/>
                  <a:pt x="271195" y="570198"/>
                </a:cubicBezTo>
                <a:lnTo>
                  <a:pt x="288602" y="492153"/>
                </a:lnTo>
                <a:cubicBezTo>
                  <a:pt x="319684" y="384377"/>
                  <a:pt x="339577" y="358363"/>
                  <a:pt x="402986" y="354646"/>
                </a:cubicBezTo>
                <a:cubicBezTo>
                  <a:pt x="395526" y="349691"/>
                  <a:pt x="385580" y="348452"/>
                  <a:pt x="369417" y="348452"/>
                </a:cubicBezTo>
                <a:close/>
                <a:moveTo>
                  <a:pt x="115782" y="318721"/>
                </a:moveTo>
                <a:lnTo>
                  <a:pt x="369417" y="318721"/>
                </a:lnTo>
                <a:cubicBezTo>
                  <a:pt x="401743" y="318721"/>
                  <a:pt x="424122" y="324915"/>
                  <a:pt x="441529" y="354646"/>
                </a:cubicBezTo>
                <a:lnTo>
                  <a:pt x="713814" y="354646"/>
                </a:lnTo>
                <a:cubicBezTo>
                  <a:pt x="731220" y="324915"/>
                  <a:pt x="753600" y="318721"/>
                  <a:pt x="788412" y="318721"/>
                </a:cubicBezTo>
                <a:lnTo>
                  <a:pt x="1040804" y="318721"/>
                </a:lnTo>
                <a:cubicBezTo>
                  <a:pt x="1101726" y="318721"/>
                  <a:pt x="1117889" y="342258"/>
                  <a:pt x="1141512" y="425258"/>
                </a:cubicBezTo>
                <a:lnTo>
                  <a:pt x="1155188" y="487198"/>
                </a:lnTo>
                <a:cubicBezTo>
                  <a:pt x="1160162" y="508257"/>
                  <a:pt x="1152702" y="531795"/>
                  <a:pt x="1135296" y="545422"/>
                </a:cubicBezTo>
                <a:cubicBezTo>
                  <a:pt x="1073130" y="597451"/>
                  <a:pt x="994802" y="624705"/>
                  <a:pt x="913986" y="624705"/>
                </a:cubicBezTo>
                <a:cubicBezTo>
                  <a:pt x="904040" y="624705"/>
                  <a:pt x="894093" y="624705"/>
                  <a:pt x="882904" y="623466"/>
                </a:cubicBezTo>
                <a:cubicBezTo>
                  <a:pt x="877930" y="630899"/>
                  <a:pt x="872957" y="638332"/>
                  <a:pt x="866741" y="643287"/>
                </a:cubicBezTo>
                <a:cubicBezTo>
                  <a:pt x="785926" y="708943"/>
                  <a:pt x="683974" y="746107"/>
                  <a:pt x="580779" y="746107"/>
                </a:cubicBezTo>
                <a:cubicBezTo>
                  <a:pt x="476341" y="746107"/>
                  <a:pt x="376877" y="708943"/>
                  <a:pt x="296062" y="643287"/>
                </a:cubicBezTo>
                <a:cubicBezTo>
                  <a:pt x="289845" y="637093"/>
                  <a:pt x="283628" y="630899"/>
                  <a:pt x="278655" y="623466"/>
                </a:cubicBezTo>
                <a:cubicBezTo>
                  <a:pt x="266222" y="624705"/>
                  <a:pt x="255032" y="624705"/>
                  <a:pt x="242599" y="624705"/>
                </a:cubicBezTo>
                <a:cubicBezTo>
                  <a:pt x="161784" y="624705"/>
                  <a:pt x="83456" y="597451"/>
                  <a:pt x="21290" y="545422"/>
                </a:cubicBezTo>
                <a:cubicBezTo>
                  <a:pt x="5127" y="531795"/>
                  <a:pt x="-3576" y="508257"/>
                  <a:pt x="1397" y="487198"/>
                </a:cubicBezTo>
                <a:lnTo>
                  <a:pt x="15074" y="426497"/>
                </a:lnTo>
                <a:cubicBezTo>
                  <a:pt x="38697" y="342258"/>
                  <a:pt x="54860" y="318721"/>
                  <a:pt x="115782" y="318721"/>
                </a:cubicBezTo>
                <a:close/>
                <a:moveTo>
                  <a:pt x="921108" y="80881"/>
                </a:moveTo>
                <a:cubicBezTo>
                  <a:pt x="873347" y="80881"/>
                  <a:pt x="834384" y="118587"/>
                  <a:pt x="834384" y="167605"/>
                </a:cubicBezTo>
                <a:cubicBezTo>
                  <a:pt x="834384" y="215366"/>
                  <a:pt x="873347" y="254329"/>
                  <a:pt x="921108" y="254329"/>
                </a:cubicBezTo>
                <a:cubicBezTo>
                  <a:pt x="970126" y="254329"/>
                  <a:pt x="1009089" y="215366"/>
                  <a:pt x="1009089" y="167605"/>
                </a:cubicBezTo>
                <a:cubicBezTo>
                  <a:pt x="1009089" y="118587"/>
                  <a:pt x="970126" y="80881"/>
                  <a:pt x="921108" y="80881"/>
                </a:cubicBezTo>
                <a:close/>
                <a:moveTo>
                  <a:pt x="240962" y="80881"/>
                </a:moveTo>
                <a:cubicBezTo>
                  <a:pt x="193201" y="80881"/>
                  <a:pt x="154238" y="118587"/>
                  <a:pt x="154238" y="167605"/>
                </a:cubicBezTo>
                <a:cubicBezTo>
                  <a:pt x="154238" y="215366"/>
                  <a:pt x="193201" y="254329"/>
                  <a:pt x="240962" y="254329"/>
                </a:cubicBezTo>
                <a:cubicBezTo>
                  <a:pt x="288723" y="254329"/>
                  <a:pt x="327686" y="215366"/>
                  <a:pt x="327686" y="167605"/>
                </a:cubicBezTo>
                <a:cubicBezTo>
                  <a:pt x="327686" y="118587"/>
                  <a:pt x="288723" y="80881"/>
                  <a:pt x="240962" y="80881"/>
                </a:cubicBezTo>
                <a:close/>
                <a:moveTo>
                  <a:pt x="921108" y="49459"/>
                </a:moveTo>
                <a:cubicBezTo>
                  <a:pt x="986465" y="49459"/>
                  <a:pt x="1039254" y="102248"/>
                  <a:pt x="1039254" y="167605"/>
                </a:cubicBezTo>
                <a:cubicBezTo>
                  <a:pt x="1039254" y="231705"/>
                  <a:pt x="986465" y="284494"/>
                  <a:pt x="921108" y="284494"/>
                </a:cubicBezTo>
                <a:cubicBezTo>
                  <a:pt x="857008" y="284494"/>
                  <a:pt x="804219" y="231705"/>
                  <a:pt x="804219" y="167605"/>
                </a:cubicBezTo>
                <a:cubicBezTo>
                  <a:pt x="804219" y="102248"/>
                  <a:pt x="857008" y="49459"/>
                  <a:pt x="921108" y="49459"/>
                </a:cubicBezTo>
                <a:close/>
                <a:moveTo>
                  <a:pt x="240962" y="49459"/>
                </a:moveTo>
                <a:cubicBezTo>
                  <a:pt x="306319" y="49459"/>
                  <a:pt x="357851" y="102248"/>
                  <a:pt x="357851" y="167605"/>
                </a:cubicBezTo>
                <a:cubicBezTo>
                  <a:pt x="357851" y="231705"/>
                  <a:pt x="306319" y="284494"/>
                  <a:pt x="240962" y="284494"/>
                </a:cubicBezTo>
                <a:cubicBezTo>
                  <a:pt x="175605" y="284494"/>
                  <a:pt x="122816" y="231705"/>
                  <a:pt x="122816" y="167605"/>
                </a:cubicBezTo>
                <a:cubicBezTo>
                  <a:pt x="122816" y="102248"/>
                  <a:pt x="175605" y="49459"/>
                  <a:pt x="240962" y="49459"/>
                </a:cubicBezTo>
                <a:close/>
                <a:moveTo>
                  <a:pt x="577669" y="29923"/>
                </a:moveTo>
                <a:cubicBezTo>
                  <a:pt x="512835" y="29923"/>
                  <a:pt x="460469" y="83536"/>
                  <a:pt x="460469" y="148370"/>
                </a:cubicBezTo>
                <a:cubicBezTo>
                  <a:pt x="460469" y="213204"/>
                  <a:pt x="512835" y="265570"/>
                  <a:pt x="577669" y="265570"/>
                </a:cubicBezTo>
                <a:cubicBezTo>
                  <a:pt x="642503" y="265570"/>
                  <a:pt x="696116" y="213204"/>
                  <a:pt x="696116" y="148370"/>
                </a:cubicBezTo>
                <a:cubicBezTo>
                  <a:pt x="696116" y="83536"/>
                  <a:pt x="642503" y="29923"/>
                  <a:pt x="577669" y="29923"/>
                </a:cubicBezTo>
                <a:close/>
                <a:moveTo>
                  <a:pt x="577669" y="0"/>
                </a:moveTo>
                <a:cubicBezTo>
                  <a:pt x="659958" y="0"/>
                  <a:pt x="726039" y="66081"/>
                  <a:pt x="726039" y="148370"/>
                </a:cubicBezTo>
                <a:cubicBezTo>
                  <a:pt x="726039" y="229412"/>
                  <a:pt x="659958" y="295493"/>
                  <a:pt x="577669" y="295493"/>
                </a:cubicBezTo>
                <a:cubicBezTo>
                  <a:pt x="496627" y="295493"/>
                  <a:pt x="430546" y="229412"/>
                  <a:pt x="430546" y="148370"/>
                </a:cubicBezTo>
                <a:cubicBezTo>
                  <a:pt x="430546" y="66081"/>
                  <a:pt x="496627" y="0"/>
                  <a:pt x="57766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2" name="Line 371">
            <a:extLst>
              <a:ext uri="{FF2B5EF4-FFF2-40B4-BE49-F238E27FC236}">
                <a16:creationId xmlns:a16="http://schemas.microsoft.com/office/drawing/2014/main" id="{A88A3443-BB78-1B45-B798-DF9081FB1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7311" y="9594606"/>
            <a:ext cx="1055077" cy="5497"/>
          </a:xfrm>
          <a:prstGeom prst="line">
            <a:avLst/>
          </a:pr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3" name="Line 372">
            <a:extLst>
              <a:ext uri="{FF2B5EF4-FFF2-40B4-BE49-F238E27FC236}">
                <a16:creationId xmlns:a16="http://schemas.microsoft.com/office/drawing/2014/main" id="{3FE61BBC-123E-9E43-A330-5F1B28369C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4849" y="7215189"/>
            <a:ext cx="5493" cy="2384913"/>
          </a:xfrm>
          <a:prstGeom prst="line">
            <a:avLst/>
          </a:pr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0BFF677-06CC-1D48-8A44-45FD7356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147" y="6110654"/>
            <a:ext cx="2961907" cy="1115526"/>
          </a:xfrm>
          <a:prstGeom prst="roundRect">
            <a:avLst>
              <a:gd name="adj" fmla="val 13821"/>
            </a:avLst>
          </a:prstGeom>
          <a:noFill/>
          <a:ln w="25400" cap="flat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2990A27-1654-D145-8B2E-FA08BD3DB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550" y="11605846"/>
            <a:ext cx="2324468" cy="516548"/>
          </a:xfrm>
          <a:prstGeom prst="roundRect">
            <a:avLst>
              <a:gd name="adj" fmla="val 3018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74C75DE-E383-4144-96AE-49B5FFDB7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715" y="11605846"/>
            <a:ext cx="2324468" cy="516548"/>
          </a:xfrm>
          <a:prstGeom prst="roundRect">
            <a:avLst>
              <a:gd name="adj" fmla="val 30189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2F34676-C08E-0A49-B674-D2AB0EC0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2862" y="11605846"/>
            <a:ext cx="2324468" cy="516548"/>
          </a:xfrm>
          <a:prstGeom prst="roundRect">
            <a:avLst>
              <a:gd name="adj" fmla="val 30189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24213CB-43BA-F642-AB88-833577C0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478" y="3654305"/>
            <a:ext cx="2324468" cy="516548"/>
          </a:xfrm>
          <a:prstGeom prst="roundRect">
            <a:avLst>
              <a:gd name="adj" fmla="val 30189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312A20-4EA6-FA4C-AEE4-00F85AE87FF8}"/>
              </a:ext>
            </a:extLst>
          </p:cNvPr>
          <p:cNvSpPr txBox="1"/>
          <p:nvPr/>
        </p:nvSpPr>
        <p:spPr>
          <a:xfrm>
            <a:off x="15375885" y="4382987"/>
            <a:ext cx="760385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PROPOSAL, SOW, LEAD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F59382-47DD-BC42-9A3F-49E83D0D74FE}"/>
              </a:ext>
            </a:extLst>
          </p:cNvPr>
          <p:cNvSpPr txBox="1"/>
          <p:nvPr/>
        </p:nvSpPr>
        <p:spPr>
          <a:xfrm>
            <a:off x="15375885" y="5059349"/>
            <a:ext cx="760385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7691E-AC8C-8D41-91DF-28EFD75CB19D}"/>
              </a:ext>
            </a:extLst>
          </p:cNvPr>
          <p:cNvSpPr txBox="1"/>
          <p:nvPr/>
        </p:nvSpPr>
        <p:spPr>
          <a:xfrm>
            <a:off x="15375885" y="7269062"/>
            <a:ext cx="760385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OVERALL PROJECT GOVERNANCE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C774EB-E7A9-1147-BD6C-F7C2D1DF5448}"/>
              </a:ext>
            </a:extLst>
          </p:cNvPr>
          <p:cNvSpPr txBox="1"/>
          <p:nvPr/>
        </p:nvSpPr>
        <p:spPr>
          <a:xfrm>
            <a:off x="15375885" y="7926374"/>
            <a:ext cx="760385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5F2225-6E54-A340-93FC-7EDF22E14236}"/>
              </a:ext>
            </a:extLst>
          </p:cNvPr>
          <p:cNvSpPr txBox="1"/>
          <p:nvPr/>
        </p:nvSpPr>
        <p:spPr>
          <a:xfrm>
            <a:off x="15375885" y="10136087"/>
            <a:ext cx="7603856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VENDOR MANAGEMENT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51EC51-8CEA-7541-AB36-8DDB738F1BCB}"/>
              </a:ext>
            </a:extLst>
          </p:cNvPr>
          <p:cNvSpPr txBox="1"/>
          <p:nvPr/>
        </p:nvSpPr>
        <p:spPr>
          <a:xfrm>
            <a:off x="15375885" y="10812449"/>
            <a:ext cx="7603858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9E2B0-E93D-2746-9A9C-C23795AE71F1}"/>
              </a:ext>
            </a:extLst>
          </p:cNvPr>
          <p:cNvSpPr txBox="1"/>
          <p:nvPr/>
        </p:nvSpPr>
        <p:spPr>
          <a:xfrm>
            <a:off x="4525107" y="6222607"/>
            <a:ext cx="269713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Vendor Management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C62D95-FF09-E94D-903E-D3CEE57AFCCD}"/>
              </a:ext>
            </a:extLst>
          </p:cNvPr>
          <p:cNvSpPr txBox="1"/>
          <p:nvPr/>
        </p:nvSpPr>
        <p:spPr>
          <a:xfrm>
            <a:off x="2380613" y="11624044"/>
            <a:ext cx="20155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Vendor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2ECE6-1C83-824F-AA8B-4814CA8FAD97}"/>
              </a:ext>
            </a:extLst>
          </p:cNvPr>
          <p:cNvSpPr txBox="1"/>
          <p:nvPr/>
        </p:nvSpPr>
        <p:spPr>
          <a:xfrm>
            <a:off x="7327749" y="11624044"/>
            <a:ext cx="20155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VGS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3A517D-1C41-FA45-9786-DB4F29AC1824}"/>
              </a:ext>
            </a:extLst>
          </p:cNvPr>
          <p:cNvSpPr txBox="1"/>
          <p:nvPr/>
        </p:nvSpPr>
        <p:spPr>
          <a:xfrm>
            <a:off x="11379192" y="11624044"/>
            <a:ext cx="20155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Client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4A5A69-7DD1-8A43-8107-E6B083712FB9}"/>
              </a:ext>
            </a:extLst>
          </p:cNvPr>
          <p:cNvSpPr txBox="1"/>
          <p:nvPr/>
        </p:nvSpPr>
        <p:spPr>
          <a:xfrm>
            <a:off x="9304207" y="3664075"/>
            <a:ext cx="20155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spc="-3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Customer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A8FFFF-FB37-3A46-AAD0-D1CA9160D05B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7D4047-4DA1-0C4B-8CBB-A0BFEBED13B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85500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Freeform 590">
            <a:extLst>
              <a:ext uri="{FF2B5EF4-FFF2-40B4-BE49-F238E27FC236}">
                <a16:creationId xmlns:a16="http://schemas.microsoft.com/office/drawing/2014/main" id="{40976338-D866-5F42-A278-11774D27B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0767" y="5912827"/>
            <a:ext cx="2126641" cy="2456353"/>
          </a:xfrm>
          <a:custGeom>
            <a:avLst/>
            <a:gdLst>
              <a:gd name="T0" fmla="*/ 0 w 1707"/>
              <a:gd name="T1" fmla="*/ 493 h 1970"/>
              <a:gd name="T2" fmla="*/ 0 w 1707"/>
              <a:gd name="T3" fmla="*/ 1477 h 1970"/>
              <a:gd name="T4" fmla="*/ 852 w 1707"/>
              <a:gd name="T5" fmla="*/ 1969 h 1970"/>
              <a:gd name="T6" fmla="*/ 1706 w 1707"/>
              <a:gd name="T7" fmla="*/ 1477 h 1970"/>
              <a:gd name="T8" fmla="*/ 1706 w 1707"/>
              <a:gd name="T9" fmla="*/ 493 h 1970"/>
              <a:gd name="T10" fmla="*/ 852 w 1707"/>
              <a:gd name="T11" fmla="*/ 0 h 1970"/>
              <a:gd name="T12" fmla="*/ 0 w 1707"/>
              <a:gd name="T13" fmla="*/ 493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7" h="1970">
                <a:moveTo>
                  <a:pt x="0" y="493"/>
                </a:moveTo>
                <a:lnTo>
                  <a:pt x="0" y="1477"/>
                </a:lnTo>
                <a:lnTo>
                  <a:pt x="852" y="1969"/>
                </a:lnTo>
                <a:lnTo>
                  <a:pt x="1706" y="1477"/>
                </a:lnTo>
                <a:lnTo>
                  <a:pt x="1706" y="493"/>
                </a:lnTo>
                <a:lnTo>
                  <a:pt x="852" y="0"/>
                </a:lnTo>
                <a:lnTo>
                  <a:pt x="0" y="49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592" name="Freeform 591">
            <a:extLst>
              <a:ext uri="{FF2B5EF4-FFF2-40B4-BE49-F238E27FC236}">
                <a16:creationId xmlns:a16="http://schemas.microsoft.com/office/drawing/2014/main" id="{B6A86DF7-B2C7-9949-BAF1-95F4299FA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613" y="6116151"/>
            <a:ext cx="1774949" cy="2049705"/>
          </a:xfrm>
          <a:custGeom>
            <a:avLst/>
            <a:gdLst>
              <a:gd name="T0" fmla="*/ 0 w 1424"/>
              <a:gd name="T1" fmla="*/ 411 h 1644"/>
              <a:gd name="T2" fmla="*/ 0 w 1424"/>
              <a:gd name="T3" fmla="*/ 1233 h 1644"/>
              <a:gd name="T4" fmla="*/ 711 w 1424"/>
              <a:gd name="T5" fmla="*/ 1643 h 1644"/>
              <a:gd name="T6" fmla="*/ 1423 w 1424"/>
              <a:gd name="T7" fmla="*/ 1233 h 1644"/>
              <a:gd name="T8" fmla="*/ 1423 w 1424"/>
              <a:gd name="T9" fmla="*/ 411 h 1644"/>
              <a:gd name="T10" fmla="*/ 711 w 1424"/>
              <a:gd name="T11" fmla="*/ 0 h 1644"/>
              <a:gd name="T12" fmla="*/ 0 w 1424"/>
              <a:gd name="T13" fmla="*/ 41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4" h="1644">
                <a:moveTo>
                  <a:pt x="0" y="411"/>
                </a:moveTo>
                <a:lnTo>
                  <a:pt x="0" y="1233"/>
                </a:lnTo>
                <a:lnTo>
                  <a:pt x="711" y="1643"/>
                </a:lnTo>
                <a:lnTo>
                  <a:pt x="1423" y="1233"/>
                </a:lnTo>
                <a:lnTo>
                  <a:pt x="1423" y="411"/>
                </a:lnTo>
                <a:lnTo>
                  <a:pt x="711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5" name="Freeform 674">
            <a:extLst>
              <a:ext uri="{FF2B5EF4-FFF2-40B4-BE49-F238E27FC236}">
                <a16:creationId xmlns:a16="http://schemas.microsoft.com/office/drawing/2014/main" id="{E034FE90-A061-5B41-AB77-4324CE958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7763" y="6715125"/>
            <a:ext cx="971398" cy="850510"/>
          </a:xfrm>
          <a:custGeom>
            <a:avLst/>
            <a:gdLst>
              <a:gd name="connsiteX0" fmla="*/ 199919 w 971398"/>
              <a:gd name="connsiteY0" fmla="*/ 769327 h 850510"/>
              <a:gd name="connsiteX1" fmla="*/ 213002 w 971398"/>
              <a:gd name="connsiteY1" fmla="*/ 782412 h 850510"/>
              <a:gd name="connsiteX2" fmla="*/ 199919 w 971398"/>
              <a:gd name="connsiteY2" fmla="*/ 795497 h 850510"/>
              <a:gd name="connsiteX3" fmla="*/ 186836 w 971398"/>
              <a:gd name="connsiteY3" fmla="*/ 782412 h 850510"/>
              <a:gd name="connsiteX4" fmla="*/ 199919 w 971398"/>
              <a:gd name="connsiteY4" fmla="*/ 769327 h 850510"/>
              <a:gd name="connsiteX5" fmla="*/ 199919 w 971398"/>
              <a:gd name="connsiteY5" fmla="*/ 730862 h 850510"/>
              <a:gd name="connsiteX6" fmla="*/ 213002 w 971398"/>
              <a:gd name="connsiteY6" fmla="*/ 744599 h 850510"/>
              <a:gd name="connsiteX7" fmla="*/ 199919 w 971398"/>
              <a:gd name="connsiteY7" fmla="*/ 756963 h 850510"/>
              <a:gd name="connsiteX8" fmla="*/ 186836 w 971398"/>
              <a:gd name="connsiteY8" fmla="*/ 744599 h 850510"/>
              <a:gd name="connsiteX9" fmla="*/ 199919 w 971398"/>
              <a:gd name="connsiteY9" fmla="*/ 730862 h 850510"/>
              <a:gd name="connsiteX10" fmla="*/ 295193 w 971398"/>
              <a:gd name="connsiteY10" fmla="*/ 636141 h 850510"/>
              <a:gd name="connsiteX11" fmla="*/ 268926 w 971398"/>
              <a:gd name="connsiteY11" fmla="*/ 662314 h 850510"/>
              <a:gd name="connsiteX12" fmla="*/ 256418 w 971398"/>
              <a:gd name="connsiteY12" fmla="*/ 668546 h 850510"/>
              <a:gd name="connsiteX13" fmla="*/ 256418 w 971398"/>
              <a:gd name="connsiteY13" fmla="*/ 824337 h 850510"/>
              <a:gd name="connsiteX14" fmla="*/ 451545 w 971398"/>
              <a:gd name="connsiteY14" fmla="*/ 824337 h 850510"/>
              <a:gd name="connsiteX15" fmla="*/ 461552 w 971398"/>
              <a:gd name="connsiteY15" fmla="*/ 814366 h 850510"/>
              <a:gd name="connsiteX16" fmla="*/ 461552 w 971398"/>
              <a:gd name="connsiteY16" fmla="*/ 747065 h 850510"/>
              <a:gd name="connsiteX17" fmla="*/ 350229 w 971398"/>
              <a:gd name="connsiteY17" fmla="*/ 636141 h 850510"/>
              <a:gd name="connsiteX18" fmla="*/ 137590 w 971398"/>
              <a:gd name="connsiteY18" fmla="*/ 636141 h 850510"/>
              <a:gd name="connsiteX19" fmla="*/ 26267 w 971398"/>
              <a:gd name="connsiteY19" fmla="*/ 747065 h 850510"/>
              <a:gd name="connsiteX20" fmla="*/ 26267 w 971398"/>
              <a:gd name="connsiteY20" fmla="*/ 814366 h 850510"/>
              <a:gd name="connsiteX21" fmla="*/ 36274 w 971398"/>
              <a:gd name="connsiteY21" fmla="*/ 824337 h 850510"/>
              <a:gd name="connsiteX22" fmla="*/ 230151 w 971398"/>
              <a:gd name="connsiteY22" fmla="*/ 824337 h 850510"/>
              <a:gd name="connsiteX23" fmla="*/ 230151 w 971398"/>
              <a:gd name="connsiteY23" fmla="*/ 668546 h 850510"/>
              <a:gd name="connsiteX24" fmla="*/ 220144 w 971398"/>
              <a:gd name="connsiteY24" fmla="*/ 662314 h 850510"/>
              <a:gd name="connsiteX25" fmla="*/ 192626 w 971398"/>
              <a:gd name="connsiteY25" fmla="*/ 636141 h 850510"/>
              <a:gd name="connsiteX26" fmla="*/ 137590 w 971398"/>
              <a:gd name="connsiteY26" fmla="*/ 609968 h 850510"/>
              <a:gd name="connsiteX27" fmla="*/ 163857 w 971398"/>
              <a:gd name="connsiteY27" fmla="*/ 609968 h 850510"/>
              <a:gd name="connsiteX28" fmla="*/ 323962 w 971398"/>
              <a:gd name="connsiteY28" fmla="*/ 609968 h 850510"/>
              <a:gd name="connsiteX29" fmla="*/ 350229 w 971398"/>
              <a:gd name="connsiteY29" fmla="*/ 609968 h 850510"/>
              <a:gd name="connsiteX30" fmla="*/ 487819 w 971398"/>
              <a:gd name="connsiteY30" fmla="*/ 747065 h 850510"/>
              <a:gd name="connsiteX31" fmla="*/ 487819 w 971398"/>
              <a:gd name="connsiteY31" fmla="*/ 814366 h 850510"/>
              <a:gd name="connsiteX32" fmla="*/ 451545 w 971398"/>
              <a:gd name="connsiteY32" fmla="*/ 850510 h 850510"/>
              <a:gd name="connsiteX33" fmla="*/ 36274 w 971398"/>
              <a:gd name="connsiteY33" fmla="*/ 850510 h 850510"/>
              <a:gd name="connsiteX34" fmla="*/ 0 w 971398"/>
              <a:gd name="connsiteY34" fmla="*/ 814366 h 850510"/>
              <a:gd name="connsiteX35" fmla="*/ 0 w 971398"/>
              <a:gd name="connsiteY35" fmla="*/ 747065 h 850510"/>
              <a:gd name="connsiteX36" fmla="*/ 137590 w 971398"/>
              <a:gd name="connsiteY36" fmla="*/ 609968 h 850510"/>
              <a:gd name="connsiteX37" fmla="*/ 242255 w 971398"/>
              <a:gd name="connsiteY37" fmla="*/ 393604 h 850510"/>
              <a:gd name="connsiteX38" fmla="*/ 163597 w 971398"/>
              <a:gd name="connsiteY38" fmla="*/ 472075 h 850510"/>
              <a:gd name="connsiteX39" fmla="*/ 242255 w 971398"/>
              <a:gd name="connsiteY39" fmla="*/ 550547 h 850510"/>
              <a:gd name="connsiteX40" fmla="*/ 320912 w 971398"/>
              <a:gd name="connsiteY40" fmla="*/ 472075 h 850510"/>
              <a:gd name="connsiteX41" fmla="*/ 242255 w 971398"/>
              <a:gd name="connsiteY41" fmla="*/ 393604 h 850510"/>
              <a:gd name="connsiteX42" fmla="*/ 612407 w 971398"/>
              <a:gd name="connsiteY42" fmla="*/ 368180 h 850510"/>
              <a:gd name="connsiteX43" fmla="*/ 694224 w 971398"/>
              <a:gd name="connsiteY43" fmla="*/ 368180 h 850510"/>
              <a:gd name="connsiteX44" fmla="*/ 707657 w 971398"/>
              <a:gd name="connsiteY44" fmla="*/ 381917 h 850510"/>
              <a:gd name="connsiteX45" fmla="*/ 694224 w 971398"/>
              <a:gd name="connsiteY45" fmla="*/ 394405 h 850510"/>
              <a:gd name="connsiteX46" fmla="*/ 612407 w 971398"/>
              <a:gd name="connsiteY46" fmla="*/ 394405 h 850510"/>
              <a:gd name="connsiteX47" fmla="*/ 598974 w 971398"/>
              <a:gd name="connsiteY47" fmla="*/ 381917 h 850510"/>
              <a:gd name="connsiteX48" fmla="*/ 612407 w 971398"/>
              <a:gd name="connsiteY48" fmla="*/ 368180 h 850510"/>
              <a:gd name="connsiteX49" fmla="*/ 612517 w 971398"/>
              <a:gd name="connsiteY49" fmla="*/ 307731 h 850510"/>
              <a:gd name="connsiteX50" fmla="*/ 809505 w 971398"/>
              <a:gd name="connsiteY50" fmla="*/ 307731 h 850510"/>
              <a:gd name="connsiteX51" fmla="*/ 823048 w 971398"/>
              <a:gd name="connsiteY51" fmla="*/ 321470 h 850510"/>
              <a:gd name="connsiteX52" fmla="*/ 809505 w 971398"/>
              <a:gd name="connsiteY52" fmla="*/ 333960 h 850510"/>
              <a:gd name="connsiteX53" fmla="*/ 612517 w 971398"/>
              <a:gd name="connsiteY53" fmla="*/ 333960 h 850510"/>
              <a:gd name="connsiteX54" fmla="*/ 598974 w 971398"/>
              <a:gd name="connsiteY54" fmla="*/ 321470 h 850510"/>
              <a:gd name="connsiteX55" fmla="*/ 612517 w 971398"/>
              <a:gd name="connsiteY55" fmla="*/ 307731 h 850510"/>
              <a:gd name="connsiteX56" fmla="*/ 520250 w 971398"/>
              <a:gd name="connsiteY56" fmla="*/ 269266 h 850510"/>
              <a:gd name="connsiteX57" fmla="*/ 556626 w 971398"/>
              <a:gd name="connsiteY57" fmla="*/ 269266 h 850510"/>
              <a:gd name="connsiteX58" fmla="*/ 565406 w 971398"/>
              <a:gd name="connsiteY58" fmla="*/ 278120 h 850510"/>
              <a:gd name="connsiteX59" fmla="*/ 565406 w 971398"/>
              <a:gd name="connsiteY59" fmla="*/ 400801 h 850510"/>
              <a:gd name="connsiteX60" fmla="*/ 572932 w 971398"/>
              <a:gd name="connsiteY60" fmla="*/ 400801 h 850510"/>
              <a:gd name="connsiteX61" fmla="*/ 586730 w 971398"/>
              <a:gd name="connsiteY61" fmla="*/ 414713 h 850510"/>
              <a:gd name="connsiteX62" fmla="*/ 572932 w 971398"/>
              <a:gd name="connsiteY62" fmla="*/ 427360 h 850510"/>
              <a:gd name="connsiteX63" fmla="*/ 372238 w 971398"/>
              <a:gd name="connsiteY63" fmla="*/ 427360 h 850510"/>
              <a:gd name="connsiteX64" fmla="*/ 357186 w 971398"/>
              <a:gd name="connsiteY64" fmla="*/ 414713 h 850510"/>
              <a:gd name="connsiteX65" fmla="*/ 372238 w 971398"/>
              <a:gd name="connsiteY65" fmla="*/ 400801 h 850510"/>
              <a:gd name="connsiteX66" fmla="*/ 378510 w 971398"/>
              <a:gd name="connsiteY66" fmla="*/ 400801 h 850510"/>
              <a:gd name="connsiteX67" fmla="*/ 378510 w 971398"/>
              <a:gd name="connsiteY67" fmla="*/ 365388 h 850510"/>
              <a:gd name="connsiteX68" fmla="*/ 387290 w 971398"/>
              <a:gd name="connsiteY68" fmla="*/ 356534 h 850510"/>
              <a:gd name="connsiteX69" fmla="*/ 423666 w 971398"/>
              <a:gd name="connsiteY69" fmla="*/ 356534 h 850510"/>
              <a:gd name="connsiteX70" fmla="*/ 432446 w 971398"/>
              <a:gd name="connsiteY70" fmla="*/ 365388 h 850510"/>
              <a:gd name="connsiteX71" fmla="*/ 432446 w 971398"/>
              <a:gd name="connsiteY71" fmla="*/ 400801 h 850510"/>
              <a:gd name="connsiteX72" fmla="*/ 444990 w 971398"/>
              <a:gd name="connsiteY72" fmla="*/ 400801 h 850510"/>
              <a:gd name="connsiteX73" fmla="*/ 444990 w 971398"/>
              <a:gd name="connsiteY73" fmla="*/ 336298 h 850510"/>
              <a:gd name="connsiteX74" fmla="*/ 453770 w 971398"/>
              <a:gd name="connsiteY74" fmla="*/ 327445 h 850510"/>
              <a:gd name="connsiteX75" fmla="*/ 490146 w 971398"/>
              <a:gd name="connsiteY75" fmla="*/ 327445 h 850510"/>
              <a:gd name="connsiteX76" fmla="*/ 498926 w 971398"/>
              <a:gd name="connsiteY76" fmla="*/ 336298 h 850510"/>
              <a:gd name="connsiteX77" fmla="*/ 498926 w 971398"/>
              <a:gd name="connsiteY77" fmla="*/ 400801 h 850510"/>
              <a:gd name="connsiteX78" fmla="*/ 511469 w 971398"/>
              <a:gd name="connsiteY78" fmla="*/ 400801 h 850510"/>
              <a:gd name="connsiteX79" fmla="*/ 511469 w 971398"/>
              <a:gd name="connsiteY79" fmla="*/ 278120 h 850510"/>
              <a:gd name="connsiteX80" fmla="*/ 520250 w 971398"/>
              <a:gd name="connsiteY80" fmla="*/ 269266 h 850510"/>
              <a:gd name="connsiteX81" fmla="*/ 611409 w 971398"/>
              <a:gd name="connsiteY81" fmla="*/ 252779 h 850510"/>
              <a:gd name="connsiteX82" fmla="*/ 754406 w 971398"/>
              <a:gd name="connsiteY82" fmla="*/ 252779 h 850510"/>
              <a:gd name="connsiteX83" fmla="*/ 768084 w 971398"/>
              <a:gd name="connsiteY83" fmla="*/ 265921 h 850510"/>
              <a:gd name="connsiteX84" fmla="*/ 754406 w 971398"/>
              <a:gd name="connsiteY84" fmla="*/ 279063 h 850510"/>
              <a:gd name="connsiteX85" fmla="*/ 611409 w 971398"/>
              <a:gd name="connsiteY85" fmla="*/ 279063 h 850510"/>
              <a:gd name="connsiteX86" fmla="*/ 598974 w 971398"/>
              <a:gd name="connsiteY86" fmla="*/ 265921 h 850510"/>
              <a:gd name="connsiteX87" fmla="*/ 611409 w 971398"/>
              <a:gd name="connsiteY87" fmla="*/ 252779 h 850510"/>
              <a:gd name="connsiteX88" fmla="*/ 612517 w 971398"/>
              <a:gd name="connsiteY88" fmla="*/ 197827 h 850510"/>
              <a:gd name="connsiteX89" fmla="*/ 809505 w 971398"/>
              <a:gd name="connsiteY89" fmla="*/ 197827 h 850510"/>
              <a:gd name="connsiteX90" fmla="*/ 823048 w 971398"/>
              <a:gd name="connsiteY90" fmla="*/ 210969 h 850510"/>
              <a:gd name="connsiteX91" fmla="*/ 809505 w 971398"/>
              <a:gd name="connsiteY91" fmla="*/ 224111 h 850510"/>
              <a:gd name="connsiteX92" fmla="*/ 612517 w 971398"/>
              <a:gd name="connsiteY92" fmla="*/ 224111 h 850510"/>
              <a:gd name="connsiteX93" fmla="*/ 598974 w 971398"/>
              <a:gd name="connsiteY93" fmla="*/ 210969 h 850510"/>
              <a:gd name="connsiteX94" fmla="*/ 612517 w 971398"/>
              <a:gd name="connsiteY94" fmla="*/ 197827 h 850510"/>
              <a:gd name="connsiteX95" fmla="*/ 525056 w 971398"/>
              <a:gd name="connsiteY95" fmla="*/ 182604 h 850510"/>
              <a:gd name="connsiteX96" fmla="*/ 536436 w 971398"/>
              <a:gd name="connsiteY96" fmla="*/ 190166 h 850510"/>
              <a:gd name="connsiteX97" fmla="*/ 541493 w 971398"/>
              <a:gd name="connsiteY97" fmla="*/ 217893 h 850510"/>
              <a:gd name="connsiteX98" fmla="*/ 535171 w 971398"/>
              <a:gd name="connsiteY98" fmla="*/ 227976 h 850510"/>
              <a:gd name="connsiteX99" fmla="*/ 533907 w 971398"/>
              <a:gd name="connsiteY99" fmla="*/ 227976 h 850510"/>
              <a:gd name="connsiteX100" fmla="*/ 523792 w 971398"/>
              <a:gd name="connsiteY100" fmla="*/ 221674 h 850510"/>
              <a:gd name="connsiteX101" fmla="*/ 522528 w 971398"/>
              <a:gd name="connsiteY101" fmla="*/ 214112 h 850510"/>
              <a:gd name="connsiteX102" fmla="*/ 415055 w 971398"/>
              <a:gd name="connsiteY102" fmla="*/ 316201 h 850510"/>
              <a:gd name="connsiteX103" fmla="*/ 411262 w 971398"/>
              <a:gd name="connsiteY103" fmla="*/ 317461 h 850510"/>
              <a:gd name="connsiteX104" fmla="*/ 403676 w 971398"/>
              <a:gd name="connsiteY104" fmla="*/ 311159 h 850510"/>
              <a:gd name="connsiteX105" fmla="*/ 407469 w 971398"/>
              <a:gd name="connsiteY105" fmla="*/ 299816 h 850510"/>
              <a:gd name="connsiteX106" fmla="*/ 507355 w 971398"/>
              <a:gd name="connsiteY106" fmla="*/ 204030 h 850510"/>
              <a:gd name="connsiteX107" fmla="*/ 501033 w 971398"/>
              <a:gd name="connsiteY107" fmla="*/ 206550 h 850510"/>
              <a:gd name="connsiteX108" fmla="*/ 489654 w 971398"/>
              <a:gd name="connsiteY108" fmla="*/ 198988 h 850510"/>
              <a:gd name="connsiteX109" fmla="*/ 497240 w 971398"/>
              <a:gd name="connsiteY109" fmla="*/ 187645 h 850510"/>
              <a:gd name="connsiteX110" fmla="*/ 255989 w 971398"/>
              <a:gd name="connsiteY110" fmla="*/ 112102 h 850510"/>
              <a:gd name="connsiteX111" fmla="*/ 255989 w 971398"/>
              <a:gd name="connsiteY111" fmla="*/ 368692 h 850510"/>
              <a:gd name="connsiteX112" fmla="*/ 347132 w 971398"/>
              <a:gd name="connsiteY112" fmla="*/ 472075 h 850510"/>
              <a:gd name="connsiteX113" fmla="*/ 339640 w 971398"/>
              <a:gd name="connsiteY113" fmla="*/ 513180 h 850510"/>
              <a:gd name="connsiteX114" fmla="*/ 854036 w 971398"/>
              <a:gd name="connsiteY114" fmla="*/ 513180 h 850510"/>
              <a:gd name="connsiteX115" fmla="*/ 887747 w 971398"/>
              <a:gd name="connsiteY115" fmla="*/ 478303 h 850510"/>
              <a:gd name="connsiteX116" fmla="*/ 887747 w 971398"/>
              <a:gd name="connsiteY116" fmla="*/ 112102 h 850510"/>
              <a:gd name="connsiteX117" fmla="*/ 229769 w 971398"/>
              <a:gd name="connsiteY117" fmla="*/ 26157 h 850510"/>
              <a:gd name="connsiteX118" fmla="*/ 199805 w 971398"/>
              <a:gd name="connsiteY118" fmla="*/ 56051 h 850510"/>
              <a:gd name="connsiteX119" fmla="*/ 229769 w 971398"/>
              <a:gd name="connsiteY119" fmla="*/ 85945 h 850510"/>
              <a:gd name="connsiteX120" fmla="*/ 915214 w 971398"/>
              <a:gd name="connsiteY120" fmla="*/ 85945 h 850510"/>
              <a:gd name="connsiteX121" fmla="*/ 945179 w 971398"/>
              <a:gd name="connsiteY121" fmla="*/ 56051 h 850510"/>
              <a:gd name="connsiteX122" fmla="*/ 915214 w 971398"/>
              <a:gd name="connsiteY122" fmla="*/ 26157 h 850510"/>
              <a:gd name="connsiteX123" fmla="*/ 229769 w 971398"/>
              <a:gd name="connsiteY123" fmla="*/ 0 h 850510"/>
              <a:gd name="connsiteX124" fmla="*/ 915214 w 971398"/>
              <a:gd name="connsiteY124" fmla="*/ 0 h 850510"/>
              <a:gd name="connsiteX125" fmla="*/ 971398 w 971398"/>
              <a:gd name="connsiteY125" fmla="*/ 56051 h 850510"/>
              <a:gd name="connsiteX126" fmla="*/ 915214 w 971398"/>
              <a:gd name="connsiteY126" fmla="*/ 112102 h 850510"/>
              <a:gd name="connsiteX127" fmla="*/ 915214 w 971398"/>
              <a:gd name="connsiteY127" fmla="*/ 478303 h 850510"/>
              <a:gd name="connsiteX128" fmla="*/ 854036 w 971398"/>
              <a:gd name="connsiteY128" fmla="*/ 539337 h 850510"/>
              <a:gd name="connsiteX129" fmla="*/ 585602 w 971398"/>
              <a:gd name="connsiteY129" fmla="*/ 539337 h 850510"/>
              <a:gd name="connsiteX130" fmla="*/ 585602 w 971398"/>
              <a:gd name="connsiteY130" fmla="*/ 602861 h 850510"/>
              <a:gd name="connsiteX131" fmla="*/ 599335 w 971398"/>
              <a:gd name="connsiteY131" fmla="*/ 626527 h 850510"/>
              <a:gd name="connsiteX132" fmla="*/ 573116 w 971398"/>
              <a:gd name="connsiteY132" fmla="*/ 652685 h 850510"/>
              <a:gd name="connsiteX133" fmla="*/ 545648 w 971398"/>
              <a:gd name="connsiteY133" fmla="*/ 626527 h 850510"/>
              <a:gd name="connsiteX134" fmla="*/ 559382 w 971398"/>
              <a:gd name="connsiteY134" fmla="*/ 602861 h 850510"/>
              <a:gd name="connsiteX135" fmla="*/ 559382 w 971398"/>
              <a:gd name="connsiteY135" fmla="*/ 539337 h 850510"/>
              <a:gd name="connsiteX136" fmla="*/ 324658 w 971398"/>
              <a:gd name="connsiteY136" fmla="*/ 539337 h 850510"/>
              <a:gd name="connsiteX137" fmla="*/ 242255 w 971398"/>
              <a:gd name="connsiteY137" fmla="*/ 577950 h 850510"/>
              <a:gd name="connsiteX138" fmla="*/ 137378 w 971398"/>
              <a:gd name="connsiteY138" fmla="*/ 472075 h 850510"/>
              <a:gd name="connsiteX139" fmla="*/ 229769 w 971398"/>
              <a:gd name="connsiteY139" fmla="*/ 368692 h 850510"/>
              <a:gd name="connsiteX140" fmla="*/ 229769 w 971398"/>
              <a:gd name="connsiteY140" fmla="*/ 112102 h 850510"/>
              <a:gd name="connsiteX141" fmla="*/ 173585 w 971398"/>
              <a:gd name="connsiteY141" fmla="*/ 56051 h 850510"/>
              <a:gd name="connsiteX142" fmla="*/ 229769 w 971398"/>
              <a:gd name="connsiteY142" fmla="*/ 0 h 850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971398" h="850510">
                <a:moveTo>
                  <a:pt x="199919" y="769327"/>
                </a:moveTo>
                <a:cubicBezTo>
                  <a:pt x="206460" y="769327"/>
                  <a:pt x="213002" y="774561"/>
                  <a:pt x="213002" y="782412"/>
                </a:cubicBezTo>
                <a:cubicBezTo>
                  <a:pt x="213002" y="788954"/>
                  <a:pt x="206460" y="795497"/>
                  <a:pt x="199919" y="795497"/>
                </a:cubicBezTo>
                <a:cubicBezTo>
                  <a:pt x="192069" y="795497"/>
                  <a:pt x="186836" y="788954"/>
                  <a:pt x="186836" y="782412"/>
                </a:cubicBezTo>
                <a:cubicBezTo>
                  <a:pt x="186836" y="774561"/>
                  <a:pt x="192069" y="769327"/>
                  <a:pt x="199919" y="769327"/>
                </a:cubicBezTo>
                <a:close/>
                <a:moveTo>
                  <a:pt x="199919" y="730862"/>
                </a:moveTo>
                <a:cubicBezTo>
                  <a:pt x="206460" y="730862"/>
                  <a:pt x="213002" y="736357"/>
                  <a:pt x="213002" y="744599"/>
                </a:cubicBezTo>
                <a:cubicBezTo>
                  <a:pt x="213002" y="751468"/>
                  <a:pt x="206460" y="756963"/>
                  <a:pt x="199919" y="756963"/>
                </a:cubicBezTo>
                <a:cubicBezTo>
                  <a:pt x="192069" y="756963"/>
                  <a:pt x="186836" y="751468"/>
                  <a:pt x="186836" y="744599"/>
                </a:cubicBezTo>
                <a:cubicBezTo>
                  <a:pt x="186836" y="736357"/>
                  <a:pt x="192069" y="730862"/>
                  <a:pt x="199919" y="730862"/>
                </a:cubicBezTo>
                <a:close/>
                <a:moveTo>
                  <a:pt x="295193" y="636141"/>
                </a:moveTo>
                <a:lnTo>
                  <a:pt x="268926" y="662314"/>
                </a:lnTo>
                <a:cubicBezTo>
                  <a:pt x="263923" y="666053"/>
                  <a:pt x="261421" y="667299"/>
                  <a:pt x="256418" y="668546"/>
                </a:cubicBezTo>
                <a:lnTo>
                  <a:pt x="256418" y="824337"/>
                </a:lnTo>
                <a:lnTo>
                  <a:pt x="451545" y="824337"/>
                </a:lnTo>
                <a:cubicBezTo>
                  <a:pt x="456549" y="824337"/>
                  <a:pt x="461552" y="819352"/>
                  <a:pt x="461552" y="814366"/>
                </a:cubicBezTo>
                <a:lnTo>
                  <a:pt x="461552" y="747065"/>
                </a:lnTo>
                <a:cubicBezTo>
                  <a:pt x="461552" y="685994"/>
                  <a:pt x="411519" y="636141"/>
                  <a:pt x="350229" y="636141"/>
                </a:cubicBezTo>
                <a:close/>
                <a:moveTo>
                  <a:pt x="137590" y="636141"/>
                </a:moveTo>
                <a:cubicBezTo>
                  <a:pt x="76300" y="636141"/>
                  <a:pt x="26267" y="685994"/>
                  <a:pt x="26267" y="747065"/>
                </a:cubicBezTo>
                <a:lnTo>
                  <a:pt x="26267" y="814366"/>
                </a:lnTo>
                <a:cubicBezTo>
                  <a:pt x="26267" y="819352"/>
                  <a:pt x="31270" y="824337"/>
                  <a:pt x="36274" y="824337"/>
                </a:cubicBezTo>
                <a:lnTo>
                  <a:pt x="230151" y="824337"/>
                </a:lnTo>
                <a:lnTo>
                  <a:pt x="230151" y="668546"/>
                </a:lnTo>
                <a:cubicBezTo>
                  <a:pt x="226398" y="667299"/>
                  <a:pt x="223896" y="664807"/>
                  <a:pt x="220144" y="662314"/>
                </a:cubicBezTo>
                <a:lnTo>
                  <a:pt x="192626" y="636141"/>
                </a:lnTo>
                <a:close/>
                <a:moveTo>
                  <a:pt x="137590" y="609968"/>
                </a:moveTo>
                <a:lnTo>
                  <a:pt x="163857" y="609968"/>
                </a:lnTo>
                <a:lnTo>
                  <a:pt x="323962" y="609968"/>
                </a:lnTo>
                <a:lnTo>
                  <a:pt x="350229" y="609968"/>
                </a:lnTo>
                <a:cubicBezTo>
                  <a:pt x="426529" y="609968"/>
                  <a:pt x="487819" y="671038"/>
                  <a:pt x="487819" y="747065"/>
                </a:cubicBezTo>
                <a:lnTo>
                  <a:pt x="487819" y="814366"/>
                </a:lnTo>
                <a:cubicBezTo>
                  <a:pt x="487819" y="834308"/>
                  <a:pt x="471559" y="850510"/>
                  <a:pt x="451545" y="850510"/>
                </a:cubicBezTo>
                <a:lnTo>
                  <a:pt x="36274" y="850510"/>
                </a:lnTo>
                <a:cubicBezTo>
                  <a:pt x="17511" y="850510"/>
                  <a:pt x="0" y="834308"/>
                  <a:pt x="0" y="814366"/>
                </a:cubicBezTo>
                <a:lnTo>
                  <a:pt x="0" y="747065"/>
                </a:lnTo>
                <a:cubicBezTo>
                  <a:pt x="0" y="671038"/>
                  <a:pt x="61290" y="609968"/>
                  <a:pt x="137590" y="609968"/>
                </a:cubicBezTo>
                <a:close/>
                <a:moveTo>
                  <a:pt x="242255" y="393604"/>
                </a:moveTo>
                <a:cubicBezTo>
                  <a:pt x="198556" y="393604"/>
                  <a:pt x="163597" y="428480"/>
                  <a:pt x="163597" y="472075"/>
                </a:cubicBezTo>
                <a:cubicBezTo>
                  <a:pt x="163597" y="515671"/>
                  <a:pt x="198556" y="550547"/>
                  <a:pt x="242255" y="550547"/>
                </a:cubicBezTo>
                <a:cubicBezTo>
                  <a:pt x="285954" y="550547"/>
                  <a:pt x="320912" y="515671"/>
                  <a:pt x="320912" y="472075"/>
                </a:cubicBezTo>
                <a:cubicBezTo>
                  <a:pt x="320912" y="428480"/>
                  <a:pt x="285954" y="393604"/>
                  <a:pt x="242255" y="393604"/>
                </a:cubicBezTo>
                <a:close/>
                <a:moveTo>
                  <a:pt x="612407" y="368180"/>
                </a:moveTo>
                <a:lnTo>
                  <a:pt x="694224" y="368180"/>
                </a:lnTo>
                <a:cubicBezTo>
                  <a:pt x="701551" y="368180"/>
                  <a:pt x="707657" y="374424"/>
                  <a:pt x="707657" y="381917"/>
                </a:cubicBezTo>
                <a:cubicBezTo>
                  <a:pt x="707657" y="388161"/>
                  <a:pt x="701551" y="394405"/>
                  <a:pt x="694224" y="394405"/>
                </a:cubicBezTo>
                <a:lnTo>
                  <a:pt x="612407" y="394405"/>
                </a:lnTo>
                <a:cubicBezTo>
                  <a:pt x="605080" y="394405"/>
                  <a:pt x="598974" y="388161"/>
                  <a:pt x="598974" y="381917"/>
                </a:cubicBezTo>
                <a:cubicBezTo>
                  <a:pt x="598974" y="374424"/>
                  <a:pt x="605080" y="368180"/>
                  <a:pt x="612407" y="368180"/>
                </a:cubicBezTo>
                <a:close/>
                <a:moveTo>
                  <a:pt x="612517" y="307731"/>
                </a:moveTo>
                <a:lnTo>
                  <a:pt x="809505" y="307731"/>
                </a:lnTo>
                <a:cubicBezTo>
                  <a:pt x="816892" y="307731"/>
                  <a:pt x="823048" y="313976"/>
                  <a:pt x="823048" y="321470"/>
                </a:cubicBezTo>
                <a:cubicBezTo>
                  <a:pt x="823048" y="328964"/>
                  <a:pt x="816892" y="333960"/>
                  <a:pt x="809505" y="333960"/>
                </a:cubicBezTo>
                <a:lnTo>
                  <a:pt x="612517" y="333960"/>
                </a:lnTo>
                <a:cubicBezTo>
                  <a:pt x="605130" y="333960"/>
                  <a:pt x="598974" y="328964"/>
                  <a:pt x="598974" y="321470"/>
                </a:cubicBezTo>
                <a:cubicBezTo>
                  <a:pt x="598974" y="313976"/>
                  <a:pt x="605130" y="307731"/>
                  <a:pt x="612517" y="307731"/>
                </a:cubicBezTo>
                <a:close/>
                <a:moveTo>
                  <a:pt x="520250" y="269266"/>
                </a:moveTo>
                <a:lnTo>
                  <a:pt x="556626" y="269266"/>
                </a:lnTo>
                <a:cubicBezTo>
                  <a:pt x="561643" y="269266"/>
                  <a:pt x="565406" y="273061"/>
                  <a:pt x="565406" y="278120"/>
                </a:cubicBezTo>
                <a:lnTo>
                  <a:pt x="565406" y="400801"/>
                </a:lnTo>
                <a:lnTo>
                  <a:pt x="572932" y="400801"/>
                </a:lnTo>
                <a:cubicBezTo>
                  <a:pt x="580458" y="400801"/>
                  <a:pt x="586730" y="407124"/>
                  <a:pt x="586730" y="414713"/>
                </a:cubicBezTo>
                <a:cubicBezTo>
                  <a:pt x="586730" y="421037"/>
                  <a:pt x="580458" y="427360"/>
                  <a:pt x="572932" y="427360"/>
                </a:cubicBezTo>
                <a:lnTo>
                  <a:pt x="372238" y="427360"/>
                </a:lnTo>
                <a:cubicBezTo>
                  <a:pt x="363458" y="427360"/>
                  <a:pt x="357186" y="421037"/>
                  <a:pt x="357186" y="414713"/>
                </a:cubicBezTo>
                <a:cubicBezTo>
                  <a:pt x="357186" y="407124"/>
                  <a:pt x="363458" y="400801"/>
                  <a:pt x="372238" y="400801"/>
                </a:cubicBezTo>
                <a:lnTo>
                  <a:pt x="378510" y="400801"/>
                </a:lnTo>
                <a:lnTo>
                  <a:pt x="378510" y="365388"/>
                </a:lnTo>
                <a:cubicBezTo>
                  <a:pt x="378510" y="360329"/>
                  <a:pt x="382273" y="356534"/>
                  <a:pt x="387290" y="356534"/>
                </a:cubicBezTo>
                <a:lnTo>
                  <a:pt x="423666" y="356534"/>
                </a:lnTo>
                <a:cubicBezTo>
                  <a:pt x="428683" y="356534"/>
                  <a:pt x="432446" y="360329"/>
                  <a:pt x="432446" y="365388"/>
                </a:cubicBezTo>
                <a:lnTo>
                  <a:pt x="432446" y="400801"/>
                </a:lnTo>
                <a:lnTo>
                  <a:pt x="444990" y="400801"/>
                </a:lnTo>
                <a:lnTo>
                  <a:pt x="444990" y="336298"/>
                </a:lnTo>
                <a:cubicBezTo>
                  <a:pt x="444990" y="331239"/>
                  <a:pt x="448753" y="327445"/>
                  <a:pt x="453770" y="327445"/>
                </a:cubicBezTo>
                <a:lnTo>
                  <a:pt x="490146" y="327445"/>
                </a:lnTo>
                <a:cubicBezTo>
                  <a:pt x="495163" y="327445"/>
                  <a:pt x="498926" y="331239"/>
                  <a:pt x="498926" y="336298"/>
                </a:cubicBezTo>
                <a:lnTo>
                  <a:pt x="498926" y="400801"/>
                </a:lnTo>
                <a:lnTo>
                  <a:pt x="511469" y="400801"/>
                </a:lnTo>
                <a:lnTo>
                  <a:pt x="511469" y="278120"/>
                </a:lnTo>
                <a:cubicBezTo>
                  <a:pt x="511469" y="273061"/>
                  <a:pt x="515232" y="269266"/>
                  <a:pt x="520250" y="269266"/>
                </a:cubicBezTo>
                <a:close/>
                <a:moveTo>
                  <a:pt x="611409" y="252779"/>
                </a:moveTo>
                <a:lnTo>
                  <a:pt x="754406" y="252779"/>
                </a:lnTo>
                <a:cubicBezTo>
                  <a:pt x="761866" y="252779"/>
                  <a:pt x="768084" y="258753"/>
                  <a:pt x="768084" y="265921"/>
                </a:cubicBezTo>
                <a:cubicBezTo>
                  <a:pt x="768084" y="273089"/>
                  <a:pt x="761866" y="279063"/>
                  <a:pt x="754406" y="279063"/>
                </a:cubicBezTo>
                <a:lnTo>
                  <a:pt x="611409" y="279063"/>
                </a:lnTo>
                <a:cubicBezTo>
                  <a:pt x="605191" y="279063"/>
                  <a:pt x="598974" y="273089"/>
                  <a:pt x="598974" y="265921"/>
                </a:cubicBezTo>
                <a:cubicBezTo>
                  <a:pt x="598974" y="258753"/>
                  <a:pt x="605191" y="252779"/>
                  <a:pt x="611409" y="252779"/>
                </a:cubicBezTo>
                <a:close/>
                <a:moveTo>
                  <a:pt x="612517" y="197827"/>
                </a:moveTo>
                <a:lnTo>
                  <a:pt x="809505" y="197827"/>
                </a:lnTo>
                <a:cubicBezTo>
                  <a:pt x="816892" y="197827"/>
                  <a:pt x="823048" y="203801"/>
                  <a:pt x="823048" y="210969"/>
                </a:cubicBezTo>
                <a:cubicBezTo>
                  <a:pt x="823048" y="218137"/>
                  <a:pt x="816892" y="224111"/>
                  <a:pt x="809505" y="224111"/>
                </a:cubicBezTo>
                <a:lnTo>
                  <a:pt x="612517" y="224111"/>
                </a:lnTo>
                <a:cubicBezTo>
                  <a:pt x="605130" y="224111"/>
                  <a:pt x="598974" y="218137"/>
                  <a:pt x="598974" y="210969"/>
                </a:cubicBezTo>
                <a:cubicBezTo>
                  <a:pt x="598974" y="203801"/>
                  <a:pt x="605130" y="197827"/>
                  <a:pt x="612517" y="197827"/>
                </a:cubicBezTo>
                <a:close/>
                <a:moveTo>
                  <a:pt x="525056" y="182604"/>
                </a:moveTo>
                <a:cubicBezTo>
                  <a:pt x="530114" y="181343"/>
                  <a:pt x="535171" y="185124"/>
                  <a:pt x="536436" y="190166"/>
                </a:cubicBezTo>
                <a:lnTo>
                  <a:pt x="541493" y="217893"/>
                </a:lnTo>
                <a:cubicBezTo>
                  <a:pt x="542758" y="222935"/>
                  <a:pt x="538964" y="227976"/>
                  <a:pt x="535171" y="227976"/>
                </a:cubicBezTo>
                <a:cubicBezTo>
                  <a:pt x="533907" y="227976"/>
                  <a:pt x="533907" y="227976"/>
                  <a:pt x="533907" y="227976"/>
                </a:cubicBezTo>
                <a:cubicBezTo>
                  <a:pt x="528849" y="227976"/>
                  <a:pt x="525056" y="225455"/>
                  <a:pt x="523792" y="221674"/>
                </a:cubicBezTo>
                <a:lnTo>
                  <a:pt x="522528" y="214112"/>
                </a:lnTo>
                <a:cubicBezTo>
                  <a:pt x="493447" y="260745"/>
                  <a:pt x="454251" y="297295"/>
                  <a:pt x="415055" y="316201"/>
                </a:cubicBezTo>
                <a:cubicBezTo>
                  <a:pt x="413791" y="316201"/>
                  <a:pt x="412526" y="317461"/>
                  <a:pt x="411262" y="317461"/>
                </a:cubicBezTo>
                <a:cubicBezTo>
                  <a:pt x="407469" y="317461"/>
                  <a:pt x="404940" y="314940"/>
                  <a:pt x="403676" y="311159"/>
                </a:cubicBezTo>
                <a:cubicBezTo>
                  <a:pt x="401147" y="307378"/>
                  <a:pt x="402411" y="302337"/>
                  <a:pt x="407469" y="299816"/>
                </a:cubicBezTo>
                <a:cubicBezTo>
                  <a:pt x="444136" y="282171"/>
                  <a:pt x="479539" y="248142"/>
                  <a:pt x="507355" y="204030"/>
                </a:cubicBezTo>
                <a:lnTo>
                  <a:pt x="501033" y="206550"/>
                </a:lnTo>
                <a:cubicBezTo>
                  <a:pt x="495976" y="206550"/>
                  <a:pt x="490918" y="204030"/>
                  <a:pt x="489654" y="198988"/>
                </a:cubicBezTo>
                <a:cubicBezTo>
                  <a:pt x="489654" y="193947"/>
                  <a:pt x="492182" y="188905"/>
                  <a:pt x="497240" y="187645"/>
                </a:cubicBezTo>
                <a:close/>
                <a:moveTo>
                  <a:pt x="255989" y="112102"/>
                </a:moveTo>
                <a:lnTo>
                  <a:pt x="255989" y="368692"/>
                </a:lnTo>
                <a:cubicBezTo>
                  <a:pt x="308427" y="374920"/>
                  <a:pt x="347132" y="418515"/>
                  <a:pt x="347132" y="472075"/>
                </a:cubicBezTo>
                <a:cubicBezTo>
                  <a:pt x="347132" y="487022"/>
                  <a:pt x="345883" y="500724"/>
                  <a:pt x="339640" y="513180"/>
                </a:cubicBezTo>
                <a:lnTo>
                  <a:pt x="854036" y="513180"/>
                </a:lnTo>
                <a:cubicBezTo>
                  <a:pt x="872764" y="513180"/>
                  <a:pt x="887747" y="496987"/>
                  <a:pt x="887747" y="478303"/>
                </a:cubicBezTo>
                <a:lnTo>
                  <a:pt x="887747" y="112102"/>
                </a:lnTo>
                <a:close/>
                <a:moveTo>
                  <a:pt x="229769" y="26157"/>
                </a:moveTo>
                <a:cubicBezTo>
                  <a:pt x="213539" y="26157"/>
                  <a:pt x="199805" y="39858"/>
                  <a:pt x="199805" y="56051"/>
                </a:cubicBezTo>
                <a:cubicBezTo>
                  <a:pt x="199805" y="72243"/>
                  <a:pt x="213539" y="85945"/>
                  <a:pt x="229769" y="85945"/>
                </a:cubicBezTo>
                <a:lnTo>
                  <a:pt x="915214" y="85945"/>
                </a:lnTo>
                <a:cubicBezTo>
                  <a:pt x="931445" y="85945"/>
                  <a:pt x="945179" y="72243"/>
                  <a:pt x="945179" y="56051"/>
                </a:cubicBezTo>
                <a:cubicBezTo>
                  <a:pt x="945179" y="39858"/>
                  <a:pt x="931445" y="26157"/>
                  <a:pt x="915214" y="26157"/>
                </a:cubicBezTo>
                <a:close/>
                <a:moveTo>
                  <a:pt x="229769" y="0"/>
                </a:moveTo>
                <a:lnTo>
                  <a:pt x="915214" y="0"/>
                </a:lnTo>
                <a:cubicBezTo>
                  <a:pt x="946428" y="0"/>
                  <a:pt x="971398" y="24911"/>
                  <a:pt x="971398" y="56051"/>
                </a:cubicBezTo>
                <a:cubicBezTo>
                  <a:pt x="971398" y="85945"/>
                  <a:pt x="946428" y="112102"/>
                  <a:pt x="915214" y="112102"/>
                </a:cubicBezTo>
                <a:lnTo>
                  <a:pt x="915214" y="478303"/>
                </a:lnTo>
                <a:cubicBezTo>
                  <a:pt x="915214" y="511934"/>
                  <a:pt x="887747" y="539337"/>
                  <a:pt x="854036" y="539337"/>
                </a:cubicBezTo>
                <a:lnTo>
                  <a:pt x="585602" y="539337"/>
                </a:lnTo>
                <a:lnTo>
                  <a:pt x="585602" y="602861"/>
                </a:lnTo>
                <a:cubicBezTo>
                  <a:pt x="594341" y="606598"/>
                  <a:pt x="599335" y="616563"/>
                  <a:pt x="599335" y="626527"/>
                </a:cubicBezTo>
                <a:cubicBezTo>
                  <a:pt x="599335" y="640229"/>
                  <a:pt x="588099" y="652685"/>
                  <a:pt x="573116" y="652685"/>
                </a:cubicBezTo>
                <a:cubicBezTo>
                  <a:pt x="558134" y="652685"/>
                  <a:pt x="545648" y="640229"/>
                  <a:pt x="545648" y="626527"/>
                </a:cubicBezTo>
                <a:cubicBezTo>
                  <a:pt x="545648" y="616563"/>
                  <a:pt x="551891" y="606598"/>
                  <a:pt x="559382" y="602861"/>
                </a:cubicBezTo>
                <a:lnTo>
                  <a:pt x="559382" y="539337"/>
                </a:lnTo>
                <a:lnTo>
                  <a:pt x="324658" y="539337"/>
                </a:lnTo>
                <a:cubicBezTo>
                  <a:pt x="304682" y="563003"/>
                  <a:pt x="274717" y="577950"/>
                  <a:pt x="242255" y="577950"/>
                </a:cubicBezTo>
                <a:cubicBezTo>
                  <a:pt x="183574" y="577950"/>
                  <a:pt x="137378" y="530618"/>
                  <a:pt x="137378" y="472075"/>
                </a:cubicBezTo>
                <a:cubicBezTo>
                  <a:pt x="137378" y="418515"/>
                  <a:pt x="177331" y="374920"/>
                  <a:pt x="229769" y="368692"/>
                </a:cubicBezTo>
                <a:lnTo>
                  <a:pt x="229769" y="112102"/>
                </a:lnTo>
                <a:cubicBezTo>
                  <a:pt x="197308" y="112102"/>
                  <a:pt x="173585" y="85945"/>
                  <a:pt x="173585" y="56051"/>
                </a:cubicBezTo>
                <a:cubicBezTo>
                  <a:pt x="173585" y="24911"/>
                  <a:pt x="197308" y="0"/>
                  <a:pt x="2297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03" name="Freeform 602">
            <a:extLst>
              <a:ext uri="{FF2B5EF4-FFF2-40B4-BE49-F238E27FC236}">
                <a16:creationId xmlns:a16="http://schemas.microsoft.com/office/drawing/2014/main" id="{A541F95B-7752-D84F-929F-99D9BBB6E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737" y="7885603"/>
            <a:ext cx="2126641" cy="2456349"/>
          </a:xfrm>
          <a:custGeom>
            <a:avLst/>
            <a:gdLst>
              <a:gd name="T0" fmla="*/ 0 w 1708"/>
              <a:gd name="T1" fmla="*/ 492 h 1972"/>
              <a:gd name="T2" fmla="*/ 0 w 1708"/>
              <a:gd name="T3" fmla="*/ 1478 h 1972"/>
              <a:gd name="T4" fmla="*/ 853 w 1708"/>
              <a:gd name="T5" fmla="*/ 1971 h 1972"/>
              <a:gd name="T6" fmla="*/ 1707 w 1708"/>
              <a:gd name="T7" fmla="*/ 1478 h 1972"/>
              <a:gd name="T8" fmla="*/ 1707 w 1708"/>
              <a:gd name="T9" fmla="*/ 492 h 1972"/>
              <a:gd name="T10" fmla="*/ 853 w 1708"/>
              <a:gd name="T11" fmla="*/ 0 h 1972"/>
              <a:gd name="T12" fmla="*/ 0 w 1708"/>
              <a:gd name="T13" fmla="*/ 492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8" h="1972">
                <a:moveTo>
                  <a:pt x="0" y="492"/>
                </a:moveTo>
                <a:lnTo>
                  <a:pt x="0" y="1478"/>
                </a:lnTo>
                <a:lnTo>
                  <a:pt x="853" y="1971"/>
                </a:lnTo>
                <a:lnTo>
                  <a:pt x="1707" y="1478"/>
                </a:lnTo>
                <a:lnTo>
                  <a:pt x="1707" y="492"/>
                </a:lnTo>
                <a:lnTo>
                  <a:pt x="853" y="0"/>
                </a:lnTo>
                <a:lnTo>
                  <a:pt x="0" y="49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04" name="Freeform 603">
            <a:extLst>
              <a:ext uri="{FF2B5EF4-FFF2-40B4-BE49-F238E27FC236}">
                <a16:creationId xmlns:a16="http://schemas.microsoft.com/office/drawing/2014/main" id="{004FF57F-A1E1-E145-928C-86B7E1A4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83" y="8088923"/>
            <a:ext cx="1774949" cy="2049708"/>
          </a:xfrm>
          <a:custGeom>
            <a:avLst/>
            <a:gdLst>
              <a:gd name="T0" fmla="*/ 0 w 1425"/>
              <a:gd name="T1" fmla="*/ 411 h 1645"/>
              <a:gd name="T2" fmla="*/ 0 w 1425"/>
              <a:gd name="T3" fmla="*/ 1234 h 1645"/>
              <a:gd name="T4" fmla="*/ 712 w 1425"/>
              <a:gd name="T5" fmla="*/ 1644 h 1645"/>
              <a:gd name="T6" fmla="*/ 1424 w 1425"/>
              <a:gd name="T7" fmla="*/ 1234 h 1645"/>
              <a:gd name="T8" fmla="*/ 1424 w 1425"/>
              <a:gd name="T9" fmla="*/ 411 h 1645"/>
              <a:gd name="T10" fmla="*/ 712 w 1425"/>
              <a:gd name="T11" fmla="*/ 0 h 1645"/>
              <a:gd name="T12" fmla="*/ 0 w 1425"/>
              <a:gd name="T13" fmla="*/ 411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5" h="1645">
                <a:moveTo>
                  <a:pt x="0" y="411"/>
                </a:moveTo>
                <a:lnTo>
                  <a:pt x="0" y="1234"/>
                </a:lnTo>
                <a:lnTo>
                  <a:pt x="712" y="1644"/>
                </a:lnTo>
                <a:lnTo>
                  <a:pt x="1424" y="1234"/>
                </a:lnTo>
                <a:lnTo>
                  <a:pt x="1424" y="411"/>
                </a:lnTo>
                <a:lnTo>
                  <a:pt x="712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6" name="Freeform 675">
            <a:extLst>
              <a:ext uri="{FF2B5EF4-FFF2-40B4-BE49-F238E27FC236}">
                <a16:creationId xmlns:a16="http://schemas.microsoft.com/office/drawing/2014/main" id="{EF0E53E6-5E63-C443-9859-640B08F9B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256" y="8720872"/>
            <a:ext cx="1026359" cy="784565"/>
          </a:xfrm>
          <a:custGeom>
            <a:avLst/>
            <a:gdLst>
              <a:gd name="connsiteX0" fmla="*/ 816111 w 1026359"/>
              <a:gd name="connsiteY0" fmla="*/ 455693 h 784565"/>
              <a:gd name="connsiteX1" fmla="*/ 797450 w 1026359"/>
              <a:gd name="connsiteY1" fmla="*/ 461922 h 784565"/>
              <a:gd name="connsiteX2" fmla="*/ 797450 w 1026359"/>
              <a:gd name="connsiteY2" fmla="*/ 727262 h 784565"/>
              <a:gd name="connsiteX3" fmla="*/ 970376 w 1026359"/>
              <a:gd name="connsiteY3" fmla="*/ 727262 h 784565"/>
              <a:gd name="connsiteX4" fmla="*/ 970376 w 1026359"/>
              <a:gd name="connsiteY4" fmla="*/ 461922 h 784565"/>
              <a:gd name="connsiteX5" fmla="*/ 950471 w 1026359"/>
              <a:gd name="connsiteY5" fmla="*/ 455693 h 784565"/>
              <a:gd name="connsiteX6" fmla="*/ 303554 w 1026359"/>
              <a:gd name="connsiteY6" fmla="*/ 425795 h 784565"/>
              <a:gd name="connsiteX7" fmla="*/ 283649 w 1026359"/>
              <a:gd name="connsiteY7" fmla="*/ 449464 h 784565"/>
              <a:gd name="connsiteX8" fmla="*/ 283649 w 1026359"/>
              <a:gd name="connsiteY8" fmla="*/ 727262 h 784565"/>
              <a:gd name="connsiteX9" fmla="*/ 456574 w 1026359"/>
              <a:gd name="connsiteY9" fmla="*/ 727262 h 784565"/>
              <a:gd name="connsiteX10" fmla="*/ 456574 w 1026359"/>
              <a:gd name="connsiteY10" fmla="*/ 449464 h 784565"/>
              <a:gd name="connsiteX11" fmla="*/ 436669 w 1026359"/>
              <a:gd name="connsiteY11" fmla="*/ 425795 h 784565"/>
              <a:gd name="connsiteX12" fmla="*/ 887741 w 1026359"/>
              <a:gd name="connsiteY12" fmla="*/ 305394 h 784565"/>
              <a:gd name="connsiteX13" fmla="*/ 859025 w 1026359"/>
              <a:gd name="connsiteY13" fmla="*/ 334064 h 784565"/>
              <a:gd name="connsiteX14" fmla="*/ 887741 w 1026359"/>
              <a:gd name="connsiteY14" fmla="*/ 362734 h 784565"/>
              <a:gd name="connsiteX15" fmla="*/ 916458 w 1026359"/>
              <a:gd name="connsiteY15" fmla="*/ 334064 h 784565"/>
              <a:gd name="connsiteX16" fmla="*/ 887741 w 1026359"/>
              <a:gd name="connsiteY16" fmla="*/ 305394 h 784565"/>
              <a:gd name="connsiteX17" fmla="*/ 559832 w 1026359"/>
              <a:gd name="connsiteY17" fmla="*/ 283782 h 784565"/>
              <a:gd name="connsiteX18" fmla="*/ 541171 w 1026359"/>
              <a:gd name="connsiteY18" fmla="*/ 299977 h 784565"/>
              <a:gd name="connsiteX19" fmla="*/ 541171 w 1026359"/>
              <a:gd name="connsiteY19" fmla="*/ 727262 h 784565"/>
              <a:gd name="connsiteX20" fmla="*/ 712853 w 1026359"/>
              <a:gd name="connsiteY20" fmla="*/ 727262 h 784565"/>
              <a:gd name="connsiteX21" fmla="*/ 712853 w 1026359"/>
              <a:gd name="connsiteY21" fmla="*/ 299977 h 784565"/>
              <a:gd name="connsiteX22" fmla="*/ 694192 w 1026359"/>
              <a:gd name="connsiteY22" fmla="*/ 283782 h 784565"/>
              <a:gd name="connsiteX23" fmla="*/ 372092 w 1026359"/>
              <a:gd name="connsiteY23" fmla="*/ 255534 h 784565"/>
              <a:gd name="connsiteX24" fmla="*/ 343376 w 1026359"/>
              <a:gd name="connsiteY24" fmla="*/ 284204 h 784565"/>
              <a:gd name="connsiteX25" fmla="*/ 372092 w 1026359"/>
              <a:gd name="connsiteY25" fmla="*/ 312874 h 784565"/>
              <a:gd name="connsiteX26" fmla="*/ 400809 w 1026359"/>
              <a:gd name="connsiteY26" fmla="*/ 284204 h 784565"/>
              <a:gd name="connsiteX27" fmla="*/ 372092 w 1026359"/>
              <a:gd name="connsiteY27" fmla="*/ 255534 h 784565"/>
              <a:gd name="connsiteX28" fmla="*/ 73400 w 1026359"/>
              <a:gd name="connsiteY28" fmla="*/ 223987 h 784565"/>
              <a:gd name="connsiteX29" fmla="*/ 54739 w 1026359"/>
              <a:gd name="connsiteY29" fmla="*/ 242673 h 784565"/>
              <a:gd name="connsiteX30" fmla="*/ 54739 w 1026359"/>
              <a:gd name="connsiteY30" fmla="*/ 727262 h 784565"/>
              <a:gd name="connsiteX31" fmla="*/ 216469 w 1026359"/>
              <a:gd name="connsiteY31" fmla="*/ 727262 h 784565"/>
              <a:gd name="connsiteX32" fmla="*/ 216469 w 1026359"/>
              <a:gd name="connsiteY32" fmla="*/ 242673 h 784565"/>
              <a:gd name="connsiteX33" fmla="*/ 199052 w 1026359"/>
              <a:gd name="connsiteY33" fmla="*/ 223987 h 784565"/>
              <a:gd name="connsiteX34" fmla="*/ 73400 w 1026359"/>
              <a:gd name="connsiteY34" fmla="*/ 197827 h 784565"/>
              <a:gd name="connsiteX35" fmla="*/ 199052 w 1026359"/>
              <a:gd name="connsiteY35" fmla="*/ 197827 h 784565"/>
              <a:gd name="connsiteX36" fmla="*/ 243838 w 1026359"/>
              <a:gd name="connsiteY36" fmla="*/ 242673 h 784565"/>
              <a:gd name="connsiteX37" fmla="*/ 243838 w 1026359"/>
              <a:gd name="connsiteY37" fmla="*/ 727262 h 784565"/>
              <a:gd name="connsiteX38" fmla="*/ 257523 w 1026359"/>
              <a:gd name="connsiteY38" fmla="*/ 727262 h 784565"/>
              <a:gd name="connsiteX39" fmla="*/ 257523 w 1026359"/>
              <a:gd name="connsiteY39" fmla="*/ 449464 h 784565"/>
              <a:gd name="connsiteX40" fmla="*/ 303554 w 1026359"/>
              <a:gd name="connsiteY40" fmla="*/ 399635 h 784565"/>
              <a:gd name="connsiteX41" fmla="*/ 436669 w 1026359"/>
              <a:gd name="connsiteY41" fmla="*/ 399635 h 784565"/>
              <a:gd name="connsiteX42" fmla="*/ 483944 w 1026359"/>
              <a:gd name="connsiteY42" fmla="*/ 449464 h 784565"/>
              <a:gd name="connsiteX43" fmla="*/ 483944 w 1026359"/>
              <a:gd name="connsiteY43" fmla="*/ 727262 h 784565"/>
              <a:gd name="connsiteX44" fmla="*/ 513802 w 1026359"/>
              <a:gd name="connsiteY44" fmla="*/ 727262 h 784565"/>
              <a:gd name="connsiteX45" fmla="*/ 513802 w 1026359"/>
              <a:gd name="connsiteY45" fmla="*/ 299977 h 784565"/>
              <a:gd name="connsiteX46" fmla="*/ 559832 w 1026359"/>
              <a:gd name="connsiteY46" fmla="*/ 256376 h 784565"/>
              <a:gd name="connsiteX47" fmla="*/ 694192 w 1026359"/>
              <a:gd name="connsiteY47" fmla="*/ 256376 h 784565"/>
              <a:gd name="connsiteX48" fmla="*/ 740223 w 1026359"/>
              <a:gd name="connsiteY48" fmla="*/ 299977 h 784565"/>
              <a:gd name="connsiteX49" fmla="*/ 740223 w 1026359"/>
              <a:gd name="connsiteY49" fmla="*/ 727262 h 784565"/>
              <a:gd name="connsiteX50" fmla="*/ 770080 w 1026359"/>
              <a:gd name="connsiteY50" fmla="*/ 727262 h 784565"/>
              <a:gd name="connsiteX51" fmla="*/ 770080 w 1026359"/>
              <a:gd name="connsiteY51" fmla="*/ 461922 h 784565"/>
              <a:gd name="connsiteX52" fmla="*/ 816111 w 1026359"/>
              <a:gd name="connsiteY52" fmla="*/ 428287 h 784565"/>
              <a:gd name="connsiteX53" fmla="*/ 950471 w 1026359"/>
              <a:gd name="connsiteY53" fmla="*/ 428287 h 784565"/>
              <a:gd name="connsiteX54" fmla="*/ 996501 w 1026359"/>
              <a:gd name="connsiteY54" fmla="*/ 461922 h 784565"/>
              <a:gd name="connsiteX55" fmla="*/ 996501 w 1026359"/>
              <a:gd name="connsiteY55" fmla="*/ 727262 h 784565"/>
              <a:gd name="connsiteX56" fmla="*/ 1000234 w 1026359"/>
              <a:gd name="connsiteY56" fmla="*/ 727262 h 784565"/>
              <a:gd name="connsiteX57" fmla="*/ 1026359 w 1026359"/>
              <a:gd name="connsiteY57" fmla="*/ 753422 h 784565"/>
              <a:gd name="connsiteX58" fmla="*/ 1026359 w 1026359"/>
              <a:gd name="connsiteY58" fmla="*/ 758405 h 784565"/>
              <a:gd name="connsiteX59" fmla="*/ 1000234 w 1026359"/>
              <a:gd name="connsiteY59" fmla="*/ 784565 h 784565"/>
              <a:gd name="connsiteX60" fmla="*/ 24881 w 1026359"/>
              <a:gd name="connsiteY60" fmla="*/ 784565 h 784565"/>
              <a:gd name="connsiteX61" fmla="*/ 0 w 1026359"/>
              <a:gd name="connsiteY61" fmla="*/ 758405 h 784565"/>
              <a:gd name="connsiteX62" fmla="*/ 0 w 1026359"/>
              <a:gd name="connsiteY62" fmla="*/ 753422 h 784565"/>
              <a:gd name="connsiteX63" fmla="*/ 24881 w 1026359"/>
              <a:gd name="connsiteY63" fmla="*/ 727262 h 784565"/>
              <a:gd name="connsiteX64" fmla="*/ 28613 w 1026359"/>
              <a:gd name="connsiteY64" fmla="*/ 727262 h 784565"/>
              <a:gd name="connsiteX65" fmla="*/ 28613 w 1026359"/>
              <a:gd name="connsiteY65" fmla="*/ 242673 h 784565"/>
              <a:gd name="connsiteX66" fmla="*/ 73400 w 1026359"/>
              <a:gd name="connsiteY66" fmla="*/ 197827 h 784565"/>
              <a:gd name="connsiteX67" fmla="*/ 630541 w 1026359"/>
              <a:gd name="connsiteY67" fmla="*/ 56093 h 784565"/>
              <a:gd name="connsiteX68" fmla="*/ 601825 w 1026359"/>
              <a:gd name="connsiteY68" fmla="*/ 84763 h 784565"/>
              <a:gd name="connsiteX69" fmla="*/ 630541 w 1026359"/>
              <a:gd name="connsiteY69" fmla="*/ 113432 h 784565"/>
              <a:gd name="connsiteX70" fmla="*/ 659258 w 1026359"/>
              <a:gd name="connsiteY70" fmla="*/ 84763 h 784565"/>
              <a:gd name="connsiteX71" fmla="*/ 630541 w 1026359"/>
              <a:gd name="connsiteY71" fmla="*/ 56093 h 784565"/>
              <a:gd name="connsiteX72" fmla="*/ 137366 w 1026359"/>
              <a:gd name="connsiteY72" fmla="*/ 27423 h 784565"/>
              <a:gd name="connsiteX73" fmla="*/ 108650 w 1026359"/>
              <a:gd name="connsiteY73" fmla="*/ 56093 h 784565"/>
              <a:gd name="connsiteX74" fmla="*/ 137366 w 1026359"/>
              <a:gd name="connsiteY74" fmla="*/ 84763 h 784565"/>
              <a:gd name="connsiteX75" fmla="*/ 167331 w 1026359"/>
              <a:gd name="connsiteY75" fmla="*/ 56093 h 784565"/>
              <a:gd name="connsiteX76" fmla="*/ 137366 w 1026359"/>
              <a:gd name="connsiteY76" fmla="*/ 27423 h 784565"/>
              <a:gd name="connsiteX77" fmla="*/ 137366 w 1026359"/>
              <a:gd name="connsiteY77" fmla="*/ 0 h 784565"/>
              <a:gd name="connsiteX78" fmla="*/ 193551 w 1026359"/>
              <a:gd name="connsiteY78" fmla="*/ 56093 h 784565"/>
              <a:gd name="connsiteX79" fmla="*/ 186059 w 1026359"/>
              <a:gd name="connsiteY79" fmla="*/ 84763 h 784565"/>
              <a:gd name="connsiteX80" fmla="*/ 343376 w 1026359"/>
              <a:gd name="connsiteY80" fmla="*/ 236837 h 784565"/>
              <a:gd name="connsiteX81" fmla="*/ 372092 w 1026359"/>
              <a:gd name="connsiteY81" fmla="*/ 228111 h 784565"/>
              <a:gd name="connsiteX82" fmla="*/ 407052 w 1026359"/>
              <a:gd name="connsiteY82" fmla="*/ 241823 h 784565"/>
              <a:gd name="connsiteX83" fmla="*/ 579351 w 1026359"/>
              <a:gd name="connsiteY83" fmla="*/ 107200 h 784565"/>
              <a:gd name="connsiteX84" fmla="*/ 574357 w 1026359"/>
              <a:gd name="connsiteY84" fmla="*/ 84763 h 784565"/>
              <a:gd name="connsiteX85" fmla="*/ 630541 w 1026359"/>
              <a:gd name="connsiteY85" fmla="*/ 29916 h 784565"/>
              <a:gd name="connsiteX86" fmla="*/ 685477 w 1026359"/>
              <a:gd name="connsiteY86" fmla="*/ 84763 h 784565"/>
              <a:gd name="connsiteX87" fmla="*/ 680483 w 1026359"/>
              <a:gd name="connsiteY87" fmla="*/ 108446 h 784565"/>
              <a:gd name="connsiteX88" fmla="*/ 855279 w 1026359"/>
              <a:gd name="connsiteY88" fmla="*/ 289190 h 784565"/>
              <a:gd name="connsiteX89" fmla="*/ 887741 w 1026359"/>
              <a:gd name="connsiteY89" fmla="*/ 277971 h 784565"/>
              <a:gd name="connsiteX90" fmla="*/ 943926 w 1026359"/>
              <a:gd name="connsiteY90" fmla="*/ 334064 h 784565"/>
              <a:gd name="connsiteX91" fmla="*/ 887741 w 1026359"/>
              <a:gd name="connsiteY91" fmla="*/ 388910 h 784565"/>
              <a:gd name="connsiteX92" fmla="*/ 832805 w 1026359"/>
              <a:gd name="connsiteY92" fmla="*/ 334064 h 784565"/>
              <a:gd name="connsiteX93" fmla="*/ 837799 w 1026359"/>
              <a:gd name="connsiteY93" fmla="*/ 310380 h 784565"/>
              <a:gd name="connsiteX94" fmla="*/ 664252 w 1026359"/>
              <a:gd name="connsiteY94" fmla="*/ 129637 h 784565"/>
              <a:gd name="connsiteX95" fmla="*/ 630541 w 1026359"/>
              <a:gd name="connsiteY95" fmla="*/ 139609 h 784565"/>
              <a:gd name="connsiteX96" fmla="*/ 595582 w 1026359"/>
              <a:gd name="connsiteY96" fmla="*/ 128390 h 784565"/>
              <a:gd name="connsiteX97" fmla="*/ 423283 w 1026359"/>
              <a:gd name="connsiteY97" fmla="*/ 263013 h 784565"/>
              <a:gd name="connsiteX98" fmla="*/ 428277 w 1026359"/>
              <a:gd name="connsiteY98" fmla="*/ 284204 h 784565"/>
              <a:gd name="connsiteX99" fmla="*/ 372092 w 1026359"/>
              <a:gd name="connsiteY99" fmla="*/ 340297 h 784565"/>
              <a:gd name="connsiteX100" fmla="*/ 315908 w 1026359"/>
              <a:gd name="connsiteY100" fmla="*/ 284204 h 784565"/>
              <a:gd name="connsiteX101" fmla="*/ 324648 w 1026359"/>
              <a:gd name="connsiteY101" fmla="*/ 255534 h 784565"/>
              <a:gd name="connsiteX102" fmla="*/ 167331 w 1026359"/>
              <a:gd name="connsiteY102" fmla="*/ 103460 h 784565"/>
              <a:gd name="connsiteX103" fmla="*/ 137366 w 1026359"/>
              <a:gd name="connsiteY103" fmla="*/ 112186 h 784565"/>
              <a:gd name="connsiteX104" fmla="*/ 82430 w 1026359"/>
              <a:gd name="connsiteY104" fmla="*/ 56093 h 784565"/>
              <a:gd name="connsiteX105" fmla="*/ 137366 w 1026359"/>
              <a:gd name="connsiteY105" fmla="*/ 0 h 78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26359" h="784565">
                <a:moveTo>
                  <a:pt x="816111" y="455693"/>
                </a:moveTo>
                <a:cubicBezTo>
                  <a:pt x="804914" y="455693"/>
                  <a:pt x="797450" y="459430"/>
                  <a:pt x="797450" y="461922"/>
                </a:cubicBezTo>
                <a:lnTo>
                  <a:pt x="797450" y="727262"/>
                </a:lnTo>
                <a:lnTo>
                  <a:pt x="970376" y="727262"/>
                </a:lnTo>
                <a:lnTo>
                  <a:pt x="970376" y="461922"/>
                </a:lnTo>
                <a:cubicBezTo>
                  <a:pt x="970376" y="459430"/>
                  <a:pt x="962912" y="455693"/>
                  <a:pt x="950471" y="455693"/>
                </a:cubicBezTo>
                <a:close/>
                <a:moveTo>
                  <a:pt x="303554" y="425795"/>
                </a:moveTo>
                <a:cubicBezTo>
                  <a:pt x="292357" y="425795"/>
                  <a:pt x="283649" y="437007"/>
                  <a:pt x="283649" y="449464"/>
                </a:cubicBezTo>
                <a:lnTo>
                  <a:pt x="283649" y="727262"/>
                </a:lnTo>
                <a:lnTo>
                  <a:pt x="456574" y="727262"/>
                </a:lnTo>
                <a:lnTo>
                  <a:pt x="456574" y="449464"/>
                </a:lnTo>
                <a:cubicBezTo>
                  <a:pt x="456574" y="437007"/>
                  <a:pt x="447866" y="425795"/>
                  <a:pt x="436669" y="425795"/>
                </a:cubicBezTo>
                <a:close/>
                <a:moveTo>
                  <a:pt x="887741" y="305394"/>
                </a:moveTo>
                <a:cubicBezTo>
                  <a:pt x="871510" y="305394"/>
                  <a:pt x="859025" y="317860"/>
                  <a:pt x="859025" y="334064"/>
                </a:cubicBezTo>
                <a:cubicBezTo>
                  <a:pt x="859025" y="350269"/>
                  <a:pt x="871510" y="362734"/>
                  <a:pt x="887741" y="362734"/>
                </a:cubicBezTo>
                <a:cubicBezTo>
                  <a:pt x="903972" y="362734"/>
                  <a:pt x="916458" y="350269"/>
                  <a:pt x="916458" y="334064"/>
                </a:cubicBezTo>
                <a:cubicBezTo>
                  <a:pt x="916458" y="317860"/>
                  <a:pt x="903972" y="305394"/>
                  <a:pt x="887741" y="305394"/>
                </a:cubicBezTo>
                <a:close/>
                <a:moveTo>
                  <a:pt x="559832" y="283782"/>
                </a:moveTo>
                <a:cubicBezTo>
                  <a:pt x="548636" y="283782"/>
                  <a:pt x="541171" y="291257"/>
                  <a:pt x="541171" y="299977"/>
                </a:cubicBezTo>
                <a:lnTo>
                  <a:pt x="541171" y="727262"/>
                </a:lnTo>
                <a:lnTo>
                  <a:pt x="712853" y="727262"/>
                </a:lnTo>
                <a:lnTo>
                  <a:pt x="712853" y="299977"/>
                </a:lnTo>
                <a:cubicBezTo>
                  <a:pt x="712853" y="291257"/>
                  <a:pt x="705389" y="283782"/>
                  <a:pt x="694192" y="283782"/>
                </a:cubicBezTo>
                <a:close/>
                <a:moveTo>
                  <a:pt x="372092" y="255534"/>
                </a:moveTo>
                <a:cubicBezTo>
                  <a:pt x="355861" y="255534"/>
                  <a:pt x="343376" y="267999"/>
                  <a:pt x="343376" y="284204"/>
                </a:cubicBezTo>
                <a:cubicBezTo>
                  <a:pt x="343376" y="300408"/>
                  <a:pt x="355861" y="312874"/>
                  <a:pt x="372092" y="312874"/>
                </a:cubicBezTo>
                <a:cubicBezTo>
                  <a:pt x="388324" y="312874"/>
                  <a:pt x="400809" y="300408"/>
                  <a:pt x="400809" y="284204"/>
                </a:cubicBezTo>
                <a:cubicBezTo>
                  <a:pt x="400809" y="267999"/>
                  <a:pt x="388324" y="255534"/>
                  <a:pt x="372092" y="255534"/>
                </a:cubicBezTo>
                <a:close/>
                <a:moveTo>
                  <a:pt x="73400" y="223987"/>
                </a:moveTo>
                <a:cubicBezTo>
                  <a:pt x="63447" y="223987"/>
                  <a:pt x="54739" y="232707"/>
                  <a:pt x="54739" y="242673"/>
                </a:cubicBezTo>
                <a:lnTo>
                  <a:pt x="54739" y="727262"/>
                </a:lnTo>
                <a:lnTo>
                  <a:pt x="216469" y="727262"/>
                </a:lnTo>
                <a:lnTo>
                  <a:pt x="216469" y="242673"/>
                </a:lnTo>
                <a:cubicBezTo>
                  <a:pt x="216469" y="232707"/>
                  <a:pt x="207760" y="223987"/>
                  <a:pt x="199052" y="223987"/>
                </a:cubicBezTo>
                <a:close/>
                <a:moveTo>
                  <a:pt x="73400" y="197827"/>
                </a:moveTo>
                <a:lnTo>
                  <a:pt x="199052" y="197827"/>
                </a:lnTo>
                <a:cubicBezTo>
                  <a:pt x="223933" y="197827"/>
                  <a:pt x="243838" y="217759"/>
                  <a:pt x="243838" y="242673"/>
                </a:cubicBezTo>
                <a:lnTo>
                  <a:pt x="243838" y="727262"/>
                </a:lnTo>
                <a:lnTo>
                  <a:pt x="257523" y="727262"/>
                </a:lnTo>
                <a:lnTo>
                  <a:pt x="257523" y="449464"/>
                </a:lnTo>
                <a:cubicBezTo>
                  <a:pt x="257523" y="422058"/>
                  <a:pt x="277428" y="399635"/>
                  <a:pt x="303554" y="399635"/>
                </a:cubicBezTo>
                <a:lnTo>
                  <a:pt x="436669" y="399635"/>
                </a:lnTo>
                <a:cubicBezTo>
                  <a:pt x="462795" y="399635"/>
                  <a:pt x="483944" y="422058"/>
                  <a:pt x="483944" y="449464"/>
                </a:cubicBezTo>
                <a:lnTo>
                  <a:pt x="483944" y="727262"/>
                </a:lnTo>
                <a:lnTo>
                  <a:pt x="513802" y="727262"/>
                </a:lnTo>
                <a:lnTo>
                  <a:pt x="513802" y="299977"/>
                </a:lnTo>
                <a:cubicBezTo>
                  <a:pt x="513802" y="276308"/>
                  <a:pt x="534951" y="256376"/>
                  <a:pt x="559832" y="256376"/>
                </a:cubicBezTo>
                <a:lnTo>
                  <a:pt x="694192" y="256376"/>
                </a:lnTo>
                <a:cubicBezTo>
                  <a:pt x="719074" y="256376"/>
                  <a:pt x="740223" y="276308"/>
                  <a:pt x="740223" y="299977"/>
                </a:cubicBezTo>
                <a:lnTo>
                  <a:pt x="740223" y="727262"/>
                </a:lnTo>
                <a:lnTo>
                  <a:pt x="770080" y="727262"/>
                </a:lnTo>
                <a:lnTo>
                  <a:pt x="770080" y="461922"/>
                </a:lnTo>
                <a:cubicBezTo>
                  <a:pt x="770080" y="443236"/>
                  <a:pt x="789986" y="428287"/>
                  <a:pt x="816111" y="428287"/>
                </a:cubicBezTo>
                <a:lnTo>
                  <a:pt x="950471" y="428287"/>
                </a:lnTo>
                <a:cubicBezTo>
                  <a:pt x="976596" y="428287"/>
                  <a:pt x="996501" y="443236"/>
                  <a:pt x="996501" y="461922"/>
                </a:cubicBezTo>
                <a:lnTo>
                  <a:pt x="996501" y="727262"/>
                </a:lnTo>
                <a:lnTo>
                  <a:pt x="1000234" y="727262"/>
                </a:lnTo>
                <a:cubicBezTo>
                  <a:pt x="1015163" y="727262"/>
                  <a:pt x="1026359" y="738473"/>
                  <a:pt x="1026359" y="753422"/>
                </a:cubicBezTo>
                <a:lnTo>
                  <a:pt x="1026359" y="758405"/>
                </a:lnTo>
                <a:cubicBezTo>
                  <a:pt x="1026359" y="772108"/>
                  <a:pt x="1015163" y="784565"/>
                  <a:pt x="1000234" y="784565"/>
                </a:cubicBezTo>
                <a:lnTo>
                  <a:pt x="24881" y="784565"/>
                </a:lnTo>
                <a:cubicBezTo>
                  <a:pt x="11196" y="784565"/>
                  <a:pt x="0" y="772108"/>
                  <a:pt x="0" y="758405"/>
                </a:cubicBezTo>
                <a:lnTo>
                  <a:pt x="0" y="753422"/>
                </a:lnTo>
                <a:cubicBezTo>
                  <a:pt x="0" y="738473"/>
                  <a:pt x="11196" y="727262"/>
                  <a:pt x="24881" y="727262"/>
                </a:cubicBezTo>
                <a:lnTo>
                  <a:pt x="28613" y="727262"/>
                </a:lnTo>
                <a:lnTo>
                  <a:pt x="28613" y="242673"/>
                </a:lnTo>
                <a:cubicBezTo>
                  <a:pt x="28613" y="217759"/>
                  <a:pt x="48519" y="197827"/>
                  <a:pt x="73400" y="197827"/>
                </a:cubicBezTo>
                <a:close/>
                <a:moveTo>
                  <a:pt x="630541" y="56093"/>
                </a:moveTo>
                <a:cubicBezTo>
                  <a:pt x="614310" y="56093"/>
                  <a:pt x="601825" y="69804"/>
                  <a:pt x="601825" y="84763"/>
                </a:cubicBezTo>
                <a:cubicBezTo>
                  <a:pt x="601825" y="99721"/>
                  <a:pt x="614310" y="113432"/>
                  <a:pt x="630541" y="113432"/>
                </a:cubicBezTo>
                <a:cubicBezTo>
                  <a:pt x="646772" y="113432"/>
                  <a:pt x="659258" y="99721"/>
                  <a:pt x="659258" y="84763"/>
                </a:cubicBezTo>
                <a:cubicBezTo>
                  <a:pt x="659258" y="69804"/>
                  <a:pt x="646772" y="56093"/>
                  <a:pt x="630541" y="56093"/>
                </a:cubicBezTo>
                <a:close/>
                <a:moveTo>
                  <a:pt x="137366" y="27423"/>
                </a:moveTo>
                <a:cubicBezTo>
                  <a:pt x="121135" y="27423"/>
                  <a:pt x="108650" y="39888"/>
                  <a:pt x="108650" y="56093"/>
                </a:cubicBezTo>
                <a:cubicBezTo>
                  <a:pt x="108650" y="72297"/>
                  <a:pt x="121135" y="84763"/>
                  <a:pt x="137366" y="84763"/>
                </a:cubicBezTo>
                <a:cubicBezTo>
                  <a:pt x="153597" y="84763"/>
                  <a:pt x="167331" y="72297"/>
                  <a:pt x="167331" y="56093"/>
                </a:cubicBezTo>
                <a:cubicBezTo>
                  <a:pt x="167331" y="39888"/>
                  <a:pt x="153597" y="27423"/>
                  <a:pt x="137366" y="27423"/>
                </a:cubicBezTo>
                <a:close/>
                <a:moveTo>
                  <a:pt x="137366" y="0"/>
                </a:moveTo>
                <a:cubicBezTo>
                  <a:pt x="168580" y="0"/>
                  <a:pt x="193551" y="26177"/>
                  <a:pt x="193551" y="56093"/>
                </a:cubicBezTo>
                <a:cubicBezTo>
                  <a:pt x="193551" y="66065"/>
                  <a:pt x="189805" y="76037"/>
                  <a:pt x="186059" y="84763"/>
                </a:cubicBezTo>
                <a:lnTo>
                  <a:pt x="343376" y="236837"/>
                </a:lnTo>
                <a:cubicBezTo>
                  <a:pt x="352116" y="231850"/>
                  <a:pt x="360856" y="228111"/>
                  <a:pt x="372092" y="228111"/>
                </a:cubicBezTo>
                <a:cubicBezTo>
                  <a:pt x="384578" y="228111"/>
                  <a:pt x="398312" y="233097"/>
                  <a:pt x="407052" y="241823"/>
                </a:cubicBezTo>
                <a:lnTo>
                  <a:pt x="579351" y="107200"/>
                </a:lnTo>
                <a:cubicBezTo>
                  <a:pt x="576854" y="99721"/>
                  <a:pt x="574357" y="92242"/>
                  <a:pt x="574357" y="84763"/>
                </a:cubicBezTo>
                <a:cubicBezTo>
                  <a:pt x="574357" y="53600"/>
                  <a:pt x="599328" y="29916"/>
                  <a:pt x="630541" y="29916"/>
                </a:cubicBezTo>
                <a:cubicBezTo>
                  <a:pt x="661755" y="29916"/>
                  <a:pt x="685477" y="53600"/>
                  <a:pt x="685477" y="84763"/>
                </a:cubicBezTo>
                <a:cubicBezTo>
                  <a:pt x="685477" y="93488"/>
                  <a:pt x="684228" y="100967"/>
                  <a:pt x="680483" y="108446"/>
                </a:cubicBezTo>
                <a:lnTo>
                  <a:pt x="855279" y="289190"/>
                </a:lnTo>
                <a:cubicBezTo>
                  <a:pt x="864019" y="282957"/>
                  <a:pt x="875256" y="277971"/>
                  <a:pt x="887741" y="277971"/>
                </a:cubicBezTo>
                <a:cubicBezTo>
                  <a:pt x="918955" y="277971"/>
                  <a:pt x="943926" y="302901"/>
                  <a:pt x="943926" y="334064"/>
                </a:cubicBezTo>
                <a:cubicBezTo>
                  <a:pt x="943926" y="363980"/>
                  <a:pt x="918955" y="388910"/>
                  <a:pt x="887741" y="388910"/>
                </a:cubicBezTo>
                <a:cubicBezTo>
                  <a:pt x="857776" y="388910"/>
                  <a:pt x="832805" y="363980"/>
                  <a:pt x="832805" y="334064"/>
                </a:cubicBezTo>
                <a:cubicBezTo>
                  <a:pt x="832805" y="325339"/>
                  <a:pt x="834054" y="317860"/>
                  <a:pt x="837799" y="310380"/>
                </a:cubicBezTo>
                <a:lnTo>
                  <a:pt x="664252" y="129637"/>
                </a:lnTo>
                <a:cubicBezTo>
                  <a:pt x="654263" y="135869"/>
                  <a:pt x="643027" y="139609"/>
                  <a:pt x="630541" y="139609"/>
                </a:cubicBezTo>
                <a:cubicBezTo>
                  <a:pt x="616807" y="139609"/>
                  <a:pt x="605570" y="135869"/>
                  <a:pt x="595582" y="128390"/>
                </a:cubicBezTo>
                <a:lnTo>
                  <a:pt x="423283" y="263013"/>
                </a:lnTo>
                <a:cubicBezTo>
                  <a:pt x="425780" y="269246"/>
                  <a:pt x="428277" y="276725"/>
                  <a:pt x="428277" y="284204"/>
                </a:cubicBezTo>
                <a:cubicBezTo>
                  <a:pt x="428277" y="314120"/>
                  <a:pt x="403306" y="340297"/>
                  <a:pt x="372092" y="340297"/>
                </a:cubicBezTo>
                <a:cubicBezTo>
                  <a:pt x="340879" y="340297"/>
                  <a:pt x="315908" y="314120"/>
                  <a:pt x="315908" y="284204"/>
                </a:cubicBezTo>
                <a:cubicBezTo>
                  <a:pt x="315908" y="274232"/>
                  <a:pt x="319654" y="264260"/>
                  <a:pt x="324648" y="255534"/>
                </a:cubicBezTo>
                <a:lnTo>
                  <a:pt x="167331" y="103460"/>
                </a:lnTo>
                <a:cubicBezTo>
                  <a:pt x="158591" y="108446"/>
                  <a:pt x="148603" y="112186"/>
                  <a:pt x="137366" y="112186"/>
                </a:cubicBezTo>
                <a:cubicBezTo>
                  <a:pt x="107401" y="112186"/>
                  <a:pt x="82430" y="87256"/>
                  <a:pt x="82430" y="56093"/>
                </a:cubicBezTo>
                <a:cubicBezTo>
                  <a:pt x="82430" y="26177"/>
                  <a:pt x="107401" y="0"/>
                  <a:pt x="1373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07" name="Freeform 606">
            <a:extLst>
              <a:ext uri="{FF2B5EF4-FFF2-40B4-BE49-F238E27FC236}">
                <a16:creationId xmlns:a16="http://schemas.microsoft.com/office/drawing/2014/main" id="{68B908A0-FCF2-BF41-B9D3-DE238CAC5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8273" y="7885603"/>
            <a:ext cx="2126638" cy="2456349"/>
          </a:xfrm>
          <a:custGeom>
            <a:avLst/>
            <a:gdLst>
              <a:gd name="T0" fmla="*/ 0 w 1707"/>
              <a:gd name="T1" fmla="*/ 492 h 1972"/>
              <a:gd name="T2" fmla="*/ 0 w 1707"/>
              <a:gd name="T3" fmla="*/ 1478 h 1972"/>
              <a:gd name="T4" fmla="*/ 853 w 1707"/>
              <a:gd name="T5" fmla="*/ 1971 h 1972"/>
              <a:gd name="T6" fmla="*/ 1706 w 1707"/>
              <a:gd name="T7" fmla="*/ 1478 h 1972"/>
              <a:gd name="T8" fmla="*/ 1706 w 1707"/>
              <a:gd name="T9" fmla="*/ 492 h 1972"/>
              <a:gd name="T10" fmla="*/ 853 w 1707"/>
              <a:gd name="T11" fmla="*/ 0 h 1972"/>
              <a:gd name="T12" fmla="*/ 0 w 1707"/>
              <a:gd name="T13" fmla="*/ 492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7" h="1972">
                <a:moveTo>
                  <a:pt x="0" y="492"/>
                </a:moveTo>
                <a:lnTo>
                  <a:pt x="0" y="1478"/>
                </a:lnTo>
                <a:lnTo>
                  <a:pt x="853" y="1971"/>
                </a:lnTo>
                <a:lnTo>
                  <a:pt x="1706" y="1478"/>
                </a:lnTo>
                <a:lnTo>
                  <a:pt x="1706" y="492"/>
                </a:lnTo>
                <a:lnTo>
                  <a:pt x="853" y="0"/>
                </a:lnTo>
                <a:lnTo>
                  <a:pt x="0" y="49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08" name="Freeform 607">
            <a:extLst>
              <a:ext uri="{FF2B5EF4-FFF2-40B4-BE49-F238E27FC236}">
                <a16:creationId xmlns:a16="http://schemas.microsoft.com/office/drawing/2014/main" id="{A5E27F57-843F-A846-AF14-5FC40BB5D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4120" y="8088923"/>
            <a:ext cx="1774946" cy="2049708"/>
          </a:xfrm>
          <a:custGeom>
            <a:avLst/>
            <a:gdLst>
              <a:gd name="T0" fmla="*/ 0 w 1425"/>
              <a:gd name="T1" fmla="*/ 411 h 1645"/>
              <a:gd name="T2" fmla="*/ 0 w 1425"/>
              <a:gd name="T3" fmla="*/ 1234 h 1645"/>
              <a:gd name="T4" fmla="*/ 712 w 1425"/>
              <a:gd name="T5" fmla="*/ 1644 h 1645"/>
              <a:gd name="T6" fmla="*/ 1424 w 1425"/>
              <a:gd name="T7" fmla="*/ 1234 h 1645"/>
              <a:gd name="T8" fmla="*/ 1424 w 1425"/>
              <a:gd name="T9" fmla="*/ 411 h 1645"/>
              <a:gd name="T10" fmla="*/ 712 w 1425"/>
              <a:gd name="T11" fmla="*/ 0 h 1645"/>
              <a:gd name="T12" fmla="*/ 0 w 1425"/>
              <a:gd name="T13" fmla="*/ 411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5" h="1645">
                <a:moveTo>
                  <a:pt x="0" y="411"/>
                </a:moveTo>
                <a:lnTo>
                  <a:pt x="0" y="1234"/>
                </a:lnTo>
                <a:lnTo>
                  <a:pt x="712" y="1644"/>
                </a:lnTo>
                <a:lnTo>
                  <a:pt x="1424" y="1234"/>
                </a:lnTo>
                <a:lnTo>
                  <a:pt x="1424" y="411"/>
                </a:lnTo>
                <a:lnTo>
                  <a:pt x="712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80" name="Freeform 679">
            <a:extLst>
              <a:ext uri="{FF2B5EF4-FFF2-40B4-BE49-F238E27FC236}">
                <a16:creationId xmlns:a16="http://schemas.microsoft.com/office/drawing/2014/main" id="{F7D5B0CF-6205-0940-ACB6-04A84D2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189" y="8627451"/>
            <a:ext cx="795562" cy="971402"/>
          </a:xfrm>
          <a:custGeom>
            <a:avLst/>
            <a:gdLst>
              <a:gd name="connsiteX0" fmla="*/ 152287 w 795562"/>
              <a:gd name="connsiteY0" fmla="*/ 366885 h 971402"/>
              <a:gd name="connsiteX1" fmla="*/ 139875 w 795562"/>
              <a:gd name="connsiteY1" fmla="*/ 379403 h 971402"/>
              <a:gd name="connsiteX2" fmla="*/ 152287 w 795562"/>
              <a:gd name="connsiteY2" fmla="*/ 390669 h 971402"/>
              <a:gd name="connsiteX3" fmla="*/ 164700 w 795562"/>
              <a:gd name="connsiteY3" fmla="*/ 379403 h 971402"/>
              <a:gd name="connsiteX4" fmla="*/ 152287 w 795562"/>
              <a:gd name="connsiteY4" fmla="*/ 366885 h 971402"/>
              <a:gd name="connsiteX5" fmla="*/ 463840 w 795562"/>
              <a:gd name="connsiteY5" fmla="*/ 335590 h 971402"/>
              <a:gd name="connsiteX6" fmla="*/ 451428 w 795562"/>
              <a:gd name="connsiteY6" fmla="*/ 348108 h 971402"/>
              <a:gd name="connsiteX7" fmla="*/ 463840 w 795562"/>
              <a:gd name="connsiteY7" fmla="*/ 360626 h 971402"/>
              <a:gd name="connsiteX8" fmla="*/ 475010 w 795562"/>
              <a:gd name="connsiteY8" fmla="*/ 348108 h 971402"/>
              <a:gd name="connsiteX9" fmla="*/ 463840 w 795562"/>
              <a:gd name="connsiteY9" fmla="*/ 335590 h 971402"/>
              <a:gd name="connsiteX10" fmla="*/ 589206 w 795562"/>
              <a:gd name="connsiteY10" fmla="*/ 245461 h 971402"/>
              <a:gd name="connsiteX11" fmla="*/ 499836 w 795562"/>
              <a:gd name="connsiteY11" fmla="*/ 331835 h 971402"/>
              <a:gd name="connsiteX12" fmla="*/ 503560 w 795562"/>
              <a:gd name="connsiteY12" fmla="*/ 348108 h 971402"/>
              <a:gd name="connsiteX13" fmla="*/ 463840 w 795562"/>
              <a:gd name="connsiteY13" fmla="*/ 386914 h 971402"/>
              <a:gd name="connsiteX14" fmla="*/ 425361 w 795562"/>
              <a:gd name="connsiteY14" fmla="*/ 348108 h 971402"/>
              <a:gd name="connsiteX15" fmla="*/ 426602 w 795562"/>
              <a:gd name="connsiteY15" fmla="*/ 336842 h 971402"/>
              <a:gd name="connsiteX16" fmla="*/ 328544 w 795562"/>
              <a:gd name="connsiteY16" fmla="*/ 260482 h 971402"/>
              <a:gd name="connsiteX17" fmla="*/ 308684 w 795562"/>
              <a:gd name="connsiteY17" fmla="*/ 265489 h 971402"/>
              <a:gd name="connsiteX18" fmla="*/ 288824 w 795562"/>
              <a:gd name="connsiteY18" fmla="*/ 260482 h 971402"/>
              <a:gd name="connsiteX19" fmla="*/ 188284 w 795562"/>
              <a:gd name="connsiteY19" fmla="*/ 365633 h 971402"/>
              <a:gd name="connsiteX20" fmla="*/ 190766 w 795562"/>
              <a:gd name="connsiteY20" fmla="*/ 379403 h 971402"/>
              <a:gd name="connsiteX21" fmla="*/ 165941 w 795562"/>
              <a:gd name="connsiteY21" fmla="*/ 415705 h 971402"/>
              <a:gd name="connsiteX22" fmla="*/ 165941 w 795562"/>
              <a:gd name="connsiteY22" fmla="*/ 467028 h 971402"/>
              <a:gd name="connsiteX23" fmla="*/ 591688 w 795562"/>
              <a:gd name="connsiteY23" fmla="*/ 467028 h 971402"/>
              <a:gd name="connsiteX24" fmla="*/ 591688 w 795562"/>
              <a:gd name="connsiteY24" fmla="*/ 245461 h 971402"/>
              <a:gd name="connsiteX25" fmla="*/ 308684 w 795562"/>
              <a:gd name="connsiteY25" fmla="*/ 214166 h 971402"/>
              <a:gd name="connsiteX26" fmla="*/ 296272 w 795562"/>
              <a:gd name="connsiteY26" fmla="*/ 226684 h 971402"/>
              <a:gd name="connsiteX27" fmla="*/ 308684 w 795562"/>
              <a:gd name="connsiteY27" fmla="*/ 239202 h 971402"/>
              <a:gd name="connsiteX28" fmla="*/ 319855 w 795562"/>
              <a:gd name="connsiteY28" fmla="*/ 226684 h 971402"/>
              <a:gd name="connsiteX29" fmla="*/ 308684 w 795562"/>
              <a:gd name="connsiteY29" fmla="*/ 214166 h 971402"/>
              <a:gd name="connsiteX30" fmla="*/ 605342 w 795562"/>
              <a:gd name="connsiteY30" fmla="*/ 197892 h 971402"/>
              <a:gd name="connsiteX31" fmla="*/ 592928 w 795562"/>
              <a:gd name="connsiteY31" fmla="*/ 209159 h 971402"/>
              <a:gd name="connsiteX32" fmla="*/ 605342 w 795562"/>
              <a:gd name="connsiteY32" fmla="*/ 221677 h 971402"/>
              <a:gd name="connsiteX33" fmla="*/ 617754 w 795562"/>
              <a:gd name="connsiteY33" fmla="*/ 209159 h 971402"/>
              <a:gd name="connsiteX34" fmla="*/ 605342 w 795562"/>
              <a:gd name="connsiteY34" fmla="*/ 197892 h 971402"/>
              <a:gd name="connsiteX35" fmla="*/ 605342 w 795562"/>
              <a:gd name="connsiteY35" fmla="*/ 170353 h 971402"/>
              <a:gd name="connsiteX36" fmla="*/ 643820 w 795562"/>
              <a:gd name="connsiteY36" fmla="*/ 209159 h 971402"/>
              <a:gd name="connsiteX37" fmla="*/ 618994 w 795562"/>
              <a:gd name="connsiteY37" fmla="*/ 245461 h 971402"/>
              <a:gd name="connsiteX38" fmla="*/ 618994 w 795562"/>
              <a:gd name="connsiteY38" fmla="*/ 467028 h 971402"/>
              <a:gd name="connsiteX39" fmla="*/ 650026 w 795562"/>
              <a:gd name="connsiteY39" fmla="*/ 467028 h 971402"/>
              <a:gd name="connsiteX40" fmla="*/ 663680 w 795562"/>
              <a:gd name="connsiteY40" fmla="*/ 480798 h 971402"/>
              <a:gd name="connsiteX41" fmla="*/ 650026 w 795562"/>
              <a:gd name="connsiteY41" fmla="*/ 493316 h 971402"/>
              <a:gd name="connsiteX42" fmla="*/ 618994 w 795562"/>
              <a:gd name="connsiteY42" fmla="*/ 493316 h 971402"/>
              <a:gd name="connsiteX43" fmla="*/ 139875 w 795562"/>
              <a:gd name="connsiteY43" fmla="*/ 493316 h 971402"/>
              <a:gd name="connsiteX44" fmla="*/ 112568 w 795562"/>
              <a:gd name="connsiteY44" fmla="*/ 493316 h 971402"/>
              <a:gd name="connsiteX45" fmla="*/ 98914 w 795562"/>
              <a:gd name="connsiteY45" fmla="*/ 480798 h 971402"/>
              <a:gd name="connsiteX46" fmla="*/ 112568 w 795562"/>
              <a:gd name="connsiteY46" fmla="*/ 467028 h 971402"/>
              <a:gd name="connsiteX47" fmla="*/ 139875 w 795562"/>
              <a:gd name="connsiteY47" fmla="*/ 467028 h 971402"/>
              <a:gd name="connsiteX48" fmla="*/ 139875 w 795562"/>
              <a:gd name="connsiteY48" fmla="*/ 415705 h 971402"/>
              <a:gd name="connsiteX49" fmla="*/ 113809 w 795562"/>
              <a:gd name="connsiteY49" fmla="*/ 379403 h 971402"/>
              <a:gd name="connsiteX50" fmla="*/ 152287 w 795562"/>
              <a:gd name="connsiteY50" fmla="*/ 339345 h 971402"/>
              <a:gd name="connsiteX51" fmla="*/ 172147 w 795562"/>
              <a:gd name="connsiteY51" fmla="*/ 345604 h 971402"/>
              <a:gd name="connsiteX52" fmla="*/ 271447 w 795562"/>
              <a:gd name="connsiteY52" fmla="*/ 239202 h 971402"/>
              <a:gd name="connsiteX53" fmla="*/ 268964 w 795562"/>
              <a:gd name="connsiteY53" fmla="*/ 226684 h 971402"/>
              <a:gd name="connsiteX54" fmla="*/ 308684 w 795562"/>
              <a:gd name="connsiteY54" fmla="*/ 187878 h 971402"/>
              <a:gd name="connsiteX55" fmla="*/ 347163 w 795562"/>
              <a:gd name="connsiteY55" fmla="*/ 226684 h 971402"/>
              <a:gd name="connsiteX56" fmla="*/ 344680 w 795562"/>
              <a:gd name="connsiteY56" fmla="*/ 239202 h 971402"/>
              <a:gd name="connsiteX57" fmla="*/ 442738 w 795562"/>
              <a:gd name="connsiteY57" fmla="*/ 315561 h 971402"/>
              <a:gd name="connsiteX58" fmla="*/ 463840 w 795562"/>
              <a:gd name="connsiteY58" fmla="*/ 309302 h 971402"/>
              <a:gd name="connsiteX59" fmla="*/ 481216 w 795562"/>
              <a:gd name="connsiteY59" fmla="*/ 313058 h 971402"/>
              <a:gd name="connsiteX60" fmla="*/ 569346 w 795562"/>
              <a:gd name="connsiteY60" fmla="*/ 225432 h 971402"/>
              <a:gd name="connsiteX61" fmla="*/ 566862 w 795562"/>
              <a:gd name="connsiteY61" fmla="*/ 209159 h 971402"/>
              <a:gd name="connsiteX62" fmla="*/ 605342 w 795562"/>
              <a:gd name="connsiteY62" fmla="*/ 170353 h 971402"/>
              <a:gd name="connsiteX63" fmla="*/ 69612 w 795562"/>
              <a:gd name="connsiteY63" fmla="*/ 114870 h 971402"/>
              <a:gd name="connsiteX64" fmla="*/ 69612 w 795562"/>
              <a:gd name="connsiteY64" fmla="*/ 546882 h 971402"/>
              <a:gd name="connsiteX65" fmla="*/ 699846 w 795562"/>
              <a:gd name="connsiteY65" fmla="*/ 546882 h 971402"/>
              <a:gd name="connsiteX66" fmla="*/ 699846 w 795562"/>
              <a:gd name="connsiteY66" fmla="*/ 114870 h 971402"/>
              <a:gd name="connsiteX67" fmla="*/ 385350 w 795562"/>
              <a:gd name="connsiteY67" fmla="*/ 0 h 971402"/>
              <a:gd name="connsiteX68" fmla="*/ 412698 w 795562"/>
              <a:gd name="connsiteY68" fmla="*/ 26220 h 971402"/>
              <a:gd name="connsiteX69" fmla="*/ 399024 w 795562"/>
              <a:gd name="connsiteY69" fmla="*/ 49944 h 971402"/>
              <a:gd name="connsiteX70" fmla="*/ 399024 w 795562"/>
              <a:gd name="connsiteY70" fmla="*/ 88650 h 971402"/>
              <a:gd name="connsiteX71" fmla="*/ 725950 w 795562"/>
              <a:gd name="connsiteY71" fmla="*/ 88650 h 971402"/>
              <a:gd name="connsiteX72" fmla="*/ 783132 w 795562"/>
              <a:gd name="connsiteY72" fmla="*/ 88650 h 971402"/>
              <a:gd name="connsiteX73" fmla="*/ 795562 w 795562"/>
              <a:gd name="connsiteY73" fmla="*/ 102384 h 971402"/>
              <a:gd name="connsiteX74" fmla="*/ 783132 w 795562"/>
              <a:gd name="connsiteY74" fmla="*/ 114870 h 971402"/>
              <a:gd name="connsiteX75" fmla="*/ 725950 w 795562"/>
              <a:gd name="connsiteY75" fmla="*/ 114870 h 971402"/>
              <a:gd name="connsiteX76" fmla="*/ 725950 w 795562"/>
              <a:gd name="connsiteY76" fmla="*/ 573102 h 971402"/>
              <a:gd name="connsiteX77" fmla="*/ 399024 w 795562"/>
              <a:gd name="connsiteY77" fmla="*/ 573102 h 971402"/>
              <a:gd name="connsiteX78" fmla="*/ 399024 w 795562"/>
              <a:gd name="connsiteY78" fmla="*/ 754148 h 971402"/>
              <a:gd name="connsiteX79" fmla="*/ 591700 w 795562"/>
              <a:gd name="connsiteY79" fmla="*/ 923956 h 971402"/>
              <a:gd name="connsiteX80" fmla="*/ 592942 w 795562"/>
              <a:gd name="connsiteY80" fmla="*/ 942685 h 971402"/>
              <a:gd name="connsiteX81" fmla="*/ 582998 w 795562"/>
              <a:gd name="connsiteY81" fmla="*/ 947679 h 971402"/>
              <a:gd name="connsiteX82" fmla="*/ 574296 w 795562"/>
              <a:gd name="connsiteY82" fmla="*/ 943933 h 971402"/>
              <a:gd name="connsiteX83" fmla="*/ 399024 w 795562"/>
              <a:gd name="connsiteY83" fmla="*/ 790357 h 971402"/>
              <a:gd name="connsiteX84" fmla="*/ 399024 w 795562"/>
              <a:gd name="connsiteY84" fmla="*/ 958916 h 971402"/>
              <a:gd name="connsiteX85" fmla="*/ 385350 w 795562"/>
              <a:gd name="connsiteY85" fmla="*/ 971402 h 971402"/>
              <a:gd name="connsiteX86" fmla="*/ 372920 w 795562"/>
              <a:gd name="connsiteY86" fmla="*/ 958916 h 971402"/>
              <a:gd name="connsiteX87" fmla="*/ 372920 w 795562"/>
              <a:gd name="connsiteY87" fmla="*/ 789108 h 971402"/>
              <a:gd name="connsiteX88" fmla="*/ 192675 w 795562"/>
              <a:gd name="connsiteY88" fmla="*/ 943933 h 971402"/>
              <a:gd name="connsiteX89" fmla="*/ 183974 w 795562"/>
              <a:gd name="connsiteY89" fmla="*/ 947679 h 971402"/>
              <a:gd name="connsiteX90" fmla="*/ 174029 w 795562"/>
              <a:gd name="connsiteY90" fmla="*/ 942685 h 971402"/>
              <a:gd name="connsiteX91" fmla="*/ 175272 w 795562"/>
              <a:gd name="connsiteY91" fmla="*/ 923956 h 971402"/>
              <a:gd name="connsiteX92" fmla="*/ 372920 w 795562"/>
              <a:gd name="connsiteY92" fmla="*/ 754148 h 971402"/>
              <a:gd name="connsiteX93" fmla="*/ 372920 w 795562"/>
              <a:gd name="connsiteY93" fmla="*/ 573102 h 971402"/>
              <a:gd name="connsiteX94" fmla="*/ 43507 w 795562"/>
              <a:gd name="connsiteY94" fmla="*/ 573102 h 971402"/>
              <a:gd name="connsiteX95" fmla="*/ 43507 w 795562"/>
              <a:gd name="connsiteY95" fmla="*/ 114870 h 971402"/>
              <a:gd name="connsiteX96" fmla="*/ 13674 w 795562"/>
              <a:gd name="connsiteY96" fmla="*/ 114870 h 971402"/>
              <a:gd name="connsiteX97" fmla="*/ 0 w 795562"/>
              <a:gd name="connsiteY97" fmla="*/ 102384 h 971402"/>
              <a:gd name="connsiteX98" fmla="*/ 13674 w 795562"/>
              <a:gd name="connsiteY98" fmla="*/ 88650 h 971402"/>
              <a:gd name="connsiteX99" fmla="*/ 43507 w 795562"/>
              <a:gd name="connsiteY99" fmla="*/ 88650 h 971402"/>
              <a:gd name="connsiteX100" fmla="*/ 372920 w 795562"/>
              <a:gd name="connsiteY100" fmla="*/ 88650 h 971402"/>
              <a:gd name="connsiteX101" fmla="*/ 372920 w 795562"/>
              <a:gd name="connsiteY101" fmla="*/ 49944 h 971402"/>
              <a:gd name="connsiteX102" fmla="*/ 358003 w 795562"/>
              <a:gd name="connsiteY102" fmla="*/ 26220 h 971402"/>
              <a:gd name="connsiteX103" fmla="*/ 385350 w 795562"/>
              <a:gd name="connsiteY103" fmla="*/ 0 h 97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795562" h="971402">
                <a:moveTo>
                  <a:pt x="152287" y="366885"/>
                </a:moveTo>
                <a:cubicBezTo>
                  <a:pt x="146081" y="366885"/>
                  <a:pt x="139875" y="371892"/>
                  <a:pt x="139875" y="379403"/>
                </a:cubicBezTo>
                <a:cubicBezTo>
                  <a:pt x="139875" y="385662"/>
                  <a:pt x="146081" y="390669"/>
                  <a:pt x="152287" y="390669"/>
                </a:cubicBezTo>
                <a:cubicBezTo>
                  <a:pt x="159735" y="390669"/>
                  <a:pt x="164700" y="385662"/>
                  <a:pt x="164700" y="379403"/>
                </a:cubicBezTo>
                <a:cubicBezTo>
                  <a:pt x="164700" y="371892"/>
                  <a:pt x="159735" y="366885"/>
                  <a:pt x="152287" y="366885"/>
                </a:cubicBezTo>
                <a:close/>
                <a:moveTo>
                  <a:pt x="463840" y="335590"/>
                </a:moveTo>
                <a:cubicBezTo>
                  <a:pt x="457634" y="335590"/>
                  <a:pt x="451428" y="341849"/>
                  <a:pt x="451428" y="348108"/>
                </a:cubicBezTo>
                <a:cubicBezTo>
                  <a:pt x="451428" y="355619"/>
                  <a:pt x="457634" y="360626"/>
                  <a:pt x="463840" y="360626"/>
                </a:cubicBezTo>
                <a:cubicBezTo>
                  <a:pt x="470046" y="360626"/>
                  <a:pt x="475010" y="355619"/>
                  <a:pt x="475010" y="348108"/>
                </a:cubicBezTo>
                <a:cubicBezTo>
                  <a:pt x="475010" y="341849"/>
                  <a:pt x="470046" y="335590"/>
                  <a:pt x="463840" y="335590"/>
                </a:cubicBezTo>
                <a:close/>
                <a:moveTo>
                  <a:pt x="589206" y="245461"/>
                </a:moveTo>
                <a:lnTo>
                  <a:pt x="499836" y="331835"/>
                </a:lnTo>
                <a:cubicBezTo>
                  <a:pt x="501076" y="338094"/>
                  <a:pt x="503560" y="343101"/>
                  <a:pt x="503560" y="348108"/>
                </a:cubicBezTo>
                <a:cubicBezTo>
                  <a:pt x="503560" y="369388"/>
                  <a:pt x="486182" y="386914"/>
                  <a:pt x="463840" y="386914"/>
                </a:cubicBezTo>
                <a:cubicBezTo>
                  <a:pt x="442738" y="386914"/>
                  <a:pt x="425361" y="369388"/>
                  <a:pt x="425361" y="348108"/>
                </a:cubicBezTo>
                <a:cubicBezTo>
                  <a:pt x="425361" y="344353"/>
                  <a:pt x="425361" y="340597"/>
                  <a:pt x="426602" y="336842"/>
                </a:cubicBezTo>
                <a:lnTo>
                  <a:pt x="328544" y="260482"/>
                </a:lnTo>
                <a:cubicBezTo>
                  <a:pt x="322338" y="264238"/>
                  <a:pt x="316132" y="265489"/>
                  <a:pt x="308684" y="265489"/>
                </a:cubicBezTo>
                <a:cubicBezTo>
                  <a:pt x="301237" y="265489"/>
                  <a:pt x="295030" y="264238"/>
                  <a:pt x="288824" y="260482"/>
                </a:cubicBezTo>
                <a:lnTo>
                  <a:pt x="188284" y="365633"/>
                </a:lnTo>
                <a:cubicBezTo>
                  <a:pt x="190766" y="369388"/>
                  <a:pt x="190766" y="374396"/>
                  <a:pt x="190766" y="379403"/>
                </a:cubicBezTo>
                <a:cubicBezTo>
                  <a:pt x="190766" y="395676"/>
                  <a:pt x="180836" y="409446"/>
                  <a:pt x="165941" y="415705"/>
                </a:cubicBezTo>
                <a:lnTo>
                  <a:pt x="165941" y="467028"/>
                </a:lnTo>
                <a:lnTo>
                  <a:pt x="591688" y="467028"/>
                </a:lnTo>
                <a:lnTo>
                  <a:pt x="591688" y="245461"/>
                </a:lnTo>
                <a:close/>
                <a:moveTo>
                  <a:pt x="308684" y="214166"/>
                </a:moveTo>
                <a:cubicBezTo>
                  <a:pt x="301237" y="214166"/>
                  <a:pt x="296272" y="219173"/>
                  <a:pt x="296272" y="226684"/>
                </a:cubicBezTo>
                <a:cubicBezTo>
                  <a:pt x="296272" y="232943"/>
                  <a:pt x="301237" y="239202"/>
                  <a:pt x="308684" y="239202"/>
                </a:cubicBezTo>
                <a:cubicBezTo>
                  <a:pt x="314890" y="239202"/>
                  <a:pt x="319855" y="232943"/>
                  <a:pt x="319855" y="226684"/>
                </a:cubicBezTo>
                <a:cubicBezTo>
                  <a:pt x="319855" y="219173"/>
                  <a:pt x="314890" y="214166"/>
                  <a:pt x="308684" y="214166"/>
                </a:cubicBezTo>
                <a:close/>
                <a:moveTo>
                  <a:pt x="605342" y="197892"/>
                </a:moveTo>
                <a:cubicBezTo>
                  <a:pt x="599136" y="197892"/>
                  <a:pt x="592928" y="202900"/>
                  <a:pt x="592928" y="209159"/>
                </a:cubicBezTo>
                <a:cubicBezTo>
                  <a:pt x="592928" y="215418"/>
                  <a:pt x="599136" y="221677"/>
                  <a:pt x="605342" y="221677"/>
                </a:cubicBezTo>
                <a:cubicBezTo>
                  <a:pt x="612788" y="221677"/>
                  <a:pt x="617754" y="215418"/>
                  <a:pt x="617754" y="209159"/>
                </a:cubicBezTo>
                <a:cubicBezTo>
                  <a:pt x="617754" y="202900"/>
                  <a:pt x="612788" y="197892"/>
                  <a:pt x="605342" y="197892"/>
                </a:cubicBezTo>
                <a:close/>
                <a:moveTo>
                  <a:pt x="605342" y="170353"/>
                </a:moveTo>
                <a:cubicBezTo>
                  <a:pt x="626442" y="170353"/>
                  <a:pt x="643820" y="187878"/>
                  <a:pt x="643820" y="209159"/>
                </a:cubicBezTo>
                <a:cubicBezTo>
                  <a:pt x="643820" y="226684"/>
                  <a:pt x="633890" y="240454"/>
                  <a:pt x="618994" y="245461"/>
                </a:cubicBezTo>
                <a:lnTo>
                  <a:pt x="618994" y="467028"/>
                </a:lnTo>
                <a:lnTo>
                  <a:pt x="650026" y="467028"/>
                </a:lnTo>
                <a:cubicBezTo>
                  <a:pt x="657474" y="467028"/>
                  <a:pt x="663680" y="473287"/>
                  <a:pt x="663680" y="480798"/>
                </a:cubicBezTo>
                <a:cubicBezTo>
                  <a:pt x="663680" y="488309"/>
                  <a:pt x="657474" y="493316"/>
                  <a:pt x="650026" y="493316"/>
                </a:cubicBezTo>
                <a:lnTo>
                  <a:pt x="618994" y="493316"/>
                </a:lnTo>
                <a:lnTo>
                  <a:pt x="139875" y="493316"/>
                </a:lnTo>
                <a:lnTo>
                  <a:pt x="112568" y="493316"/>
                </a:lnTo>
                <a:cubicBezTo>
                  <a:pt x="103879" y="493316"/>
                  <a:pt x="98914" y="488309"/>
                  <a:pt x="98914" y="480798"/>
                </a:cubicBezTo>
                <a:cubicBezTo>
                  <a:pt x="98914" y="473287"/>
                  <a:pt x="103879" y="467028"/>
                  <a:pt x="112568" y="467028"/>
                </a:cubicBezTo>
                <a:lnTo>
                  <a:pt x="139875" y="467028"/>
                </a:lnTo>
                <a:lnTo>
                  <a:pt x="139875" y="415705"/>
                </a:lnTo>
                <a:cubicBezTo>
                  <a:pt x="123739" y="409446"/>
                  <a:pt x="113809" y="395676"/>
                  <a:pt x="113809" y="379403"/>
                </a:cubicBezTo>
                <a:cubicBezTo>
                  <a:pt x="113809" y="358122"/>
                  <a:pt x="131186" y="339345"/>
                  <a:pt x="152287" y="339345"/>
                </a:cubicBezTo>
                <a:cubicBezTo>
                  <a:pt x="159735" y="339345"/>
                  <a:pt x="165941" y="341849"/>
                  <a:pt x="172147" y="345604"/>
                </a:cubicBezTo>
                <a:lnTo>
                  <a:pt x="271447" y="239202"/>
                </a:lnTo>
                <a:cubicBezTo>
                  <a:pt x="270206" y="235446"/>
                  <a:pt x="268964" y="231691"/>
                  <a:pt x="268964" y="226684"/>
                </a:cubicBezTo>
                <a:cubicBezTo>
                  <a:pt x="268964" y="205403"/>
                  <a:pt x="286342" y="187878"/>
                  <a:pt x="308684" y="187878"/>
                </a:cubicBezTo>
                <a:cubicBezTo>
                  <a:pt x="329785" y="187878"/>
                  <a:pt x="347163" y="205403"/>
                  <a:pt x="347163" y="226684"/>
                </a:cubicBezTo>
                <a:cubicBezTo>
                  <a:pt x="347163" y="231691"/>
                  <a:pt x="345921" y="235446"/>
                  <a:pt x="344680" y="239202"/>
                </a:cubicBezTo>
                <a:lnTo>
                  <a:pt x="442738" y="315561"/>
                </a:lnTo>
                <a:cubicBezTo>
                  <a:pt x="448944" y="311806"/>
                  <a:pt x="456392" y="309302"/>
                  <a:pt x="463840" y="309302"/>
                </a:cubicBezTo>
                <a:cubicBezTo>
                  <a:pt x="470046" y="309302"/>
                  <a:pt x="475010" y="310554"/>
                  <a:pt x="481216" y="313058"/>
                </a:cubicBezTo>
                <a:lnTo>
                  <a:pt x="569346" y="225432"/>
                </a:lnTo>
                <a:cubicBezTo>
                  <a:pt x="566862" y="220425"/>
                  <a:pt x="566862" y="215418"/>
                  <a:pt x="566862" y="209159"/>
                </a:cubicBezTo>
                <a:cubicBezTo>
                  <a:pt x="566862" y="187878"/>
                  <a:pt x="584240" y="170353"/>
                  <a:pt x="605342" y="170353"/>
                </a:cubicBezTo>
                <a:close/>
                <a:moveTo>
                  <a:pt x="69612" y="114870"/>
                </a:moveTo>
                <a:lnTo>
                  <a:pt x="69612" y="546882"/>
                </a:lnTo>
                <a:lnTo>
                  <a:pt x="699846" y="546882"/>
                </a:lnTo>
                <a:lnTo>
                  <a:pt x="699846" y="114870"/>
                </a:lnTo>
                <a:close/>
                <a:moveTo>
                  <a:pt x="385350" y="0"/>
                </a:moveTo>
                <a:cubicBezTo>
                  <a:pt x="400267" y="0"/>
                  <a:pt x="412698" y="12486"/>
                  <a:pt x="412698" y="26220"/>
                </a:cubicBezTo>
                <a:cubicBezTo>
                  <a:pt x="412698" y="37458"/>
                  <a:pt x="407726" y="46198"/>
                  <a:pt x="399024" y="49944"/>
                </a:cubicBezTo>
                <a:lnTo>
                  <a:pt x="399024" y="88650"/>
                </a:lnTo>
                <a:lnTo>
                  <a:pt x="725950" y="88650"/>
                </a:lnTo>
                <a:lnTo>
                  <a:pt x="783132" y="88650"/>
                </a:lnTo>
                <a:cubicBezTo>
                  <a:pt x="789346" y="88650"/>
                  <a:pt x="795562" y="94893"/>
                  <a:pt x="795562" y="102384"/>
                </a:cubicBezTo>
                <a:cubicBezTo>
                  <a:pt x="795562" y="108627"/>
                  <a:pt x="789346" y="114870"/>
                  <a:pt x="783132" y="114870"/>
                </a:cubicBezTo>
                <a:lnTo>
                  <a:pt x="725950" y="114870"/>
                </a:lnTo>
                <a:lnTo>
                  <a:pt x="725950" y="573102"/>
                </a:lnTo>
                <a:lnTo>
                  <a:pt x="399024" y="573102"/>
                </a:lnTo>
                <a:lnTo>
                  <a:pt x="399024" y="754148"/>
                </a:lnTo>
                <a:lnTo>
                  <a:pt x="591700" y="923956"/>
                </a:lnTo>
                <a:cubicBezTo>
                  <a:pt x="596672" y="928950"/>
                  <a:pt x="597914" y="937690"/>
                  <a:pt x="592942" y="942685"/>
                </a:cubicBezTo>
                <a:cubicBezTo>
                  <a:pt x="590456" y="945182"/>
                  <a:pt x="586726" y="947679"/>
                  <a:pt x="582998" y="947679"/>
                </a:cubicBezTo>
                <a:cubicBezTo>
                  <a:pt x="579268" y="947679"/>
                  <a:pt x="576782" y="946431"/>
                  <a:pt x="574296" y="943933"/>
                </a:cubicBezTo>
                <a:lnTo>
                  <a:pt x="399024" y="790357"/>
                </a:lnTo>
                <a:lnTo>
                  <a:pt x="399024" y="958916"/>
                </a:lnTo>
                <a:cubicBezTo>
                  <a:pt x="399024" y="965159"/>
                  <a:pt x="392809" y="971402"/>
                  <a:pt x="385350" y="971402"/>
                </a:cubicBezTo>
                <a:cubicBezTo>
                  <a:pt x="377892" y="971402"/>
                  <a:pt x="372920" y="965159"/>
                  <a:pt x="372920" y="958916"/>
                </a:cubicBezTo>
                <a:lnTo>
                  <a:pt x="372920" y="789108"/>
                </a:lnTo>
                <a:lnTo>
                  <a:pt x="192675" y="943933"/>
                </a:lnTo>
                <a:cubicBezTo>
                  <a:pt x="190189" y="946431"/>
                  <a:pt x="187703" y="947679"/>
                  <a:pt x="183974" y="947679"/>
                </a:cubicBezTo>
                <a:cubicBezTo>
                  <a:pt x="180244" y="947679"/>
                  <a:pt x="176515" y="945182"/>
                  <a:pt x="174029" y="942685"/>
                </a:cubicBezTo>
                <a:cubicBezTo>
                  <a:pt x="169057" y="936442"/>
                  <a:pt x="170300" y="928950"/>
                  <a:pt x="175272" y="923956"/>
                </a:cubicBezTo>
                <a:lnTo>
                  <a:pt x="372920" y="754148"/>
                </a:lnTo>
                <a:lnTo>
                  <a:pt x="372920" y="573102"/>
                </a:lnTo>
                <a:lnTo>
                  <a:pt x="43507" y="573102"/>
                </a:lnTo>
                <a:lnTo>
                  <a:pt x="43507" y="114870"/>
                </a:lnTo>
                <a:lnTo>
                  <a:pt x="13674" y="114870"/>
                </a:lnTo>
                <a:cubicBezTo>
                  <a:pt x="6215" y="114870"/>
                  <a:pt x="0" y="108627"/>
                  <a:pt x="0" y="102384"/>
                </a:cubicBezTo>
                <a:cubicBezTo>
                  <a:pt x="0" y="94893"/>
                  <a:pt x="6215" y="88650"/>
                  <a:pt x="13674" y="88650"/>
                </a:cubicBezTo>
                <a:lnTo>
                  <a:pt x="43507" y="88650"/>
                </a:lnTo>
                <a:lnTo>
                  <a:pt x="372920" y="88650"/>
                </a:lnTo>
                <a:lnTo>
                  <a:pt x="372920" y="49944"/>
                </a:lnTo>
                <a:cubicBezTo>
                  <a:pt x="364218" y="46198"/>
                  <a:pt x="358003" y="37458"/>
                  <a:pt x="358003" y="26220"/>
                </a:cubicBezTo>
                <a:cubicBezTo>
                  <a:pt x="358003" y="12486"/>
                  <a:pt x="370434" y="0"/>
                  <a:pt x="3853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11" name="Freeform 610">
            <a:extLst>
              <a:ext uri="{FF2B5EF4-FFF2-40B4-BE49-F238E27FC236}">
                <a16:creationId xmlns:a16="http://schemas.microsoft.com/office/drawing/2014/main" id="{FAABB121-4E2F-B240-BD1A-CF4D6373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254" y="7885603"/>
            <a:ext cx="2126638" cy="2456349"/>
          </a:xfrm>
          <a:custGeom>
            <a:avLst/>
            <a:gdLst>
              <a:gd name="T0" fmla="*/ 0 w 1706"/>
              <a:gd name="T1" fmla="*/ 492 h 1972"/>
              <a:gd name="T2" fmla="*/ 0 w 1706"/>
              <a:gd name="T3" fmla="*/ 1478 h 1972"/>
              <a:gd name="T4" fmla="*/ 853 w 1706"/>
              <a:gd name="T5" fmla="*/ 1971 h 1972"/>
              <a:gd name="T6" fmla="*/ 1705 w 1706"/>
              <a:gd name="T7" fmla="*/ 1478 h 1972"/>
              <a:gd name="T8" fmla="*/ 1705 w 1706"/>
              <a:gd name="T9" fmla="*/ 492 h 1972"/>
              <a:gd name="T10" fmla="*/ 853 w 1706"/>
              <a:gd name="T11" fmla="*/ 0 h 1972"/>
              <a:gd name="T12" fmla="*/ 0 w 1706"/>
              <a:gd name="T13" fmla="*/ 492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6" h="1972">
                <a:moveTo>
                  <a:pt x="0" y="492"/>
                </a:moveTo>
                <a:lnTo>
                  <a:pt x="0" y="1478"/>
                </a:lnTo>
                <a:lnTo>
                  <a:pt x="853" y="1971"/>
                </a:lnTo>
                <a:lnTo>
                  <a:pt x="1705" y="1478"/>
                </a:lnTo>
                <a:lnTo>
                  <a:pt x="1705" y="492"/>
                </a:lnTo>
                <a:lnTo>
                  <a:pt x="853" y="0"/>
                </a:lnTo>
                <a:lnTo>
                  <a:pt x="0" y="49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12" name="Freeform 611">
            <a:extLst>
              <a:ext uri="{FF2B5EF4-FFF2-40B4-BE49-F238E27FC236}">
                <a16:creationId xmlns:a16="http://schemas.microsoft.com/office/drawing/2014/main" id="{22FC26AF-6896-D049-AF15-3A524BF6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603" y="8088923"/>
            <a:ext cx="1774949" cy="2049708"/>
          </a:xfrm>
          <a:custGeom>
            <a:avLst/>
            <a:gdLst>
              <a:gd name="T0" fmla="*/ 0 w 1424"/>
              <a:gd name="T1" fmla="*/ 411 h 1645"/>
              <a:gd name="T2" fmla="*/ 0 w 1424"/>
              <a:gd name="T3" fmla="*/ 1234 h 1645"/>
              <a:gd name="T4" fmla="*/ 712 w 1424"/>
              <a:gd name="T5" fmla="*/ 1644 h 1645"/>
              <a:gd name="T6" fmla="*/ 1423 w 1424"/>
              <a:gd name="T7" fmla="*/ 1234 h 1645"/>
              <a:gd name="T8" fmla="*/ 1423 w 1424"/>
              <a:gd name="T9" fmla="*/ 411 h 1645"/>
              <a:gd name="T10" fmla="*/ 712 w 1424"/>
              <a:gd name="T11" fmla="*/ 0 h 1645"/>
              <a:gd name="T12" fmla="*/ 0 w 1424"/>
              <a:gd name="T13" fmla="*/ 411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4" h="1645">
                <a:moveTo>
                  <a:pt x="0" y="411"/>
                </a:moveTo>
                <a:lnTo>
                  <a:pt x="0" y="1234"/>
                </a:lnTo>
                <a:lnTo>
                  <a:pt x="712" y="1644"/>
                </a:lnTo>
                <a:lnTo>
                  <a:pt x="1423" y="1234"/>
                </a:lnTo>
                <a:lnTo>
                  <a:pt x="1423" y="411"/>
                </a:lnTo>
                <a:lnTo>
                  <a:pt x="712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8" name="Freeform 677">
            <a:extLst>
              <a:ext uri="{FF2B5EF4-FFF2-40B4-BE49-F238E27FC236}">
                <a16:creationId xmlns:a16="http://schemas.microsoft.com/office/drawing/2014/main" id="{F09E52CC-35FB-BA40-90B5-1B17ED6C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246" y="8682404"/>
            <a:ext cx="971402" cy="856009"/>
          </a:xfrm>
          <a:custGeom>
            <a:avLst/>
            <a:gdLst>
              <a:gd name="connsiteX0" fmla="*/ 296938 w 971402"/>
              <a:gd name="connsiteY0" fmla="*/ 641500 h 856009"/>
              <a:gd name="connsiteX1" fmla="*/ 273233 w 971402"/>
              <a:gd name="connsiteY1" fmla="*/ 683658 h 856009"/>
              <a:gd name="connsiteX2" fmla="*/ 286957 w 971402"/>
              <a:gd name="connsiteY2" fmla="*/ 828730 h 856009"/>
              <a:gd name="connsiteX3" fmla="*/ 450397 w 971402"/>
              <a:gd name="connsiteY3" fmla="*/ 828730 h 856009"/>
              <a:gd name="connsiteX4" fmla="*/ 460378 w 971402"/>
              <a:gd name="connsiteY4" fmla="*/ 818811 h 856009"/>
              <a:gd name="connsiteX5" fmla="*/ 460378 w 971402"/>
              <a:gd name="connsiteY5" fmla="*/ 751854 h 856009"/>
              <a:gd name="connsiteX6" fmla="*/ 350586 w 971402"/>
              <a:gd name="connsiteY6" fmla="*/ 641500 h 856009"/>
              <a:gd name="connsiteX7" fmla="*/ 137240 w 971402"/>
              <a:gd name="connsiteY7" fmla="*/ 641500 h 856009"/>
              <a:gd name="connsiteX8" fmla="*/ 27448 w 971402"/>
              <a:gd name="connsiteY8" fmla="*/ 751854 h 856009"/>
              <a:gd name="connsiteX9" fmla="*/ 27448 w 971402"/>
              <a:gd name="connsiteY9" fmla="*/ 818811 h 856009"/>
              <a:gd name="connsiteX10" fmla="*/ 37429 w 971402"/>
              <a:gd name="connsiteY10" fmla="*/ 828730 h 856009"/>
              <a:gd name="connsiteX11" fmla="*/ 200870 w 971402"/>
              <a:gd name="connsiteY11" fmla="*/ 828730 h 856009"/>
              <a:gd name="connsiteX12" fmla="*/ 214594 w 971402"/>
              <a:gd name="connsiteY12" fmla="*/ 683658 h 856009"/>
              <a:gd name="connsiteX13" fmla="*/ 190889 w 971402"/>
              <a:gd name="connsiteY13" fmla="*/ 641500 h 856009"/>
              <a:gd name="connsiteX14" fmla="*/ 137240 w 971402"/>
              <a:gd name="connsiteY14" fmla="*/ 615461 h 856009"/>
              <a:gd name="connsiteX15" fmla="*/ 175917 w 971402"/>
              <a:gd name="connsiteY15" fmla="*/ 615461 h 856009"/>
              <a:gd name="connsiteX16" fmla="*/ 313157 w 971402"/>
              <a:gd name="connsiteY16" fmla="*/ 615461 h 856009"/>
              <a:gd name="connsiteX17" fmla="*/ 350586 w 971402"/>
              <a:gd name="connsiteY17" fmla="*/ 615461 h 856009"/>
              <a:gd name="connsiteX18" fmla="*/ 487826 w 971402"/>
              <a:gd name="connsiteY18" fmla="*/ 751854 h 856009"/>
              <a:gd name="connsiteX19" fmla="*/ 487826 w 971402"/>
              <a:gd name="connsiteY19" fmla="*/ 818811 h 856009"/>
              <a:gd name="connsiteX20" fmla="*/ 450397 w 971402"/>
              <a:gd name="connsiteY20" fmla="*/ 856009 h 856009"/>
              <a:gd name="connsiteX21" fmla="*/ 37429 w 971402"/>
              <a:gd name="connsiteY21" fmla="*/ 856009 h 856009"/>
              <a:gd name="connsiteX22" fmla="*/ 0 w 971402"/>
              <a:gd name="connsiteY22" fmla="*/ 818811 h 856009"/>
              <a:gd name="connsiteX23" fmla="*/ 0 w 971402"/>
              <a:gd name="connsiteY23" fmla="*/ 751854 h 856009"/>
              <a:gd name="connsiteX24" fmla="*/ 137240 w 971402"/>
              <a:gd name="connsiteY24" fmla="*/ 615461 h 856009"/>
              <a:gd name="connsiteX25" fmla="*/ 243507 w 971402"/>
              <a:gd name="connsiteY25" fmla="*/ 395342 h 856009"/>
              <a:gd name="connsiteX26" fmla="*/ 164850 w 971402"/>
              <a:gd name="connsiteY26" fmla="*/ 473664 h 856009"/>
              <a:gd name="connsiteX27" fmla="*/ 243507 w 971402"/>
              <a:gd name="connsiteY27" fmla="*/ 551987 h 856009"/>
              <a:gd name="connsiteX28" fmla="*/ 322165 w 971402"/>
              <a:gd name="connsiteY28" fmla="*/ 473664 h 856009"/>
              <a:gd name="connsiteX29" fmla="*/ 243507 w 971402"/>
              <a:gd name="connsiteY29" fmla="*/ 395342 h 856009"/>
              <a:gd name="connsiteX30" fmla="*/ 666463 w 971402"/>
              <a:gd name="connsiteY30" fmla="*/ 368179 h 856009"/>
              <a:gd name="connsiteX31" fmla="*/ 781766 w 971402"/>
              <a:gd name="connsiteY31" fmla="*/ 368179 h 856009"/>
              <a:gd name="connsiteX32" fmla="*/ 795552 w 971402"/>
              <a:gd name="connsiteY32" fmla="*/ 381319 h 856009"/>
              <a:gd name="connsiteX33" fmla="*/ 781766 w 971402"/>
              <a:gd name="connsiteY33" fmla="*/ 394458 h 856009"/>
              <a:gd name="connsiteX34" fmla="*/ 666463 w 971402"/>
              <a:gd name="connsiteY34" fmla="*/ 394458 h 856009"/>
              <a:gd name="connsiteX35" fmla="*/ 653930 w 971402"/>
              <a:gd name="connsiteY35" fmla="*/ 381319 h 856009"/>
              <a:gd name="connsiteX36" fmla="*/ 666463 w 971402"/>
              <a:gd name="connsiteY36" fmla="*/ 368179 h 856009"/>
              <a:gd name="connsiteX37" fmla="*/ 612579 w 971402"/>
              <a:gd name="connsiteY37" fmla="*/ 313228 h 856009"/>
              <a:gd name="connsiteX38" fmla="*/ 781968 w 971402"/>
              <a:gd name="connsiteY38" fmla="*/ 313228 h 856009"/>
              <a:gd name="connsiteX39" fmla="*/ 795569 w 971402"/>
              <a:gd name="connsiteY39" fmla="*/ 326368 h 856009"/>
              <a:gd name="connsiteX40" fmla="*/ 781968 w 971402"/>
              <a:gd name="connsiteY40" fmla="*/ 339507 h 856009"/>
              <a:gd name="connsiteX41" fmla="*/ 612579 w 971402"/>
              <a:gd name="connsiteY41" fmla="*/ 339507 h 856009"/>
              <a:gd name="connsiteX42" fmla="*/ 598978 w 971402"/>
              <a:gd name="connsiteY42" fmla="*/ 326368 h 856009"/>
              <a:gd name="connsiteX43" fmla="*/ 612579 w 971402"/>
              <a:gd name="connsiteY43" fmla="*/ 313228 h 856009"/>
              <a:gd name="connsiteX44" fmla="*/ 612579 w 971402"/>
              <a:gd name="connsiteY44" fmla="*/ 252779 h 856009"/>
              <a:gd name="connsiteX45" fmla="*/ 781968 w 971402"/>
              <a:gd name="connsiteY45" fmla="*/ 252779 h 856009"/>
              <a:gd name="connsiteX46" fmla="*/ 795569 w 971402"/>
              <a:gd name="connsiteY46" fmla="*/ 265921 h 856009"/>
              <a:gd name="connsiteX47" fmla="*/ 781968 w 971402"/>
              <a:gd name="connsiteY47" fmla="*/ 279062 h 856009"/>
              <a:gd name="connsiteX48" fmla="*/ 612579 w 971402"/>
              <a:gd name="connsiteY48" fmla="*/ 279062 h 856009"/>
              <a:gd name="connsiteX49" fmla="*/ 598978 w 971402"/>
              <a:gd name="connsiteY49" fmla="*/ 265921 h 856009"/>
              <a:gd name="connsiteX50" fmla="*/ 612579 w 971402"/>
              <a:gd name="connsiteY50" fmla="*/ 252779 h 856009"/>
              <a:gd name="connsiteX51" fmla="*/ 493964 w 971402"/>
              <a:gd name="connsiteY51" fmla="*/ 233070 h 856009"/>
              <a:gd name="connsiteX52" fmla="*/ 438258 w 971402"/>
              <a:gd name="connsiteY52" fmla="*/ 290769 h 856009"/>
              <a:gd name="connsiteX53" fmla="*/ 434544 w 971402"/>
              <a:gd name="connsiteY53" fmla="*/ 294532 h 856009"/>
              <a:gd name="connsiteX54" fmla="*/ 375124 w 971402"/>
              <a:gd name="connsiteY54" fmla="*/ 355995 h 856009"/>
              <a:gd name="connsiteX55" fmla="*/ 425879 w 971402"/>
              <a:gd name="connsiteY55" fmla="*/ 372301 h 856009"/>
              <a:gd name="connsiteX56" fmla="*/ 510057 w 971402"/>
              <a:gd name="connsiteY56" fmla="*/ 284498 h 856009"/>
              <a:gd name="connsiteX57" fmla="*/ 493964 w 971402"/>
              <a:gd name="connsiteY57" fmla="*/ 233070 h 856009"/>
              <a:gd name="connsiteX58" fmla="*/ 438258 w 971402"/>
              <a:gd name="connsiteY58" fmla="*/ 199203 h 856009"/>
              <a:gd name="connsiteX59" fmla="*/ 438258 w 971402"/>
              <a:gd name="connsiteY59" fmla="*/ 253139 h 856009"/>
              <a:gd name="connsiteX60" fmla="*/ 475395 w 971402"/>
              <a:gd name="connsiteY60" fmla="*/ 214255 h 856009"/>
              <a:gd name="connsiteX61" fmla="*/ 438258 w 971402"/>
              <a:gd name="connsiteY61" fmla="*/ 199203 h 856009"/>
              <a:gd name="connsiteX62" fmla="*/ 412261 w 971402"/>
              <a:gd name="connsiteY62" fmla="*/ 199203 h 856009"/>
              <a:gd name="connsiteX63" fmla="*/ 339224 w 971402"/>
              <a:gd name="connsiteY63" fmla="*/ 284498 h 856009"/>
              <a:gd name="connsiteX64" fmla="*/ 356555 w 971402"/>
              <a:gd name="connsiteY64" fmla="*/ 335925 h 856009"/>
              <a:gd name="connsiteX65" fmla="*/ 412261 w 971402"/>
              <a:gd name="connsiteY65" fmla="*/ 279480 h 856009"/>
              <a:gd name="connsiteX66" fmla="*/ 585043 w 971402"/>
              <a:gd name="connsiteY66" fmla="*/ 197827 h 856009"/>
              <a:gd name="connsiteX67" fmla="*/ 782031 w 971402"/>
              <a:gd name="connsiteY67" fmla="*/ 197827 h 856009"/>
              <a:gd name="connsiteX68" fmla="*/ 795574 w 971402"/>
              <a:gd name="connsiteY68" fmla="*/ 210969 h 856009"/>
              <a:gd name="connsiteX69" fmla="*/ 782031 w 971402"/>
              <a:gd name="connsiteY69" fmla="*/ 224110 h 856009"/>
              <a:gd name="connsiteX70" fmla="*/ 585043 w 971402"/>
              <a:gd name="connsiteY70" fmla="*/ 224110 h 856009"/>
              <a:gd name="connsiteX71" fmla="*/ 571500 w 971402"/>
              <a:gd name="connsiteY71" fmla="*/ 210969 h 856009"/>
              <a:gd name="connsiteX72" fmla="*/ 585043 w 971402"/>
              <a:gd name="connsiteY72" fmla="*/ 197827 h 856009"/>
              <a:gd name="connsiteX73" fmla="*/ 425879 w 971402"/>
              <a:gd name="connsiteY73" fmla="*/ 170353 h 856009"/>
              <a:gd name="connsiteX74" fmla="*/ 503867 w 971402"/>
              <a:gd name="connsiteY74" fmla="*/ 204220 h 856009"/>
              <a:gd name="connsiteX75" fmla="*/ 537291 w 971402"/>
              <a:gd name="connsiteY75" fmla="*/ 284498 h 856009"/>
              <a:gd name="connsiteX76" fmla="*/ 425879 w 971402"/>
              <a:gd name="connsiteY76" fmla="*/ 399897 h 856009"/>
              <a:gd name="connsiteX77" fmla="*/ 313228 w 971402"/>
              <a:gd name="connsiteY77" fmla="*/ 284498 h 856009"/>
              <a:gd name="connsiteX78" fmla="*/ 425879 w 971402"/>
              <a:gd name="connsiteY78" fmla="*/ 170353 h 856009"/>
              <a:gd name="connsiteX79" fmla="*/ 257241 w 971402"/>
              <a:gd name="connsiteY79" fmla="*/ 111889 h 856009"/>
              <a:gd name="connsiteX80" fmla="*/ 257241 w 971402"/>
              <a:gd name="connsiteY80" fmla="*/ 369234 h 856009"/>
              <a:gd name="connsiteX81" fmla="*/ 348384 w 971402"/>
              <a:gd name="connsiteY81" fmla="*/ 473664 h 856009"/>
              <a:gd name="connsiteX82" fmla="*/ 340893 w 971402"/>
              <a:gd name="connsiteY82" fmla="*/ 512204 h 856009"/>
              <a:gd name="connsiteX83" fmla="*/ 852792 w 971402"/>
              <a:gd name="connsiteY83" fmla="*/ 512204 h 856009"/>
              <a:gd name="connsiteX84" fmla="*/ 887751 w 971402"/>
              <a:gd name="connsiteY84" fmla="*/ 478637 h 856009"/>
              <a:gd name="connsiteX85" fmla="*/ 887751 w 971402"/>
              <a:gd name="connsiteY85" fmla="*/ 111889 h 856009"/>
              <a:gd name="connsiteX86" fmla="*/ 229773 w 971402"/>
              <a:gd name="connsiteY86" fmla="*/ 27351 h 856009"/>
              <a:gd name="connsiteX87" fmla="*/ 199809 w 971402"/>
              <a:gd name="connsiteY87" fmla="*/ 55945 h 856009"/>
              <a:gd name="connsiteX88" fmla="*/ 229773 w 971402"/>
              <a:gd name="connsiteY88" fmla="*/ 85782 h 856009"/>
              <a:gd name="connsiteX89" fmla="*/ 913970 w 971402"/>
              <a:gd name="connsiteY89" fmla="*/ 85782 h 856009"/>
              <a:gd name="connsiteX90" fmla="*/ 943935 w 971402"/>
              <a:gd name="connsiteY90" fmla="*/ 55945 h 856009"/>
              <a:gd name="connsiteX91" fmla="*/ 913970 w 971402"/>
              <a:gd name="connsiteY91" fmla="*/ 27351 h 856009"/>
              <a:gd name="connsiteX92" fmla="*/ 229773 w 971402"/>
              <a:gd name="connsiteY92" fmla="*/ 0 h 856009"/>
              <a:gd name="connsiteX93" fmla="*/ 913970 w 971402"/>
              <a:gd name="connsiteY93" fmla="*/ 0 h 856009"/>
              <a:gd name="connsiteX94" fmla="*/ 971402 w 971402"/>
              <a:gd name="connsiteY94" fmla="*/ 55945 h 856009"/>
              <a:gd name="connsiteX95" fmla="*/ 915218 w 971402"/>
              <a:gd name="connsiteY95" fmla="*/ 111889 h 856009"/>
              <a:gd name="connsiteX96" fmla="*/ 915218 w 971402"/>
              <a:gd name="connsiteY96" fmla="*/ 478637 h 856009"/>
              <a:gd name="connsiteX97" fmla="*/ 852792 w 971402"/>
              <a:gd name="connsiteY97" fmla="*/ 539554 h 856009"/>
              <a:gd name="connsiteX98" fmla="*/ 585606 w 971402"/>
              <a:gd name="connsiteY98" fmla="*/ 539554 h 856009"/>
              <a:gd name="connsiteX99" fmla="*/ 585606 w 971402"/>
              <a:gd name="connsiteY99" fmla="*/ 602958 h 856009"/>
              <a:gd name="connsiteX100" fmla="*/ 599339 w 971402"/>
              <a:gd name="connsiteY100" fmla="*/ 626579 h 856009"/>
              <a:gd name="connsiteX101" fmla="*/ 571872 w 971402"/>
              <a:gd name="connsiteY101" fmla="*/ 652687 h 856009"/>
              <a:gd name="connsiteX102" fmla="*/ 544404 w 971402"/>
              <a:gd name="connsiteY102" fmla="*/ 626579 h 856009"/>
              <a:gd name="connsiteX103" fmla="*/ 558138 w 971402"/>
              <a:gd name="connsiteY103" fmla="*/ 602958 h 856009"/>
              <a:gd name="connsiteX104" fmla="*/ 558138 w 971402"/>
              <a:gd name="connsiteY104" fmla="*/ 539554 h 856009"/>
              <a:gd name="connsiteX105" fmla="*/ 324662 w 971402"/>
              <a:gd name="connsiteY105" fmla="*/ 539554 h 856009"/>
              <a:gd name="connsiteX106" fmla="*/ 243507 w 971402"/>
              <a:gd name="connsiteY106" fmla="*/ 578094 h 856009"/>
              <a:gd name="connsiteX107" fmla="*/ 137382 w 971402"/>
              <a:gd name="connsiteY107" fmla="*/ 473664 h 856009"/>
              <a:gd name="connsiteX108" fmla="*/ 229773 w 971402"/>
              <a:gd name="connsiteY108" fmla="*/ 369234 h 856009"/>
              <a:gd name="connsiteX109" fmla="*/ 229773 w 971402"/>
              <a:gd name="connsiteY109" fmla="*/ 111889 h 856009"/>
              <a:gd name="connsiteX110" fmla="*/ 173589 w 971402"/>
              <a:gd name="connsiteY110" fmla="*/ 55945 h 856009"/>
              <a:gd name="connsiteX111" fmla="*/ 229773 w 971402"/>
              <a:gd name="connsiteY111" fmla="*/ 0 h 856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971402" h="856009">
                <a:moveTo>
                  <a:pt x="296938" y="641500"/>
                </a:moveTo>
                <a:lnTo>
                  <a:pt x="273233" y="683658"/>
                </a:lnTo>
                <a:lnTo>
                  <a:pt x="286957" y="828730"/>
                </a:lnTo>
                <a:lnTo>
                  <a:pt x="450397" y="828730"/>
                </a:lnTo>
                <a:cubicBezTo>
                  <a:pt x="456635" y="828730"/>
                  <a:pt x="460378" y="823771"/>
                  <a:pt x="460378" y="818811"/>
                </a:cubicBezTo>
                <a:lnTo>
                  <a:pt x="460378" y="751854"/>
                </a:lnTo>
                <a:cubicBezTo>
                  <a:pt x="460378" y="691097"/>
                  <a:pt x="410473" y="641500"/>
                  <a:pt x="350586" y="641500"/>
                </a:cubicBezTo>
                <a:close/>
                <a:moveTo>
                  <a:pt x="137240" y="641500"/>
                </a:moveTo>
                <a:cubicBezTo>
                  <a:pt x="77354" y="641500"/>
                  <a:pt x="27448" y="691097"/>
                  <a:pt x="27448" y="751854"/>
                </a:cubicBezTo>
                <a:lnTo>
                  <a:pt x="27448" y="818811"/>
                </a:lnTo>
                <a:cubicBezTo>
                  <a:pt x="27448" y="823771"/>
                  <a:pt x="32439" y="828730"/>
                  <a:pt x="37429" y="828730"/>
                </a:cubicBezTo>
                <a:lnTo>
                  <a:pt x="200870" y="828730"/>
                </a:lnTo>
                <a:lnTo>
                  <a:pt x="214594" y="683658"/>
                </a:lnTo>
                <a:lnTo>
                  <a:pt x="190889" y="641500"/>
                </a:lnTo>
                <a:close/>
                <a:moveTo>
                  <a:pt x="137240" y="615461"/>
                </a:moveTo>
                <a:lnTo>
                  <a:pt x="175917" y="615461"/>
                </a:lnTo>
                <a:lnTo>
                  <a:pt x="313157" y="615461"/>
                </a:lnTo>
                <a:lnTo>
                  <a:pt x="350586" y="615461"/>
                </a:lnTo>
                <a:cubicBezTo>
                  <a:pt x="425444" y="615461"/>
                  <a:pt x="487826" y="676218"/>
                  <a:pt x="487826" y="751854"/>
                </a:cubicBezTo>
                <a:lnTo>
                  <a:pt x="487826" y="818811"/>
                </a:lnTo>
                <a:cubicBezTo>
                  <a:pt x="487826" y="838650"/>
                  <a:pt x="471607" y="856009"/>
                  <a:pt x="450397" y="856009"/>
                </a:cubicBezTo>
                <a:lnTo>
                  <a:pt x="37429" y="856009"/>
                </a:lnTo>
                <a:cubicBezTo>
                  <a:pt x="17467" y="856009"/>
                  <a:pt x="0" y="838650"/>
                  <a:pt x="0" y="818811"/>
                </a:cubicBezTo>
                <a:lnTo>
                  <a:pt x="0" y="751854"/>
                </a:lnTo>
                <a:cubicBezTo>
                  <a:pt x="0" y="676218"/>
                  <a:pt x="62382" y="615461"/>
                  <a:pt x="137240" y="615461"/>
                </a:cubicBezTo>
                <a:close/>
                <a:moveTo>
                  <a:pt x="243507" y="395342"/>
                </a:moveTo>
                <a:cubicBezTo>
                  <a:pt x="199809" y="395342"/>
                  <a:pt x="164850" y="430152"/>
                  <a:pt x="164850" y="473664"/>
                </a:cubicBezTo>
                <a:cubicBezTo>
                  <a:pt x="164850" y="515933"/>
                  <a:pt x="199809" y="551987"/>
                  <a:pt x="243507" y="551987"/>
                </a:cubicBezTo>
                <a:cubicBezTo>
                  <a:pt x="285957" y="551987"/>
                  <a:pt x="322165" y="515933"/>
                  <a:pt x="322165" y="473664"/>
                </a:cubicBezTo>
                <a:cubicBezTo>
                  <a:pt x="322165" y="430152"/>
                  <a:pt x="285957" y="395342"/>
                  <a:pt x="243507" y="395342"/>
                </a:cubicBezTo>
                <a:close/>
                <a:moveTo>
                  <a:pt x="666463" y="368179"/>
                </a:moveTo>
                <a:lnTo>
                  <a:pt x="781766" y="368179"/>
                </a:lnTo>
                <a:cubicBezTo>
                  <a:pt x="789285" y="368179"/>
                  <a:pt x="795552" y="374152"/>
                  <a:pt x="795552" y="381319"/>
                </a:cubicBezTo>
                <a:cubicBezTo>
                  <a:pt x="795552" y="388486"/>
                  <a:pt x="789285" y="394458"/>
                  <a:pt x="781766" y="394458"/>
                </a:cubicBezTo>
                <a:lnTo>
                  <a:pt x="666463" y="394458"/>
                </a:lnTo>
                <a:cubicBezTo>
                  <a:pt x="658943" y="394458"/>
                  <a:pt x="653930" y="388486"/>
                  <a:pt x="653930" y="381319"/>
                </a:cubicBezTo>
                <a:cubicBezTo>
                  <a:pt x="653930" y="374152"/>
                  <a:pt x="658943" y="368179"/>
                  <a:pt x="666463" y="368179"/>
                </a:cubicBezTo>
                <a:close/>
                <a:moveTo>
                  <a:pt x="612579" y="313228"/>
                </a:moveTo>
                <a:lnTo>
                  <a:pt x="781968" y="313228"/>
                </a:lnTo>
                <a:cubicBezTo>
                  <a:pt x="789386" y="313228"/>
                  <a:pt x="795569" y="319201"/>
                  <a:pt x="795569" y="326368"/>
                </a:cubicBezTo>
                <a:cubicBezTo>
                  <a:pt x="795569" y="333535"/>
                  <a:pt x="789386" y="339507"/>
                  <a:pt x="781968" y="339507"/>
                </a:cubicBezTo>
                <a:lnTo>
                  <a:pt x="612579" y="339507"/>
                </a:lnTo>
                <a:cubicBezTo>
                  <a:pt x="605160" y="339507"/>
                  <a:pt x="598978" y="333535"/>
                  <a:pt x="598978" y="326368"/>
                </a:cubicBezTo>
                <a:cubicBezTo>
                  <a:pt x="598978" y="319201"/>
                  <a:pt x="605160" y="313228"/>
                  <a:pt x="612579" y="313228"/>
                </a:cubicBezTo>
                <a:close/>
                <a:moveTo>
                  <a:pt x="612579" y="252779"/>
                </a:moveTo>
                <a:lnTo>
                  <a:pt x="781968" y="252779"/>
                </a:lnTo>
                <a:cubicBezTo>
                  <a:pt x="789386" y="252779"/>
                  <a:pt x="795569" y="258752"/>
                  <a:pt x="795569" y="265921"/>
                </a:cubicBezTo>
                <a:cubicBezTo>
                  <a:pt x="795569" y="273089"/>
                  <a:pt x="789386" y="279062"/>
                  <a:pt x="781968" y="279062"/>
                </a:cubicBezTo>
                <a:lnTo>
                  <a:pt x="612579" y="279062"/>
                </a:lnTo>
                <a:cubicBezTo>
                  <a:pt x="605160" y="279062"/>
                  <a:pt x="598978" y="273089"/>
                  <a:pt x="598978" y="265921"/>
                </a:cubicBezTo>
                <a:cubicBezTo>
                  <a:pt x="598978" y="258752"/>
                  <a:pt x="605160" y="252779"/>
                  <a:pt x="612579" y="252779"/>
                </a:cubicBezTo>
                <a:close/>
                <a:moveTo>
                  <a:pt x="493964" y="233070"/>
                </a:moveTo>
                <a:lnTo>
                  <a:pt x="438258" y="290769"/>
                </a:lnTo>
                <a:lnTo>
                  <a:pt x="434544" y="294532"/>
                </a:lnTo>
                <a:lnTo>
                  <a:pt x="375124" y="355995"/>
                </a:lnTo>
                <a:cubicBezTo>
                  <a:pt x="388741" y="366030"/>
                  <a:pt x="407310" y="372301"/>
                  <a:pt x="425879" y="372301"/>
                </a:cubicBezTo>
                <a:cubicBezTo>
                  <a:pt x="472919" y="372301"/>
                  <a:pt x="510057" y="333417"/>
                  <a:pt x="510057" y="284498"/>
                </a:cubicBezTo>
                <a:cubicBezTo>
                  <a:pt x="510057" y="265683"/>
                  <a:pt x="503867" y="248122"/>
                  <a:pt x="493964" y="233070"/>
                </a:cubicBezTo>
                <a:close/>
                <a:moveTo>
                  <a:pt x="438258" y="199203"/>
                </a:moveTo>
                <a:lnTo>
                  <a:pt x="438258" y="253139"/>
                </a:lnTo>
                <a:lnTo>
                  <a:pt x="475395" y="214255"/>
                </a:lnTo>
                <a:cubicBezTo>
                  <a:pt x="465492" y="206729"/>
                  <a:pt x="451875" y="201711"/>
                  <a:pt x="438258" y="199203"/>
                </a:cubicBezTo>
                <a:close/>
                <a:moveTo>
                  <a:pt x="412261" y="199203"/>
                </a:moveTo>
                <a:cubicBezTo>
                  <a:pt x="371410" y="205474"/>
                  <a:pt x="339224" y="241850"/>
                  <a:pt x="339224" y="284498"/>
                </a:cubicBezTo>
                <a:cubicBezTo>
                  <a:pt x="339224" y="304567"/>
                  <a:pt x="345414" y="322128"/>
                  <a:pt x="356555" y="335925"/>
                </a:cubicBezTo>
                <a:lnTo>
                  <a:pt x="412261" y="279480"/>
                </a:lnTo>
                <a:close/>
                <a:moveTo>
                  <a:pt x="585043" y="197827"/>
                </a:moveTo>
                <a:lnTo>
                  <a:pt x="782031" y="197827"/>
                </a:lnTo>
                <a:cubicBezTo>
                  <a:pt x="789418" y="197827"/>
                  <a:pt x="795574" y="203800"/>
                  <a:pt x="795574" y="210969"/>
                </a:cubicBezTo>
                <a:cubicBezTo>
                  <a:pt x="795574" y="218137"/>
                  <a:pt x="789418" y="224110"/>
                  <a:pt x="782031" y="224110"/>
                </a:cubicBezTo>
                <a:lnTo>
                  <a:pt x="585043" y="224110"/>
                </a:lnTo>
                <a:cubicBezTo>
                  <a:pt x="577656" y="224110"/>
                  <a:pt x="571500" y="218137"/>
                  <a:pt x="571500" y="210969"/>
                </a:cubicBezTo>
                <a:cubicBezTo>
                  <a:pt x="571500" y="203800"/>
                  <a:pt x="577656" y="197827"/>
                  <a:pt x="585043" y="197827"/>
                </a:cubicBezTo>
                <a:close/>
                <a:moveTo>
                  <a:pt x="425879" y="170353"/>
                </a:moveTo>
                <a:cubicBezTo>
                  <a:pt x="456826" y="170353"/>
                  <a:pt x="485299" y="184151"/>
                  <a:pt x="503867" y="204220"/>
                </a:cubicBezTo>
                <a:cubicBezTo>
                  <a:pt x="524912" y="225544"/>
                  <a:pt x="537291" y="253139"/>
                  <a:pt x="537291" y="284498"/>
                </a:cubicBezTo>
                <a:cubicBezTo>
                  <a:pt x="537291" y="348469"/>
                  <a:pt x="487774" y="399897"/>
                  <a:pt x="425879" y="399897"/>
                </a:cubicBezTo>
                <a:cubicBezTo>
                  <a:pt x="363983" y="399897"/>
                  <a:pt x="313228" y="348469"/>
                  <a:pt x="313228" y="284498"/>
                </a:cubicBezTo>
                <a:cubicBezTo>
                  <a:pt x="313228" y="221781"/>
                  <a:pt x="363983" y="170353"/>
                  <a:pt x="425879" y="170353"/>
                </a:cubicBezTo>
                <a:close/>
                <a:moveTo>
                  <a:pt x="257241" y="111889"/>
                </a:moveTo>
                <a:lnTo>
                  <a:pt x="257241" y="369234"/>
                </a:lnTo>
                <a:cubicBezTo>
                  <a:pt x="308431" y="375450"/>
                  <a:pt x="348384" y="418963"/>
                  <a:pt x="348384" y="473664"/>
                </a:cubicBezTo>
                <a:cubicBezTo>
                  <a:pt x="348384" y="487339"/>
                  <a:pt x="345887" y="501015"/>
                  <a:pt x="340893" y="512204"/>
                </a:cubicBezTo>
                <a:lnTo>
                  <a:pt x="852792" y="512204"/>
                </a:lnTo>
                <a:cubicBezTo>
                  <a:pt x="872768" y="512204"/>
                  <a:pt x="887751" y="497285"/>
                  <a:pt x="887751" y="478637"/>
                </a:cubicBezTo>
                <a:lnTo>
                  <a:pt x="887751" y="111889"/>
                </a:lnTo>
                <a:close/>
                <a:moveTo>
                  <a:pt x="229773" y="27351"/>
                </a:moveTo>
                <a:cubicBezTo>
                  <a:pt x="213543" y="27351"/>
                  <a:pt x="199809" y="39783"/>
                  <a:pt x="199809" y="55945"/>
                </a:cubicBezTo>
                <a:cubicBezTo>
                  <a:pt x="199809" y="72106"/>
                  <a:pt x="213543" y="85782"/>
                  <a:pt x="229773" y="85782"/>
                </a:cubicBezTo>
                <a:lnTo>
                  <a:pt x="913970" y="85782"/>
                </a:lnTo>
                <a:cubicBezTo>
                  <a:pt x="930201" y="85782"/>
                  <a:pt x="943935" y="72106"/>
                  <a:pt x="943935" y="55945"/>
                </a:cubicBezTo>
                <a:cubicBezTo>
                  <a:pt x="943935" y="39783"/>
                  <a:pt x="930201" y="27351"/>
                  <a:pt x="913970" y="27351"/>
                </a:cubicBezTo>
                <a:close/>
                <a:moveTo>
                  <a:pt x="229773" y="0"/>
                </a:moveTo>
                <a:lnTo>
                  <a:pt x="913970" y="0"/>
                </a:lnTo>
                <a:cubicBezTo>
                  <a:pt x="945183" y="0"/>
                  <a:pt x="971402" y="26107"/>
                  <a:pt x="971402" y="55945"/>
                </a:cubicBezTo>
                <a:cubicBezTo>
                  <a:pt x="971402" y="87025"/>
                  <a:pt x="945183" y="111889"/>
                  <a:pt x="915218" y="111889"/>
                </a:cubicBezTo>
                <a:lnTo>
                  <a:pt x="915218" y="478637"/>
                </a:lnTo>
                <a:cubicBezTo>
                  <a:pt x="915218" y="512204"/>
                  <a:pt x="887751" y="539554"/>
                  <a:pt x="852792" y="539554"/>
                </a:cubicBezTo>
                <a:lnTo>
                  <a:pt x="585606" y="539554"/>
                </a:lnTo>
                <a:lnTo>
                  <a:pt x="585606" y="602958"/>
                </a:lnTo>
                <a:cubicBezTo>
                  <a:pt x="593097" y="606688"/>
                  <a:pt x="599339" y="616634"/>
                  <a:pt x="599339" y="626579"/>
                </a:cubicBezTo>
                <a:cubicBezTo>
                  <a:pt x="599339" y="641498"/>
                  <a:pt x="588103" y="652687"/>
                  <a:pt x="571872" y="652687"/>
                </a:cubicBezTo>
                <a:cubicBezTo>
                  <a:pt x="556889" y="652687"/>
                  <a:pt x="544404" y="641498"/>
                  <a:pt x="544404" y="626579"/>
                </a:cubicBezTo>
                <a:cubicBezTo>
                  <a:pt x="544404" y="616634"/>
                  <a:pt x="550647" y="606688"/>
                  <a:pt x="558138" y="602958"/>
                </a:cubicBezTo>
                <a:lnTo>
                  <a:pt x="558138" y="539554"/>
                </a:lnTo>
                <a:lnTo>
                  <a:pt x="324662" y="539554"/>
                </a:lnTo>
                <a:cubicBezTo>
                  <a:pt x="304685" y="563175"/>
                  <a:pt x="275969" y="578094"/>
                  <a:pt x="243507" y="578094"/>
                </a:cubicBezTo>
                <a:cubicBezTo>
                  <a:pt x="184826" y="578094"/>
                  <a:pt x="137382" y="530852"/>
                  <a:pt x="137382" y="473664"/>
                </a:cubicBezTo>
                <a:cubicBezTo>
                  <a:pt x="137382" y="418963"/>
                  <a:pt x="178584" y="375450"/>
                  <a:pt x="229773" y="369234"/>
                </a:cubicBezTo>
                <a:lnTo>
                  <a:pt x="229773" y="111889"/>
                </a:lnTo>
                <a:cubicBezTo>
                  <a:pt x="198560" y="111889"/>
                  <a:pt x="173589" y="87025"/>
                  <a:pt x="173589" y="55945"/>
                </a:cubicBezTo>
                <a:cubicBezTo>
                  <a:pt x="173589" y="26107"/>
                  <a:pt x="198560" y="0"/>
                  <a:pt x="229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20" name="Freeform 619">
            <a:extLst>
              <a:ext uri="{FF2B5EF4-FFF2-40B4-BE49-F238E27FC236}">
                <a16:creationId xmlns:a16="http://schemas.microsoft.com/office/drawing/2014/main" id="{BE000BE6-B36B-7046-B374-C58F8649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747" y="7885603"/>
            <a:ext cx="2126641" cy="2456349"/>
          </a:xfrm>
          <a:custGeom>
            <a:avLst/>
            <a:gdLst>
              <a:gd name="T0" fmla="*/ 0 w 1707"/>
              <a:gd name="T1" fmla="*/ 492 h 1972"/>
              <a:gd name="T2" fmla="*/ 0 w 1707"/>
              <a:gd name="T3" fmla="*/ 1478 h 1972"/>
              <a:gd name="T4" fmla="*/ 853 w 1707"/>
              <a:gd name="T5" fmla="*/ 1971 h 1972"/>
              <a:gd name="T6" fmla="*/ 1706 w 1707"/>
              <a:gd name="T7" fmla="*/ 1478 h 1972"/>
              <a:gd name="T8" fmla="*/ 1706 w 1707"/>
              <a:gd name="T9" fmla="*/ 492 h 1972"/>
              <a:gd name="T10" fmla="*/ 853 w 1707"/>
              <a:gd name="T11" fmla="*/ 0 h 1972"/>
              <a:gd name="T12" fmla="*/ 0 w 1707"/>
              <a:gd name="T13" fmla="*/ 492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7" h="1972">
                <a:moveTo>
                  <a:pt x="0" y="492"/>
                </a:moveTo>
                <a:lnTo>
                  <a:pt x="0" y="1478"/>
                </a:lnTo>
                <a:lnTo>
                  <a:pt x="853" y="1971"/>
                </a:lnTo>
                <a:lnTo>
                  <a:pt x="1706" y="1478"/>
                </a:lnTo>
                <a:lnTo>
                  <a:pt x="1706" y="492"/>
                </a:lnTo>
                <a:lnTo>
                  <a:pt x="853" y="0"/>
                </a:lnTo>
                <a:lnTo>
                  <a:pt x="0" y="49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21" name="Freeform 620">
            <a:extLst>
              <a:ext uri="{FF2B5EF4-FFF2-40B4-BE49-F238E27FC236}">
                <a16:creationId xmlns:a16="http://schemas.microsoft.com/office/drawing/2014/main" id="{5A6A51E0-39B0-F64A-8CA6-60772146B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593" y="8088923"/>
            <a:ext cx="1774949" cy="2049708"/>
          </a:xfrm>
          <a:custGeom>
            <a:avLst/>
            <a:gdLst>
              <a:gd name="T0" fmla="*/ 0 w 1425"/>
              <a:gd name="T1" fmla="*/ 411 h 1645"/>
              <a:gd name="T2" fmla="*/ 0 w 1425"/>
              <a:gd name="T3" fmla="*/ 1234 h 1645"/>
              <a:gd name="T4" fmla="*/ 712 w 1425"/>
              <a:gd name="T5" fmla="*/ 1644 h 1645"/>
              <a:gd name="T6" fmla="*/ 1424 w 1425"/>
              <a:gd name="T7" fmla="*/ 1234 h 1645"/>
              <a:gd name="T8" fmla="*/ 1424 w 1425"/>
              <a:gd name="T9" fmla="*/ 411 h 1645"/>
              <a:gd name="T10" fmla="*/ 712 w 1425"/>
              <a:gd name="T11" fmla="*/ 0 h 1645"/>
              <a:gd name="T12" fmla="*/ 0 w 1425"/>
              <a:gd name="T13" fmla="*/ 411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5" h="1645">
                <a:moveTo>
                  <a:pt x="0" y="411"/>
                </a:moveTo>
                <a:lnTo>
                  <a:pt x="0" y="1234"/>
                </a:lnTo>
                <a:lnTo>
                  <a:pt x="712" y="1644"/>
                </a:lnTo>
                <a:lnTo>
                  <a:pt x="1424" y="1234"/>
                </a:lnTo>
                <a:lnTo>
                  <a:pt x="1424" y="411"/>
                </a:lnTo>
                <a:lnTo>
                  <a:pt x="712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7" name="Freeform 676">
            <a:extLst>
              <a:ext uri="{FF2B5EF4-FFF2-40B4-BE49-F238E27FC236}">
                <a16:creationId xmlns:a16="http://schemas.microsoft.com/office/drawing/2014/main" id="{DB82E249-A18C-434A-9A54-6B8FCDAEF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189" y="8581206"/>
            <a:ext cx="852315" cy="1056113"/>
          </a:xfrm>
          <a:custGeom>
            <a:avLst/>
            <a:gdLst>
              <a:gd name="connsiteX0" fmla="*/ 72325 w 852315"/>
              <a:gd name="connsiteY0" fmla="*/ 881515 h 1056113"/>
              <a:gd name="connsiteX1" fmla="*/ 92179 w 852315"/>
              <a:gd name="connsiteY1" fmla="*/ 899547 h 1056113"/>
              <a:gd name="connsiteX2" fmla="*/ 72325 w 852315"/>
              <a:gd name="connsiteY2" fmla="*/ 918781 h 1056113"/>
              <a:gd name="connsiteX3" fmla="*/ 54952 w 852315"/>
              <a:gd name="connsiteY3" fmla="*/ 899547 h 1056113"/>
              <a:gd name="connsiteX4" fmla="*/ 72325 w 852315"/>
              <a:gd name="connsiteY4" fmla="*/ 881515 h 1056113"/>
              <a:gd name="connsiteX5" fmla="*/ 140882 w 852315"/>
              <a:gd name="connsiteY5" fmla="*/ 829011 h 1056113"/>
              <a:gd name="connsiteX6" fmla="*/ 140882 w 852315"/>
              <a:gd name="connsiteY6" fmla="*/ 1004953 h 1056113"/>
              <a:gd name="connsiteX7" fmla="*/ 188258 w 852315"/>
              <a:gd name="connsiteY7" fmla="*/ 1008696 h 1056113"/>
              <a:gd name="connsiteX8" fmla="*/ 188258 w 852315"/>
              <a:gd name="connsiteY8" fmla="*/ 829011 h 1056113"/>
              <a:gd name="connsiteX9" fmla="*/ 72325 w 852315"/>
              <a:gd name="connsiteY9" fmla="*/ 826563 h 1056113"/>
              <a:gd name="connsiteX10" fmla="*/ 92179 w 852315"/>
              <a:gd name="connsiteY10" fmla="*/ 844595 h 1056113"/>
              <a:gd name="connsiteX11" fmla="*/ 72325 w 852315"/>
              <a:gd name="connsiteY11" fmla="*/ 863829 h 1056113"/>
              <a:gd name="connsiteX12" fmla="*/ 54952 w 852315"/>
              <a:gd name="connsiteY12" fmla="*/ 844595 h 1056113"/>
              <a:gd name="connsiteX13" fmla="*/ 72325 w 852315"/>
              <a:gd name="connsiteY13" fmla="*/ 826563 h 1056113"/>
              <a:gd name="connsiteX14" fmla="*/ 349088 w 852315"/>
              <a:gd name="connsiteY14" fmla="*/ 799063 h 1056113"/>
              <a:gd name="connsiteX15" fmla="*/ 269297 w 852315"/>
              <a:gd name="connsiteY15" fmla="*/ 809045 h 1056113"/>
              <a:gd name="connsiteX16" fmla="*/ 214440 w 852315"/>
              <a:gd name="connsiteY16" fmla="*/ 824019 h 1056113"/>
              <a:gd name="connsiteX17" fmla="*/ 214440 w 852315"/>
              <a:gd name="connsiteY17" fmla="*/ 1009944 h 1056113"/>
              <a:gd name="connsiteX18" fmla="*/ 374023 w 852315"/>
              <a:gd name="connsiteY18" fmla="*/ 1019926 h 1056113"/>
              <a:gd name="connsiteX19" fmla="*/ 521139 w 852315"/>
              <a:gd name="connsiteY19" fmla="*/ 1006201 h 1056113"/>
              <a:gd name="connsiteX20" fmla="*/ 797916 w 852315"/>
              <a:gd name="connsiteY20" fmla="*/ 905127 h 1056113"/>
              <a:gd name="connsiteX21" fmla="*/ 821604 w 852315"/>
              <a:gd name="connsiteY21" fmla="*/ 840241 h 1056113"/>
              <a:gd name="connsiteX22" fmla="*/ 792929 w 852315"/>
              <a:gd name="connsiteY22" fmla="*/ 814037 h 1056113"/>
              <a:gd name="connsiteX23" fmla="*/ 753033 w 852315"/>
              <a:gd name="connsiteY23" fmla="*/ 816532 h 1056113"/>
              <a:gd name="connsiteX24" fmla="*/ 628359 w 852315"/>
              <a:gd name="connsiteY24" fmla="*/ 875180 h 1056113"/>
              <a:gd name="connsiteX25" fmla="*/ 558541 w 852315"/>
              <a:gd name="connsiteY25" fmla="*/ 941314 h 1056113"/>
              <a:gd name="connsiteX26" fmla="*/ 413919 w 852315"/>
              <a:gd name="connsiteY26" fmla="*/ 955040 h 1056113"/>
              <a:gd name="connsiteX27" fmla="*/ 398958 w 852315"/>
              <a:gd name="connsiteY27" fmla="*/ 942562 h 1056113"/>
              <a:gd name="connsiteX28" fmla="*/ 412672 w 852315"/>
              <a:gd name="connsiteY28" fmla="*/ 927588 h 1056113"/>
              <a:gd name="connsiteX29" fmla="*/ 554801 w 852315"/>
              <a:gd name="connsiteY29" fmla="*/ 913862 h 1056113"/>
              <a:gd name="connsiteX30" fmla="*/ 604671 w 852315"/>
              <a:gd name="connsiteY30" fmla="*/ 856463 h 1056113"/>
              <a:gd name="connsiteX31" fmla="*/ 556048 w 852315"/>
              <a:gd name="connsiteY31" fmla="*/ 799063 h 1056113"/>
              <a:gd name="connsiteX32" fmla="*/ 33662 w 852315"/>
              <a:gd name="connsiteY32" fmla="*/ 799063 h 1056113"/>
              <a:gd name="connsiteX33" fmla="*/ 26182 w 852315"/>
              <a:gd name="connsiteY33" fmla="*/ 805302 h 1056113"/>
              <a:gd name="connsiteX34" fmla="*/ 26182 w 852315"/>
              <a:gd name="connsiteY34" fmla="*/ 1021174 h 1056113"/>
              <a:gd name="connsiteX35" fmla="*/ 33662 w 852315"/>
              <a:gd name="connsiteY35" fmla="*/ 1028661 h 1056113"/>
              <a:gd name="connsiteX36" fmla="*/ 107220 w 852315"/>
              <a:gd name="connsiteY36" fmla="*/ 1028661 h 1056113"/>
              <a:gd name="connsiteX37" fmla="*/ 114700 w 852315"/>
              <a:gd name="connsiteY37" fmla="*/ 1021174 h 1056113"/>
              <a:gd name="connsiteX38" fmla="*/ 114700 w 852315"/>
              <a:gd name="connsiteY38" fmla="*/ 805302 h 1056113"/>
              <a:gd name="connsiteX39" fmla="*/ 107220 w 852315"/>
              <a:gd name="connsiteY39" fmla="*/ 799063 h 1056113"/>
              <a:gd name="connsiteX40" fmla="*/ 33662 w 852315"/>
              <a:gd name="connsiteY40" fmla="*/ 771611 h 1056113"/>
              <a:gd name="connsiteX41" fmla="*/ 107220 w 852315"/>
              <a:gd name="connsiteY41" fmla="*/ 771611 h 1056113"/>
              <a:gd name="connsiteX42" fmla="*/ 140882 w 852315"/>
              <a:gd name="connsiteY42" fmla="*/ 802806 h 1056113"/>
              <a:gd name="connsiteX43" fmla="*/ 188258 w 852315"/>
              <a:gd name="connsiteY43" fmla="*/ 802806 h 1056113"/>
              <a:gd name="connsiteX44" fmla="*/ 261816 w 852315"/>
              <a:gd name="connsiteY44" fmla="*/ 782841 h 1056113"/>
              <a:gd name="connsiteX45" fmla="*/ 349088 w 852315"/>
              <a:gd name="connsiteY45" fmla="*/ 771611 h 1056113"/>
              <a:gd name="connsiteX46" fmla="*/ 556048 w 852315"/>
              <a:gd name="connsiteY46" fmla="*/ 771611 h 1056113"/>
              <a:gd name="connsiteX47" fmla="*/ 629606 w 852315"/>
              <a:gd name="connsiteY47" fmla="*/ 845232 h 1056113"/>
              <a:gd name="connsiteX48" fmla="*/ 739319 w 852315"/>
              <a:gd name="connsiteY48" fmla="*/ 794072 h 1056113"/>
              <a:gd name="connsiteX49" fmla="*/ 800410 w 852315"/>
              <a:gd name="connsiteY49" fmla="*/ 787833 h 1056113"/>
              <a:gd name="connsiteX50" fmla="*/ 846539 w 852315"/>
              <a:gd name="connsiteY50" fmla="*/ 829011 h 1056113"/>
              <a:gd name="connsiteX51" fmla="*/ 811631 w 852315"/>
              <a:gd name="connsiteY51" fmla="*/ 927588 h 1056113"/>
              <a:gd name="connsiteX52" fmla="*/ 528620 w 852315"/>
              <a:gd name="connsiteY52" fmla="*/ 1031157 h 1056113"/>
              <a:gd name="connsiteX53" fmla="*/ 411426 w 852315"/>
              <a:gd name="connsiteY53" fmla="*/ 1048626 h 1056113"/>
              <a:gd name="connsiteX54" fmla="*/ 371530 w 852315"/>
              <a:gd name="connsiteY54" fmla="*/ 1046131 h 1056113"/>
              <a:gd name="connsiteX55" fmla="*/ 139635 w 852315"/>
              <a:gd name="connsiteY55" fmla="*/ 1032405 h 1056113"/>
              <a:gd name="connsiteX56" fmla="*/ 107220 w 852315"/>
              <a:gd name="connsiteY56" fmla="*/ 1056113 h 1056113"/>
              <a:gd name="connsiteX57" fmla="*/ 33662 w 852315"/>
              <a:gd name="connsiteY57" fmla="*/ 1056113 h 1056113"/>
              <a:gd name="connsiteX58" fmla="*/ 0 w 852315"/>
              <a:gd name="connsiteY58" fmla="*/ 1021174 h 1056113"/>
              <a:gd name="connsiteX59" fmla="*/ 0 w 852315"/>
              <a:gd name="connsiteY59" fmla="*/ 805302 h 1056113"/>
              <a:gd name="connsiteX60" fmla="*/ 33662 w 852315"/>
              <a:gd name="connsiteY60" fmla="*/ 771611 h 1056113"/>
              <a:gd name="connsiteX61" fmla="*/ 557764 w 852315"/>
              <a:gd name="connsiteY61" fmla="*/ 491358 h 1056113"/>
              <a:gd name="connsiteX62" fmla="*/ 571932 w 852315"/>
              <a:gd name="connsiteY62" fmla="*/ 505076 h 1056113"/>
              <a:gd name="connsiteX63" fmla="*/ 571932 w 852315"/>
              <a:gd name="connsiteY63" fmla="*/ 515054 h 1056113"/>
              <a:gd name="connsiteX64" fmla="*/ 593827 w 852315"/>
              <a:gd name="connsiteY64" fmla="*/ 535008 h 1056113"/>
              <a:gd name="connsiteX65" fmla="*/ 583523 w 852315"/>
              <a:gd name="connsiteY65" fmla="*/ 551220 h 1056113"/>
              <a:gd name="connsiteX66" fmla="*/ 566780 w 852315"/>
              <a:gd name="connsiteY66" fmla="*/ 541243 h 1056113"/>
              <a:gd name="connsiteX67" fmla="*/ 560340 w 852315"/>
              <a:gd name="connsiteY67" fmla="*/ 539996 h 1056113"/>
              <a:gd name="connsiteX68" fmla="*/ 550036 w 852315"/>
              <a:gd name="connsiteY68" fmla="*/ 542491 h 1056113"/>
              <a:gd name="connsiteX69" fmla="*/ 544884 w 852315"/>
              <a:gd name="connsiteY69" fmla="*/ 552468 h 1056113"/>
              <a:gd name="connsiteX70" fmla="*/ 557764 w 852315"/>
              <a:gd name="connsiteY70" fmla="*/ 566186 h 1056113"/>
              <a:gd name="connsiteX71" fmla="*/ 559052 w 852315"/>
              <a:gd name="connsiteY71" fmla="*/ 566186 h 1056113"/>
              <a:gd name="connsiteX72" fmla="*/ 597691 w 852315"/>
              <a:gd name="connsiteY72" fmla="*/ 607342 h 1056113"/>
              <a:gd name="connsiteX73" fmla="*/ 571932 w 852315"/>
              <a:gd name="connsiteY73" fmla="*/ 643508 h 1056113"/>
              <a:gd name="connsiteX74" fmla="*/ 571932 w 852315"/>
              <a:gd name="connsiteY74" fmla="*/ 652238 h 1056113"/>
              <a:gd name="connsiteX75" fmla="*/ 557764 w 852315"/>
              <a:gd name="connsiteY75" fmla="*/ 665957 h 1056113"/>
              <a:gd name="connsiteX76" fmla="*/ 543596 w 852315"/>
              <a:gd name="connsiteY76" fmla="*/ 652238 h 1056113"/>
              <a:gd name="connsiteX77" fmla="*/ 543596 w 852315"/>
              <a:gd name="connsiteY77" fmla="*/ 644756 h 1056113"/>
              <a:gd name="connsiteX78" fmla="*/ 521701 w 852315"/>
              <a:gd name="connsiteY78" fmla="*/ 621060 h 1056113"/>
              <a:gd name="connsiteX79" fmla="*/ 533293 w 852315"/>
              <a:gd name="connsiteY79" fmla="*/ 604847 h 1056113"/>
              <a:gd name="connsiteX80" fmla="*/ 548748 w 852315"/>
              <a:gd name="connsiteY80" fmla="*/ 616071 h 1056113"/>
              <a:gd name="connsiteX81" fmla="*/ 553900 w 852315"/>
              <a:gd name="connsiteY81" fmla="*/ 619813 h 1056113"/>
              <a:gd name="connsiteX82" fmla="*/ 555188 w 852315"/>
              <a:gd name="connsiteY82" fmla="*/ 619813 h 1056113"/>
              <a:gd name="connsiteX83" fmla="*/ 569356 w 852315"/>
              <a:gd name="connsiteY83" fmla="*/ 607342 h 1056113"/>
              <a:gd name="connsiteX84" fmla="*/ 556476 w 852315"/>
              <a:gd name="connsiteY84" fmla="*/ 593623 h 1056113"/>
              <a:gd name="connsiteX85" fmla="*/ 517837 w 852315"/>
              <a:gd name="connsiteY85" fmla="*/ 551220 h 1056113"/>
              <a:gd name="connsiteX86" fmla="*/ 530717 w 852315"/>
              <a:gd name="connsiteY86" fmla="*/ 523784 h 1056113"/>
              <a:gd name="connsiteX87" fmla="*/ 543596 w 852315"/>
              <a:gd name="connsiteY87" fmla="*/ 515054 h 1056113"/>
              <a:gd name="connsiteX88" fmla="*/ 543596 w 852315"/>
              <a:gd name="connsiteY88" fmla="*/ 505076 h 1056113"/>
              <a:gd name="connsiteX89" fmla="*/ 557764 w 852315"/>
              <a:gd name="connsiteY89" fmla="*/ 491358 h 1056113"/>
              <a:gd name="connsiteX90" fmla="*/ 557139 w 852315"/>
              <a:gd name="connsiteY90" fmla="*/ 463905 h 1056113"/>
              <a:gd name="connsiteX91" fmla="*/ 438391 w 852315"/>
              <a:gd name="connsiteY91" fmla="*/ 581403 h 1056113"/>
              <a:gd name="connsiteX92" fmla="*/ 557139 w 852315"/>
              <a:gd name="connsiteY92" fmla="*/ 698900 h 1056113"/>
              <a:gd name="connsiteX93" fmla="*/ 674636 w 852315"/>
              <a:gd name="connsiteY93" fmla="*/ 581403 h 1056113"/>
              <a:gd name="connsiteX94" fmla="*/ 557139 w 852315"/>
              <a:gd name="connsiteY94" fmla="*/ 463905 h 1056113"/>
              <a:gd name="connsiteX95" fmla="*/ 557139 w 852315"/>
              <a:gd name="connsiteY95" fmla="*/ 436406 h 1056113"/>
              <a:gd name="connsiteX96" fmla="*/ 702135 w 852315"/>
              <a:gd name="connsiteY96" fmla="*/ 581403 h 1056113"/>
              <a:gd name="connsiteX97" fmla="*/ 557139 w 852315"/>
              <a:gd name="connsiteY97" fmla="*/ 726399 h 1056113"/>
              <a:gd name="connsiteX98" fmla="*/ 412142 w 852315"/>
              <a:gd name="connsiteY98" fmla="*/ 581403 h 1056113"/>
              <a:gd name="connsiteX99" fmla="*/ 557139 w 852315"/>
              <a:gd name="connsiteY99" fmla="*/ 436406 h 1056113"/>
              <a:gd name="connsiteX100" fmla="*/ 557143 w 852315"/>
              <a:gd name="connsiteY100" fmla="*/ 421286 h 1056113"/>
              <a:gd name="connsiteX101" fmla="*/ 399706 w 852315"/>
              <a:gd name="connsiteY101" fmla="*/ 579282 h 1056113"/>
              <a:gd name="connsiteX102" fmla="*/ 557143 w 852315"/>
              <a:gd name="connsiteY102" fmla="*/ 738531 h 1056113"/>
              <a:gd name="connsiteX103" fmla="*/ 714580 w 852315"/>
              <a:gd name="connsiteY103" fmla="*/ 579282 h 1056113"/>
              <a:gd name="connsiteX104" fmla="*/ 557143 w 852315"/>
              <a:gd name="connsiteY104" fmla="*/ 421286 h 1056113"/>
              <a:gd name="connsiteX105" fmla="*/ 557143 w 852315"/>
              <a:gd name="connsiteY105" fmla="*/ 392445 h 1056113"/>
              <a:gd name="connsiteX106" fmla="*/ 740613 w 852315"/>
              <a:gd name="connsiteY106" fmla="*/ 579282 h 1056113"/>
              <a:gd name="connsiteX107" fmla="*/ 557143 w 852315"/>
              <a:gd name="connsiteY107" fmla="*/ 764864 h 1056113"/>
              <a:gd name="connsiteX108" fmla="*/ 373673 w 852315"/>
              <a:gd name="connsiteY108" fmla="*/ 579282 h 1056113"/>
              <a:gd name="connsiteX109" fmla="*/ 557143 w 852315"/>
              <a:gd name="connsiteY109" fmla="*/ 392445 h 1056113"/>
              <a:gd name="connsiteX110" fmla="*/ 166815 w 852315"/>
              <a:gd name="connsiteY110" fmla="*/ 327758 h 1056113"/>
              <a:gd name="connsiteX111" fmla="*/ 182171 w 852315"/>
              <a:gd name="connsiteY111" fmla="*/ 337806 h 1056113"/>
              <a:gd name="connsiteX112" fmla="*/ 184730 w 852315"/>
              <a:gd name="connsiteY112" fmla="*/ 347855 h 1056113"/>
              <a:gd name="connsiteX113" fmla="*/ 210324 w 852315"/>
              <a:gd name="connsiteY113" fmla="*/ 364183 h 1056113"/>
              <a:gd name="connsiteX114" fmla="*/ 202646 w 852315"/>
              <a:gd name="connsiteY114" fmla="*/ 381768 h 1056113"/>
              <a:gd name="connsiteX115" fmla="*/ 184730 w 852315"/>
              <a:gd name="connsiteY115" fmla="*/ 375488 h 1056113"/>
              <a:gd name="connsiteX116" fmla="*/ 178332 w 852315"/>
              <a:gd name="connsiteY116" fmla="*/ 374232 h 1056113"/>
              <a:gd name="connsiteX117" fmla="*/ 165535 w 852315"/>
              <a:gd name="connsiteY117" fmla="*/ 390560 h 1056113"/>
              <a:gd name="connsiteX118" fmla="*/ 182171 w 852315"/>
              <a:gd name="connsiteY118" fmla="*/ 401865 h 1056113"/>
              <a:gd name="connsiteX119" fmla="*/ 226960 w 852315"/>
              <a:gd name="connsiteY119" fmla="*/ 435778 h 1056113"/>
              <a:gd name="connsiteX120" fmla="*/ 209044 w 852315"/>
              <a:gd name="connsiteY120" fmla="*/ 475971 h 1056113"/>
              <a:gd name="connsiteX121" fmla="*/ 210324 w 852315"/>
              <a:gd name="connsiteY121" fmla="*/ 484763 h 1056113"/>
              <a:gd name="connsiteX122" fmla="*/ 200087 w 852315"/>
              <a:gd name="connsiteY122" fmla="*/ 501092 h 1056113"/>
              <a:gd name="connsiteX123" fmla="*/ 196248 w 852315"/>
              <a:gd name="connsiteY123" fmla="*/ 501092 h 1056113"/>
              <a:gd name="connsiteX124" fmla="*/ 183451 w 852315"/>
              <a:gd name="connsiteY124" fmla="*/ 489788 h 1056113"/>
              <a:gd name="connsiteX125" fmla="*/ 182171 w 852315"/>
              <a:gd name="connsiteY125" fmla="*/ 482251 h 1056113"/>
              <a:gd name="connsiteX126" fmla="*/ 155298 w 852315"/>
              <a:gd name="connsiteY126" fmla="*/ 462155 h 1056113"/>
              <a:gd name="connsiteX127" fmla="*/ 162976 w 852315"/>
              <a:gd name="connsiteY127" fmla="*/ 445826 h 1056113"/>
              <a:gd name="connsiteX128" fmla="*/ 182171 w 852315"/>
              <a:gd name="connsiteY128" fmla="*/ 452106 h 1056113"/>
              <a:gd name="connsiteX129" fmla="*/ 188569 w 852315"/>
              <a:gd name="connsiteY129" fmla="*/ 455874 h 1056113"/>
              <a:gd name="connsiteX130" fmla="*/ 200087 w 852315"/>
              <a:gd name="connsiteY130" fmla="*/ 439546 h 1056113"/>
              <a:gd name="connsiteX131" fmla="*/ 184730 w 852315"/>
              <a:gd name="connsiteY131" fmla="*/ 428241 h 1056113"/>
              <a:gd name="connsiteX132" fmla="*/ 183451 w 852315"/>
              <a:gd name="connsiteY132" fmla="*/ 429498 h 1056113"/>
              <a:gd name="connsiteX133" fmla="*/ 139941 w 852315"/>
              <a:gd name="connsiteY133" fmla="*/ 394328 h 1056113"/>
              <a:gd name="connsiteX134" fmla="*/ 157857 w 852315"/>
              <a:gd name="connsiteY134" fmla="*/ 354135 h 1056113"/>
              <a:gd name="connsiteX135" fmla="*/ 155298 w 852315"/>
              <a:gd name="connsiteY135" fmla="*/ 342831 h 1056113"/>
              <a:gd name="connsiteX136" fmla="*/ 166815 w 852315"/>
              <a:gd name="connsiteY136" fmla="*/ 327758 h 1056113"/>
              <a:gd name="connsiteX137" fmla="*/ 183463 w 852315"/>
              <a:gd name="connsiteY137" fmla="*/ 291862 h 1056113"/>
              <a:gd name="connsiteX138" fmla="*/ 162144 w 852315"/>
              <a:gd name="connsiteY138" fmla="*/ 294366 h 1056113"/>
              <a:gd name="connsiteX139" fmla="*/ 66833 w 852315"/>
              <a:gd name="connsiteY139" fmla="*/ 432093 h 1056113"/>
              <a:gd name="connsiteX140" fmla="*/ 204783 w 852315"/>
              <a:gd name="connsiteY140" fmla="*/ 527250 h 1056113"/>
              <a:gd name="connsiteX141" fmla="*/ 280029 w 852315"/>
              <a:gd name="connsiteY141" fmla="*/ 477168 h 1056113"/>
              <a:gd name="connsiteX142" fmla="*/ 300094 w 852315"/>
              <a:gd name="connsiteY142" fmla="*/ 389523 h 1056113"/>
              <a:gd name="connsiteX143" fmla="*/ 251185 w 852315"/>
              <a:gd name="connsiteY143" fmla="*/ 313147 h 1056113"/>
              <a:gd name="connsiteX144" fmla="*/ 183463 w 852315"/>
              <a:gd name="connsiteY144" fmla="*/ 291862 h 1056113"/>
              <a:gd name="connsiteX145" fmla="*/ 157127 w 852315"/>
              <a:gd name="connsiteY145" fmla="*/ 268072 h 1056113"/>
              <a:gd name="connsiteX146" fmla="*/ 266234 w 852315"/>
              <a:gd name="connsiteY146" fmla="*/ 290610 h 1056113"/>
              <a:gd name="connsiteX147" fmla="*/ 326430 w 852315"/>
              <a:gd name="connsiteY147" fmla="*/ 384515 h 1056113"/>
              <a:gd name="connsiteX148" fmla="*/ 302603 w 852315"/>
              <a:gd name="connsiteY148" fmla="*/ 493445 h 1056113"/>
              <a:gd name="connsiteX149" fmla="*/ 209799 w 852315"/>
              <a:gd name="connsiteY149" fmla="*/ 553544 h 1056113"/>
              <a:gd name="connsiteX150" fmla="*/ 183463 w 852315"/>
              <a:gd name="connsiteY150" fmla="*/ 556048 h 1056113"/>
              <a:gd name="connsiteX151" fmla="*/ 40497 w 852315"/>
              <a:gd name="connsiteY151" fmla="*/ 437102 h 1056113"/>
              <a:gd name="connsiteX152" fmla="*/ 63070 w 852315"/>
              <a:gd name="connsiteY152" fmla="*/ 328172 h 1056113"/>
              <a:gd name="connsiteX153" fmla="*/ 157127 w 852315"/>
              <a:gd name="connsiteY153" fmla="*/ 268072 h 1056113"/>
              <a:gd name="connsiteX154" fmla="*/ 184012 w 852315"/>
              <a:gd name="connsiteY154" fmla="*/ 252183 h 1056113"/>
              <a:gd name="connsiteX155" fmla="*/ 155524 w 852315"/>
              <a:gd name="connsiteY155" fmla="*/ 254672 h 1056113"/>
              <a:gd name="connsiteX156" fmla="*/ 29188 w 852315"/>
              <a:gd name="connsiteY156" fmla="*/ 438912 h 1056113"/>
              <a:gd name="connsiteX157" fmla="*/ 212499 w 852315"/>
              <a:gd name="connsiteY157" fmla="*/ 564643 h 1056113"/>
              <a:gd name="connsiteX158" fmla="*/ 338836 w 852315"/>
              <a:gd name="connsiteY158" fmla="*/ 381648 h 1056113"/>
              <a:gd name="connsiteX159" fmla="*/ 184012 w 852315"/>
              <a:gd name="connsiteY159" fmla="*/ 252183 h 1056113"/>
              <a:gd name="connsiteX160" fmla="*/ 187464 w 852315"/>
              <a:gd name="connsiteY160" fmla="*/ 225807 h 1056113"/>
              <a:gd name="connsiteX161" fmla="*/ 364847 w 852315"/>
              <a:gd name="connsiteY161" fmla="*/ 376669 h 1056113"/>
              <a:gd name="connsiteX162" fmla="*/ 217454 w 852315"/>
              <a:gd name="connsiteY162" fmla="*/ 592030 h 1056113"/>
              <a:gd name="connsiteX163" fmla="*/ 184012 w 852315"/>
              <a:gd name="connsiteY163" fmla="*/ 594520 h 1056113"/>
              <a:gd name="connsiteX164" fmla="*/ 3177 w 852315"/>
              <a:gd name="connsiteY164" fmla="*/ 443892 h 1056113"/>
              <a:gd name="connsiteX165" fmla="*/ 32903 w 852315"/>
              <a:gd name="connsiteY165" fmla="*/ 305712 h 1056113"/>
              <a:gd name="connsiteX166" fmla="*/ 150570 w 852315"/>
              <a:gd name="connsiteY166" fmla="*/ 228530 h 1056113"/>
              <a:gd name="connsiteX167" fmla="*/ 187464 w 852315"/>
              <a:gd name="connsiteY167" fmla="*/ 225807 h 1056113"/>
              <a:gd name="connsiteX168" fmla="*/ 533036 w 852315"/>
              <a:gd name="connsiteY168" fmla="*/ 101198 h 1056113"/>
              <a:gd name="connsiteX169" fmla="*/ 545247 w 852315"/>
              <a:gd name="connsiteY169" fmla="*/ 114916 h 1056113"/>
              <a:gd name="connsiteX170" fmla="*/ 545247 w 852315"/>
              <a:gd name="connsiteY170" fmla="*/ 124894 h 1056113"/>
              <a:gd name="connsiteX171" fmla="*/ 563565 w 852315"/>
              <a:gd name="connsiteY171" fmla="*/ 147342 h 1056113"/>
              <a:gd name="connsiteX172" fmla="*/ 553795 w 852315"/>
              <a:gd name="connsiteY172" fmla="*/ 162308 h 1056113"/>
              <a:gd name="connsiteX173" fmla="*/ 537920 w 852315"/>
              <a:gd name="connsiteY173" fmla="*/ 152331 h 1056113"/>
              <a:gd name="connsiteX174" fmla="*/ 531815 w 852315"/>
              <a:gd name="connsiteY174" fmla="*/ 148589 h 1056113"/>
              <a:gd name="connsiteX175" fmla="*/ 517161 w 852315"/>
              <a:gd name="connsiteY175" fmla="*/ 161060 h 1056113"/>
              <a:gd name="connsiteX176" fmla="*/ 528151 w 852315"/>
              <a:gd name="connsiteY176" fmla="*/ 174779 h 1056113"/>
              <a:gd name="connsiteX177" fmla="*/ 529372 w 852315"/>
              <a:gd name="connsiteY177" fmla="*/ 176026 h 1056113"/>
              <a:gd name="connsiteX178" fmla="*/ 562344 w 852315"/>
              <a:gd name="connsiteY178" fmla="*/ 219676 h 1056113"/>
              <a:gd name="connsiteX179" fmla="*/ 535478 w 852315"/>
              <a:gd name="connsiteY179" fmla="*/ 253348 h 1056113"/>
              <a:gd name="connsiteX180" fmla="*/ 535478 w 852315"/>
              <a:gd name="connsiteY180" fmla="*/ 263326 h 1056113"/>
              <a:gd name="connsiteX181" fmla="*/ 522045 w 852315"/>
              <a:gd name="connsiteY181" fmla="*/ 275797 h 1056113"/>
              <a:gd name="connsiteX182" fmla="*/ 520824 w 852315"/>
              <a:gd name="connsiteY182" fmla="*/ 275797 h 1056113"/>
              <a:gd name="connsiteX183" fmla="*/ 508613 w 852315"/>
              <a:gd name="connsiteY183" fmla="*/ 260831 h 1056113"/>
              <a:gd name="connsiteX184" fmla="*/ 508613 w 852315"/>
              <a:gd name="connsiteY184" fmla="*/ 253348 h 1056113"/>
              <a:gd name="connsiteX185" fmla="*/ 490295 w 852315"/>
              <a:gd name="connsiteY185" fmla="*/ 228406 h 1056113"/>
              <a:gd name="connsiteX186" fmla="*/ 501286 w 852315"/>
              <a:gd name="connsiteY186" fmla="*/ 213440 h 1056113"/>
              <a:gd name="connsiteX187" fmla="*/ 515939 w 852315"/>
              <a:gd name="connsiteY187" fmla="*/ 224664 h 1056113"/>
              <a:gd name="connsiteX188" fmla="*/ 520824 w 852315"/>
              <a:gd name="connsiteY188" fmla="*/ 229653 h 1056113"/>
              <a:gd name="connsiteX189" fmla="*/ 536699 w 852315"/>
              <a:gd name="connsiteY189" fmla="*/ 217182 h 1056113"/>
              <a:gd name="connsiteX190" fmla="*/ 525709 w 852315"/>
              <a:gd name="connsiteY190" fmla="*/ 202216 h 1056113"/>
              <a:gd name="connsiteX191" fmla="*/ 524488 w 852315"/>
              <a:gd name="connsiteY191" fmla="*/ 202216 h 1056113"/>
              <a:gd name="connsiteX192" fmla="*/ 491516 w 852315"/>
              <a:gd name="connsiteY192" fmla="*/ 158566 h 1056113"/>
              <a:gd name="connsiteX193" fmla="*/ 518382 w 852315"/>
              <a:gd name="connsiteY193" fmla="*/ 124894 h 1056113"/>
              <a:gd name="connsiteX194" fmla="*/ 518382 w 852315"/>
              <a:gd name="connsiteY194" fmla="*/ 113669 h 1056113"/>
              <a:gd name="connsiteX195" fmla="*/ 533036 w 852315"/>
              <a:gd name="connsiteY195" fmla="*/ 101198 h 1056113"/>
              <a:gd name="connsiteX196" fmla="*/ 525678 w 852315"/>
              <a:gd name="connsiteY196" fmla="*/ 70496 h 1056113"/>
              <a:gd name="connsiteX197" fmla="*/ 448699 w 852315"/>
              <a:gd name="connsiteY197" fmla="*/ 99001 h 1056113"/>
              <a:gd name="connsiteX198" fmla="*/ 408968 w 852315"/>
              <a:gd name="connsiteY198" fmla="*/ 178318 h 1056113"/>
              <a:gd name="connsiteX199" fmla="*/ 436283 w 852315"/>
              <a:gd name="connsiteY199" fmla="*/ 263832 h 1056113"/>
              <a:gd name="connsiteX200" fmla="*/ 516986 w 852315"/>
              <a:gd name="connsiteY200" fmla="*/ 304730 h 1056113"/>
              <a:gd name="connsiteX201" fmla="*/ 602656 w 852315"/>
              <a:gd name="connsiteY201" fmla="*/ 274986 h 1056113"/>
              <a:gd name="connsiteX202" fmla="*/ 642387 w 852315"/>
              <a:gd name="connsiteY202" fmla="*/ 195668 h 1056113"/>
              <a:gd name="connsiteX203" fmla="*/ 534369 w 852315"/>
              <a:gd name="connsiteY203" fmla="*/ 70496 h 1056113"/>
              <a:gd name="connsiteX204" fmla="*/ 525678 w 852315"/>
              <a:gd name="connsiteY204" fmla="*/ 70496 h 1056113"/>
              <a:gd name="connsiteX205" fmla="*/ 535610 w 852315"/>
              <a:gd name="connsiteY205" fmla="*/ 43231 h 1056113"/>
              <a:gd name="connsiteX206" fmla="*/ 669702 w 852315"/>
              <a:gd name="connsiteY206" fmla="*/ 196908 h 1056113"/>
              <a:gd name="connsiteX207" fmla="*/ 620038 w 852315"/>
              <a:gd name="connsiteY207" fmla="*/ 296054 h 1056113"/>
              <a:gd name="connsiteX208" fmla="*/ 525678 w 852315"/>
              <a:gd name="connsiteY208" fmla="*/ 330756 h 1056113"/>
              <a:gd name="connsiteX209" fmla="*/ 514503 w 852315"/>
              <a:gd name="connsiteY209" fmla="*/ 330756 h 1056113"/>
              <a:gd name="connsiteX210" fmla="*/ 417659 w 852315"/>
              <a:gd name="connsiteY210" fmla="*/ 281182 h 1056113"/>
              <a:gd name="connsiteX211" fmla="*/ 382895 w 852315"/>
              <a:gd name="connsiteY211" fmla="*/ 177079 h 1056113"/>
              <a:gd name="connsiteX212" fmla="*/ 431317 w 852315"/>
              <a:gd name="connsiteY212" fmla="*/ 77932 h 1056113"/>
              <a:gd name="connsiteX213" fmla="*/ 535610 w 852315"/>
              <a:gd name="connsiteY213" fmla="*/ 43231 h 1056113"/>
              <a:gd name="connsiteX214" fmla="*/ 527809 w 852315"/>
              <a:gd name="connsiteY214" fmla="*/ 26685 h 1056113"/>
              <a:gd name="connsiteX215" fmla="*/ 424962 w 852315"/>
              <a:gd name="connsiteY215" fmla="*/ 65298 h 1056113"/>
              <a:gd name="connsiteX216" fmla="*/ 371680 w 852315"/>
              <a:gd name="connsiteY216" fmla="*/ 173663 h 1056113"/>
              <a:gd name="connsiteX217" fmla="*/ 408853 w 852315"/>
              <a:gd name="connsiteY217" fmla="*/ 288256 h 1056113"/>
              <a:gd name="connsiteX218" fmla="*/ 516657 w 852315"/>
              <a:gd name="connsiteY218" fmla="*/ 341816 h 1056113"/>
              <a:gd name="connsiteX219" fmla="*/ 685177 w 852315"/>
              <a:gd name="connsiteY219" fmla="*/ 196083 h 1056113"/>
              <a:gd name="connsiteX220" fmla="*/ 538961 w 852315"/>
              <a:gd name="connsiteY220" fmla="*/ 27930 h 1056113"/>
              <a:gd name="connsiteX221" fmla="*/ 527809 w 852315"/>
              <a:gd name="connsiteY221" fmla="*/ 26685 h 1056113"/>
              <a:gd name="connsiteX222" fmla="*/ 541439 w 852315"/>
              <a:gd name="connsiteY222" fmla="*/ 528 h 1056113"/>
              <a:gd name="connsiteX223" fmla="*/ 711198 w 852315"/>
              <a:gd name="connsiteY223" fmla="*/ 198574 h 1056113"/>
              <a:gd name="connsiteX224" fmla="*/ 527809 w 852315"/>
              <a:gd name="connsiteY224" fmla="*/ 369218 h 1056113"/>
              <a:gd name="connsiteX225" fmla="*/ 515418 w 852315"/>
              <a:gd name="connsiteY225" fmla="*/ 369218 h 1056113"/>
              <a:gd name="connsiteX226" fmla="*/ 389028 w 852315"/>
              <a:gd name="connsiteY226" fmla="*/ 305694 h 1056113"/>
              <a:gd name="connsiteX227" fmla="*/ 344419 w 852315"/>
              <a:gd name="connsiteY227" fmla="*/ 171172 h 1056113"/>
              <a:gd name="connsiteX228" fmla="*/ 407614 w 852315"/>
              <a:gd name="connsiteY228" fmla="*/ 45368 h 1056113"/>
              <a:gd name="connsiteX229" fmla="*/ 541439 w 852315"/>
              <a:gd name="connsiteY229" fmla="*/ 528 h 105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852315" h="1056113">
                <a:moveTo>
                  <a:pt x="72325" y="881515"/>
                </a:moveTo>
                <a:cubicBezTo>
                  <a:pt x="83493" y="881515"/>
                  <a:pt x="92179" y="889930"/>
                  <a:pt x="92179" y="899547"/>
                </a:cubicBezTo>
                <a:cubicBezTo>
                  <a:pt x="92179" y="910366"/>
                  <a:pt x="83493" y="918781"/>
                  <a:pt x="72325" y="918781"/>
                </a:cubicBezTo>
                <a:cubicBezTo>
                  <a:pt x="63638" y="918781"/>
                  <a:pt x="54952" y="910366"/>
                  <a:pt x="54952" y="899547"/>
                </a:cubicBezTo>
                <a:cubicBezTo>
                  <a:pt x="54952" y="889930"/>
                  <a:pt x="63638" y="881515"/>
                  <a:pt x="72325" y="881515"/>
                </a:cubicBezTo>
                <a:close/>
                <a:moveTo>
                  <a:pt x="140882" y="829011"/>
                </a:moveTo>
                <a:lnTo>
                  <a:pt x="140882" y="1004953"/>
                </a:lnTo>
                <a:lnTo>
                  <a:pt x="188258" y="1008696"/>
                </a:lnTo>
                <a:lnTo>
                  <a:pt x="188258" y="829011"/>
                </a:lnTo>
                <a:close/>
                <a:moveTo>
                  <a:pt x="72325" y="826563"/>
                </a:moveTo>
                <a:cubicBezTo>
                  <a:pt x="83493" y="826563"/>
                  <a:pt x="92179" y="834978"/>
                  <a:pt x="92179" y="844595"/>
                </a:cubicBezTo>
                <a:cubicBezTo>
                  <a:pt x="92179" y="855414"/>
                  <a:pt x="83493" y="863829"/>
                  <a:pt x="72325" y="863829"/>
                </a:cubicBezTo>
                <a:cubicBezTo>
                  <a:pt x="63638" y="863829"/>
                  <a:pt x="54952" y="855414"/>
                  <a:pt x="54952" y="844595"/>
                </a:cubicBezTo>
                <a:cubicBezTo>
                  <a:pt x="54952" y="834978"/>
                  <a:pt x="63638" y="826563"/>
                  <a:pt x="72325" y="826563"/>
                </a:cubicBezTo>
                <a:close/>
                <a:moveTo>
                  <a:pt x="349088" y="799063"/>
                </a:moveTo>
                <a:cubicBezTo>
                  <a:pt x="321660" y="799063"/>
                  <a:pt x="295478" y="801559"/>
                  <a:pt x="269297" y="809045"/>
                </a:cubicBezTo>
                <a:cubicBezTo>
                  <a:pt x="243115" y="816532"/>
                  <a:pt x="226907" y="820276"/>
                  <a:pt x="214440" y="824019"/>
                </a:cubicBezTo>
                <a:lnTo>
                  <a:pt x="214440" y="1009944"/>
                </a:lnTo>
                <a:lnTo>
                  <a:pt x="374023" y="1019926"/>
                </a:lnTo>
                <a:cubicBezTo>
                  <a:pt x="425140" y="1024918"/>
                  <a:pt x="473763" y="1019926"/>
                  <a:pt x="521139" y="1006201"/>
                </a:cubicBezTo>
                <a:cubicBezTo>
                  <a:pt x="595944" y="983740"/>
                  <a:pt x="730592" y="942562"/>
                  <a:pt x="797916" y="905127"/>
                </a:cubicBezTo>
                <a:cubicBezTo>
                  <a:pt x="820358" y="892649"/>
                  <a:pt x="831578" y="861454"/>
                  <a:pt x="821604" y="840241"/>
                </a:cubicBezTo>
                <a:cubicBezTo>
                  <a:pt x="815371" y="827763"/>
                  <a:pt x="806643" y="817780"/>
                  <a:pt x="792929" y="814037"/>
                </a:cubicBezTo>
                <a:cubicBezTo>
                  <a:pt x="779215" y="809045"/>
                  <a:pt x="764254" y="810293"/>
                  <a:pt x="753033" y="816532"/>
                </a:cubicBezTo>
                <a:cubicBezTo>
                  <a:pt x="714384" y="838993"/>
                  <a:pt x="671995" y="857710"/>
                  <a:pt x="628359" y="875180"/>
                </a:cubicBezTo>
                <a:cubicBezTo>
                  <a:pt x="620879" y="908871"/>
                  <a:pt x="595944" y="933827"/>
                  <a:pt x="558541" y="941314"/>
                </a:cubicBezTo>
                <a:cubicBezTo>
                  <a:pt x="498698" y="947553"/>
                  <a:pt x="455062" y="952544"/>
                  <a:pt x="413919" y="955040"/>
                </a:cubicBezTo>
                <a:cubicBezTo>
                  <a:pt x="406439" y="955040"/>
                  <a:pt x="400205" y="950049"/>
                  <a:pt x="398958" y="942562"/>
                </a:cubicBezTo>
                <a:cubicBezTo>
                  <a:pt x="398958" y="935075"/>
                  <a:pt x="405192" y="927588"/>
                  <a:pt x="412672" y="927588"/>
                </a:cubicBezTo>
                <a:cubicBezTo>
                  <a:pt x="452568" y="926340"/>
                  <a:pt x="496204" y="921349"/>
                  <a:pt x="554801" y="913862"/>
                </a:cubicBezTo>
                <a:cubicBezTo>
                  <a:pt x="578489" y="910119"/>
                  <a:pt x="604671" y="892649"/>
                  <a:pt x="604671" y="856463"/>
                </a:cubicBezTo>
                <a:cubicBezTo>
                  <a:pt x="604671" y="824019"/>
                  <a:pt x="582230" y="799063"/>
                  <a:pt x="556048" y="799063"/>
                </a:cubicBezTo>
                <a:close/>
                <a:moveTo>
                  <a:pt x="33662" y="799063"/>
                </a:moveTo>
                <a:cubicBezTo>
                  <a:pt x="29922" y="799063"/>
                  <a:pt x="26182" y="801559"/>
                  <a:pt x="26182" y="805302"/>
                </a:cubicBezTo>
                <a:lnTo>
                  <a:pt x="26182" y="1021174"/>
                </a:lnTo>
                <a:cubicBezTo>
                  <a:pt x="26182" y="1026166"/>
                  <a:pt x="29922" y="1028661"/>
                  <a:pt x="33662" y="1028661"/>
                </a:cubicBezTo>
                <a:lnTo>
                  <a:pt x="107220" y="1028661"/>
                </a:lnTo>
                <a:cubicBezTo>
                  <a:pt x="110960" y="1028661"/>
                  <a:pt x="114700" y="1026166"/>
                  <a:pt x="114700" y="1021174"/>
                </a:cubicBezTo>
                <a:lnTo>
                  <a:pt x="114700" y="805302"/>
                </a:lnTo>
                <a:cubicBezTo>
                  <a:pt x="114700" y="801559"/>
                  <a:pt x="110960" y="799063"/>
                  <a:pt x="107220" y="799063"/>
                </a:cubicBezTo>
                <a:close/>
                <a:moveTo>
                  <a:pt x="33662" y="771611"/>
                </a:moveTo>
                <a:lnTo>
                  <a:pt x="107220" y="771611"/>
                </a:lnTo>
                <a:cubicBezTo>
                  <a:pt x="124674" y="771611"/>
                  <a:pt x="139635" y="785337"/>
                  <a:pt x="140882" y="802806"/>
                </a:cubicBezTo>
                <a:lnTo>
                  <a:pt x="188258" y="802806"/>
                </a:lnTo>
                <a:cubicBezTo>
                  <a:pt x="189505" y="802806"/>
                  <a:pt x="203219" y="800311"/>
                  <a:pt x="261816" y="782841"/>
                </a:cubicBezTo>
                <a:cubicBezTo>
                  <a:pt x="290491" y="775354"/>
                  <a:pt x="319167" y="771611"/>
                  <a:pt x="349088" y="771611"/>
                </a:cubicBezTo>
                <a:lnTo>
                  <a:pt x="556048" y="771611"/>
                </a:lnTo>
                <a:cubicBezTo>
                  <a:pt x="593450" y="771611"/>
                  <a:pt x="625866" y="804054"/>
                  <a:pt x="629606" y="845232"/>
                </a:cubicBezTo>
                <a:cubicBezTo>
                  <a:pt x="669502" y="829011"/>
                  <a:pt x="705657" y="812789"/>
                  <a:pt x="739319" y="794072"/>
                </a:cubicBezTo>
                <a:cubicBezTo>
                  <a:pt x="758021" y="782841"/>
                  <a:pt x="780462" y="780346"/>
                  <a:pt x="800410" y="787833"/>
                </a:cubicBezTo>
                <a:cubicBezTo>
                  <a:pt x="821604" y="794072"/>
                  <a:pt x="837812" y="810293"/>
                  <a:pt x="846539" y="829011"/>
                </a:cubicBezTo>
                <a:cubicBezTo>
                  <a:pt x="861500" y="863949"/>
                  <a:pt x="846539" y="907623"/>
                  <a:pt x="811631" y="927588"/>
                </a:cubicBezTo>
                <a:cubicBezTo>
                  <a:pt x="745553" y="965023"/>
                  <a:pt x="620879" y="1004953"/>
                  <a:pt x="528620" y="1031157"/>
                </a:cubicBezTo>
                <a:cubicBezTo>
                  <a:pt x="489970" y="1042387"/>
                  <a:pt x="450075" y="1048626"/>
                  <a:pt x="411426" y="1048626"/>
                </a:cubicBezTo>
                <a:cubicBezTo>
                  <a:pt x="397711" y="1048626"/>
                  <a:pt x="385244" y="1048626"/>
                  <a:pt x="371530" y="1046131"/>
                </a:cubicBezTo>
                <a:lnTo>
                  <a:pt x="139635" y="1032405"/>
                </a:lnTo>
                <a:cubicBezTo>
                  <a:pt x="134648" y="1046131"/>
                  <a:pt x="122181" y="1056113"/>
                  <a:pt x="107220" y="1056113"/>
                </a:cubicBezTo>
                <a:lnTo>
                  <a:pt x="33662" y="1056113"/>
                </a:lnTo>
                <a:cubicBezTo>
                  <a:pt x="14961" y="1056113"/>
                  <a:pt x="0" y="1041139"/>
                  <a:pt x="0" y="1021174"/>
                </a:cubicBezTo>
                <a:lnTo>
                  <a:pt x="0" y="805302"/>
                </a:lnTo>
                <a:cubicBezTo>
                  <a:pt x="0" y="786585"/>
                  <a:pt x="14961" y="771611"/>
                  <a:pt x="33662" y="771611"/>
                </a:cubicBezTo>
                <a:close/>
                <a:moveTo>
                  <a:pt x="557764" y="491358"/>
                </a:moveTo>
                <a:cubicBezTo>
                  <a:pt x="565492" y="491358"/>
                  <a:pt x="571932" y="497594"/>
                  <a:pt x="571932" y="505076"/>
                </a:cubicBezTo>
                <a:lnTo>
                  <a:pt x="571932" y="515054"/>
                </a:lnTo>
                <a:cubicBezTo>
                  <a:pt x="580947" y="516301"/>
                  <a:pt x="589963" y="522536"/>
                  <a:pt x="593827" y="535008"/>
                </a:cubicBezTo>
                <a:cubicBezTo>
                  <a:pt x="595115" y="542491"/>
                  <a:pt x="589963" y="549973"/>
                  <a:pt x="583523" y="551220"/>
                </a:cubicBezTo>
                <a:cubicBezTo>
                  <a:pt x="575796" y="552468"/>
                  <a:pt x="568068" y="548726"/>
                  <a:pt x="566780" y="541243"/>
                </a:cubicBezTo>
                <a:cubicBezTo>
                  <a:pt x="565492" y="539996"/>
                  <a:pt x="561628" y="539996"/>
                  <a:pt x="560340" y="539996"/>
                </a:cubicBezTo>
                <a:cubicBezTo>
                  <a:pt x="556476" y="538749"/>
                  <a:pt x="552612" y="539996"/>
                  <a:pt x="550036" y="542491"/>
                </a:cubicBezTo>
                <a:cubicBezTo>
                  <a:pt x="547460" y="544985"/>
                  <a:pt x="544884" y="548726"/>
                  <a:pt x="544884" y="552468"/>
                </a:cubicBezTo>
                <a:cubicBezTo>
                  <a:pt x="544884" y="559950"/>
                  <a:pt x="551324" y="566186"/>
                  <a:pt x="557764" y="566186"/>
                </a:cubicBezTo>
                <a:lnTo>
                  <a:pt x="559052" y="566186"/>
                </a:lnTo>
                <a:cubicBezTo>
                  <a:pt x="580947" y="567433"/>
                  <a:pt x="597691" y="586140"/>
                  <a:pt x="597691" y="607342"/>
                </a:cubicBezTo>
                <a:cubicBezTo>
                  <a:pt x="596403" y="624801"/>
                  <a:pt x="586099" y="638520"/>
                  <a:pt x="571932" y="643508"/>
                </a:cubicBezTo>
                <a:lnTo>
                  <a:pt x="571932" y="652238"/>
                </a:lnTo>
                <a:cubicBezTo>
                  <a:pt x="571932" y="659721"/>
                  <a:pt x="565492" y="665957"/>
                  <a:pt x="557764" y="665957"/>
                </a:cubicBezTo>
                <a:cubicBezTo>
                  <a:pt x="550036" y="665957"/>
                  <a:pt x="543596" y="659721"/>
                  <a:pt x="543596" y="652238"/>
                </a:cubicBezTo>
                <a:lnTo>
                  <a:pt x="543596" y="644756"/>
                </a:lnTo>
                <a:cubicBezTo>
                  <a:pt x="534581" y="642261"/>
                  <a:pt x="525565" y="634778"/>
                  <a:pt x="521701" y="621060"/>
                </a:cubicBezTo>
                <a:cubicBezTo>
                  <a:pt x="520413" y="613577"/>
                  <a:pt x="525565" y="607342"/>
                  <a:pt x="533293" y="604847"/>
                </a:cubicBezTo>
                <a:cubicBezTo>
                  <a:pt x="539732" y="603600"/>
                  <a:pt x="547460" y="608589"/>
                  <a:pt x="548748" y="616071"/>
                </a:cubicBezTo>
                <a:cubicBezTo>
                  <a:pt x="550036" y="619813"/>
                  <a:pt x="553900" y="619813"/>
                  <a:pt x="553900" y="619813"/>
                </a:cubicBezTo>
                <a:lnTo>
                  <a:pt x="555188" y="619813"/>
                </a:lnTo>
                <a:cubicBezTo>
                  <a:pt x="562916" y="619813"/>
                  <a:pt x="569356" y="614824"/>
                  <a:pt x="569356" y="607342"/>
                </a:cubicBezTo>
                <a:cubicBezTo>
                  <a:pt x="569356" y="599859"/>
                  <a:pt x="564204" y="593623"/>
                  <a:pt x="556476" y="593623"/>
                </a:cubicBezTo>
                <a:cubicBezTo>
                  <a:pt x="533293" y="591129"/>
                  <a:pt x="516549" y="572422"/>
                  <a:pt x="517837" y="551220"/>
                </a:cubicBezTo>
                <a:cubicBezTo>
                  <a:pt x="517837" y="539996"/>
                  <a:pt x="522989" y="530019"/>
                  <a:pt x="530717" y="523784"/>
                </a:cubicBezTo>
                <a:cubicBezTo>
                  <a:pt x="535869" y="520042"/>
                  <a:pt x="539732" y="517548"/>
                  <a:pt x="543596" y="515054"/>
                </a:cubicBezTo>
                <a:lnTo>
                  <a:pt x="543596" y="505076"/>
                </a:lnTo>
                <a:cubicBezTo>
                  <a:pt x="543596" y="497594"/>
                  <a:pt x="550036" y="491358"/>
                  <a:pt x="557764" y="491358"/>
                </a:cubicBezTo>
                <a:close/>
                <a:moveTo>
                  <a:pt x="557139" y="463905"/>
                </a:moveTo>
                <a:cubicBezTo>
                  <a:pt x="492140" y="463905"/>
                  <a:pt x="438391" y="516404"/>
                  <a:pt x="438391" y="581403"/>
                </a:cubicBezTo>
                <a:cubicBezTo>
                  <a:pt x="438391" y="646401"/>
                  <a:pt x="492140" y="698900"/>
                  <a:pt x="557139" y="698900"/>
                </a:cubicBezTo>
                <a:cubicBezTo>
                  <a:pt x="622137" y="698900"/>
                  <a:pt x="674636" y="646401"/>
                  <a:pt x="674636" y="581403"/>
                </a:cubicBezTo>
                <a:cubicBezTo>
                  <a:pt x="674636" y="516404"/>
                  <a:pt x="622137" y="463905"/>
                  <a:pt x="557139" y="463905"/>
                </a:cubicBezTo>
                <a:close/>
                <a:moveTo>
                  <a:pt x="557139" y="436406"/>
                </a:moveTo>
                <a:cubicBezTo>
                  <a:pt x="637137" y="436406"/>
                  <a:pt x="702135" y="501404"/>
                  <a:pt x="702135" y="581403"/>
                </a:cubicBezTo>
                <a:cubicBezTo>
                  <a:pt x="702135" y="661401"/>
                  <a:pt x="637137" y="726399"/>
                  <a:pt x="557139" y="726399"/>
                </a:cubicBezTo>
                <a:cubicBezTo>
                  <a:pt x="477140" y="726399"/>
                  <a:pt x="412142" y="661401"/>
                  <a:pt x="412142" y="581403"/>
                </a:cubicBezTo>
                <a:cubicBezTo>
                  <a:pt x="412142" y="501404"/>
                  <a:pt x="477140" y="436406"/>
                  <a:pt x="557139" y="436406"/>
                </a:cubicBezTo>
                <a:close/>
                <a:moveTo>
                  <a:pt x="557143" y="421286"/>
                </a:moveTo>
                <a:cubicBezTo>
                  <a:pt x="470367" y="421286"/>
                  <a:pt x="399706" y="491506"/>
                  <a:pt x="399706" y="579282"/>
                </a:cubicBezTo>
                <a:cubicBezTo>
                  <a:pt x="399706" y="667057"/>
                  <a:pt x="470367" y="738531"/>
                  <a:pt x="557143" y="738531"/>
                </a:cubicBezTo>
                <a:cubicBezTo>
                  <a:pt x="643920" y="738531"/>
                  <a:pt x="714580" y="667057"/>
                  <a:pt x="714580" y="579282"/>
                </a:cubicBezTo>
                <a:cubicBezTo>
                  <a:pt x="714580" y="491506"/>
                  <a:pt x="643920" y="421286"/>
                  <a:pt x="557143" y="421286"/>
                </a:cubicBezTo>
                <a:close/>
                <a:moveTo>
                  <a:pt x="557143" y="392445"/>
                </a:moveTo>
                <a:cubicBezTo>
                  <a:pt x="658796" y="392445"/>
                  <a:pt x="740613" y="476459"/>
                  <a:pt x="740613" y="579282"/>
                </a:cubicBezTo>
                <a:cubicBezTo>
                  <a:pt x="740613" y="682104"/>
                  <a:pt x="658796" y="764864"/>
                  <a:pt x="557143" y="764864"/>
                </a:cubicBezTo>
                <a:cubicBezTo>
                  <a:pt x="455491" y="764864"/>
                  <a:pt x="373673" y="682104"/>
                  <a:pt x="373673" y="579282"/>
                </a:cubicBezTo>
                <a:cubicBezTo>
                  <a:pt x="373673" y="476459"/>
                  <a:pt x="455491" y="392445"/>
                  <a:pt x="557143" y="392445"/>
                </a:cubicBezTo>
                <a:close/>
                <a:moveTo>
                  <a:pt x="166815" y="327758"/>
                </a:moveTo>
                <a:cubicBezTo>
                  <a:pt x="174493" y="326502"/>
                  <a:pt x="182171" y="330270"/>
                  <a:pt x="182171" y="337806"/>
                </a:cubicBezTo>
                <a:lnTo>
                  <a:pt x="184730" y="347855"/>
                </a:lnTo>
                <a:cubicBezTo>
                  <a:pt x="193688" y="349111"/>
                  <a:pt x="205205" y="352879"/>
                  <a:pt x="210324" y="364183"/>
                </a:cubicBezTo>
                <a:cubicBezTo>
                  <a:pt x="212883" y="371720"/>
                  <a:pt x="210324" y="379256"/>
                  <a:pt x="202646" y="381768"/>
                </a:cubicBezTo>
                <a:cubicBezTo>
                  <a:pt x="196248" y="385536"/>
                  <a:pt x="188569" y="381768"/>
                  <a:pt x="184730" y="375488"/>
                </a:cubicBezTo>
                <a:cubicBezTo>
                  <a:pt x="183451" y="375488"/>
                  <a:pt x="180891" y="374232"/>
                  <a:pt x="178332" y="374232"/>
                </a:cubicBezTo>
                <a:cubicBezTo>
                  <a:pt x="170654" y="375488"/>
                  <a:pt x="165535" y="383024"/>
                  <a:pt x="165535" y="390560"/>
                </a:cubicBezTo>
                <a:cubicBezTo>
                  <a:pt x="168094" y="396840"/>
                  <a:pt x="174493" y="401865"/>
                  <a:pt x="182171" y="401865"/>
                </a:cubicBezTo>
                <a:cubicBezTo>
                  <a:pt x="205205" y="399352"/>
                  <a:pt x="224401" y="414425"/>
                  <a:pt x="226960" y="435778"/>
                </a:cubicBezTo>
                <a:cubicBezTo>
                  <a:pt x="229519" y="452106"/>
                  <a:pt x="221841" y="467179"/>
                  <a:pt x="209044" y="475971"/>
                </a:cubicBezTo>
                <a:lnTo>
                  <a:pt x="210324" y="484763"/>
                </a:lnTo>
                <a:cubicBezTo>
                  <a:pt x="211604" y="492300"/>
                  <a:pt x="206485" y="499836"/>
                  <a:pt x="200087" y="501092"/>
                </a:cubicBezTo>
                <a:cubicBezTo>
                  <a:pt x="198807" y="501092"/>
                  <a:pt x="197527" y="501092"/>
                  <a:pt x="196248" y="501092"/>
                </a:cubicBezTo>
                <a:cubicBezTo>
                  <a:pt x="189849" y="501092"/>
                  <a:pt x="184730" y="496068"/>
                  <a:pt x="183451" y="489788"/>
                </a:cubicBezTo>
                <a:lnTo>
                  <a:pt x="182171" y="482251"/>
                </a:lnTo>
                <a:cubicBezTo>
                  <a:pt x="171933" y="480995"/>
                  <a:pt x="161696" y="475971"/>
                  <a:pt x="155298" y="462155"/>
                </a:cubicBezTo>
                <a:cubicBezTo>
                  <a:pt x="154018" y="454618"/>
                  <a:pt x="156577" y="447082"/>
                  <a:pt x="162976" y="445826"/>
                </a:cubicBezTo>
                <a:cubicBezTo>
                  <a:pt x="170654" y="442058"/>
                  <a:pt x="178332" y="445826"/>
                  <a:pt x="182171" y="452106"/>
                </a:cubicBezTo>
                <a:cubicBezTo>
                  <a:pt x="182171" y="453362"/>
                  <a:pt x="183451" y="457130"/>
                  <a:pt x="188569" y="455874"/>
                </a:cubicBezTo>
                <a:cubicBezTo>
                  <a:pt x="196248" y="454618"/>
                  <a:pt x="201366" y="447082"/>
                  <a:pt x="200087" y="439546"/>
                </a:cubicBezTo>
                <a:cubicBezTo>
                  <a:pt x="198807" y="433266"/>
                  <a:pt x="192408" y="426985"/>
                  <a:pt x="184730" y="428241"/>
                </a:cubicBezTo>
                <a:lnTo>
                  <a:pt x="183451" y="429498"/>
                </a:lnTo>
                <a:cubicBezTo>
                  <a:pt x="161696" y="430754"/>
                  <a:pt x="142501" y="415681"/>
                  <a:pt x="139941" y="394328"/>
                </a:cubicBezTo>
                <a:cubicBezTo>
                  <a:pt x="137382" y="378000"/>
                  <a:pt x="145060" y="361671"/>
                  <a:pt x="157857" y="354135"/>
                </a:cubicBezTo>
                <a:lnTo>
                  <a:pt x="155298" y="342831"/>
                </a:lnTo>
                <a:cubicBezTo>
                  <a:pt x="154018" y="336550"/>
                  <a:pt x="159137" y="329014"/>
                  <a:pt x="166815" y="327758"/>
                </a:cubicBezTo>
                <a:close/>
                <a:moveTo>
                  <a:pt x="183463" y="291862"/>
                </a:moveTo>
                <a:cubicBezTo>
                  <a:pt x="175939" y="291862"/>
                  <a:pt x="168414" y="293114"/>
                  <a:pt x="162144" y="294366"/>
                </a:cubicBezTo>
                <a:cubicBezTo>
                  <a:pt x="96931" y="305634"/>
                  <a:pt x="55546" y="368238"/>
                  <a:pt x="66833" y="432093"/>
                </a:cubicBezTo>
                <a:cubicBezTo>
                  <a:pt x="79374" y="495949"/>
                  <a:pt x="140824" y="538519"/>
                  <a:pt x="204783" y="527250"/>
                </a:cubicBezTo>
                <a:cubicBezTo>
                  <a:pt x="236135" y="520990"/>
                  <a:pt x="262471" y="503461"/>
                  <a:pt x="280029" y="477168"/>
                </a:cubicBezTo>
                <a:cubicBezTo>
                  <a:pt x="298840" y="452126"/>
                  <a:pt x="305111" y="420825"/>
                  <a:pt x="300094" y="389523"/>
                </a:cubicBezTo>
                <a:cubicBezTo>
                  <a:pt x="293824" y="358221"/>
                  <a:pt x="277521" y="331928"/>
                  <a:pt x="251185" y="313147"/>
                </a:cubicBezTo>
                <a:cubicBezTo>
                  <a:pt x="231119" y="299374"/>
                  <a:pt x="207291" y="291862"/>
                  <a:pt x="183463" y="291862"/>
                </a:cubicBezTo>
                <a:close/>
                <a:moveTo>
                  <a:pt x="157127" y="268072"/>
                </a:moveTo>
                <a:cubicBezTo>
                  <a:pt x="194750" y="260560"/>
                  <a:pt x="233627" y="269324"/>
                  <a:pt x="266234" y="290610"/>
                </a:cubicBezTo>
                <a:cubicBezTo>
                  <a:pt x="297586" y="313147"/>
                  <a:pt x="318906" y="345701"/>
                  <a:pt x="326430" y="384515"/>
                </a:cubicBezTo>
                <a:cubicBezTo>
                  <a:pt x="333955" y="422077"/>
                  <a:pt x="325176" y="460891"/>
                  <a:pt x="302603" y="493445"/>
                </a:cubicBezTo>
                <a:cubicBezTo>
                  <a:pt x="281283" y="524746"/>
                  <a:pt x="247422" y="547283"/>
                  <a:pt x="209799" y="553544"/>
                </a:cubicBezTo>
                <a:cubicBezTo>
                  <a:pt x="201021" y="554796"/>
                  <a:pt x="192242" y="556048"/>
                  <a:pt x="183463" y="556048"/>
                </a:cubicBezTo>
                <a:cubicBezTo>
                  <a:pt x="114488" y="556048"/>
                  <a:pt x="54292" y="507217"/>
                  <a:pt x="40497" y="437102"/>
                </a:cubicBezTo>
                <a:cubicBezTo>
                  <a:pt x="32972" y="398287"/>
                  <a:pt x="41751" y="360725"/>
                  <a:pt x="63070" y="328172"/>
                </a:cubicBezTo>
                <a:cubicBezTo>
                  <a:pt x="85644" y="296870"/>
                  <a:pt x="119505" y="274333"/>
                  <a:pt x="157127" y="268072"/>
                </a:cubicBezTo>
                <a:close/>
                <a:moveTo>
                  <a:pt x="184012" y="252183"/>
                </a:moveTo>
                <a:cubicBezTo>
                  <a:pt x="175342" y="252183"/>
                  <a:pt x="164194" y="253427"/>
                  <a:pt x="155524" y="254672"/>
                </a:cubicBezTo>
                <a:cubicBezTo>
                  <a:pt x="70061" y="270855"/>
                  <a:pt x="13086" y="353016"/>
                  <a:pt x="29188" y="438912"/>
                </a:cubicBezTo>
                <a:cubicBezTo>
                  <a:pt x="45289" y="524808"/>
                  <a:pt x="127037" y="580827"/>
                  <a:pt x="212499" y="564643"/>
                </a:cubicBezTo>
                <a:cubicBezTo>
                  <a:pt x="297962" y="549705"/>
                  <a:pt x="354938" y="467544"/>
                  <a:pt x="338836" y="381648"/>
                </a:cubicBezTo>
                <a:cubicBezTo>
                  <a:pt x="325211" y="305712"/>
                  <a:pt x="258327" y="252183"/>
                  <a:pt x="184012" y="252183"/>
                </a:cubicBezTo>
                <a:close/>
                <a:moveTo>
                  <a:pt x="187464" y="225807"/>
                </a:moveTo>
                <a:cubicBezTo>
                  <a:pt x="272591" y="228122"/>
                  <a:pt x="348590" y="289529"/>
                  <a:pt x="364847" y="376669"/>
                </a:cubicBezTo>
                <a:cubicBezTo>
                  <a:pt x="383425" y="476258"/>
                  <a:pt x="317780" y="573357"/>
                  <a:pt x="217454" y="592030"/>
                </a:cubicBezTo>
                <a:cubicBezTo>
                  <a:pt x="206307" y="594520"/>
                  <a:pt x="195159" y="594520"/>
                  <a:pt x="184012" y="594520"/>
                </a:cubicBezTo>
                <a:cubicBezTo>
                  <a:pt x="97310" y="594520"/>
                  <a:pt x="19279" y="532277"/>
                  <a:pt x="3177" y="443892"/>
                </a:cubicBezTo>
                <a:cubicBezTo>
                  <a:pt x="-5493" y="395342"/>
                  <a:pt x="5654" y="346792"/>
                  <a:pt x="32903" y="305712"/>
                </a:cubicBezTo>
                <a:cubicBezTo>
                  <a:pt x="60152" y="264631"/>
                  <a:pt x="102265" y="238489"/>
                  <a:pt x="150570" y="228530"/>
                </a:cubicBezTo>
                <a:cubicBezTo>
                  <a:pt x="162956" y="226352"/>
                  <a:pt x="175303" y="225476"/>
                  <a:pt x="187464" y="225807"/>
                </a:cubicBezTo>
                <a:close/>
                <a:moveTo>
                  <a:pt x="533036" y="101198"/>
                </a:moveTo>
                <a:cubicBezTo>
                  <a:pt x="540363" y="101198"/>
                  <a:pt x="545247" y="107434"/>
                  <a:pt x="545247" y="114916"/>
                </a:cubicBezTo>
                <a:lnTo>
                  <a:pt x="545247" y="124894"/>
                </a:lnTo>
                <a:cubicBezTo>
                  <a:pt x="553795" y="128635"/>
                  <a:pt x="562344" y="134871"/>
                  <a:pt x="563565" y="147342"/>
                </a:cubicBezTo>
                <a:cubicBezTo>
                  <a:pt x="564786" y="153578"/>
                  <a:pt x="561122" y="161060"/>
                  <a:pt x="553795" y="162308"/>
                </a:cubicBezTo>
                <a:cubicBezTo>
                  <a:pt x="546468" y="164802"/>
                  <a:pt x="539142" y="158566"/>
                  <a:pt x="537920" y="152331"/>
                </a:cubicBezTo>
                <a:cubicBezTo>
                  <a:pt x="537920" y="151083"/>
                  <a:pt x="534257" y="149836"/>
                  <a:pt x="531815" y="148589"/>
                </a:cubicBezTo>
                <a:cubicBezTo>
                  <a:pt x="524488" y="148589"/>
                  <a:pt x="518382" y="153578"/>
                  <a:pt x="517161" y="161060"/>
                </a:cubicBezTo>
                <a:cubicBezTo>
                  <a:pt x="515939" y="167296"/>
                  <a:pt x="522045" y="174779"/>
                  <a:pt x="528151" y="174779"/>
                </a:cubicBezTo>
                <a:lnTo>
                  <a:pt x="529372" y="176026"/>
                </a:lnTo>
                <a:cubicBezTo>
                  <a:pt x="550132" y="178520"/>
                  <a:pt x="564786" y="198475"/>
                  <a:pt x="562344" y="219676"/>
                </a:cubicBezTo>
                <a:cubicBezTo>
                  <a:pt x="561122" y="237136"/>
                  <a:pt x="550132" y="249607"/>
                  <a:pt x="535478" y="253348"/>
                </a:cubicBezTo>
                <a:lnTo>
                  <a:pt x="535478" y="263326"/>
                </a:lnTo>
                <a:cubicBezTo>
                  <a:pt x="534257" y="269561"/>
                  <a:pt x="528151" y="275797"/>
                  <a:pt x="522045" y="275797"/>
                </a:cubicBezTo>
                <a:lnTo>
                  <a:pt x="520824" y="275797"/>
                </a:lnTo>
                <a:cubicBezTo>
                  <a:pt x="513497" y="274550"/>
                  <a:pt x="508613" y="268314"/>
                  <a:pt x="508613" y="260831"/>
                </a:cubicBezTo>
                <a:lnTo>
                  <a:pt x="508613" y="253348"/>
                </a:lnTo>
                <a:cubicBezTo>
                  <a:pt x="501286" y="249607"/>
                  <a:pt x="491516" y="243371"/>
                  <a:pt x="490295" y="228406"/>
                </a:cubicBezTo>
                <a:cubicBezTo>
                  <a:pt x="489074" y="220923"/>
                  <a:pt x="493959" y="213440"/>
                  <a:pt x="501286" y="213440"/>
                </a:cubicBezTo>
                <a:cubicBezTo>
                  <a:pt x="508613" y="212193"/>
                  <a:pt x="514718" y="217182"/>
                  <a:pt x="515939" y="224664"/>
                </a:cubicBezTo>
                <a:cubicBezTo>
                  <a:pt x="515939" y="225911"/>
                  <a:pt x="515939" y="229653"/>
                  <a:pt x="520824" y="229653"/>
                </a:cubicBezTo>
                <a:cubicBezTo>
                  <a:pt x="529372" y="229653"/>
                  <a:pt x="535478" y="224664"/>
                  <a:pt x="536699" y="217182"/>
                </a:cubicBezTo>
                <a:cubicBezTo>
                  <a:pt x="537920" y="209699"/>
                  <a:pt x="531815" y="203463"/>
                  <a:pt x="525709" y="202216"/>
                </a:cubicBezTo>
                <a:lnTo>
                  <a:pt x="524488" y="202216"/>
                </a:lnTo>
                <a:cubicBezTo>
                  <a:pt x="503728" y="199722"/>
                  <a:pt x="489074" y="179767"/>
                  <a:pt x="491516" y="158566"/>
                </a:cubicBezTo>
                <a:cubicBezTo>
                  <a:pt x="493959" y="142353"/>
                  <a:pt x="503728" y="128635"/>
                  <a:pt x="518382" y="124894"/>
                </a:cubicBezTo>
                <a:lnTo>
                  <a:pt x="518382" y="113669"/>
                </a:lnTo>
                <a:cubicBezTo>
                  <a:pt x="519603" y="106187"/>
                  <a:pt x="526930" y="101198"/>
                  <a:pt x="533036" y="101198"/>
                </a:cubicBezTo>
                <a:close/>
                <a:moveTo>
                  <a:pt x="525678" y="70496"/>
                </a:moveTo>
                <a:cubicBezTo>
                  <a:pt x="498363" y="70496"/>
                  <a:pt x="469806" y="79171"/>
                  <a:pt x="448699" y="99001"/>
                </a:cubicBezTo>
                <a:cubicBezTo>
                  <a:pt x="425109" y="118830"/>
                  <a:pt x="411451" y="147335"/>
                  <a:pt x="408968" y="178318"/>
                </a:cubicBezTo>
                <a:cubicBezTo>
                  <a:pt x="406485" y="210540"/>
                  <a:pt x="416418" y="240284"/>
                  <a:pt x="436283" y="263832"/>
                </a:cubicBezTo>
                <a:cubicBezTo>
                  <a:pt x="457390" y="287379"/>
                  <a:pt x="485947" y="301012"/>
                  <a:pt x="516986" y="304730"/>
                </a:cubicBezTo>
                <a:cubicBezTo>
                  <a:pt x="548026" y="305969"/>
                  <a:pt x="579066" y="296054"/>
                  <a:pt x="602656" y="274986"/>
                </a:cubicBezTo>
                <a:cubicBezTo>
                  <a:pt x="626246" y="255156"/>
                  <a:pt x="639904" y="226652"/>
                  <a:pt x="642387" y="195668"/>
                </a:cubicBezTo>
                <a:cubicBezTo>
                  <a:pt x="647353" y="131223"/>
                  <a:pt x="598931" y="75453"/>
                  <a:pt x="534369" y="70496"/>
                </a:cubicBezTo>
                <a:cubicBezTo>
                  <a:pt x="530644" y="70496"/>
                  <a:pt x="528161" y="70496"/>
                  <a:pt x="525678" y="70496"/>
                </a:cubicBezTo>
                <a:close/>
                <a:moveTo>
                  <a:pt x="535610" y="43231"/>
                </a:moveTo>
                <a:cubicBezTo>
                  <a:pt x="615072" y="49427"/>
                  <a:pt x="674668" y="118830"/>
                  <a:pt x="669702" y="196908"/>
                </a:cubicBezTo>
                <a:cubicBezTo>
                  <a:pt x="665977" y="235327"/>
                  <a:pt x="648595" y="271268"/>
                  <a:pt x="620038" y="296054"/>
                </a:cubicBezTo>
                <a:cubicBezTo>
                  <a:pt x="592723" y="318362"/>
                  <a:pt x="560442" y="330756"/>
                  <a:pt x="525678" y="330756"/>
                </a:cubicBezTo>
                <a:cubicBezTo>
                  <a:pt x="523194" y="330756"/>
                  <a:pt x="519470" y="330756"/>
                  <a:pt x="514503" y="330756"/>
                </a:cubicBezTo>
                <a:cubicBezTo>
                  <a:pt x="477256" y="327038"/>
                  <a:pt x="442491" y="309687"/>
                  <a:pt x="417659" y="281182"/>
                </a:cubicBezTo>
                <a:cubicBezTo>
                  <a:pt x="391586" y="251438"/>
                  <a:pt x="379170" y="215498"/>
                  <a:pt x="382895" y="177079"/>
                </a:cubicBezTo>
                <a:cubicBezTo>
                  <a:pt x="384136" y="138659"/>
                  <a:pt x="402760" y="102719"/>
                  <a:pt x="431317" y="77932"/>
                </a:cubicBezTo>
                <a:cubicBezTo>
                  <a:pt x="461115" y="53145"/>
                  <a:pt x="498363" y="40752"/>
                  <a:pt x="535610" y="43231"/>
                </a:cubicBezTo>
                <a:close/>
                <a:moveTo>
                  <a:pt x="527809" y="26685"/>
                </a:moveTo>
                <a:cubicBezTo>
                  <a:pt x="489396" y="26685"/>
                  <a:pt x="453462" y="40386"/>
                  <a:pt x="424962" y="65298"/>
                </a:cubicBezTo>
                <a:cubicBezTo>
                  <a:pt x="392745" y="92700"/>
                  <a:pt x="374158" y="132559"/>
                  <a:pt x="371680" y="173663"/>
                </a:cubicBezTo>
                <a:cubicBezTo>
                  <a:pt x="367963" y="216012"/>
                  <a:pt x="381593" y="257117"/>
                  <a:pt x="408853" y="288256"/>
                </a:cubicBezTo>
                <a:cubicBezTo>
                  <a:pt x="437353" y="319395"/>
                  <a:pt x="474527" y="339325"/>
                  <a:pt x="516657" y="341816"/>
                </a:cubicBezTo>
                <a:cubicBezTo>
                  <a:pt x="603395" y="348044"/>
                  <a:pt x="678981" y="283274"/>
                  <a:pt x="685177" y="196083"/>
                </a:cubicBezTo>
                <a:cubicBezTo>
                  <a:pt x="691372" y="108893"/>
                  <a:pt x="625699" y="32913"/>
                  <a:pt x="538961" y="27930"/>
                </a:cubicBezTo>
                <a:cubicBezTo>
                  <a:pt x="535243" y="26685"/>
                  <a:pt x="531526" y="26685"/>
                  <a:pt x="527809" y="26685"/>
                </a:cubicBezTo>
                <a:close/>
                <a:moveTo>
                  <a:pt x="541439" y="528"/>
                </a:moveTo>
                <a:cubicBezTo>
                  <a:pt x="641808" y="8001"/>
                  <a:pt x="718633" y="96437"/>
                  <a:pt x="711198" y="198574"/>
                </a:cubicBezTo>
                <a:cubicBezTo>
                  <a:pt x="705003" y="294484"/>
                  <a:pt x="623221" y="369218"/>
                  <a:pt x="527809" y="369218"/>
                </a:cubicBezTo>
                <a:cubicBezTo>
                  <a:pt x="522852" y="369218"/>
                  <a:pt x="519135" y="369218"/>
                  <a:pt x="515418" y="369218"/>
                </a:cubicBezTo>
                <a:cubicBezTo>
                  <a:pt x="465853" y="365482"/>
                  <a:pt x="421245" y="343061"/>
                  <a:pt x="389028" y="305694"/>
                </a:cubicBezTo>
                <a:cubicBezTo>
                  <a:pt x="356811" y="268327"/>
                  <a:pt x="340702" y="220995"/>
                  <a:pt x="344419" y="171172"/>
                </a:cubicBezTo>
                <a:cubicBezTo>
                  <a:pt x="348137" y="122594"/>
                  <a:pt x="370441" y="77753"/>
                  <a:pt x="407614" y="45368"/>
                </a:cubicBezTo>
                <a:cubicBezTo>
                  <a:pt x="444788" y="12983"/>
                  <a:pt x="491874" y="-3209"/>
                  <a:pt x="541439" y="5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34" name="Freeform 633">
            <a:extLst>
              <a:ext uri="{FF2B5EF4-FFF2-40B4-BE49-F238E27FC236}">
                <a16:creationId xmlns:a16="http://schemas.microsoft.com/office/drawing/2014/main" id="{143F3C84-80B4-BF4B-8699-039B191D7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264" y="7885603"/>
            <a:ext cx="2126638" cy="2456349"/>
          </a:xfrm>
          <a:custGeom>
            <a:avLst/>
            <a:gdLst>
              <a:gd name="T0" fmla="*/ 0 w 1707"/>
              <a:gd name="T1" fmla="*/ 492 h 1972"/>
              <a:gd name="T2" fmla="*/ 0 w 1707"/>
              <a:gd name="T3" fmla="*/ 1478 h 1972"/>
              <a:gd name="T4" fmla="*/ 853 w 1707"/>
              <a:gd name="T5" fmla="*/ 1971 h 1972"/>
              <a:gd name="T6" fmla="*/ 1706 w 1707"/>
              <a:gd name="T7" fmla="*/ 1478 h 1972"/>
              <a:gd name="T8" fmla="*/ 1706 w 1707"/>
              <a:gd name="T9" fmla="*/ 492 h 1972"/>
              <a:gd name="T10" fmla="*/ 853 w 1707"/>
              <a:gd name="T11" fmla="*/ 0 h 1972"/>
              <a:gd name="T12" fmla="*/ 0 w 1707"/>
              <a:gd name="T13" fmla="*/ 492 h 1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7" h="1972">
                <a:moveTo>
                  <a:pt x="0" y="492"/>
                </a:moveTo>
                <a:lnTo>
                  <a:pt x="0" y="1478"/>
                </a:lnTo>
                <a:lnTo>
                  <a:pt x="853" y="1971"/>
                </a:lnTo>
                <a:lnTo>
                  <a:pt x="1706" y="1478"/>
                </a:lnTo>
                <a:lnTo>
                  <a:pt x="1706" y="492"/>
                </a:lnTo>
                <a:lnTo>
                  <a:pt x="853" y="0"/>
                </a:lnTo>
                <a:lnTo>
                  <a:pt x="0" y="49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35" name="Freeform 634">
            <a:extLst>
              <a:ext uri="{FF2B5EF4-FFF2-40B4-BE49-F238E27FC236}">
                <a16:creationId xmlns:a16="http://schemas.microsoft.com/office/drawing/2014/main" id="{EF0B9104-B097-F44A-9974-B83F2F32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9110" y="8088923"/>
            <a:ext cx="1774946" cy="2049708"/>
          </a:xfrm>
          <a:custGeom>
            <a:avLst/>
            <a:gdLst>
              <a:gd name="T0" fmla="*/ 0 w 1425"/>
              <a:gd name="T1" fmla="*/ 411 h 1645"/>
              <a:gd name="T2" fmla="*/ 0 w 1425"/>
              <a:gd name="T3" fmla="*/ 1234 h 1645"/>
              <a:gd name="T4" fmla="*/ 712 w 1425"/>
              <a:gd name="T5" fmla="*/ 1644 h 1645"/>
              <a:gd name="T6" fmla="*/ 1424 w 1425"/>
              <a:gd name="T7" fmla="*/ 1234 h 1645"/>
              <a:gd name="T8" fmla="*/ 1424 w 1425"/>
              <a:gd name="T9" fmla="*/ 411 h 1645"/>
              <a:gd name="T10" fmla="*/ 712 w 1425"/>
              <a:gd name="T11" fmla="*/ 0 h 1645"/>
              <a:gd name="T12" fmla="*/ 0 w 1425"/>
              <a:gd name="T13" fmla="*/ 411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5" h="1645">
                <a:moveTo>
                  <a:pt x="0" y="411"/>
                </a:moveTo>
                <a:lnTo>
                  <a:pt x="0" y="1234"/>
                </a:lnTo>
                <a:lnTo>
                  <a:pt x="712" y="1644"/>
                </a:lnTo>
                <a:lnTo>
                  <a:pt x="1424" y="1234"/>
                </a:lnTo>
                <a:lnTo>
                  <a:pt x="1424" y="411"/>
                </a:lnTo>
                <a:lnTo>
                  <a:pt x="712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9" name="Freeform 678">
            <a:extLst>
              <a:ext uri="{FF2B5EF4-FFF2-40B4-BE49-F238E27FC236}">
                <a16:creationId xmlns:a16="http://schemas.microsoft.com/office/drawing/2014/main" id="{F23871A8-A526-AD47-BEC2-A93BC0F5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7735" y="8643939"/>
            <a:ext cx="909268" cy="938430"/>
          </a:xfrm>
          <a:custGeom>
            <a:avLst/>
            <a:gdLst>
              <a:gd name="connsiteX0" fmla="*/ 644018 w 909268"/>
              <a:gd name="connsiteY0" fmla="*/ 771120 h 938430"/>
              <a:gd name="connsiteX1" fmla="*/ 646501 w 909268"/>
              <a:gd name="connsiteY1" fmla="*/ 855845 h 938430"/>
              <a:gd name="connsiteX2" fmla="*/ 692440 w 909268"/>
              <a:gd name="connsiteY2" fmla="*/ 783580 h 938430"/>
              <a:gd name="connsiteX3" fmla="*/ 365709 w 909268"/>
              <a:gd name="connsiteY3" fmla="*/ 763830 h 938430"/>
              <a:gd name="connsiteX4" fmla="*/ 425598 w 909268"/>
              <a:gd name="connsiteY4" fmla="*/ 763830 h 938430"/>
              <a:gd name="connsiteX5" fmla="*/ 438341 w 909268"/>
              <a:gd name="connsiteY5" fmla="*/ 777569 h 938430"/>
              <a:gd name="connsiteX6" fmla="*/ 425598 w 909268"/>
              <a:gd name="connsiteY6" fmla="*/ 790059 h 938430"/>
              <a:gd name="connsiteX7" fmla="*/ 365709 w 909268"/>
              <a:gd name="connsiteY7" fmla="*/ 790059 h 938430"/>
              <a:gd name="connsiteX8" fmla="*/ 351692 w 909268"/>
              <a:gd name="connsiteY8" fmla="*/ 777569 h 938430"/>
              <a:gd name="connsiteX9" fmla="*/ 365709 w 909268"/>
              <a:gd name="connsiteY9" fmla="*/ 763830 h 938430"/>
              <a:gd name="connsiteX10" fmla="*/ 134473 w 909268"/>
              <a:gd name="connsiteY10" fmla="*/ 763830 h 938430"/>
              <a:gd name="connsiteX11" fmla="*/ 277664 w 909268"/>
              <a:gd name="connsiteY11" fmla="*/ 763830 h 938430"/>
              <a:gd name="connsiteX12" fmla="*/ 290009 w 909268"/>
              <a:gd name="connsiteY12" fmla="*/ 777569 h 938430"/>
              <a:gd name="connsiteX13" fmla="*/ 277664 w 909268"/>
              <a:gd name="connsiteY13" fmla="*/ 790059 h 938430"/>
              <a:gd name="connsiteX14" fmla="*/ 134473 w 909268"/>
              <a:gd name="connsiteY14" fmla="*/ 790059 h 938430"/>
              <a:gd name="connsiteX15" fmla="*/ 120894 w 909268"/>
              <a:gd name="connsiteY15" fmla="*/ 777569 h 938430"/>
              <a:gd name="connsiteX16" fmla="*/ 134473 w 909268"/>
              <a:gd name="connsiteY16" fmla="*/ 763830 h 938430"/>
              <a:gd name="connsiteX17" fmla="*/ 277585 w 909268"/>
              <a:gd name="connsiteY17" fmla="*/ 675907 h 938430"/>
              <a:gd name="connsiteX18" fmla="*/ 425799 w 909268"/>
              <a:gd name="connsiteY18" fmla="*/ 675907 h 938430"/>
              <a:gd name="connsiteX19" fmla="*/ 438359 w 909268"/>
              <a:gd name="connsiteY19" fmla="*/ 689049 h 938430"/>
              <a:gd name="connsiteX20" fmla="*/ 425799 w 909268"/>
              <a:gd name="connsiteY20" fmla="*/ 702190 h 938430"/>
              <a:gd name="connsiteX21" fmla="*/ 277585 w 909268"/>
              <a:gd name="connsiteY21" fmla="*/ 702190 h 938430"/>
              <a:gd name="connsiteX22" fmla="*/ 263769 w 909268"/>
              <a:gd name="connsiteY22" fmla="*/ 689049 h 938430"/>
              <a:gd name="connsiteX23" fmla="*/ 277585 w 909268"/>
              <a:gd name="connsiteY23" fmla="*/ 675907 h 938430"/>
              <a:gd name="connsiteX24" fmla="*/ 136769 w 909268"/>
              <a:gd name="connsiteY24" fmla="*/ 619230 h 938430"/>
              <a:gd name="connsiteX25" fmla="*/ 155086 w 909268"/>
              <a:gd name="connsiteY25" fmla="*/ 619230 h 938430"/>
              <a:gd name="connsiteX26" fmla="*/ 174624 w 909268"/>
              <a:gd name="connsiteY26" fmla="*/ 640583 h 938430"/>
              <a:gd name="connsiteX27" fmla="*/ 194163 w 909268"/>
              <a:gd name="connsiteY27" fmla="*/ 619230 h 938430"/>
              <a:gd name="connsiteX28" fmla="*/ 213701 w 909268"/>
              <a:gd name="connsiteY28" fmla="*/ 619230 h 938430"/>
              <a:gd name="connsiteX29" fmla="*/ 213701 w 909268"/>
              <a:gd name="connsiteY29" fmla="*/ 638071 h 938430"/>
              <a:gd name="connsiteX30" fmla="*/ 194163 w 909268"/>
              <a:gd name="connsiteY30" fmla="*/ 658167 h 938430"/>
              <a:gd name="connsiteX31" fmla="*/ 213701 w 909268"/>
              <a:gd name="connsiteY31" fmla="*/ 679520 h 938430"/>
              <a:gd name="connsiteX32" fmla="*/ 213701 w 909268"/>
              <a:gd name="connsiteY32" fmla="*/ 697105 h 938430"/>
              <a:gd name="connsiteX33" fmla="*/ 203932 w 909268"/>
              <a:gd name="connsiteY33" fmla="*/ 702129 h 938430"/>
              <a:gd name="connsiteX34" fmla="*/ 194163 w 909268"/>
              <a:gd name="connsiteY34" fmla="*/ 697105 h 938430"/>
              <a:gd name="connsiteX35" fmla="*/ 174624 w 909268"/>
              <a:gd name="connsiteY35" fmla="*/ 678264 h 938430"/>
              <a:gd name="connsiteX36" fmla="*/ 155086 w 909268"/>
              <a:gd name="connsiteY36" fmla="*/ 697105 h 938430"/>
              <a:gd name="connsiteX37" fmla="*/ 146538 w 909268"/>
              <a:gd name="connsiteY37" fmla="*/ 702129 h 938430"/>
              <a:gd name="connsiteX38" fmla="*/ 136769 w 909268"/>
              <a:gd name="connsiteY38" fmla="*/ 697105 h 938430"/>
              <a:gd name="connsiteX39" fmla="*/ 136769 w 909268"/>
              <a:gd name="connsiteY39" fmla="*/ 679520 h 938430"/>
              <a:gd name="connsiteX40" fmla="*/ 156307 w 909268"/>
              <a:gd name="connsiteY40" fmla="*/ 658167 h 938430"/>
              <a:gd name="connsiteX41" fmla="*/ 136769 w 909268"/>
              <a:gd name="connsiteY41" fmla="*/ 638071 h 938430"/>
              <a:gd name="connsiteX42" fmla="*/ 136769 w 909268"/>
              <a:gd name="connsiteY42" fmla="*/ 619230 h 938430"/>
              <a:gd name="connsiteX43" fmla="*/ 277585 w 909268"/>
              <a:gd name="connsiteY43" fmla="*/ 615462 h 938430"/>
              <a:gd name="connsiteX44" fmla="*/ 425799 w 909268"/>
              <a:gd name="connsiteY44" fmla="*/ 615462 h 938430"/>
              <a:gd name="connsiteX45" fmla="*/ 438359 w 909268"/>
              <a:gd name="connsiteY45" fmla="*/ 628602 h 938430"/>
              <a:gd name="connsiteX46" fmla="*/ 425799 w 909268"/>
              <a:gd name="connsiteY46" fmla="*/ 641741 h 938430"/>
              <a:gd name="connsiteX47" fmla="*/ 277585 w 909268"/>
              <a:gd name="connsiteY47" fmla="*/ 641741 h 938430"/>
              <a:gd name="connsiteX48" fmla="*/ 263769 w 909268"/>
              <a:gd name="connsiteY48" fmla="*/ 628602 h 938430"/>
              <a:gd name="connsiteX49" fmla="*/ 277585 w 909268"/>
              <a:gd name="connsiteY49" fmla="*/ 615462 h 938430"/>
              <a:gd name="connsiteX50" fmla="*/ 277585 w 909268"/>
              <a:gd name="connsiteY50" fmla="*/ 500061 h 938430"/>
              <a:gd name="connsiteX51" fmla="*/ 425799 w 909268"/>
              <a:gd name="connsiteY51" fmla="*/ 500061 h 938430"/>
              <a:gd name="connsiteX52" fmla="*/ 438359 w 909268"/>
              <a:gd name="connsiteY52" fmla="*/ 512551 h 938430"/>
              <a:gd name="connsiteX53" fmla="*/ 425799 w 909268"/>
              <a:gd name="connsiteY53" fmla="*/ 526290 h 938430"/>
              <a:gd name="connsiteX54" fmla="*/ 277585 w 909268"/>
              <a:gd name="connsiteY54" fmla="*/ 526290 h 938430"/>
              <a:gd name="connsiteX55" fmla="*/ 263769 w 909268"/>
              <a:gd name="connsiteY55" fmla="*/ 512551 h 938430"/>
              <a:gd name="connsiteX56" fmla="*/ 277585 w 909268"/>
              <a:gd name="connsiteY56" fmla="*/ 500061 h 938430"/>
              <a:gd name="connsiteX57" fmla="*/ 210840 w 909268"/>
              <a:gd name="connsiteY57" fmla="*/ 444640 h 938430"/>
              <a:gd name="connsiteX58" fmla="*/ 229928 w 909268"/>
              <a:gd name="connsiteY58" fmla="*/ 444640 h 938430"/>
              <a:gd name="connsiteX59" fmla="*/ 229928 w 909268"/>
              <a:gd name="connsiteY59" fmla="*/ 463481 h 938430"/>
              <a:gd name="connsiteX60" fmla="*/ 170117 w 909268"/>
              <a:gd name="connsiteY60" fmla="*/ 522515 h 938430"/>
              <a:gd name="connsiteX61" fmla="*/ 159937 w 909268"/>
              <a:gd name="connsiteY61" fmla="*/ 526283 h 938430"/>
              <a:gd name="connsiteX62" fmla="*/ 149756 w 909268"/>
              <a:gd name="connsiteY62" fmla="*/ 522515 h 938430"/>
              <a:gd name="connsiteX63" fmla="*/ 120487 w 909268"/>
              <a:gd name="connsiteY63" fmla="*/ 488602 h 938430"/>
              <a:gd name="connsiteX64" fmla="*/ 121760 w 909268"/>
              <a:gd name="connsiteY64" fmla="*/ 469761 h 938430"/>
              <a:gd name="connsiteX65" fmla="*/ 140848 w 909268"/>
              <a:gd name="connsiteY65" fmla="*/ 471017 h 938430"/>
              <a:gd name="connsiteX66" fmla="*/ 161209 w 909268"/>
              <a:gd name="connsiteY66" fmla="*/ 493626 h 938430"/>
              <a:gd name="connsiteX67" fmla="*/ 277585 w 909268"/>
              <a:gd name="connsiteY67" fmla="*/ 439616 h 938430"/>
              <a:gd name="connsiteX68" fmla="*/ 425799 w 909268"/>
              <a:gd name="connsiteY68" fmla="*/ 439616 h 938430"/>
              <a:gd name="connsiteX69" fmla="*/ 438359 w 909268"/>
              <a:gd name="connsiteY69" fmla="*/ 452104 h 938430"/>
              <a:gd name="connsiteX70" fmla="*/ 425799 w 909268"/>
              <a:gd name="connsiteY70" fmla="*/ 465841 h 938430"/>
              <a:gd name="connsiteX71" fmla="*/ 277585 w 909268"/>
              <a:gd name="connsiteY71" fmla="*/ 465841 h 938430"/>
              <a:gd name="connsiteX72" fmla="*/ 263769 w 909268"/>
              <a:gd name="connsiteY72" fmla="*/ 452104 h 938430"/>
              <a:gd name="connsiteX73" fmla="*/ 277585 w 909268"/>
              <a:gd name="connsiteY73" fmla="*/ 439616 h 938430"/>
              <a:gd name="connsiteX74" fmla="*/ 740862 w 909268"/>
              <a:gd name="connsiteY74" fmla="*/ 386122 h 938430"/>
              <a:gd name="connsiteX75" fmla="*/ 651467 w 909268"/>
              <a:gd name="connsiteY75" fmla="*/ 722528 h 938430"/>
              <a:gd name="connsiteX76" fmla="*/ 645259 w 909268"/>
              <a:gd name="connsiteY76" fmla="*/ 743709 h 938430"/>
              <a:gd name="connsiteX77" fmla="*/ 703614 w 909268"/>
              <a:gd name="connsiteY77" fmla="*/ 759907 h 938430"/>
              <a:gd name="connsiteX78" fmla="*/ 709822 w 909268"/>
              <a:gd name="connsiteY78" fmla="*/ 738725 h 938430"/>
              <a:gd name="connsiteX79" fmla="*/ 712305 w 909268"/>
              <a:gd name="connsiteY79" fmla="*/ 730004 h 938430"/>
              <a:gd name="connsiteX80" fmla="*/ 800458 w 909268"/>
              <a:gd name="connsiteY80" fmla="*/ 402319 h 938430"/>
              <a:gd name="connsiteX81" fmla="*/ 277585 w 909268"/>
              <a:gd name="connsiteY81" fmla="*/ 318721 h 938430"/>
              <a:gd name="connsiteX82" fmla="*/ 425799 w 909268"/>
              <a:gd name="connsiteY82" fmla="*/ 318721 h 938430"/>
              <a:gd name="connsiteX83" fmla="*/ 438359 w 909268"/>
              <a:gd name="connsiteY83" fmla="*/ 332458 h 938430"/>
              <a:gd name="connsiteX84" fmla="*/ 425799 w 909268"/>
              <a:gd name="connsiteY84" fmla="*/ 344946 h 938430"/>
              <a:gd name="connsiteX85" fmla="*/ 277585 w 909268"/>
              <a:gd name="connsiteY85" fmla="*/ 344946 h 938430"/>
              <a:gd name="connsiteX86" fmla="*/ 263769 w 909268"/>
              <a:gd name="connsiteY86" fmla="*/ 332458 h 938430"/>
              <a:gd name="connsiteX87" fmla="*/ 277585 w 909268"/>
              <a:gd name="connsiteY87" fmla="*/ 318721 h 938430"/>
              <a:gd name="connsiteX88" fmla="*/ 210840 w 909268"/>
              <a:gd name="connsiteY88" fmla="*/ 268793 h 938430"/>
              <a:gd name="connsiteX89" fmla="*/ 229928 w 909268"/>
              <a:gd name="connsiteY89" fmla="*/ 268793 h 938430"/>
              <a:gd name="connsiteX90" fmla="*/ 229928 w 909268"/>
              <a:gd name="connsiteY90" fmla="*/ 287634 h 938430"/>
              <a:gd name="connsiteX91" fmla="*/ 170117 w 909268"/>
              <a:gd name="connsiteY91" fmla="*/ 346668 h 938430"/>
              <a:gd name="connsiteX92" fmla="*/ 159937 w 909268"/>
              <a:gd name="connsiteY92" fmla="*/ 350436 h 938430"/>
              <a:gd name="connsiteX93" fmla="*/ 149756 w 909268"/>
              <a:gd name="connsiteY93" fmla="*/ 346668 h 938430"/>
              <a:gd name="connsiteX94" fmla="*/ 120487 w 909268"/>
              <a:gd name="connsiteY94" fmla="*/ 312755 h 938430"/>
              <a:gd name="connsiteX95" fmla="*/ 121760 w 909268"/>
              <a:gd name="connsiteY95" fmla="*/ 293914 h 938430"/>
              <a:gd name="connsiteX96" fmla="*/ 140848 w 909268"/>
              <a:gd name="connsiteY96" fmla="*/ 295170 h 938430"/>
              <a:gd name="connsiteX97" fmla="*/ 161209 w 909268"/>
              <a:gd name="connsiteY97" fmla="*/ 317779 h 938430"/>
              <a:gd name="connsiteX98" fmla="*/ 277585 w 909268"/>
              <a:gd name="connsiteY98" fmla="*/ 263769 h 938430"/>
              <a:gd name="connsiteX99" fmla="*/ 425799 w 909268"/>
              <a:gd name="connsiteY99" fmla="*/ 263769 h 938430"/>
              <a:gd name="connsiteX100" fmla="*/ 438359 w 909268"/>
              <a:gd name="connsiteY100" fmla="*/ 277506 h 938430"/>
              <a:gd name="connsiteX101" fmla="*/ 425799 w 909268"/>
              <a:gd name="connsiteY101" fmla="*/ 289994 h 938430"/>
              <a:gd name="connsiteX102" fmla="*/ 277585 w 909268"/>
              <a:gd name="connsiteY102" fmla="*/ 289994 h 938430"/>
              <a:gd name="connsiteX103" fmla="*/ 263769 w 909268"/>
              <a:gd name="connsiteY103" fmla="*/ 277506 h 938430"/>
              <a:gd name="connsiteX104" fmla="*/ 277585 w 909268"/>
              <a:gd name="connsiteY104" fmla="*/ 263769 h 938430"/>
              <a:gd name="connsiteX105" fmla="*/ 794250 w 909268"/>
              <a:gd name="connsiteY105" fmla="*/ 188016 h 938430"/>
              <a:gd name="connsiteX106" fmla="*/ 747070 w 909268"/>
              <a:gd name="connsiteY106" fmla="*/ 359957 h 938430"/>
              <a:gd name="connsiteX107" fmla="*/ 806666 w 909268"/>
              <a:gd name="connsiteY107" fmla="*/ 376154 h 938430"/>
              <a:gd name="connsiteX108" fmla="*/ 852605 w 909268"/>
              <a:gd name="connsiteY108" fmla="*/ 202967 h 938430"/>
              <a:gd name="connsiteX109" fmla="*/ 103056 w 909268"/>
              <a:gd name="connsiteY109" fmla="*/ 173229 h 938430"/>
              <a:gd name="connsiteX110" fmla="*/ 84432 w 909268"/>
              <a:gd name="connsiteY110" fmla="*/ 191923 h 938430"/>
              <a:gd name="connsiteX111" fmla="*/ 84432 w 909268"/>
              <a:gd name="connsiteY111" fmla="*/ 833744 h 938430"/>
              <a:gd name="connsiteX112" fmla="*/ 103056 w 909268"/>
              <a:gd name="connsiteY112" fmla="*/ 852438 h 938430"/>
              <a:gd name="connsiteX113" fmla="*/ 450715 w 909268"/>
              <a:gd name="connsiteY113" fmla="*/ 852438 h 938430"/>
              <a:gd name="connsiteX114" fmla="*/ 468098 w 909268"/>
              <a:gd name="connsiteY114" fmla="*/ 833744 h 938430"/>
              <a:gd name="connsiteX115" fmla="*/ 468098 w 909268"/>
              <a:gd name="connsiteY115" fmla="*/ 191923 h 938430"/>
              <a:gd name="connsiteX116" fmla="*/ 450715 w 909268"/>
              <a:gd name="connsiteY116" fmla="*/ 173229 h 938430"/>
              <a:gd name="connsiteX117" fmla="*/ 429607 w 909268"/>
              <a:gd name="connsiteY117" fmla="*/ 173229 h 938430"/>
              <a:gd name="connsiteX118" fmla="*/ 424641 w 909268"/>
              <a:gd name="connsiteY118" fmla="*/ 190677 h 938430"/>
              <a:gd name="connsiteX119" fmla="*/ 402291 w 909268"/>
              <a:gd name="connsiteY119" fmla="*/ 201893 h 938430"/>
              <a:gd name="connsiteX120" fmla="*/ 151480 w 909268"/>
              <a:gd name="connsiteY120" fmla="*/ 201893 h 938430"/>
              <a:gd name="connsiteX121" fmla="*/ 127889 w 909268"/>
              <a:gd name="connsiteY121" fmla="*/ 190677 h 938430"/>
              <a:gd name="connsiteX122" fmla="*/ 122922 w 909268"/>
              <a:gd name="connsiteY122" fmla="*/ 173229 h 938430"/>
              <a:gd name="connsiteX123" fmla="*/ 800458 w 909268"/>
              <a:gd name="connsiteY123" fmla="*/ 161851 h 938430"/>
              <a:gd name="connsiteX124" fmla="*/ 860054 w 909268"/>
              <a:gd name="connsiteY124" fmla="*/ 176802 h 938430"/>
              <a:gd name="connsiteX125" fmla="*/ 878678 w 909268"/>
              <a:gd name="connsiteY125" fmla="*/ 209197 h 938430"/>
              <a:gd name="connsiteX126" fmla="*/ 878678 w 909268"/>
              <a:gd name="connsiteY126" fmla="*/ 212935 h 938430"/>
              <a:gd name="connsiteX127" fmla="*/ 902268 w 909268"/>
              <a:gd name="connsiteY127" fmla="*/ 234116 h 938430"/>
              <a:gd name="connsiteX128" fmla="*/ 907235 w 909268"/>
              <a:gd name="connsiteY128" fmla="*/ 273986 h 938430"/>
              <a:gd name="connsiteX129" fmla="*/ 833981 w 909268"/>
              <a:gd name="connsiteY129" fmla="*/ 549341 h 938430"/>
              <a:gd name="connsiteX130" fmla="*/ 807907 w 909268"/>
              <a:gd name="connsiteY130" fmla="*/ 541865 h 938430"/>
              <a:gd name="connsiteX131" fmla="*/ 881161 w 909268"/>
              <a:gd name="connsiteY131" fmla="*/ 266511 h 938430"/>
              <a:gd name="connsiteX132" fmla="*/ 878678 w 909268"/>
              <a:gd name="connsiteY132" fmla="*/ 247821 h 938430"/>
              <a:gd name="connsiteX133" fmla="*/ 871229 w 909268"/>
              <a:gd name="connsiteY133" fmla="*/ 240346 h 938430"/>
              <a:gd name="connsiteX134" fmla="*/ 805424 w 909268"/>
              <a:gd name="connsiteY134" fmla="*/ 485798 h 938430"/>
              <a:gd name="connsiteX135" fmla="*/ 821565 w 909268"/>
              <a:gd name="connsiteY135" fmla="*/ 485798 h 938430"/>
              <a:gd name="connsiteX136" fmla="*/ 822807 w 909268"/>
              <a:gd name="connsiteY136" fmla="*/ 485798 h 938430"/>
              <a:gd name="connsiteX137" fmla="*/ 807907 w 909268"/>
              <a:gd name="connsiteY137" fmla="*/ 541865 h 938430"/>
              <a:gd name="connsiteX138" fmla="*/ 806666 w 909268"/>
              <a:gd name="connsiteY138" fmla="*/ 541865 h 938430"/>
              <a:gd name="connsiteX139" fmla="*/ 791767 w 909268"/>
              <a:gd name="connsiteY139" fmla="*/ 533144 h 938430"/>
              <a:gd name="connsiteX140" fmla="*/ 733412 w 909268"/>
              <a:gd name="connsiteY140" fmla="*/ 754923 h 938430"/>
              <a:gd name="connsiteX141" fmla="*/ 727204 w 909268"/>
              <a:gd name="connsiteY141" fmla="*/ 779842 h 938430"/>
              <a:gd name="connsiteX142" fmla="*/ 725963 w 909268"/>
              <a:gd name="connsiteY142" fmla="*/ 783580 h 938430"/>
              <a:gd name="connsiteX143" fmla="*/ 661400 w 909268"/>
              <a:gd name="connsiteY143" fmla="*/ 884501 h 938430"/>
              <a:gd name="connsiteX144" fmla="*/ 642776 w 909268"/>
              <a:gd name="connsiteY144" fmla="*/ 894469 h 938430"/>
              <a:gd name="connsiteX145" fmla="*/ 636568 w 909268"/>
              <a:gd name="connsiteY145" fmla="*/ 893223 h 938430"/>
              <a:gd name="connsiteX146" fmla="*/ 620427 w 909268"/>
              <a:gd name="connsiteY146" fmla="*/ 874534 h 938430"/>
              <a:gd name="connsiteX147" fmla="*/ 615461 w 909268"/>
              <a:gd name="connsiteY147" fmla="*/ 753677 h 938430"/>
              <a:gd name="connsiteX148" fmla="*/ 616703 w 909268"/>
              <a:gd name="connsiteY148" fmla="*/ 749939 h 938430"/>
              <a:gd name="connsiteX149" fmla="*/ 619186 w 909268"/>
              <a:gd name="connsiteY149" fmla="*/ 737479 h 938430"/>
              <a:gd name="connsiteX150" fmla="*/ 621669 w 909268"/>
              <a:gd name="connsiteY150" fmla="*/ 725020 h 938430"/>
              <a:gd name="connsiteX151" fmla="*/ 627877 w 909268"/>
              <a:gd name="connsiteY151" fmla="*/ 706331 h 938430"/>
              <a:gd name="connsiteX152" fmla="*/ 768177 w 909268"/>
              <a:gd name="connsiteY152" fmla="*/ 179294 h 938430"/>
              <a:gd name="connsiteX153" fmla="*/ 780592 w 909268"/>
              <a:gd name="connsiteY153" fmla="*/ 164343 h 938430"/>
              <a:gd name="connsiteX154" fmla="*/ 800458 w 909268"/>
              <a:gd name="connsiteY154" fmla="*/ 161851 h 938430"/>
              <a:gd name="connsiteX155" fmla="*/ 162655 w 909268"/>
              <a:gd name="connsiteY155" fmla="*/ 143319 h 938430"/>
              <a:gd name="connsiteX156" fmla="*/ 150238 w 909268"/>
              <a:gd name="connsiteY156" fmla="*/ 174476 h 938430"/>
              <a:gd name="connsiteX157" fmla="*/ 151480 w 909268"/>
              <a:gd name="connsiteY157" fmla="*/ 175722 h 938430"/>
              <a:gd name="connsiteX158" fmla="*/ 402291 w 909268"/>
              <a:gd name="connsiteY158" fmla="*/ 175722 h 938430"/>
              <a:gd name="connsiteX159" fmla="*/ 415949 w 909268"/>
              <a:gd name="connsiteY159" fmla="*/ 170737 h 938430"/>
              <a:gd name="connsiteX160" fmla="*/ 402291 w 909268"/>
              <a:gd name="connsiteY160" fmla="*/ 174476 h 938430"/>
              <a:gd name="connsiteX161" fmla="*/ 391117 w 909268"/>
              <a:gd name="connsiteY161" fmla="*/ 143319 h 938430"/>
              <a:gd name="connsiteX162" fmla="*/ 57115 w 909268"/>
              <a:gd name="connsiteY162" fmla="*/ 114655 h 938430"/>
              <a:gd name="connsiteX163" fmla="*/ 26074 w 909268"/>
              <a:gd name="connsiteY163" fmla="*/ 145812 h 938430"/>
              <a:gd name="connsiteX164" fmla="*/ 26074 w 909268"/>
              <a:gd name="connsiteY164" fmla="*/ 879856 h 938430"/>
              <a:gd name="connsiteX165" fmla="*/ 57115 w 909268"/>
              <a:gd name="connsiteY165" fmla="*/ 911012 h 938430"/>
              <a:gd name="connsiteX166" fmla="*/ 496656 w 909268"/>
              <a:gd name="connsiteY166" fmla="*/ 911012 h 938430"/>
              <a:gd name="connsiteX167" fmla="*/ 527697 w 909268"/>
              <a:gd name="connsiteY167" fmla="*/ 879856 h 938430"/>
              <a:gd name="connsiteX168" fmla="*/ 527697 w 909268"/>
              <a:gd name="connsiteY168" fmla="*/ 145812 h 938430"/>
              <a:gd name="connsiteX169" fmla="*/ 496656 w 909268"/>
              <a:gd name="connsiteY169" fmla="*/ 114655 h 938430"/>
              <a:gd name="connsiteX170" fmla="*/ 407258 w 909268"/>
              <a:gd name="connsiteY170" fmla="*/ 114655 h 938430"/>
              <a:gd name="connsiteX171" fmla="*/ 420916 w 909268"/>
              <a:gd name="connsiteY171" fmla="*/ 147058 h 938430"/>
              <a:gd name="connsiteX172" fmla="*/ 450715 w 909268"/>
              <a:gd name="connsiteY172" fmla="*/ 147058 h 938430"/>
              <a:gd name="connsiteX173" fmla="*/ 494173 w 909268"/>
              <a:gd name="connsiteY173" fmla="*/ 191923 h 938430"/>
              <a:gd name="connsiteX174" fmla="*/ 494173 w 909268"/>
              <a:gd name="connsiteY174" fmla="*/ 833744 h 938430"/>
              <a:gd name="connsiteX175" fmla="*/ 450715 w 909268"/>
              <a:gd name="connsiteY175" fmla="*/ 878609 h 938430"/>
              <a:gd name="connsiteX176" fmla="*/ 103056 w 909268"/>
              <a:gd name="connsiteY176" fmla="*/ 878609 h 938430"/>
              <a:gd name="connsiteX177" fmla="*/ 58357 w 909268"/>
              <a:gd name="connsiteY177" fmla="*/ 833744 h 938430"/>
              <a:gd name="connsiteX178" fmla="*/ 58357 w 909268"/>
              <a:gd name="connsiteY178" fmla="*/ 191923 h 938430"/>
              <a:gd name="connsiteX179" fmla="*/ 103056 w 909268"/>
              <a:gd name="connsiteY179" fmla="*/ 147058 h 938430"/>
              <a:gd name="connsiteX180" fmla="*/ 132855 w 909268"/>
              <a:gd name="connsiteY180" fmla="*/ 147058 h 938430"/>
              <a:gd name="connsiteX181" fmla="*/ 145272 w 909268"/>
              <a:gd name="connsiteY181" fmla="*/ 114655 h 938430"/>
              <a:gd name="connsiteX182" fmla="*/ 279595 w 909268"/>
              <a:gd name="connsiteY182" fmla="*/ 54952 h 938430"/>
              <a:gd name="connsiteX183" fmla="*/ 295421 w 909268"/>
              <a:gd name="connsiteY183" fmla="*/ 70778 h 938430"/>
              <a:gd name="connsiteX184" fmla="*/ 279595 w 909268"/>
              <a:gd name="connsiteY184" fmla="*/ 86604 h 938430"/>
              <a:gd name="connsiteX185" fmla="*/ 263769 w 909268"/>
              <a:gd name="connsiteY185" fmla="*/ 70778 h 938430"/>
              <a:gd name="connsiteX186" fmla="*/ 279595 w 909268"/>
              <a:gd name="connsiteY186" fmla="*/ 54952 h 938430"/>
              <a:gd name="connsiteX187" fmla="*/ 172588 w 909268"/>
              <a:gd name="connsiteY187" fmla="*/ 26171 h 938430"/>
              <a:gd name="connsiteX188" fmla="*/ 172588 w 909268"/>
              <a:gd name="connsiteY188" fmla="*/ 117148 h 938430"/>
              <a:gd name="connsiteX189" fmla="*/ 381183 w 909268"/>
              <a:gd name="connsiteY189" fmla="*/ 117148 h 938430"/>
              <a:gd name="connsiteX190" fmla="*/ 381183 w 909268"/>
              <a:gd name="connsiteY190" fmla="*/ 26171 h 938430"/>
              <a:gd name="connsiteX191" fmla="*/ 172588 w 909268"/>
              <a:gd name="connsiteY191" fmla="*/ 0 h 938430"/>
              <a:gd name="connsiteX192" fmla="*/ 381183 w 909268"/>
              <a:gd name="connsiteY192" fmla="*/ 0 h 938430"/>
              <a:gd name="connsiteX193" fmla="*/ 407258 w 909268"/>
              <a:gd name="connsiteY193" fmla="*/ 24925 h 938430"/>
              <a:gd name="connsiteX194" fmla="*/ 407258 w 909268"/>
              <a:gd name="connsiteY194" fmla="*/ 88484 h 938430"/>
              <a:gd name="connsiteX195" fmla="*/ 496656 w 909268"/>
              <a:gd name="connsiteY195" fmla="*/ 88484 h 938430"/>
              <a:gd name="connsiteX196" fmla="*/ 553771 w 909268"/>
              <a:gd name="connsiteY196" fmla="*/ 145812 h 938430"/>
              <a:gd name="connsiteX197" fmla="*/ 553771 w 909268"/>
              <a:gd name="connsiteY197" fmla="*/ 879856 h 938430"/>
              <a:gd name="connsiteX198" fmla="*/ 496656 w 909268"/>
              <a:gd name="connsiteY198" fmla="*/ 938430 h 938430"/>
              <a:gd name="connsiteX199" fmla="*/ 57115 w 909268"/>
              <a:gd name="connsiteY199" fmla="*/ 938430 h 938430"/>
              <a:gd name="connsiteX200" fmla="*/ 0 w 909268"/>
              <a:gd name="connsiteY200" fmla="*/ 879856 h 938430"/>
              <a:gd name="connsiteX201" fmla="*/ 0 w 909268"/>
              <a:gd name="connsiteY201" fmla="*/ 145812 h 938430"/>
              <a:gd name="connsiteX202" fmla="*/ 57115 w 909268"/>
              <a:gd name="connsiteY202" fmla="*/ 88484 h 938430"/>
              <a:gd name="connsiteX203" fmla="*/ 146513 w 909268"/>
              <a:gd name="connsiteY203" fmla="*/ 88484 h 938430"/>
              <a:gd name="connsiteX204" fmla="*/ 146513 w 909268"/>
              <a:gd name="connsiteY204" fmla="*/ 24925 h 938430"/>
              <a:gd name="connsiteX205" fmla="*/ 172588 w 909268"/>
              <a:gd name="connsiteY205" fmla="*/ 0 h 938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09268" h="938430">
                <a:moveTo>
                  <a:pt x="644018" y="771120"/>
                </a:moveTo>
                <a:lnTo>
                  <a:pt x="646501" y="855845"/>
                </a:lnTo>
                <a:lnTo>
                  <a:pt x="692440" y="783580"/>
                </a:lnTo>
                <a:close/>
                <a:moveTo>
                  <a:pt x="365709" y="763830"/>
                </a:moveTo>
                <a:lnTo>
                  <a:pt x="425598" y="763830"/>
                </a:lnTo>
                <a:cubicBezTo>
                  <a:pt x="433244" y="763830"/>
                  <a:pt x="438341" y="770075"/>
                  <a:pt x="438341" y="777569"/>
                </a:cubicBezTo>
                <a:cubicBezTo>
                  <a:pt x="438341" y="785063"/>
                  <a:pt x="433244" y="790059"/>
                  <a:pt x="425598" y="790059"/>
                </a:cubicBezTo>
                <a:lnTo>
                  <a:pt x="365709" y="790059"/>
                </a:lnTo>
                <a:cubicBezTo>
                  <a:pt x="358063" y="790059"/>
                  <a:pt x="351692" y="785063"/>
                  <a:pt x="351692" y="777569"/>
                </a:cubicBezTo>
                <a:cubicBezTo>
                  <a:pt x="351692" y="770075"/>
                  <a:pt x="358063" y="763830"/>
                  <a:pt x="365709" y="763830"/>
                </a:cubicBezTo>
                <a:close/>
                <a:moveTo>
                  <a:pt x="134473" y="763830"/>
                </a:moveTo>
                <a:lnTo>
                  <a:pt x="277664" y="763830"/>
                </a:lnTo>
                <a:cubicBezTo>
                  <a:pt x="283837" y="763830"/>
                  <a:pt x="290009" y="770075"/>
                  <a:pt x="290009" y="777569"/>
                </a:cubicBezTo>
                <a:cubicBezTo>
                  <a:pt x="290009" y="785063"/>
                  <a:pt x="283837" y="790059"/>
                  <a:pt x="277664" y="790059"/>
                </a:cubicBezTo>
                <a:lnTo>
                  <a:pt x="134473" y="790059"/>
                </a:lnTo>
                <a:cubicBezTo>
                  <a:pt x="127066" y="790059"/>
                  <a:pt x="120894" y="785063"/>
                  <a:pt x="120894" y="777569"/>
                </a:cubicBezTo>
                <a:cubicBezTo>
                  <a:pt x="120894" y="770075"/>
                  <a:pt x="127066" y="763830"/>
                  <a:pt x="134473" y="763830"/>
                </a:cubicBezTo>
                <a:close/>
                <a:moveTo>
                  <a:pt x="277585" y="675907"/>
                </a:moveTo>
                <a:lnTo>
                  <a:pt x="425799" y="675907"/>
                </a:lnTo>
                <a:cubicBezTo>
                  <a:pt x="433335" y="675907"/>
                  <a:pt x="438359" y="681880"/>
                  <a:pt x="438359" y="689049"/>
                </a:cubicBezTo>
                <a:cubicBezTo>
                  <a:pt x="438359" y="696217"/>
                  <a:pt x="433335" y="702190"/>
                  <a:pt x="425799" y="702190"/>
                </a:cubicBezTo>
                <a:lnTo>
                  <a:pt x="277585" y="702190"/>
                </a:lnTo>
                <a:cubicBezTo>
                  <a:pt x="270049" y="702190"/>
                  <a:pt x="263769" y="696217"/>
                  <a:pt x="263769" y="689049"/>
                </a:cubicBezTo>
                <a:cubicBezTo>
                  <a:pt x="263769" y="681880"/>
                  <a:pt x="270049" y="675907"/>
                  <a:pt x="277585" y="675907"/>
                </a:cubicBezTo>
                <a:close/>
                <a:moveTo>
                  <a:pt x="136769" y="619230"/>
                </a:moveTo>
                <a:cubicBezTo>
                  <a:pt x="141653" y="615462"/>
                  <a:pt x="150201" y="615462"/>
                  <a:pt x="155086" y="619230"/>
                </a:cubicBezTo>
                <a:lnTo>
                  <a:pt x="174624" y="640583"/>
                </a:lnTo>
                <a:lnTo>
                  <a:pt x="194163" y="619230"/>
                </a:lnTo>
                <a:cubicBezTo>
                  <a:pt x="200269" y="615462"/>
                  <a:pt x="207595" y="615462"/>
                  <a:pt x="213701" y="619230"/>
                </a:cubicBezTo>
                <a:cubicBezTo>
                  <a:pt x="218586" y="624254"/>
                  <a:pt x="218586" y="633047"/>
                  <a:pt x="213701" y="638071"/>
                </a:cubicBezTo>
                <a:lnTo>
                  <a:pt x="194163" y="658167"/>
                </a:lnTo>
                <a:lnTo>
                  <a:pt x="213701" y="679520"/>
                </a:lnTo>
                <a:cubicBezTo>
                  <a:pt x="218586" y="683288"/>
                  <a:pt x="218586" y="693337"/>
                  <a:pt x="213701" y="697105"/>
                </a:cubicBezTo>
                <a:cubicBezTo>
                  <a:pt x="210038" y="700873"/>
                  <a:pt x="207595" y="702129"/>
                  <a:pt x="203932" y="702129"/>
                </a:cubicBezTo>
                <a:cubicBezTo>
                  <a:pt x="200269" y="702129"/>
                  <a:pt x="196605" y="700873"/>
                  <a:pt x="194163" y="697105"/>
                </a:cubicBezTo>
                <a:lnTo>
                  <a:pt x="174624" y="678264"/>
                </a:lnTo>
                <a:lnTo>
                  <a:pt x="155086" y="697105"/>
                </a:lnTo>
                <a:cubicBezTo>
                  <a:pt x="152644" y="700873"/>
                  <a:pt x="150201" y="702129"/>
                  <a:pt x="146538" y="702129"/>
                </a:cubicBezTo>
                <a:cubicBezTo>
                  <a:pt x="142874" y="702129"/>
                  <a:pt x="139211" y="700873"/>
                  <a:pt x="136769" y="697105"/>
                </a:cubicBezTo>
                <a:cubicBezTo>
                  <a:pt x="131884" y="693337"/>
                  <a:pt x="131884" y="683288"/>
                  <a:pt x="136769" y="679520"/>
                </a:cubicBezTo>
                <a:lnTo>
                  <a:pt x="156307" y="658167"/>
                </a:lnTo>
                <a:lnTo>
                  <a:pt x="136769" y="638071"/>
                </a:lnTo>
                <a:cubicBezTo>
                  <a:pt x="131884" y="633047"/>
                  <a:pt x="131884" y="624254"/>
                  <a:pt x="136769" y="619230"/>
                </a:cubicBezTo>
                <a:close/>
                <a:moveTo>
                  <a:pt x="277585" y="615462"/>
                </a:moveTo>
                <a:lnTo>
                  <a:pt x="425799" y="615462"/>
                </a:lnTo>
                <a:cubicBezTo>
                  <a:pt x="433335" y="615462"/>
                  <a:pt x="438359" y="621435"/>
                  <a:pt x="438359" y="628602"/>
                </a:cubicBezTo>
                <a:cubicBezTo>
                  <a:pt x="438359" y="635769"/>
                  <a:pt x="433335" y="641741"/>
                  <a:pt x="425799" y="641741"/>
                </a:cubicBezTo>
                <a:lnTo>
                  <a:pt x="277585" y="641741"/>
                </a:lnTo>
                <a:cubicBezTo>
                  <a:pt x="270049" y="641741"/>
                  <a:pt x="263769" y="635769"/>
                  <a:pt x="263769" y="628602"/>
                </a:cubicBezTo>
                <a:cubicBezTo>
                  <a:pt x="263769" y="621435"/>
                  <a:pt x="270049" y="615462"/>
                  <a:pt x="277585" y="615462"/>
                </a:cubicBezTo>
                <a:close/>
                <a:moveTo>
                  <a:pt x="277585" y="500061"/>
                </a:moveTo>
                <a:lnTo>
                  <a:pt x="425799" y="500061"/>
                </a:lnTo>
                <a:cubicBezTo>
                  <a:pt x="433335" y="500061"/>
                  <a:pt x="438359" y="506306"/>
                  <a:pt x="438359" y="512551"/>
                </a:cubicBezTo>
                <a:cubicBezTo>
                  <a:pt x="438359" y="520045"/>
                  <a:pt x="433335" y="526290"/>
                  <a:pt x="425799" y="526290"/>
                </a:cubicBezTo>
                <a:lnTo>
                  <a:pt x="277585" y="526290"/>
                </a:lnTo>
                <a:cubicBezTo>
                  <a:pt x="270049" y="526290"/>
                  <a:pt x="263769" y="520045"/>
                  <a:pt x="263769" y="512551"/>
                </a:cubicBezTo>
                <a:cubicBezTo>
                  <a:pt x="263769" y="506306"/>
                  <a:pt x="270049" y="500061"/>
                  <a:pt x="277585" y="500061"/>
                </a:cubicBezTo>
                <a:close/>
                <a:moveTo>
                  <a:pt x="210840" y="444640"/>
                </a:moveTo>
                <a:cubicBezTo>
                  <a:pt x="215930" y="439616"/>
                  <a:pt x="224838" y="439616"/>
                  <a:pt x="229928" y="444640"/>
                </a:cubicBezTo>
                <a:cubicBezTo>
                  <a:pt x="235018" y="449664"/>
                  <a:pt x="235018" y="458457"/>
                  <a:pt x="229928" y="463481"/>
                </a:cubicBezTo>
                <a:lnTo>
                  <a:pt x="170117" y="522515"/>
                </a:lnTo>
                <a:cubicBezTo>
                  <a:pt x="167572" y="525027"/>
                  <a:pt x="163755" y="526283"/>
                  <a:pt x="159937" y="526283"/>
                </a:cubicBezTo>
                <a:cubicBezTo>
                  <a:pt x="156119" y="526283"/>
                  <a:pt x="152301" y="525027"/>
                  <a:pt x="149756" y="522515"/>
                </a:cubicBezTo>
                <a:lnTo>
                  <a:pt x="120487" y="488602"/>
                </a:lnTo>
                <a:cubicBezTo>
                  <a:pt x="115397" y="482321"/>
                  <a:pt x="115397" y="474785"/>
                  <a:pt x="121760" y="469761"/>
                </a:cubicBezTo>
                <a:cubicBezTo>
                  <a:pt x="126850" y="464737"/>
                  <a:pt x="135758" y="464737"/>
                  <a:pt x="140848" y="471017"/>
                </a:cubicBezTo>
                <a:lnTo>
                  <a:pt x="161209" y="493626"/>
                </a:lnTo>
                <a:close/>
                <a:moveTo>
                  <a:pt x="277585" y="439616"/>
                </a:moveTo>
                <a:lnTo>
                  <a:pt x="425799" y="439616"/>
                </a:lnTo>
                <a:cubicBezTo>
                  <a:pt x="433335" y="439616"/>
                  <a:pt x="438359" y="445860"/>
                  <a:pt x="438359" y="452104"/>
                </a:cubicBezTo>
                <a:cubicBezTo>
                  <a:pt x="438359" y="459597"/>
                  <a:pt x="433335" y="465841"/>
                  <a:pt x="425799" y="465841"/>
                </a:cubicBezTo>
                <a:lnTo>
                  <a:pt x="277585" y="465841"/>
                </a:lnTo>
                <a:cubicBezTo>
                  <a:pt x="270049" y="465841"/>
                  <a:pt x="263769" y="459597"/>
                  <a:pt x="263769" y="452104"/>
                </a:cubicBezTo>
                <a:cubicBezTo>
                  <a:pt x="263769" y="445860"/>
                  <a:pt x="270049" y="439616"/>
                  <a:pt x="277585" y="439616"/>
                </a:cubicBezTo>
                <a:close/>
                <a:moveTo>
                  <a:pt x="740862" y="386122"/>
                </a:moveTo>
                <a:lnTo>
                  <a:pt x="651467" y="722528"/>
                </a:lnTo>
                <a:lnTo>
                  <a:pt x="645259" y="743709"/>
                </a:lnTo>
                <a:lnTo>
                  <a:pt x="703614" y="759907"/>
                </a:lnTo>
                <a:lnTo>
                  <a:pt x="709822" y="738725"/>
                </a:lnTo>
                <a:lnTo>
                  <a:pt x="712305" y="730004"/>
                </a:lnTo>
                <a:lnTo>
                  <a:pt x="800458" y="402319"/>
                </a:lnTo>
                <a:close/>
                <a:moveTo>
                  <a:pt x="277585" y="318721"/>
                </a:moveTo>
                <a:lnTo>
                  <a:pt x="425799" y="318721"/>
                </a:lnTo>
                <a:cubicBezTo>
                  <a:pt x="433335" y="318721"/>
                  <a:pt x="438359" y="324965"/>
                  <a:pt x="438359" y="332458"/>
                </a:cubicBezTo>
                <a:cubicBezTo>
                  <a:pt x="438359" y="339951"/>
                  <a:pt x="433335" y="344946"/>
                  <a:pt x="425799" y="344946"/>
                </a:cubicBezTo>
                <a:lnTo>
                  <a:pt x="277585" y="344946"/>
                </a:lnTo>
                <a:cubicBezTo>
                  <a:pt x="270049" y="344946"/>
                  <a:pt x="263769" y="339951"/>
                  <a:pt x="263769" y="332458"/>
                </a:cubicBezTo>
                <a:cubicBezTo>
                  <a:pt x="263769" y="324965"/>
                  <a:pt x="270049" y="318721"/>
                  <a:pt x="277585" y="318721"/>
                </a:cubicBezTo>
                <a:close/>
                <a:moveTo>
                  <a:pt x="210840" y="268793"/>
                </a:moveTo>
                <a:cubicBezTo>
                  <a:pt x="215930" y="263769"/>
                  <a:pt x="224838" y="263769"/>
                  <a:pt x="229928" y="268793"/>
                </a:cubicBezTo>
                <a:cubicBezTo>
                  <a:pt x="235018" y="273817"/>
                  <a:pt x="235018" y="282610"/>
                  <a:pt x="229928" y="287634"/>
                </a:cubicBezTo>
                <a:lnTo>
                  <a:pt x="170117" y="346668"/>
                </a:lnTo>
                <a:cubicBezTo>
                  <a:pt x="167572" y="350436"/>
                  <a:pt x="163755" y="350436"/>
                  <a:pt x="159937" y="350436"/>
                </a:cubicBezTo>
                <a:cubicBezTo>
                  <a:pt x="156119" y="350436"/>
                  <a:pt x="152301" y="349180"/>
                  <a:pt x="149756" y="346668"/>
                </a:cubicBezTo>
                <a:lnTo>
                  <a:pt x="120487" y="312755"/>
                </a:lnTo>
                <a:cubicBezTo>
                  <a:pt x="115397" y="307731"/>
                  <a:pt x="115397" y="298938"/>
                  <a:pt x="121760" y="293914"/>
                </a:cubicBezTo>
                <a:cubicBezTo>
                  <a:pt x="126850" y="290146"/>
                  <a:pt x="135758" y="290146"/>
                  <a:pt x="140848" y="295170"/>
                </a:cubicBezTo>
                <a:lnTo>
                  <a:pt x="161209" y="317779"/>
                </a:lnTo>
                <a:close/>
                <a:moveTo>
                  <a:pt x="277585" y="263769"/>
                </a:moveTo>
                <a:lnTo>
                  <a:pt x="425799" y="263769"/>
                </a:lnTo>
                <a:cubicBezTo>
                  <a:pt x="433335" y="263769"/>
                  <a:pt x="438359" y="270013"/>
                  <a:pt x="438359" y="277506"/>
                </a:cubicBezTo>
                <a:cubicBezTo>
                  <a:pt x="438359" y="283750"/>
                  <a:pt x="433335" y="289994"/>
                  <a:pt x="425799" y="289994"/>
                </a:cubicBezTo>
                <a:lnTo>
                  <a:pt x="277585" y="289994"/>
                </a:lnTo>
                <a:cubicBezTo>
                  <a:pt x="270049" y="289994"/>
                  <a:pt x="263769" y="283750"/>
                  <a:pt x="263769" y="277506"/>
                </a:cubicBezTo>
                <a:cubicBezTo>
                  <a:pt x="263769" y="270013"/>
                  <a:pt x="270049" y="263769"/>
                  <a:pt x="277585" y="263769"/>
                </a:cubicBezTo>
                <a:close/>
                <a:moveTo>
                  <a:pt x="794250" y="188016"/>
                </a:moveTo>
                <a:lnTo>
                  <a:pt x="747070" y="359957"/>
                </a:lnTo>
                <a:lnTo>
                  <a:pt x="806666" y="376154"/>
                </a:lnTo>
                <a:lnTo>
                  <a:pt x="852605" y="202967"/>
                </a:lnTo>
                <a:close/>
                <a:moveTo>
                  <a:pt x="103056" y="173229"/>
                </a:moveTo>
                <a:cubicBezTo>
                  <a:pt x="93123" y="173229"/>
                  <a:pt x="84432" y="181953"/>
                  <a:pt x="84432" y="191923"/>
                </a:cubicBezTo>
                <a:lnTo>
                  <a:pt x="84432" y="833744"/>
                </a:lnTo>
                <a:cubicBezTo>
                  <a:pt x="84432" y="843714"/>
                  <a:pt x="93123" y="852438"/>
                  <a:pt x="103056" y="852438"/>
                </a:cubicBezTo>
                <a:lnTo>
                  <a:pt x="450715" y="852438"/>
                </a:lnTo>
                <a:cubicBezTo>
                  <a:pt x="460648" y="852438"/>
                  <a:pt x="468098" y="843714"/>
                  <a:pt x="468098" y="833744"/>
                </a:cubicBezTo>
                <a:lnTo>
                  <a:pt x="468098" y="191923"/>
                </a:lnTo>
                <a:cubicBezTo>
                  <a:pt x="468098" y="181953"/>
                  <a:pt x="460648" y="173229"/>
                  <a:pt x="450715" y="173229"/>
                </a:cubicBezTo>
                <a:lnTo>
                  <a:pt x="429607" y="173229"/>
                </a:lnTo>
                <a:cubicBezTo>
                  <a:pt x="430849" y="179461"/>
                  <a:pt x="428366" y="185692"/>
                  <a:pt x="424641" y="190677"/>
                </a:cubicBezTo>
                <a:cubicBezTo>
                  <a:pt x="420916" y="198154"/>
                  <a:pt x="410983" y="201893"/>
                  <a:pt x="402291" y="201893"/>
                </a:cubicBezTo>
                <a:lnTo>
                  <a:pt x="151480" y="201893"/>
                </a:lnTo>
                <a:cubicBezTo>
                  <a:pt x="141547" y="201893"/>
                  <a:pt x="132855" y="198154"/>
                  <a:pt x="127889" y="190677"/>
                </a:cubicBezTo>
                <a:cubicBezTo>
                  <a:pt x="125406" y="185692"/>
                  <a:pt x="122922" y="179461"/>
                  <a:pt x="122922" y="173229"/>
                </a:cubicBezTo>
                <a:close/>
                <a:moveTo>
                  <a:pt x="800458" y="161851"/>
                </a:moveTo>
                <a:lnTo>
                  <a:pt x="860054" y="176802"/>
                </a:lnTo>
                <a:cubicBezTo>
                  <a:pt x="873712" y="181786"/>
                  <a:pt x="882403" y="195492"/>
                  <a:pt x="878678" y="209197"/>
                </a:cubicBezTo>
                <a:lnTo>
                  <a:pt x="878678" y="212935"/>
                </a:lnTo>
                <a:cubicBezTo>
                  <a:pt x="888611" y="217919"/>
                  <a:pt x="896060" y="225394"/>
                  <a:pt x="902268" y="234116"/>
                </a:cubicBezTo>
                <a:cubicBezTo>
                  <a:pt x="909718" y="246575"/>
                  <a:pt x="910959" y="260281"/>
                  <a:pt x="907235" y="273986"/>
                </a:cubicBezTo>
                <a:lnTo>
                  <a:pt x="833981" y="549341"/>
                </a:lnTo>
                <a:lnTo>
                  <a:pt x="807907" y="541865"/>
                </a:lnTo>
                <a:lnTo>
                  <a:pt x="881161" y="266511"/>
                </a:lnTo>
                <a:cubicBezTo>
                  <a:pt x="883644" y="260281"/>
                  <a:pt x="882403" y="254051"/>
                  <a:pt x="878678" y="247821"/>
                </a:cubicBezTo>
                <a:cubicBezTo>
                  <a:pt x="877436" y="245329"/>
                  <a:pt x="873712" y="241592"/>
                  <a:pt x="871229" y="240346"/>
                </a:cubicBezTo>
                <a:lnTo>
                  <a:pt x="805424" y="485798"/>
                </a:lnTo>
                <a:cubicBezTo>
                  <a:pt x="810391" y="483306"/>
                  <a:pt x="815357" y="483306"/>
                  <a:pt x="821565" y="485798"/>
                </a:cubicBezTo>
                <a:lnTo>
                  <a:pt x="822807" y="485798"/>
                </a:lnTo>
                <a:lnTo>
                  <a:pt x="807907" y="541865"/>
                </a:lnTo>
                <a:lnTo>
                  <a:pt x="806666" y="541865"/>
                </a:lnTo>
                <a:cubicBezTo>
                  <a:pt x="800458" y="540619"/>
                  <a:pt x="795492" y="536882"/>
                  <a:pt x="791767" y="533144"/>
                </a:cubicBezTo>
                <a:lnTo>
                  <a:pt x="733412" y="754923"/>
                </a:lnTo>
                <a:lnTo>
                  <a:pt x="727204" y="779842"/>
                </a:lnTo>
                <a:cubicBezTo>
                  <a:pt x="725963" y="781088"/>
                  <a:pt x="725963" y="782334"/>
                  <a:pt x="725963" y="783580"/>
                </a:cubicBezTo>
                <a:lnTo>
                  <a:pt x="661400" y="884501"/>
                </a:lnTo>
                <a:cubicBezTo>
                  <a:pt x="657675" y="890731"/>
                  <a:pt x="648984" y="894469"/>
                  <a:pt x="642776" y="894469"/>
                </a:cubicBezTo>
                <a:cubicBezTo>
                  <a:pt x="640293" y="894469"/>
                  <a:pt x="639051" y="894469"/>
                  <a:pt x="636568" y="893223"/>
                </a:cubicBezTo>
                <a:cubicBezTo>
                  <a:pt x="627877" y="891977"/>
                  <a:pt x="621669" y="883255"/>
                  <a:pt x="620427" y="874534"/>
                </a:cubicBezTo>
                <a:lnTo>
                  <a:pt x="615461" y="753677"/>
                </a:lnTo>
                <a:cubicBezTo>
                  <a:pt x="615461" y="752431"/>
                  <a:pt x="615461" y="751185"/>
                  <a:pt x="616703" y="749939"/>
                </a:cubicBezTo>
                <a:lnTo>
                  <a:pt x="619186" y="737479"/>
                </a:lnTo>
                <a:lnTo>
                  <a:pt x="621669" y="725020"/>
                </a:lnTo>
                <a:lnTo>
                  <a:pt x="627877" y="706331"/>
                </a:lnTo>
                <a:lnTo>
                  <a:pt x="768177" y="179294"/>
                </a:lnTo>
                <a:cubicBezTo>
                  <a:pt x="770660" y="173064"/>
                  <a:pt x="774385" y="166835"/>
                  <a:pt x="780592" y="164343"/>
                </a:cubicBezTo>
                <a:cubicBezTo>
                  <a:pt x="786800" y="160605"/>
                  <a:pt x="793008" y="159359"/>
                  <a:pt x="800458" y="161851"/>
                </a:cubicBezTo>
                <a:close/>
                <a:moveTo>
                  <a:pt x="162655" y="143319"/>
                </a:moveTo>
                <a:lnTo>
                  <a:pt x="150238" y="174476"/>
                </a:lnTo>
                <a:lnTo>
                  <a:pt x="151480" y="175722"/>
                </a:lnTo>
                <a:lnTo>
                  <a:pt x="402291" y="175722"/>
                </a:lnTo>
                <a:lnTo>
                  <a:pt x="415949" y="170737"/>
                </a:lnTo>
                <a:lnTo>
                  <a:pt x="402291" y="174476"/>
                </a:lnTo>
                <a:lnTo>
                  <a:pt x="391117" y="143319"/>
                </a:lnTo>
                <a:close/>
                <a:moveTo>
                  <a:pt x="57115" y="114655"/>
                </a:moveTo>
                <a:cubicBezTo>
                  <a:pt x="39732" y="114655"/>
                  <a:pt x="26074" y="128364"/>
                  <a:pt x="26074" y="145812"/>
                </a:cubicBezTo>
                <a:lnTo>
                  <a:pt x="26074" y="879856"/>
                </a:lnTo>
                <a:cubicBezTo>
                  <a:pt x="26074" y="897303"/>
                  <a:pt x="39732" y="911012"/>
                  <a:pt x="57115" y="911012"/>
                </a:cubicBezTo>
                <a:lnTo>
                  <a:pt x="496656" y="911012"/>
                </a:lnTo>
                <a:cubicBezTo>
                  <a:pt x="512797" y="911012"/>
                  <a:pt x="527697" y="897303"/>
                  <a:pt x="527697" y="879856"/>
                </a:cubicBezTo>
                <a:lnTo>
                  <a:pt x="527697" y="145812"/>
                </a:lnTo>
                <a:cubicBezTo>
                  <a:pt x="527697" y="128364"/>
                  <a:pt x="512797" y="114655"/>
                  <a:pt x="496656" y="114655"/>
                </a:cubicBezTo>
                <a:lnTo>
                  <a:pt x="407258" y="114655"/>
                </a:lnTo>
                <a:lnTo>
                  <a:pt x="420916" y="147058"/>
                </a:lnTo>
                <a:lnTo>
                  <a:pt x="450715" y="147058"/>
                </a:lnTo>
                <a:cubicBezTo>
                  <a:pt x="474306" y="147058"/>
                  <a:pt x="494173" y="166998"/>
                  <a:pt x="494173" y="191923"/>
                </a:cubicBezTo>
                <a:lnTo>
                  <a:pt x="494173" y="833744"/>
                </a:lnTo>
                <a:cubicBezTo>
                  <a:pt x="494173" y="859916"/>
                  <a:pt x="474306" y="878609"/>
                  <a:pt x="450715" y="878609"/>
                </a:cubicBezTo>
                <a:lnTo>
                  <a:pt x="103056" y="878609"/>
                </a:lnTo>
                <a:cubicBezTo>
                  <a:pt x="78223" y="878609"/>
                  <a:pt x="58357" y="859916"/>
                  <a:pt x="58357" y="833744"/>
                </a:cubicBezTo>
                <a:lnTo>
                  <a:pt x="58357" y="191923"/>
                </a:lnTo>
                <a:cubicBezTo>
                  <a:pt x="58357" y="166998"/>
                  <a:pt x="78223" y="147058"/>
                  <a:pt x="103056" y="147058"/>
                </a:cubicBezTo>
                <a:lnTo>
                  <a:pt x="132855" y="147058"/>
                </a:lnTo>
                <a:lnTo>
                  <a:pt x="145272" y="114655"/>
                </a:lnTo>
                <a:close/>
                <a:moveTo>
                  <a:pt x="279595" y="54952"/>
                </a:moveTo>
                <a:cubicBezTo>
                  <a:pt x="287508" y="54952"/>
                  <a:pt x="295421" y="61546"/>
                  <a:pt x="295421" y="70778"/>
                </a:cubicBezTo>
                <a:cubicBezTo>
                  <a:pt x="295421" y="78691"/>
                  <a:pt x="287508" y="86604"/>
                  <a:pt x="279595" y="86604"/>
                </a:cubicBezTo>
                <a:cubicBezTo>
                  <a:pt x="270363" y="86604"/>
                  <a:pt x="263769" y="78691"/>
                  <a:pt x="263769" y="70778"/>
                </a:cubicBezTo>
                <a:cubicBezTo>
                  <a:pt x="263769" y="61546"/>
                  <a:pt x="270363" y="54952"/>
                  <a:pt x="279595" y="54952"/>
                </a:cubicBezTo>
                <a:close/>
                <a:moveTo>
                  <a:pt x="172588" y="26171"/>
                </a:moveTo>
                <a:lnTo>
                  <a:pt x="172588" y="117148"/>
                </a:lnTo>
                <a:lnTo>
                  <a:pt x="381183" y="117148"/>
                </a:lnTo>
                <a:lnTo>
                  <a:pt x="381183" y="26171"/>
                </a:lnTo>
                <a:close/>
                <a:moveTo>
                  <a:pt x="172588" y="0"/>
                </a:moveTo>
                <a:lnTo>
                  <a:pt x="381183" y="0"/>
                </a:lnTo>
                <a:cubicBezTo>
                  <a:pt x="394841" y="0"/>
                  <a:pt x="407258" y="11216"/>
                  <a:pt x="407258" y="24925"/>
                </a:cubicBezTo>
                <a:lnTo>
                  <a:pt x="407258" y="88484"/>
                </a:lnTo>
                <a:lnTo>
                  <a:pt x="496656" y="88484"/>
                </a:lnTo>
                <a:cubicBezTo>
                  <a:pt x="528939" y="88484"/>
                  <a:pt x="553771" y="113409"/>
                  <a:pt x="553771" y="145812"/>
                </a:cubicBezTo>
                <a:lnTo>
                  <a:pt x="553771" y="879856"/>
                </a:lnTo>
                <a:cubicBezTo>
                  <a:pt x="553771" y="912258"/>
                  <a:pt x="528939" y="938430"/>
                  <a:pt x="496656" y="938430"/>
                </a:cubicBezTo>
                <a:lnTo>
                  <a:pt x="57115" y="938430"/>
                </a:lnTo>
                <a:cubicBezTo>
                  <a:pt x="24833" y="938430"/>
                  <a:pt x="0" y="912258"/>
                  <a:pt x="0" y="879856"/>
                </a:cubicBezTo>
                <a:lnTo>
                  <a:pt x="0" y="145812"/>
                </a:lnTo>
                <a:cubicBezTo>
                  <a:pt x="0" y="113409"/>
                  <a:pt x="24833" y="88484"/>
                  <a:pt x="57115" y="88484"/>
                </a:cubicBezTo>
                <a:lnTo>
                  <a:pt x="146513" y="88484"/>
                </a:lnTo>
                <a:lnTo>
                  <a:pt x="146513" y="24925"/>
                </a:lnTo>
                <a:cubicBezTo>
                  <a:pt x="146513" y="11216"/>
                  <a:pt x="157688" y="0"/>
                  <a:pt x="1725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0" name="Freeform 649">
            <a:extLst>
              <a:ext uri="{FF2B5EF4-FFF2-40B4-BE49-F238E27FC236}">
                <a16:creationId xmlns:a16="http://schemas.microsoft.com/office/drawing/2014/main" id="{B6310645-50A7-C647-A78A-89D14793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0264" y="5912827"/>
            <a:ext cx="2126638" cy="2456353"/>
          </a:xfrm>
          <a:custGeom>
            <a:avLst/>
            <a:gdLst>
              <a:gd name="T0" fmla="*/ 0 w 1708"/>
              <a:gd name="T1" fmla="*/ 493 h 1970"/>
              <a:gd name="T2" fmla="*/ 0 w 1708"/>
              <a:gd name="T3" fmla="*/ 1477 h 1970"/>
              <a:gd name="T4" fmla="*/ 854 w 1708"/>
              <a:gd name="T5" fmla="*/ 1969 h 1970"/>
              <a:gd name="T6" fmla="*/ 1707 w 1708"/>
              <a:gd name="T7" fmla="*/ 1477 h 1970"/>
              <a:gd name="T8" fmla="*/ 1707 w 1708"/>
              <a:gd name="T9" fmla="*/ 493 h 1970"/>
              <a:gd name="T10" fmla="*/ 854 w 1708"/>
              <a:gd name="T11" fmla="*/ 0 h 1970"/>
              <a:gd name="T12" fmla="*/ 0 w 1708"/>
              <a:gd name="T13" fmla="*/ 493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8" h="1970">
                <a:moveTo>
                  <a:pt x="0" y="493"/>
                </a:moveTo>
                <a:lnTo>
                  <a:pt x="0" y="1477"/>
                </a:lnTo>
                <a:lnTo>
                  <a:pt x="854" y="1969"/>
                </a:lnTo>
                <a:lnTo>
                  <a:pt x="1707" y="1477"/>
                </a:lnTo>
                <a:lnTo>
                  <a:pt x="1707" y="493"/>
                </a:lnTo>
                <a:lnTo>
                  <a:pt x="854" y="0"/>
                </a:lnTo>
                <a:lnTo>
                  <a:pt x="0" y="49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1" name="Freeform 650">
            <a:extLst>
              <a:ext uri="{FF2B5EF4-FFF2-40B4-BE49-F238E27FC236}">
                <a16:creationId xmlns:a16="http://schemas.microsoft.com/office/drawing/2014/main" id="{EA10F31F-13B3-CA4B-A0E1-70FA09D6E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6110" y="6116151"/>
            <a:ext cx="1774946" cy="2049705"/>
          </a:xfrm>
          <a:custGeom>
            <a:avLst/>
            <a:gdLst>
              <a:gd name="T0" fmla="*/ 0 w 1426"/>
              <a:gd name="T1" fmla="*/ 411 h 1644"/>
              <a:gd name="T2" fmla="*/ 0 w 1426"/>
              <a:gd name="T3" fmla="*/ 1233 h 1644"/>
              <a:gd name="T4" fmla="*/ 713 w 1426"/>
              <a:gd name="T5" fmla="*/ 1643 h 1644"/>
              <a:gd name="T6" fmla="*/ 1425 w 1426"/>
              <a:gd name="T7" fmla="*/ 1233 h 1644"/>
              <a:gd name="T8" fmla="*/ 1425 w 1426"/>
              <a:gd name="T9" fmla="*/ 411 h 1644"/>
              <a:gd name="T10" fmla="*/ 713 w 1426"/>
              <a:gd name="T11" fmla="*/ 0 h 1644"/>
              <a:gd name="T12" fmla="*/ 0 w 1426"/>
              <a:gd name="T13" fmla="*/ 41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6" h="1644">
                <a:moveTo>
                  <a:pt x="0" y="411"/>
                </a:moveTo>
                <a:lnTo>
                  <a:pt x="0" y="1233"/>
                </a:lnTo>
                <a:lnTo>
                  <a:pt x="713" y="1643"/>
                </a:lnTo>
                <a:lnTo>
                  <a:pt x="1425" y="1233"/>
                </a:lnTo>
                <a:lnTo>
                  <a:pt x="1425" y="411"/>
                </a:lnTo>
                <a:lnTo>
                  <a:pt x="713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4" name="Freeform 673">
            <a:extLst>
              <a:ext uri="{FF2B5EF4-FFF2-40B4-BE49-F238E27FC236}">
                <a16:creationId xmlns:a16="http://schemas.microsoft.com/office/drawing/2014/main" id="{A08FE308-B8EA-E84C-9002-8F32DB1F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9591" y="6654680"/>
            <a:ext cx="592239" cy="965911"/>
          </a:xfrm>
          <a:custGeom>
            <a:avLst/>
            <a:gdLst>
              <a:gd name="connsiteX0" fmla="*/ 425866 w 592239"/>
              <a:gd name="connsiteY0" fmla="*/ 786901 h 965911"/>
              <a:gd name="connsiteX1" fmla="*/ 413450 w 592239"/>
              <a:gd name="connsiteY1" fmla="*/ 799332 h 965911"/>
              <a:gd name="connsiteX2" fmla="*/ 413450 w 592239"/>
              <a:gd name="connsiteY2" fmla="*/ 859002 h 965911"/>
              <a:gd name="connsiteX3" fmla="*/ 486704 w 592239"/>
              <a:gd name="connsiteY3" fmla="*/ 786901 h 965911"/>
              <a:gd name="connsiteX4" fmla="*/ 134632 w 592239"/>
              <a:gd name="connsiteY4" fmla="*/ 736355 h 965911"/>
              <a:gd name="connsiteX5" fmla="*/ 299486 w 592239"/>
              <a:gd name="connsiteY5" fmla="*/ 736355 h 965911"/>
              <a:gd name="connsiteX6" fmla="*/ 311975 w 592239"/>
              <a:gd name="connsiteY6" fmla="*/ 750092 h 965911"/>
              <a:gd name="connsiteX7" fmla="*/ 299486 w 592239"/>
              <a:gd name="connsiteY7" fmla="*/ 762580 h 965911"/>
              <a:gd name="connsiteX8" fmla="*/ 134632 w 592239"/>
              <a:gd name="connsiteY8" fmla="*/ 762580 h 965911"/>
              <a:gd name="connsiteX9" fmla="*/ 120894 w 592239"/>
              <a:gd name="connsiteY9" fmla="*/ 750092 h 965911"/>
              <a:gd name="connsiteX10" fmla="*/ 134632 w 592239"/>
              <a:gd name="connsiteY10" fmla="*/ 736355 h 965911"/>
              <a:gd name="connsiteX11" fmla="*/ 134735 w 592239"/>
              <a:gd name="connsiteY11" fmla="*/ 675907 h 965911"/>
              <a:gd name="connsiteX12" fmla="*/ 376316 w 592239"/>
              <a:gd name="connsiteY12" fmla="*/ 675907 h 965911"/>
              <a:gd name="connsiteX13" fmla="*/ 388899 w 592239"/>
              <a:gd name="connsiteY13" fmla="*/ 687854 h 965911"/>
              <a:gd name="connsiteX14" fmla="*/ 376316 w 592239"/>
              <a:gd name="connsiteY14" fmla="*/ 702191 h 965911"/>
              <a:gd name="connsiteX15" fmla="*/ 134735 w 592239"/>
              <a:gd name="connsiteY15" fmla="*/ 702191 h 965911"/>
              <a:gd name="connsiteX16" fmla="*/ 120894 w 592239"/>
              <a:gd name="connsiteY16" fmla="*/ 687854 h 965911"/>
              <a:gd name="connsiteX17" fmla="*/ 134735 w 592239"/>
              <a:gd name="connsiteY17" fmla="*/ 675907 h 965911"/>
              <a:gd name="connsiteX18" fmla="*/ 311976 w 592239"/>
              <a:gd name="connsiteY18" fmla="*/ 286897 h 965911"/>
              <a:gd name="connsiteX19" fmla="*/ 311976 w 592239"/>
              <a:gd name="connsiteY19" fmla="*/ 431266 h 965911"/>
              <a:gd name="connsiteX20" fmla="*/ 414386 w 592239"/>
              <a:gd name="connsiteY20" fmla="*/ 532076 h 965911"/>
              <a:gd name="connsiteX21" fmla="*/ 450604 w 592239"/>
              <a:gd name="connsiteY21" fmla="*/ 436244 h 965911"/>
              <a:gd name="connsiteX22" fmla="*/ 311976 w 592239"/>
              <a:gd name="connsiteY22" fmla="*/ 286897 h 965911"/>
              <a:gd name="connsiteX23" fmla="*/ 285749 w 592239"/>
              <a:gd name="connsiteY23" fmla="*/ 286897 h 965911"/>
              <a:gd name="connsiteX24" fmla="*/ 148370 w 592239"/>
              <a:gd name="connsiteY24" fmla="*/ 436244 h 965911"/>
              <a:gd name="connsiteX25" fmla="*/ 299487 w 592239"/>
              <a:gd name="connsiteY25" fmla="*/ 586836 h 965911"/>
              <a:gd name="connsiteX26" fmla="*/ 396901 w 592239"/>
              <a:gd name="connsiteY26" fmla="*/ 551989 h 965911"/>
              <a:gd name="connsiteX27" fmla="*/ 285749 w 592239"/>
              <a:gd name="connsiteY27" fmla="*/ 441223 h 965911"/>
              <a:gd name="connsiteX28" fmla="*/ 299487 w 592239"/>
              <a:gd name="connsiteY28" fmla="*/ 258272 h 965911"/>
              <a:gd name="connsiteX29" fmla="*/ 476831 w 592239"/>
              <a:gd name="connsiteY29" fmla="*/ 436244 h 965911"/>
              <a:gd name="connsiteX30" fmla="*/ 424377 w 592239"/>
              <a:gd name="connsiteY30" fmla="*/ 561945 h 965911"/>
              <a:gd name="connsiteX31" fmla="*/ 299487 w 592239"/>
              <a:gd name="connsiteY31" fmla="*/ 614217 h 965911"/>
              <a:gd name="connsiteX32" fmla="*/ 120894 w 592239"/>
              <a:gd name="connsiteY32" fmla="*/ 436244 h 965911"/>
              <a:gd name="connsiteX33" fmla="*/ 299487 w 592239"/>
              <a:gd name="connsiteY33" fmla="*/ 258272 h 965911"/>
              <a:gd name="connsiteX34" fmla="*/ 106777 w 592239"/>
              <a:gd name="connsiteY34" fmla="*/ 170308 h 965911"/>
              <a:gd name="connsiteX35" fmla="*/ 85670 w 592239"/>
              <a:gd name="connsiteY35" fmla="*/ 190198 h 965911"/>
              <a:gd name="connsiteX36" fmla="*/ 85670 w 592239"/>
              <a:gd name="connsiteY36" fmla="*/ 857759 h 965911"/>
              <a:gd name="connsiteX37" fmla="*/ 106777 w 592239"/>
              <a:gd name="connsiteY37" fmla="*/ 877649 h 965911"/>
              <a:gd name="connsiteX38" fmla="*/ 387377 w 592239"/>
              <a:gd name="connsiteY38" fmla="*/ 877649 h 965911"/>
              <a:gd name="connsiteX39" fmla="*/ 387377 w 592239"/>
              <a:gd name="connsiteY39" fmla="*/ 799332 h 965911"/>
              <a:gd name="connsiteX40" fmla="*/ 425866 w 592239"/>
              <a:gd name="connsiteY40" fmla="*/ 760795 h 965911"/>
              <a:gd name="connsiteX41" fmla="*/ 506570 w 592239"/>
              <a:gd name="connsiteY41" fmla="*/ 760795 h 965911"/>
              <a:gd name="connsiteX42" fmla="*/ 506570 w 592239"/>
              <a:gd name="connsiteY42" fmla="*/ 190198 h 965911"/>
              <a:gd name="connsiteX43" fmla="*/ 485463 w 592239"/>
              <a:gd name="connsiteY43" fmla="*/ 170308 h 965911"/>
              <a:gd name="connsiteX44" fmla="*/ 455664 w 592239"/>
              <a:gd name="connsiteY44" fmla="*/ 170308 h 965911"/>
              <a:gd name="connsiteX45" fmla="*/ 450698 w 592239"/>
              <a:gd name="connsiteY45" fmla="*/ 181497 h 965911"/>
              <a:gd name="connsiteX46" fmla="*/ 428349 w 592239"/>
              <a:gd name="connsiteY46" fmla="*/ 192685 h 965911"/>
              <a:gd name="connsiteX47" fmla="*/ 163890 w 592239"/>
              <a:gd name="connsiteY47" fmla="*/ 192685 h 965911"/>
              <a:gd name="connsiteX48" fmla="*/ 141541 w 592239"/>
              <a:gd name="connsiteY48" fmla="*/ 181497 h 965911"/>
              <a:gd name="connsiteX49" fmla="*/ 136575 w 592239"/>
              <a:gd name="connsiteY49" fmla="*/ 170308 h 965911"/>
              <a:gd name="connsiteX50" fmla="*/ 173823 w 592239"/>
              <a:gd name="connsiteY50" fmla="*/ 136744 h 965911"/>
              <a:gd name="connsiteX51" fmla="*/ 163890 w 592239"/>
              <a:gd name="connsiteY51" fmla="*/ 164093 h 965911"/>
              <a:gd name="connsiteX52" fmla="*/ 163890 w 592239"/>
              <a:gd name="connsiteY52" fmla="*/ 165336 h 965911"/>
              <a:gd name="connsiteX53" fmla="*/ 163890 w 592239"/>
              <a:gd name="connsiteY53" fmla="*/ 166579 h 965911"/>
              <a:gd name="connsiteX54" fmla="*/ 428349 w 592239"/>
              <a:gd name="connsiteY54" fmla="*/ 166579 h 965911"/>
              <a:gd name="connsiteX55" fmla="*/ 428349 w 592239"/>
              <a:gd name="connsiteY55" fmla="*/ 165336 h 965911"/>
              <a:gd name="connsiteX56" fmla="*/ 428349 w 592239"/>
              <a:gd name="connsiteY56" fmla="*/ 164093 h 965911"/>
              <a:gd name="connsiteX57" fmla="*/ 418417 w 592239"/>
              <a:gd name="connsiteY57" fmla="*/ 136744 h 965911"/>
              <a:gd name="connsiteX58" fmla="*/ 60838 w 592239"/>
              <a:gd name="connsiteY58" fmla="*/ 108152 h 965911"/>
              <a:gd name="connsiteX59" fmla="*/ 27315 w 592239"/>
              <a:gd name="connsiteY59" fmla="*/ 141716 h 965911"/>
              <a:gd name="connsiteX60" fmla="*/ 27315 w 592239"/>
              <a:gd name="connsiteY60" fmla="*/ 904998 h 965911"/>
              <a:gd name="connsiteX61" fmla="*/ 60838 w 592239"/>
              <a:gd name="connsiteY61" fmla="*/ 939805 h 965911"/>
              <a:gd name="connsiteX62" fmla="*/ 531401 w 592239"/>
              <a:gd name="connsiteY62" fmla="*/ 939805 h 965911"/>
              <a:gd name="connsiteX63" fmla="*/ 564924 w 592239"/>
              <a:gd name="connsiteY63" fmla="*/ 904998 h 965911"/>
              <a:gd name="connsiteX64" fmla="*/ 564924 w 592239"/>
              <a:gd name="connsiteY64" fmla="*/ 141716 h 965911"/>
              <a:gd name="connsiteX65" fmla="*/ 531401 w 592239"/>
              <a:gd name="connsiteY65" fmla="*/ 108152 h 965911"/>
              <a:gd name="connsiteX66" fmla="*/ 435799 w 592239"/>
              <a:gd name="connsiteY66" fmla="*/ 108152 h 965911"/>
              <a:gd name="connsiteX67" fmla="*/ 449456 w 592239"/>
              <a:gd name="connsiteY67" fmla="*/ 142960 h 965911"/>
              <a:gd name="connsiteX68" fmla="*/ 485463 w 592239"/>
              <a:gd name="connsiteY68" fmla="*/ 142960 h 965911"/>
              <a:gd name="connsiteX69" fmla="*/ 532643 w 592239"/>
              <a:gd name="connsiteY69" fmla="*/ 190198 h 965911"/>
              <a:gd name="connsiteX70" fmla="*/ 532643 w 592239"/>
              <a:gd name="connsiteY70" fmla="*/ 760795 h 965911"/>
              <a:gd name="connsiteX71" fmla="*/ 532643 w 592239"/>
              <a:gd name="connsiteY71" fmla="*/ 852786 h 965911"/>
              <a:gd name="connsiteX72" fmla="*/ 516502 w 592239"/>
              <a:gd name="connsiteY72" fmla="*/ 890080 h 965911"/>
              <a:gd name="connsiteX73" fmla="*/ 479255 w 592239"/>
              <a:gd name="connsiteY73" fmla="*/ 904998 h 965911"/>
              <a:gd name="connsiteX74" fmla="*/ 387377 w 592239"/>
              <a:gd name="connsiteY74" fmla="*/ 904998 h 965911"/>
              <a:gd name="connsiteX75" fmla="*/ 106777 w 592239"/>
              <a:gd name="connsiteY75" fmla="*/ 904998 h 965911"/>
              <a:gd name="connsiteX76" fmla="*/ 59596 w 592239"/>
              <a:gd name="connsiteY76" fmla="*/ 857759 h 965911"/>
              <a:gd name="connsiteX77" fmla="*/ 59596 w 592239"/>
              <a:gd name="connsiteY77" fmla="*/ 190198 h 965911"/>
              <a:gd name="connsiteX78" fmla="*/ 106777 w 592239"/>
              <a:gd name="connsiteY78" fmla="*/ 142960 h 965911"/>
              <a:gd name="connsiteX79" fmla="*/ 142783 w 592239"/>
              <a:gd name="connsiteY79" fmla="*/ 142960 h 965911"/>
              <a:gd name="connsiteX80" fmla="*/ 156441 w 592239"/>
              <a:gd name="connsiteY80" fmla="*/ 108152 h 965911"/>
              <a:gd name="connsiteX81" fmla="*/ 296739 w 592239"/>
              <a:gd name="connsiteY81" fmla="*/ 54952 h 965911"/>
              <a:gd name="connsiteX82" fmla="*/ 311956 w 592239"/>
              <a:gd name="connsiteY82" fmla="*/ 70778 h 965911"/>
              <a:gd name="connsiteX83" fmla="*/ 296739 w 592239"/>
              <a:gd name="connsiteY83" fmla="*/ 86604 h 965911"/>
              <a:gd name="connsiteX84" fmla="*/ 280253 w 592239"/>
              <a:gd name="connsiteY84" fmla="*/ 70778 h 965911"/>
              <a:gd name="connsiteX85" fmla="*/ 296739 w 592239"/>
              <a:gd name="connsiteY85" fmla="*/ 54952 h 965911"/>
              <a:gd name="connsiteX86" fmla="*/ 186239 w 592239"/>
              <a:gd name="connsiteY86" fmla="*/ 26105 h 965911"/>
              <a:gd name="connsiteX87" fmla="*/ 187480 w 592239"/>
              <a:gd name="connsiteY87" fmla="*/ 109395 h 965911"/>
              <a:gd name="connsiteX88" fmla="*/ 404759 w 592239"/>
              <a:gd name="connsiteY88" fmla="*/ 109395 h 965911"/>
              <a:gd name="connsiteX89" fmla="*/ 404759 w 592239"/>
              <a:gd name="connsiteY89" fmla="*/ 26105 h 965911"/>
              <a:gd name="connsiteX90" fmla="*/ 186239 w 592239"/>
              <a:gd name="connsiteY90" fmla="*/ 0 h 965911"/>
              <a:gd name="connsiteX91" fmla="*/ 406001 w 592239"/>
              <a:gd name="connsiteY91" fmla="*/ 0 h 965911"/>
              <a:gd name="connsiteX92" fmla="*/ 432074 w 592239"/>
              <a:gd name="connsiteY92" fmla="*/ 26105 h 965911"/>
              <a:gd name="connsiteX93" fmla="*/ 432074 w 592239"/>
              <a:gd name="connsiteY93" fmla="*/ 82046 h 965911"/>
              <a:gd name="connsiteX94" fmla="*/ 531401 w 592239"/>
              <a:gd name="connsiteY94" fmla="*/ 82046 h 965911"/>
              <a:gd name="connsiteX95" fmla="*/ 592239 w 592239"/>
              <a:gd name="connsiteY95" fmla="*/ 141716 h 965911"/>
              <a:gd name="connsiteX96" fmla="*/ 592239 w 592239"/>
              <a:gd name="connsiteY96" fmla="*/ 904998 h 965911"/>
              <a:gd name="connsiteX97" fmla="*/ 531401 w 592239"/>
              <a:gd name="connsiteY97" fmla="*/ 965911 h 965911"/>
              <a:gd name="connsiteX98" fmla="*/ 60838 w 592239"/>
              <a:gd name="connsiteY98" fmla="*/ 965911 h 965911"/>
              <a:gd name="connsiteX99" fmla="*/ 0 w 592239"/>
              <a:gd name="connsiteY99" fmla="*/ 904998 h 965911"/>
              <a:gd name="connsiteX100" fmla="*/ 0 w 592239"/>
              <a:gd name="connsiteY100" fmla="*/ 141716 h 965911"/>
              <a:gd name="connsiteX101" fmla="*/ 60838 w 592239"/>
              <a:gd name="connsiteY101" fmla="*/ 82046 h 965911"/>
              <a:gd name="connsiteX102" fmla="*/ 160165 w 592239"/>
              <a:gd name="connsiteY102" fmla="*/ 82046 h 965911"/>
              <a:gd name="connsiteX103" fmla="*/ 160165 w 592239"/>
              <a:gd name="connsiteY103" fmla="*/ 26105 h 965911"/>
              <a:gd name="connsiteX104" fmla="*/ 186239 w 592239"/>
              <a:gd name="connsiteY104" fmla="*/ 0 h 96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92239" h="965911">
                <a:moveTo>
                  <a:pt x="425866" y="786901"/>
                </a:moveTo>
                <a:cubicBezTo>
                  <a:pt x="418417" y="786901"/>
                  <a:pt x="413450" y="791873"/>
                  <a:pt x="413450" y="799332"/>
                </a:cubicBezTo>
                <a:lnTo>
                  <a:pt x="413450" y="859002"/>
                </a:lnTo>
                <a:lnTo>
                  <a:pt x="486704" y="786901"/>
                </a:lnTo>
                <a:close/>
                <a:moveTo>
                  <a:pt x="134632" y="736355"/>
                </a:moveTo>
                <a:lnTo>
                  <a:pt x="299486" y="736355"/>
                </a:lnTo>
                <a:cubicBezTo>
                  <a:pt x="305731" y="736355"/>
                  <a:pt x="311975" y="742599"/>
                  <a:pt x="311975" y="750092"/>
                </a:cubicBezTo>
                <a:cubicBezTo>
                  <a:pt x="311975" y="756336"/>
                  <a:pt x="305731" y="762580"/>
                  <a:pt x="299486" y="762580"/>
                </a:cubicBezTo>
                <a:lnTo>
                  <a:pt x="134632" y="762580"/>
                </a:lnTo>
                <a:cubicBezTo>
                  <a:pt x="127138" y="762580"/>
                  <a:pt x="120894" y="756336"/>
                  <a:pt x="120894" y="750092"/>
                </a:cubicBezTo>
                <a:cubicBezTo>
                  <a:pt x="120894" y="742599"/>
                  <a:pt x="127138" y="736355"/>
                  <a:pt x="134632" y="736355"/>
                </a:cubicBezTo>
                <a:close/>
                <a:moveTo>
                  <a:pt x="134735" y="675907"/>
                </a:moveTo>
                <a:lnTo>
                  <a:pt x="376316" y="675907"/>
                </a:lnTo>
                <a:cubicBezTo>
                  <a:pt x="382608" y="675907"/>
                  <a:pt x="388899" y="681881"/>
                  <a:pt x="388899" y="687854"/>
                </a:cubicBezTo>
                <a:cubicBezTo>
                  <a:pt x="388899" y="696217"/>
                  <a:pt x="382608" y="702191"/>
                  <a:pt x="376316" y="702191"/>
                </a:cubicBezTo>
                <a:lnTo>
                  <a:pt x="134735" y="702191"/>
                </a:lnTo>
                <a:cubicBezTo>
                  <a:pt x="127185" y="702191"/>
                  <a:pt x="120894" y="696217"/>
                  <a:pt x="120894" y="687854"/>
                </a:cubicBezTo>
                <a:cubicBezTo>
                  <a:pt x="120894" y="681881"/>
                  <a:pt x="127185" y="675907"/>
                  <a:pt x="134735" y="675907"/>
                </a:cubicBezTo>
                <a:close/>
                <a:moveTo>
                  <a:pt x="311976" y="286897"/>
                </a:moveTo>
                <a:lnTo>
                  <a:pt x="311976" y="431266"/>
                </a:lnTo>
                <a:lnTo>
                  <a:pt x="414386" y="532076"/>
                </a:lnTo>
                <a:cubicBezTo>
                  <a:pt x="436866" y="507184"/>
                  <a:pt x="450604" y="472337"/>
                  <a:pt x="450604" y="436244"/>
                </a:cubicBezTo>
                <a:cubicBezTo>
                  <a:pt x="450604" y="357837"/>
                  <a:pt x="389408" y="293120"/>
                  <a:pt x="311976" y="286897"/>
                </a:cubicBezTo>
                <a:close/>
                <a:moveTo>
                  <a:pt x="285749" y="286897"/>
                </a:moveTo>
                <a:cubicBezTo>
                  <a:pt x="208317" y="293120"/>
                  <a:pt x="148370" y="357837"/>
                  <a:pt x="148370" y="436244"/>
                </a:cubicBezTo>
                <a:cubicBezTo>
                  <a:pt x="148370" y="519630"/>
                  <a:pt x="215811" y="586836"/>
                  <a:pt x="299487" y="586836"/>
                </a:cubicBezTo>
                <a:cubicBezTo>
                  <a:pt x="335705" y="586836"/>
                  <a:pt x="369426" y="574391"/>
                  <a:pt x="396901" y="551989"/>
                </a:cubicBezTo>
                <a:lnTo>
                  <a:pt x="285749" y="441223"/>
                </a:lnTo>
                <a:close/>
                <a:moveTo>
                  <a:pt x="299487" y="258272"/>
                </a:moveTo>
                <a:cubicBezTo>
                  <a:pt x="396901" y="258272"/>
                  <a:pt x="476831" y="339169"/>
                  <a:pt x="476831" y="436244"/>
                </a:cubicBezTo>
                <a:cubicBezTo>
                  <a:pt x="476831" y="484782"/>
                  <a:pt x="456849" y="529587"/>
                  <a:pt x="424377" y="561945"/>
                </a:cubicBezTo>
                <a:cubicBezTo>
                  <a:pt x="391906" y="594304"/>
                  <a:pt x="348194" y="614217"/>
                  <a:pt x="299487" y="614217"/>
                </a:cubicBezTo>
                <a:cubicBezTo>
                  <a:pt x="200824" y="614217"/>
                  <a:pt x="120894" y="534565"/>
                  <a:pt x="120894" y="436244"/>
                </a:cubicBezTo>
                <a:cubicBezTo>
                  <a:pt x="120894" y="339169"/>
                  <a:pt x="200824" y="258272"/>
                  <a:pt x="299487" y="258272"/>
                </a:cubicBezTo>
                <a:close/>
                <a:moveTo>
                  <a:pt x="106777" y="170308"/>
                </a:moveTo>
                <a:cubicBezTo>
                  <a:pt x="95603" y="170308"/>
                  <a:pt x="85670" y="179010"/>
                  <a:pt x="85670" y="190198"/>
                </a:cubicBezTo>
                <a:lnTo>
                  <a:pt x="85670" y="857759"/>
                </a:lnTo>
                <a:cubicBezTo>
                  <a:pt x="85670" y="868947"/>
                  <a:pt x="95603" y="877649"/>
                  <a:pt x="106777" y="877649"/>
                </a:cubicBezTo>
                <a:lnTo>
                  <a:pt x="387377" y="877649"/>
                </a:lnTo>
                <a:lnTo>
                  <a:pt x="387377" y="799332"/>
                </a:lnTo>
                <a:cubicBezTo>
                  <a:pt x="387377" y="778199"/>
                  <a:pt x="404759" y="760795"/>
                  <a:pt x="425866" y="760795"/>
                </a:cubicBezTo>
                <a:lnTo>
                  <a:pt x="506570" y="760795"/>
                </a:lnTo>
                <a:lnTo>
                  <a:pt x="506570" y="190198"/>
                </a:lnTo>
                <a:cubicBezTo>
                  <a:pt x="506570" y="179010"/>
                  <a:pt x="496637" y="170308"/>
                  <a:pt x="485463" y="170308"/>
                </a:cubicBezTo>
                <a:lnTo>
                  <a:pt x="455664" y="170308"/>
                </a:lnTo>
                <a:cubicBezTo>
                  <a:pt x="454423" y="174038"/>
                  <a:pt x="453181" y="176524"/>
                  <a:pt x="450698" y="181497"/>
                </a:cubicBezTo>
                <a:cubicBezTo>
                  <a:pt x="445732" y="188955"/>
                  <a:pt x="437040" y="192685"/>
                  <a:pt x="428349" y="192685"/>
                </a:cubicBezTo>
                <a:lnTo>
                  <a:pt x="163890" y="192685"/>
                </a:lnTo>
                <a:cubicBezTo>
                  <a:pt x="155199" y="192685"/>
                  <a:pt x="146508" y="188955"/>
                  <a:pt x="141541" y="181497"/>
                </a:cubicBezTo>
                <a:cubicBezTo>
                  <a:pt x="139058" y="176524"/>
                  <a:pt x="137817" y="174038"/>
                  <a:pt x="136575" y="170308"/>
                </a:cubicBezTo>
                <a:close/>
                <a:moveTo>
                  <a:pt x="173823" y="136744"/>
                </a:moveTo>
                <a:lnTo>
                  <a:pt x="163890" y="164093"/>
                </a:lnTo>
                <a:lnTo>
                  <a:pt x="163890" y="165336"/>
                </a:lnTo>
                <a:cubicBezTo>
                  <a:pt x="163890" y="166579"/>
                  <a:pt x="163890" y="166579"/>
                  <a:pt x="163890" y="166579"/>
                </a:cubicBezTo>
                <a:lnTo>
                  <a:pt x="428349" y="166579"/>
                </a:lnTo>
                <a:cubicBezTo>
                  <a:pt x="428349" y="166579"/>
                  <a:pt x="428349" y="166579"/>
                  <a:pt x="428349" y="165336"/>
                </a:cubicBezTo>
                <a:cubicBezTo>
                  <a:pt x="429591" y="165336"/>
                  <a:pt x="429591" y="164093"/>
                  <a:pt x="428349" y="164093"/>
                </a:cubicBezTo>
                <a:lnTo>
                  <a:pt x="418417" y="136744"/>
                </a:lnTo>
                <a:close/>
                <a:moveTo>
                  <a:pt x="60838" y="108152"/>
                </a:moveTo>
                <a:cubicBezTo>
                  <a:pt x="42214" y="108152"/>
                  <a:pt x="27315" y="124313"/>
                  <a:pt x="27315" y="141716"/>
                </a:cubicBezTo>
                <a:lnTo>
                  <a:pt x="27315" y="904998"/>
                </a:lnTo>
                <a:cubicBezTo>
                  <a:pt x="27315" y="923645"/>
                  <a:pt x="42214" y="939805"/>
                  <a:pt x="60838" y="939805"/>
                </a:cubicBezTo>
                <a:lnTo>
                  <a:pt x="531401" y="939805"/>
                </a:lnTo>
                <a:cubicBezTo>
                  <a:pt x="550025" y="939805"/>
                  <a:pt x="564924" y="923645"/>
                  <a:pt x="564924" y="904998"/>
                </a:cubicBezTo>
                <a:lnTo>
                  <a:pt x="564924" y="141716"/>
                </a:lnTo>
                <a:cubicBezTo>
                  <a:pt x="564924" y="124313"/>
                  <a:pt x="550025" y="108152"/>
                  <a:pt x="531401" y="108152"/>
                </a:cubicBezTo>
                <a:lnTo>
                  <a:pt x="435799" y="108152"/>
                </a:lnTo>
                <a:lnTo>
                  <a:pt x="449456" y="142960"/>
                </a:lnTo>
                <a:lnTo>
                  <a:pt x="485463" y="142960"/>
                </a:lnTo>
                <a:cubicBezTo>
                  <a:pt x="511536" y="142960"/>
                  <a:pt x="532643" y="164093"/>
                  <a:pt x="532643" y="190198"/>
                </a:cubicBezTo>
                <a:lnTo>
                  <a:pt x="532643" y="760795"/>
                </a:lnTo>
                <a:lnTo>
                  <a:pt x="532643" y="852786"/>
                </a:lnTo>
                <a:cubicBezTo>
                  <a:pt x="532643" y="866461"/>
                  <a:pt x="527677" y="881378"/>
                  <a:pt x="516502" y="890080"/>
                </a:cubicBezTo>
                <a:cubicBezTo>
                  <a:pt x="506570" y="900025"/>
                  <a:pt x="494154" y="904998"/>
                  <a:pt x="479255" y="904998"/>
                </a:cubicBezTo>
                <a:lnTo>
                  <a:pt x="387377" y="904998"/>
                </a:lnTo>
                <a:lnTo>
                  <a:pt x="106777" y="904998"/>
                </a:lnTo>
                <a:cubicBezTo>
                  <a:pt x="80703" y="904998"/>
                  <a:pt x="59596" y="883865"/>
                  <a:pt x="59596" y="857759"/>
                </a:cubicBezTo>
                <a:lnTo>
                  <a:pt x="59596" y="190198"/>
                </a:lnTo>
                <a:cubicBezTo>
                  <a:pt x="59596" y="164093"/>
                  <a:pt x="80703" y="142960"/>
                  <a:pt x="106777" y="142960"/>
                </a:cubicBezTo>
                <a:lnTo>
                  <a:pt x="142783" y="142960"/>
                </a:lnTo>
                <a:lnTo>
                  <a:pt x="156441" y="108152"/>
                </a:lnTo>
                <a:close/>
                <a:moveTo>
                  <a:pt x="296739" y="54952"/>
                </a:moveTo>
                <a:cubicBezTo>
                  <a:pt x="304347" y="54952"/>
                  <a:pt x="311956" y="61546"/>
                  <a:pt x="311956" y="70778"/>
                </a:cubicBezTo>
                <a:cubicBezTo>
                  <a:pt x="311956" y="80010"/>
                  <a:pt x="304347" y="86604"/>
                  <a:pt x="296739" y="86604"/>
                </a:cubicBezTo>
                <a:cubicBezTo>
                  <a:pt x="287862" y="86604"/>
                  <a:pt x="280253" y="80010"/>
                  <a:pt x="280253" y="70778"/>
                </a:cubicBezTo>
                <a:cubicBezTo>
                  <a:pt x="280253" y="61546"/>
                  <a:pt x="287862" y="54952"/>
                  <a:pt x="296739" y="54952"/>
                </a:cubicBezTo>
                <a:close/>
                <a:moveTo>
                  <a:pt x="186239" y="26105"/>
                </a:moveTo>
                <a:lnTo>
                  <a:pt x="187480" y="109395"/>
                </a:lnTo>
                <a:lnTo>
                  <a:pt x="404759" y="109395"/>
                </a:lnTo>
                <a:lnTo>
                  <a:pt x="404759" y="26105"/>
                </a:lnTo>
                <a:close/>
                <a:moveTo>
                  <a:pt x="186239" y="0"/>
                </a:moveTo>
                <a:lnTo>
                  <a:pt x="406001" y="0"/>
                </a:lnTo>
                <a:cubicBezTo>
                  <a:pt x="419658" y="0"/>
                  <a:pt x="432074" y="12431"/>
                  <a:pt x="432074" y="26105"/>
                </a:cubicBezTo>
                <a:lnTo>
                  <a:pt x="432074" y="82046"/>
                </a:lnTo>
                <a:lnTo>
                  <a:pt x="531401" y="82046"/>
                </a:lnTo>
                <a:cubicBezTo>
                  <a:pt x="564924" y="82046"/>
                  <a:pt x="592239" y="108152"/>
                  <a:pt x="592239" y="141716"/>
                </a:cubicBezTo>
                <a:lnTo>
                  <a:pt x="592239" y="904998"/>
                </a:lnTo>
                <a:cubicBezTo>
                  <a:pt x="592239" y="939805"/>
                  <a:pt x="564924" y="965911"/>
                  <a:pt x="531401" y="965911"/>
                </a:cubicBezTo>
                <a:lnTo>
                  <a:pt x="60838" y="965911"/>
                </a:lnTo>
                <a:cubicBezTo>
                  <a:pt x="27315" y="965911"/>
                  <a:pt x="0" y="939805"/>
                  <a:pt x="0" y="904998"/>
                </a:cubicBezTo>
                <a:lnTo>
                  <a:pt x="0" y="141716"/>
                </a:lnTo>
                <a:cubicBezTo>
                  <a:pt x="0" y="108152"/>
                  <a:pt x="27315" y="82046"/>
                  <a:pt x="60838" y="82046"/>
                </a:cubicBezTo>
                <a:lnTo>
                  <a:pt x="160165" y="82046"/>
                </a:lnTo>
                <a:lnTo>
                  <a:pt x="160165" y="26105"/>
                </a:lnTo>
                <a:cubicBezTo>
                  <a:pt x="160165" y="12431"/>
                  <a:pt x="172581" y="0"/>
                  <a:pt x="186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7" name="Freeform 656">
            <a:extLst>
              <a:ext uri="{FF2B5EF4-FFF2-40B4-BE49-F238E27FC236}">
                <a16:creationId xmlns:a16="http://schemas.microsoft.com/office/drawing/2014/main" id="{98304CAA-8817-B048-B368-B526EAD2A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254" y="5912827"/>
            <a:ext cx="2126638" cy="2456353"/>
          </a:xfrm>
          <a:custGeom>
            <a:avLst/>
            <a:gdLst>
              <a:gd name="T0" fmla="*/ 0 w 1708"/>
              <a:gd name="T1" fmla="*/ 493 h 1970"/>
              <a:gd name="T2" fmla="*/ 0 w 1708"/>
              <a:gd name="T3" fmla="*/ 1477 h 1970"/>
              <a:gd name="T4" fmla="*/ 854 w 1708"/>
              <a:gd name="T5" fmla="*/ 1969 h 1970"/>
              <a:gd name="T6" fmla="*/ 1707 w 1708"/>
              <a:gd name="T7" fmla="*/ 1477 h 1970"/>
              <a:gd name="T8" fmla="*/ 1707 w 1708"/>
              <a:gd name="T9" fmla="*/ 493 h 1970"/>
              <a:gd name="T10" fmla="*/ 854 w 1708"/>
              <a:gd name="T11" fmla="*/ 0 h 1970"/>
              <a:gd name="T12" fmla="*/ 0 w 1708"/>
              <a:gd name="T13" fmla="*/ 493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8" h="1970">
                <a:moveTo>
                  <a:pt x="0" y="493"/>
                </a:moveTo>
                <a:lnTo>
                  <a:pt x="0" y="1477"/>
                </a:lnTo>
                <a:lnTo>
                  <a:pt x="854" y="1969"/>
                </a:lnTo>
                <a:lnTo>
                  <a:pt x="1707" y="1477"/>
                </a:lnTo>
                <a:lnTo>
                  <a:pt x="1707" y="493"/>
                </a:lnTo>
                <a:lnTo>
                  <a:pt x="854" y="0"/>
                </a:lnTo>
                <a:lnTo>
                  <a:pt x="0" y="4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58" name="Freeform 657">
            <a:extLst>
              <a:ext uri="{FF2B5EF4-FFF2-40B4-BE49-F238E27FC236}">
                <a16:creationId xmlns:a16="http://schemas.microsoft.com/office/drawing/2014/main" id="{E2B455CA-BD01-7344-B426-CF5ABB091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100" y="6116151"/>
            <a:ext cx="1774946" cy="2049705"/>
          </a:xfrm>
          <a:custGeom>
            <a:avLst/>
            <a:gdLst>
              <a:gd name="T0" fmla="*/ 0 w 1425"/>
              <a:gd name="T1" fmla="*/ 411 h 1644"/>
              <a:gd name="T2" fmla="*/ 0 w 1425"/>
              <a:gd name="T3" fmla="*/ 1233 h 1644"/>
              <a:gd name="T4" fmla="*/ 712 w 1425"/>
              <a:gd name="T5" fmla="*/ 1643 h 1644"/>
              <a:gd name="T6" fmla="*/ 1424 w 1425"/>
              <a:gd name="T7" fmla="*/ 1233 h 1644"/>
              <a:gd name="T8" fmla="*/ 1424 w 1425"/>
              <a:gd name="T9" fmla="*/ 411 h 1644"/>
              <a:gd name="T10" fmla="*/ 712 w 1425"/>
              <a:gd name="T11" fmla="*/ 0 h 1644"/>
              <a:gd name="T12" fmla="*/ 0 w 1425"/>
              <a:gd name="T13" fmla="*/ 41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5" h="1644">
                <a:moveTo>
                  <a:pt x="0" y="411"/>
                </a:moveTo>
                <a:lnTo>
                  <a:pt x="0" y="1233"/>
                </a:lnTo>
                <a:lnTo>
                  <a:pt x="712" y="1643"/>
                </a:lnTo>
                <a:lnTo>
                  <a:pt x="1424" y="1233"/>
                </a:lnTo>
                <a:lnTo>
                  <a:pt x="1424" y="411"/>
                </a:lnTo>
                <a:lnTo>
                  <a:pt x="712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3" name="Freeform 672">
            <a:extLst>
              <a:ext uri="{FF2B5EF4-FFF2-40B4-BE49-F238E27FC236}">
                <a16:creationId xmlns:a16="http://schemas.microsoft.com/office/drawing/2014/main" id="{6166F0B3-A6E4-0345-944F-1847D2D88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5763" y="6759087"/>
            <a:ext cx="1009873" cy="768077"/>
          </a:xfrm>
          <a:custGeom>
            <a:avLst/>
            <a:gdLst>
              <a:gd name="connsiteX0" fmla="*/ 741346 w 1009873"/>
              <a:gd name="connsiteY0" fmla="*/ 603223 h 768077"/>
              <a:gd name="connsiteX1" fmla="*/ 659296 w 1009873"/>
              <a:gd name="connsiteY1" fmla="*/ 685650 h 768077"/>
              <a:gd name="connsiteX2" fmla="*/ 659296 w 1009873"/>
              <a:gd name="connsiteY2" fmla="*/ 736855 h 768077"/>
              <a:gd name="connsiteX3" fmla="*/ 664269 w 1009873"/>
              <a:gd name="connsiteY3" fmla="*/ 740602 h 768077"/>
              <a:gd name="connsiteX4" fmla="*/ 978793 w 1009873"/>
              <a:gd name="connsiteY4" fmla="*/ 740602 h 768077"/>
              <a:gd name="connsiteX5" fmla="*/ 983766 w 1009873"/>
              <a:gd name="connsiteY5" fmla="*/ 736855 h 768077"/>
              <a:gd name="connsiteX6" fmla="*/ 983766 w 1009873"/>
              <a:gd name="connsiteY6" fmla="*/ 685650 h 768077"/>
              <a:gd name="connsiteX7" fmla="*/ 901716 w 1009873"/>
              <a:gd name="connsiteY7" fmla="*/ 603223 h 768077"/>
              <a:gd name="connsiteX8" fmla="*/ 109399 w 1009873"/>
              <a:gd name="connsiteY8" fmla="*/ 603223 h 768077"/>
              <a:gd name="connsiteX9" fmla="*/ 28593 w 1009873"/>
              <a:gd name="connsiteY9" fmla="*/ 685650 h 768077"/>
              <a:gd name="connsiteX10" fmla="*/ 28593 w 1009873"/>
              <a:gd name="connsiteY10" fmla="*/ 736855 h 768077"/>
              <a:gd name="connsiteX11" fmla="*/ 32322 w 1009873"/>
              <a:gd name="connsiteY11" fmla="*/ 740602 h 768077"/>
              <a:gd name="connsiteX12" fmla="*/ 348088 w 1009873"/>
              <a:gd name="connsiteY12" fmla="*/ 740602 h 768077"/>
              <a:gd name="connsiteX13" fmla="*/ 351817 w 1009873"/>
              <a:gd name="connsiteY13" fmla="*/ 736855 h 768077"/>
              <a:gd name="connsiteX14" fmla="*/ 351817 w 1009873"/>
              <a:gd name="connsiteY14" fmla="*/ 685650 h 768077"/>
              <a:gd name="connsiteX15" fmla="*/ 271011 w 1009873"/>
              <a:gd name="connsiteY15" fmla="*/ 603223 h 768077"/>
              <a:gd name="connsiteX16" fmla="*/ 741346 w 1009873"/>
              <a:gd name="connsiteY16" fmla="*/ 576996 h 768077"/>
              <a:gd name="connsiteX17" fmla="*/ 901716 w 1009873"/>
              <a:gd name="connsiteY17" fmla="*/ 576996 h 768077"/>
              <a:gd name="connsiteX18" fmla="*/ 1009873 w 1009873"/>
              <a:gd name="connsiteY18" fmla="*/ 685650 h 768077"/>
              <a:gd name="connsiteX19" fmla="*/ 1009873 w 1009873"/>
              <a:gd name="connsiteY19" fmla="*/ 736855 h 768077"/>
              <a:gd name="connsiteX20" fmla="*/ 978793 w 1009873"/>
              <a:gd name="connsiteY20" fmla="*/ 768077 h 768077"/>
              <a:gd name="connsiteX21" fmla="*/ 664269 w 1009873"/>
              <a:gd name="connsiteY21" fmla="*/ 768077 h 768077"/>
              <a:gd name="connsiteX22" fmla="*/ 631946 w 1009873"/>
              <a:gd name="connsiteY22" fmla="*/ 736855 h 768077"/>
              <a:gd name="connsiteX23" fmla="*/ 631946 w 1009873"/>
              <a:gd name="connsiteY23" fmla="*/ 685650 h 768077"/>
              <a:gd name="connsiteX24" fmla="*/ 741346 w 1009873"/>
              <a:gd name="connsiteY24" fmla="*/ 576996 h 768077"/>
              <a:gd name="connsiteX25" fmla="*/ 109399 w 1009873"/>
              <a:gd name="connsiteY25" fmla="*/ 576996 h 768077"/>
              <a:gd name="connsiteX26" fmla="*/ 271011 w 1009873"/>
              <a:gd name="connsiteY26" fmla="*/ 576996 h 768077"/>
              <a:gd name="connsiteX27" fmla="*/ 377924 w 1009873"/>
              <a:gd name="connsiteY27" fmla="*/ 685650 h 768077"/>
              <a:gd name="connsiteX28" fmla="*/ 377924 w 1009873"/>
              <a:gd name="connsiteY28" fmla="*/ 736855 h 768077"/>
              <a:gd name="connsiteX29" fmla="*/ 348088 w 1009873"/>
              <a:gd name="connsiteY29" fmla="*/ 768077 h 768077"/>
              <a:gd name="connsiteX30" fmla="*/ 32322 w 1009873"/>
              <a:gd name="connsiteY30" fmla="*/ 768077 h 768077"/>
              <a:gd name="connsiteX31" fmla="*/ 0 w 1009873"/>
              <a:gd name="connsiteY31" fmla="*/ 736855 h 768077"/>
              <a:gd name="connsiteX32" fmla="*/ 0 w 1009873"/>
              <a:gd name="connsiteY32" fmla="*/ 685650 h 768077"/>
              <a:gd name="connsiteX33" fmla="*/ 109399 w 1009873"/>
              <a:gd name="connsiteY33" fmla="*/ 576996 h 768077"/>
              <a:gd name="connsiteX34" fmla="*/ 821531 w 1009873"/>
              <a:gd name="connsiteY34" fmla="*/ 417921 h 768077"/>
              <a:gd name="connsiteX35" fmla="*/ 763912 w 1009873"/>
              <a:gd name="connsiteY35" fmla="*/ 474704 h 768077"/>
              <a:gd name="connsiteX36" fmla="*/ 821531 w 1009873"/>
              <a:gd name="connsiteY36" fmla="*/ 532749 h 768077"/>
              <a:gd name="connsiteX37" fmla="*/ 879149 w 1009873"/>
              <a:gd name="connsiteY37" fmla="*/ 474704 h 768077"/>
              <a:gd name="connsiteX38" fmla="*/ 821531 w 1009873"/>
              <a:gd name="connsiteY38" fmla="*/ 417921 h 768077"/>
              <a:gd name="connsiteX39" fmla="*/ 188953 w 1009873"/>
              <a:gd name="connsiteY39" fmla="*/ 417921 h 768077"/>
              <a:gd name="connsiteX40" fmla="*/ 130906 w 1009873"/>
              <a:gd name="connsiteY40" fmla="*/ 474704 h 768077"/>
              <a:gd name="connsiteX41" fmla="*/ 188953 w 1009873"/>
              <a:gd name="connsiteY41" fmla="*/ 532749 h 768077"/>
              <a:gd name="connsiteX42" fmla="*/ 246999 w 1009873"/>
              <a:gd name="connsiteY42" fmla="*/ 474704 h 768077"/>
              <a:gd name="connsiteX43" fmla="*/ 188953 w 1009873"/>
              <a:gd name="connsiteY43" fmla="*/ 417921 h 768077"/>
              <a:gd name="connsiteX44" fmla="*/ 504938 w 1009873"/>
              <a:gd name="connsiteY44" fmla="*/ 395653 h 768077"/>
              <a:gd name="connsiteX45" fmla="*/ 518577 w 1009873"/>
              <a:gd name="connsiteY45" fmla="*/ 409351 h 768077"/>
              <a:gd name="connsiteX46" fmla="*/ 518577 w 1009873"/>
              <a:gd name="connsiteY46" fmla="*/ 522665 h 768077"/>
              <a:gd name="connsiteX47" fmla="*/ 619012 w 1009873"/>
              <a:gd name="connsiteY47" fmla="*/ 623528 h 768077"/>
              <a:gd name="connsiteX48" fmla="*/ 619012 w 1009873"/>
              <a:gd name="connsiteY48" fmla="*/ 643451 h 768077"/>
              <a:gd name="connsiteX49" fmla="*/ 610333 w 1009873"/>
              <a:gd name="connsiteY49" fmla="*/ 645942 h 768077"/>
              <a:gd name="connsiteX50" fmla="*/ 600413 w 1009873"/>
              <a:gd name="connsiteY50" fmla="*/ 643451 h 768077"/>
              <a:gd name="connsiteX51" fmla="*/ 504938 w 1009873"/>
              <a:gd name="connsiteY51" fmla="*/ 546324 h 768077"/>
              <a:gd name="connsiteX52" fmla="*/ 409463 w 1009873"/>
              <a:gd name="connsiteY52" fmla="*/ 643451 h 768077"/>
              <a:gd name="connsiteX53" fmla="*/ 399543 w 1009873"/>
              <a:gd name="connsiteY53" fmla="*/ 647187 h 768077"/>
              <a:gd name="connsiteX54" fmla="*/ 390864 w 1009873"/>
              <a:gd name="connsiteY54" fmla="*/ 643451 h 768077"/>
              <a:gd name="connsiteX55" fmla="*/ 390864 w 1009873"/>
              <a:gd name="connsiteY55" fmla="*/ 624773 h 768077"/>
              <a:gd name="connsiteX56" fmla="*/ 492539 w 1009873"/>
              <a:gd name="connsiteY56" fmla="*/ 522665 h 768077"/>
              <a:gd name="connsiteX57" fmla="*/ 492539 w 1009873"/>
              <a:gd name="connsiteY57" fmla="*/ 409351 h 768077"/>
              <a:gd name="connsiteX58" fmla="*/ 504938 w 1009873"/>
              <a:gd name="connsiteY58" fmla="*/ 395653 h 768077"/>
              <a:gd name="connsiteX59" fmla="*/ 821531 w 1009873"/>
              <a:gd name="connsiteY59" fmla="*/ 390160 h 768077"/>
              <a:gd name="connsiteX60" fmla="*/ 905452 w 1009873"/>
              <a:gd name="connsiteY60" fmla="*/ 474704 h 768077"/>
              <a:gd name="connsiteX61" fmla="*/ 821531 w 1009873"/>
              <a:gd name="connsiteY61" fmla="*/ 559247 h 768077"/>
              <a:gd name="connsiteX62" fmla="*/ 736356 w 1009873"/>
              <a:gd name="connsiteY62" fmla="*/ 474704 h 768077"/>
              <a:gd name="connsiteX63" fmla="*/ 821531 w 1009873"/>
              <a:gd name="connsiteY63" fmla="*/ 390160 h 768077"/>
              <a:gd name="connsiteX64" fmla="*/ 188953 w 1009873"/>
              <a:gd name="connsiteY64" fmla="*/ 390160 h 768077"/>
              <a:gd name="connsiteX65" fmla="*/ 273498 w 1009873"/>
              <a:gd name="connsiteY65" fmla="*/ 474704 h 768077"/>
              <a:gd name="connsiteX66" fmla="*/ 188953 w 1009873"/>
              <a:gd name="connsiteY66" fmla="*/ 559247 h 768077"/>
              <a:gd name="connsiteX67" fmla="*/ 104407 w 1009873"/>
              <a:gd name="connsiteY67" fmla="*/ 474704 h 768077"/>
              <a:gd name="connsiteX68" fmla="*/ 188953 w 1009873"/>
              <a:gd name="connsiteY68" fmla="*/ 390160 h 768077"/>
              <a:gd name="connsiteX69" fmla="*/ 544457 w 1009873"/>
              <a:gd name="connsiteY69" fmla="*/ 213063 h 768077"/>
              <a:gd name="connsiteX70" fmla="*/ 525809 w 1009873"/>
              <a:gd name="connsiteY70" fmla="*/ 244286 h 768077"/>
              <a:gd name="connsiteX71" fmla="*/ 522079 w 1009873"/>
              <a:gd name="connsiteY71" fmla="*/ 250530 h 768077"/>
              <a:gd name="connsiteX72" fmla="*/ 538241 w 1009873"/>
              <a:gd name="connsiteY72" fmla="*/ 351693 h 768077"/>
              <a:gd name="connsiteX73" fmla="*/ 660072 w 1009873"/>
              <a:gd name="connsiteY73" fmla="*/ 351693 h 768077"/>
              <a:gd name="connsiteX74" fmla="*/ 663802 w 1009873"/>
              <a:gd name="connsiteY74" fmla="*/ 346697 h 768077"/>
              <a:gd name="connsiteX75" fmla="*/ 663802 w 1009873"/>
              <a:gd name="connsiteY75" fmla="*/ 295491 h 768077"/>
              <a:gd name="connsiteX76" fmla="*/ 582995 w 1009873"/>
              <a:gd name="connsiteY76" fmla="*/ 213063 h 768077"/>
              <a:gd name="connsiteX77" fmla="*/ 421382 w 1009873"/>
              <a:gd name="connsiteY77" fmla="*/ 213063 h 768077"/>
              <a:gd name="connsiteX78" fmla="*/ 339332 w 1009873"/>
              <a:gd name="connsiteY78" fmla="*/ 295491 h 768077"/>
              <a:gd name="connsiteX79" fmla="*/ 339332 w 1009873"/>
              <a:gd name="connsiteY79" fmla="*/ 346697 h 768077"/>
              <a:gd name="connsiteX80" fmla="*/ 344305 w 1009873"/>
              <a:gd name="connsiteY80" fmla="*/ 351693 h 768077"/>
              <a:gd name="connsiteX81" fmla="*/ 464893 w 1009873"/>
              <a:gd name="connsiteY81" fmla="*/ 351693 h 768077"/>
              <a:gd name="connsiteX82" fmla="*/ 482298 w 1009873"/>
              <a:gd name="connsiteY82" fmla="*/ 250530 h 768077"/>
              <a:gd name="connsiteX83" fmla="*/ 476082 w 1009873"/>
              <a:gd name="connsiteY83" fmla="*/ 244286 h 768077"/>
              <a:gd name="connsiteX84" fmla="*/ 458677 w 1009873"/>
              <a:gd name="connsiteY84" fmla="*/ 213063 h 768077"/>
              <a:gd name="connsiteX85" fmla="*/ 421382 w 1009873"/>
              <a:gd name="connsiteY85" fmla="*/ 186836 h 768077"/>
              <a:gd name="connsiteX86" fmla="*/ 443759 w 1009873"/>
              <a:gd name="connsiteY86" fmla="*/ 186836 h 768077"/>
              <a:gd name="connsiteX87" fmla="*/ 560618 w 1009873"/>
              <a:gd name="connsiteY87" fmla="*/ 186836 h 768077"/>
              <a:gd name="connsiteX88" fmla="*/ 582995 w 1009873"/>
              <a:gd name="connsiteY88" fmla="*/ 186836 h 768077"/>
              <a:gd name="connsiteX89" fmla="*/ 691152 w 1009873"/>
              <a:gd name="connsiteY89" fmla="*/ 295491 h 768077"/>
              <a:gd name="connsiteX90" fmla="*/ 691152 w 1009873"/>
              <a:gd name="connsiteY90" fmla="*/ 346697 h 768077"/>
              <a:gd name="connsiteX91" fmla="*/ 660072 w 1009873"/>
              <a:gd name="connsiteY91" fmla="*/ 377920 h 768077"/>
              <a:gd name="connsiteX92" fmla="*/ 344305 w 1009873"/>
              <a:gd name="connsiteY92" fmla="*/ 377920 h 768077"/>
              <a:gd name="connsiteX93" fmla="*/ 313225 w 1009873"/>
              <a:gd name="connsiteY93" fmla="*/ 346697 h 768077"/>
              <a:gd name="connsiteX94" fmla="*/ 313225 w 1009873"/>
              <a:gd name="connsiteY94" fmla="*/ 295491 h 768077"/>
              <a:gd name="connsiteX95" fmla="*/ 421382 w 1009873"/>
              <a:gd name="connsiteY95" fmla="*/ 186836 h 768077"/>
              <a:gd name="connsiteX96" fmla="*/ 502809 w 1009873"/>
              <a:gd name="connsiteY96" fmla="*/ 27761 h 768077"/>
              <a:gd name="connsiteX97" fmla="*/ 445191 w 1009873"/>
              <a:gd name="connsiteY97" fmla="*/ 84545 h 768077"/>
              <a:gd name="connsiteX98" fmla="*/ 502809 w 1009873"/>
              <a:gd name="connsiteY98" fmla="*/ 141330 h 768077"/>
              <a:gd name="connsiteX99" fmla="*/ 559175 w 1009873"/>
              <a:gd name="connsiteY99" fmla="*/ 84545 h 768077"/>
              <a:gd name="connsiteX100" fmla="*/ 502809 w 1009873"/>
              <a:gd name="connsiteY100" fmla="*/ 27761 h 768077"/>
              <a:gd name="connsiteX101" fmla="*/ 502809 w 1009873"/>
              <a:gd name="connsiteY101" fmla="*/ 0 h 768077"/>
              <a:gd name="connsiteX102" fmla="*/ 586731 w 1009873"/>
              <a:gd name="connsiteY102" fmla="*/ 84545 h 768077"/>
              <a:gd name="connsiteX103" fmla="*/ 502809 w 1009873"/>
              <a:gd name="connsiteY103" fmla="*/ 169091 h 768077"/>
              <a:gd name="connsiteX104" fmla="*/ 417635 w 1009873"/>
              <a:gd name="connsiteY104" fmla="*/ 84545 h 768077"/>
              <a:gd name="connsiteX105" fmla="*/ 502809 w 1009873"/>
              <a:gd name="connsiteY105" fmla="*/ 0 h 768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09873" h="768077">
                <a:moveTo>
                  <a:pt x="741346" y="603223"/>
                </a:moveTo>
                <a:cubicBezTo>
                  <a:pt x="696591" y="603223"/>
                  <a:pt x="659296" y="640690"/>
                  <a:pt x="659296" y="685650"/>
                </a:cubicBezTo>
                <a:lnTo>
                  <a:pt x="659296" y="736855"/>
                </a:lnTo>
                <a:cubicBezTo>
                  <a:pt x="659296" y="739353"/>
                  <a:pt x="661782" y="740602"/>
                  <a:pt x="664269" y="740602"/>
                </a:cubicBezTo>
                <a:lnTo>
                  <a:pt x="978793" y="740602"/>
                </a:lnTo>
                <a:cubicBezTo>
                  <a:pt x="982523" y="740602"/>
                  <a:pt x="983766" y="739353"/>
                  <a:pt x="983766" y="736855"/>
                </a:cubicBezTo>
                <a:lnTo>
                  <a:pt x="983766" y="685650"/>
                </a:lnTo>
                <a:cubicBezTo>
                  <a:pt x="983766" y="640690"/>
                  <a:pt x="947714" y="603223"/>
                  <a:pt x="901716" y="603223"/>
                </a:cubicBezTo>
                <a:close/>
                <a:moveTo>
                  <a:pt x="109399" y="603223"/>
                </a:moveTo>
                <a:cubicBezTo>
                  <a:pt x="64645" y="603223"/>
                  <a:pt x="28593" y="640690"/>
                  <a:pt x="28593" y="685650"/>
                </a:cubicBezTo>
                <a:lnTo>
                  <a:pt x="28593" y="736855"/>
                </a:lnTo>
                <a:cubicBezTo>
                  <a:pt x="28593" y="739353"/>
                  <a:pt x="29836" y="740602"/>
                  <a:pt x="32322" y="740602"/>
                </a:cubicBezTo>
                <a:lnTo>
                  <a:pt x="348088" y="740602"/>
                </a:lnTo>
                <a:cubicBezTo>
                  <a:pt x="349331" y="740602"/>
                  <a:pt x="351817" y="739353"/>
                  <a:pt x="351817" y="736855"/>
                </a:cubicBezTo>
                <a:lnTo>
                  <a:pt x="351817" y="685650"/>
                </a:lnTo>
                <a:cubicBezTo>
                  <a:pt x="351817" y="640690"/>
                  <a:pt x="315765" y="603223"/>
                  <a:pt x="271011" y="603223"/>
                </a:cubicBezTo>
                <a:close/>
                <a:moveTo>
                  <a:pt x="741346" y="576996"/>
                </a:moveTo>
                <a:lnTo>
                  <a:pt x="901716" y="576996"/>
                </a:lnTo>
                <a:cubicBezTo>
                  <a:pt x="961389" y="576996"/>
                  <a:pt x="1009873" y="625703"/>
                  <a:pt x="1009873" y="685650"/>
                </a:cubicBezTo>
                <a:lnTo>
                  <a:pt x="1009873" y="736855"/>
                </a:lnTo>
                <a:cubicBezTo>
                  <a:pt x="1009873" y="754339"/>
                  <a:pt x="996198" y="768077"/>
                  <a:pt x="978793" y="768077"/>
                </a:cubicBezTo>
                <a:lnTo>
                  <a:pt x="664269" y="768077"/>
                </a:lnTo>
                <a:cubicBezTo>
                  <a:pt x="646864" y="768077"/>
                  <a:pt x="631946" y="754339"/>
                  <a:pt x="631946" y="736855"/>
                </a:cubicBezTo>
                <a:lnTo>
                  <a:pt x="631946" y="685650"/>
                </a:lnTo>
                <a:cubicBezTo>
                  <a:pt x="631946" y="625703"/>
                  <a:pt x="680430" y="576996"/>
                  <a:pt x="741346" y="576996"/>
                </a:cubicBezTo>
                <a:close/>
                <a:moveTo>
                  <a:pt x="109399" y="576996"/>
                </a:moveTo>
                <a:lnTo>
                  <a:pt x="271011" y="576996"/>
                </a:lnTo>
                <a:cubicBezTo>
                  <a:pt x="329440" y="576996"/>
                  <a:pt x="377924" y="625703"/>
                  <a:pt x="377924" y="685650"/>
                </a:cubicBezTo>
                <a:lnTo>
                  <a:pt x="377924" y="736855"/>
                </a:lnTo>
                <a:cubicBezTo>
                  <a:pt x="377924" y="754339"/>
                  <a:pt x="364249" y="768077"/>
                  <a:pt x="348088" y="768077"/>
                </a:cubicBezTo>
                <a:lnTo>
                  <a:pt x="32322" y="768077"/>
                </a:lnTo>
                <a:cubicBezTo>
                  <a:pt x="14918" y="768077"/>
                  <a:pt x="0" y="754339"/>
                  <a:pt x="0" y="736855"/>
                </a:cubicBezTo>
                <a:lnTo>
                  <a:pt x="0" y="685650"/>
                </a:lnTo>
                <a:cubicBezTo>
                  <a:pt x="0" y="625703"/>
                  <a:pt x="49727" y="576996"/>
                  <a:pt x="109399" y="576996"/>
                </a:cubicBezTo>
                <a:close/>
                <a:moveTo>
                  <a:pt x="821531" y="417921"/>
                </a:moveTo>
                <a:cubicBezTo>
                  <a:pt x="790216" y="417921"/>
                  <a:pt x="763912" y="443158"/>
                  <a:pt x="763912" y="474704"/>
                </a:cubicBezTo>
                <a:cubicBezTo>
                  <a:pt x="763912" y="506250"/>
                  <a:pt x="790216" y="532749"/>
                  <a:pt x="821531" y="532749"/>
                </a:cubicBezTo>
                <a:cubicBezTo>
                  <a:pt x="852845" y="532749"/>
                  <a:pt x="879149" y="506250"/>
                  <a:pt x="879149" y="474704"/>
                </a:cubicBezTo>
                <a:cubicBezTo>
                  <a:pt x="879149" y="443158"/>
                  <a:pt x="852845" y="417921"/>
                  <a:pt x="821531" y="417921"/>
                </a:cubicBezTo>
                <a:close/>
                <a:moveTo>
                  <a:pt x="188953" y="417921"/>
                </a:moveTo>
                <a:cubicBezTo>
                  <a:pt x="157406" y="417921"/>
                  <a:pt x="130906" y="443158"/>
                  <a:pt x="130906" y="474704"/>
                </a:cubicBezTo>
                <a:cubicBezTo>
                  <a:pt x="130906" y="506250"/>
                  <a:pt x="157406" y="532749"/>
                  <a:pt x="188953" y="532749"/>
                </a:cubicBezTo>
                <a:cubicBezTo>
                  <a:pt x="220499" y="532749"/>
                  <a:pt x="246999" y="506250"/>
                  <a:pt x="246999" y="474704"/>
                </a:cubicBezTo>
                <a:cubicBezTo>
                  <a:pt x="246999" y="443158"/>
                  <a:pt x="220499" y="417921"/>
                  <a:pt x="188953" y="417921"/>
                </a:cubicBezTo>
                <a:close/>
                <a:moveTo>
                  <a:pt x="504938" y="395653"/>
                </a:moveTo>
                <a:cubicBezTo>
                  <a:pt x="512378" y="395653"/>
                  <a:pt x="518577" y="401879"/>
                  <a:pt x="518577" y="409351"/>
                </a:cubicBezTo>
                <a:lnTo>
                  <a:pt x="518577" y="522665"/>
                </a:lnTo>
                <a:lnTo>
                  <a:pt x="619012" y="623528"/>
                </a:lnTo>
                <a:cubicBezTo>
                  <a:pt x="625212" y="629754"/>
                  <a:pt x="625212" y="637225"/>
                  <a:pt x="619012" y="643451"/>
                </a:cubicBezTo>
                <a:cubicBezTo>
                  <a:pt x="616533" y="645942"/>
                  <a:pt x="612813" y="645942"/>
                  <a:pt x="610333" y="645942"/>
                </a:cubicBezTo>
                <a:cubicBezTo>
                  <a:pt x="606613" y="645942"/>
                  <a:pt x="602893" y="645942"/>
                  <a:pt x="600413" y="643451"/>
                </a:cubicBezTo>
                <a:lnTo>
                  <a:pt x="504938" y="546324"/>
                </a:lnTo>
                <a:lnTo>
                  <a:pt x="409463" y="643451"/>
                </a:lnTo>
                <a:cubicBezTo>
                  <a:pt x="405743" y="645942"/>
                  <a:pt x="403263" y="647187"/>
                  <a:pt x="399543" y="647187"/>
                </a:cubicBezTo>
                <a:cubicBezTo>
                  <a:pt x="397063" y="647187"/>
                  <a:pt x="392104" y="645942"/>
                  <a:pt x="390864" y="643451"/>
                </a:cubicBezTo>
                <a:cubicBezTo>
                  <a:pt x="384664" y="638471"/>
                  <a:pt x="384664" y="629754"/>
                  <a:pt x="390864" y="624773"/>
                </a:cubicBezTo>
                <a:lnTo>
                  <a:pt x="492539" y="522665"/>
                </a:lnTo>
                <a:lnTo>
                  <a:pt x="492539" y="409351"/>
                </a:lnTo>
                <a:cubicBezTo>
                  <a:pt x="492539" y="401879"/>
                  <a:pt x="497498" y="395653"/>
                  <a:pt x="504938" y="395653"/>
                </a:cubicBezTo>
                <a:close/>
                <a:moveTo>
                  <a:pt x="821531" y="390160"/>
                </a:moveTo>
                <a:cubicBezTo>
                  <a:pt x="866623" y="390160"/>
                  <a:pt x="905452" y="428016"/>
                  <a:pt x="905452" y="474704"/>
                </a:cubicBezTo>
                <a:cubicBezTo>
                  <a:pt x="905452" y="521392"/>
                  <a:pt x="866623" y="559247"/>
                  <a:pt x="821531" y="559247"/>
                </a:cubicBezTo>
                <a:cubicBezTo>
                  <a:pt x="773933" y="559247"/>
                  <a:pt x="736356" y="521392"/>
                  <a:pt x="736356" y="474704"/>
                </a:cubicBezTo>
                <a:cubicBezTo>
                  <a:pt x="736356" y="428016"/>
                  <a:pt x="773933" y="390160"/>
                  <a:pt x="821531" y="390160"/>
                </a:cubicBezTo>
                <a:close/>
                <a:moveTo>
                  <a:pt x="188953" y="390160"/>
                </a:moveTo>
                <a:cubicBezTo>
                  <a:pt x="234380" y="390160"/>
                  <a:pt x="273498" y="428016"/>
                  <a:pt x="273498" y="474704"/>
                </a:cubicBezTo>
                <a:cubicBezTo>
                  <a:pt x="273498" y="521392"/>
                  <a:pt x="234380" y="559247"/>
                  <a:pt x="188953" y="559247"/>
                </a:cubicBezTo>
                <a:cubicBezTo>
                  <a:pt x="141001" y="559247"/>
                  <a:pt x="104407" y="521392"/>
                  <a:pt x="104407" y="474704"/>
                </a:cubicBezTo>
                <a:cubicBezTo>
                  <a:pt x="104407" y="428016"/>
                  <a:pt x="141001" y="390160"/>
                  <a:pt x="188953" y="390160"/>
                </a:cubicBezTo>
                <a:close/>
                <a:moveTo>
                  <a:pt x="544457" y="213063"/>
                </a:moveTo>
                <a:lnTo>
                  <a:pt x="525809" y="244286"/>
                </a:lnTo>
                <a:cubicBezTo>
                  <a:pt x="525809" y="246784"/>
                  <a:pt x="523322" y="249282"/>
                  <a:pt x="522079" y="250530"/>
                </a:cubicBezTo>
                <a:lnTo>
                  <a:pt x="538241" y="351693"/>
                </a:lnTo>
                <a:lnTo>
                  <a:pt x="660072" y="351693"/>
                </a:lnTo>
                <a:cubicBezTo>
                  <a:pt x="661315" y="351693"/>
                  <a:pt x="663802" y="349195"/>
                  <a:pt x="663802" y="346697"/>
                </a:cubicBezTo>
                <a:lnTo>
                  <a:pt x="663802" y="295491"/>
                </a:lnTo>
                <a:cubicBezTo>
                  <a:pt x="663802" y="250530"/>
                  <a:pt x="627750" y="213063"/>
                  <a:pt x="582995" y="213063"/>
                </a:cubicBezTo>
                <a:close/>
                <a:moveTo>
                  <a:pt x="421382" y="213063"/>
                </a:moveTo>
                <a:cubicBezTo>
                  <a:pt x="375384" y="213063"/>
                  <a:pt x="339332" y="250530"/>
                  <a:pt x="339332" y="295491"/>
                </a:cubicBezTo>
                <a:lnTo>
                  <a:pt x="339332" y="346697"/>
                </a:lnTo>
                <a:cubicBezTo>
                  <a:pt x="339332" y="349195"/>
                  <a:pt x="341818" y="351693"/>
                  <a:pt x="344305" y="351693"/>
                </a:cubicBezTo>
                <a:lnTo>
                  <a:pt x="464893" y="351693"/>
                </a:lnTo>
                <a:lnTo>
                  <a:pt x="482298" y="250530"/>
                </a:lnTo>
                <a:cubicBezTo>
                  <a:pt x="479811" y="249282"/>
                  <a:pt x="477325" y="246784"/>
                  <a:pt x="476082" y="244286"/>
                </a:cubicBezTo>
                <a:lnTo>
                  <a:pt x="458677" y="213063"/>
                </a:lnTo>
                <a:close/>
                <a:moveTo>
                  <a:pt x="421382" y="186836"/>
                </a:moveTo>
                <a:lnTo>
                  <a:pt x="443759" y="186836"/>
                </a:lnTo>
                <a:lnTo>
                  <a:pt x="560618" y="186836"/>
                </a:lnTo>
                <a:lnTo>
                  <a:pt x="582995" y="186836"/>
                </a:lnTo>
                <a:cubicBezTo>
                  <a:pt x="642668" y="186836"/>
                  <a:pt x="691152" y="235543"/>
                  <a:pt x="691152" y="295491"/>
                </a:cubicBezTo>
                <a:lnTo>
                  <a:pt x="691152" y="346697"/>
                </a:lnTo>
                <a:cubicBezTo>
                  <a:pt x="691152" y="364182"/>
                  <a:pt x="676234" y="377920"/>
                  <a:pt x="660072" y="377920"/>
                </a:cubicBezTo>
                <a:lnTo>
                  <a:pt x="344305" y="377920"/>
                </a:lnTo>
                <a:cubicBezTo>
                  <a:pt x="326900" y="377920"/>
                  <a:pt x="313225" y="364182"/>
                  <a:pt x="313225" y="346697"/>
                </a:cubicBezTo>
                <a:lnTo>
                  <a:pt x="313225" y="295491"/>
                </a:lnTo>
                <a:cubicBezTo>
                  <a:pt x="313225" y="235543"/>
                  <a:pt x="361709" y="186836"/>
                  <a:pt x="421382" y="186836"/>
                </a:cubicBezTo>
                <a:close/>
                <a:moveTo>
                  <a:pt x="502809" y="27761"/>
                </a:moveTo>
                <a:cubicBezTo>
                  <a:pt x="470243" y="27761"/>
                  <a:pt x="445191" y="52998"/>
                  <a:pt x="445191" y="84545"/>
                </a:cubicBezTo>
                <a:cubicBezTo>
                  <a:pt x="445191" y="116092"/>
                  <a:pt x="470243" y="141330"/>
                  <a:pt x="502809" y="141330"/>
                </a:cubicBezTo>
                <a:cubicBezTo>
                  <a:pt x="534124" y="141330"/>
                  <a:pt x="559175" y="116092"/>
                  <a:pt x="559175" y="84545"/>
                </a:cubicBezTo>
                <a:cubicBezTo>
                  <a:pt x="559175" y="52998"/>
                  <a:pt x="534124" y="27761"/>
                  <a:pt x="502809" y="27761"/>
                </a:cubicBezTo>
                <a:close/>
                <a:moveTo>
                  <a:pt x="502809" y="0"/>
                </a:moveTo>
                <a:cubicBezTo>
                  <a:pt x="549154" y="0"/>
                  <a:pt x="586731" y="39118"/>
                  <a:pt x="586731" y="84545"/>
                </a:cubicBezTo>
                <a:cubicBezTo>
                  <a:pt x="586731" y="131235"/>
                  <a:pt x="549154" y="169091"/>
                  <a:pt x="502809" y="169091"/>
                </a:cubicBezTo>
                <a:cubicBezTo>
                  <a:pt x="456465" y="169091"/>
                  <a:pt x="417635" y="131235"/>
                  <a:pt x="417635" y="84545"/>
                </a:cubicBezTo>
                <a:cubicBezTo>
                  <a:pt x="417635" y="39118"/>
                  <a:pt x="456465" y="0"/>
                  <a:pt x="502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66" name="Freeform 665">
            <a:extLst>
              <a:ext uri="{FF2B5EF4-FFF2-40B4-BE49-F238E27FC236}">
                <a16:creationId xmlns:a16="http://schemas.microsoft.com/office/drawing/2014/main" id="{C230FF0E-6F75-A640-8922-17447DE1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244" y="5912827"/>
            <a:ext cx="2126638" cy="2456353"/>
          </a:xfrm>
          <a:custGeom>
            <a:avLst/>
            <a:gdLst>
              <a:gd name="T0" fmla="*/ 0 w 1707"/>
              <a:gd name="T1" fmla="*/ 493 h 1970"/>
              <a:gd name="T2" fmla="*/ 0 w 1707"/>
              <a:gd name="T3" fmla="*/ 1477 h 1970"/>
              <a:gd name="T4" fmla="*/ 853 w 1707"/>
              <a:gd name="T5" fmla="*/ 1969 h 1970"/>
              <a:gd name="T6" fmla="*/ 1706 w 1707"/>
              <a:gd name="T7" fmla="*/ 1477 h 1970"/>
              <a:gd name="T8" fmla="*/ 1706 w 1707"/>
              <a:gd name="T9" fmla="*/ 493 h 1970"/>
              <a:gd name="T10" fmla="*/ 853 w 1707"/>
              <a:gd name="T11" fmla="*/ 0 h 1970"/>
              <a:gd name="T12" fmla="*/ 0 w 1707"/>
              <a:gd name="T13" fmla="*/ 493 h 1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7" h="1970">
                <a:moveTo>
                  <a:pt x="0" y="493"/>
                </a:moveTo>
                <a:lnTo>
                  <a:pt x="0" y="1477"/>
                </a:lnTo>
                <a:lnTo>
                  <a:pt x="853" y="1969"/>
                </a:lnTo>
                <a:lnTo>
                  <a:pt x="1706" y="1477"/>
                </a:lnTo>
                <a:lnTo>
                  <a:pt x="1706" y="493"/>
                </a:lnTo>
                <a:lnTo>
                  <a:pt x="853" y="0"/>
                </a:lnTo>
                <a:lnTo>
                  <a:pt x="0" y="49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67" name="Freeform 666">
            <a:extLst>
              <a:ext uri="{FF2B5EF4-FFF2-40B4-BE49-F238E27FC236}">
                <a16:creationId xmlns:a16="http://schemas.microsoft.com/office/drawing/2014/main" id="{3DFDB43E-4A95-3845-8F0E-6D7D7535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090" y="6116151"/>
            <a:ext cx="1774946" cy="2049705"/>
          </a:xfrm>
          <a:custGeom>
            <a:avLst/>
            <a:gdLst>
              <a:gd name="T0" fmla="*/ 0 w 1425"/>
              <a:gd name="T1" fmla="*/ 411 h 1644"/>
              <a:gd name="T2" fmla="*/ 0 w 1425"/>
              <a:gd name="T3" fmla="*/ 1233 h 1644"/>
              <a:gd name="T4" fmla="*/ 712 w 1425"/>
              <a:gd name="T5" fmla="*/ 1643 h 1644"/>
              <a:gd name="T6" fmla="*/ 1424 w 1425"/>
              <a:gd name="T7" fmla="*/ 1233 h 1644"/>
              <a:gd name="T8" fmla="*/ 1424 w 1425"/>
              <a:gd name="T9" fmla="*/ 411 h 1644"/>
              <a:gd name="T10" fmla="*/ 712 w 1425"/>
              <a:gd name="T11" fmla="*/ 0 h 1644"/>
              <a:gd name="T12" fmla="*/ 0 w 1425"/>
              <a:gd name="T13" fmla="*/ 411 h 1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5" h="1644">
                <a:moveTo>
                  <a:pt x="0" y="411"/>
                </a:moveTo>
                <a:lnTo>
                  <a:pt x="0" y="1233"/>
                </a:lnTo>
                <a:lnTo>
                  <a:pt x="712" y="1643"/>
                </a:lnTo>
                <a:lnTo>
                  <a:pt x="1424" y="1233"/>
                </a:lnTo>
                <a:lnTo>
                  <a:pt x="1424" y="411"/>
                </a:lnTo>
                <a:lnTo>
                  <a:pt x="712" y="0"/>
                </a:lnTo>
                <a:lnTo>
                  <a:pt x="0" y="411"/>
                </a:lnTo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672" name="Freeform 671">
            <a:extLst>
              <a:ext uri="{FF2B5EF4-FFF2-40B4-BE49-F238E27FC236}">
                <a16:creationId xmlns:a16="http://schemas.microsoft.com/office/drawing/2014/main" id="{66B4EF3B-4F2C-2C42-9A64-140CD5E38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686" y="6627202"/>
            <a:ext cx="856002" cy="1026356"/>
          </a:xfrm>
          <a:custGeom>
            <a:avLst/>
            <a:gdLst>
              <a:gd name="connsiteX0" fmla="*/ 425258 w 856002"/>
              <a:gd name="connsiteY0" fmla="*/ 428625 h 1026356"/>
              <a:gd name="connsiteX1" fmla="*/ 438873 w 856002"/>
              <a:gd name="connsiteY1" fmla="*/ 442393 h 1026356"/>
              <a:gd name="connsiteX2" fmla="*/ 438873 w 856002"/>
              <a:gd name="connsiteY2" fmla="*/ 477437 h 1026356"/>
              <a:gd name="connsiteX3" fmla="*/ 478478 w 856002"/>
              <a:gd name="connsiteY3" fmla="*/ 511229 h 1026356"/>
              <a:gd name="connsiteX4" fmla="*/ 469814 w 856002"/>
              <a:gd name="connsiteY4" fmla="*/ 527500 h 1026356"/>
              <a:gd name="connsiteX5" fmla="*/ 452487 w 856002"/>
              <a:gd name="connsiteY5" fmla="*/ 518738 h 1026356"/>
              <a:gd name="connsiteX6" fmla="*/ 427734 w 856002"/>
              <a:gd name="connsiteY6" fmla="*/ 502468 h 1026356"/>
              <a:gd name="connsiteX7" fmla="*/ 383177 w 856002"/>
              <a:gd name="connsiteY7" fmla="*/ 547525 h 1026356"/>
              <a:gd name="connsiteX8" fmla="*/ 424020 w 856002"/>
              <a:gd name="connsiteY8" fmla="*/ 591330 h 1026356"/>
              <a:gd name="connsiteX9" fmla="*/ 426496 w 856002"/>
              <a:gd name="connsiteY9" fmla="*/ 591330 h 1026356"/>
              <a:gd name="connsiteX10" fmla="*/ 493330 w 856002"/>
              <a:gd name="connsiteY10" fmla="*/ 661418 h 1026356"/>
              <a:gd name="connsiteX11" fmla="*/ 438873 w 856002"/>
              <a:gd name="connsiteY11" fmla="*/ 731506 h 1026356"/>
              <a:gd name="connsiteX12" fmla="*/ 438873 w 856002"/>
              <a:gd name="connsiteY12" fmla="*/ 765298 h 1026356"/>
              <a:gd name="connsiteX13" fmla="*/ 425258 w 856002"/>
              <a:gd name="connsiteY13" fmla="*/ 779066 h 1026356"/>
              <a:gd name="connsiteX14" fmla="*/ 411644 w 856002"/>
              <a:gd name="connsiteY14" fmla="*/ 765298 h 1026356"/>
              <a:gd name="connsiteX15" fmla="*/ 411644 w 856002"/>
              <a:gd name="connsiteY15" fmla="*/ 731506 h 1026356"/>
              <a:gd name="connsiteX16" fmla="*/ 369563 w 856002"/>
              <a:gd name="connsiteY16" fmla="*/ 716487 h 1026356"/>
              <a:gd name="connsiteX17" fmla="*/ 369563 w 856002"/>
              <a:gd name="connsiteY17" fmla="*/ 697713 h 1026356"/>
              <a:gd name="connsiteX18" fmla="*/ 386890 w 856002"/>
              <a:gd name="connsiteY18" fmla="*/ 696462 h 1026356"/>
              <a:gd name="connsiteX19" fmla="*/ 422783 w 856002"/>
              <a:gd name="connsiteY19" fmla="*/ 705223 h 1026356"/>
              <a:gd name="connsiteX20" fmla="*/ 466101 w 856002"/>
              <a:gd name="connsiteY20" fmla="*/ 661418 h 1026356"/>
              <a:gd name="connsiteX21" fmla="*/ 425258 w 856002"/>
              <a:gd name="connsiteY21" fmla="*/ 617613 h 1026356"/>
              <a:gd name="connsiteX22" fmla="*/ 422783 w 856002"/>
              <a:gd name="connsiteY22" fmla="*/ 617613 h 1026356"/>
              <a:gd name="connsiteX23" fmla="*/ 357186 w 856002"/>
              <a:gd name="connsiteY23" fmla="*/ 547525 h 1026356"/>
              <a:gd name="connsiteX24" fmla="*/ 411644 w 856002"/>
              <a:gd name="connsiteY24" fmla="*/ 477437 h 1026356"/>
              <a:gd name="connsiteX25" fmla="*/ 411644 w 856002"/>
              <a:gd name="connsiteY25" fmla="*/ 442393 h 1026356"/>
              <a:gd name="connsiteX26" fmla="*/ 425258 w 856002"/>
              <a:gd name="connsiteY26" fmla="*/ 428625 h 1026356"/>
              <a:gd name="connsiteX27" fmla="*/ 412138 w 856002"/>
              <a:gd name="connsiteY27" fmla="*/ 285752 h 1026356"/>
              <a:gd name="connsiteX28" fmla="*/ 212313 w 856002"/>
              <a:gd name="connsiteY28" fmla="*/ 369428 h 1026356"/>
              <a:gd name="connsiteX29" fmla="*/ 242287 w 856002"/>
              <a:gd name="connsiteY29" fmla="*/ 400651 h 1026356"/>
              <a:gd name="connsiteX30" fmla="*/ 242287 w 856002"/>
              <a:gd name="connsiteY30" fmla="*/ 418135 h 1026356"/>
              <a:gd name="connsiteX31" fmla="*/ 233544 w 856002"/>
              <a:gd name="connsiteY31" fmla="*/ 423131 h 1026356"/>
              <a:gd name="connsiteX32" fmla="*/ 223553 w 856002"/>
              <a:gd name="connsiteY32" fmla="*/ 418135 h 1026356"/>
              <a:gd name="connsiteX33" fmla="*/ 193579 w 856002"/>
              <a:gd name="connsiteY33" fmla="*/ 388162 h 1026356"/>
              <a:gd name="connsiteX34" fmla="*/ 109902 w 856002"/>
              <a:gd name="connsiteY34" fmla="*/ 587987 h 1026356"/>
              <a:gd name="connsiteX35" fmla="*/ 153614 w 856002"/>
              <a:gd name="connsiteY35" fmla="*/ 587987 h 1026356"/>
              <a:gd name="connsiteX36" fmla="*/ 166103 w 856002"/>
              <a:gd name="connsiteY36" fmla="*/ 601725 h 1026356"/>
              <a:gd name="connsiteX37" fmla="*/ 153614 w 856002"/>
              <a:gd name="connsiteY37" fmla="*/ 615463 h 1026356"/>
              <a:gd name="connsiteX38" fmla="*/ 109902 w 856002"/>
              <a:gd name="connsiteY38" fmla="*/ 615463 h 1026356"/>
              <a:gd name="connsiteX39" fmla="*/ 193579 w 856002"/>
              <a:gd name="connsiteY39" fmla="*/ 815287 h 1026356"/>
              <a:gd name="connsiteX40" fmla="*/ 223553 w 856002"/>
              <a:gd name="connsiteY40" fmla="*/ 784065 h 1026356"/>
              <a:gd name="connsiteX41" fmla="*/ 242287 w 856002"/>
              <a:gd name="connsiteY41" fmla="*/ 784065 h 1026356"/>
              <a:gd name="connsiteX42" fmla="*/ 242287 w 856002"/>
              <a:gd name="connsiteY42" fmla="*/ 802798 h 1026356"/>
              <a:gd name="connsiteX43" fmla="*/ 212313 w 856002"/>
              <a:gd name="connsiteY43" fmla="*/ 834021 h 1026356"/>
              <a:gd name="connsiteX44" fmla="*/ 412138 w 856002"/>
              <a:gd name="connsiteY44" fmla="*/ 917697 h 1026356"/>
              <a:gd name="connsiteX45" fmla="*/ 412138 w 856002"/>
              <a:gd name="connsiteY45" fmla="*/ 873986 h 1026356"/>
              <a:gd name="connsiteX46" fmla="*/ 425876 w 856002"/>
              <a:gd name="connsiteY46" fmla="*/ 860248 h 1026356"/>
              <a:gd name="connsiteX47" fmla="*/ 439615 w 856002"/>
              <a:gd name="connsiteY47" fmla="*/ 873986 h 1026356"/>
              <a:gd name="connsiteX48" fmla="*/ 439615 w 856002"/>
              <a:gd name="connsiteY48" fmla="*/ 917697 h 1026356"/>
              <a:gd name="connsiteX49" fmla="*/ 639440 w 856002"/>
              <a:gd name="connsiteY49" fmla="*/ 834021 h 1026356"/>
              <a:gd name="connsiteX50" fmla="*/ 608218 w 856002"/>
              <a:gd name="connsiteY50" fmla="*/ 802798 h 1026356"/>
              <a:gd name="connsiteX51" fmla="*/ 608218 w 856002"/>
              <a:gd name="connsiteY51" fmla="*/ 784065 h 1026356"/>
              <a:gd name="connsiteX52" fmla="*/ 626951 w 856002"/>
              <a:gd name="connsiteY52" fmla="*/ 784065 h 1026356"/>
              <a:gd name="connsiteX53" fmla="*/ 658174 w 856002"/>
              <a:gd name="connsiteY53" fmla="*/ 815287 h 1026356"/>
              <a:gd name="connsiteX54" fmla="*/ 740602 w 856002"/>
              <a:gd name="connsiteY54" fmla="*/ 615463 h 1026356"/>
              <a:gd name="connsiteX55" fmla="*/ 696890 w 856002"/>
              <a:gd name="connsiteY55" fmla="*/ 615463 h 1026356"/>
              <a:gd name="connsiteX56" fmla="*/ 684401 w 856002"/>
              <a:gd name="connsiteY56" fmla="*/ 601725 h 1026356"/>
              <a:gd name="connsiteX57" fmla="*/ 696890 w 856002"/>
              <a:gd name="connsiteY57" fmla="*/ 587987 h 1026356"/>
              <a:gd name="connsiteX58" fmla="*/ 740602 w 856002"/>
              <a:gd name="connsiteY58" fmla="*/ 587987 h 1026356"/>
              <a:gd name="connsiteX59" fmla="*/ 658174 w 856002"/>
              <a:gd name="connsiteY59" fmla="*/ 388162 h 1026356"/>
              <a:gd name="connsiteX60" fmla="*/ 626951 w 856002"/>
              <a:gd name="connsiteY60" fmla="*/ 418135 h 1026356"/>
              <a:gd name="connsiteX61" fmla="*/ 618209 w 856002"/>
              <a:gd name="connsiteY61" fmla="*/ 423131 h 1026356"/>
              <a:gd name="connsiteX62" fmla="*/ 608218 w 856002"/>
              <a:gd name="connsiteY62" fmla="*/ 418135 h 1026356"/>
              <a:gd name="connsiteX63" fmla="*/ 608218 w 856002"/>
              <a:gd name="connsiteY63" fmla="*/ 400651 h 1026356"/>
              <a:gd name="connsiteX64" fmla="*/ 639440 w 856002"/>
              <a:gd name="connsiteY64" fmla="*/ 369428 h 1026356"/>
              <a:gd name="connsiteX65" fmla="*/ 439615 w 856002"/>
              <a:gd name="connsiteY65" fmla="*/ 285752 h 1026356"/>
              <a:gd name="connsiteX66" fmla="*/ 439615 w 856002"/>
              <a:gd name="connsiteY66" fmla="*/ 329463 h 1026356"/>
              <a:gd name="connsiteX67" fmla="*/ 425876 w 856002"/>
              <a:gd name="connsiteY67" fmla="*/ 343201 h 1026356"/>
              <a:gd name="connsiteX68" fmla="*/ 412138 w 856002"/>
              <a:gd name="connsiteY68" fmla="*/ 329463 h 1026356"/>
              <a:gd name="connsiteX69" fmla="*/ 425876 w 856002"/>
              <a:gd name="connsiteY69" fmla="*/ 258276 h 1026356"/>
              <a:gd name="connsiteX70" fmla="*/ 768078 w 856002"/>
              <a:gd name="connsiteY70" fmla="*/ 601725 h 1026356"/>
              <a:gd name="connsiteX71" fmla="*/ 425876 w 856002"/>
              <a:gd name="connsiteY71" fmla="*/ 943924 h 1026356"/>
              <a:gd name="connsiteX72" fmla="*/ 82426 w 856002"/>
              <a:gd name="connsiteY72" fmla="*/ 601725 h 1026356"/>
              <a:gd name="connsiteX73" fmla="*/ 425876 w 856002"/>
              <a:gd name="connsiteY73" fmla="*/ 258276 h 1026356"/>
              <a:gd name="connsiteX74" fmla="*/ 746194 w 856002"/>
              <a:gd name="connsiteY74" fmla="*/ 239441 h 1026356"/>
              <a:gd name="connsiteX75" fmla="*/ 708760 w 856002"/>
              <a:gd name="connsiteY75" fmla="*/ 275607 h 1026356"/>
              <a:gd name="connsiteX76" fmla="*/ 714999 w 856002"/>
              <a:gd name="connsiteY76" fmla="*/ 280595 h 1026356"/>
              <a:gd name="connsiteX77" fmla="*/ 721238 w 856002"/>
              <a:gd name="connsiteY77" fmla="*/ 286831 h 1026356"/>
              <a:gd name="connsiteX78" fmla="*/ 738707 w 856002"/>
              <a:gd name="connsiteY78" fmla="*/ 305537 h 1026356"/>
              <a:gd name="connsiteX79" fmla="*/ 746194 w 856002"/>
              <a:gd name="connsiteY79" fmla="*/ 313020 h 1026356"/>
              <a:gd name="connsiteX80" fmla="*/ 751186 w 856002"/>
              <a:gd name="connsiteY80" fmla="*/ 318008 h 1026356"/>
              <a:gd name="connsiteX81" fmla="*/ 787372 w 856002"/>
              <a:gd name="connsiteY81" fmla="*/ 281842 h 1026356"/>
              <a:gd name="connsiteX82" fmla="*/ 111056 w 856002"/>
              <a:gd name="connsiteY82" fmla="*/ 234453 h 1026356"/>
              <a:gd name="connsiteX83" fmla="*/ 69878 w 856002"/>
              <a:gd name="connsiteY83" fmla="*/ 276854 h 1026356"/>
              <a:gd name="connsiteX84" fmla="*/ 107312 w 856002"/>
              <a:gd name="connsiteY84" fmla="*/ 314267 h 1026356"/>
              <a:gd name="connsiteX85" fmla="*/ 136012 w 856002"/>
              <a:gd name="connsiteY85" fmla="*/ 286831 h 1026356"/>
              <a:gd name="connsiteX86" fmla="*/ 143499 w 856002"/>
              <a:gd name="connsiteY86" fmla="*/ 278101 h 1026356"/>
              <a:gd name="connsiteX87" fmla="*/ 149738 w 856002"/>
              <a:gd name="connsiteY87" fmla="*/ 273113 h 1026356"/>
              <a:gd name="connsiteX88" fmla="*/ 777390 w 856002"/>
              <a:gd name="connsiteY88" fmla="*/ 209511 h 1026356"/>
              <a:gd name="connsiteX89" fmla="*/ 764912 w 856002"/>
              <a:gd name="connsiteY89" fmla="*/ 221982 h 1026356"/>
              <a:gd name="connsiteX90" fmla="*/ 807337 w 856002"/>
              <a:gd name="connsiteY90" fmla="*/ 261889 h 1026356"/>
              <a:gd name="connsiteX91" fmla="*/ 818568 w 856002"/>
              <a:gd name="connsiteY91" fmla="*/ 249418 h 1026356"/>
              <a:gd name="connsiteX92" fmla="*/ 818568 w 856002"/>
              <a:gd name="connsiteY92" fmla="*/ 239441 h 1026356"/>
              <a:gd name="connsiteX93" fmla="*/ 788620 w 856002"/>
              <a:gd name="connsiteY93" fmla="*/ 209511 h 1026356"/>
              <a:gd name="connsiteX94" fmla="*/ 777390 w 856002"/>
              <a:gd name="connsiteY94" fmla="*/ 209511 h 1026356"/>
              <a:gd name="connsiteX95" fmla="*/ 78612 w 856002"/>
              <a:gd name="connsiteY95" fmla="*/ 207017 h 1026356"/>
              <a:gd name="connsiteX96" fmla="*/ 73621 w 856002"/>
              <a:gd name="connsiteY96" fmla="*/ 209511 h 1026356"/>
              <a:gd name="connsiteX97" fmla="*/ 42426 w 856002"/>
              <a:gd name="connsiteY97" fmla="*/ 239441 h 1026356"/>
              <a:gd name="connsiteX98" fmla="*/ 41178 w 856002"/>
              <a:gd name="connsiteY98" fmla="*/ 244430 h 1026356"/>
              <a:gd name="connsiteX99" fmla="*/ 42426 w 856002"/>
              <a:gd name="connsiteY99" fmla="*/ 249418 h 1026356"/>
              <a:gd name="connsiteX100" fmla="*/ 51160 w 856002"/>
              <a:gd name="connsiteY100" fmla="*/ 258148 h 1026356"/>
              <a:gd name="connsiteX101" fmla="*/ 92338 w 856002"/>
              <a:gd name="connsiteY101" fmla="*/ 216994 h 1026356"/>
              <a:gd name="connsiteX102" fmla="*/ 84852 w 856002"/>
              <a:gd name="connsiteY102" fmla="*/ 209511 h 1026356"/>
              <a:gd name="connsiteX103" fmla="*/ 78612 w 856002"/>
              <a:gd name="connsiteY103" fmla="*/ 207017 h 1026356"/>
              <a:gd name="connsiteX104" fmla="*/ 406788 w 856002"/>
              <a:gd name="connsiteY104" fmla="*/ 199534 h 1026356"/>
              <a:gd name="connsiteX105" fmla="*/ 173446 w 856002"/>
              <a:gd name="connsiteY105" fmla="*/ 288078 h 1026356"/>
              <a:gd name="connsiteX106" fmla="*/ 170951 w 856002"/>
              <a:gd name="connsiteY106" fmla="*/ 290572 h 1026356"/>
              <a:gd name="connsiteX107" fmla="*/ 158473 w 856002"/>
              <a:gd name="connsiteY107" fmla="*/ 301796 h 1026356"/>
              <a:gd name="connsiteX108" fmla="*/ 157225 w 856002"/>
              <a:gd name="connsiteY108" fmla="*/ 301796 h 1026356"/>
              <a:gd name="connsiteX109" fmla="*/ 26204 w 856002"/>
              <a:gd name="connsiteY109" fmla="*/ 598604 h 1026356"/>
              <a:gd name="connsiteX110" fmla="*/ 428001 w 856002"/>
              <a:gd name="connsiteY110" fmla="*/ 1000167 h 1026356"/>
              <a:gd name="connsiteX111" fmla="*/ 828550 w 856002"/>
              <a:gd name="connsiteY111" fmla="*/ 598604 h 1026356"/>
              <a:gd name="connsiteX112" fmla="*/ 449214 w 856002"/>
              <a:gd name="connsiteY112" fmla="*/ 199534 h 1026356"/>
              <a:gd name="connsiteX113" fmla="*/ 406788 w 856002"/>
              <a:gd name="connsiteY113" fmla="*/ 199534 h 1026356"/>
              <a:gd name="connsiteX114" fmla="*/ 419266 w 856002"/>
              <a:gd name="connsiteY114" fmla="*/ 112238 h 1026356"/>
              <a:gd name="connsiteX115" fmla="*/ 419266 w 856002"/>
              <a:gd name="connsiteY115" fmla="*/ 172098 h 1026356"/>
              <a:gd name="connsiteX116" fmla="*/ 428001 w 856002"/>
              <a:gd name="connsiteY116" fmla="*/ 172098 h 1026356"/>
              <a:gd name="connsiteX117" fmla="*/ 436736 w 856002"/>
              <a:gd name="connsiteY117" fmla="*/ 172098 h 1026356"/>
              <a:gd name="connsiteX118" fmla="*/ 436736 w 856002"/>
              <a:gd name="connsiteY118" fmla="*/ 112238 h 1026356"/>
              <a:gd name="connsiteX119" fmla="*/ 484153 w 856002"/>
              <a:gd name="connsiteY119" fmla="*/ 27436 h 1026356"/>
              <a:gd name="connsiteX120" fmla="*/ 484153 w 856002"/>
              <a:gd name="connsiteY120" fmla="*/ 86049 h 1026356"/>
              <a:gd name="connsiteX121" fmla="*/ 516596 w 856002"/>
              <a:gd name="connsiteY121" fmla="*/ 86049 h 1026356"/>
              <a:gd name="connsiteX122" fmla="*/ 542800 w 856002"/>
              <a:gd name="connsiteY122" fmla="*/ 58613 h 1026356"/>
              <a:gd name="connsiteX123" fmla="*/ 542800 w 856002"/>
              <a:gd name="connsiteY123" fmla="*/ 53625 h 1026356"/>
              <a:gd name="connsiteX124" fmla="*/ 516596 w 856002"/>
              <a:gd name="connsiteY124" fmla="*/ 27436 h 1026356"/>
              <a:gd name="connsiteX125" fmla="*/ 398054 w 856002"/>
              <a:gd name="connsiteY125" fmla="*/ 27436 h 1026356"/>
              <a:gd name="connsiteX126" fmla="*/ 398054 w 856002"/>
              <a:gd name="connsiteY126" fmla="*/ 86049 h 1026356"/>
              <a:gd name="connsiteX127" fmla="*/ 419266 w 856002"/>
              <a:gd name="connsiteY127" fmla="*/ 86049 h 1026356"/>
              <a:gd name="connsiteX128" fmla="*/ 436736 w 856002"/>
              <a:gd name="connsiteY128" fmla="*/ 86049 h 1026356"/>
              <a:gd name="connsiteX129" fmla="*/ 457949 w 856002"/>
              <a:gd name="connsiteY129" fmla="*/ 86049 h 1026356"/>
              <a:gd name="connsiteX130" fmla="*/ 457949 w 856002"/>
              <a:gd name="connsiteY130" fmla="*/ 27436 h 1026356"/>
              <a:gd name="connsiteX131" fmla="*/ 339406 w 856002"/>
              <a:gd name="connsiteY131" fmla="*/ 27436 h 1026356"/>
              <a:gd name="connsiteX132" fmla="*/ 311954 w 856002"/>
              <a:gd name="connsiteY132" fmla="*/ 53625 h 1026356"/>
              <a:gd name="connsiteX133" fmla="*/ 311954 w 856002"/>
              <a:gd name="connsiteY133" fmla="*/ 58613 h 1026356"/>
              <a:gd name="connsiteX134" fmla="*/ 339406 w 856002"/>
              <a:gd name="connsiteY134" fmla="*/ 86049 h 1026356"/>
              <a:gd name="connsiteX135" fmla="*/ 371849 w 856002"/>
              <a:gd name="connsiteY135" fmla="*/ 86049 h 1026356"/>
              <a:gd name="connsiteX136" fmla="*/ 371849 w 856002"/>
              <a:gd name="connsiteY136" fmla="*/ 27436 h 1026356"/>
              <a:gd name="connsiteX137" fmla="*/ 339406 w 856002"/>
              <a:gd name="connsiteY137" fmla="*/ 0 h 1026356"/>
              <a:gd name="connsiteX138" fmla="*/ 516596 w 856002"/>
              <a:gd name="connsiteY138" fmla="*/ 0 h 1026356"/>
              <a:gd name="connsiteX139" fmla="*/ 569004 w 856002"/>
              <a:gd name="connsiteY139" fmla="*/ 53625 h 1026356"/>
              <a:gd name="connsiteX140" fmla="*/ 569004 w 856002"/>
              <a:gd name="connsiteY140" fmla="*/ 58613 h 1026356"/>
              <a:gd name="connsiteX141" fmla="*/ 516596 w 856002"/>
              <a:gd name="connsiteY141" fmla="*/ 112238 h 1026356"/>
              <a:gd name="connsiteX142" fmla="*/ 462940 w 856002"/>
              <a:gd name="connsiteY142" fmla="*/ 112238 h 1026356"/>
              <a:gd name="connsiteX143" fmla="*/ 462940 w 856002"/>
              <a:gd name="connsiteY143" fmla="*/ 173345 h 1026356"/>
              <a:gd name="connsiteX144" fmla="*/ 688795 w 856002"/>
              <a:gd name="connsiteY144" fmla="*/ 259395 h 1026356"/>
              <a:gd name="connsiteX145" fmla="*/ 758672 w 856002"/>
              <a:gd name="connsiteY145" fmla="*/ 190805 h 1026356"/>
              <a:gd name="connsiteX146" fmla="*/ 807337 w 856002"/>
              <a:gd name="connsiteY146" fmla="*/ 190805 h 1026356"/>
              <a:gd name="connsiteX147" fmla="*/ 838533 w 856002"/>
              <a:gd name="connsiteY147" fmla="*/ 220735 h 1026356"/>
              <a:gd name="connsiteX148" fmla="*/ 838533 w 856002"/>
              <a:gd name="connsiteY148" fmla="*/ 269371 h 1026356"/>
              <a:gd name="connsiteX149" fmla="*/ 817320 w 856002"/>
              <a:gd name="connsiteY149" fmla="*/ 289325 h 1026356"/>
              <a:gd name="connsiteX150" fmla="*/ 817320 w 856002"/>
              <a:gd name="connsiteY150" fmla="*/ 291819 h 1026356"/>
              <a:gd name="connsiteX151" fmla="*/ 814824 w 856002"/>
              <a:gd name="connsiteY151" fmla="*/ 291819 h 1026356"/>
              <a:gd name="connsiteX152" fmla="*/ 767407 w 856002"/>
              <a:gd name="connsiteY152" fmla="*/ 339209 h 1026356"/>
              <a:gd name="connsiteX153" fmla="*/ 856002 w 856002"/>
              <a:gd name="connsiteY153" fmla="*/ 598604 h 1026356"/>
              <a:gd name="connsiteX154" fmla="*/ 428001 w 856002"/>
              <a:gd name="connsiteY154" fmla="*/ 1026356 h 1026356"/>
              <a:gd name="connsiteX155" fmla="*/ 0 w 856002"/>
              <a:gd name="connsiteY155" fmla="*/ 598604 h 1026356"/>
              <a:gd name="connsiteX156" fmla="*/ 89843 w 856002"/>
              <a:gd name="connsiteY156" fmla="*/ 335467 h 1026356"/>
              <a:gd name="connsiteX157" fmla="*/ 23708 w 856002"/>
              <a:gd name="connsiteY157" fmla="*/ 269371 h 1026356"/>
              <a:gd name="connsiteX158" fmla="*/ 13726 w 856002"/>
              <a:gd name="connsiteY158" fmla="*/ 244430 h 1026356"/>
              <a:gd name="connsiteX159" fmla="*/ 23708 w 856002"/>
              <a:gd name="connsiteY159" fmla="*/ 220735 h 1026356"/>
              <a:gd name="connsiteX160" fmla="*/ 54904 w 856002"/>
              <a:gd name="connsiteY160" fmla="*/ 190805 h 1026356"/>
              <a:gd name="connsiteX161" fmla="*/ 103569 w 856002"/>
              <a:gd name="connsiteY161" fmla="*/ 190805 h 1026356"/>
              <a:gd name="connsiteX162" fmla="*/ 170951 w 856002"/>
              <a:gd name="connsiteY162" fmla="*/ 255653 h 1026356"/>
              <a:gd name="connsiteX163" fmla="*/ 393062 w 856002"/>
              <a:gd name="connsiteY163" fmla="*/ 173345 h 1026356"/>
              <a:gd name="connsiteX164" fmla="*/ 393062 w 856002"/>
              <a:gd name="connsiteY164" fmla="*/ 112238 h 1026356"/>
              <a:gd name="connsiteX165" fmla="*/ 339406 w 856002"/>
              <a:gd name="connsiteY165" fmla="*/ 112238 h 1026356"/>
              <a:gd name="connsiteX166" fmla="*/ 285750 w 856002"/>
              <a:gd name="connsiteY166" fmla="*/ 58613 h 1026356"/>
              <a:gd name="connsiteX167" fmla="*/ 285750 w 856002"/>
              <a:gd name="connsiteY167" fmla="*/ 53625 h 1026356"/>
              <a:gd name="connsiteX168" fmla="*/ 339406 w 856002"/>
              <a:gd name="connsiteY168" fmla="*/ 0 h 102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856002" h="1026356">
                <a:moveTo>
                  <a:pt x="425258" y="428625"/>
                </a:moveTo>
                <a:cubicBezTo>
                  <a:pt x="432684" y="428625"/>
                  <a:pt x="438873" y="434883"/>
                  <a:pt x="438873" y="442393"/>
                </a:cubicBezTo>
                <a:lnTo>
                  <a:pt x="438873" y="477437"/>
                </a:lnTo>
                <a:cubicBezTo>
                  <a:pt x="453725" y="479940"/>
                  <a:pt x="472290" y="488701"/>
                  <a:pt x="478478" y="511229"/>
                </a:cubicBezTo>
                <a:cubicBezTo>
                  <a:pt x="480954" y="518738"/>
                  <a:pt x="476003" y="524996"/>
                  <a:pt x="469814" y="527500"/>
                </a:cubicBezTo>
                <a:cubicBezTo>
                  <a:pt x="462388" y="530003"/>
                  <a:pt x="454962" y="524996"/>
                  <a:pt x="452487" y="518738"/>
                </a:cubicBezTo>
                <a:cubicBezTo>
                  <a:pt x="448774" y="502468"/>
                  <a:pt x="427734" y="502468"/>
                  <a:pt x="427734" y="502468"/>
                </a:cubicBezTo>
                <a:cubicBezTo>
                  <a:pt x="402980" y="502468"/>
                  <a:pt x="383177" y="522493"/>
                  <a:pt x="383177" y="547525"/>
                </a:cubicBezTo>
                <a:cubicBezTo>
                  <a:pt x="383177" y="570053"/>
                  <a:pt x="401742" y="590078"/>
                  <a:pt x="424020" y="591330"/>
                </a:cubicBezTo>
                <a:lnTo>
                  <a:pt x="426496" y="591330"/>
                </a:lnTo>
                <a:cubicBezTo>
                  <a:pt x="463626" y="592581"/>
                  <a:pt x="493330" y="623871"/>
                  <a:pt x="493330" y="661418"/>
                </a:cubicBezTo>
                <a:cubicBezTo>
                  <a:pt x="493330" y="696462"/>
                  <a:pt x="469814" y="723996"/>
                  <a:pt x="438873" y="731506"/>
                </a:cubicBezTo>
                <a:lnTo>
                  <a:pt x="438873" y="765298"/>
                </a:lnTo>
                <a:cubicBezTo>
                  <a:pt x="438873" y="774059"/>
                  <a:pt x="432684" y="779066"/>
                  <a:pt x="425258" y="779066"/>
                </a:cubicBezTo>
                <a:cubicBezTo>
                  <a:pt x="417832" y="779066"/>
                  <a:pt x="411644" y="774059"/>
                  <a:pt x="411644" y="765298"/>
                </a:cubicBezTo>
                <a:lnTo>
                  <a:pt x="411644" y="731506"/>
                </a:lnTo>
                <a:cubicBezTo>
                  <a:pt x="399267" y="731506"/>
                  <a:pt x="383177" y="727751"/>
                  <a:pt x="369563" y="716487"/>
                </a:cubicBezTo>
                <a:cubicBezTo>
                  <a:pt x="364612" y="711481"/>
                  <a:pt x="363374" y="702720"/>
                  <a:pt x="369563" y="697713"/>
                </a:cubicBezTo>
                <a:cubicBezTo>
                  <a:pt x="373276" y="691456"/>
                  <a:pt x="381940" y="691456"/>
                  <a:pt x="386890" y="696462"/>
                </a:cubicBezTo>
                <a:cubicBezTo>
                  <a:pt x="398029" y="703971"/>
                  <a:pt x="415357" y="705223"/>
                  <a:pt x="422783" y="705223"/>
                </a:cubicBezTo>
                <a:cubicBezTo>
                  <a:pt x="447536" y="705223"/>
                  <a:pt x="466101" y="686449"/>
                  <a:pt x="466101" y="661418"/>
                </a:cubicBezTo>
                <a:cubicBezTo>
                  <a:pt x="466101" y="637638"/>
                  <a:pt x="448774" y="618864"/>
                  <a:pt x="425258" y="617613"/>
                </a:cubicBezTo>
                <a:lnTo>
                  <a:pt x="422783" y="617613"/>
                </a:lnTo>
                <a:cubicBezTo>
                  <a:pt x="385653" y="616361"/>
                  <a:pt x="357186" y="585072"/>
                  <a:pt x="357186" y="547525"/>
                </a:cubicBezTo>
                <a:cubicBezTo>
                  <a:pt x="357186" y="513732"/>
                  <a:pt x="379464" y="486198"/>
                  <a:pt x="411644" y="477437"/>
                </a:cubicBezTo>
                <a:lnTo>
                  <a:pt x="411644" y="442393"/>
                </a:lnTo>
                <a:cubicBezTo>
                  <a:pt x="411644" y="434883"/>
                  <a:pt x="417832" y="428625"/>
                  <a:pt x="425258" y="428625"/>
                </a:cubicBezTo>
                <a:close/>
                <a:moveTo>
                  <a:pt x="412138" y="285752"/>
                </a:moveTo>
                <a:cubicBezTo>
                  <a:pt x="334706" y="289498"/>
                  <a:pt x="264767" y="319472"/>
                  <a:pt x="212313" y="369428"/>
                </a:cubicBezTo>
                <a:lnTo>
                  <a:pt x="242287" y="400651"/>
                </a:lnTo>
                <a:cubicBezTo>
                  <a:pt x="248531" y="404397"/>
                  <a:pt x="248531" y="414389"/>
                  <a:pt x="242287" y="418135"/>
                </a:cubicBezTo>
                <a:cubicBezTo>
                  <a:pt x="239789" y="421882"/>
                  <a:pt x="236042" y="423131"/>
                  <a:pt x="233544" y="423131"/>
                </a:cubicBezTo>
                <a:cubicBezTo>
                  <a:pt x="229797" y="423131"/>
                  <a:pt x="226051" y="421882"/>
                  <a:pt x="223553" y="418135"/>
                </a:cubicBezTo>
                <a:lnTo>
                  <a:pt x="193579" y="388162"/>
                </a:lnTo>
                <a:cubicBezTo>
                  <a:pt x="144872" y="441865"/>
                  <a:pt x="113649" y="510555"/>
                  <a:pt x="109902" y="587987"/>
                </a:cubicBezTo>
                <a:lnTo>
                  <a:pt x="153614" y="587987"/>
                </a:lnTo>
                <a:cubicBezTo>
                  <a:pt x="161107" y="587987"/>
                  <a:pt x="166103" y="594231"/>
                  <a:pt x="166103" y="601725"/>
                </a:cubicBezTo>
                <a:cubicBezTo>
                  <a:pt x="166103" y="609218"/>
                  <a:pt x="161107" y="615463"/>
                  <a:pt x="153614" y="615463"/>
                </a:cubicBezTo>
                <a:lnTo>
                  <a:pt x="109902" y="615463"/>
                </a:lnTo>
                <a:cubicBezTo>
                  <a:pt x="113649" y="691646"/>
                  <a:pt x="144872" y="761584"/>
                  <a:pt x="193579" y="815287"/>
                </a:cubicBezTo>
                <a:lnTo>
                  <a:pt x="223553" y="784065"/>
                </a:lnTo>
                <a:cubicBezTo>
                  <a:pt x="228549" y="779069"/>
                  <a:pt x="237291" y="779069"/>
                  <a:pt x="242287" y="784065"/>
                </a:cubicBezTo>
                <a:cubicBezTo>
                  <a:pt x="248531" y="789060"/>
                  <a:pt x="248531" y="797803"/>
                  <a:pt x="242287" y="802798"/>
                </a:cubicBezTo>
                <a:lnTo>
                  <a:pt x="212313" y="834021"/>
                </a:lnTo>
                <a:cubicBezTo>
                  <a:pt x="264767" y="882728"/>
                  <a:pt x="334706" y="913951"/>
                  <a:pt x="412138" y="917697"/>
                </a:cubicBezTo>
                <a:lnTo>
                  <a:pt x="412138" y="873986"/>
                </a:lnTo>
                <a:cubicBezTo>
                  <a:pt x="412138" y="866492"/>
                  <a:pt x="418383" y="860248"/>
                  <a:pt x="425876" y="860248"/>
                </a:cubicBezTo>
                <a:cubicBezTo>
                  <a:pt x="433370" y="860248"/>
                  <a:pt x="439615" y="866492"/>
                  <a:pt x="439615" y="873986"/>
                </a:cubicBezTo>
                <a:lnTo>
                  <a:pt x="439615" y="917697"/>
                </a:lnTo>
                <a:cubicBezTo>
                  <a:pt x="515798" y="913951"/>
                  <a:pt x="585737" y="882728"/>
                  <a:pt x="639440" y="834021"/>
                </a:cubicBezTo>
                <a:lnTo>
                  <a:pt x="608218" y="802798"/>
                </a:lnTo>
                <a:cubicBezTo>
                  <a:pt x="603222" y="797803"/>
                  <a:pt x="603222" y="789060"/>
                  <a:pt x="608218" y="784065"/>
                </a:cubicBezTo>
                <a:cubicBezTo>
                  <a:pt x="613213" y="779069"/>
                  <a:pt x="621956" y="779069"/>
                  <a:pt x="626951" y="784065"/>
                </a:cubicBezTo>
                <a:lnTo>
                  <a:pt x="658174" y="815287"/>
                </a:lnTo>
                <a:cubicBezTo>
                  <a:pt x="706881" y="761584"/>
                  <a:pt x="738104" y="691646"/>
                  <a:pt x="740602" y="615463"/>
                </a:cubicBezTo>
                <a:lnTo>
                  <a:pt x="696890" y="615463"/>
                </a:lnTo>
                <a:cubicBezTo>
                  <a:pt x="689397" y="615463"/>
                  <a:pt x="684401" y="609218"/>
                  <a:pt x="684401" y="601725"/>
                </a:cubicBezTo>
                <a:cubicBezTo>
                  <a:pt x="684401" y="594231"/>
                  <a:pt x="689397" y="587987"/>
                  <a:pt x="696890" y="587987"/>
                </a:cubicBezTo>
                <a:lnTo>
                  <a:pt x="740602" y="587987"/>
                </a:lnTo>
                <a:cubicBezTo>
                  <a:pt x="738104" y="510555"/>
                  <a:pt x="706881" y="441865"/>
                  <a:pt x="658174" y="388162"/>
                </a:cubicBezTo>
                <a:lnTo>
                  <a:pt x="626951" y="418135"/>
                </a:lnTo>
                <a:cubicBezTo>
                  <a:pt x="624453" y="421882"/>
                  <a:pt x="620707" y="423131"/>
                  <a:pt x="618209" y="423131"/>
                </a:cubicBezTo>
                <a:cubicBezTo>
                  <a:pt x="614462" y="423131"/>
                  <a:pt x="610715" y="421882"/>
                  <a:pt x="608218" y="418135"/>
                </a:cubicBezTo>
                <a:cubicBezTo>
                  <a:pt x="603222" y="414389"/>
                  <a:pt x="603222" y="404397"/>
                  <a:pt x="608218" y="400651"/>
                </a:cubicBezTo>
                <a:lnTo>
                  <a:pt x="639440" y="369428"/>
                </a:lnTo>
                <a:cubicBezTo>
                  <a:pt x="585737" y="319472"/>
                  <a:pt x="515798" y="289498"/>
                  <a:pt x="439615" y="285752"/>
                </a:cubicBezTo>
                <a:lnTo>
                  <a:pt x="439615" y="329463"/>
                </a:lnTo>
                <a:cubicBezTo>
                  <a:pt x="439615" y="336957"/>
                  <a:pt x="433370" y="343201"/>
                  <a:pt x="425876" y="343201"/>
                </a:cubicBezTo>
                <a:cubicBezTo>
                  <a:pt x="418383" y="343201"/>
                  <a:pt x="412138" y="336957"/>
                  <a:pt x="412138" y="329463"/>
                </a:cubicBezTo>
                <a:close/>
                <a:moveTo>
                  <a:pt x="425876" y="258276"/>
                </a:moveTo>
                <a:cubicBezTo>
                  <a:pt x="614462" y="258276"/>
                  <a:pt x="768078" y="411891"/>
                  <a:pt x="768078" y="601725"/>
                </a:cubicBezTo>
                <a:cubicBezTo>
                  <a:pt x="768078" y="790309"/>
                  <a:pt x="614462" y="943924"/>
                  <a:pt x="425876" y="943924"/>
                </a:cubicBezTo>
                <a:cubicBezTo>
                  <a:pt x="236042" y="943924"/>
                  <a:pt x="82426" y="790309"/>
                  <a:pt x="82426" y="601725"/>
                </a:cubicBezTo>
                <a:cubicBezTo>
                  <a:pt x="82426" y="411891"/>
                  <a:pt x="236042" y="258276"/>
                  <a:pt x="425876" y="258276"/>
                </a:cubicBezTo>
                <a:close/>
                <a:moveTo>
                  <a:pt x="746194" y="239441"/>
                </a:moveTo>
                <a:lnTo>
                  <a:pt x="708760" y="275607"/>
                </a:lnTo>
                <a:cubicBezTo>
                  <a:pt x="711255" y="276854"/>
                  <a:pt x="712503" y="279348"/>
                  <a:pt x="714999" y="280595"/>
                </a:cubicBezTo>
                <a:cubicBezTo>
                  <a:pt x="716247" y="283089"/>
                  <a:pt x="718742" y="284337"/>
                  <a:pt x="721238" y="286831"/>
                </a:cubicBezTo>
                <a:cubicBezTo>
                  <a:pt x="726229" y="293066"/>
                  <a:pt x="732468" y="299302"/>
                  <a:pt x="738707" y="305537"/>
                </a:cubicBezTo>
                <a:cubicBezTo>
                  <a:pt x="741203" y="308031"/>
                  <a:pt x="744946" y="310525"/>
                  <a:pt x="746194" y="313020"/>
                </a:cubicBezTo>
                <a:cubicBezTo>
                  <a:pt x="747442" y="314267"/>
                  <a:pt x="749938" y="316761"/>
                  <a:pt x="751186" y="318008"/>
                </a:cubicBezTo>
                <a:lnTo>
                  <a:pt x="787372" y="281842"/>
                </a:lnTo>
                <a:close/>
                <a:moveTo>
                  <a:pt x="111056" y="234453"/>
                </a:moveTo>
                <a:lnTo>
                  <a:pt x="69878" y="276854"/>
                </a:lnTo>
                <a:lnTo>
                  <a:pt x="107312" y="314267"/>
                </a:lnTo>
                <a:cubicBezTo>
                  <a:pt x="116047" y="305537"/>
                  <a:pt x="124782" y="295560"/>
                  <a:pt x="136012" y="286831"/>
                </a:cubicBezTo>
                <a:cubicBezTo>
                  <a:pt x="137260" y="283089"/>
                  <a:pt x="141003" y="281842"/>
                  <a:pt x="143499" y="278101"/>
                </a:cubicBezTo>
                <a:cubicBezTo>
                  <a:pt x="145995" y="276854"/>
                  <a:pt x="147242" y="275607"/>
                  <a:pt x="149738" y="273113"/>
                </a:cubicBezTo>
                <a:close/>
                <a:moveTo>
                  <a:pt x="777390" y="209511"/>
                </a:moveTo>
                <a:lnTo>
                  <a:pt x="764912" y="221982"/>
                </a:lnTo>
                <a:lnTo>
                  <a:pt x="807337" y="261889"/>
                </a:lnTo>
                <a:lnTo>
                  <a:pt x="818568" y="249418"/>
                </a:lnTo>
                <a:cubicBezTo>
                  <a:pt x="822311" y="246924"/>
                  <a:pt x="822311" y="241935"/>
                  <a:pt x="818568" y="239441"/>
                </a:cubicBezTo>
                <a:lnTo>
                  <a:pt x="788620" y="209511"/>
                </a:lnTo>
                <a:cubicBezTo>
                  <a:pt x="786124" y="205770"/>
                  <a:pt x="781133" y="205770"/>
                  <a:pt x="777390" y="209511"/>
                </a:cubicBezTo>
                <a:close/>
                <a:moveTo>
                  <a:pt x="78612" y="207017"/>
                </a:moveTo>
                <a:cubicBezTo>
                  <a:pt x="76117" y="207017"/>
                  <a:pt x="74869" y="208264"/>
                  <a:pt x="73621" y="209511"/>
                </a:cubicBezTo>
                <a:lnTo>
                  <a:pt x="42426" y="239441"/>
                </a:lnTo>
                <a:cubicBezTo>
                  <a:pt x="41178" y="240688"/>
                  <a:pt x="41178" y="241935"/>
                  <a:pt x="41178" y="244430"/>
                </a:cubicBezTo>
                <a:cubicBezTo>
                  <a:pt x="41178" y="246924"/>
                  <a:pt x="41178" y="248171"/>
                  <a:pt x="42426" y="249418"/>
                </a:cubicBezTo>
                <a:lnTo>
                  <a:pt x="51160" y="258148"/>
                </a:lnTo>
                <a:lnTo>
                  <a:pt x="92338" y="216994"/>
                </a:lnTo>
                <a:lnTo>
                  <a:pt x="84852" y="209511"/>
                </a:lnTo>
                <a:cubicBezTo>
                  <a:pt x="82356" y="208264"/>
                  <a:pt x="81108" y="207017"/>
                  <a:pt x="78612" y="207017"/>
                </a:cubicBezTo>
                <a:close/>
                <a:moveTo>
                  <a:pt x="406788" y="199534"/>
                </a:moveTo>
                <a:cubicBezTo>
                  <a:pt x="318193" y="204523"/>
                  <a:pt x="237085" y="235700"/>
                  <a:pt x="173446" y="288078"/>
                </a:cubicBezTo>
                <a:cubicBezTo>
                  <a:pt x="172199" y="289325"/>
                  <a:pt x="170951" y="289325"/>
                  <a:pt x="170951" y="290572"/>
                </a:cubicBezTo>
                <a:cubicBezTo>
                  <a:pt x="165960" y="294313"/>
                  <a:pt x="162216" y="298055"/>
                  <a:pt x="158473" y="301796"/>
                </a:cubicBezTo>
                <a:lnTo>
                  <a:pt x="157225" y="301796"/>
                </a:lnTo>
                <a:cubicBezTo>
                  <a:pt x="77365" y="375374"/>
                  <a:pt x="26204" y="481377"/>
                  <a:pt x="26204" y="598604"/>
                </a:cubicBezTo>
                <a:cubicBezTo>
                  <a:pt x="26204" y="819339"/>
                  <a:pt x="205890" y="1000167"/>
                  <a:pt x="428001" y="1000167"/>
                </a:cubicBezTo>
                <a:cubicBezTo>
                  <a:pt x="648865" y="1000167"/>
                  <a:pt x="828550" y="819339"/>
                  <a:pt x="828550" y="598604"/>
                </a:cubicBezTo>
                <a:cubicBezTo>
                  <a:pt x="828550" y="384104"/>
                  <a:pt x="660095" y="210758"/>
                  <a:pt x="449214" y="199534"/>
                </a:cubicBezTo>
                <a:cubicBezTo>
                  <a:pt x="434240" y="198287"/>
                  <a:pt x="420514" y="198287"/>
                  <a:pt x="406788" y="199534"/>
                </a:cubicBezTo>
                <a:close/>
                <a:moveTo>
                  <a:pt x="419266" y="112238"/>
                </a:moveTo>
                <a:lnTo>
                  <a:pt x="419266" y="172098"/>
                </a:lnTo>
                <a:cubicBezTo>
                  <a:pt x="421762" y="172098"/>
                  <a:pt x="424258" y="172098"/>
                  <a:pt x="428001" y="172098"/>
                </a:cubicBezTo>
                <a:cubicBezTo>
                  <a:pt x="430497" y="172098"/>
                  <a:pt x="432992" y="172098"/>
                  <a:pt x="436736" y="172098"/>
                </a:cubicBezTo>
                <a:lnTo>
                  <a:pt x="436736" y="112238"/>
                </a:lnTo>
                <a:close/>
                <a:moveTo>
                  <a:pt x="484153" y="27436"/>
                </a:moveTo>
                <a:lnTo>
                  <a:pt x="484153" y="86049"/>
                </a:lnTo>
                <a:lnTo>
                  <a:pt x="516596" y="86049"/>
                </a:lnTo>
                <a:cubicBezTo>
                  <a:pt x="530322" y="86049"/>
                  <a:pt x="542800" y="73578"/>
                  <a:pt x="542800" y="58613"/>
                </a:cubicBezTo>
                <a:lnTo>
                  <a:pt x="542800" y="53625"/>
                </a:lnTo>
                <a:cubicBezTo>
                  <a:pt x="542800" y="39907"/>
                  <a:pt x="530322" y="27436"/>
                  <a:pt x="516596" y="27436"/>
                </a:cubicBezTo>
                <a:close/>
                <a:moveTo>
                  <a:pt x="398054" y="27436"/>
                </a:moveTo>
                <a:lnTo>
                  <a:pt x="398054" y="86049"/>
                </a:lnTo>
                <a:lnTo>
                  <a:pt x="419266" y="86049"/>
                </a:lnTo>
                <a:lnTo>
                  <a:pt x="436736" y="86049"/>
                </a:lnTo>
                <a:lnTo>
                  <a:pt x="457949" y="86049"/>
                </a:lnTo>
                <a:lnTo>
                  <a:pt x="457949" y="27436"/>
                </a:lnTo>
                <a:close/>
                <a:moveTo>
                  <a:pt x="339406" y="27436"/>
                </a:moveTo>
                <a:cubicBezTo>
                  <a:pt x="324432" y="27436"/>
                  <a:pt x="311954" y="39907"/>
                  <a:pt x="311954" y="53625"/>
                </a:cubicBezTo>
                <a:lnTo>
                  <a:pt x="311954" y="58613"/>
                </a:lnTo>
                <a:cubicBezTo>
                  <a:pt x="311954" y="73578"/>
                  <a:pt x="324432" y="86049"/>
                  <a:pt x="339406" y="86049"/>
                </a:cubicBezTo>
                <a:lnTo>
                  <a:pt x="371849" y="86049"/>
                </a:lnTo>
                <a:lnTo>
                  <a:pt x="371849" y="27436"/>
                </a:lnTo>
                <a:close/>
                <a:moveTo>
                  <a:pt x="339406" y="0"/>
                </a:moveTo>
                <a:lnTo>
                  <a:pt x="516596" y="0"/>
                </a:lnTo>
                <a:cubicBezTo>
                  <a:pt x="545296" y="0"/>
                  <a:pt x="569004" y="23694"/>
                  <a:pt x="569004" y="53625"/>
                </a:cubicBezTo>
                <a:lnTo>
                  <a:pt x="569004" y="58613"/>
                </a:lnTo>
                <a:cubicBezTo>
                  <a:pt x="569004" y="88543"/>
                  <a:pt x="545296" y="112238"/>
                  <a:pt x="516596" y="112238"/>
                </a:cubicBezTo>
                <a:lnTo>
                  <a:pt x="462940" y="112238"/>
                </a:lnTo>
                <a:lnTo>
                  <a:pt x="462940" y="173345"/>
                </a:lnTo>
                <a:cubicBezTo>
                  <a:pt x="547792" y="180828"/>
                  <a:pt x="625156" y="212005"/>
                  <a:pt x="688795" y="259395"/>
                </a:cubicBezTo>
                <a:lnTo>
                  <a:pt x="758672" y="190805"/>
                </a:lnTo>
                <a:cubicBezTo>
                  <a:pt x="772398" y="177087"/>
                  <a:pt x="794859" y="177087"/>
                  <a:pt x="807337" y="190805"/>
                </a:cubicBezTo>
                <a:lnTo>
                  <a:pt x="838533" y="220735"/>
                </a:lnTo>
                <a:cubicBezTo>
                  <a:pt x="852259" y="233206"/>
                  <a:pt x="852259" y="255653"/>
                  <a:pt x="838533" y="269371"/>
                </a:cubicBezTo>
                <a:lnTo>
                  <a:pt x="817320" y="289325"/>
                </a:lnTo>
                <a:cubicBezTo>
                  <a:pt x="817320" y="290572"/>
                  <a:pt x="817320" y="290572"/>
                  <a:pt x="817320" y="291819"/>
                </a:cubicBezTo>
                <a:cubicBezTo>
                  <a:pt x="816072" y="291819"/>
                  <a:pt x="816072" y="291819"/>
                  <a:pt x="814824" y="291819"/>
                </a:cubicBezTo>
                <a:lnTo>
                  <a:pt x="767407" y="339209"/>
                </a:lnTo>
                <a:cubicBezTo>
                  <a:pt x="823559" y="411540"/>
                  <a:pt x="856002" y="501331"/>
                  <a:pt x="856002" y="598604"/>
                </a:cubicBezTo>
                <a:cubicBezTo>
                  <a:pt x="856002" y="834304"/>
                  <a:pt x="663838" y="1026356"/>
                  <a:pt x="428001" y="1026356"/>
                </a:cubicBezTo>
                <a:cubicBezTo>
                  <a:pt x="192164" y="1026356"/>
                  <a:pt x="0" y="834304"/>
                  <a:pt x="0" y="598604"/>
                </a:cubicBezTo>
                <a:cubicBezTo>
                  <a:pt x="0" y="498837"/>
                  <a:pt x="33691" y="407799"/>
                  <a:pt x="89843" y="335467"/>
                </a:cubicBezTo>
                <a:lnTo>
                  <a:pt x="23708" y="269371"/>
                </a:lnTo>
                <a:cubicBezTo>
                  <a:pt x="16221" y="261889"/>
                  <a:pt x="13726" y="254406"/>
                  <a:pt x="13726" y="244430"/>
                </a:cubicBezTo>
                <a:cubicBezTo>
                  <a:pt x="13726" y="234453"/>
                  <a:pt x="16221" y="228217"/>
                  <a:pt x="23708" y="220735"/>
                </a:cubicBezTo>
                <a:lnTo>
                  <a:pt x="54904" y="190805"/>
                </a:lnTo>
                <a:cubicBezTo>
                  <a:pt x="68630" y="177087"/>
                  <a:pt x="89843" y="177087"/>
                  <a:pt x="103569" y="190805"/>
                </a:cubicBezTo>
                <a:lnTo>
                  <a:pt x="170951" y="255653"/>
                </a:lnTo>
                <a:cubicBezTo>
                  <a:pt x="233342" y="210758"/>
                  <a:pt x="309458" y="180828"/>
                  <a:pt x="393062" y="173345"/>
                </a:cubicBezTo>
                <a:lnTo>
                  <a:pt x="393062" y="112238"/>
                </a:lnTo>
                <a:lnTo>
                  <a:pt x="339406" y="112238"/>
                </a:lnTo>
                <a:cubicBezTo>
                  <a:pt x="309458" y="112238"/>
                  <a:pt x="285750" y="88543"/>
                  <a:pt x="285750" y="58613"/>
                </a:cubicBezTo>
                <a:lnTo>
                  <a:pt x="285750" y="53625"/>
                </a:lnTo>
                <a:cubicBezTo>
                  <a:pt x="285750" y="23694"/>
                  <a:pt x="309458" y="0"/>
                  <a:pt x="3394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DB3A3-6EFF-6446-A19F-203C25648DFB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3FB488-4C4F-B84C-BEF4-ED0A3BDE0455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23F5D9-D71B-2E48-AC1E-D366630691AA}"/>
              </a:ext>
            </a:extLst>
          </p:cNvPr>
          <p:cNvSpPr txBox="1"/>
          <p:nvPr/>
        </p:nvSpPr>
        <p:spPr>
          <a:xfrm>
            <a:off x="3620357" y="3723157"/>
            <a:ext cx="4181705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459D71-4A64-594D-BB27-333F8FD06A0F}"/>
              </a:ext>
            </a:extLst>
          </p:cNvPr>
          <p:cNvSpPr txBox="1"/>
          <p:nvPr/>
        </p:nvSpPr>
        <p:spPr>
          <a:xfrm>
            <a:off x="3627288" y="4320021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836686-9E17-CD46-8F85-7A8B5E64E354}"/>
              </a:ext>
            </a:extLst>
          </p:cNvPr>
          <p:cNvSpPr txBox="1"/>
          <p:nvPr/>
        </p:nvSpPr>
        <p:spPr>
          <a:xfrm>
            <a:off x="7931364" y="3230714"/>
            <a:ext cx="41817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CONTRACT GOVERNANCE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80D13-4A2C-4C4F-B85E-625FBA4C26EC}"/>
              </a:ext>
            </a:extLst>
          </p:cNvPr>
          <p:cNvSpPr txBox="1"/>
          <p:nvPr/>
        </p:nvSpPr>
        <p:spPr>
          <a:xfrm>
            <a:off x="7938295" y="4325920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7E6A8-D1D4-C044-9230-495A318F7E99}"/>
              </a:ext>
            </a:extLst>
          </p:cNvPr>
          <p:cNvSpPr txBox="1"/>
          <p:nvPr/>
        </p:nvSpPr>
        <p:spPr>
          <a:xfrm>
            <a:off x="12255591" y="3236613"/>
            <a:ext cx="41817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INTEGRITY MANAGEMENT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785C5D-B9FF-894D-BC6B-67C2D49E6D97}"/>
              </a:ext>
            </a:extLst>
          </p:cNvPr>
          <p:cNvSpPr txBox="1"/>
          <p:nvPr/>
        </p:nvSpPr>
        <p:spPr>
          <a:xfrm>
            <a:off x="12250724" y="4325920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B11759-1CAB-8240-A3E0-938521E3B6B6}"/>
              </a:ext>
            </a:extLst>
          </p:cNvPr>
          <p:cNvSpPr txBox="1"/>
          <p:nvPr/>
        </p:nvSpPr>
        <p:spPr>
          <a:xfrm>
            <a:off x="16580457" y="3236613"/>
            <a:ext cx="41817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4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PEOPLE MANAGEMENT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50A351-2234-9843-B862-E226B45EA1B5}"/>
              </a:ext>
            </a:extLst>
          </p:cNvPr>
          <p:cNvSpPr txBox="1"/>
          <p:nvPr/>
        </p:nvSpPr>
        <p:spPr>
          <a:xfrm>
            <a:off x="16575590" y="4325920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9E42F3-7F6A-3046-AA0F-6B4FB1435863}"/>
              </a:ext>
            </a:extLst>
          </p:cNvPr>
          <p:cNvSpPr txBox="1"/>
          <p:nvPr/>
        </p:nvSpPr>
        <p:spPr>
          <a:xfrm>
            <a:off x="1463542" y="10797004"/>
            <a:ext cx="41817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5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OPERATION MANAGEMENT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68750C-9568-F24A-9CF3-A5D70C101947}"/>
              </a:ext>
            </a:extLst>
          </p:cNvPr>
          <p:cNvSpPr txBox="1"/>
          <p:nvPr/>
        </p:nvSpPr>
        <p:spPr>
          <a:xfrm>
            <a:off x="1465760" y="11876885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7D7EBD-6E8D-0141-9CC6-1E90A30E188C}"/>
              </a:ext>
            </a:extLst>
          </p:cNvPr>
          <p:cNvSpPr txBox="1"/>
          <p:nvPr/>
        </p:nvSpPr>
        <p:spPr>
          <a:xfrm>
            <a:off x="5774699" y="10797004"/>
            <a:ext cx="41817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6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PROCESS MANAGEMENT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563218-546F-A944-A0E9-71F0E3F27D82}"/>
              </a:ext>
            </a:extLst>
          </p:cNvPr>
          <p:cNvSpPr txBox="1"/>
          <p:nvPr/>
        </p:nvSpPr>
        <p:spPr>
          <a:xfrm>
            <a:off x="5776917" y="11876885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CD4C1F-AB75-9942-B6EE-056BE8F754CC}"/>
              </a:ext>
            </a:extLst>
          </p:cNvPr>
          <p:cNvSpPr txBox="1"/>
          <p:nvPr/>
        </p:nvSpPr>
        <p:spPr>
          <a:xfrm>
            <a:off x="10097627" y="10792291"/>
            <a:ext cx="41817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INNOVATION MANAGEMENT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1C3475-A1D6-664C-AE60-84165E875D35}"/>
              </a:ext>
            </a:extLst>
          </p:cNvPr>
          <p:cNvSpPr txBox="1"/>
          <p:nvPr/>
        </p:nvSpPr>
        <p:spPr>
          <a:xfrm>
            <a:off x="10099845" y="11876885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BF380-BD7D-6A4F-9398-7033378E759D}"/>
              </a:ext>
            </a:extLst>
          </p:cNvPr>
          <p:cNvSpPr txBox="1"/>
          <p:nvPr/>
        </p:nvSpPr>
        <p:spPr>
          <a:xfrm>
            <a:off x="14415092" y="10797004"/>
            <a:ext cx="41817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RELATIONSHIP MANAGEMENT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58287A-99A8-A247-B14A-557CEF9EC82A}"/>
              </a:ext>
            </a:extLst>
          </p:cNvPr>
          <p:cNvSpPr txBox="1"/>
          <p:nvPr/>
        </p:nvSpPr>
        <p:spPr>
          <a:xfrm>
            <a:off x="14417310" y="11876885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CA5FF0-EC64-674A-99D3-7C28769E4859}"/>
              </a:ext>
            </a:extLst>
          </p:cNvPr>
          <p:cNvSpPr txBox="1"/>
          <p:nvPr/>
        </p:nvSpPr>
        <p:spPr>
          <a:xfrm>
            <a:off x="18732574" y="10797004"/>
            <a:ext cx="4181705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3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PERCEPTION MANAGEMENT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517057-5331-E745-A9F5-3957CCB44314}"/>
              </a:ext>
            </a:extLst>
          </p:cNvPr>
          <p:cNvSpPr txBox="1"/>
          <p:nvPr/>
        </p:nvSpPr>
        <p:spPr>
          <a:xfrm>
            <a:off x="18725366" y="11876885"/>
            <a:ext cx="4181706" cy="976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</p:spTree>
    <p:extLst>
      <p:ext uri="{BB962C8B-B14F-4D97-AF65-F5344CB8AC3E}">
        <p14:creationId xmlns:p14="http://schemas.microsoft.com/office/powerpoint/2010/main" val="285567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Freeform 376">
            <a:extLst>
              <a:ext uri="{FF2B5EF4-FFF2-40B4-BE49-F238E27FC236}">
                <a16:creationId xmlns:a16="http://schemas.microsoft.com/office/drawing/2014/main" id="{BD7FFB22-B4F3-8043-8D6D-A4558351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285" y="4110404"/>
            <a:ext cx="5379796" cy="5379795"/>
          </a:xfrm>
          <a:custGeom>
            <a:avLst/>
            <a:gdLst>
              <a:gd name="T0" fmla="*/ 2158 w 4316"/>
              <a:gd name="T1" fmla="*/ 2995 h 4315"/>
              <a:gd name="T2" fmla="*/ 2158 w 4316"/>
              <a:gd name="T3" fmla="*/ 2995 h 4315"/>
              <a:gd name="T4" fmla="*/ 1319 w 4316"/>
              <a:gd name="T5" fmla="*/ 2158 h 4315"/>
              <a:gd name="T6" fmla="*/ 1319 w 4316"/>
              <a:gd name="T7" fmla="*/ 2158 h 4315"/>
              <a:gd name="T8" fmla="*/ 2158 w 4316"/>
              <a:gd name="T9" fmla="*/ 1319 h 4315"/>
              <a:gd name="T10" fmla="*/ 2158 w 4316"/>
              <a:gd name="T11" fmla="*/ 1319 h 4315"/>
              <a:gd name="T12" fmla="*/ 2996 w 4316"/>
              <a:gd name="T13" fmla="*/ 2158 h 4315"/>
              <a:gd name="T14" fmla="*/ 2996 w 4316"/>
              <a:gd name="T15" fmla="*/ 2158 h 4315"/>
              <a:gd name="T16" fmla="*/ 2158 w 4316"/>
              <a:gd name="T17" fmla="*/ 2995 h 4315"/>
              <a:gd name="T18" fmla="*/ 2158 w 4316"/>
              <a:gd name="T19" fmla="*/ 0 h 4315"/>
              <a:gd name="T20" fmla="*/ 2158 w 4316"/>
              <a:gd name="T21" fmla="*/ 0 h 4315"/>
              <a:gd name="T22" fmla="*/ 0 w 4316"/>
              <a:gd name="T23" fmla="*/ 2158 h 4315"/>
              <a:gd name="T24" fmla="*/ 0 w 4316"/>
              <a:gd name="T25" fmla="*/ 2158 h 4315"/>
              <a:gd name="T26" fmla="*/ 2158 w 4316"/>
              <a:gd name="T27" fmla="*/ 4314 h 4315"/>
              <a:gd name="T28" fmla="*/ 2158 w 4316"/>
              <a:gd name="T29" fmla="*/ 4314 h 4315"/>
              <a:gd name="T30" fmla="*/ 4315 w 4316"/>
              <a:gd name="T31" fmla="*/ 2158 h 4315"/>
              <a:gd name="T32" fmla="*/ 4315 w 4316"/>
              <a:gd name="T33" fmla="*/ 2158 h 4315"/>
              <a:gd name="T34" fmla="*/ 2158 w 4316"/>
              <a:gd name="T3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16" h="4315">
                <a:moveTo>
                  <a:pt x="2158" y="2995"/>
                </a:moveTo>
                <a:lnTo>
                  <a:pt x="2158" y="2995"/>
                </a:lnTo>
                <a:cubicBezTo>
                  <a:pt x="1694" y="2995"/>
                  <a:pt x="1319" y="2620"/>
                  <a:pt x="1319" y="2158"/>
                </a:cubicBezTo>
                <a:lnTo>
                  <a:pt x="1319" y="2158"/>
                </a:lnTo>
                <a:cubicBezTo>
                  <a:pt x="1319" y="1694"/>
                  <a:pt x="1694" y="1319"/>
                  <a:pt x="2158" y="1319"/>
                </a:cubicBezTo>
                <a:lnTo>
                  <a:pt x="2158" y="1319"/>
                </a:lnTo>
                <a:cubicBezTo>
                  <a:pt x="2621" y="1319"/>
                  <a:pt x="2996" y="1694"/>
                  <a:pt x="2996" y="2158"/>
                </a:cubicBezTo>
                <a:lnTo>
                  <a:pt x="2996" y="2158"/>
                </a:lnTo>
                <a:cubicBezTo>
                  <a:pt x="2996" y="2620"/>
                  <a:pt x="2621" y="2995"/>
                  <a:pt x="2158" y="2995"/>
                </a:cubicBezTo>
                <a:close/>
                <a:moveTo>
                  <a:pt x="2158" y="0"/>
                </a:moveTo>
                <a:lnTo>
                  <a:pt x="2158" y="0"/>
                </a:lnTo>
                <a:cubicBezTo>
                  <a:pt x="967" y="0"/>
                  <a:pt x="0" y="966"/>
                  <a:pt x="0" y="2158"/>
                </a:cubicBezTo>
                <a:lnTo>
                  <a:pt x="0" y="2158"/>
                </a:lnTo>
                <a:cubicBezTo>
                  <a:pt x="0" y="3348"/>
                  <a:pt x="967" y="4314"/>
                  <a:pt x="2158" y="4314"/>
                </a:cubicBezTo>
                <a:lnTo>
                  <a:pt x="2158" y="4314"/>
                </a:lnTo>
                <a:cubicBezTo>
                  <a:pt x="3349" y="4314"/>
                  <a:pt x="4315" y="3348"/>
                  <a:pt x="4315" y="2158"/>
                </a:cubicBezTo>
                <a:lnTo>
                  <a:pt x="4315" y="2158"/>
                </a:lnTo>
                <a:cubicBezTo>
                  <a:pt x="4315" y="966"/>
                  <a:pt x="3349" y="0"/>
                  <a:pt x="21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8" name="Freeform 377">
            <a:extLst>
              <a:ext uri="{FF2B5EF4-FFF2-40B4-BE49-F238E27FC236}">
                <a16:creationId xmlns:a16="http://schemas.microsoft.com/office/drawing/2014/main" id="{A17833B7-94F0-F442-A97D-94C2F0823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295" y="4110404"/>
            <a:ext cx="5374299" cy="5379795"/>
          </a:xfrm>
          <a:custGeom>
            <a:avLst/>
            <a:gdLst>
              <a:gd name="T0" fmla="*/ 2156 w 4314"/>
              <a:gd name="T1" fmla="*/ 2995 h 4315"/>
              <a:gd name="T2" fmla="*/ 2156 w 4314"/>
              <a:gd name="T3" fmla="*/ 2995 h 4315"/>
              <a:gd name="T4" fmla="*/ 1318 w 4314"/>
              <a:gd name="T5" fmla="*/ 2158 h 4315"/>
              <a:gd name="T6" fmla="*/ 1318 w 4314"/>
              <a:gd name="T7" fmla="*/ 2158 h 4315"/>
              <a:gd name="T8" fmla="*/ 2156 w 4314"/>
              <a:gd name="T9" fmla="*/ 1319 h 4315"/>
              <a:gd name="T10" fmla="*/ 2156 w 4314"/>
              <a:gd name="T11" fmla="*/ 1319 h 4315"/>
              <a:gd name="T12" fmla="*/ 2996 w 4314"/>
              <a:gd name="T13" fmla="*/ 2158 h 4315"/>
              <a:gd name="T14" fmla="*/ 2996 w 4314"/>
              <a:gd name="T15" fmla="*/ 2158 h 4315"/>
              <a:gd name="T16" fmla="*/ 2156 w 4314"/>
              <a:gd name="T17" fmla="*/ 2995 h 4315"/>
              <a:gd name="T18" fmla="*/ 2156 w 4314"/>
              <a:gd name="T19" fmla="*/ 0 h 4315"/>
              <a:gd name="T20" fmla="*/ 2156 w 4314"/>
              <a:gd name="T21" fmla="*/ 0 h 4315"/>
              <a:gd name="T22" fmla="*/ 0 w 4314"/>
              <a:gd name="T23" fmla="*/ 2158 h 4315"/>
              <a:gd name="T24" fmla="*/ 0 w 4314"/>
              <a:gd name="T25" fmla="*/ 2158 h 4315"/>
              <a:gd name="T26" fmla="*/ 2156 w 4314"/>
              <a:gd name="T27" fmla="*/ 4314 h 4315"/>
              <a:gd name="T28" fmla="*/ 2156 w 4314"/>
              <a:gd name="T29" fmla="*/ 4314 h 4315"/>
              <a:gd name="T30" fmla="*/ 4313 w 4314"/>
              <a:gd name="T31" fmla="*/ 2158 h 4315"/>
              <a:gd name="T32" fmla="*/ 4313 w 4314"/>
              <a:gd name="T33" fmla="*/ 2158 h 4315"/>
              <a:gd name="T34" fmla="*/ 2156 w 4314"/>
              <a:gd name="T3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14" h="4315">
                <a:moveTo>
                  <a:pt x="2156" y="2995"/>
                </a:moveTo>
                <a:lnTo>
                  <a:pt x="2156" y="2995"/>
                </a:lnTo>
                <a:cubicBezTo>
                  <a:pt x="1694" y="2995"/>
                  <a:pt x="1318" y="2620"/>
                  <a:pt x="1318" y="2158"/>
                </a:cubicBezTo>
                <a:lnTo>
                  <a:pt x="1318" y="2158"/>
                </a:lnTo>
                <a:cubicBezTo>
                  <a:pt x="1318" y="1694"/>
                  <a:pt x="1694" y="1319"/>
                  <a:pt x="2156" y="1319"/>
                </a:cubicBezTo>
                <a:lnTo>
                  <a:pt x="2156" y="1319"/>
                </a:lnTo>
                <a:cubicBezTo>
                  <a:pt x="2620" y="1319"/>
                  <a:pt x="2996" y="1694"/>
                  <a:pt x="2996" y="2158"/>
                </a:cubicBezTo>
                <a:lnTo>
                  <a:pt x="2996" y="2158"/>
                </a:lnTo>
                <a:cubicBezTo>
                  <a:pt x="2996" y="2620"/>
                  <a:pt x="2620" y="2995"/>
                  <a:pt x="2156" y="2995"/>
                </a:cubicBezTo>
                <a:close/>
                <a:moveTo>
                  <a:pt x="2156" y="0"/>
                </a:moveTo>
                <a:lnTo>
                  <a:pt x="2156" y="0"/>
                </a:lnTo>
                <a:cubicBezTo>
                  <a:pt x="965" y="0"/>
                  <a:pt x="0" y="966"/>
                  <a:pt x="0" y="2158"/>
                </a:cubicBezTo>
                <a:lnTo>
                  <a:pt x="0" y="2158"/>
                </a:lnTo>
                <a:cubicBezTo>
                  <a:pt x="0" y="3348"/>
                  <a:pt x="965" y="4314"/>
                  <a:pt x="2156" y="4314"/>
                </a:cubicBezTo>
                <a:lnTo>
                  <a:pt x="2156" y="4314"/>
                </a:lnTo>
                <a:cubicBezTo>
                  <a:pt x="3348" y="4314"/>
                  <a:pt x="4313" y="3348"/>
                  <a:pt x="4313" y="2158"/>
                </a:cubicBezTo>
                <a:lnTo>
                  <a:pt x="4313" y="2158"/>
                </a:lnTo>
                <a:cubicBezTo>
                  <a:pt x="4313" y="966"/>
                  <a:pt x="3348" y="0"/>
                  <a:pt x="215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79" name="Freeform 378">
            <a:extLst>
              <a:ext uri="{FF2B5EF4-FFF2-40B4-BE49-F238E27FC236}">
                <a16:creationId xmlns:a16="http://schemas.microsoft.com/office/drawing/2014/main" id="{C39FE8A4-E356-C540-A650-DBCD6A143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812" y="4110404"/>
            <a:ext cx="5379792" cy="5379795"/>
          </a:xfrm>
          <a:custGeom>
            <a:avLst/>
            <a:gdLst>
              <a:gd name="T0" fmla="*/ 2157 w 4315"/>
              <a:gd name="T1" fmla="*/ 2995 h 4315"/>
              <a:gd name="T2" fmla="*/ 2157 w 4315"/>
              <a:gd name="T3" fmla="*/ 2995 h 4315"/>
              <a:gd name="T4" fmla="*/ 1318 w 4315"/>
              <a:gd name="T5" fmla="*/ 2158 h 4315"/>
              <a:gd name="T6" fmla="*/ 1318 w 4315"/>
              <a:gd name="T7" fmla="*/ 2158 h 4315"/>
              <a:gd name="T8" fmla="*/ 2157 w 4315"/>
              <a:gd name="T9" fmla="*/ 1319 h 4315"/>
              <a:gd name="T10" fmla="*/ 2157 w 4315"/>
              <a:gd name="T11" fmla="*/ 1319 h 4315"/>
              <a:gd name="T12" fmla="*/ 2996 w 4315"/>
              <a:gd name="T13" fmla="*/ 2158 h 4315"/>
              <a:gd name="T14" fmla="*/ 2996 w 4315"/>
              <a:gd name="T15" fmla="*/ 2158 h 4315"/>
              <a:gd name="T16" fmla="*/ 2157 w 4315"/>
              <a:gd name="T17" fmla="*/ 2995 h 4315"/>
              <a:gd name="T18" fmla="*/ 2157 w 4315"/>
              <a:gd name="T19" fmla="*/ 0 h 4315"/>
              <a:gd name="T20" fmla="*/ 2157 w 4315"/>
              <a:gd name="T21" fmla="*/ 0 h 4315"/>
              <a:gd name="T22" fmla="*/ 0 w 4315"/>
              <a:gd name="T23" fmla="*/ 2158 h 4315"/>
              <a:gd name="T24" fmla="*/ 0 w 4315"/>
              <a:gd name="T25" fmla="*/ 2158 h 4315"/>
              <a:gd name="T26" fmla="*/ 2157 w 4315"/>
              <a:gd name="T27" fmla="*/ 4314 h 4315"/>
              <a:gd name="T28" fmla="*/ 2157 w 4315"/>
              <a:gd name="T29" fmla="*/ 4314 h 4315"/>
              <a:gd name="T30" fmla="*/ 4314 w 4315"/>
              <a:gd name="T31" fmla="*/ 2158 h 4315"/>
              <a:gd name="T32" fmla="*/ 4314 w 4315"/>
              <a:gd name="T33" fmla="*/ 2158 h 4315"/>
              <a:gd name="T34" fmla="*/ 2157 w 4315"/>
              <a:gd name="T3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15" h="4315">
                <a:moveTo>
                  <a:pt x="2157" y="2995"/>
                </a:moveTo>
                <a:lnTo>
                  <a:pt x="2157" y="2995"/>
                </a:lnTo>
                <a:cubicBezTo>
                  <a:pt x="1693" y="2995"/>
                  <a:pt x="1318" y="2620"/>
                  <a:pt x="1318" y="2158"/>
                </a:cubicBezTo>
                <a:lnTo>
                  <a:pt x="1318" y="2158"/>
                </a:lnTo>
                <a:cubicBezTo>
                  <a:pt x="1318" y="1694"/>
                  <a:pt x="1693" y="1319"/>
                  <a:pt x="2157" y="1319"/>
                </a:cubicBezTo>
                <a:lnTo>
                  <a:pt x="2157" y="1319"/>
                </a:lnTo>
                <a:cubicBezTo>
                  <a:pt x="2620" y="1319"/>
                  <a:pt x="2996" y="1694"/>
                  <a:pt x="2996" y="2158"/>
                </a:cubicBezTo>
                <a:lnTo>
                  <a:pt x="2996" y="2158"/>
                </a:lnTo>
                <a:cubicBezTo>
                  <a:pt x="2996" y="2620"/>
                  <a:pt x="2620" y="2995"/>
                  <a:pt x="2157" y="2995"/>
                </a:cubicBezTo>
                <a:close/>
                <a:moveTo>
                  <a:pt x="2157" y="0"/>
                </a:moveTo>
                <a:lnTo>
                  <a:pt x="2157" y="0"/>
                </a:lnTo>
                <a:cubicBezTo>
                  <a:pt x="966" y="0"/>
                  <a:pt x="0" y="966"/>
                  <a:pt x="0" y="2158"/>
                </a:cubicBezTo>
                <a:lnTo>
                  <a:pt x="0" y="2158"/>
                </a:lnTo>
                <a:cubicBezTo>
                  <a:pt x="0" y="3348"/>
                  <a:pt x="966" y="4314"/>
                  <a:pt x="2157" y="4314"/>
                </a:cubicBezTo>
                <a:lnTo>
                  <a:pt x="2157" y="4314"/>
                </a:lnTo>
                <a:cubicBezTo>
                  <a:pt x="3348" y="4314"/>
                  <a:pt x="4314" y="3348"/>
                  <a:pt x="4314" y="2158"/>
                </a:cubicBezTo>
                <a:lnTo>
                  <a:pt x="4314" y="2158"/>
                </a:lnTo>
                <a:cubicBezTo>
                  <a:pt x="4314" y="966"/>
                  <a:pt x="3348" y="0"/>
                  <a:pt x="21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BF2D6218-213D-E548-AD65-925334C2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4822" y="4110404"/>
            <a:ext cx="5379792" cy="5379795"/>
          </a:xfrm>
          <a:custGeom>
            <a:avLst/>
            <a:gdLst>
              <a:gd name="T0" fmla="*/ 2157 w 4315"/>
              <a:gd name="T1" fmla="*/ 2995 h 4315"/>
              <a:gd name="T2" fmla="*/ 2157 w 4315"/>
              <a:gd name="T3" fmla="*/ 2995 h 4315"/>
              <a:gd name="T4" fmla="*/ 1318 w 4315"/>
              <a:gd name="T5" fmla="*/ 2158 h 4315"/>
              <a:gd name="T6" fmla="*/ 1318 w 4315"/>
              <a:gd name="T7" fmla="*/ 2158 h 4315"/>
              <a:gd name="T8" fmla="*/ 2157 w 4315"/>
              <a:gd name="T9" fmla="*/ 1319 h 4315"/>
              <a:gd name="T10" fmla="*/ 2157 w 4315"/>
              <a:gd name="T11" fmla="*/ 1319 h 4315"/>
              <a:gd name="T12" fmla="*/ 2996 w 4315"/>
              <a:gd name="T13" fmla="*/ 2158 h 4315"/>
              <a:gd name="T14" fmla="*/ 2996 w 4315"/>
              <a:gd name="T15" fmla="*/ 2158 h 4315"/>
              <a:gd name="T16" fmla="*/ 2157 w 4315"/>
              <a:gd name="T17" fmla="*/ 2995 h 4315"/>
              <a:gd name="T18" fmla="*/ 2157 w 4315"/>
              <a:gd name="T19" fmla="*/ 0 h 4315"/>
              <a:gd name="T20" fmla="*/ 2157 w 4315"/>
              <a:gd name="T21" fmla="*/ 0 h 4315"/>
              <a:gd name="T22" fmla="*/ 0 w 4315"/>
              <a:gd name="T23" fmla="*/ 2158 h 4315"/>
              <a:gd name="T24" fmla="*/ 0 w 4315"/>
              <a:gd name="T25" fmla="*/ 2158 h 4315"/>
              <a:gd name="T26" fmla="*/ 2157 w 4315"/>
              <a:gd name="T27" fmla="*/ 4314 h 4315"/>
              <a:gd name="T28" fmla="*/ 2157 w 4315"/>
              <a:gd name="T29" fmla="*/ 4314 h 4315"/>
              <a:gd name="T30" fmla="*/ 4314 w 4315"/>
              <a:gd name="T31" fmla="*/ 2158 h 4315"/>
              <a:gd name="T32" fmla="*/ 4314 w 4315"/>
              <a:gd name="T33" fmla="*/ 2158 h 4315"/>
              <a:gd name="T34" fmla="*/ 2157 w 4315"/>
              <a:gd name="T3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15" h="4315">
                <a:moveTo>
                  <a:pt x="2157" y="2995"/>
                </a:moveTo>
                <a:lnTo>
                  <a:pt x="2157" y="2995"/>
                </a:lnTo>
                <a:cubicBezTo>
                  <a:pt x="1694" y="2995"/>
                  <a:pt x="1318" y="2620"/>
                  <a:pt x="1318" y="2158"/>
                </a:cubicBezTo>
                <a:lnTo>
                  <a:pt x="1318" y="2158"/>
                </a:lnTo>
                <a:cubicBezTo>
                  <a:pt x="1318" y="1694"/>
                  <a:pt x="1694" y="1319"/>
                  <a:pt x="2157" y="1319"/>
                </a:cubicBezTo>
                <a:lnTo>
                  <a:pt x="2157" y="1319"/>
                </a:lnTo>
                <a:cubicBezTo>
                  <a:pt x="2620" y="1319"/>
                  <a:pt x="2996" y="1694"/>
                  <a:pt x="2996" y="2158"/>
                </a:cubicBezTo>
                <a:lnTo>
                  <a:pt x="2996" y="2158"/>
                </a:lnTo>
                <a:cubicBezTo>
                  <a:pt x="2996" y="2620"/>
                  <a:pt x="2620" y="2995"/>
                  <a:pt x="2157" y="2995"/>
                </a:cubicBezTo>
                <a:close/>
                <a:moveTo>
                  <a:pt x="2157" y="0"/>
                </a:moveTo>
                <a:lnTo>
                  <a:pt x="2157" y="0"/>
                </a:lnTo>
                <a:cubicBezTo>
                  <a:pt x="965" y="0"/>
                  <a:pt x="0" y="966"/>
                  <a:pt x="0" y="2158"/>
                </a:cubicBezTo>
                <a:lnTo>
                  <a:pt x="0" y="2158"/>
                </a:lnTo>
                <a:cubicBezTo>
                  <a:pt x="0" y="3348"/>
                  <a:pt x="965" y="4314"/>
                  <a:pt x="2157" y="4314"/>
                </a:cubicBezTo>
                <a:lnTo>
                  <a:pt x="2157" y="4314"/>
                </a:lnTo>
                <a:cubicBezTo>
                  <a:pt x="3348" y="4314"/>
                  <a:pt x="4314" y="3348"/>
                  <a:pt x="4314" y="2158"/>
                </a:cubicBezTo>
                <a:lnTo>
                  <a:pt x="4314" y="2158"/>
                </a:lnTo>
                <a:cubicBezTo>
                  <a:pt x="4314" y="966"/>
                  <a:pt x="3348" y="0"/>
                  <a:pt x="21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0D6E446C-BDFF-934E-8BF1-597283D6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43" y="5594106"/>
            <a:ext cx="17721999" cy="2423382"/>
          </a:xfrm>
          <a:custGeom>
            <a:avLst/>
            <a:gdLst>
              <a:gd name="T0" fmla="*/ 14130 w 14222"/>
              <a:gd name="T1" fmla="*/ 836 h 1943"/>
              <a:gd name="T2" fmla="*/ 13115 w 14222"/>
              <a:gd name="T3" fmla="*/ 82 h 1943"/>
              <a:gd name="T4" fmla="*/ 13115 w 14222"/>
              <a:gd name="T5" fmla="*/ 82 h 1943"/>
              <a:gd name="T6" fmla="*/ 12845 w 14222"/>
              <a:gd name="T7" fmla="*/ 218 h 1943"/>
              <a:gd name="T8" fmla="*/ 12845 w 14222"/>
              <a:gd name="T9" fmla="*/ 392 h 1943"/>
              <a:gd name="T10" fmla="*/ 2918 w 14222"/>
              <a:gd name="T11" fmla="*/ 392 h 1943"/>
              <a:gd name="T12" fmla="*/ 1448 w 14222"/>
              <a:gd name="T13" fmla="*/ 392 h 1943"/>
              <a:gd name="T14" fmla="*/ 229 w 14222"/>
              <a:gd name="T15" fmla="*/ 392 h 1943"/>
              <a:gd name="T16" fmla="*/ 229 w 14222"/>
              <a:gd name="T17" fmla="*/ 392 h 1943"/>
              <a:gd name="T18" fmla="*/ 0 w 14222"/>
              <a:gd name="T19" fmla="*/ 968 h 1943"/>
              <a:gd name="T20" fmla="*/ 0 w 14222"/>
              <a:gd name="T21" fmla="*/ 968 h 1943"/>
              <a:gd name="T22" fmla="*/ 236 w 14222"/>
              <a:gd name="T23" fmla="*/ 1550 h 1943"/>
              <a:gd name="T24" fmla="*/ 1441 w 14222"/>
              <a:gd name="T25" fmla="*/ 1550 h 1943"/>
              <a:gd name="T26" fmla="*/ 2916 w 14222"/>
              <a:gd name="T27" fmla="*/ 1550 h 1943"/>
              <a:gd name="T28" fmla="*/ 12845 w 14222"/>
              <a:gd name="T29" fmla="*/ 1550 h 1943"/>
              <a:gd name="T30" fmla="*/ 12845 w 14222"/>
              <a:gd name="T31" fmla="*/ 1723 h 1943"/>
              <a:gd name="T32" fmla="*/ 12845 w 14222"/>
              <a:gd name="T33" fmla="*/ 1723 h 1943"/>
              <a:gd name="T34" fmla="*/ 13115 w 14222"/>
              <a:gd name="T35" fmla="*/ 1859 h 1943"/>
              <a:gd name="T36" fmla="*/ 14130 w 14222"/>
              <a:gd name="T37" fmla="*/ 1106 h 1943"/>
              <a:gd name="T38" fmla="*/ 14130 w 14222"/>
              <a:gd name="T39" fmla="*/ 1106 h 1943"/>
              <a:gd name="T40" fmla="*/ 14130 w 14222"/>
              <a:gd name="T41" fmla="*/ 836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22" h="1943">
                <a:moveTo>
                  <a:pt x="14130" y="836"/>
                </a:moveTo>
                <a:lnTo>
                  <a:pt x="13115" y="82"/>
                </a:lnTo>
                <a:lnTo>
                  <a:pt x="13115" y="82"/>
                </a:lnTo>
                <a:cubicBezTo>
                  <a:pt x="13002" y="0"/>
                  <a:pt x="12845" y="79"/>
                  <a:pt x="12845" y="218"/>
                </a:cubicBezTo>
                <a:lnTo>
                  <a:pt x="12845" y="392"/>
                </a:lnTo>
                <a:lnTo>
                  <a:pt x="2918" y="392"/>
                </a:lnTo>
                <a:lnTo>
                  <a:pt x="1448" y="392"/>
                </a:lnTo>
                <a:lnTo>
                  <a:pt x="229" y="392"/>
                </a:lnTo>
                <a:lnTo>
                  <a:pt x="229" y="392"/>
                </a:lnTo>
                <a:cubicBezTo>
                  <a:pt x="87" y="542"/>
                  <a:pt x="0" y="744"/>
                  <a:pt x="0" y="968"/>
                </a:cubicBezTo>
                <a:lnTo>
                  <a:pt x="0" y="968"/>
                </a:lnTo>
                <a:cubicBezTo>
                  <a:pt x="0" y="1193"/>
                  <a:pt x="90" y="1399"/>
                  <a:pt x="236" y="1550"/>
                </a:cubicBezTo>
                <a:lnTo>
                  <a:pt x="1441" y="1550"/>
                </a:lnTo>
                <a:lnTo>
                  <a:pt x="2916" y="1550"/>
                </a:lnTo>
                <a:lnTo>
                  <a:pt x="12845" y="1550"/>
                </a:lnTo>
                <a:lnTo>
                  <a:pt x="12845" y="1723"/>
                </a:lnTo>
                <a:lnTo>
                  <a:pt x="12845" y="1723"/>
                </a:lnTo>
                <a:cubicBezTo>
                  <a:pt x="12845" y="1862"/>
                  <a:pt x="13002" y="1942"/>
                  <a:pt x="13115" y="1859"/>
                </a:cubicBezTo>
                <a:lnTo>
                  <a:pt x="14130" y="1106"/>
                </a:lnTo>
                <a:lnTo>
                  <a:pt x="14130" y="1106"/>
                </a:lnTo>
                <a:cubicBezTo>
                  <a:pt x="14221" y="1038"/>
                  <a:pt x="14221" y="903"/>
                  <a:pt x="14130" y="8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AFAE617D-F3C1-C64D-BA33-E3EDD8206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843" y="5594106"/>
            <a:ext cx="17721999" cy="2423382"/>
          </a:xfrm>
          <a:custGeom>
            <a:avLst/>
            <a:gdLst>
              <a:gd name="T0" fmla="*/ 14130 w 14222"/>
              <a:gd name="T1" fmla="*/ 836 h 1943"/>
              <a:gd name="T2" fmla="*/ 13115 w 14222"/>
              <a:gd name="T3" fmla="*/ 82 h 1943"/>
              <a:gd name="T4" fmla="*/ 13115 w 14222"/>
              <a:gd name="T5" fmla="*/ 82 h 1943"/>
              <a:gd name="T6" fmla="*/ 12845 w 14222"/>
              <a:gd name="T7" fmla="*/ 218 h 1943"/>
              <a:gd name="T8" fmla="*/ 12845 w 14222"/>
              <a:gd name="T9" fmla="*/ 392 h 1943"/>
              <a:gd name="T10" fmla="*/ 2918 w 14222"/>
              <a:gd name="T11" fmla="*/ 392 h 1943"/>
              <a:gd name="T12" fmla="*/ 1448 w 14222"/>
              <a:gd name="T13" fmla="*/ 392 h 1943"/>
              <a:gd name="T14" fmla="*/ 229 w 14222"/>
              <a:gd name="T15" fmla="*/ 392 h 1943"/>
              <a:gd name="T16" fmla="*/ 229 w 14222"/>
              <a:gd name="T17" fmla="*/ 392 h 1943"/>
              <a:gd name="T18" fmla="*/ 0 w 14222"/>
              <a:gd name="T19" fmla="*/ 968 h 1943"/>
              <a:gd name="T20" fmla="*/ 0 w 14222"/>
              <a:gd name="T21" fmla="*/ 968 h 1943"/>
              <a:gd name="T22" fmla="*/ 236 w 14222"/>
              <a:gd name="T23" fmla="*/ 1550 h 1943"/>
              <a:gd name="T24" fmla="*/ 1441 w 14222"/>
              <a:gd name="T25" fmla="*/ 1550 h 1943"/>
              <a:gd name="T26" fmla="*/ 2916 w 14222"/>
              <a:gd name="T27" fmla="*/ 1550 h 1943"/>
              <a:gd name="T28" fmla="*/ 12845 w 14222"/>
              <a:gd name="T29" fmla="*/ 1550 h 1943"/>
              <a:gd name="T30" fmla="*/ 12845 w 14222"/>
              <a:gd name="T31" fmla="*/ 1723 h 1943"/>
              <a:gd name="T32" fmla="*/ 12845 w 14222"/>
              <a:gd name="T33" fmla="*/ 1723 h 1943"/>
              <a:gd name="T34" fmla="*/ 13115 w 14222"/>
              <a:gd name="T35" fmla="*/ 1859 h 1943"/>
              <a:gd name="T36" fmla="*/ 14130 w 14222"/>
              <a:gd name="T37" fmla="*/ 1106 h 1943"/>
              <a:gd name="T38" fmla="*/ 14130 w 14222"/>
              <a:gd name="T39" fmla="*/ 1106 h 1943"/>
              <a:gd name="T40" fmla="*/ 14130 w 14222"/>
              <a:gd name="T41" fmla="*/ 836 h 1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22" h="1943">
                <a:moveTo>
                  <a:pt x="14130" y="836"/>
                </a:moveTo>
                <a:lnTo>
                  <a:pt x="13115" y="82"/>
                </a:lnTo>
                <a:lnTo>
                  <a:pt x="13115" y="82"/>
                </a:lnTo>
                <a:cubicBezTo>
                  <a:pt x="13002" y="0"/>
                  <a:pt x="12845" y="79"/>
                  <a:pt x="12845" y="218"/>
                </a:cubicBezTo>
                <a:lnTo>
                  <a:pt x="12845" y="392"/>
                </a:lnTo>
                <a:lnTo>
                  <a:pt x="2918" y="392"/>
                </a:lnTo>
                <a:lnTo>
                  <a:pt x="1448" y="392"/>
                </a:lnTo>
                <a:lnTo>
                  <a:pt x="229" y="392"/>
                </a:lnTo>
                <a:lnTo>
                  <a:pt x="229" y="392"/>
                </a:lnTo>
                <a:cubicBezTo>
                  <a:pt x="87" y="542"/>
                  <a:pt x="0" y="744"/>
                  <a:pt x="0" y="968"/>
                </a:cubicBezTo>
                <a:lnTo>
                  <a:pt x="0" y="968"/>
                </a:lnTo>
                <a:cubicBezTo>
                  <a:pt x="0" y="1193"/>
                  <a:pt x="90" y="1399"/>
                  <a:pt x="236" y="1550"/>
                </a:cubicBezTo>
                <a:lnTo>
                  <a:pt x="1441" y="1550"/>
                </a:lnTo>
                <a:lnTo>
                  <a:pt x="2916" y="1550"/>
                </a:lnTo>
                <a:lnTo>
                  <a:pt x="12845" y="1550"/>
                </a:lnTo>
                <a:lnTo>
                  <a:pt x="12845" y="1723"/>
                </a:lnTo>
                <a:lnTo>
                  <a:pt x="12845" y="1723"/>
                </a:lnTo>
                <a:cubicBezTo>
                  <a:pt x="12845" y="1862"/>
                  <a:pt x="13002" y="1942"/>
                  <a:pt x="13115" y="1859"/>
                </a:cubicBezTo>
                <a:lnTo>
                  <a:pt x="14130" y="1106"/>
                </a:lnTo>
                <a:lnTo>
                  <a:pt x="14130" y="1106"/>
                </a:lnTo>
                <a:cubicBezTo>
                  <a:pt x="14221" y="1038"/>
                  <a:pt x="14221" y="903"/>
                  <a:pt x="14130" y="836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4" name="Freeform 403">
            <a:extLst>
              <a:ext uri="{FF2B5EF4-FFF2-40B4-BE49-F238E27FC236}">
                <a16:creationId xmlns:a16="http://schemas.microsoft.com/office/drawing/2014/main" id="{D9CE9282-2714-A844-844C-D6779FE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4315" y="6374422"/>
            <a:ext cx="817543" cy="845014"/>
          </a:xfrm>
          <a:custGeom>
            <a:avLst/>
            <a:gdLst>
              <a:gd name="connsiteX0" fmla="*/ 665962 w 817543"/>
              <a:gd name="connsiteY0" fmla="*/ 275592 h 845014"/>
              <a:gd name="connsiteX1" fmla="*/ 623718 w 817543"/>
              <a:gd name="connsiteY1" fmla="*/ 306742 h 845014"/>
              <a:gd name="connsiteX2" fmla="*/ 602596 w 817543"/>
              <a:gd name="connsiteY2" fmla="*/ 300512 h 845014"/>
              <a:gd name="connsiteX3" fmla="*/ 602596 w 817543"/>
              <a:gd name="connsiteY3" fmla="*/ 368307 h 845014"/>
              <a:gd name="connsiteX4" fmla="*/ 602596 w 817543"/>
              <a:gd name="connsiteY4" fmla="*/ 417636 h 845014"/>
              <a:gd name="connsiteX5" fmla="*/ 583959 w 817543"/>
              <a:gd name="connsiteY5" fmla="*/ 463738 h 845014"/>
              <a:gd name="connsiteX6" fmla="*/ 523078 w 817543"/>
              <a:gd name="connsiteY6" fmla="*/ 521054 h 845014"/>
              <a:gd name="connsiteX7" fmla="*/ 523078 w 817543"/>
              <a:gd name="connsiteY7" fmla="*/ 547220 h 845014"/>
              <a:gd name="connsiteX8" fmla="*/ 525563 w 817543"/>
              <a:gd name="connsiteY8" fmla="*/ 547220 h 845014"/>
              <a:gd name="connsiteX9" fmla="*/ 711933 w 817543"/>
              <a:gd name="connsiteY9" fmla="*/ 547220 h 845014"/>
              <a:gd name="connsiteX10" fmla="*/ 740510 w 817543"/>
              <a:gd name="connsiteY10" fmla="*/ 351598 h 845014"/>
              <a:gd name="connsiteX11" fmla="*/ 755419 w 817543"/>
              <a:gd name="connsiteY11" fmla="*/ 340384 h 845014"/>
              <a:gd name="connsiteX12" fmla="*/ 767844 w 817543"/>
              <a:gd name="connsiteY12" fmla="*/ 355336 h 845014"/>
              <a:gd name="connsiteX13" fmla="*/ 742995 w 817543"/>
              <a:gd name="connsiteY13" fmla="*/ 523546 h 845014"/>
              <a:gd name="connsiteX14" fmla="*/ 779026 w 817543"/>
              <a:gd name="connsiteY14" fmla="*/ 488658 h 845014"/>
              <a:gd name="connsiteX15" fmla="*/ 790208 w 817543"/>
              <a:gd name="connsiteY15" fmla="*/ 463738 h 845014"/>
              <a:gd name="connsiteX16" fmla="*/ 790208 w 817543"/>
              <a:gd name="connsiteY16" fmla="*/ 325432 h 845014"/>
              <a:gd name="connsiteX17" fmla="*/ 769086 w 817543"/>
              <a:gd name="connsiteY17" fmla="*/ 293036 h 845014"/>
              <a:gd name="connsiteX18" fmla="*/ 743830 w 817543"/>
              <a:gd name="connsiteY18" fmla="*/ 286957 h 845014"/>
              <a:gd name="connsiteX19" fmla="*/ 738025 w 817543"/>
              <a:gd name="connsiteY19" fmla="*/ 285560 h 845014"/>
              <a:gd name="connsiteX20" fmla="*/ 668447 w 817543"/>
              <a:gd name="connsiteY20" fmla="*/ 275592 h 845014"/>
              <a:gd name="connsiteX21" fmla="*/ 149096 w 817543"/>
              <a:gd name="connsiteY21" fmla="*/ 275592 h 845014"/>
              <a:gd name="connsiteX22" fmla="*/ 78275 w 817543"/>
              <a:gd name="connsiteY22" fmla="*/ 285560 h 845014"/>
              <a:gd name="connsiteX23" fmla="*/ 48456 w 817543"/>
              <a:gd name="connsiteY23" fmla="*/ 293036 h 845014"/>
              <a:gd name="connsiteX24" fmla="*/ 26092 w 817543"/>
              <a:gd name="connsiteY24" fmla="*/ 325432 h 845014"/>
              <a:gd name="connsiteX25" fmla="*/ 26092 w 817543"/>
              <a:gd name="connsiteY25" fmla="*/ 463738 h 845014"/>
              <a:gd name="connsiteX26" fmla="*/ 38516 w 817543"/>
              <a:gd name="connsiteY26" fmla="*/ 488658 h 845014"/>
              <a:gd name="connsiteX27" fmla="*/ 74548 w 817543"/>
              <a:gd name="connsiteY27" fmla="*/ 523546 h 845014"/>
              <a:gd name="connsiteX28" fmla="*/ 49699 w 817543"/>
              <a:gd name="connsiteY28" fmla="*/ 355336 h 845014"/>
              <a:gd name="connsiteX29" fmla="*/ 60881 w 817543"/>
              <a:gd name="connsiteY29" fmla="*/ 340384 h 845014"/>
              <a:gd name="connsiteX30" fmla="*/ 75790 w 817543"/>
              <a:gd name="connsiteY30" fmla="*/ 351598 h 845014"/>
              <a:gd name="connsiteX31" fmla="*/ 104367 w 817543"/>
              <a:gd name="connsiteY31" fmla="*/ 547220 h 845014"/>
              <a:gd name="connsiteX32" fmla="*/ 291979 w 817543"/>
              <a:gd name="connsiteY32" fmla="*/ 547220 h 845014"/>
              <a:gd name="connsiteX33" fmla="*/ 296949 w 817543"/>
              <a:gd name="connsiteY33" fmla="*/ 548466 h 845014"/>
              <a:gd name="connsiteX34" fmla="*/ 296949 w 817543"/>
              <a:gd name="connsiteY34" fmla="*/ 544358 h 845014"/>
              <a:gd name="connsiteX35" fmla="*/ 296949 w 817543"/>
              <a:gd name="connsiteY35" fmla="*/ 521054 h 845014"/>
              <a:gd name="connsiteX36" fmla="*/ 236069 w 817543"/>
              <a:gd name="connsiteY36" fmla="*/ 463738 h 845014"/>
              <a:gd name="connsiteX37" fmla="*/ 217432 w 817543"/>
              <a:gd name="connsiteY37" fmla="*/ 417636 h 845014"/>
              <a:gd name="connsiteX38" fmla="*/ 217432 w 817543"/>
              <a:gd name="connsiteY38" fmla="*/ 299266 h 845014"/>
              <a:gd name="connsiteX39" fmla="*/ 192582 w 817543"/>
              <a:gd name="connsiteY39" fmla="*/ 306742 h 845014"/>
              <a:gd name="connsiteX40" fmla="*/ 150338 w 817543"/>
              <a:gd name="connsiteY40" fmla="*/ 275592 h 845014"/>
              <a:gd name="connsiteX41" fmla="*/ 366527 w 817543"/>
              <a:gd name="connsiteY41" fmla="*/ 230736 h 845014"/>
              <a:gd name="connsiteX42" fmla="*/ 295707 w 817543"/>
              <a:gd name="connsiteY42" fmla="*/ 239458 h 845014"/>
              <a:gd name="connsiteX43" fmla="*/ 265888 w 817543"/>
              <a:gd name="connsiteY43" fmla="*/ 248180 h 845014"/>
              <a:gd name="connsiteX44" fmla="*/ 243523 w 817543"/>
              <a:gd name="connsiteY44" fmla="*/ 280576 h 845014"/>
              <a:gd name="connsiteX45" fmla="*/ 243523 w 817543"/>
              <a:gd name="connsiteY45" fmla="*/ 417636 h 845014"/>
              <a:gd name="connsiteX46" fmla="*/ 254705 w 817543"/>
              <a:gd name="connsiteY46" fmla="*/ 445048 h 845014"/>
              <a:gd name="connsiteX47" fmla="*/ 290737 w 817543"/>
              <a:gd name="connsiteY47" fmla="*/ 479936 h 845014"/>
              <a:gd name="connsiteX48" fmla="*/ 267130 w 817543"/>
              <a:gd name="connsiteY48" fmla="*/ 310480 h 845014"/>
              <a:gd name="connsiteX49" fmla="*/ 278312 w 817543"/>
              <a:gd name="connsiteY49" fmla="*/ 295528 h 845014"/>
              <a:gd name="connsiteX50" fmla="*/ 293222 w 817543"/>
              <a:gd name="connsiteY50" fmla="*/ 306742 h 845014"/>
              <a:gd name="connsiteX51" fmla="*/ 321799 w 817543"/>
              <a:gd name="connsiteY51" fmla="*/ 502364 h 845014"/>
              <a:gd name="connsiteX52" fmla="*/ 369855 w 817543"/>
              <a:gd name="connsiteY52" fmla="*/ 502364 h 845014"/>
              <a:gd name="connsiteX53" fmla="*/ 496986 w 817543"/>
              <a:gd name="connsiteY53" fmla="*/ 502364 h 845014"/>
              <a:gd name="connsiteX54" fmla="*/ 509054 w 817543"/>
              <a:gd name="connsiteY54" fmla="*/ 422187 h 845014"/>
              <a:gd name="connsiteX55" fmla="*/ 526805 w 817543"/>
              <a:gd name="connsiteY55" fmla="*/ 304250 h 845014"/>
              <a:gd name="connsiteX56" fmla="*/ 542958 w 817543"/>
              <a:gd name="connsiteY56" fmla="*/ 293036 h 845014"/>
              <a:gd name="connsiteX57" fmla="*/ 554140 w 817543"/>
              <a:gd name="connsiteY57" fmla="*/ 307988 h 845014"/>
              <a:gd name="connsiteX58" fmla="*/ 540231 w 817543"/>
              <a:gd name="connsiteY58" fmla="*/ 404229 h 845014"/>
              <a:gd name="connsiteX59" fmla="*/ 529290 w 817543"/>
              <a:gd name="connsiteY59" fmla="*/ 479936 h 845014"/>
              <a:gd name="connsiteX60" fmla="*/ 564079 w 817543"/>
              <a:gd name="connsiteY60" fmla="*/ 445048 h 845014"/>
              <a:gd name="connsiteX61" fmla="*/ 575262 w 817543"/>
              <a:gd name="connsiteY61" fmla="*/ 417636 h 845014"/>
              <a:gd name="connsiteX62" fmla="*/ 575262 w 817543"/>
              <a:gd name="connsiteY62" fmla="*/ 384051 h 845014"/>
              <a:gd name="connsiteX63" fmla="*/ 575262 w 817543"/>
              <a:gd name="connsiteY63" fmla="*/ 280576 h 845014"/>
              <a:gd name="connsiteX64" fmla="*/ 554140 w 817543"/>
              <a:gd name="connsiteY64" fmla="*/ 248180 h 845014"/>
              <a:gd name="connsiteX65" fmla="*/ 524321 w 817543"/>
              <a:gd name="connsiteY65" fmla="*/ 239458 h 845014"/>
              <a:gd name="connsiteX66" fmla="*/ 453500 w 817543"/>
              <a:gd name="connsiteY66" fmla="*/ 230736 h 845014"/>
              <a:gd name="connsiteX67" fmla="*/ 452258 w 817543"/>
              <a:gd name="connsiteY67" fmla="*/ 230736 h 845014"/>
              <a:gd name="connsiteX68" fmla="*/ 431136 w 817543"/>
              <a:gd name="connsiteY68" fmla="*/ 255656 h 845014"/>
              <a:gd name="connsiteX69" fmla="*/ 448530 w 817543"/>
              <a:gd name="connsiteY69" fmla="*/ 405176 h 845014"/>
              <a:gd name="connsiteX70" fmla="*/ 441075 w 817543"/>
              <a:gd name="connsiteY70" fmla="*/ 427604 h 845014"/>
              <a:gd name="connsiteX71" fmla="*/ 418711 w 817543"/>
              <a:gd name="connsiteY71" fmla="*/ 450032 h 845014"/>
              <a:gd name="connsiteX72" fmla="*/ 401316 w 817543"/>
              <a:gd name="connsiteY72" fmla="*/ 450032 h 845014"/>
              <a:gd name="connsiteX73" fmla="*/ 377710 w 817543"/>
              <a:gd name="connsiteY73" fmla="*/ 427604 h 845014"/>
              <a:gd name="connsiteX74" fmla="*/ 370255 w 817543"/>
              <a:gd name="connsiteY74" fmla="*/ 405176 h 845014"/>
              <a:gd name="connsiteX75" fmla="*/ 388892 w 817543"/>
              <a:gd name="connsiteY75" fmla="*/ 255656 h 845014"/>
              <a:gd name="connsiteX76" fmla="*/ 367770 w 817543"/>
              <a:gd name="connsiteY76" fmla="*/ 230736 h 845014"/>
              <a:gd name="connsiteX77" fmla="*/ 366527 w 817543"/>
              <a:gd name="connsiteY77" fmla="*/ 203324 h 845014"/>
              <a:gd name="connsiteX78" fmla="*/ 453500 w 817543"/>
              <a:gd name="connsiteY78" fmla="*/ 203324 h 845014"/>
              <a:gd name="connsiteX79" fmla="*/ 530533 w 817543"/>
              <a:gd name="connsiteY79" fmla="*/ 214538 h 845014"/>
              <a:gd name="connsiteX80" fmla="*/ 561595 w 817543"/>
              <a:gd name="connsiteY80" fmla="*/ 223260 h 845014"/>
              <a:gd name="connsiteX81" fmla="*/ 562837 w 817543"/>
              <a:gd name="connsiteY81" fmla="*/ 223260 h 845014"/>
              <a:gd name="connsiteX82" fmla="*/ 593899 w 817543"/>
              <a:gd name="connsiteY82" fmla="*/ 248180 h 845014"/>
              <a:gd name="connsiteX83" fmla="*/ 668447 w 817543"/>
              <a:gd name="connsiteY83" fmla="*/ 248180 h 845014"/>
              <a:gd name="connsiteX84" fmla="*/ 745479 w 817543"/>
              <a:gd name="connsiteY84" fmla="*/ 259394 h 845014"/>
              <a:gd name="connsiteX85" fmla="*/ 776541 w 817543"/>
              <a:gd name="connsiteY85" fmla="*/ 268116 h 845014"/>
              <a:gd name="connsiteX86" fmla="*/ 817543 w 817543"/>
              <a:gd name="connsiteY86" fmla="*/ 325432 h 845014"/>
              <a:gd name="connsiteX87" fmla="*/ 817543 w 817543"/>
              <a:gd name="connsiteY87" fmla="*/ 463738 h 845014"/>
              <a:gd name="connsiteX88" fmla="*/ 797663 w 817543"/>
              <a:gd name="connsiteY88" fmla="*/ 507348 h 845014"/>
              <a:gd name="connsiteX89" fmla="*/ 738025 w 817543"/>
              <a:gd name="connsiteY89" fmla="*/ 565910 h 845014"/>
              <a:gd name="connsiteX90" fmla="*/ 738025 w 817543"/>
              <a:gd name="connsiteY90" fmla="*/ 759040 h 845014"/>
              <a:gd name="connsiteX91" fmla="*/ 724358 w 817543"/>
              <a:gd name="connsiteY91" fmla="*/ 772746 h 845014"/>
              <a:gd name="connsiteX92" fmla="*/ 710691 w 817543"/>
              <a:gd name="connsiteY92" fmla="*/ 759040 h 845014"/>
              <a:gd name="connsiteX93" fmla="*/ 710691 w 817543"/>
              <a:gd name="connsiteY93" fmla="*/ 573386 h 845014"/>
              <a:gd name="connsiteX94" fmla="*/ 636143 w 817543"/>
              <a:gd name="connsiteY94" fmla="*/ 573386 h 845014"/>
              <a:gd name="connsiteX95" fmla="*/ 636143 w 817543"/>
              <a:gd name="connsiteY95" fmla="*/ 803896 h 845014"/>
              <a:gd name="connsiteX96" fmla="*/ 623718 w 817543"/>
              <a:gd name="connsiteY96" fmla="*/ 817602 h 845014"/>
              <a:gd name="connsiteX97" fmla="*/ 610051 w 817543"/>
              <a:gd name="connsiteY97" fmla="*/ 803896 h 845014"/>
              <a:gd name="connsiteX98" fmla="*/ 610051 w 817543"/>
              <a:gd name="connsiteY98" fmla="*/ 573386 h 845014"/>
              <a:gd name="connsiteX99" fmla="*/ 525563 w 817543"/>
              <a:gd name="connsiteY99" fmla="*/ 573386 h 845014"/>
              <a:gd name="connsiteX100" fmla="*/ 523078 w 817543"/>
              <a:gd name="connsiteY100" fmla="*/ 573386 h 845014"/>
              <a:gd name="connsiteX101" fmla="*/ 523078 w 817543"/>
              <a:gd name="connsiteY101" fmla="*/ 830062 h 845014"/>
              <a:gd name="connsiteX102" fmla="*/ 509411 w 817543"/>
              <a:gd name="connsiteY102" fmla="*/ 845014 h 845014"/>
              <a:gd name="connsiteX103" fmla="*/ 495744 w 817543"/>
              <a:gd name="connsiteY103" fmla="*/ 830062 h 845014"/>
              <a:gd name="connsiteX104" fmla="*/ 495744 w 817543"/>
              <a:gd name="connsiteY104" fmla="*/ 528530 h 845014"/>
              <a:gd name="connsiteX105" fmla="*/ 424923 w 817543"/>
              <a:gd name="connsiteY105" fmla="*/ 528530 h 845014"/>
              <a:gd name="connsiteX106" fmla="*/ 424923 w 817543"/>
              <a:gd name="connsiteY106" fmla="*/ 830062 h 845014"/>
              <a:gd name="connsiteX107" fmla="*/ 411256 w 817543"/>
              <a:gd name="connsiteY107" fmla="*/ 845014 h 845014"/>
              <a:gd name="connsiteX108" fmla="*/ 397589 w 817543"/>
              <a:gd name="connsiteY108" fmla="*/ 830062 h 845014"/>
              <a:gd name="connsiteX109" fmla="*/ 397589 w 817543"/>
              <a:gd name="connsiteY109" fmla="*/ 528530 h 845014"/>
              <a:gd name="connsiteX110" fmla="*/ 324427 w 817543"/>
              <a:gd name="connsiteY110" fmla="*/ 528530 h 845014"/>
              <a:gd name="connsiteX111" fmla="*/ 324284 w 817543"/>
              <a:gd name="connsiteY111" fmla="*/ 528530 h 845014"/>
              <a:gd name="connsiteX112" fmla="*/ 324284 w 817543"/>
              <a:gd name="connsiteY112" fmla="*/ 528613 h 845014"/>
              <a:gd name="connsiteX113" fmla="*/ 324284 w 817543"/>
              <a:gd name="connsiteY113" fmla="*/ 830062 h 845014"/>
              <a:gd name="connsiteX114" fmla="*/ 310616 w 817543"/>
              <a:gd name="connsiteY114" fmla="*/ 845014 h 845014"/>
              <a:gd name="connsiteX115" fmla="*/ 296949 w 817543"/>
              <a:gd name="connsiteY115" fmla="*/ 830062 h 845014"/>
              <a:gd name="connsiteX116" fmla="*/ 296949 w 817543"/>
              <a:gd name="connsiteY116" fmla="*/ 573386 h 845014"/>
              <a:gd name="connsiteX117" fmla="*/ 291979 w 817543"/>
              <a:gd name="connsiteY117" fmla="*/ 573386 h 845014"/>
              <a:gd name="connsiteX118" fmla="*/ 207492 w 817543"/>
              <a:gd name="connsiteY118" fmla="*/ 573386 h 845014"/>
              <a:gd name="connsiteX119" fmla="*/ 207492 w 817543"/>
              <a:gd name="connsiteY119" fmla="*/ 803896 h 845014"/>
              <a:gd name="connsiteX120" fmla="*/ 195067 w 817543"/>
              <a:gd name="connsiteY120" fmla="*/ 817602 h 845014"/>
              <a:gd name="connsiteX121" fmla="*/ 181400 w 817543"/>
              <a:gd name="connsiteY121" fmla="*/ 803896 h 845014"/>
              <a:gd name="connsiteX122" fmla="*/ 181400 w 817543"/>
              <a:gd name="connsiteY122" fmla="*/ 573386 h 845014"/>
              <a:gd name="connsiteX123" fmla="*/ 105610 w 817543"/>
              <a:gd name="connsiteY123" fmla="*/ 573386 h 845014"/>
              <a:gd name="connsiteX124" fmla="*/ 105610 w 817543"/>
              <a:gd name="connsiteY124" fmla="*/ 759040 h 845014"/>
              <a:gd name="connsiteX125" fmla="*/ 93185 w 817543"/>
              <a:gd name="connsiteY125" fmla="*/ 772746 h 845014"/>
              <a:gd name="connsiteX126" fmla="*/ 79518 w 817543"/>
              <a:gd name="connsiteY126" fmla="*/ 759040 h 845014"/>
              <a:gd name="connsiteX127" fmla="*/ 79518 w 817543"/>
              <a:gd name="connsiteY127" fmla="*/ 565910 h 845014"/>
              <a:gd name="connsiteX128" fmla="*/ 19879 w 817543"/>
              <a:gd name="connsiteY128" fmla="*/ 507348 h 845014"/>
              <a:gd name="connsiteX129" fmla="*/ 0 w 817543"/>
              <a:gd name="connsiteY129" fmla="*/ 463738 h 845014"/>
              <a:gd name="connsiteX130" fmla="*/ 0 w 817543"/>
              <a:gd name="connsiteY130" fmla="*/ 325432 h 845014"/>
              <a:gd name="connsiteX131" fmla="*/ 39759 w 817543"/>
              <a:gd name="connsiteY131" fmla="*/ 268116 h 845014"/>
              <a:gd name="connsiteX132" fmla="*/ 41001 w 817543"/>
              <a:gd name="connsiteY132" fmla="*/ 268116 h 845014"/>
              <a:gd name="connsiteX133" fmla="*/ 70821 w 817543"/>
              <a:gd name="connsiteY133" fmla="*/ 259394 h 845014"/>
              <a:gd name="connsiteX134" fmla="*/ 149096 w 817543"/>
              <a:gd name="connsiteY134" fmla="*/ 248180 h 845014"/>
              <a:gd name="connsiteX135" fmla="*/ 226129 w 817543"/>
              <a:gd name="connsiteY135" fmla="*/ 248180 h 845014"/>
              <a:gd name="connsiteX136" fmla="*/ 257190 w 817543"/>
              <a:gd name="connsiteY136" fmla="*/ 223260 h 845014"/>
              <a:gd name="connsiteX137" fmla="*/ 288252 w 817543"/>
              <a:gd name="connsiteY137" fmla="*/ 214538 h 845014"/>
              <a:gd name="connsiteX138" fmla="*/ 366527 w 817543"/>
              <a:gd name="connsiteY138" fmla="*/ 203324 h 845014"/>
              <a:gd name="connsiteX139" fmla="*/ 629831 w 817543"/>
              <a:gd name="connsiteY139" fmla="*/ 71723 h 845014"/>
              <a:gd name="connsiteX140" fmla="*/ 571787 w 817543"/>
              <a:gd name="connsiteY140" fmla="*/ 128508 h 845014"/>
              <a:gd name="connsiteX141" fmla="*/ 629831 w 817543"/>
              <a:gd name="connsiteY141" fmla="*/ 185292 h 845014"/>
              <a:gd name="connsiteX142" fmla="*/ 686614 w 817543"/>
              <a:gd name="connsiteY142" fmla="*/ 128508 h 845014"/>
              <a:gd name="connsiteX143" fmla="*/ 629831 w 817543"/>
              <a:gd name="connsiteY143" fmla="*/ 71723 h 845014"/>
              <a:gd name="connsiteX144" fmla="*/ 191102 w 817543"/>
              <a:gd name="connsiteY144" fmla="*/ 71723 h 845014"/>
              <a:gd name="connsiteX145" fmla="*/ 135740 w 817543"/>
              <a:gd name="connsiteY145" fmla="*/ 128508 h 845014"/>
              <a:gd name="connsiteX146" fmla="*/ 191102 w 817543"/>
              <a:gd name="connsiteY146" fmla="*/ 185292 h 845014"/>
              <a:gd name="connsiteX147" fmla="*/ 246464 w 817543"/>
              <a:gd name="connsiteY147" fmla="*/ 128508 h 845014"/>
              <a:gd name="connsiteX148" fmla="*/ 191102 w 817543"/>
              <a:gd name="connsiteY148" fmla="*/ 71723 h 845014"/>
              <a:gd name="connsiteX149" fmla="*/ 629831 w 817543"/>
              <a:gd name="connsiteY149" fmla="*/ 43962 h 845014"/>
              <a:gd name="connsiteX150" fmla="*/ 713113 w 817543"/>
              <a:gd name="connsiteY150" fmla="*/ 128508 h 845014"/>
              <a:gd name="connsiteX151" fmla="*/ 629831 w 817543"/>
              <a:gd name="connsiteY151" fmla="*/ 213053 h 845014"/>
              <a:gd name="connsiteX152" fmla="*/ 544026 w 817543"/>
              <a:gd name="connsiteY152" fmla="*/ 128508 h 845014"/>
              <a:gd name="connsiteX153" fmla="*/ 629831 w 817543"/>
              <a:gd name="connsiteY153" fmla="*/ 43962 h 845014"/>
              <a:gd name="connsiteX154" fmla="*/ 191102 w 817543"/>
              <a:gd name="connsiteY154" fmla="*/ 43962 h 845014"/>
              <a:gd name="connsiteX155" fmla="*/ 273530 w 817543"/>
              <a:gd name="connsiteY155" fmla="*/ 128508 h 845014"/>
              <a:gd name="connsiteX156" fmla="*/ 191102 w 817543"/>
              <a:gd name="connsiteY156" fmla="*/ 213053 h 845014"/>
              <a:gd name="connsiteX157" fmla="*/ 109904 w 817543"/>
              <a:gd name="connsiteY157" fmla="*/ 128508 h 845014"/>
              <a:gd name="connsiteX158" fmla="*/ 191102 w 817543"/>
              <a:gd name="connsiteY158" fmla="*/ 43962 h 845014"/>
              <a:gd name="connsiteX159" fmla="*/ 414257 w 817543"/>
              <a:gd name="connsiteY159" fmla="*/ 27761 h 845014"/>
              <a:gd name="connsiteX160" fmla="*/ 357472 w 817543"/>
              <a:gd name="connsiteY160" fmla="*/ 84546 h 845014"/>
              <a:gd name="connsiteX161" fmla="*/ 414257 w 817543"/>
              <a:gd name="connsiteY161" fmla="*/ 141330 h 845014"/>
              <a:gd name="connsiteX162" fmla="*/ 471041 w 817543"/>
              <a:gd name="connsiteY162" fmla="*/ 84546 h 845014"/>
              <a:gd name="connsiteX163" fmla="*/ 414257 w 817543"/>
              <a:gd name="connsiteY163" fmla="*/ 27761 h 845014"/>
              <a:gd name="connsiteX164" fmla="*/ 414257 w 817543"/>
              <a:gd name="connsiteY164" fmla="*/ 0 h 845014"/>
              <a:gd name="connsiteX165" fmla="*/ 498802 w 817543"/>
              <a:gd name="connsiteY165" fmla="*/ 84546 h 845014"/>
              <a:gd name="connsiteX166" fmla="*/ 414257 w 817543"/>
              <a:gd name="connsiteY166" fmla="*/ 169091 h 845014"/>
              <a:gd name="connsiteX167" fmla="*/ 329711 w 817543"/>
              <a:gd name="connsiteY167" fmla="*/ 84546 h 845014"/>
              <a:gd name="connsiteX168" fmla="*/ 414257 w 817543"/>
              <a:gd name="connsiteY168" fmla="*/ 0 h 845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</a:cxnLst>
            <a:rect l="l" t="t" r="r" b="b"/>
            <a:pathLst>
              <a:path w="817543" h="845014">
                <a:moveTo>
                  <a:pt x="665962" y="275592"/>
                </a:moveTo>
                <a:cubicBezTo>
                  <a:pt x="659749" y="293036"/>
                  <a:pt x="643597" y="306742"/>
                  <a:pt x="623718" y="306742"/>
                </a:cubicBezTo>
                <a:cubicBezTo>
                  <a:pt x="616263" y="306742"/>
                  <a:pt x="610051" y="304250"/>
                  <a:pt x="602596" y="300512"/>
                </a:cubicBezTo>
                <a:lnTo>
                  <a:pt x="602596" y="368307"/>
                </a:lnTo>
                <a:lnTo>
                  <a:pt x="602596" y="417636"/>
                </a:lnTo>
                <a:cubicBezTo>
                  <a:pt x="602596" y="436326"/>
                  <a:pt x="595141" y="452524"/>
                  <a:pt x="583959" y="463738"/>
                </a:cubicBezTo>
                <a:lnTo>
                  <a:pt x="523078" y="521054"/>
                </a:lnTo>
                <a:lnTo>
                  <a:pt x="523078" y="547220"/>
                </a:lnTo>
                <a:cubicBezTo>
                  <a:pt x="523078" y="547220"/>
                  <a:pt x="524321" y="547220"/>
                  <a:pt x="525563" y="547220"/>
                </a:cubicBezTo>
                <a:lnTo>
                  <a:pt x="711933" y="547220"/>
                </a:lnTo>
                <a:lnTo>
                  <a:pt x="740510" y="351598"/>
                </a:lnTo>
                <a:cubicBezTo>
                  <a:pt x="741752" y="344122"/>
                  <a:pt x="749207" y="339138"/>
                  <a:pt x="755419" y="340384"/>
                </a:cubicBezTo>
                <a:cubicBezTo>
                  <a:pt x="762874" y="341630"/>
                  <a:pt x="769086" y="347860"/>
                  <a:pt x="767844" y="355336"/>
                </a:cubicBezTo>
                <a:lnTo>
                  <a:pt x="742995" y="523546"/>
                </a:lnTo>
                <a:lnTo>
                  <a:pt x="779026" y="488658"/>
                </a:lnTo>
                <a:cubicBezTo>
                  <a:pt x="786481" y="482428"/>
                  <a:pt x="790208" y="473706"/>
                  <a:pt x="790208" y="463738"/>
                </a:cubicBezTo>
                <a:lnTo>
                  <a:pt x="790208" y="325432"/>
                </a:lnTo>
                <a:cubicBezTo>
                  <a:pt x="790208" y="311726"/>
                  <a:pt x="781511" y="298020"/>
                  <a:pt x="769086" y="293036"/>
                </a:cubicBezTo>
                <a:lnTo>
                  <a:pt x="743830" y="286957"/>
                </a:lnTo>
                <a:lnTo>
                  <a:pt x="738025" y="285560"/>
                </a:lnTo>
                <a:cubicBezTo>
                  <a:pt x="715660" y="279330"/>
                  <a:pt x="692053" y="275592"/>
                  <a:pt x="668447" y="275592"/>
                </a:cubicBezTo>
                <a:close/>
                <a:moveTo>
                  <a:pt x="149096" y="275592"/>
                </a:moveTo>
                <a:cubicBezTo>
                  <a:pt x="125489" y="275592"/>
                  <a:pt x="101882" y="279330"/>
                  <a:pt x="78275" y="285560"/>
                </a:cubicBezTo>
                <a:lnTo>
                  <a:pt x="48456" y="293036"/>
                </a:lnTo>
                <a:cubicBezTo>
                  <a:pt x="36032" y="298020"/>
                  <a:pt x="26092" y="311726"/>
                  <a:pt x="26092" y="325432"/>
                </a:cubicBezTo>
                <a:lnTo>
                  <a:pt x="26092" y="463738"/>
                </a:lnTo>
                <a:cubicBezTo>
                  <a:pt x="26092" y="473706"/>
                  <a:pt x="31062" y="482428"/>
                  <a:pt x="38516" y="488658"/>
                </a:cubicBezTo>
                <a:lnTo>
                  <a:pt x="74548" y="523546"/>
                </a:lnTo>
                <a:lnTo>
                  <a:pt x="49699" y="355336"/>
                </a:lnTo>
                <a:cubicBezTo>
                  <a:pt x="48456" y="347860"/>
                  <a:pt x="53426" y="341630"/>
                  <a:pt x="60881" y="340384"/>
                </a:cubicBezTo>
                <a:cubicBezTo>
                  <a:pt x="68336" y="339138"/>
                  <a:pt x="75790" y="344122"/>
                  <a:pt x="75790" y="351598"/>
                </a:cubicBezTo>
                <a:lnTo>
                  <a:pt x="104367" y="547220"/>
                </a:lnTo>
                <a:lnTo>
                  <a:pt x="291979" y="547220"/>
                </a:lnTo>
                <a:cubicBezTo>
                  <a:pt x="294464" y="547220"/>
                  <a:pt x="295707" y="547220"/>
                  <a:pt x="296949" y="548466"/>
                </a:cubicBezTo>
                <a:lnTo>
                  <a:pt x="296949" y="544358"/>
                </a:lnTo>
                <a:lnTo>
                  <a:pt x="296949" y="521054"/>
                </a:lnTo>
                <a:lnTo>
                  <a:pt x="236069" y="463738"/>
                </a:lnTo>
                <a:cubicBezTo>
                  <a:pt x="223644" y="452524"/>
                  <a:pt x="217432" y="436326"/>
                  <a:pt x="217432" y="417636"/>
                </a:cubicBezTo>
                <a:lnTo>
                  <a:pt x="217432" y="299266"/>
                </a:lnTo>
                <a:cubicBezTo>
                  <a:pt x="209977" y="304250"/>
                  <a:pt x="202522" y="306742"/>
                  <a:pt x="192582" y="306742"/>
                </a:cubicBezTo>
                <a:cubicBezTo>
                  <a:pt x="172703" y="306742"/>
                  <a:pt x="156551" y="293036"/>
                  <a:pt x="150338" y="275592"/>
                </a:cubicBezTo>
                <a:close/>
                <a:moveTo>
                  <a:pt x="366527" y="230736"/>
                </a:moveTo>
                <a:cubicBezTo>
                  <a:pt x="341678" y="230736"/>
                  <a:pt x="318071" y="233228"/>
                  <a:pt x="295707" y="239458"/>
                </a:cubicBezTo>
                <a:lnTo>
                  <a:pt x="265888" y="248180"/>
                </a:lnTo>
                <a:cubicBezTo>
                  <a:pt x="252221" y="253164"/>
                  <a:pt x="243523" y="266870"/>
                  <a:pt x="243523" y="280576"/>
                </a:cubicBezTo>
                <a:lnTo>
                  <a:pt x="243523" y="417636"/>
                </a:lnTo>
                <a:cubicBezTo>
                  <a:pt x="243523" y="428850"/>
                  <a:pt x="247251" y="437572"/>
                  <a:pt x="254705" y="445048"/>
                </a:cubicBezTo>
                <a:lnTo>
                  <a:pt x="290737" y="479936"/>
                </a:lnTo>
                <a:lnTo>
                  <a:pt x="267130" y="310480"/>
                </a:lnTo>
                <a:cubicBezTo>
                  <a:pt x="264645" y="303004"/>
                  <a:pt x="270858" y="295528"/>
                  <a:pt x="278312" y="295528"/>
                </a:cubicBezTo>
                <a:cubicBezTo>
                  <a:pt x="284525" y="294282"/>
                  <a:pt x="291979" y="299266"/>
                  <a:pt x="293222" y="306742"/>
                </a:cubicBezTo>
                <a:lnTo>
                  <a:pt x="321799" y="502364"/>
                </a:lnTo>
                <a:lnTo>
                  <a:pt x="369855" y="502364"/>
                </a:lnTo>
                <a:lnTo>
                  <a:pt x="496986" y="502364"/>
                </a:lnTo>
                <a:lnTo>
                  <a:pt x="509054" y="422187"/>
                </a:lnTo>
                <a:lnTo>
                  <a:pt x="526805" y="304250"/>
                </a:lnTo>
                <a:cubicBezTo>
                  <a:pt x="528048" y="295528"/>
                  <a:pt x="534260" y="291790"/>
                  <a:pt x="542958" y="293036"/>
                </a:cubicBezTo>
                <a:cubicBezTo>
                  <a:pt x="549170" y="293036"/>
                  <a:pt x="554140" y="300512"/>
                  <a:pt x="554140" y="307988"/>
                </a:cubicBezTo>
                <a:lnTo>
                  <a:pt x="540231" y="404229"/>
                </a:lnTo>
                <a:lnTo>
                  <a:pt x="529290" y="479936"/>
                </a:lnTo>
                <a:lnTo>
                  <a:pt x="564079" y="445048"/>
                </a:lnTo>
                <a:cubicBezTo>
                  <a:pt x="571534" y="437572"/>
                  <a:pt x="575262" y="428850"/>
                  <a:pt x="575262" y="417636"/>
                </a:cubicBezTo>
                <a:lnTo>
                  <a:pt x="575262" y="384051"/>
                </a:lnTo>
                <a:lnTo>
                  <a:pt x="575262" y="280576"/>
                </a:lnTo>
                <a:cubicBezTo>
                  <a:pt x="575262" y="266870"/>
                  <a:pt x="566564" y="253164"/>
                  <a:pt x="554140" y="248180"/>
                </a:cubicBezTo>
                <a:lnTo>
                  <a:pt x="524321" y="239458"/>
                </a:lnTo>
                <a:cubicBezTo>
                  <a:pt x="501956" y="233228"/>
                  <a:pt x="477107" y="230736"/>
                  <a:pt x="453500" y="230736"/>
                </a:cubicBezTo>
                <a:lnTo>
                  <a:pt x="452258" y="230736"/>
                </a:lnTo>
                <a:cubicBezTo>
                  <a:pt x="448530" y="241950"/>
                  <a:pt x="441075" y="250672"/>
                  <a:pt x="431136" y="255656"/>
                </a:cubicBezTo>
                <a:lnTo>
                  <a:pt x="448530" y="405176"/>
                </a:lnTo>
                <a:cubicBezTo>
                  <a:pt x="449773" y="413898"/>
                  <a:pt x="447288" y="421374"/>
                  <a:pt x="441075" y="427604"/>
                </a:cubicBezTo>
                <a:lnTo>
                  <a:pt x="418711" y="450032"/>
                </a:lnTo>
                <a:cubicBezTo>
                  <a:pt x="413741" y="455016"/>
                  <a:pt x="405044" y="455016"/>
                  <a:pt x="401316" y="450032"/>
                </a:cubicBezTo>
                <a:lnTo>
                  <a:pt x="377710" y="427604"/>
                </a:lnTo>
                <a:cubicBezTo>
                  <a:pt x="372740" y="421374"/>
                  <a:pt x="370255" y="413898"/>
                  <a:pt x="370255" y="405176"/>
                </a:cubicBezTo>
                <a:lnTo>
                  <a:pt x="388892" y="255656"/>
                </a:lnTo>
                <a:cubicBezTo>
                  <a:pt x="378952" y="250672"/>
                  <a:pt x="371497" y="241950"/>
                  <a:pt x="367770" y="230736"/>
                </a:cubicBezTo>
                <a:close/>
                <a:moveTo>
                  <a:pt x="366527" y="203324"/>
                </a:moveTo>
                <a:lnTo>
                  <a:pt x="453500" y="203324"/>
                </a:lnTo>
                <a:cubicBezTo>
                  <a:pt x="480834" y="203324"/>
                  <a:pt x="505684" y="207062"/>
                  <a:pt x="530533" y="214538"/>
                </a:cubicBezTo>
                <a:lnTo>
                  <a:pt x="561595" y="223260"/>
                </a:lnTo>
                <a:lnTo>
                  <a:pt x="562837" y="223260"/>
                </a:lnTo>
                <a:cubicBezTo>
                  <a:pt x="575262" y="228244"/>
                  <a:pt x="586444" y="236966"/>
                  <a:pt x="593899" y="248180"/>
                </a:cubicBezTo>
                <a:lnTo>
                  <a:pt x="668447" y="248180"/>
                </a:lnTo>
                <a:cubicBezTo>
                  <a:pt x="694538" y="248180"/>
                  <a:pt x="720630" y="251918"/>
                  <a:pt x="745479" y="259394"/>
                </a:cubicBezTo>
                <a:lnTo>
                  <a:pt x="776541" y="268116"/>
                </a:lnTo>
                <a:cubicBezTo>
                  <a:pt x="801391" y="276838"/>
                  <a:pt x="817543" y="300512"/>
                  <a:pt x="817543" y="325432"/>
                </a:cubicBezTo>
                <a:lnTo>
                  <a:pt x="817543" y="463738"/>
                </a:lnTo>
                <a:cubicBezTo>
                  <a:pt x="817543" y="481182"/>
                  <a:pt x="810088" y="496134"/>
                  <a:pt x="797663" y="507348"/>
                </a:cubicBezTo>
                <a:lnTo>
                  <a:pt x="738025" y="565910"/>
                </a:lnTo>
                <a:lnTo>
                  <a:pt x="738025" y="759040"/>
                </a:lnTo>
                <a:cubicBezTo>
                  <a:pt x="738025" y="766516"/>
                  <a:pt x="731812" y="772746"/>
                  <a:pt x="724358" y="772746"/>
                </a:cubicBezTo>
                <a:cubicBezTo>
                  <a:pt x="716903" y="772746"/>
                  <a:pt x="710691" y="766516"/>
                  <a:pt x="710691" y="759040"/>
                </a:cubicBezTo>
                <a:lnTo>
                  <a:pt x="710691" y="573386"/>
                </a:lnTo>
                <a:lnTo>
                  <a:pt x="636143" y="573386"/>
                </a:lnTo>
                <a:lnTo>
                  <a:pt x="636143" y="803896"/>
                </a:lnTo>
                <a:cubicBezTo>
                  <a:pt x="636143" y="811372"/>
                  <a:pt x="631173" y="817602"/>
                  <a:pt x="623718" y="817602"/>
                </a:cubicBezTo>
                <a:cubicBezTo>
                  <a:pt x="615021" y="817602"/>
                  <a:pt x="610051" y="811372"/>
                  <a:pt x="610051" y="803896"/>
                </a:cubicBezTo>
                <a:lnTo>
                  <a:pt x="610051" y="573386"/>
                </a:lnTo>
                <a:lnTo>
                  <a:pt x="525563" y="573386"/>
                </a:lnTo>
                <a:cubicBezTo>
                  <a:pt x="524321" y="573386"/>
                  <a:pt x="523078" y="573386"/>
                  <a:pt x="523078" y="573386"/>
                </a:cubicBezTo>
                <a:lnTo>
                  <a:pt x="523078" y="830062"/>
                </a:lnTo>
                <a:cubicBezTo>
                  <a:pt x="523078" y="838784"/>
                  <a:pt x="516866" y="845014"/>
                  <a:pt x="509411" y="845014"/>
                </a:cubicBezTo>
                <a:cubicBezTo>
                  <a:pt x="501956" y="845014"/>
                  <a:pt x="495744" y="838784"/>
                  <a:pt x="495744" y="830062"/>
                </a:cubicBezTo>
                <a:lnTo>
                  <a:pt x="495744" y="528530"/>
                </a:lnTo>
                <a:lnTo>
                  <a:pt x="424923" y="528530"/>
                </a:lnTo>
                <a:lnTo>
                  <a:pt x="424923" y="830062"/>
                </a:lnTo>
                <a:cubicBezTo>
                  <a:pt x="424923" y="838784"/>
                  <a:pt x="418711" y="845014"/>
                  <a:pt x="411256" y="845014"/>
                </a:cubicBezTo>
                <a:cubicBezTo>
                  <a:pt x="403801" y="845014"/>
                  <a:pt x="397589" y="838784"/>
                  <a:pt x="397589" y="830062"/>
                </a:cubicBezTo>
                <a:lnTo>
                  <a:pt x="397589" y="528530"/>
                </a:lnTo>
                <a:lnTo>
                  <a:pt x="324427" y="528530"/>
                </a:lnTo>
                <a:lnTo>
                  <a:pt x="324284" y="528530"/>
                </a:lnTo>
                <a:lnTo>
                  <a:pt x="324284" y="528613"/>
                </a:lnTo>
                <a:lnTo>
                  <a:pt x="324284" y="830062"/>
                </a:lnTo>
                <a:cubicBezTo>
                  <a:pt x="324284" y="838784"/>
                  <a:pt x="318071" y="845014"/>
                  <a:pt x="310616" y="845014"/>
                </a:cubicBezTo>
                <a:cubicBezTo>
                  <a:pt x="303162" y="845014"/>
                  <a:pt x="296949" y="838784"/>
                  <a:pt x="296949" y="830062"/>
                </a:cubicBezTo>
                <a:lnTo>
                  <a:pt x="296949" y="573386"/>
                </a:lnTo>
                <a:cubicBezTo>
                  <a:pt x="295707" y="573386"/>
                  <a:pt x="294464" y="573386"/>
                  <a:pt x="291979" y="573386"/>
                </a:cubicBezTo>
                <a:lnTo>
                  <a:pt x="207492" y="573386"/>
                </a:lnTo>
                <a:lnTo>
                  <a:pt x="207492" y="803896"/>
                </a:lnTo>
                <a:cubicBezTo>
                  <a:pt x="207492" y="811372"/>
                  <a:pt x="201279" y="817602"/>
                  <a:pt x="195067" y="817602"/>
                </a:cubicBezTo>
                <a:cubicBezTo>
                  <a:pt x="186370" y="817602"/>
                  <a:pt x="181400" y="811372"/>
                  <a:pt x="181400" y="803896"/>
                </a:cubicBezTo>
                <a:lnTo>
                  <a:pt x="181400" y="573386"/>
                </a:lnTo>
                <a:lnTo>
                  <a:pt x="105610" y="573386"/>
                </a:lnTo>
                <a:lnTo>
                  <a:pt x="105610" y="759040"/>
                </a:lnTo>
                <a:cubicBezTo>
                  <a:pt x="105610" y="766516"/>
                  <a:pt x="100640" y="772746"/>
                  <a:pt x="93185" y="772746"/>
                </a:cubicBezTo>
                <a:cubicBezTo>
                  <a:pt x="85730" y="772746"/>
                  <a:pt x="79518" y="766516"/>
                  <a:pt x="79518" y="759040"/>
                </a:cubicBezTo>
                <a:lnTo>
                  <a:pt x="79518" y="565910"/>
                </a:lnTo>
                <a:lnTo>
                  <a:pt x="19879" y="507348"/>
                </a:lnTo>
                <a:cubicBezTo>
                  <a:pt x="6212" y="496134"/>
                  <a:pt x="0" y="481182"/>
                  <a:pt x="0" y="463738"/>
                </a:cubicBezTo>
                <a:lnTo>
                  <a:pt x="0" y="325432"/>
                </a:lnTo>
                <a:cubicBezTo>
                  <a:pt x="0" y="300512"/>
                  <a:pt x="16152" y="276838"/>
                  <a:pt x="39759" y="268116"/>
                </a:cubicBezTo>
                <a:cubicBezTo>
                  <a:pt x="39759" y="268116"/>
                  <a:pt x="39759" y="268116"/>
                  <a:pt x="41001" y="268116"/>
                </a:cubicBezTo>
                <a:lnTo>
                  <a:pt x="70821" y="259394"/>
                </a:lnTo>
                <a:cubicBezTo>
                  <a:pt x="96912" y="251918"/>
                  <a:pt x="121762" y="248180"/>
                  <a:pt x="149096" y="248180"/>
                </a:cubicBezTo>
                <a:lnTo>
                  <a:pt x="226129" y="248180"/>
                </a:lnTo>
                <a:cubicBezTo>
                  <a:pt x="233584" y="236966"/>
                  <a:pt x="243523" y="228244"/>
                  <a:pt x="257190" y="223260"/>
                </a:cubicBezTo>
                <a:lnTo>
                  <a:pt x="288252" y="214538"/>
                </a:lnTo>
                <a:cubicBezTo>
                  <a:pt x="313101" y="207062"/>
                  <a:pt x="339193" y="203324"/>
                  <a:pt x="366527" y="203324"/>
                </a:cubicBezTo>
                <a:close/>
                <a:moveTo>
                  <a:pt x="629831" y="71723"/>
                </a:moveTo>
                <a:cubicBezTo>
                  <a:pt x="598285" y="71723"/>
                  <a:pt x="571787" y="98223"/>
                  <a:pt x="571787" y="128508"/>
                </a:cubicBezTo>
                <a:cubicBezTo>
                  <a:pt x="571787" y="160055"/>
                  <a:pt x="598285" y="185292"/>
                  <a:pt x="629831" y="185292"/>
                </a:cubicBezTo>
                <a:cubicBezTo>
                  <a:pt x="660116" y="185292"/>
                  <a:pt x="686614" y="160055"/>
                  <a:pt x="686614" y="128508"/>
                </a:cubicBezTo>
                <a:cubicBezTo>
                  <a:pt x="686614" y="98223"/>
                  <a:pt x="660116" y="71723"/>
                  <a:pt x="629831" y="71723"/>
                </a:cubicBezTo>
                <a:close/>
                <a:moveTo>
                  <a:pt x="191102" y="71723"/>
                </a:moveTo>
                <a:cubicBezTo>
                  <a:pt x="160345" y="71723"/>
                  <a:pt x="135740" y="98223"/>
                  <a:pt x="135740" y="128508"/>
                </a:cubicBezTo>
                <a:cubicBezTo>
                  <a:pt x="135740" y="160055"/>
                  <a:pt x="160345" y="185292"/>
                  <a:pt x="191102" y="185292"/>
                </a:cubicBezTo>
                <a:cubicBezTo>
                  <a:pt x="221858" y="185292"/>
                  <a:pt x="246464" y="160055"/>
                  <a:pt x="246464" y="128508"/>
                </a:cubicBezTo>
                <a:cubicBezTo>
                  <a:pt x="246464" y="98223"/>
                  <a:pt x="221858" y="71723"/>
                  <a:pt x="191102" y="71723"/>
                </a:cubicBezTo>
                <a:close/>
                <a:moveTo>
                  <a:pt x="629831" y="43962"/>
                </a:moveTo>
                <a:cubicBezTo>
                  <a:pt x="675258" y="43962"/>
                  <a:pt x="713113" y="81818"/>
                  <a:pt x="713113" y="128508"/>
                </a:cubicBezTo>
                <a:cubicBezTo>
                  <a:pt x="713113" y="175197"/>
                  <a:pt x="675258" y="213053"/>
                  <a:pt x="629831" y="213053"/>
                </a:cubicBezTo>
                <a:cubicBezTo>
                  <a:pt x="581881" y="213053"/>
                  <a:pt x="544026" y="175197"/>
                  <a:pt x="544026" y="128508"/>
                </a:cubicBezTo>
                <a:cubicBezTo>
                  <a:pt x="544026" y="81818"/>
                  <a:pt x="581881" y="43962"/>
                  <a:pt x="629831" y="43962"/>
                </a:cubicBezTo>
                <a:close/>
                <a:moveTo>
                  <a:pt x="191102" y="43962"/>
                </a:moveTo>
                <a:cubicBezTo>
                  <a:pt x="236622" y="43962"/>
                  <a:pt x="273530" y="81818"/>
                  <a:pt x="273530" y="128508"/>
                </a:cubicBezTo>
                <a:cubicBezTo>
                  <a:pt x="273530" y="175197"/>
                  <a:pt x="236622" y="213053"/>
                  <a:pt x="191102" y="213053"/>
                </a:cubicBezTo>
                <a:cubicBezTo>
                  <a:pt x="146812" y="213053"/>
                  <a:pt x="109904" y="175197"/>
                  <a:pt x="109904" y="128508"/>
                </a:cubicBezTo>
                <a:cubicBezTo>
                  <a:pt x="109904" y="81818"/>
                  <a:pt x="146812" y="43962"/>
                  <a:pt x="191102" y="43962"/>
                </a:cubicBezTo>
                <a:close/>
                <a:moveTo>
                  <a:pt x="414257" y="27761"/>
                </a:moveTo>
                <a:cubicBezTo>
                  <a:pt x="382710" y="27761"/>
                  <a:pt x="357472" y="52999"/>
                  <a:pt x="357472" y="84546"/>
                </a:cubicBezTo>
                <a:cubicBezTo>
                  <a:pt x="357472" y="116093"/>
                  <a:pt x="382710" y="141330"/>
                  <a:pt x="414257" y="141330"/>
                </a:cubicBezTo>
                <a:cubicBezTo>
                  <a:pt x="445803" y="141330"/>
                  <a:pt x="471041" y="116093"/>
                  <a:pt x="471041" y="84546"/>
                </a:cubicBezTo>
                <a:cubicBezTo>
                  <a:pt x="471041" y="52999"/>
                  <a:pt x="445803" y="27761"/>
                  <a:pt x="414257" y="27761"/>
                </a:cubicBezTo>
                <a:close/>
                <a:moveTo>
                  <a:pt x="414257" y="0"/>
                </a:moveTo>
                <a:cubicBezTo>
                  <a:pt x="460946" y="0"/>
                  <a:pt x="498802" y="37856"/>
                  <a:pt x="498802" y="84546"/>
                </a:cubicBezTo>
                <a:cubicBezTo>
                  <a:pt x="498802" y="131235"/>
                  <a:pt x="460946" y="169091"/>
                  <a:pt x="414257" y="169091"/>
                </a:cubicBezTo>
                <a:cubicBezTo>
                  <a:pt x="367567" y="169091"/>
                  <a:pt x="329711" y="131235"/>
                  <a:pt x="329711" y="84546"/>
                </a:cubicBezTo>
                <a:cubicBezTo>
                  <a:pt x="329711" y="37856"/>
                  <a:pt x="367567" y="0"/>
                  <a:pt x="41425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87" name="Freeform 386">
            <a:extLst>
              <a:ext uri="{FF2B5EF4-FFF2-40B4-BE49-F238E27FC236}">
                <a16:creationId xmlns:a16="http://schemas.microsoft.com/office/drawing/2014/main" id="{5E381C10-0F4E-D04A-B5E3-2F6FB48E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5421" y="6335958"/>
            <a:ext cx="1033096" cy="923192"/>
          </a:xfrm>
          <a:custGeom>
            <a:avLst/>
            <a:gdLst>
              <a:gd name="T0" fmla="*/ 146 w 828"/>
              <a:gd name="T1" fmla="*/ 397 h 742"/>
              <a:gd name="T2" fmla="*/ 267 w 828"/>
              <a:gd name="T3" fmla="*/ 598 h 742"/>
              <a:gd name="T4" fmla="*/ 307 w 828"/>
              <a:gd name="T5" fmla="*/ 598 h 742"/>
              <a:gd name="T6" fmla="*/ 432 w 828"/>
              <a:gd name="T7" fmla="*/ 389 h 742"/>
              <a:gd name="T8" fmla="*/ 571 w 828"/>
              <a:gd name="T9" fmla="*/ 504 h 742"/>
              <a:gd name="T10" fmla="*/ 701 w 828"/>
              <a:gd name="T11" fmla="*/ 314 h 742"/>
              <a:gd name="T12" fmla="*/ 703 w 828"/>
              <a:gd name="T13" fmla="*/ 694 h 742"/>
              <a:gd name="T14" fmla="*/ 146 w 828"/>
              <a:gd name="T15" fmla="*/ 225 h 742"/>
              <a:gd name="T16" fmla="*/ 146 w 828"/>
              <a:gd name="T17" fmla="*/ 265 h 742"/>
              <a:gd name="T18" fmla="*/ 146 w 828"/>
              <a:gd name="T19" fmla="*/ 225 h 742"/>
              <a:gd name="T20" fmla="*/ 288 w 828"/>
              <a:gd name="T21" fmla="*/ 504 h 742"/>
              <a:gd name="T22" fmla="*/ 288 w 828"/>
              <a:gd name="T23" fmla="*/ 464 h 742"/>
              <a:gd name="T24" fmla="*/ 449 w 828"/>
              <a:gd name="T25" fmla="*/ 245 h 742"/>
              <a:gd name="T26" fmla="*/ 409 w 828"/>
              <a:gd name="T27" fmla="*/ 245 h 742"/>
              <a:gd name="T28" fmla="*/ 570 w 828"/>
              <a:gd name="T29" fmla="*/ 355 h 742"/>
              <a:gd name="T30" fmla="*/ 570 w 828"/>
              <a:gd name="T31" fmla="*/ 395 h 742"/>
              <a:gd name="T32" fmla="*/ 715 w 828"/>
              <a:gd name="T33" fmla="*/ 126 h 742"/>
              <a:gd name="T34" fmla="*/ 715 w 828"/>
              <a:gd name="T35" fmla="*/ 166 h 742"/>
              <a:gd name="T36" fmla="*/ 715 w 828"/>
              <a:gd name="T37" fmla="*/ 126 h 742"/>
              <a:gd name="T38" fmla="*/ 764 w 828"/>
              <a:gd name="T39" fmla="*/ 676 h 742"/>
              <a:gd name="T40" fmla="*/ 725 w 828"/>
              <a:gd name="T41" fmla="*/ 315 h 742"/>
              <a:gd name="T42" fmla="*/ 569 w 828"/>
              <a:gd name="T43" fmla="*/ 482 h 742"/>
              <a:gd name="T44" fmla="*/ 567 w 828"/>
              <a:gd name="T45" fmla="*/ 482 h 742"/>
              <a:gd name="T46" fmla="*/ 428 w 828"/>
              <a:gd name="T47" fmla="*/ 367 h 742"/>
              <a:gd name="T48" fmla="*/ 288 w 828"/>
              <a:gd name="T49" fmla="*/ 588 h 742"/>
              <a:gd name="T50" fmla="*/ 168 w 828"/>
              <a:gd name="T51" fmla="*/ 386 h 742"/>
              <a:gd name="T52" fmla="*/ 47 w 828"/>
              <a:gd name="T53" fmla="*/ 571 h 742"/>
              <a:gd name="T54" fmla="*/ 146 w 828"/>
              <a:gd name="T55" fmla="*/ 287 h 742"/>
              <a:gd name="T56" fmla="*/ 258 w 828"/>
              <a:gd name="T57" fmla="*/ 455 h 742"/>
              <a:gd name="T58" fmla="*/ 288 w 828"/>
              <a:gd name="T59" fmla="*/ 526 h 742"/>
              <a:gd name="T60" fmla="*/ 418 w 828"/>
              <a:gd name="T61" fmla="*/ 285 h 742"/>
              <a:gd name="T62" fmla="*/ 452 w 828"/>
              <a:gd name="T63" fmla="*/ 280 h 742"/>
              <a:gd name="T64" fmla="*/ 529 w 828"/>
              <a:gd name="T65" fmla="*/ 375 h 742"/>
              <a:gd name="T66" fmla="*/ 612 w 828"/>
              <a:gd name="T67" fmla="*/ 375 h 742"/>
              <a:gd name="T68" fmla="*/ 715 w 828"/>
              <a:gd name="T69" fmla="*/ 188 h 742"/>
              <a:gd name="T70" fmla="*/ 747 w 828"/>
              <a:gd name="T71" fmla="*/ 119 h 742"/>
              <a:gd name="T72" fmla="*/ 809 w 828"/>
              <a:gd name="T73" fmla="*/ 66 h 742"/>
              <a:gd name="T74" fmla="*/ 749 w 828"/>
              <a:gd name="T75" fmla="*/ 32 h 742"/>
              <a:gd name="T76" fmla="*/ 729 w 828"/>
              <a:gd name="T77" fmla="*/ 107 h 742"/>
              <a:gd name="T78" fmla="*/ 672 w 828"/>
              <a:gd name="T79" fmla="*/ 146 h 742"/>
              <a:gd name="T80" fmla="*/ 582 w 828"/>
              <a:gd name="T81" fmla="*/ 335 h 742"/>
              <a:gd name="T82" fmla="*/ 466 w 828"/>
              <a:gd name="T83" fmla="*/ 264 h 742"/>
              <a:gd name="T84" fmla="*/ 429 w 828"/>
              <a:gd name="T85" fmla="*/ 203 h 742"/>
              <a:gd name="T86" fmla="*/ 399 w 828"/>
              <a:gd name="T87" fmla="*/ 274 h 742"/>
              <a:gd name="T88" fmla="*/ 288 w 828"/>
              <a:gd name="T89" fmla="*/ 442 h 742"/>
              <a:gd name="T90" fmla="*/ 188 w 828"/>
              <a:gd name="T91" fmla="*/ 245 h 742"/>
              <a:gd name="T92" fmla="*/ 104 w 828"/>
              <a:gd name="T93" fmla="*/ 245 h 742"/>
              <a:gd name="T94" fmla="*/ 47 w 828"/>
              <a:gd name="T95" fmla="*/ 72 h 742"/>
              <a:gd name="T96" fmla="*/ 41 w 828"/>
              <a:gd name="T97" fmla="*/ 13 h 742"/>
              <a:gd name="T98" fmla="*/ 3 w 828"/>
              <a:gd name="T99" fmla="*/ 64 h 742"/>
              <a:gd name="T100" fmla="*/ 26 w 828"/>
              <a:gd name="T101" fmla="*/ 674 h 742"/>
              <a:gd name="T102" fmla="*/ 764 w 828"/>
              <a:gd name="T103" fmla="*/ 735 h 742"/>
              <a:gd name="T104" fmla="*/ 823 w 828"/>
              <a:gd name="T105" fmla="*/ 70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8" h="742">
                <a:moveTo>
                  <a:pt x="47" y="674"/>
                </a:moveTo>
                <a:lnTo>
                  <a:pt x="47" y="626"/>
                </a:lnTo>
                <a:lnTo>
                  <a:pt x="146" y="397"/>
                </a:lnTo>
                <a:lnTo>
                  <a:pt x="146" y="397"/>
                </a:lnTo>
                <a:cubicBezTo>
                  <a:pt x="146" y="397"/>
                  <a:pt x="147" y="397"/>
                  <a:pt x="148" y="397"/>
                </a:cubicBezTo>
                <a:lnTo>
                  <a:pt x="148" y="397"/>
                </a:lnTo>
                <a:cubicBezTo>
                  <a:pt x="149" y="397"/>
                  <a:pt x="149" y="397"/>
                  <a:pt x="149" y="397"/>
                </a:cubicBezTo>
                <a:lnTo>
                  <a:pt x="267" y="598"/>
                </a:lnTo>
                <a:lnTo>
                  <a:pt x="267" y="598"/>
                </a:lnTo>
                <a:cubicBezTo>
                  <a:pt x="272" y="606"/>
                  <a:pt x="279" y="609"/>
                  <a:pt x="288" y="609"/>
                </a:cubicBezTo>
                <a:lnTo>
                  <a:pt x="288" y="609"/>
                </a:lnTo>
                <a:cubicBezTo>
                  <a:pt x="296" y="609"/>
                  <a:pt x="304" y="606"/>
                  <a:pt x="307" y="598"/>
                </a:cubicBezTo>
                <a:lnTo>
                  <a:pt x="431" y="390"/>
                </a:lnTo>
                <a:lnTo>
                  <a:pt x="431" y="390"/>
                </a:lnTo>
                <a:cubicBezTo>
                  <a:pt x="431" y="389"/>
                  <a:pt x="432" y="389"/>
                  <a:pt x="432" y="389"/>
                </a:cubicBezTo>
                <a:lnTo>
                  <a:pt x="432" y="389"/>
                </a:lnTo>
                <a:lnTo>
                  <a:pt x="433" y="389"/>
                </a:lnTo>
                <a:lnTo>
                  <a:pt x="552" y="498"/>
                </a:lnTo>
                <a:lnTo>
                  <a:pt x="552" y="498"/>
                </a:lnTo>
                <a:cubicBezTo>
                  <a:pt x="558" y="503"/>
                  <a:pt x="564" y="505"/>
                  <a:pt x="571" y="504"/>
                </a:cubicBezTo>
                <a:lnTo>
                  <a:pt x="571" y="504"/>
                </a:lnTo>
                <a:cubicBezTo>
                  <a:pt x="578" y="503"/>
                  <a:pt x="584" y="499"/>
                  <a:pt x="587" y="494"/>
                </a:cubicBezTo>
                <a:lnTo>
                  <a:pt x="701" y="314"/>
                </a:lnTo>
                <a:lnTo>
                  <a:pt x="701" y="314"/>
                </a:lnTo>
                <a:cubicBezTo>
                  <a:pt x="701" y="314"/>
                  <a:pt x="702" y="313"/>
                  <a:pt x="702" y="314"/>
                </a:cubicBezTo>
                <a:lnTo>
                  <a:pt x="702" y="314"/>
                </a:lnTo>
                <a:cubicBezTo>
                  <a:pt x="703" y="314"/>
                  <a:pt x="703" y="314"/>
                  <a:pt x="703" y="315"/>
                </a:cubicBezTo>
                <a:lnTo>
                  <a:pt x="703" y="694"/>
                </a:lnTo>
                <a:lnTo>
                  <a:pt x="68" y="694"/>
                </a:lnTo>
                <a:lnTo>
                  <a:pt x="68" y="694"/>
                </a:lnTo>
                <a:cubicBezTo>
                  <a:pt x="57" y="694"/>
                  <a:pt x="47" y="685"/>
                  <a:pt x="47" y="674"/>
                </a:cubicBezTo>
                <a:close/>
                <a:moveTo>
                  <a:pt x="146" y="225"/>
                </a:moveTo>
                <a:lnTo>
                  <a:pt x="146" y="225"/>
                </a:lnTo>
                <a:cubicBezTo>
                  <a:pt x="157" y="225"/>
                  <a:pt x="167" y="234"/>
                  <a:pt x="167" y="245"/>
                </a:cubicBezTo>
                <a:lnTo>
                  <a:pt x="167" y="245"/>
                </a:lnTo>
                <a:cubicBezTo>
                  <a:pt x="167" y="256"/>
                  <a:pt x="157" y="265"/>
                  <a:pt x="146" y="265"/>
                </a:cubicBezTo>
                <a:lnTo>
                  <a:pt x="146" y="265"/>
                </a:lnTo>
                <a:cubicBezTo>
                  <a:pt x="135" y="265"/>
                  <a:pt x="126" y="256"/>
                  <a:pt x="126" y="245"/>
                </a:cubicBezTo>
                <a:lnTo>
                  <a:pt x="126" y="245"/>
                </a:lnTo>
                <a:cubicBezTo>
                  <a:pt x="126" y="234"/>
                  <a:pt x="135" y="225"/>
                  <a:pt x="146" y="225"/>
                </a:cubicBezTo>
                <a:close/>
                <a:moveTo>
                  <a:pt x="308" y="484"/>
                </a:moveTo>
                <a:lnTo>
                  <a:pt x="308" y="484"/>
                </a:lnTo>
                <a:cubicBezTo>
                  <a:pt x="308" y="496"/>
                  <a:pt x="299" y="504"/>
                  <a:pt x="288" y="504"/>
                </a:cubicBezTo>
                <a:lnTo>
                  <a:pt x="288" y="504"/>
                </a:lnTo>
                <a:cubicBezTo>
                  <a:pt x="277" y="504"/>
                  <a:pt x="267" y="496"/>
                  <a:pt x="267" y="484"/>
                </a:cubicBezTo>
                <a:lnTo>
                  <a:pt x="267" y="484"/>
                </a:lnTo>
                <a:cubicBezTo>
                  <a:pt x="267" y="473"/>
                  <a:pt x="277" y="464"/>
                  <a:pt x="288" y="464"/>
                </a:cubicBezTo>
                <a:lnTo>
                  <a:pt x="288" y="464"/>
                </a:lnTo>
                <a:cubicBezTo>
                  <a:pt x="299" y="464"/>
                  <a:pt x="308" y="473"/>
                  <a:pt x="308" y="484"/>
                </a:cubicBezTo>
                <a:close/>
                <a:moveTo>
                  <a:pt x="429" y="225"/>
                </a:moveTo>
                <a:lnTo>
                  <a:pt x="429" y="225"/>
                </a:lnTo>
                <a:cubicBezTo>
                  <a:pt x="440" y="225"/>
                  <a:pt x="449" y="234"/>
                  <a:pt x="449" y="245"/>
                </a:cubicBezTo>
                <a:lnTo>
                  <a:pt x="449" y="245"/>
                </a:lnTo>
                <a:cubicBezTo>
                  <a:pt x="449" y="256"/>
                  <a:pt x="440" y="265"/>
                  <a:pt x="429" y="265"/>
                </a:cubicBezTo>
                <a:lnTo>
                  <a:pt x="429" y="265"/>
                </a:lnTo>
                <a:cubicBezTo>
                  <a:pt x="418" y="265"/>
                  <a:pt x="409" y="256"/>
                  <a:pt x="409" y="245"/>
                </a:cubicBezTo>
                <a:lnTo>
                  <a:pt x="409" y="245"/>
                </a:lnTo>
                <a:cubicBezTo>
                  <a:pt x="409" y="234"/>
                  <a:pt x="418" y="225"/>
                  <a:pt x="429" y="225"/>
                </a:cubicBezTo>
                <a:close/>
                <a:moveTo>
                  <a:pt x="570" y="355"/>
                </a:moveTo>
                <a:lnTo>
                  <a:pt x="570" y="355"/>
                </a:lnTo>
                <a:cubicBezTo>
                  <a:pt x="581" y="355"/>
                  <a:pt x="591" y="364"/>
                  <a:pt x="591" y="375"/>
                </a:cubicBezTo>
                <a:lnTo>
                  <a:pt x="591" y="375"/>
                </a:lnTo>
                <a:cubicBezTo>
                  <a:pt x="591" y="386"/>
                  <a:pt x="581" y="395"/>
                  <a:pt x="570" y="395"/>
                </a:cubicBezTo>
                <a:lnTo>
                  <a:pt x="570" y="395"/>
                </a:lnTo>
                <a:cubicBezTo>
                  <a:pt x="559" y="395"/>
                  <a:pt x="550" y="386"/>
                  <a:pt x="550" y="375"/>
                </a:cubicBezTo>
                <a:lnTo>
                  <a:pt x="550" y="375"/>
                </a:lnTo>
                <a:cubicBezTo>
                  <a:pt x="550" y="364"/>
                  <a:pt x="559" y="355"/>
                  <a:pt x="570" y="355"/>
                </a:cubicBezTo>
                <a:close/>
                <a:moveTo>
                  <a:pt x="715" y="126"/>
                </a:moveTo>
                <a:lnTo>
                  <a:pt x="715" y="126"/>
                </a:lnTo>
                <a:cubicBezTo>
                  <a:pt x="726" y="126"/>
                  <a:pt x="735" y="135"/>
                  <a:pt x="735" y="146"/>
                </a:cubicBezTo>
                <a:lnTo>
                  <a:pt x="735" y="146"/>
                </a:lnTo>
                <a:cubicBezTo>
                  <a:pt x="735" y="157"/>
                  <a:pt x="726" y="166"/>
                  <a:pt x="715" y="166"/>
                </a:cubicBezTo>
                <a:lnTo>
                  <a:pt x="715" y="166"/>
                </a:lnTo>
                <a:cubicBezTo>
                  <a:pt x="703" y="166"/>
                  <a:pt x="695" y="157"/>
                  <a:pt x="695" y="146"/>
                </a:cubicBezTo>
                <a:lnTo>
                  <a:pt x="695" y="146"/>
                </a:lnTo>
                <a:cubicBezTo>
                  <a:pt x="695" y="135"/>
                  <a:pt x="703" y="126"/>
                  <a:pt x="715" y="126"/>
                </a:cubicBezTo>
                <a:close/>
                <a:moveTo>
                  <a:pt x="823" y="700"/>
                </a:moveTo>
                <a:lnTo>
                  <a:pt x="772" y="671"/>
                </a:lnTo>
                <a:lnTo>
                  <a:pt x="772" y="671"/>
                </a:lnTo>
                <a:cubicBezTo>
                  <a:pt x="769" y="669"/>
                  <a:pt x="764" y="672"/>
                  <a:pt x="764" y="676"/>
                </a:cubicBezTo>
                <a:lnTo>
                  <a:pt x="764" y="694"/>
                </a:lnTo>
                <a:lnTo>
                  <a:pt x="725" y="694"/>
                </a:lnTo>
                <a:lnTo>
                  <a:pt x="725" y="315"/>
                </a:lnTo>
                <a:lnTo>
                  <a:pt x="725" y="315"/>
                </a:lnTo>
                <a:cubicBezTo>
                  <a:pt x="725" y="304"/>
                  <a:pt x="718" y="295"/>
                  <a:pt x="708" y="293"/>
                </a:cubicBezTo>
                <a:lnTo>
                  <a:pt x="708" y="293"/>
                </a:lnTo>
                <a:cubicBezTo>
                  <a:pt x="699" y="290"/>
                  <a:pt x="688" y="293"/>
                  <a:pt x="683" y="303"/>
                </a:cubicBezTo>
                <a:lnTo>
                  <a:pt x="569" y="482"/>
                </a:lnTo>
                <a:lnTo>
                  <a:pt x="569" y="482"/>
                </a:lnTo>
                <a:cubicBezTo>
                  <a:pt x="569" y="482"/>
                  <a:pt x="569" y="483"/>
                  <a:pt x="568" y="483"/>
                </a:cubicBezTo>
                <a:lnTo>
                  <a:pt x="568" y="483"/>
                </a:lnTo>
                <a:cubicBezTo>
                  <a:pt x="568" y="483"/>
                  <a:pt x="567" y="483"/>
                  <a:pt x="567" y="482"/>
                </a:cubicBezTo>
                <a:lnTo>
                  <a:pt x="447" y="373"/>
                </a:lnTo>
                <a:lnTo>
                  <a:pt x="447" y="373"/>
                </a:lnTo>
                <a:cubicBezTo>
                  <a:pt x="443" y="369"/>
                  <a:pt x="435" y="367"/>
                  <a:pt x="428" y="367"/>
                </a:cubicBezTo>
                <a:lnTo>
                  <a:pt x="428" y="367"/>
                </a:lnTo>
                <a:cubicBezTo>
                  <a:pt x="422" y="369"/>
                  <a:pt x="416" y="373"/>
                  <a:pt x="412" y="379"/>
                </a:cubicBezTo>
                <a:lnTo>
                  <a:pt x="289" y="587"/>
                </a:lnTo>
                <a:lnTo>
                  <a:pt x="289" y="587"/>
                </a:lnTo>
                <a:lnTo>
                  <a:pt x="288" y="588"/>
                </a:lnTo>
                <a:lnTo>
                  <a:pt x="288" y="588"/>
                </a:lnTo>
                <a:cubicBezTo>
                  <a:pt x="287" y="588"/>
                  <a:pt x="287" y="587"/>
                  <a:pt x="287" y="587"/>
                </a:cubicBezTo>
                <a:lnTo>
                  <a:pt x="168" y="386"/>
                </a:lnTo>
                <a:lnTo>
                  <a:pt x="168" y="386"/>
                </a:lnTo>
                <a:cubicBezTo>
                  <a:pt x="163" y="379"/>
                  <a:pt x="155" y="375"/>
                  <a:pt x="146" y="376"/>
                </a:cubicBezTo>
                <a:lnTo>
                  <a:pt x="146" y="376"/>
                </a:lnTo>
                <a:cubicBezTo>
                  <a:pt x="138" y="376"/>
                  <a:pt x="130" y="381"/>
                  <a:pt x="127" y="389"/>
                </a:cubicBezTo>
                <a:lnTo>
                  <a:pt x="47" y="571"/>
                </a:lnTo>
                <a:lnTo>
                  <a:pt x="47" y="500"/>
                </a:lnTo>
                <a:lnTo>
                  <a:pt x="140" y="286"/>
                </a:lnTo>
                <a:lnTo>
                  <a:pt x="140" y="286"/>
                </a:lnTo>
                <a:cubicBezTo>
                  <a:pt x="142" y="286"/>
                  <a:pt x="144" y="287"/>
                  <a:pt x="146" y="287"/>
                </a:cubicBezTo>
                <a:lnTo>
                  <a:pt x="146" y="287"/>
                </a:lnTo>
                <a:cubicBezTo>
                  <a:pt x="150" y="287"/>
                  <a:pt x="154" y="286"/>
                  <a:pt x="157" y="285"/>
                </a:cubicBezTo>
                <a:lnTo>
                  <a:pt x="258" y="455"/>
                </a:lnTo>
                <a:lnTo>
                  <a:pt x="258" y="455"/>
                </a:lnTo>
                <a:cubicBezTo>
                  <a:pt x="250" y="462"/>
                  <a:pt x="246" y="473"/>
                  <a:pt x="246" y="484"/>
                </a:cubicBezTo>
                <a:lnTo>
                  <a:pt x="246" y="484"/>
                </a:lnTo>
                <a:cubicBezTo>
                  <a:pt x="246" y="507"/>
                  <a:pt x="265" y="526"/>
                  <a:pt x="288" y="526"/>
                </a:cubicBezTo>
                <a:lnTo>
                  <a:pt x="288" y="526"/>
                </a:lnTo>
                <a:cubicBezTo>
                  <a:pt x="310" y="526"/>
                  <a:pt x="329" y="507"/>
                  <a:pt x="329" y="484"/>
                </a:cubicBezTo>
                <a:lnTo>
                  <a:pt x="329" y="484"/>
                </a:lnTo>
                <a:cubicBezTo>
                  <a:pt x="329" y="473"/>
                  <a:pt x="325" y="462"/>
                  <a:pt x="317" y="455"/>
                </a:cubicBezTo>
                <a:lnTo>
                  <a:pt x="418" y="285"/>
                </a:lnTo>
                <a:lnTo>
                  <a:pt x="418" y="285"/>
                </a:lnTo>
                <a:cubicBezTo>
                  <a:pt x="422" y="286"/>
                  <a:pt x="425" y="287"/>
                  <a:pt x="429" y="287"/>
                </a:cubicBezTo>
                <a:lnTo>
                  <a:pt x="429" y="287"/>
                </a:lnTo>
                <a:cubicBezTo>
                  <a:pt x="437" y="287"/>
                  <a:pt x="445" y="284"/>
                  <a:pt x="452" y="280"/>
                </a:cubicBezTo>
                <a:lnTo>
                  <a:pt x="534" y="355"/>
                </a:lnTo>
                <a:lnTo>
                  <a:pt x="534" y="355"/>
                </a:lnTo>
                <a:cubicBezTo>
                  <a:pt x="530" y="361"/>
                  <a:pt x="529" y="367"/>
                  <a:pt x="529" y="375"/>
                </a:cubicBezTo>
                <a:lnTo>
                  <a:pt x="529" y="375"/>
                </a:lnTo>
                <a:cubicBezTo>
                  <a:pt x="529" y="397"/>
                  <a:pt x="548" y="416"/>
                  <a:pt x="570" y="416"/>
                </a:cubicBezTo>
                <a:lnTo>
                  <a:pt x="570" y="416"/>
                </a:lnTo>
                <a:cubicBezTo>
                  <a:pt x="593" y="416"/>
                  <a:pt x="612" y="397"/>
                  <a:pt x="612" y="375"/>
                </a:cubicBezTo>
                <a:lnTo>
                  <a:pt x="612" y="375"/>
                </a:lnTo>
                <a:cubicBezTo>
                  <a:pt x="612" y="364"/>
                  <a:pt x="608" y="354"/>
                  <a:pt x="601" y="347"/>
                </a:cubicBezTo>
                <a:lnTo>
                  <a:pt x="702" y="186"/>
                </a:lnTo>
                <a:lnTo>
                  <a:pt x="702" y="186"/>
                </a:lnTo>
                <a:cubicBezTo>
                  <a:pt x="706" y="187"/>
                  <a:pt x="710" y="188"/>
                  <a:pt x="715" y="188"/>
                </a:cubicBezTo>
                <a:lnTo>
                  <a:pt x="715" y="188"/>
                </a:lnTo>
                <a:cubicBezTo>
                  <a:pt x="737" y="188"/>
                  <a:pt x="756" y="169"/>
                  <a:pt x="756" y="146"/>
                </a:cubicBezTo>
                <a:lnTo>
                  <a:pt x="756" y="146"/>
                </a:lnTo>
                <a:cubicBezTo>
                  <a:pt x="756" y="136"/>
                  <a:pt x="753" y="126"/>
                  <a:pt x="747" y="119"/>
                </a:cubicBezTo>
                <a:lnTo>
                  <a:pt x="786" y="62"/>
                </a:lnTo>
                <a:lnTo>
                  <a:pt x="800" y="71"/>
                </a:lnTo>
                <a:lnTo>
                  <a:pt x="800" y="71"/>
                </a:lnTo>
                <a:cubicBezTo>
                  <a:pt x="804" y="73"/>
                  <a:pt x="809" y="70"/>
                  <a:pt x="809" y="66"/>
                </a:cubicBezTo>
                <a:lnTo>
                  <a:pt x="809" y="7"/>
                </a:lnTo>
                <a:lnTo>
                  <a:pt x="809" y="7"/>
                </a:lnTo>
                <a:cubicBezTo>
                  <a:pt x="809" y="4"/>
                  <a:pt x="804" y="0"/>
                  <a:pt x="800" y="3"/>
                </a:cubicBezTo>
                <a:lnTo>
                  <a:pt x="749" y="32"/>
                </a:lnTo>
                <a:lnTo>
                  <a:pt x="749" y="32"/>
                </a:lnTo>
                <a:cubicBezTo>
                  <a:pt x="747" y="34"/>
                  <a:pt x="747" y="39"/>
                  <a:pt x="749" y="42"/>
                </a:cubicBezTo>
                <a:lnTo>
                  <a:pt x="767" y="51"/>
                </a:lnTo>
                <a:lnTo>
                  <a:pt x="729" y="107"/>
                </a:lnTo>
                <a:lnTo>
                  <a:pt x="729" y="107"/>
                </a:lnTo>
                <a:cubicBezTo>
                  <a:pt x="724" y="105"/>
                  <a:pt x="719" y="104"/>
                  <a:pt x="715" y="104"/>
                </a:cubicBezTo>
                <a:lnTo>
                  <a:pt x="715" y="104"/>
                </a:lnTo>
                <a:cubicBezTo>
                  <a:pt x="691" y="104"/>
                  <a:pt x="672" y="123"/>
                  <a:pt x="672" y="146"/>
                </a:cubicBezTo>
                <a:lnTo>
                  <a:pt x="672" y="146"/>
                </a:lnTo>
                <a:cubicBezTo>
                  <a:pt x="672" y="157"/>
                  <a:pt x="677" y="167"/>
                  <a:pt x="684" y="174"/>
                </a:cubicBezTo>
                <a:lnTo>
                  <a:pt x="582" y="335"/>
                </a:lnTo>
                <a:lnTo>
                  <a:pt x="582" y="335"/>
                </a:lnTo>
                <a:cubicBezTo>
                  <a:pt x="579" y="334"/>
                  <a:pt x="575" y="333"/>
                  <a:pt x="570" y="333"/>
                </a:cubicBezTo>
                <a:lnTo>
                  <a:pt x="570" y="333"/>
                </a:lnTo>
                <a:cubicBezTo>
                  <a:pt x="562" y="333"/>
                  <a:pt x="554" y="336"/>
                  <a:pt x="548" y="339"/>
                </a:cubicBezTo>
                <a:lnTo>
                  <a:pt x="466" y="264"/>
                </a:lnTo>
                <a:lnTo>
                  <a:pt x="466" y="264"/>
                </a:lnTo>
                <a:cubicBezTo>
                  <a:pt x="469" y="258"/>
                  <a:pt x="471" y="252"/>
                  <a:pt x="471" y="245"/>
                </a:cubicBezTo>
                <a:lnTo>
                  <a:pt x="471" y="245"/>
                </a:lnTo>
                <a:cubicBezTo>
                  <a:pt x="471" y="222"/>
                  <a:pt x="452" y="203"/>
                  <a:pt x="429" y="203"/>
                </a:cubicBezTo>
                <a:lnTo>
                  <a:pt x="429" y="203"/>
                </a:lnTo>
                <a:cubicBezTo>
                  <a:pt x="406" y="203"/>
                  <a:pt x="387" y="222"/>
                  <a:pt x="387" y="245"/>
                </a:cubicBezTo>
                <a:lnTo>
                  <a:pt x="387" y="245"/>
                </a:lnTo>
                <a:cubicBezTo>
                  <a:pt x="387" y="256"/>
                  <a:pt x="392" y="267"/>
                  <a:pt x="399" y="274"/>
                </a:cubicBezTo>
                <a:lnTo>
                  <a:pt x="299" y="444"/>
                </a:lnTo>
                <a:lnTo>
                  <a:pt x="299" y="444"/>
                </a:lnTo>
                <a:cubicBezTo>
                  <a:pt x="295" y="443"/>
                  <a:pt x="291" y="442"/>
                  <a:pt x="288" y="442"/>
                </a:cubicBezTo>
                <a:lnTo>
                  <a:pt x="288" y="442"/>
                </a:lnTo>
                <a:cubicBezTo>
                  <a:pt x="284" y="442"/>
                  <a:pt x="280" y="443"/>
                  <a:pt x="277" y="444"/>
                </a:cubicBezTo>
                <a:lnTo>
                  <a:pt x="176" y="274"/>
                </a:lnTo>
                <a:lnTo>
                  <a:pt x="176" y="274"/>
                </a:lnTo>
                <a:cubicBezTo>
                  <a:pt x="183" y="267"/>
                  <a:pt x="188" y="256"/>
                  <a:pt x="188" y="245"/>
                </a:cubicBezTo>
                <a:lnTo>
                  <a:pt x="188" y="245"/>
                </a:lnTo>
                <a:cubicBezTo>
                  <a:pt x="188" y="222"/>
                  <a:pt x="169" y="203"/>
                  <a:pt x="146" y="203"/>
                </a:cubicBezTo>
                <a:lnTo>
                  <a:pt x="146" y="203"/>
                </a:lnTo>
                <a:cubicBezTo>
                  <a:pt x="123" y="203"/>
                  <a:pt x="104" y="222"/>
                  <a:pt x="104" y="245"/>
                </a:cubicBezTo>
                <a:lnTo>
                  <a:pt x="104" y="245"/>
                </a:lnTo>
                <a:cubicBezTo>
                  <a:pt x="104" y="258"/>
                  <a:pt x="111" y="269"/>
                  <a:pt x="120" y="278"/>
                </a:cubicBezTo>
                <a:lnTo>
                  <a:pt x="47" y="445"/>
                </a:lnTo>
                <a:lnTo>
                  <a:pt x="47" y="72"/>
                </a:lnTo>
                <a:lnTo>
                  <a:pt x="66" y="72"/>
                </a:lnTo>
                <a:lnTo>
                  <a:pt x="66" y="72"/>
                </a:lnTo>
                <a:cubicBezTo>
                  <a:pt x="70" y="72"/>
                  <a:pt x="72" y="68"/>
                  <a:pt x="71" y="64"/>
                </a:cubicBezTo>
                <a:lnTo>
                  <a:pt x="41" y="13"/>
                </a:lnTo>
                <a:lnTo>
                  <a:pt x="41" y="13"/>
                </a:lnTo>
                <a:cubicBezTo>
                  <a:pt x="40" y="10"/>
                  <a:pt x="34" y="10"/>
                  <a:pt x="32" y="13"/>
                </a:cubicBezTo>
                <a:lnTo>
                  <a:pt x="3" y="64"/>
                </a:lnTo>
                <a:lnTo>
                  <a:pt x="3" y="64"/>
                </a:lnTo>
                <a:cubicBezTo>
                  <a:pt x="0" y="68"/>
                  <a:pt x="3" y="72"/>
                  <a:pt x="7" y="72"/>
                </a:cubicBezTo>
                <a:lnTo>
                  <a:pt x="26" y="72"/>
                </a:lnTo>
                <a:lnTo>
                  <a:pt x="26" y="674"/>
                </a:lnTo>
                <a:lnTo>
                  <a:pt x="26" y="674"/>
                </a:lnTo>
                <a:cubicBezTo>
                  <a:pt x="26" y="697"/>
                  <a:pt x="45" y="716"/>
                  <a:pt x="68" y="716"/>
                </a:cubicBezTo>
                <a:lnTo>
                  <a:pt x="764" y="716"/>
                </a:lnTo>
                <a:lnTo>
                  <a:pt x="764" y="735"/>
                </a:lnTo>
                <a:lnTo>
                  <a:pt x="764" y="735"/>
                </a:lnTo>
                <a:cubicBezTo>
                  <a:pt x="764" y="739"/>
                  <a:pt x="769" y="741"/>
                  <a:pt x="772" y="739"/>
                </a:cubicBezTo>
                <a:lnTo>
                  <a:pt x="823" y="710"/>
                </a:lnTo>
                <a:lnTo>
                  <a:pt x="823" y="710"/>
                </a:lnTo>
                <a:cubicBezTo>
                  <a:pt x="827" y="708"/>
                  <a:pt x="827" y="703"/>
                  <a:pt x="823" y="7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DC4852D0-C736-8543-828B-82C25883C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811" y="6297490"/>
            <a:ext cx="858970" cy="998879"/>
          </a:xfrm>
          <a:custGeom>
            <a:avLst/>
            <a:gdLst>
              <a:gd name="connsiteX0" fmla="*/ 65024 w 858970"/>
              <a:gd name="connsiteY0" fmla="*/ 824279 h 998879"/>
              <a:gd name="connsiteX1" fmla="*/ 82198 w 858970"/>
              <a:gd name="connsiteY1" fmla="*/ 824279 h 998879"/>
              <a:gd name="connsiteX2" fmla="*/ 86778 w 858970"/>
              <a:gd name="connsiteY2" fmla="*/ 828138 h 998879"/>
              <a:gd name="connsiteX3" fmla="*/ 86778 w 858970"/>
              <a:gd name="connsiteY3" fmla="*/ 879584 h 998879"/>
              <a:gd name="connsiteX4" fmla="*/ 82198 w 858970"/>
              <a:gd name="connsiteY4" fmla="*/ 883442 h 998879"/>
              <a:gd name="connsiteX5" fmla="*/ 65024 w 858970"/>
              <a:gd name="connsiteY5" fmla="*/ 883442 h 998879"/>
              <a:gd name="connsiteX6" fmla="*/ 60445 w 858970"/>
              <a:gd name="connsiteY6" fmla="*/ 879584 h 998879"/>
              <a:gd name="connsiteX7" fmla="*/ 60445 w 858970"/>
              <a:gd name="connsiteY7" fmla="*/ 828138 h 998879"/>
              <a:gd name="connsiteX8" fmla="*/ 65024 w 858970"/>
              <a:gd name="connsiteY8" fmla="*/ 824279 h 998879"/>
              <a:gd name="connsiteX9" fmla="*/ 65024 w 858970"/>
              <a:gd name="connsiteY9" fmla="*/ 769327 h 998879"/>
              <a:gd name="connsiteX10" fmla="*/ 82198 w 858970"/>
              <a:gd name="connsiteY10" fmla="*/ 769327 h 998879"/>
              <a:gd name="connsiteX11" fmla="*/ 86778 w 858970"/>
              <a:gd name="connsiteY11" fmla="*/ 774603 h 998879"/>
              <a:gd name="connsiteX12" fmla="*/ 86778 w 858970"/>
              <a:gd name="connsiteY12" fmla="*/ 795704 h 998879"/>
              <a:gd name="connsiteX13" fmla="*/ 82198 w 858970"/>
              <a:gd name="connsiteY13" fmla="*/ 800979 h 998879"/>
              <a:gd name="connsiteX14" fmla="*/ 65024 w 858970"/>
              <a:gd name="connsiteY14" fmla="*/ 800979 h 998879"/>
              <a:gd name="connsiteX15" fmla="*/ 60445 w 858970"/>
              <a:gd name="connsiteY15" fmla="*/ 795704 h 998879"/>
              <a:gd name="connsiteX16" fmla="*/ 60445 w 858970"/>
              <a:gd name="connsiteY16" fmla="*/ 774603 h 998879"/>
              <a:gd name="connsiteX17" fmla="*/ 65024 w 858970"/>
              <a:gd name="connsiteY17" fmla="*/ 769327 h 998879"/>
              <a:gd name="connsiteX18" fmla="*/ 185229 w 858970"/>
              <a:gd name="connsiteY18" fmla="*/ 763351 h 998879"/>
              <a:gd name="connsiteX19" fmla="*/ 142962 w 858970"/>
              <a:gd name="connsiteY19" fmla="*/ 767090 h 998879"/>
              <a:gd name="connsiteX20" fmla="*/ 142962 w 858970"/>
              <a:gd name="connsiteY20" fmla="*/ 946540 h 998879"/>
              <a:gd name="connsiteX21" fmla="*/ 190201 w 858970"/>
              <a:gd name="connsiteY21" fmla="*/ 949032 h 998879"/>
              <a:gd name="connsiteX22" fmla="*/ 190201 w 858970"/>
              <a:gd name="connsiteY22" fmla="*/ 763351 h 998879"/>
              <a:gd name="connsiteX23" fmla="*/ 185229 w 858970"/>
              <a:gd name="connsiteY23" fmla="*/ 763351 h 998879"/>
              <a:gd name="connsiteX24" fmla="*/ 34808 w 858970"/>
              <a:gd name="connsiteY24" fmla="*/ 737182 h 998879"/>
              <a:gd name="connsiteX25" fmla="*/ 27349 w 858970"/>
              <a:gd name="connsiteY25" fmla="*/ 744659 h 998879"/>
              <a:gd name="connsiteX26" fmla="*/ 27349 w 858970"/>
              <a:gd name="connsiteY26" fmla="*/ 963986 h 998879"/>
              <a:gd name="connsiteX27" fmla="*/ 34808 w 858970"/>
              <a:gd name="connsiteY27" fmla="*/ 971463 h 998879"/>
              <a:gd name="connsiteX28" fmla="*/ 109397 w 858970"/>
              <a:gd name="connsiteY28" fmla="*/ 971463 h 998879"/>
              <a:gd name="connsiteX29" fmla="*/ 116856 w 858970"/>
              <a:gd name="connsiteY29" fmla="*/ 963986 h 998879"/>
              <a:gd name="connsiteX30" fmla="*/ 116856 w 858970"/>
              <a:gd name="connsiteY30" fmla="*/ 744659 h 998879"/>
              <a:gd name="connsiteX31" fmla="*/ 109397 w 858970"/>
              <a:gd name="connsiteY31" fmla="*/ 737182 h 998879"/>
              <a:gd name="connsiteX32" fmla="*/ 554444 w 858970"/>
              <a:gd name="connsiteY32" fmla="*/ 699796 h 998879"/>
              <a:gd name="connsiteX33" fmla="*/ 512177 w 858970"/>
              <a:gd name="connsiteY33" fmla="*/ 703535 h 998879"/>
              <a:gd name="connsiteX34" fmla="*/ 505961 w 858970"/>
              <a:gd name="connsiteY34" fmla="*/ 704781 h 998879"/>
              <a:gd name="connsiteX35" fmla="*/ 500988 w 858970"/>
              <a:gd name="connsiteY35" fmla="*/ 704781 h 998879"/>
              <a:gd name="connsiteX36" fmla="*/ 346838 w 858970"/>
              <a:gd name="connsiteY36" fmla="*/ 718489 h 998879"/>
              <a:gd name="connsiteX37" fmla="*/ 285924 w 858970"/>
              <a:gd name="connsiteY37" fmla="*/ 738428 h 998879"/>
              <a:gd name="connsiteX38" fmla="*/ 266033 w 858970"/>
              <a:gd name="connsiteY38" fmla="*/ 745905 h 998879"/>
              <a:gd name="connsiteX39" fmla="*/ 217550 w 858970"/>
              <a:gd name="connsiteY39" fmla="*/ 759613 h 998879"/>
              <a:gd name="connsiteX40" fmla="*/ 217550 w 858970"/>
              <a:gd name="connsiteY40" fmla="*/ 950278 h 998879"/>
              <a:gd name="connsiteX41" fmla="*/ 379160 w 858970"/>
              <a:gd name="connsiteY41" fmla="*/ 957755 h 998879"/>
              <a:gd name="connsiteX42" fmla="*/ 550714 w 858970"/>
              <a:gd name="connsiteY42" fmla="*/ 942801 h 998879"/>
              <a:gd name="connsiteX43" fmla="*/ 800587 w 858970"/>
              <a:gd name="connsiteY43" fmla="*/ 838122 h 998879"/>
              <a:gd name="connsiteX44" fmla="*/ 830422 w 858970"/>
              <a:gd name="connsiteY44" fmla="*/ 801983 h 998879"/>
              <a:gd name="connsiteX45" fmla="*/ 825450 w 858970"/>
              <a:gd name="connsiteY45" fmla="*/ 768336 h 998879"/>
              <a:gd name="connsiteX46" fmla="*/ 762049 w 858970"/>
              <a:gd name="connsiteY46" fmla="*/ 757121 h 998879"/>
              <a:gd name="connsiteX47" fmla="*/ 606656 w 858970"/>
              <a:gd name="connsiteY47" fmla="*/ 823168 h 998879"/>
              <a:gd name="connsiteX48" fmla="*/ 569362 w 858970"/>
              <a:gd name="connsiteY48" fmla="*/ 844353 h 998879"/>
              <a:gd name="connsiteX49" fmla="*/ 566875 w 858970"/>
              <a:gd name="connsiteY49" fmla="*/ 844353 h 998879"/>
              <a:gd name="connsiteX50" fmla="*/ 463694 w 858970"/>
              <a:gd name="connsiteY50" fmla="*/ 855569 h 998879"/>
              <a:gd name="connsiteX51" fmla="*/ 423913 w 858970"/>
              <a:gd name="connsiteY51" fmla="*/ 858061 h 998879"/>
              <a:gd name="connsiteX52" fmla="*/ 422670 w 858970"/>
              <a:gd name="connsiteY52" fmla="*/ 858061 h 998879"/>
              <a:gd name="connsiteX53" fmla="*/ 408995 w 858970"/>
              <a:gd name="connsiteY53" fmla="*/ 845599 h 998879"/>
              <a:gd name="connsiteX54" fmla="*/ 421427 w 858970"/>
              <a:gd name="connsiteY54" fmla="*/ 831891 h 998879"/>
              <a:gd name="connsiteX55" fmla="*/ 462450 w 858970"/>
              <a:gd name="connsiteY55" fmla="*/ 828153 h 998879"/>
              <a:gd name="connsiteX56" fmla="*/ 563146 w 858970"/>
              <a:gd name="connsiteY56" fmla="*/ 816937 h 998879"/>
              <a:gd name="connsiteX57" fmla="*/ 606656 w 858970"/>
              <a:gd name="connsiteY57" fmla="*/ 754628 h 998879"/>
              <a:gd name="connsiteX58" fmla="*/ 554444 w 858970"/>
              <a:gd name="connsiteY58" fmla="*/ 699796 h 998879"/>
              <a:gd name="connsiteX59" fmla="*/ 329434 w 858970"/>
              <a:gd name="connsiteY59" fmla="*/ 370806 h 998879"/>
              <a:gd name="connsiteX60" fmla="*/ 212578 w 858970"/>
              <a:gd name="connsiteY60" fmla="*/ 632503 h 998879"/>
              <a:gd name="connsiteX61" fmla="*/ 191444 w 858970"/>
              <a:gd name="connsiteY61" fmla="*/ 715997 h 998879"/>
              <a:gd name="connsiteX62" fmla="*/ 192688 w 858970"/>
              <a:gd name="connsiteY62" fmla="*/ 735936 h 998879"/>
              <a:gd name="connsiteX63" fmla="*/ 256088 w 858970"/>
              <a:gd name="connsiteY63" fmla="*/ 720981 h 998879"/>
              <a:gd name="connsiteX64" fmla="*/ 275978 w 858970"/>
              <a:gd name="connsiteY64" fmla="*/ 713504 h 998879"/>
              <a:gd name="connsiteX65" fmla="*/ 340622 w 858970"/>
              <a:gd name="connsiteY65" fmla="*/ 691073 h 998879"/>
              <a:gd name="connsiteX66" fmla="*/ 343108 w 858970"/>
              <a:gd name="connsiteY66" fmla="*/ 691073 h 998879"/>
              <a:gd name="connsiteX67" fmla="*/ 426399 w 858970"/>
              <a:gd name="connsiteY67" fmla="*/ 683596 h 998879"/>
              <a:gd name="connsiteX68" fmla="*/ 425156 w 858970"/>
              <a:gd name="connsiteY68" fmla="*/ 681104 h 998879"/>
              <a:gd name="connsiteX69" fmla="*/ 436344 w 858970"/>
              <a:gd name="connsiteY69" fmla="*/ 664903 h 998879"/>
              <a:gd name="connsiteX70" fmla="*/ 451262 w 858970"/>
              <a:gd name="connsiteY70" fmla="*/ 674873 h 998879"/>
              <a:gd name="connsiteX71" fmla="*/ 453748 w 858970"/>
              <a:gd name="connsiteY71" fmla="*/ 681104 h 998879"/>
              <a:gd name="connsiteX72" fmla="*/ 500988 w 858970"/>
              <a:gd name="connsiteY72" fmla="*/ 677365 h 998879"/>
              <a:gd name="connsiteX73" fmla="*/ 507204 w 858970"/>
              <a:gd name="connsiteY73" fmla="*/ 657426 h 998879"/>
              <a:gd name="connsiteX74" fmla="*/ 476125 w 858970"/>
              <a:gd name="connsiteY74" fmla="*/ 623780 h 998879"/>
              <a:gd name="connsiteX75" fmla="*/ 473639 w 858970"/>
              <a:gd name="connsiteY75" fmla="*/ 622533 h 998879"/>
              <a:gd name="connsiteX76" fmla="*/ 418940 w 858970"/>
              <a:gd name="connsiteY76" fmla="*/ 561471 h 998879"/>
              <a:gd name="connsiteX77" fmla="*/ 437588 w 858970"/>
              <a:gd name="connsiteY77" fmla="*/ 519101 h 998879"/>
              <a:gd name="connsiteX78" fmla="*/ 463694 w 858970"/>
              <a:gd name="connsiteY78" fmla="*/ 505393 h 998879"/>
              <a:gd name="connsiteX79" fmla="*/ 463694 w 858970"/>
              <a:gd name="connsiteY79" fmla="*/ 479223 h 998879"/>
              <a:gd name="connsiteX80" fmla="*/ 476125 w 858970"/>
              <a:gd name="connsiteY80" fmla="*/ 465515 h 998879"/>
              <a:gd name="connsiteX81" fmla="*/ 489800 w 858970"/>
              <a:gd name="connsiteY81" fmla="*/ 479223 h 998879"/>
              <a:gd name="connsiteX82" fmla="*/ 489800 w 858970"/>
              <a:gd name="connsiteY82" fmla="*/ 502900 h 998879"/>
              <a:gd name="connsiteX83" fmla="*/ 528338 w 858970"/>
              <a:gd name="connsiteY83" fmla="*/ 535301 h 998879"/>
              <a:gd name="connsiteX84" fmla="*/ 518393 w 858970"/>
              <a:gd name="connsiteY84" fmla="*/ 551501 h 998879"/>
              <a:gd name="connsiteX85" fmla="*/ 500988 w 858970"/>
              <a:gd name="connsiteY85" fmla="*/ 541532 h 998879"/>
              <a:gd name="connsiteX86" fmla="*/ 481098 w 858970"/>
              <a:gd name="connsiteY86" fmla="*/ 530316 h 998879"/>
              <a:gd name="connsiteX87" fmla="*/ 456235 w 858970"/>
              <a:gd name="connsiteY87" fmla="*/ 539040 h 998879"/>
              <a:gd name="connsiteX88" fmla="*/ 446290 w 858970"/>
              <a:gd name="connsiteY88" fmla="*/ 561471 h 998879"/>
              <a:gd name="connsiteX89" fmla="*/ 477368 w 858970"/>
              <a:gd name="connsiteY89" fmla="*/ 596364 h 998879"/>
              <a:gd name="connsiteX90" fmla="*/ 478611 w 858970"/>
              <a:gd name="connsiteY90" fmla="*/ 596364 h 998879"/>
              <a:gd name="connsiteX91" fmla="*/ 534553 w 858970"/>
              <a:gd name="connsiteY91" fmla="*/ 658673 h 998879"/>
              <a:gd name="connsiteX92" fmla="*/ 532067 w 858970"/>
              <a:gd name="connsiteY92" fmla="*/ 674873 h 998879"/>
              <a:gd name="connsiteX93" fmla="*/ 551957 w 858970"/>
              <a:gd name="connsiteY93" fmla="*/ 672381 h 998879"/>
              <a:gd name="connsiteX94" fmla="*/ 634005 w 858970"/>
              <a:gd name="connsiteY94" fmla="*/ 752136 h 998879"/>
              <a:gd name="connsiteX95" fmla="*/ 629033 w 858970"/>
              <a:gd name="connsiteY95" fmla="*/ 788275 h 998879"/>
              <a:gd name="connsiteX96" fmla="*/ 749618 w 858970"/>
              <a:gd name="connsiteY96" fmla="*/ 733443 h 998879"/>
              <a:gd name="connsiteX97" fmla="*/ 762049 w 858970"/>
              <a:gd name="connsiteY97" fmla="*/ 727212 h 998879"/>
              <a:gd name="connsiteX98" fmla="*/ 762049 w 858970"/>
              <a:gd name="connsiteY98" fmla="*/ 715997 h 998879"/>
              <a:gd name="connsiteX99" fmla="*/ 737186 w 858970"/>
              <a:gd name="connsiteY99" fmla="*/ 626272 h 998879"/>
              <a:gd name="connsiteX100" fmla="*/ 624060 w 858970"/>
              <a:gd name="connsiteY100" fmla="*/ 370806 h 998879"/>
              <a:gd name="connsiteX101" fmla="*/ 586766 w 858970"/>
              <a:gd name="connsiteY101" fmla="*/ 323451 h 998879"/>
              <a:gd name="connsiteX102" fmla="*/ 586766 w 858970"/>
              <a:gd name="connsiteY102" fmla="*/ 344636 h 998879"/>
              <a:gd name="connsiteX103" fmla="*/ 634005 w 858970"/>
              <a:gd name="connsiteY103" fmla="*/ 344636 h 998879"/>
              <a:gd name="connsiteX104" fmla="*/ 642707 w 858970"/>
              <a:gd name="connsiteY104" fmla="*/ 334666 h 998879"/>
              <a:gd name="connsiteX105" fmla="*/ 642707 w 858970"/>
              <a:gd name="connsiteY105" fmla="*/ 332174 h 998879"/>
              <a:gd name="connsiteX106" fmla="*/ 634005 w 858970"/>
              <a:gd name="connsiteY106" fmla="*/ 323451 h 998879"/>
              <a:gd name="connsiteX107" fmla="*/ 629033 w 858970"/>
              <a:gd name="connsiteY107" fmla="*/ 323451 h 998879"/>
              <a:gd name="connsiteX108" fmla="*/ 491043 w 858970"/>
              <a:gd name="connsiteY108" fmla="*/ 323451 h 998879"/>
              <a:gd name="connsiteX109" fmla="*/ 491043 w 858970"/>
              <a:gd name="connsiteY109" fmla="*/ 344636 h 998879"/>
              <a:gd name="connsiteX110" fmla="*/ 559416 w 858970"/>
              <a:gd name="connsiteY110" fmla="*/ 344636 h 998879"/>
              <a:gd name="connsiteX111" fmla="*/ 559416 w 858970"/>
              <a:gd name="connsiteY111" fmla="*/ 323451 h 998879"/>
              <a:gd name="connsiteX112" fmla="*/ 394077 w 858970"/>
              <a:gd name="connsiteY112" fmla="*/ 323451 h 998879"/>
              <a:gd name="connsiteX113" fmla="*/ 394077 w 858970"/>
              <a:gd name="connsiteY113" fmla="*/ 344636 h 998879"/>
              <a:gd name="connsiteX114" fmla="*/ 463694 w 858970"/>
              <a:gd name="connsiteY114" fmla="*/ 344636 h 998879"/>
              <a:gd name="connsiteX115" fmla="*/ 463694 w 858970"/>
              <a:gd name="connsiteY115" fmla="*/ 323451 h 998879"/>
              <a:gd name="connsiteX116" fmla="*/ 319489 w 858970"/>
              <a:gd name="connsiteY116" fmla="*/ 323451 h 998879"/>
              <a:gd name="connsiteX117" fmla="*/ 310787 w 858970"/>
              <a:gd name="connsiteY117" fmla="*/ 332174 h 998879"/>
              <a:gd name="connsiteX118" fmla="*/ 310787 w 858970"/>
              <a:gd name="connsiteY118" fmla="*/ 334666 h 998879"/>
              <a:gd name="connsiteX119" fmla="*/ 319489 w 858970"/>
              <a:gd name="connsiteY119" fmla="*/ 344636 h 998879"/>
              <a:gd name="connsiteX120" fmla="*/ 367971 w 858970"/>
              <a:gd name="connsiteY120" fmla="*/ 344636 h 998879"/>
              <a:gd name="connsiteX121" fmla="*/ 367971 w 858970"/>
              <a:gd name="connsiteY121" fmla="*/ 323451 h 998879"/>
              <a:gd name="connsiteX122" fmla="*/ 324461 w 858970"/>
              <a:gd name="connsiteY122" fmla="*/ 323451 h 998879"/>
              <a:gd name="connsiteX123" fmla="*/ 538283 w 858970"/>
              <a:gd name="connsiteY123" fmla="*/ 274850 h 998879"/>
              <a:gd name="connsiteX124" fmla="*/ 538283 w 858970"/>
              <a:gd name="connsiteY124" fmla="*/ 296035 h 998879"/>
              <a:gd name="connsiteX125" fmla="*/ 634005 w 858970"/>
              <a:gd name="connsiteY125" fmla="*/ 296035 h 998879"/>
              <a:gd name="connsiteX126" fmla="*/ 642707 w 858970"/>
              <a:gd name="connsiteY126" fmla="*/ 287312 h 998879"/>
              <a:gd name="connsiteX127" fmla="*/ 642707 w 858970"/>
              <a:gd name="connsiteY127" fmla="*/ 284819 h 998879"/>
              <a:gd name="connsiteX128" fmla="*/ 634005 w 858970"/>
              <a:gd name="connsiteY128" fmla="*/ 274850 h 998879"/>
              <a:gd name="connsiteX129" fmla="*/ 442560 w 858970"/>
              <a:gd name="connsiteY129" fmla="*/ 274850 h 998879"/>
              <a:gd name="connsiteX130" fmla="*/ 442560 w 858970"/>
              <a:gd name="connsiteY130" fmla="*/ 296035 h 998879"/>
              <a:gd name="connsiteX131" fmla="*/ 510933 w 858970"/>
              <a:gd name="connsiteY131" fmla="*/ 296035 h 998879"/>
              <a:gd name="connsiteX132" fmla="*/ 510933 w 858970"/>
              <a:gd name="connsiteY132" fmla="*/ 274850 h 998879"/>
              <a:gd name="connsiteX133" fmla="*/ 319489 w 858970"/>
              <a:gd name="connsiteY133" fmla="*/ 274850 h 998879"/>
              <a:gd name="connsiteX134" fmla="*/ 310787 w 858970"/>
              <a:gd name="connsiteY134" fmla="*/ 284819 h 998879"/>
              <a:gd name="connsiteX135" fmla="*/ 310787 w 858970"/>
              <a:gd name="connsiteY135" fmla="*/ 287312 h 998879"/>
              <a:gd name="connsiteX136" fmla="*/ 319489 w 858970"/>
              <a:gd name="connsiteY136" fmla="*/ 296035 h 998879"/>
              <a:gd name="connsiteX137" fmla="*/ 415211 w 858970"/>
              <a:gd name="connsiteY137" fmla="*/ 296035 h 998879"/>
              <a:gd name="connsiteX138" fmla="*/ 415211 w 858970"/>
              <a:gd name="connsiteY138" fmla="*/ 274850 h 998879"/>
              <a:gd name="connsiteX139" fmla="*/ 367971 w 858970"/>
              <a:gd name="connsiteY139" fmla="*/ 178894 h 998879"/>
              <a:gd name="connsiteX140" fmla="*/ 303328 w 858970"/>
              <a:gd name="connsiteY140" fmla="*/ 185125 h 998879"/>
              <a:gd name="connsiteX141" fmla="*/ 297112 w 858970"/>
              <a:gd name="connsiteY141" fmla="*/ 188864 h 998879"/>
              <a:gd name="connsiteX142" fmla="*/ 297112 w 858970"/>
              <a:gd name="connsiteY142" fmla="*/ 195095 h 998879"/>
              <a:gd name="connsiteX143" fmla="*/ 320732 w 858970"/>
              <a:gd name="connsiteY143" fmla="*/ 248680 h 998879"/>
              <a:gd name="connsiteX144" fmla="*/ 632762 w 858970"/>
              <a:gd name="connsiteY144" fmla="*/ 248680 h 998879"/>
              <a:gd name="connsiteX145" fmla="*/ 655139 w 858970"/>
              <a:gd name="connsiteY145" fmla="*/ 195095 h 998879"/>
              <a:gd name="connsiteX146" fmla="*/ 655139 w 858970"/>
              <a:gd name="connsiteY146" fmla="*/ 186371 h 998879"/>
              <a:gd name="connsiteX147" fmla="*/ 648923 w 858970"/>
              <a:gd name="connsiteY147" fmla="*/ 181387 h 998879"/>
              <a:gd name="connsiteX148" fmla="*/ 585522 w 858970"/>
              <a:gd name="connsiteY148" fmla="*/ 178894 h 998879"/>
              <a:gd name="connsiteX149" fmla="*/ 539526 w 858970"/>
              <a:gd name="connsiteY149" fmla="*/ 193848 h 998879"/>
              <a:gd name="connsiteX150" fmla="*/ 529581 w 858970"/>
              <a:gd name="connsiteY150" fmla="*/ 201325 h 998879"/>
              <a:gd name="connsiteX151" fmla="*/ 522122 w 858970"/>
              <a:gd name="connsiteY151" fmla="*/ 193848 h 998879"/>
              <a:gd name="connsiteX152" fmla="*/ 476125 w 858970"/>
              <a:gd name="connsiteY152" fmla="*/ 178894 h 998879"/>
              <a:gd name="connsiteX153" fmla="*/ 431372 w 858970"/>
              <a:gd name="connsiteY153" fmla="*/ 193848 h 998879"/>
              <a:gd name="connsiteX154" fmla="*/ 422670 w 858970"/>
              <a:gd name="connsiteY154" fmla="*/ 201325 h 998879"/>
              <a:gd name="connsiteX155" fmla="*/ 413968 w 858970"/>
              <a:gd name="connsiteY155" fmla="*/ 193848 h 998879"/>
              <a:gd name="connsiteX156" fmla="*/ 367971 w 858970"/>
              <a:gd name="connsiteY156" fmla="*/ 178894 h 998879"/>
              <a:gd name="connsiteX157" fmla="*/ 375430 w 858970"/>
              <a:gd name="connsiteY157" fmla="*/ 87923 h 998879"/>
              <a:gd name="connsiteX158" fmla="*/ 389105 w 858970"/>
              <a:gd name="connsiteY158" fmla="*/ 101631 h 998879"/>
              <a:gd name="connsiteX159" fmla="*/ 389105 w 858970"/>
              <a:gd name="connsiteY159" fmla="*/ 116585 h 998879"/>
              <a:gd name="connsiteX160" fmla="*/ 404023 w 858970"/>
              <a:gd name="connsiteY160" fmla="*/ 116585 h 998879"/>
              <a:gd name="connsiteX161" fmla="*/ 417697 w 858970"/>
              <a:gd name="connsiteY161" fmla="*/ 130293 h 998879"/>
              <a:gd name="connsiteX162" fmla="*/ 404023 w 858970"/>
              <a:gd name="connsiteY162" fmla="*/ 144001 h 998879"/>
              <a:gd name="connsiteX163" fmla="*/ 389105 w 858970"/>
              <a:gd name="connsiteY163" fmla="*/ 144001 h 998879"/>
              <a:gd name="connsiteX164" fmla="*/ 389105 w 858970"/>
              <a:gd name="connsiteY164" fmla="*/ 155217 h 998879"/>
              <a:gd name="connsiteX165" fmla="*/ 422670 w 858970"/>
              <a:gd name="connsiteY165" fmla="*/ 167679 h 998879"/>
              <a:gd name="connsiteX166" fmla="*/ 476125 w 858970"/>
              <a:gd name="connsiteY166" fmla="*/ 151478 h 998879"/>
              <a:gd name="connsiteX167" fmla="*/ 529581 w 858970"/>
              <a:gd name="connsiteY167" fmla="*/ 167679 h 998879"/>
              <a:gd name="connsiteX168" fmla="*/ 583036 w 858970"/>
              <a:gd name="connsiteY168" fmla="*/ 151478 h 998879"/>
              <a:gd name="connsiteX169" fmla="*/ 655139 w 858970"/>
              <a:gd name="connsiteY169" fmla="*/ 155217 h 998879"/>
              <a:gd name="connsiteX170" fmla="*/ 680002 w 858970"/>
              <a:gd name="connsiteY170" fmla="*/ 173910 h 998879"/>
              <a:gd name="connsiteX171" fmla="*/ 681245 w 858970"/>
              <a:gd name="connsiteY171" fmla="*/ 206310 h 998879"/>
              <a:gd name="connsiteX172" fmla="*/ 657625 w 858970"/>
              <a:gd name="connsiteY172" fmla="*/ 257403 h 998879"/>
              <a:gd name="connsiteX173" fmla="*/ 668813 w 858970"/>
              <a:gd name="connsiteY173" fmla="*/ 284819 h 998879"/>
              <a:gd name="connsiteX174" fmla="*/ 668813 w 858970"/>
              <a:gd name="connsiteY174" fmla="*/ 287312 h 998879"/>
              <a:gd name="connsiteX175" fmla="*/ 661354 w 858970"/>
              <a:gd name="connsiteY175" fmla="*/ 309743 h 998879"/>
              <a:gd name="connsiteX176" fmla="*/ 668813 w 858970"/>
              <a:gd name="connsiteY176" fmla="*/ 332174 h 998879"/>
              <a:gd name="connsiteX177" fmla="*/ 668813 w 858970"/>
              <a:gd name="connsiteY177" fmla="*/ 334666 h 998879"/>
              <a:gd name="connsiteX178" fmla="*/ 651409 w 858970"/>
              <a:gd name="connsiteY178" fmla="*/ 365821 h 998879"/>
              <a:gd name="connsiteX179" fmla="*/ 762049 w 858970"/>
              <a:gd name="connsiteY179" fmla="*/ 615056 h 998879"/>
              <a:gd name="connsiteX180" fmla="*/ 788155 w 858970"/>
              <a:gd name="connsiteY180" fmla="*/ 715997 h 998879"/>
              <a:gd name="connsiteX181" fmla="*/ 788155 w 858970"/>
              <a:gd name="connsiteY181" fmla="*/ 720981 h 998879"/>
              <a:gd name="connsiteX182" fmla="*/ 847826 w 858970"/>
              <a:gd name="connsiteY182" fmla="*/ 753382 h 998879"/>
              <a:gd name="connsiteX183" fmla="*/ 856528 w 858970"/>
              <a:gd name="connsiteY183" fmla="*/ 808214 h 998879"/>
              <a:gd name="connsiteX184" fmla="*/ 814261 w 858970"/>
              <a:gd name="connsiteY184" fmla="*/ 861800 h 998879"/>
              <a:gd name="connsiteX185" fmla="*/ 559416 w 858970"/>
              <a:gd name="connsiteY185" fmla="*/ 968971 h 998879"/>
              <a:gd name="connsiteX186" fmla="*/ 415211 w 858970"/>
              <a:gd name="connsiteY186" fmla="*/ 985171 h 998879"/>
              <a:gd name="connsiteX187" fmla="*/ 377916 w 858970"/>
              <a:gd name="connsiteY187" fmla="*/ 983925 h 998879"/>
              <a:gd name="connsiteX188" fmla="*/ 141719 w 858970"/>
              <a:gd name="connsiteY188" fmla="*/ 973955 h 998879"/>
              <a:gd name="connsiteX189" fmla="*/ 109397 w 858970"/>
              <a:gd name="connsiteY189" fmla="*/ 998879 h 998879"/>
              <a:gd name="connsiteX190" fmla="*/ 34808 w 858970"/>
              <a:gd name="connsiteY190" fmla="*/ 998879 h 998879"/>
              <a:gd name="connsiteX191" fmla="*/ 0 w 858970"/>
              <a:gd name="connsiteY191" fmla="*/ 963986 h 998879"/>
              <a:gd name="connsiteX192" fmla="*/ 0 w 858970"/>
              <a:gd name="connsiteY192" fmla="*/ 744659 h 998879"/>
              <a:gd name="connsiteX193" fmla="*/ 34808 w 858970"/>
              <a:gd name="connsiteY193" fmla="*/ 709766 h 998879"/>
              <a:gd name="connsiteX194" fmla="*/ 109397 w 858970"/>
              <a:gd name="connsiteY194" fmla="*/ 709766 h 998879"/>
              <a:gd name="connsiteX195" fmla="*/ 142962 w 858970"/>
              <a:gd name="connsiteY195" fmla="*/ 740920 h 998879"/>
              <a:gd name="connsiteX196" fmla="*/ 165338 w 858970"/>
              <a:gd name="connsiteY196" fmla="*/ 738428 h 998879"/>
              <a:gd name="connsiteX197" fmla="*/ 164095 w 858970"/>
              <a:gd name="connsiteY197" fmla="*/ 715997 h 998879"/>
              <a:gd name="connsiteX198" fmla="*/ 187715 w 858970"/>
              <a:gd name="connsiteY198" fmla="*/ 622533 h 998879"/>
              <a:gd name="connsiteX199" fmla="*/ 188958 w 858970"/>
              <a:gd name="connsiteY199" fmla="*/ 617549 h 998879"/>
              <a:gd name="connsiteX200" fmla="*/ 302084 w 858970"/>
              <a:gd name="connsiteY200" fmla="*/ 365821 h 998879"/>
              <a:gd name="connsiteX201" fmla="*/ 283437 w 858970"/>
              <a:gd name="connsiteY201" fmla="*/ 334666 h 998879"/>
              <a:gd name="connsiteX202" fmla="*/ 283437 w 858970"/>
              <a:gd name="connsiteY202" fmla="*/ 332174 h 998879"/>
              <a:gd name="connsiteX203" fmla="*/ 292139 w 858970"/>
              <a:gd name="connsiteY203" fmla="*/ 309743 h 998879"/>
              <a:gd name="connsiteX204" fmla="*/ 283437 w 858970"/>
              <a:gd name="connsiteY204" fmla="*/ 287312 h 998879"/>
              <a:gd name="connsiteX205" fmla="*/ 283437 w 858970"/>
              <a:gd name="connsiteY205" fmla="*/ 284819 h 998879"/>
              <a:gd name="connsiteX206" fmla="*/ 294626 w 858970"/>
              <a:gd name="connsiteY206" fmla="*/ 257403 h 998879"/>
              <a:gd name="connsiteX207" fmla="*/ 272249 w 858970"/>
              <a:gd name="connsiteY207" fmla="*/ 206310 h 998879"/>
              <a:gd name="connsiteX208" fmla="*/ 273492 w 858970"/>
              <a:gd name="connsiteY208" fmla="*/ 176402 h 998879"/>
              <a:gd name="connsiteX209" fmla="*/ 297112 w 858970"/>
              <a:gd name="connsiteY209" fmla="*/ 158955 h 998879"/>
              <a:gd name="connsiteX210" fmla="*/ 361756 w 858970"/>
              <a:gd name="connsiteY210" fmla="*/ 151478 h 998879"/>
              <a:gd name="connsiteX211" fmla="*/ 361756 w 858970"/>
              <a:gd name="connsiteY211" fmla="*/ 144001 h 998879"/>
              <a:gd name="connsiteX212" fmla="*/ 346838 w 858970"/>
              <a:gd name="connsiteY212" fmla="*/ 144001 h 998879"/>
              <a:gd name="connsiteX213" fmla="*/ 333163 w 858970"/>
              <a:gd name="connsiteY213" fmla="*/ 130293 h 998879"/>
              <a:gd name="connsiteX214" fmla="*/ 346838 w 858970"/>
              <a:gd name="connsiteY214" fmla="*/ 116585 h 998879"/>
              <a:gd name="connsiteX215" fmla="*/ 361756 w 858970"/>
              <a:gd name="connsiteY215" fmla="*/ 116585 h 998879"/>
              <a:gd name="connsiteX216" fmla="*/ 361756 w 858970"/>
              <a:gd name="connsiteY216" fmla="*/ 101631 h 998879"/>
              <a:gd name="connsiteX217" fmla="*/ 375430 w 858970"/>
              <a:gd name="connsiteY217" fmla="*/ 87923 h 998879"/>
              <a:gd name="connsiteX218" fmla="*/ 565372 w 858970"/>
              <a:gd name="connsiteY218" fmla="*/ 0 h 998879"/>
              <a:gd name="connsiteX219" fmla="*/ 579268 w 858970"/>
              <a:gd name="connsiteY219" fmla="*/ 13896 h 998879"/>
              <a:gd name="connsiteX220" fmla="*/ 579268 w 858970"/>
              <a:gd name="connsiteY220" fmla="*/ 41688 h 998879"/>
              <a:gd name="connsiteX221" fmla="*/ 605796 w 858970"/>
              <a:gd name="connsiteY221" fmla="*/ 41688 h 998879"/>
              <a:gd name="connsiteX222" fmla="*/ 619692 w 858970"/>
              <a:gd name="connsiteY222" fmla="*/ 55584 h 998879"/>
              <a:gd name="connsiteX223" fmla="*/ 605796 w 858970"/>
              <a:gd name="connsiteY223" fmla="*/ 68217 h 998879"/>
              <a:gd name="connsiteX224" fmla="*/ 579268 w 858970"/>
              <a:gd name="connsiteY224" fmla="*/ 68217 h 998879"/>
              <a:gd name="connsiteX225" fmla="*/ 579268 w 858970"/>
              <a:gd name="connsiteY225" fmla="*/ 94745 h 998879"/>
              <a:gd name="connsiteX226" fmla="*/ 565372 w 858970"/>
              <a:gd name="connsiteY226" fmla="*/ 108641 h 998879"/>
              <a:gd name="connsiteX227" fmla="*/ 551476 w 858970"/>
              <a:gd name="connsiteY227" fmla="*/ 94745 h 998879"/>
              <a:gd name="connsiteX228" fmla="*/ 551476 w 858970"/>
              <a:gd name="connsiteY228" fmla="*/ 68217 h 998879"/>
              <a:gd name="connsiteX229" fmla="*/ 524947 w 858970"/>
              <a:gd name="connsiteY229" fmla="*/ 68217 h 998879"/>
              <a:gd name="connsiteX230" fmla="*/ 511051 w 858970"/>
              <a:gd name="connsiteY230" fmla="*/ 55584 h 998879"/>
              <a:gd name="connsiteX231" fmla="*/ 524947 w 858970"/>
              <a:gd name="connsiteY231" fmla="*/ 41688 h 998879"/>
              <a:gd name="connsiteX232" fmla="*/ 551476 w 858970"/>
              <a:gd name="connsiteY232" fmla="*/ 41688 h 998879"/>
              <a:gd name="connsiteX233" fmla="*/ 551476 w 858970"/>
              <a:gd name="connsiteY233" fmla="*/ 13896 h 998879"/>
              <a:gd name="connsiteX234" fmla="*/ 565372 w 858970"/>
              <a:gd name="connsiteY234" fmla="*/ 0 h 998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858970" h="998879">
                <a:moveTo>
                  <a:pt x="65024" y="824279"/>
                </a:moveTo>
                <a:lnTo>
                  <a:pt x="82198" y="824279"/>
                </a:lnTo>
                <a:cubicBezTo>
                  <a:pt x="84488" y="824279"/>
                  <a:pt x="86778" y="826852"/>
                  <a:pt x="86778" y="828138"/>
                </a:cubicBezTo>
                <a:lnTo>
                  <a:pt x="86778" y="879584"/>
                </a:lnTo>
                <a:cubicBezTo>
                  <a:pt x="86778" y="880870"/>
                  <a:pt x="84488" y="883442"/>
                  <a:pt x="82198" y="883442"/>
                </a:cubicBezTo>
                <a:lnTo>
                  <a:pt x="65024" y="883442"/>
                </a:lnTo>
                <a:cubicBezTo>
                  <a:pt x="62735" y="883442"/>
                  <a:pt x="60445" y="880870"/>
                  <a:pt x="60445" y="879584"/>
                </a:cubicBezTo>
                <a:lnTo>
                  <a:pt x="60445" y="828138"/>
                </a:lnTo>
                <a:cubicBezTo>
                  <a:pt x="60445" y="826852"/>
                  <a:pt x="62735" y="824279"/>
                  <a:pt x="65024" y="824279"/>
                </a:cubicBezTo>
                <a:close/>
                <a:moveTo>
                  <a:pt x="65024" y="769327"/>
                </a:moveTo>
                <a:lnTo>
                  <a:pt x="82198" y="769327"/>
                </a:lnTo>
                <a:cubicBezTo>
                  <a:pt x="84488" y="769327"/>
                  <a:pt x="86778" y="771965"/>
                  <a:pt x="86778" y="774603"/>
                </a:cubicBezTo>
                <a:lnTo>
                  <a:pt x="86778" y="795704"/>
                </a:lnTo>
                <a:cubicBezTo>
                  <a:pt x="86778" y="798342"/>
                  <a:pt x="84488" y="800979"/>
                  <a:pt x="82198" y="800979"/>
                </a:cubicBezTo>
                <a:lnTo>
                  <a:pt x="65024" y="800979"/>
                </a:lnTo>
                <a:cubicBezTo>
                  <a:pt x="62735" y="800979"/>
                  <a:pt x="60445" y="798342"/>
                  <a:pt x="60445" y="795704"/>
                </a:cubicBezTo>
                <a:lnTo>
                  <a:pt x="60445" y="774603"/>
                </a:lnTo>
                <a:cubicBezTo>
                  <a:pt x="60445" y="771965"/>
                  <a:pt x="62735" y="769327"/>
                  <a:pt x="65024" y="769327"/>
                </a:cubicBezTo>
                <a:close/>
                <a:moveTo>
                  <a:pt x="185229" y="763351"/>
                </a:moveTo>
                <a:lnTo>
                  <a:pt x="142962" y="767090"/>
                </a:lnTo>
                <a:lnTo>
                  <a:pt x="142962" y="946540"/>
                </a:lnTo>
                <a:lnTo>
                  <a:pt x="190201" y="949032"/>
                </a:lnTo>
                <a:lnTo>
                  <a:pt x="190201" y="763351"/>
                </a:lnTo>
                <a:cubicBezTo>
                  <a:pt x="187715" y="763351"/>
                  <a:pt x="185229" y="763351"/>
                  <a:pt x="185229" y="763351"/>
                </a:cubicBezTo>
                <a:close/>
                <a:moveTo>
                  <a:pt x="34808" y="737182"/>
                </a:moveTo>
                <a:cubicBezTo>
                  <a:pt x="31078" y="737182"/>
                  <a:pt x="27349" y="740920"/>
                  <a:pt x="27349" y="744659"/>
                </a:cubicBezTo>
                <a:lnTo>
                  <a:pt x="27349" y="963986"/>
                </a:lnTo>
                <a:cubicBezTo>
                  <a:pt x="27349" y="967725"/>
                  <a:pt x="31078" y="971463"/>
                  <a:pt x="34808" y="971463"/>
                </a:cubicBezTo>
                <a:lnTo>
                  <a:pt x="109397" y="971463"/>
                </a:lnTo>
                <a:cubicBezTo>
                  <a:pt x="113126" y="971463"/>
                  <a:pt x="116856" y="967725"/>
                  <a:pt x="116856" y="963986"/>
                </a:cubicBezTo>
                <a:lnTo>
                  <a:pt x="116856" y="744659"/>
                </a:lnTo>
                <a:cubicBezTo>
                  <a:pt x="116856" y="740920"/>
                  <a:pt x="113126" y="737182"/>
                  <a:pt x="109397" y="737182"/>
                </a:cubicBezTo>
                <a:close/>
                <a:moveTo>
                  <a:pt x="554444" y="699796"/>
                </a:moveTo>
                <a:lnTo>
                  <a:pt x="512177" y="703535"/>
                </a:lnTo>
                <a:cubicBezTo>
                  <a:pt x="509690" y="704781"/>
                  <a:pt x="507204" y="704781"/>
                  <a:pt x="505961" y="704781"/>
                </a:cubicBezTo>
                <a:cubicBezTo>
                  <a:pt x="504717" y="704781"/>
                  <a:pt x="502231" y="704781"/>
                  <a:pt x="500988" y="704781"/>
                </a:cubicBezTo>
                <a:lnTo>
                  <a:pt x="346838" y="718489"/>
                </a:lnTo>
                <a:cubicBezTo>
                  <a:pt x="326947" y="722228"/>
                  <a:pt x="305814" y="729705"/>
                  <a:pt x="285924" y="738428"/>
                </a:cubicBezTo>
                <a:cubicBezTo>
                  <a:pt x="279708" y="740920"/>
                  <a:pt x="272249" y="743413"/>
                  <a:pt x="266033" y="745905"/>
                </a:cubicBezTo>
                <a:cubicBezTo>
                  <a:pt x="249872" y="752136"/>
                  <a:pt x="232468" y="755874"/>
                  <a:pt x="217550" y="759613"/>
                </a:cubicBezTo>
                <a:lnTo>
                  <a:pt x="217550" y="950278"/>
                </a:lnTo>
                <a:lnTo>
                  <a:pt x="379160" y="957755"/>
                </a:lnTo>
                <a:cubicBezTo>
                  <a:pt x="435101" y="959001"/>
                  <a:pt x="499745" y="957755"/>
                  <a:pt x="550714" y="942801"/>
                </a:cubicBezTo>
                <a:cubicBezTo>
                  <a:pt x="627789" y="920370"/>
                  <a:pt x="727241" y="878000"/>
                  <a:pt x="800587" y="838122"/>
                </a:cubicBezTo>
                <a:cubicBezTo>
                  <a:pt x="815505" y="829399"/>
                  <a:pt x="826693" y="815691"/>
                  <a:pt x="830422" y="801983"/>
                </a:cubicBezTo>
                <a:cubicBezTo>
                  <a:pt x="834152" y="789521"/>
                  <a:pt x="831666" y="779552"/>
                  <a:pt x="825450" y="768336"/>
                </a:cubicBezTo>
                <a:cubicBezTo>
                  <a:pt x="815505" y="752136"/>
                  <a:pt x="798101" y="735936"/>
                  <a:pt x="762049" y="757121"/>
                </a:cubicBezTo>
                <a:cubicBezTo>
                  <a:pt x="725998" y="777059"/>
                  <a:pt x="671300" y="806968"/>
                  <a:pt x="606656" y="823168"/>
                </a:cubicBezTo>
                <a:cubicBezTo>
                  <a:pt x="596711" y="831891"/>
                  <a:pt x="584279" y="839368"/>
                  <a:pt x="569362" y="844353"/>
                </a:cubicBezTo>
                <a:lnTo>
                  <a:pt x="566875" y="844353"/>
                </a:lnTo>
                <a:cubicBezTo>
                  <a:pt x="529581" y="849338"/>
                  <a:pt x="498502" y="851830"/>
                  <a:pt x="463694" y="855569"/>
                </a:cubicBezTo>
                <a:cubicBezTo>
                  <a:pt x="451262" y="855569"/>
                  <a:pt x="437588" y="856815"/>
                  <a:pt x="423913" y="858061"/>
                </a:cubicBezTo>
                <a:lnTo>
                  <a:pt x="422670" y="858061"/>
                </a:lnTo>
                <a:cubicBezTo>
                  <a:pt x="415211" y="858061"/>
                  <a:pt x="410238" y="853076"/>
                  <a:pt x="408995" y="845599"/>
                </a:cubicBezTo>
                <a:cubicBezTo>
                  <a:pt x="407752" y="838122"/>
                  <a:pt x="413968" y="831891"/>
                  <a:pt x="421427" y="831891"/>
                </a:cubicBezTo>
                <a:cubicBezTo>
                  <a:pt x="435101" y="829399"/>
                  <a:pt x="448776" y="829399"/>
                  <a:pt x="462450" y="828153"/>
                </a:cubicBezTo>
                <a:cubicBezTo>
                  <a:pt x="494772" y="825660"/>
                  <a:pt x="527095" y="821922"/>
                  <a:pt x="563146" y="816937"/>
                </a:cubicBezTo>
                <a:cubicBezTo>
                  <a:pt x="586766" y="810706"/>
                  <a:pt x="610385" y="790767"/>
                  <a:pt x="606656" y="754628"/>
                </a:cubicBezTo>
                <a:cubicBezTo>
                  <a:pt x="604170" y="722228"/>
                  <a:pt x="580550" y="697304"/>
                  <a:pt x="554444" y="699796"/>
                </a:cubicBezTo>
                <a:close/>
                <a:moveTo>
                  <a:pt x="329434" y="370806"/>
                </a:moveTo>
                <a:lnTo>
                  <a:pt x="212578" y="632503"/>
                </a:lnTo>
                <a:cubicBezTo>
                  <a:pt x="201390" y="661165"/>
                  <a:pt x="191444" y="686088"/>
                  <a:pt x="191444" y="715997"/>
                </a:cubicBezTo>
                <a:cubicBezTo>
                  <a:pt x="191444" y="722228"/>
                  <a:pt x="191444" y="729705"/>
                  <a:pt x="192688" y="735936"/>
                </a:cubicBezTo>
                <a:cubicBezTo>
                  <a:pt x="206362" y="734689"/>
                  <a:pt x="233711" y="729705"/>
                  <a:pt x="256088" y="720981"/>
                </a:cubicBezTo>
                <a:cubicBezTo>
                  <a:pt x="263547" y="718489"/>
                  <a:pt x="269763" y="715997"/>
                  <a:pt x="275978" y="713504"/>
                </a:cubicBezTo>
                <a:cubicBezTo>
                  <a:pt x="297112" y="704781"/>
                  <a:pt x="319489" y="696058"/>
                  <a:pt x="340622" y="691073"/>
                </a:cubicBezTo>
                <a:lnTo>
                  <a:pt x="343108" y="691073"/>
                </a:lnTo>
                <a:lnTo>
                  <a:pt x="426399" y="683596"/>
                </a:lnTo>
                <a:cubicBezTo>
                  <a:pt x="426399" y="683596"/>
                  <a:pt x="426399" y="681104"/>
                  <a:pt x="425156" y="681104"/>
                </a:cubicBezTo>
                <a:cubicBezTo>
                  <a:pt x="423913" y="672381"/>
                  <a:pt x="428885" y="666150"/>
                  <a:pt x="436344" y="664903"/>
                </a:cubicBezTo>
                <a:cubicBezTo>
                  <a:pt x="443803" y="663657"/>
                  <a:pt x="450019" y="667396"/>
                  <a:pt x="451262" y="674873"/>
                </a:cubicBezTo>
                <a:cubicBezTo>
                  <a:pt x="452505" y="677365"/>
                  <a:pt x="453748" y="678611"/>
                  <a:pt x="453748" y="681104"/>
                </a:cubicBezTo>
                <a:lnTo>
                  <a:pt x="500988" y="677365"/>
                </a:lnTo>
                <a:cubicBezTo>
                  <a:pt x="504717" y="671134"/>
                  <a:pt x="507204" y="664903"/>
                  <a:pt x="507204" y="657426"/>
                </a:cubicBezTo>
                <a:cubicBezTo>
                  <a:pt x="508447" y="639980"/>
                  <a:pt x="493529" y="623780"/>
                  <a:pt x="476125" y="623780"/>
                </a:cubicBezTo>
                <a:lnTo>
                  <a:pt x="473639" y="622533"/>
                </a:lnTo>
                <a:cubicBezTo>
                  <a:pt x="442560" y="620041"/>
                  <a:pt x="417697" y="592625"/>
                  <a:pt x="418940" y="561471"/>
                </a:cubicBezTo>
                <a:cubicBezTo>
                  <a:pt x="420183" y="545270"/>
                  <a:pt x="426399" y="530316"/>
                  <a:pt x="437588" y="519101"/>
                </a:cubicBezTo>
                <a:cubicBezTo>
                  <a:pt x="446290" y="512870"/>
                  <a:pt x="453748" y="507885"/>
                  <a:pt x="463694" y="505393"/>
                </a:cubicBezTo>
                <a:lnTo>
                  <a:pt x="463694" y="479223"/>
                </a:lnTo>
                <a:cubicBezTo>
                  <a:pt x="463694" y="471746"/>
                  <a:pt x="469909" y="465515"/>
                  <a:pt x="476125" y="465515"/>
                </a:cubicBezTo>
                <a:cubicBezTo>
                  <a:pt x="483584" y="465515"/>
                  <a:pt x="489800" y="471746"/>
                  <a:pt x="489800" y="479223"/>
                </a:cubicBezTo>
                <a:lnTo>
                  <a:pt x="489800" y="502900"/>
                </a:lnTo>
                <a:cubicBezTo>
                  <a:pt x="504717" y="506639"/>
                  <a:pt x="522122" y="514116"/>
                  <a:pt x="528338" y="535301"/>
                </a:cubicBezTo>
                <a:cubicBezTo>
                  <a:pt x="529581" y="542778"/>
                  <a:pt x="524608" y="549009"/>
                  <a:pt x="518393" y="551501"/>
                </a:cubicBezTo>
                <a:cubicBezTo>
                  <a:pt x="510933" y="552747"/>
                  <a:pt x="503474" y="549009"/>
                  <a:pt x="500988" y="541532"/>
                </a:cubicBezTo>
                <a:cubicBezTo>
                  <a:pt x="498502" y="530316"/>
                  <a:pt x="481098" y="530316"/>
                  <a:pt x="481098" y="530316"/>
                </a:cubicBezTo>
                <a:cubicBezTo>
                  <a:pt x="471152" y="529070"/>
                  <a:pt x="463694" y="532809"/>
                  <a:pt x="456235" y="539040"/>
                </a:cubicBezTo>
                <a:cubicBezTo>
                  <a:pt x="450019" y="545270"/>
                  <a:pt x="446290" y="553994"/>
                  <a:pt x="446290" y="561471"/>
                </a:cubicBezTo>
                <a:cubicBezTo>
                  <a:pt x="445046" y="578917"/>
                  <a:pt x="458721" y="593871"/>
                  <a:pt x="477368" y="596364"/>
                </a:cubicBezTo>
                <a:lnTo>
                  <a:pt x="478611" y="596364"/>
                </a:lnTo>
                <a:cubicBezTo>
                  <a:pt x="510933" y="598856"/>
                  <a:pt x="535797" y="626272"/>
                  <a:pt x="534553" y="658673"/>
                </a:cubicBezTo>
                <a:cubicBezTo>
                  <a:pt x="534553" y="664903"/>
                  <a:pt x="533310" y="669888"/>
                  <a:pt x="532067" y="674873"/>
                </a:cubicBezTo>
                <a:lnTo>
                  <a:pt x="551957" y="672381"/>
                </a:lnTo>
                <a:cubicBezTo>
                  <a:pt x="592981" y="669888"/>
                  <a:pt x="629033" y="704781"/>
                  <a:pt x="634005" y="752136"/>
                </a:cubicBezTo>
                <a:cubicBezTo>
                  <a:pt x="635248" y="765844"/>
                  <a:pt x="634005" y="777059"/>
                  <a:pt x="629033" y="788275"/>
                </a:cubicBezTo>
                <a:cubicBezTo>
                  <a:pt x="677515" y="773321"/>
                  <a:pt x="718539" y="750890"/>
                  <a:pt x="749618" y="733443"/>
                </a:cubicBezTo>
                <a:cubicBezTo>
                  <a:pt x="753347" y="730951"/>
                  <a:pt x="757077" y="728459"/>
                  <a:pt x="762049" y="727212"/>
                </a:cubicBezTo>
                <a:cubicBezTo>
                  <a:pt x="762049" y="723474"/>
                  <a:pt x="762049" y="719735"/>
                  <a:pt x="762049" y="715997"/>
                </a:cubicBezTo>
                <a:cubicBezTo>
                  <a:pt x="762049" y="683596"/>
                  <a:pt x="750861" y="657426"/>
                  <a:pt x="737186" y="626272"/>
                </a:cubicBezTo>
                <a:lnTo>
                  <a:pt x="624060" y="370806"/>
                </a:lnTo>
                <a:close/>
                <a:moveTo>
                  <a:pt x="586766" y="323451"/>
                </a:moveTo>
                <a:lnTo>
                  <a:pt x="586766" y="344636"/>
                </a:lnTo>
                <a:lnTo>
                  <a:pt x="634005" y="344636"/>
                </a:lnTo>
                <a:cubicBezTo>
                  <a:pt x="637735" y="344636"/>
                  <a:pt x="642707" y="339651"/>
                  <a:pt x="642707" y="334666"/>
                </a:cubicBezTo>
                <a:lnTo>
                  <a:pt x="642707" y="332174"/>
                </a:lnTo>
                <a:cubicBezTo>
                  <a:pt x="642707" y="327189"/>
                  <a:pt x="637735" y="323451"/>
                  <a:pt x="634005" y="323451"/>
                </a:cubicBezTo>
                <a:lnTo>
                  <a:pt x="629033" y="323451"/>
                </a:lnTo>
                <a:close/>
                <a:moveTo>
                  <a:pt x="491043" y="323451"/>
                </a:moveTo>
                <a:lnTo>
                  <a:pt x="491043" y="344636"/>
                </a:lnTo>
                <a:lnTo>
                  <a:pt x="559416" y="344636"/>
                </a:lnTo>
                <a:lnTo>
                  <a:pt x="559416" y="323451"/>
                </a:lnTo>
                <a:close/>
                <a:moveTo>
                  <a:pt x="394077" y="323451"/>
                </a:moveTo>
                <a:lnTo>
                  <a:pt x="394077" y="344636"/>
                </a:lnTo>
                <a:lnTo>
                  <a:pt x="463694" y="344636"/>
                </a:lnTo>
                <a:lnTo>
                  <a:pt x="463694" y="323451"/>
                </a:lnTo>
                <a:close/>
                <a:moveTo>
                  <a:pt x="319489" y="323451"/>
                </a:moveTo>
                <a:cubicBezTo>
                  <a:pt x="314516" y="323451"/>
                  <a:pt x="310787" y="327189"/>
                  <a:pt x="310787" y="332174"/>
                </a:cubicBezTo>
                <a:lnTo>
                  <a:pt x="310787" y="334666"/>
                </a:lnTo>
                <a:cubicBezTo>
                  <a:pt x="310787" y="339651"/>
                  <a:pt x="314516" y="344636"/>
                  <a:pt x="319489" y="344636"/>
                </a:cubicBezTo>
                <a:lnTo>
                  <a:pt x="367971" y="344636"/>
                </a:lnTo>
                <a:lnTo>
                  <a:pt x="367971" y="323451"/>
                </a:lnTo>
                <a:lnTo>
                  <a:pt x="324461" y="323451"/>
                </a:lnTo>
                <a:close/>
                <a:moveTo>
                  <a:pt x="538283" y="274850"/>
                </a:moveTo>
                <a:lnTo>
                  <a:pt x="538283" y="296035"/>
                </a:lnTo>
                <a:lnTo>
                  <a:pt x="634005" y="296035"/>
                </a:lnTo>
                <a:cubicBezTo>
                  <a:pt x="637735" y="296035"/>
                  <a:pt x="642707" y="292296"/>
                  <a:pt x="642707" y="287312"/>
                </a:cubicBezTo>
                <a:lnTo>
                  <a:pt x="642707" y="284819"/>
                </a:lnTo>
                <a:cubicBezTo>
                  <a:pt x="642707" y="278588"/>
                  <a:pt x="637735" y="274850"/>
                  <a:pt x="634005" y="274850"/>
                </a:cubicBezTo>
                <a:close/>
                <a:moveTo>
                  <a:pt x="442560" y="274850"/>
                </a:moveTo>
                <a:lnTo>
                  <a:pt x="442560" y="296035"/>
                </a:lnTo>
                <a:lnTo>
                  <a:pt x="510933" y="296035"/>
                </a:lnTo>
                <a:lnTo>
                  <a:pt x="510933" y="274850"/>
                </a:lnTo>
                <a:close/>
                <a:moveTo>
                  <a:pt x="319489" y="274850"/>
                </a:moveTo>
                <a:cubicBezTo>
                  <a:pt x="314516" y="274850"/>
                  <a:pt x="310787" y="278588"/>
                  <a:pt x="310787" y="284819"/>
                </a:cubicBezTo>
                <a:lnTo>
                  <a:pt x="310787" y="287312"/>
                </a:lnTo>
                <a:cubicBezTo>
                  <a:pt x="310787" y="292296"/>
                  <a:pt x="314516" y="296035"/>
                  <a:pt x="319489" y="296035"/>
                </a:cubicBezTo>
                <a:lnTo>
                  <a:pt x="415211" y="296035"/>
                </a:lnTo>
                <a:lnTo>
                  <a:pt x="415211" y="274850"/>
                </a:lnTo>
                <a:close/>
                <a:moveTo>
                  <a:pt x="367971" y="178894"/>
                </a:moveTo>
                <a:cubicBezTo>
                  <a:pt x="346838" y="177648"/>
                  <a:pt x="320732" y="181387"/>
                  <a:pt x="303328" y="185125"/>
                </a:cubicBezTo>
                <a:cubicBezTo>
                  <a:pt x="299598" y="186371"/>
                  <a:pt x="298355" y="187617"/>
                  <a:pt x="297112" y="188864"/>
                </a:cubicBezTo>
                <a:cubicBezTo>
                  <a:pt x="297112" y="190110"/>
                  <a:pt x="295869" y="192602"/>
                  <a:pt x="297112" y="195095"/>
                </a:cubicBezTo>
                <a:lnTo>
                  <a:pt x="320732" y="248680"/>
                </a:lnTo>
                <a:lnTo>
                  <a:pt x="632762" y="248680"/>
                </a:lnTo>
                <a:lnTo>
                  <a:pt x="655139" y="195095"/>
                </a:lnTo>
                <a:cubicBezTo>
                  <a:pt x="657625" y="192602"/>
                  <a:pt x="657625" y="190110"/>
                  <a:pt x="655139" y="186371"/>
                </a:cubicBezTo>
                <a:cubicBezTo>
                  <a:pt x="655139" y="185125"/>
                  <a:pt x="653896" y="182633"/>
                  <a:pt x="648923" y="181387"/>
                </a:cubicBezTo>
                <a:cubicBezTo>
                  <a:pt x="631519" y="177648"/>
                  <a:pt x="609142" y="177648"/>
                  <a:pt x="585522" y="178894"/>
                </a:cubicBezTo>
                <a:cubicBezTo>
                  <a:pt x="564389" y="180140"/>
                  <a:pt x="549471" y="186371"/>
                  <a:pt x="539526" y="193848"/>
                </a:cubicBezTo>
                <a:lnTo>
                  <a:pt x="529581" y="201325"/>
                </a:lnTo>
                <a:lnTo>
                  <a:pt x="522122" y="193848"/>
                </a:lnTo>
                <a:cubicBezTo>
                  <a:pt x="510933" y="183879"/>
                  <a:pt x="493529" y="178894"/>
                  <a:pt x="476125" y="178894"/>
                </a:cubicBezTo>
                <a:cubicBezTo>
                  <a:pt x="459964" y="178894"/>
                  <a:pt x="442560" y="183879"/>
                  <a:pt x="431372" y="193848"/>
                </a:cubicBezTo>
                <a:lnTo>
                  <a:pt x="422670" y="201325"/>
                </a:lnTo>
                <a:lnTo>
                  <a:pt x="413968" y="193848"/>
                </a:lnTo>
                <a:cubicBezTo>
                  <a:pt x="404023" y="186371"/>
                  <a:pt x="387862" y="180140"/>
                  <a:pt x="367971" y="178894"/>
                </a:cubicBezTo>
                <a:close/>
                <a:moveTo>
                  <a:pt x="375430" y="87923"/>
                </a:moveTo>
                <a:cubicBezTo>
                  <a:pt x="382889" y="87923"/>
                  <a:pt x="389105" y="94154"/>
                  <a:pt x="389105" y="101631"/>
                </a:cubicBezTo>
                <a:lnTo>
                  <a:pt x="389105" y="116585"/>
                </a:lnTo>
                <a:lnTo>
                  <a:pt x="404023" y="116585"/>
                </a:lnTo>
                <a:cubicBezTo>
                  <a:pt x="411481" y="116585"/>
                  <a:pt x="417697" y="122816"/>
                  <a:pt x="417697" y="130293"/>
                </a:cubicBezTo>
                <a:cubicBezTo>
                  <a:pt x="417697" y="137770"/>
                  <a:pt x="411481" y="144001"/>
                  <a:pt x="404023" y="144001"/>
                </a:cubicBezTo>
                <a:lnTo>
                  <a:pt x="389105" y="144001"/>
                </a:lnTo>
                <a:lnTo>
                  <a:pt x="389105" y="155217"/>
                </a:lnTo>
                <a:cubicBezTo>
                  <a:pt x="401536" y="157709"/>
                  <a:pt x="412725" y="161448"/>
                  <a:pt x="422670" y="167679"/>
                </a:cubicBezTo>
                <a:cubicBezTo>
                  <a:pt x="437588" y="157709"/>
                  <a:pt x="457478" y="151478"/>
                  <a:pt x="476125" y="151478"/>
                </a:cubicBezTo>
                <a:cubicBezTo>
                  <a:pt x="496015" y="151478"/>
                  <a:pt x="515906" y="157709"/>
                  <a:pt x="529581" y="167679"/>
                </a:cubicBezTo>
                <a:cubicBezTo>
                  <a:pt x="543255" y="158955"/>
                  <a:pt x="561903" y="153971"/>
                  <a:pt x="583036" y="151478"/>
                </a:cubicBezTo>
                <a:cubicBezTo>
                  <a:pt x="610385" y="150232"/>
                  <a:pt x="634005" y="151478"/>
                  <a:pt x="655139" y="155217"/>
                </a:cubicBezTo>
                <a:cubicBezTo>
                  <a:pt x="665084" y="157709"/>
                  <a:pt x="675029" y="163940"/>
                  <a:pt x="680002" y="173910"/>
                </a:cubicBezTo>
                <a:cubicBezTo>
                  <a:pt x="684974" y="183879"/>
                  <a:pt x="684974" y="195095"/>
                  <a:pt x="681245" y="206310"/>
                </a:cubicBezTo>
                <a:lnTo>
                  <a:pt x="657625" y="257403"/>
                </a:lnTo>
                <a:cubicBezTo>
                  <a:pt x="665084" y="264880"/>
                  <a:pt x="668813" y="273604"/>
                  <a:pt x="668813" y="284819"/>
                </a:cubicBezTo>
                <a:lnTo>
                  <a:pt x="668813" y="287312"/>
                </a:lnTo>
                <a:cubicBezTo>
                  <a:pt x="668813" y="294789"/>
                  <a:pt x="666327" y="303512"/>
                  <a:pt x="661354" y="309743"/>
                </a:cubicBezTo>
                <a:cubicBezTo>
                  <a:pt x="666327" y="314728"/>
                  <a:pt x="668813" y="323451"/>
                  <a:pt x="668813" y="332174"/>
                </a:cubicBezTo>
                <a:lnTo>
                  <a:pt x="668813" y="334666"/>
                </a:lnTo>
                <a:cubicBezTo>
                  <a:pt x="668813" y="348374"/>
                  <a:pt x="661354" y="359590"/>
                  <a:pt x="651409" y="365821"/>
                </a:cubicBezTo>
                <a:lnTo>
                  <a:pt x="762049" y="615056"/>
                </a:lnTo>
                <a:cubicBezTo>
                  <a:pt x="776967" y="648703"/>
                  <a:pt x="788155" y="678611"/>
                  <a:pt x="788155" y="715997"/>
                </a:cubicBezTo>
                <a:cubicBezTo>
                  <a:pt x="788155" y="717243"/>
                  <a:pt x="788155" y="718489"/>
                  <a:pt x="788155" y="720981"/>
                </a:cubicBezTo>
                <a:cubicBezTo>
                  <a:pt x="813018" y="718489"/>
                  <a:pt x="832909" y="729705"/>
                  <a:pt x="847826" y="753382"/>
                </a:cubicBezTo>
                <a:cubicBezTo>
                  <a:pt x="859015" y="770829"/>
                  <a:pt x="861501" y="789521"/>
                  <a:pt x="856528" y="808214"/>
                </a:cubicBezTo>
                <a:cubicBezTo>
                  <a:pt x="850313" y="829399"/>
                  <a:pt x="835395" y="849338"/>
                  <a:pt x="814261" y="861800"/>
                </a:cubicBezTo>
                <a:cubicBezTo>
                  <a:pt x="739673" y="902923"/>
                  <a:pt x="637735" y="945293"/>
                  <a:pt x="559416" y="968971"/>
                </a:cubicBezTo>
                <a:cubicBezTo>
                  <a:pt x="514663" y="981433"/>
                  <a:pt x="463694" y="985171"/>
                  <a:pt x="415211" y="985171"/>
                </a:cubicBezTo>
                <a:cubicBezTo>
                  <a:pt x="402779" y="985171"/>
                  <a:pt x="390348" y="985171"/>
                  <a:pt x="377916" y="983925"/>
                </a:cubicBezTo>
                <a:lnTo>
                  <a:pt x="141719" y="973955"/>
                </a:lnTo>
                <a:cubicBezTo>
                  <a:pt x="136746" y="987663"/>
                  <a:pt x="124314" y="998879"/>
                  <a:pt x="109397" y="998879"/>
                </a:cubicBezTo>
                <a:lnTo>
                  <a:pt x="34808" y="998879"/>
                </a:lnTo>
                <a:cubicBezTo>
                  <a:pt x="16161" y="998879"/>
                  <a:pt x="0" y="982679"/>
                  <a:pt x="0" y="963986"/>
                </a:cubicBezTo>
                <a:lnTo>
                  <a:pt x="0" y="744659"/>
                </a:lnTo>
                <a:cubicBezTo>
                  <a:pt x="0" y="725966"/>
                  <a:pt x="16161" y="709766"/>
                  <a:pt x="34808" y="709766"/>
                </a:cubicBezTo>
                <a:lnTo>
                  <a:pt x="109397" y="709766"/>
                </a:lnTo>
                <a:cubicBezTo>
                  <a:pt x="126801" y="709766"/>
                  <a:pt x="140475" y="723474"/>
                  <a:pt x="142962" y="740920"/>
                </a:cubicBezTo>
                <a:lnTo>
                  <a:pt x="165338" y="738428"/>
                </a:lnTo>
                <a:cubicBezTo>
                  <a:pt x="164095" y="730951"/>
                  <a:pt x="164095" y="723474"/>
                  <a:pt x="164095" y="715997"/>
                </a:cubicBezTo>
                <a:cubicBezTo>
                  <a:pt x="164095" y="681104"/>
                  <a:pt x="175283" y="652442"/>
                  <a:pt x="187715" y="622533"/>
                </a:cubicBezTo>
                <a:lnTo>
                  <a:pt x="188958" y="617549"/>
                </a:lnTo>
                <a:lnTo>
                  <a:pt x="302084" y="365821"/>
                </a:lnTo>
                <a:cubicBezTo>
                  <a:pt x="292139" y="359590"/>
                  <a:pt x="283437" y="348374"/>
                  <a:pt x="283437" y="334666"/>
                </a:cubicBezTo>
                <a:lnTo>
                  <a:pt x="283437" y="332174"/>
                </a:lnTo>
                <a:cubicBezTo>
                  <a:pt x="283437" y="323451"/>
                  <a:pt x="287167" y="314728"/>
                  <a:pt x="292139" y="309743"/>
                </a:cubicBezTo>
                <a:cubicBezTo>
                  <a:pt x="287167" y="303512"/>
                  <a:pt x="283437" y="294789"/>
                  <a:pt x="283437" y="287312"/>
                </a:cubicBezTo>
                <a:lnTo>
                  <a:pt x="283437" y="284819"/>
                </a:lnTo>
                <a:cubicBezTo>
                  <a:pt x="283437" y="273604"/>
                  <a:pt x="288410" y="264880"/>
                  <a:pt x="294626" y="257403"/>
                </a:cubicBezTo>
                <a:lnTo>
                  <a:pt x="272249" y="206310"/>
                </a:lnTo>
                <a:cubicBezTo>
                  <a:pt x="268520" y="196341"/>
                  <a:pt x="268520" y="186371"/>
                  <a:pt x="273492" y="176402"/>
                </a:cubicBezTo>
                <a:cubicBezTo>
                  <a:pt x="278465" y="167679"/>
                  <a:pt x="287167" y="160202"/>
                  <a:pt x="297112" y="158955"/>
                </a:cubicBezTo>
                <a:cubicBezTo>
                  <a:pt x="314516" y="155217"/>
                  <a:pt x="340622" y="151478"/>
                  <a:pt x="361756" y="151478"/>
                </a:cubicBezTo>
                <a:lnTo>
                  <a:pt x="361756" y="144001"/>
                </a:lnTo>
                <a:lnTo>
                  <a:pt x="346838" y="144001"/>
                </a:lnTo>
                <a:cubicBezTo>
                  <a:pt x="339379" y="144001"/>
                  <a:pt x="333163" y="137770"/>
                  <a:pt x="333163" y="130293"/>
                </a:cubicBezTo>
                <a:cubicBezTo>
                  <a:pt x="333163" y="122816"/>
                  <a:pt x="339379" y="116585"/>
                  <a:pt x="346838" y="116585"/>
                </a:cubicBezTo>
                <a:lnTo>
                  <a:pt x="361756" y="116585"/>
                </a:lnTo>
                <a:lnTo>
                  <a:pt x="361756" y="101631"/>
                </a:lnTo>
                <a:cubicBezTo>
                  <a:pt x="361756" y="94154"/>
                  <a:pt x="367971" y="87923"/>
                  <a:pt x="375430" y="87923"/>
                </a:cubicBezTo>
                <a:close/>
                <a:moveTo>
                  <a:pt x="565372" y="0"/>
                </a:moveTo>
                <a:cubicBezTo>
                  <a:pt x="572951" y="0"/>
                  <a:pt x="579268" y="6317"/>
                  <a:pt x="579268" y="13896"/>
                </a:cubicBezTo>
                <a:lnTo>
                  <a:pt x="579268" y="41688"/>
                </a:lnTo>
                <a:lnTo>
                  <a:pt x="605796" y="41688"/>
                </a:lnTo>
                <a:cubicBezTo>
                  <a:pt x="613376" y="41688"/>
                  <a:pt x="619692" y="48004"/>
                  <a:pt x="619692" y="55584"/>
                </a:cubicBezTo>
                <a:cubicBezTo>
                  <a:pt x="619692" y="61900"/>
                  <a:pt x="613376" y="68217"/>
                  <a:pt x="605796" y="68217"/>
                </a:cubicBezTo>
                <a:lnTo>
                  <a:pt x="579268" y="68217"/>
                </a:lnTo>
                <a:lnTo>
                  <a:pt x="579268" y="94745"/>
                </a:lnTo>
                <a:cubicBezTo>
                  <a:pt x="579268" y="102325"/>
                  <a:pt x="572951" y="108641"/>
                  <a:pt x="565372" y="108641"/>
                </a:cubicBezTo>
                <a:cubicBezTo>
                  <a:pt x="557792" y="108641"/>
                  <a:pt x="551476" y="102325"/>
                  <a:pt x="551476" y="94745"/>
                </a:cubicBezTo>
                <a:lnTo>
                  <a:pt x="551476" y="68217"/>
                </a:lnTo>
                <a:lnTo>
                  <a:pt x="524947" y="68217"/>
                </a:lnTo>
                <a:cubicBezTo>
                  <a:pt x="517368" y="68217"/>
                  <a:pt x="511051" y="61900"/>
                  <a:pt x="511051" y="55584"/>
                </a:cubicBezTo>
                <a:cubicBezTo>
                  <a:pt x="511051" y="48004"/>
                  <a:pt x="517368" y="41688"/>
                  <a:pt x="524947" y="41688"/>
                </a:cubicBezTo>
                <a:lnTo>
                  <a:pt x="551476" y="41688"/>
                </a:lnTo>
                <a:lnTo>
                  <a:pt x="551476" y="13896"/>
                </a:lnTo>
                <a:cubicBezTo>
                  <a:pt x="551476" y="6317"/>
                  <a:pt x="557792" y="0"/>
                  <a:pt x="56537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5" name="Freeform 404">
            <a:extLst>
              <a:ext uri="{FF2B5EF4-FFF2-40B4-BE49-F238E27FC236}">
                <a16:creationId xmlns:a16="http://schemas.microsoft.com/office/drawing/2014/main" id="{15A0B1C7-D87E-FA4D-A0FE-1D03F033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371" y="6368930"/>
            <a:ext cx="982394" cy="856016"/>
          </a:xfrm>
          <a:custGeom>
            <a:avLst/>
            <a:gdLst>
              <a:gd name="connsiteX0" fmla="*/ 199922 w 982394"/>
              <a:gd name="connsiteY0" fmla="*/ 774820 h 856016"/>
              <a:gd name="connsiteX1" fmla="*/ 213007 w 982394"/>
              <a:gd name="connsiteY1" fmla="*/ 787905 h 856016"/>
              <a:gd name="connsiteX2" fmla="*/ 199922 w 982394"/>
              <a:gd name="connsiteY2" fmla="*/ 800990 h 856016"/>
              <a:gd name="connsiteX3" fmla="*/ 186837 w 982394"/>
              <a:gd name="connsiteY3" fmla="*/ 787905 h 856016"/>
              <a:gd name="connsiteX4" fmla="*/ 199922 w 982394"/>
              <a:gd name="connsiteY4" fmla="*/ 774820 h 856016"/>
              <a:gd name="connsiteX5" fmla="*/ 199922 w 982394"/>
              <a:gd name="connsiteY5" fmla="*/ 730858 h 856016"/>
              <a:gd name="connsiteX6" fmla="*/ 213007 w 982394"/>
              <a:gd name="connsiteY6" fmla="*/ 743223 h 856016"/>
              <a:gd name="connsiteX7" fmla="*/ 199922 w 982394"/>
              <a:gd name="connsiteY7" fmla="*/ 756962 h 856016"/>
              <a:gd name="connsiteX8" fmla="*/ 186837 w 982394"/>
              <a:gd name="connsiteY8" fmla="*/ 743223 h 856016"/>
              <a:gd name="connsiteX9" fmla="*/ 199922 w 982394"/>
              <a:gd name="connsiteY9" fmla="*/ 730858 h 856016"/>
              <a:gd name="connsiteX10" fmla="*/ 297992 w 982394"/>
              <a:gd name="connsiteY10" fmla="*/ 642601 h 856016"/>
              <a:gd name="connsiteX11" fmla="*/ 271699 w 982394"/>
              <a:gd name="connsiteY11" fmla="*/ 667273 h 856016"/>
              <a:gd name="connsiteX12" fmla="*/ 259178 w 982394"/>
              <a:gd name="connsiteY12" fmla="*/ 675908 h 856016"/>
              <a:gd name="connsiteX13" fmla="*/ 259178 w 982394"/>
              <a:gd name="connsiteY13" fmla="*/ 830110 h 856016"/>
              <a:gd name="connsiteX14" fmla="*/ 455753 w 982394"/>
              <a:gd name="connsiteY14" fmla="*/ 830110 h 856016"/>
              <a:gd name="connsiteX15" fmla="*/ 465769 w 982394"/>
              <a:gd name="connsiteY15" fmla="*/ 820241 h 856016"/>
              <a:gd name="connsiteX16" fmla="*/ 465769 w 982394"/>
              <a:gd name="connsiteY16" fmla="*/ 753626 h 856016"/>
              <a:gd name="connsiteX17" fmla="*/ 353083 w 982394"/>
              <a:gd name="connsiteY17" fmla="*/ 642601 h 856016"/>
              <a:gd name="connsiteX18" fmla="*/ 138980 w 982394"/>
              <a:gd name="connsiteY18" fmla="*/ 642601 h 856016"/>
              <a:gd name="connsiteX19" fmla="*/ 27546 w 982394"/>
              <a:gd name="connsiteY19" fmla="*/ 753626 h 856016"/>
              <a:gd name="connsiteX20" fmla="*/ 27546 w 982394"/>
              <a:gd name="connsiteY20" fmla="*/ 820241 h 856016"/>
              <a:gd name="connsiteX21" fmla="*/ 37562 w 982394"/>
              <a:gd name="connsiteY21" fmla="*/ 830110 h 856016"/>
              <a:gd name="connsiteX22" fmla="*/ 231633 w 982394"/>
              <a:gd name="connsiteY22" fmla="*/ 830110 h 856016"/>
              <a:gd name="connsiteX23" fmla="*/ 231633 w 982394"/>
              <a:gd name="connsiteY23" fmla="*/ 674675 h 856016"/>
              <a:gd name="connsiteX24" fmla="*/ 221616 w 982394"/>
              <a:gd name="connsiteY24" fmla="*/ 667273 h 856016"/>
              <a:gd name="connsiteX25" fmla="*/ 194071 w 982394"/>
              <a:gd name="connsiteY25" fmla="*/ 642601 h 856016"/>
              <a:gd name="connsiteX26" fmla="*/ 138980 w 982394"/>
              <a:gd name="connsiteY26" fmla="*/ 615461 h 856016"/>
              <a:gd name="connsiteX27" fmla="*/ 166525 w 982394"/>
              <a:gd name="connsiteY27" fmla="*/ 615461 h 856016"/>
              <a:gd name="connsiteX28" fmla="*/ 326790 w 982394"/>
              <a:gd name="connsiteY28" fmla="*/ 615461 h 856016"/>
              <a:gd name="connsiteX29" fmla="*/ 353083 w 982394"/>
              <a:gd name="connsiteY29" fmla="*/ 615461 h 856016"/>
              <a:gd name="connsiteX30" fmla="*/ 493315 w 982394"/>
              <a:gd name="connsiteY30" fmla="*/ 753626 h 856016"/>
              <a:gd name="connsiteX31" fmla="*/ 493315 w 982394"/>
              <a:gd name="connsiteY31" fmla="*/ 820241 h 856016"/>
              <a:gd name="connsiteX32" fmla="*/ 455753 w 982394"/>
              <a:gd name="connsiteY32" fmla="*/ 856016 h 856016"/>
              <a:gd name="connsiteX33" fmla="*/ 37562 w 982394"/>
              <a:gd name="connsiteY33" fmla="*/ 856016 h 856016"/>
              <a:gd name="connsiteX34" fmla="*/ 0 w 982394"/>
              <a:gd name="connsiteY34" fmla="*/ 820241 h 856016"/>
              <a:gd name="connsiteX35" fmla="*/ 0 w 982394"/>
              <a:gd name="connsiteY35" fmla="*/ 753626 h 856016"/>
              <a:gd name="connsiteX36" fmla="*/ 138980 w 982394"/>
              <a:gd name="connsiteY36" fmla="*/ 615461 h 856016"/>
              <a:gd name="connsiteX37" fmla="*/ 248906 w 982394"/>
              <a:gd name="connsiteY37" fmla="*/ 397649 h 856016"/>
              <a:gd name="connsiteX38" fmla="*/ 169071 w 982394"/>
              <a:gd name="connsiteY38" fmla="*/ 477427 h 856016"/>
              <a:gd name="connsiteX39" fmla="*/ 248906 w 982394"/>
              <a:gd name="connsiteY39" fmla="*/ 555960 h 856016"/>
              <a:gd name="connsiteX40" fmla="*/ 321354 w 982394"/>
              <a:gd name="connsiteY40" fmla="*/ 507578 h 856016"/>
              <a:gd name="connsiteX41" fmla="*/ 321589 w 982394"/>
              <a:gd name="connsiteY41" fmla="*/ 506427 h 856016"/>
              <a:gd name="connsiteX42" fmla="*/ 327494 w 982394"/>
              <a:gd name="connsiteY42" fmla="*/ 477427 h 856016"/>
              <a:gd name="connsiteX43" fmla="*/ 248906 w 982394"/>
              <a:gd name="connsiteY43" fmla="*/ 397649 h 856016"/>
              <a:gd name="connsiteX44" fmla="*/ 617904 w 982394"/>
              <a:gd name="connsiteY44" fmla="*/ 368176 h 856016"/>
              <a:gd name="connsiteX45" fmla="*/ 699721 w 982394"/>
              <a:gd name="connsiteY45" fmla="*/ 368176 h 856016"/>
              <a:gd name="connsiteX46" fmla="*/ 713154 w 982394"/>
              <a:gd name="connsiteY46" fmla="*/ 380666 h 856016"/>
              <a:gd name="connsiteX47" fmla="*/ 699721 w 982394"/>
              <a:gd name="connsiteY47" fmla="*/ 394405 h 856016"/>
              <a:gd name="connsiteX48" fmla="*/ 617904 w 982394"/>
              <a:gd name="connsiteY48" fmla="*/ 394405 h 856016"/>
              <a:gd name="connsiteX49" fmla="*/ 604471 w 982394"/>
              <a:gd name="connsiteY49" fmla="*/ 380666 h 856016"/>
              <a:gd name="connsiteX50" fmla="*/ 617904 w 982394"/>
              <a:gd name="connsiteY50" fmla="*/ 368176 h 856016"/>
              <a:gd name="connsiteX51" fmla="*/ 618194 w 982394"/>
              <a:gd name="connsiteY51" fmla="*/ 313224 h 856016"/>
              <a:gd name="connsiteX52" fmla="*/ 820298 w 982394"/>
              <a:gd name="connsiteY52" fmla="*/ 313224 h 856016"/>
              <a:gd name="connsiteX53" fmla="*/ 834021 w 982394"/>
              <a:gd name="connsiteY53" fmla="*/ 326366 h 856016"/>
              <a:gd name="connsiteX54" fmla="*/ 820298 w 982394"/>
              <a:gd name="connsiteY54" fmla="*/ 339508 h 856016"/>
              <a:gd name="connsiteX55" fmla="*/ 618194 w 982394"/>
              <a:gd name="connsiteY55" fmla="*/ 339508 h 856016"/>
              <a:gd name="connsiteX56" fmla="*/ 604471 w 982394"/>
              <a:gd name="connsiteY56" fmla="*/ 326366 h 856016"/>
              <a:gd name="connsiteX57" fmla="*/ 618194 w 982394"/>
              <a:gd name="connsiteY57" fmla="*/ 313224 h 856016"/>
              <a:gd name="connsiteX58" fmla="*/ 527001 w 982394"/>
              <a:gd name="connsiteY58" fmla="*/ 274759 h 856016"/>
              <a:gd name="connsiteX59" fmla="*/ 563377 w 982394"/>
              <a:gd name="connsiteY59" fmla="*/ 274759 h 856016"/>
              <a:gd name="connsiteX60" fmla="*/ 572157 w 982394"/>
              <a:gd name="connsiteY60" fmla="*/ 282288 h 856016"/>
              <a:gd name="connsiteX61" fmla="*/ 572157 w 982394"/>
              <a:gd name="connsiteY61" fmla="*/ 405258 h 856016"/>
              <a:gd name="connsiteX62" fmla="*/ 578429 w 982394"/>
              <a:gd name="connsiteY62" fmla="*/ 405258 h 856016"/>
              <a:gd name="connsiteX63" fmla="*/ 592227 w 982394"/>
              <a:gd name="connsiteY63" fmla="*/ 419061 h 856016"/>
              <a:gd name="connsiteX64" fmla="*/ 578429 w 982394"/>
              <a:gd name="connsiteY64" fmla="*/ 432863 h 856016"/>
              <a:gd name="connsiteX65" fmla="*/ 376481 w 982394"/>
              <a:gd name="connsiteY65" fmla="*/ 432863 h 856016"/>
              <a:gd name="connsiteX66" fmla="*/ 362683 w 982394"/>
              <a:gd name="connsiteY66" fmla="*/ 419061 h 856016"/>
              <a:gd name="connsiteX67" fmla="*/ 376481 w 982394"/>
              <a:gd name="connsiteY67" fmla="*/ 405258 h 856016"/>
              <a:gd name="connsiteX68" fmla="*/ 382752 w 982394"/>
              <a:gd name="connsiteY68" fmla="*/ 405258 h 856016"/>
              <a:gd name="connsiteX69" fmla="*/ 382752 w 982394"/>
              <a:gd name="connsiteY69" fmla="*/ 370124 h 856016"/>
              <a:gd name="connsiteX70" fmla="*/ 392787 w 982394"/>
              <a:gd name="connsiteY70" fmla="*/ 361340 h 856016"/>
              <a:gd name="connsiteX71" fmla="*/ 429163 w 982394"/>
              <a:gd name="connsiteY71" fmla="*/ 361340 h 856016"/>
              <a:gd name="connsiteX72" fmla="*/ 437943 w 982394"/>
              <a:gd name="connsiteY72" fmla="*/ 370124 h 856016"/>
              <a:gd name="connsiteX73" fmla="*/ 437943 w 982394"/>
              <a:gd name="connsiteY73" fmla="*/ 405258 h 856016"/>
              <a:gd name="connsiteX74" fmla="*/ 450487 w 982394"/>
              <a:gd name="connsiteY74" fmla="*/ 405258 h 856016"/>
              <a:gd name="connsiteX75" fmla="*/ 450487 w 982394"/>
              <a:gd name="connsiteY75" fmla="*/ 341263 h 856016"/>
              <a:gd name="connsiteX76" fmla="*/ 459267 w 982394"/>
              <a:gd name="connsiteY76" fmla="*/ 331225 h 856016"/>
              <a:gd name="connsiteX77" fmla="*/ 496897 w 982394"/>
              <a:gd name="connsiteY77" fmla="*/ 331225 h 856016"/>
              <a:gd name="connsiteX78" fmla="*/ 504423 w 982394"/>
              <a:gd name="connsiteY78" fmla="*/ 341263 h 856016"/>
              <a:gd name="connsiteX79" fmla="*/ 504423 w 982394"/>
              <a:gd name="connsiteY79" fmla="*/ 405258 h 856016"/>
              <a:gd name="connsiteX80" fmla="*/ 518221 w 982394"/>
              <a:gd name="connsiteY80" fmla="*/ 405258 h 856016"/>
              <a:gd name="connsiteX81" fmla="*/ 518221 w 982394"/>
              <a:gd name="connsiteY81" fmla="*/ 282288 h 856016"/>
              <a:gd name="connsiteX82" fmla="*/ 527001 w 982394"/>
              <a:gd name="connsiteY82" fmla="*/ 274759 h 856016"/>
              <a:gd name="connsiteX83" fmla="*/ 618050 w 982394"/>
              <a:gd name="connsiteY83" fmla="*/ 258272 h 856016"/>
              <a:gd name="connsiteX84" fmla="*/ 761245 w 982394"/>
              <a:gd name="connsiteY84" fmla="*/ 258272 h 856016"/>
              <a:gd name="connsiteX85" fmla="*/ 773590 w 982394"/>
              <a:gd name="connsiteY85" fmla="*/ 270762 h 856016"/>
              <a:gd name="connsiteX86" fmla="*/ 761245 w 982394"/>
              <a:gd name="connsiteY86" fmla="*/ 284501 h 856016"/>
              <a:gd name="connsiteX87" fmla="*/ 618050 w 982394"/>
              <a:gd name="connsiteY87" fmla="*/ 284501 h 856016"/>
              <a:gd name="connsiteX88" fmla="*/ 604471 w 982394"/>
              <a:gd name="connsiteY88" fmla="*/ 270762 h 856016"/>
              <a:gd name="connsiteX89" fmla="*/ 618050 w 982394"/>
              <a:gd name="connsiteY89" fmla="*/ 258272 h 856016"/>
              <a:gd name="connsiteX90" fmla="*/ 618194 w 982394"/>
              <a:gd name="connsiteY90" fmla="*/ 197827 h 856016"/>
              <a:gd name="connsiteX91" fmla="*/ 820298 w 982394"/>
              <a:gd name="connsiteY91" fmla="*/ 197827 h 856016"/>
              <a:gd name="connsiteX92" fmla="*/ 834021 w 982394"/>
              <a:gd name="connsiteY92" fmla="*/ 210967 h 856016"/>
              <a:gd name="connsiteX93" fmla="*/ 820298 w 982394"/>
              <a:gd name="connsiteY93" fmla="*/ 224107 h 856016"/>
              <a:gd name="connsiteX94" fmla="*/ 618194 w 982394"/>
              <a:gd name="connsiteY94" fmla="*/ 224107 h 856016"/>
              <a:gd name="connsiteX95" fmla="*/ 604471 w 982394"/>
              <a:gd name="connsiteY95" fmla="*/ 210967 h 856016"/>
              <a:gd name="connsiteX96" fmla="*/ 618194 w 982394"/>
              <a:gd name="connsiteY96" fmla="*/ 197827 h 856016"/>
              <a:gd name="connsiteX97" fmla="*/ 524148 w 982394"/>
              <a:gd name="connsiteY97" fmla="*/ 188097 h 856016"/>
              <a:gd name="connsiteX98" fmla="*/ 536572 w 982394"/>
              <a:gd name="connsiteY98" fmla="*/ 195659 h 856016"/>
              <a:gd name="connsiteX99" fmla="*/ 541541 w 982394"/>
              <a:gd name="connsiteY99" fmla="*/ 223386 h 856016"/>
              <a:gd name="connsiteX100" fmla="*/ 534087 w 982394"/>
              <a:gd name="connsiteY100" fmla="*/ 233469 h 856016"/>
              <a:gd name="connsiteX101" fmla="*/ 532844 w 982394"/>
              <a:gd name="connsiteY101" fmla="*/ 233469 h 856016"/>
              <a:gd name="connsiteX102" fmla="*/ 524148 w 982394"/>
              <a:gd name="connsiteY102" fmla="*/ 227167 h 856016"/>
              <a:gd name="connsiteX103" fmla="*/ 522905 w 982394"/>
              <a:gd name="connsiteY103" fmla="*/ 219605 h 856016"/>
              <a:gd name="connsiteX104" fmla="*/ 416060 w 982394"/>
              <a:gd name="connsiteY104" fmla="*/ 322954 h 856016"/>
              <a:gd name="connsiteX105" fmla="*/ 412333 w 982394"/>
              <a:gd name="connsiteY105" fmla="*/ 322954 h 856016"/>
              <a:gd name="connsiteX106" fmla="*/ 403636 w 982394"/>
              <a:gd name="connsiteY106" fmla="*/ 317912 h 856016"/>
              <a:gd name="connsiteX107" fmla="*/ 408605 w 982394"/>
              <a:gd name="connsiteY107" fmla="*/ 305309 h 856016"/>
              <a:gd name="connsiteX108" fmla="*/ 506754 w 982394"/>
              <a:gd name="connsiteY108" fmla="*/ 209523 h 856016"/>
              <a:gd name="connsiteX109" fmla="*/ 500542 w 982394"/>
              <a:gd name="connsiteY109" fmla="*/ 212043 h 856016"/>
              <a:gd name="connsiteX110" fmla="*/ 490603 w 982394"/>
              <a:gd name="connsiteY110" fmla="*/ 203221 h 856016"/>
              <a:gd name="connsiteX111" fmla="*/ 498058 w 982394"/>
              <a:gd name="connsiteY111" fmla="*/ 194398 h 856016"/>
              <a:gd name="connsiteX112" fmla="*/ 262628 w 982394"/>
              <a:gd name="connsiteY112" fmla="*/ 113435 h 856016"/>
              <a:gd name="connsiteX113" fmla="*/ 262628 w 982394"/>
              <a:gd name="connsiteY113" fmla="*/ 372718 h 856016"/>
              <a:gd name="connsiteX114" fmla="*/ 354938 w 982394"/>
              <a:gd name="connsiteY114" fmla="*/ 477427 h 856016"/>
              <a:gd name="connsiteX115" fmla="*/ 353538 w 982394"/>
              <a:gd name="connsiteY115" fmla="*/ 484654 h 856016"/>
              <a:gd name="connsiteX116" fmla="*/ 347453 w 982394"/>
              <a:gd name="connsiteY116" fmla="*/ 516070 h 856016"/>
              <a:gd name="connsiteX117" fmla="*/ 863888 w 982394"/>
              <a:gd name="connsiteY117" fmla="*/ 516070 h 856016"/>
              <a:gd name="connsiteX118" fmla="*/ 898816 w 982394"/>
              <a:gd name="connsiteY118" fmla="*/ 482414 h 856016"/>
              <a:gd name="connsiteX119" fmla="*/ 898816 w 982394"/>
              <a:gd name="connsiteY119" fmla="*/ 113435 h 856016"/>
              <a:gd name="connsiteX120" fmla="*/ 898253 w 982394"/>
              <a:gd name="connsiteY120" fmla="*/ 113435 h 856016"/>
              <a:gd name="connsiteX121" fmla="*/ 235185 w 982394"/>
              <a:gd name="connsiteY121" fmla="*/ 27424 h 856016"/>
              <a:gd name="connsiteX122" fmla="*/ 205246 w 982394"/>
              <a:gd name="connsiteY122" fmla="*/ 56094 h 856016"/>
              <a:gd name="connsiteX123" fmla="*/ 235185 w 982394"/>
              <a:gd name="connsiteY123" fmla="*/ 86011 h 856016"/>
              <a:gd name="connsiteX124" fmla="*/ 926259 w 982394"/>
              <a:gd name="connsiteY124" fmla="*/ 86011 h 856016"/>
              <a:gd name="connsiteX125" fmla="*/ 956198 w 982394"/>
              <a:gd name="connsiteY125" fmla="*/ 56094 h 856016"/>
              <a:gd name="connsiteX126" fmla="*/ 926259 w 982394"/>
              <a:gd name="connsiteY126" fmla="*/ 27424 h 856016"/>
              <a:gd name="connsiteX127" fmla="*/ 235185 w 982394"/>
              <a:gd name="connsiteY127" fmla="*/ 0 h 856016"/>
              <a:gd name="connsiteX128" fmla="*/ 926259 w 982394"/>
              <a:gd name="connsiteY128" fmla="*/ 0 h 856016"/>
              <a:gd name="connsiteX129" fmla="*/ 982394 w 982394"/>
              <a:gd name="connsiteY129" fmla="*/ 56094 h 856016"/>
              <a:gd name="connsiteX130" fmla="*/ 926259 w 982394"/>
              <a:gd name="connsiteY130" fmla="*/ 113435 h 856016"/>
              <a:gd name="connsiteX131" fmla="*/ 926259 w 982394"/>
              <a:gd name="connsiteY131" fmla="*/ 482414 h 856016"/>
              <a:gd name="connsiteX132" fmla="*/ 863888 w 982394"/>
              <a:gd name="connsiteY132" fmla="*/ 543494 h 856016"/>
              <a:gd name="connsiteX133" fmla="*/ 595691 w 982394"/>
              <a:gd name="connsiteY133" fmla="*/ 543494 h 856016"/>
              <a:gd name="connsiteX134" fmla="*/ 595691 w 982394"/>
              <a:gd name="connsiteY134" fmla="*/ 607068 h 856016"/>
              <a:gd name="connsiteX135" fmla="*/ 609413 w 982394"/>
              <a:gd name="connsiteY135" fmla="*/ 630753 h 856016"/>
              <a:gd name="connsiteX136" fmla="*/ 581969 w 982394"/>
              <a:gd name="connsiteY136" fmla="*/ 658177 h 856016"/>
              <a:gd name="connsiteX137" fmla="*/ 553279 w 982394"/>
              <a:gd name="connsiteY137" fmla="*/ 630753 h 856016"/>
              <a:gd name="connsiteX138" fmla="*/ 568248 w 982394"/>
              <a:gd name="connsiteY138" fmla="*/ 607068 h 856016"/>
              <a:gd name="connsiteX139" fmla="*/ 568248 w 982394"/>
              <a:gd name="connsiteY139" fmla="*/ 543494 h 856016"/>
              <a:gd name="connsiteX140" fmla="*/ 329989 w 982394"/>
              <a:gd name="connsiteY140" fmla="*/ 543494 h 856016"/>
              <a:gd name="connsiteX141" fmla="*/ 248906 w 982394"/>
              <a:gd name="connsiteY141" fmla="*/ 582137 h 856016"/>
              <a:gd name="connsiteX142" fmla="*/ 142875 w 982394"/>
              <a:gd name="connsiteY142" fmla="*/ 477427 h 856016"/>
              <a:gd name="connsiteX143" fmla="*/ 235185 w 982394"/>
              <a:gd name="connsiteY143" fmla="*/ 372718 h 856016"/>
              <a:gd name="connsiteX144" fmla="*/ 235185 w 982394"/>
              <a:gd name="connsiteY144" fmla="*/ 113435 h 856016"/>
              <a:gd name="connsiteX145" fmla="*/ 179050 w 982394"/>
              <a:gd name="connsiteY145" fmla="*/ 56094 h 856016"/>
              <a:gd name="connsiteX146" fmla="*/ 235185 w 982394"/>
              <a:gd name="connsiteY146" fmla="*/ 0 h 8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982394" h="856016">
                <a:moveTo>
                  <a:pt x="199922" y="774820"/>
                </a:moveTo>
                <a:cubicBezTo>
                  <a:pt x="206464" y="774820"/>
                  <a:pt x="213007" y="781363"/>
                  <a:pt x="213007" y="787905"/>
                </a:cubicBezTo>
                <a:cubicBezTo>
                  <a:pt x="213007" y="795756"/>
                  <a:pt x="206464" y="800990"/>
                  <a:pt x="199922" y="800990"/>
                </a:cubicBezTo>
                <a:cubicBezTo>
                  <a:pt x="192071" y="800990"/>
                  <a:pt x="186837" y="795756"/>
                  <a:pt x="186837" y="787905"/>
                </a:cubicBezTo>
                <a:cubicBezTo>
                  <a:pt x="186837" y="781363"/>
                  <a:pt x="192071" y="774820"/>
                  <a:pt x="199922" y="774820"/>
                </a:cubicBezTo>
                <a:close/>
                <a:moveTo>
                  <a:pt x="199922" y="730858"/>
                </a:moveTo>
                <a:cubicBezTo>
                  <a:pt x="206464" y="730858"/>
                  <a:pt x="213007" y="736354"/>
                  <a:pt x="213007" y="743223"/>
                </a:cubicBezTo>
                <a:cubicBezTo>
                  <a:pt x="213007" y="751467"/>
                  <a:pt x="206464" y="756962"/>
                  <a:pt x="199922" y="756962"/>
                </a:cubicBezTo>
                <a:cubicBezTo>
                  <a:pt x="192071" y="756962"/>
                  <a:pt x="186837" y="751467"/>
                  <a:pt x="186837" y="743223"/>
                </a:cubicBezTo>
                <a:cubicBezTo>
                  <a:pt x="186837" y="736354"/>
                  <a:pt x="192071" y="730858"/>
                  <a:pt x="199922" y="730858"/>
                </a:cubicBezTo>
                <a:close/>
                <a:moveTo>
                  <a:pt x="297992" y="642601"/>
                </a:moveTo>
                <a:lnTo>
                  <a:pt x="271699" y="667273"/>
                </a:lnTo>
                <a:cubicBezTo>
                  <a:pt x="266691" y="670974"/>
                  <a:pt x="262934" y="673441"/>
                  <a:pt x="259178" y="675908"/>
                </a:cubicBezTo>
                <a:lnTo>
                  <a:pt x="259178" y="830110"/>
                </a:lnTo>
                <a:lnTo>
                  <a:pt x="455753" y="830110"/>
                </a:lnTo>
                <a:cubicBezTo>
                  <a:pt x="460761" y="830110"/>
                  <a:pt x="465769" y="825175"/>
                  <a:pt x="465769" y="820241"/>
                </a:cubicBezTo>
                <a:lnTo>
                  <a:pt x="465769" y="753626"/>
                </a:lnTo>
                <a:cubicBezTo>
                  <a:pt x="465769" y="691945"/>
                  <a:pt x="415687" y="642601"/>
                  <a:pt x="353083" y="642601"/>
                </a:cubicBezTo>
                <a:close/>
                <a:moveTo>
                  <a:pt x="138980" y="642601"/>
                </a:moveTo>
                <a:cubicBezTo>
                  <a:pt x="77628" y="642601"/>
                  <a:pt x="27546" y="691945"/>
                  <a:pt x="27546" y="753626"/>
                </a:cubicBezTo>
                <a:lnTo>
                  <a:pt x="27546" y="820241"/>
                </a:lnTo>
                <a:cubicBezTo>
                  <a:pt x="27546" y="825175"/>
                  <a:pt x="32554" y="830110"/>
                  <a:pt x="37562" y="830110"/>
                </a:cubicBezTo>
                <a:lnTo>
                  <a:pt x="231633" y="830110"/>
                </a:lnTo>
                <a:lnTo>
                  <a:pt x="231633" y="674675"/>
                </a:lnTo>
                <a:cubicBezTo>
                  <a:pt x="229129" y="673441"/>
                  <a:pt x="225372" y="670974"/>
                  <a:pt x="221616" y="667273"/>
                </a:cubicBezTo>
                <a:lnTo>
                  <a:pt x="194071" y="642601"/>
                </a:lnTo>
                <a:close/>
                <a:moveTo>
                  <a:pt x="138980" y="615461"/>
                </a:moveTo>
                <a:lnTo>
                  <a:pt x="166525" y="615461"/>
                </a:lnTo>
                <a:lnTo>
                  <a:pt x="326790" y="615461"/>
                </a:lnTo>
                <a:lnTo>
                  <a:pt x="353083" y="615461"/>
                </a:lnTo>
                <a:cubicBezTo>
                  <a:pt x="430712" y="615461"/>
                  <a:pt x="493315" y="677142"/>
                  <a:pt x="493315" y="753626"/>
                </a:cubicBezTo>
                <a:lnTo>
                  <a:pt x="493315" y="820241"/>
                </a:lnTo>
                <a:cubicBezTo>
                  <a:pt x="493315" y="839979"/>
                  <a:pt x="475786" y="856016"/>
                  <a:pt x="455753" y="856016"/>
                </a:cubicBezTo>
                <a:lnTo>
                  <a:pt x="37562" y="856016"/>
                </a:lnTo>
                <a:cubicBezTo>
                  <a:pt x="16277" y="856016"/>
                  <a:pt x="0" y="839979"/>
                  <a:pt x="0" y="820241"/>
                </a:cubicBezTo>
                <a:lnTo>
                  <a:pt x="0" y="753626"/>
                </a:lnTo>
                <a:cubicBezTo>
                  <a:pt x="0" y="677142"/>
                  <a:pt x="62603" y="615461"/>
                  <a:pt x="138980" y="615461"/>
                </a:cubicBezTo>
                <a:close/>
                <a:moveTo>
                  <a:pt x="248906" y="397649"/>
                </a:moveTo>
                <a:cubicBezTo>
                  <a:pt x="205246" y="397649"/>
                  <a:pt x="169071" y="433798"/>
                  <a:pt x="169071" y="477427"/>
                </a:cubicBezTo>
                <a:cubicBezTo>
                  <a:pt x="169071" y="519810"/>
                  <a:pt x="205246" y="555960"/>
                  <a:pt x="248906" y="555960"/>
                </a:cubicBezTo>
                <a:cubicBezTo>
                  <a:pt x="281651" y="555960"/>
                  <a:pt x="309484" y="535626"/>
                  <a:pt x="321354" y="507578"/>
                </a:cubicBezTo>
                <a:lnTo>
                  <a:pt x="321589" y="506427"/>
                </a:lnTo>
                <a:lnTo>
                  <a:pt x="327494" y="477427"/>
                </a:lnTo>
                <a:cubicBezTo>
                  <a:pt x="327494" y="433798"/>
                  <a:pt x="292566" y="397649"/>
                  <a:pt x="248906" y="397649"/>
                </a:cubicBezTo>
                <a:close/>
                <a:moveTo>
                  <a:pt x="617904" y="368176"/>
                </a:moveTo>
                <a:lnTo>
                  <a:pt x="699721" y="368176"/>
                </a:lnTo>
                <a:cubicBezTo>
                  <a:pt x="707048" y="368176"/>
                  <a:pt x="713154" y="374421"/>
                  <a:pt x="713154" y="380666"/>
                </a:cubicBezTo>
                <a:cubicBezTo>
                  <a:pt x="713154" y="389409"/>
                  <a:pt x="707048" y="394405"/>
                  <a:pt x="699721" y="394405"/>
                </a:cubicBezTo>
                <a:lnTo>
                  <a:pt x="617904" y="394405"/>
                </a:lnTo>
                <a:cubicBezTo>
                  <a:pt x="610577" y="394405"/>
                  <a:pt x="604471" y="389409"/>
                  <a:pt x="604471" y="380666"/>
                </a:cubicBezTo>
                <a:cubicBezTo>
                  <a:pt x="604471" y="374421"/>
                  <a:pt x="610577" y="368176"/>
                  <a:pt x="617904" y="368176"/>
                </a:cubicBezTo>
                <a:close/>
                <a:moveTo>
                  <a:pt x="618194" y="313224"/>
                </a:moveTo>
                <a:lnTo>
                  <a:pt x="820298" y="313224"/>
                </a:lnTo>
                <a:cubicBezTo>
                  <a:pt x="827784" y="313224"/>
                  <a:pt x="834021" y="318003"/>
                  <a:pt x="834021" y="326366"/>
                </a:cubicBezTo>
                <a:cubicBezTo>
                  <a:pt x="834021" y="333534"/>
                  <a:pt x="827784" y="339508"/>
                  <a:pt x="820298" y="339508"/>
                </a:cubicBezTo>
                <a:lnTo>
                  <a:pt x="618194" y="339508"/>
                </a:lnTo>
                <a:cubicBezTo>
                  <a:pt x="610709" y="339508"/>
                  <a:pt x="604471" y="333534"/>
                  <a:pt x="604471" y="326366"/>
                </a:cubicBezTo>
                <a:cubicBezTo>
                  <a:pt x="604471" y="318003"/>
                  <a:pt x="610709" y="313224"/>
                  <a:pt x="618194" y="313224"/>
                </a:cubicBezTo>
                <a:close/>
                <a:moveTo>
                  <a:pt x="527001" y="274759"/>
                </a:moveTo>
                <a:lnTo>
                  <a:pt x="563377" y="274759"/>
                </a:lnTo>
                <a:cubicBezTo>
                  <a:pt x="568394" y="274759"/>
                  <a:pt x="572157" y="278524"/>
                  <a:pt x="572157" y="282288"/>
                </a:cubicBezTo>
                <a:lnTo>
                  <a:pt x="572157" y="405258"/>
                </a:lnTo>
                <a:lnTo>
                  <a:pt x="578429" y="405258"/>
                </a:lnTo>
                <a:cubicBezTo>
                  <a:pt x="585955" y="405258"/>
                  <a:pt x="592227" y="411532"/>
                  <a:pt x="592227" y="419061"/>
                </a:cubicBezTo>
                <a:cubicBezTo>
                  <a:pt x="592227" y="426589"/>
                  <a:pt x="585955" y="432863"/>
                  <a:pt x="578429" y="432863"/>
                </a:cubicBezTo>
                <a:lnTo>
                  <a:pt x="376481" y="432863"/>
                </a:lnTo>
                <a:cubicBezTo>
                  <a:pt x="368955" y="432863"/>
                  <a:pt x="362683" y="426589"/>
                  <a:pt x="362683" y="419061"/>
                </a:cubicBezTo>
                <a:cubicBezTo>
                  <a:pt x="362683" y="411532"/>
                  <a:pt x="368955" y="405258"/>
                  <a:pt x="376481" y="405258"/>
                </a:cubicBezTo>
                <a:lnTo>
                  <a:pt x="382752" y="405258"/>
                </a:lnTo>
                <a:lnTo>
                  <a:pt x="382752" y="370124"/>
                </a:lnTo>
                <a:cubicBezTo>
                  <a:pt x="382752" y="365105"/>
                  <a:pt x="387770" y="361340"/>
                  <a:pt x="392787" y="361340"/>
                </a:cubicBezTo>
                <a:lnTo>
                  <a:pt x="429163" y="361340"/>
                </a:lnTo>
                <a:cubicBezTo>
                  <a:pt x="434180" y="361340"/>
                  <a:pt x="437943" y="365105"/>
                  <a:pt x="437943" y="370124"/>
                </a:cubicBezTo>
                <a:lnTo>
                  <a:pt x="437943" y="405258"/>
                </a:lnTo>
                <a:lnTo>
                  <a:pt x="450487" y="405258"/>
                </a:lnTo>
                <a:lnTo>
                  <a:pt x="450487" y="341263"/>
                </a:lnTo>
                <a:cubicBezTo>
                  <a:pt x="450487" y="334989"/>
                  <a:pt x="454250" y="331225"/>
                  <a:pt x="459267" y="331225"/>
                </a:cubicBezTo>
                <a:lnTo>
                  <a:pt x="496897" y="331225"/>
                </a:lnTo>
                <a:cubicBezTo>
                  <a:pt x="500660" y="331225"/>
                  <a:pt x="504423" y="334989"/>
                  <a:pt x="504423" y="341263"/>
                </a:cubicBezTo>
                <a:lnTo>
                  <a:pt x="504423" y="405258"/>
                </a:lnTo>
                <a:lnTo>
                  <a:pt x="518221" y="405258"/>
                </a:lnTo>
                <a:lnTo>
                  <a:pt x="518221" y="282288"/>
                </a:lnTo>
                <a:cubicBezTo>
                  <a:pt x="518221" y="278524"/>
                  <a:pt x="520729" y="274759"/>
                  <a:pt x="527001" y="274759"/>
                </a:cubicBezTo>
                <a:close/>
                <a:moveTo>
                  <a:pt x="618050" y="258272"/>
                </a:moveTo>
                <a:lnTo>
                  <a:pt x="761245" y="258272"/>
                </a:lnTo>
                <a:cubicBezTo>
                  <a:pt x="768652" y="258272"/>
                  <a:pt x="773590" y="264517"/>
                  <a:pt x="773590" y="270762"/>
                </a:cubicBezTo>
                <a:cubicBezTo>
                  <a:pt x="773590" y="278256"/>
                  <a:pt x="768652" y="284501"/>
                  <a:pt x="761245" y="284501"/>
                </a:cubicBezTo>
                <a:lnTo>
                  <a:pt x="618050" y="284501"/>
                </a:lnTo>
                <a:cubicBezTo>
                  <a:pt x="610643" y="284501"/>
                  <a:pt x="604471" y="278256"/>
                  <a:pt x="604471" y="270762"/>
                </a:cubicBezTo>
                <a:cubicBezTo>
                  <a:pt x="604471" y="264517"/>
                  <a:pt x="610643" y="258272"/>
                  <a:pt x="618050" y="258272"/>
                </a:cubicBezTo>
                <a:close/>
                <a:moveTo>
                  <a:pt x="618194" y="197827"/>
                </a:moveTo>
                <a:lnTo>
                  <a:pt x="820298" y="197827"/>
                </a:lnTo>
                <a:cubicBezTo>
                  <a:pt x="827784" y="197827"/>
                  <a:pt x="834021" y="203800"/>
                  <a:pt x="834021" y="210967"/>
                </a:cubicBezTo>
                <a:cubicBezTo>
                  <a:pt x="834021" y="218134"/>
                  <a:pt x="827784" y="224107"/>
                  <a:pt x="820298" y="224107"/>
                </a:cubicBezTo>
                <a:lnTo>
                  <a:pt x="618194" y="224107"/>
                </a:lnTo>
                <a:cubicBezTo>
                  <a:pt x="610709" y="224107"/>
                  <a:pt x="604471" y="218134"/>
                  <a:pt x="604471" y="210967"/>
                </a:cubicBezTo>
                <a:cubicBezTo>
                  <a:pt x="604471" y="203800"/>
                  <a:pt x="610709" y="197827"/>
                  <a:pt x="618194" y="197827"/>
                </a:cubicBezTo>
                <a:close/>
                <a:moveTo>
                  <a:pt x="524148" y="188097"/>
                </a:moveTo>
                <a:cubicBezTo>
                  <a:pt x="529117" y="186836"/>
                  <a:pt x="534087" y="189357"/>
                  <a:pt x="536572" y="195659"/>
                </a:cubicBezTo>
                <a:lnTo>
                  <a:pt x="541541" y="223386"/>
                </a:lnTo>
                <a:cubicBezTo>
                  <a:pt x="542784" y="228428"/>
                  <a:pt x="539056" y="233469"/>
                  <a:pt x="534087" y="233469"/>
                </a:cubicBezTo>
                <a:lnTo>
                  <a:pt x="532844" y="233469"/>
                </a:lnTo>
                <a:cubicBezTo>
                  <a:pt x="527875" y="233469"/>
                  <a:pt x="525390" y="230948"/>
                  <a:pt x="524148" y="227167"/>
                </a:cubicBezTo>
                <a:lnTo>
                  <a:pt x="522905" y="219605"/>
                </a:lnTo>
                <a:cubicBezTo>
                  <a:pt x="493088" y="266238"/>
                  <a:pt x="454574" y="304049"/>
                  <a:pt x="416060" y="322954"/>
                </a:cubicBezTo>
                <a:cubicBezTo>
                  <a:pt x="414817" y="322954"/>
                  <a:pt x="413575" y="322954"/>
                  <a:pt x="412333" y="322954"/>
                </a:cubicBezTo>
                <a:cubicBezTo>
                  <a:pt x="408605" y="322954"/>
                  <a:pt x="406121" y="320433"/>
                  <a:pt x="403636" y="317912"/>
                </a:cubicBezTo>
                <a:cubicBezTo>
                  <a:pt x="401151" y="312871"/>
                  <a:pt x="403636" y="307830"/>
                  <a:pt x="408605" y="305309"/>
                </a:cubicBezTo>
                <a:cubicBezTo>
                  <a:pt x="444635" y="288924"/>
                  <a:pt x="479422" y="253635"/>
                  <a:pt x="506754" y="209523"/>
                </a:cubicBezTo>
                <a:lnTo>
                  <a:pt x="500542" y="212043"/>
                </a:lnTo>
                <a:cubicBezTo>
                  <a:pt x="495573" y="212043"/>
                  <a:pt x="491846" y="209523"/>
                  <a:pt x="490603" y="203221"/>
                </a:cubicBezTo>
                <a:cubicBezTo>
                  <a:pt x="489361" y="199440"/>
                  <a:pt x="491846" y="194398"/>
                  <a:pt x="498058" y="194398"/>
                </a:cubicBezTo>
                <a:close/>
                <a:moveTo>
                  <a:pt x="262628" y="113435"/>
                </a:moveTo>
                <a:lnTo>
                  <a:pt x="262628" y="372718"/>
                </a:lnTo>
                <a:cubicBezTo>
                  <a:pt x="313773" y="378950"/>
                  <a:pt x="354938" y="423826"/>
                  <a:pt x="354938" y="477427"/>
                </a:cubicBezTo>
                <a:lnTo>
                  <a:pt x="353538" y="484654"/>
                </a:lnTo>
                <a:lnTo>
                  <a:pt x="347453" y="516070"/>
                </a:lnTo>
                <a:lnTo>
                  <a:pt x="863888" y="516070"/>
                </a:lnTo>
                <a:cubicBezTo>
                  <a:pt x="883847" y="516070"/>
                  <a:pt x="898816" y="501112"/>
                  <a:pt x="898816" y="482414"/>
                </a:cubicBezTo>
                <a:lnTo>
                  <a:pt x="898816" y="113435"/>
                </a:lnTo>
                <a:lnTo>
                  <a:pt x="898253" y="113435"/>
                </a:lnTo>
                <a:close/>
                <a:moveTo>
                  <a:pt x="235185" y="27424"/>
                </a:moveTo>
                <a:cubicBezTo>
                  <a:pt x="218968" y="27424"/>
                  <a:pt x="205246" y="39889"/>
                  <a:pt x="205246" y="56094"/>
                </a:cubicBezTo>
                <a:cubicBezTo>
                  <a:pt x="205246" y="72299"/>
                  <a:pt x="218968" y="86011"/>
                  <a:pt x="235185" y="86011"/>
                </a:cubicBezTo>
                <a:lnTo>
                  <a:pt x="926259" y="86011"/>
                </a:lnTo>
                <a:cubicBezTo>
                  <a:pt x="942476" y="86011"/>
                  <a:pt x="956198" y="72299"/>
                  <a:pt x="956198" y="56094"/>
                </a:cubicBezTo>
                <a:cubicBezTo>
                  <a:pt x="956198" y="39889"/>
                  <a:pt x="942476" y="27424"/>
                  <a:pt x="926259" y="27424"/>
                </a:cubicBezTo>
                <a:close/>
                <a:moveTo>
                  <a:pt x="235185" y="0"/>
                </a:moveTo>
                <a:lnTo>
                  <a:pt x="926259" y="0"/>
                </a:lnTo>
                <a:cubicBezTo>
                  <a:pt x="957445" y="0"/>
                  <a:pt x="982394" y="24931"/>
                  <a:pt x="982394" y="56094"/>
                </a:cubicBezTo>
                <a:cubicBezTo>
                  <a:pt x="982394" y="87258"/>
                  <a:pt x="957445" y="113435"/>
                  <a:pt x="926259" y="113435"/>
                </a:cubicBezTo>
                <a:lnTo>
                  <a:pt x="926259" y="482414"/>
                </a:lnTo>
                <a:cubicBezTo>
                  <a:pt x="926259" y="516070"/>
                  <a:pt x="898816" y="543494"/>
                  <a:pt x="863888" y="543494"/>
                </a:cubicBezTo>
                <a:lnTo>
                  <a:pt x="595691" y="543494"/>
                </a:lnTo>
                <a:lnTo>
                  <a:pt x="595691" y="607068"/>
                </a:lnTo>
                <a:cubicBezTo>
                  <a:pt x="603176" y="612054"/>
                  <a:pt x="609413" y="620780"/>
                  <a:pt x="609413" y="630753"/>
                </a:cubicBezTo>
                <a:cubicBezTo>
                  <a:pt x="609413" y="645711"/>
                  <a:pt x="596939" y="658177"/>
                  <a:pt x="581969" y="658177"/>
                </a:cubicBezTo>
                <a:cubicBezTo>
                  <a:pt x="565753" y="658177"/>
                  <a:pt x="553279" y="645711"/>
                  <a:pt x="553279" y="630753"/>
                </a:cubicBezTo>
                <a:cubicBezTo>
                  <a:pt x="553279" y="620780"/>
                  <a:pt x="559516" y="612054"/>
                  <a:pt x="568248" y="607068"/>
                </a:cubicBezTo>
                <a:lnTo>
                  <a:pt x="568248" y="543494"/>
                </a:lnTo>
                <a:lnTo>
                  <a:pt x="329989" y="543494"/>
                </a:lnTo>
                <a:cubicBezTo>
                  <a:pt x="311278" y="567179"/>
                  <a:pt x="281339" y="582137"/>
                  <a:pt x="248906" y="582137"/>
                </a:cubicBezTo>
                <a:cubicBezTo>
                  <a:pt x="190277" y="582137"/>
                  <a:pt x="142875" y="534769"/>
                  <a:pt x="142875" y="477427"/>
                </a:cubicBezTo>
                <a:cubicBezTo>
                  <a:pt x="142875" y="423826"/>
                  <a:pt x="182793" y="378950"/>
                  <a:pt x="235185" y="372718"/>
                </a:cubicBezTo>
                <a:lnTo>
                  <a:pt x="235185" y="113435"/>
                </a:lnTo>
                <a:cubicBezTo>
                  <a:pt x="203999" y="113435"/>
                  <a:pt x="179050" y="87258"/>
                  <a:pt x="179050" y="56094"/>
                </a:cubicBezTo>
                <a:cubicBezTo>
                  <a:pt x="179050" y="24931"/>
                  <a:pt x="203999" y="0"/>
                  <a:pt x="23518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774A1-8897-AD44-9192-636B593CDE0E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7CED15-4B76-6043-84C8-31F48C7B331F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D49C0-9F25-2647-9A4E-B80EAAC54EFA}"/>
              </a:ext>
            </a:extLst>
          </p:cNvPr>
          <p:cNvSpPr txBox="1"/>
          <p:nvPr/>
        </p:nvSpPr>
        <p:spPr>
          <a:xfrm>
            <a:off x="1628521" y="10300665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CREDIT RISK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0E7FF-5F04-B94D-B4C8-6516B42D6383}"/>
              </a:ext>
            </a:extLst>
          </p:cNvPr>
          <p:cNvSpPr txBox="1"/>
          <p:nvPr/>
        </p:nvSpPr>
        <p:spPr>
          <a:xfrm>
            <a:off x="1634097" y="10976841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36E02-C13A-8043-8D28-2CDA1DE33C11}"/>
              </a:ext>
            </a:extLst>
          </p:cNvPr>
          <p:cNvSpPr txBox="1"/>
          <p:nvPr/>
        </p:nvSpPr>
        <p:spPr>
          <a:xfrm>
            <a:off x="7041387" y="10300665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RISK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CFDE33-2D5F-FC4A-9BFC-ED2CD0326D93}"/>
              </a:ext>
            </a:extLst>
          </p:cNvPr>
          <p:cNvSpPr txBox="1"/>
          <p:nvPr/>
        </p:nvSpPr>
        <p:spPr>
          <a:xfrm>
            <a:off x="7041101" y="10970979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69608-B1A1-C143-A171-619608282F2B}"/>
              </a:ext>
            </a:extLst>
          </p:cNvPr>
          <p:cNvSpPr txBox="1"/>
          <p:nvPr/>
        </p:nvSpPr>
        <p:spPr>
          <a:xfrm>
            <a:off x="12458174" y="10302813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RELATED OFFERINGS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A6ADC5-4978-4E4E-834E-E11AE51F95D9}"/>
              </a:ext>
            </a:extLst>
          </p:cNvPr>
          <p:cNvSpPr txBox="1"/>
          <p:nvPr/>
        </p:nvSpPr>
        <p:spPr>
          <a:xfrm>
            <a:off x="12457888" y="10978413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44066-93D3-2F4A-B865-7D16F62B57CF}"/>
              </a:ext>
            </a:extLst>
          </p:cNvPr>
          <p:cNvSpPr txBox="1"/>
          <p:nvPr/>
        </p:nvSpPr>
        <p:spPr>
          <a:xfrm>
            <a:off x="17869275" y="10296757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LIQUIDITY 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3ADC9-80E0-6846-B812-A013BA2EC7E2}"/>
              </a:ext>
            </a:extLst>
          </p:cNvPr>
          <p:cNvSpPr txBox="1"/>
          <p:nvPr/>
        </p:nvSpPr>
        <p:spPr>
          <a:xfrm>
            <a:off x="17868989" y="10972357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7192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07DF0C59-49E9-C44D-ADA5-743DC8DA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752" y="10032916"/>
            <a:ext cx="19324149" cy="170283"/>
          </a:xfrm>
          <a:prstGeom prst="roundRect">
            <a:avLst>
              <a:gd name="adj" fmla="val 50000"/>
            </a:avLst>
          </a:prstGeom>
          <a:solidFill>
            <a:schemeClr val="accent6">
              <a:alpha val="4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FC42F579-88D2-9242-9658-BBF8AA0E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369" y="7731378"/>
            <a:ext cx="3158440" cy="1834640"/>
          </a:xfrm>
          <a:custGeom>
            <a:avLst/>
            <a:gdLst>
              <a:gd name="T0" fmla="*/ 1516 w 2535"/>
              <a:gd name="T1" fmla="*/ 0 h 1475"/>
              <a:gd name="T2" fmla="*/ 1267 w 2535"/>
              <a:gd name="T3" fmla="*/ 326 h 1475"/>
              <a:gd name="T4" fmla="*/ 1017 w 2535"/>
              <a:gd name="T5" fmla="*/ 0 h 1475"/>
              <a:gd name="T6" fmla="*/ 0 w 2535"/>
              <a:gd name="T7" fmla="*/ 0 h 1475"/>
              <a:gd name="T8" fmla="*/ 0 w 2535"/>
              <a:gd name="T9" fmla="*/ 745 h 1475"/>
              <a:gd name="T10" fmla="*/ 1267 w 2535"/>
              <a:gd name="T11" fmla="*/ 1474 h 1475"/>
              <a:gd name="T12" fmla="*/ 2534 w 2535"/>
              <a:gd name="T13" fmla="*/ 745 h 1475"/>
              <a:gd name="T14" fmla="*/ 2533 w 2535"/>
              <a:gd name="T15" fmla="*/ 0 h 1475"/>
              <a:gd name="T16" fmla="*/ 1516 w 2535"/>
              <a:gd name="T17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5" h="1475">
                <a:moveTo>
                  <a:pt x="1516" y="0"/>
                </a:moveTo>
                <a:lnTo>
                  <a:pt x="1267" y="326"/>
                </a:lnTo>
                <a:lnTo>
                  <a:pt x="1017" y="0"/>
                </a:lnTo>
                <a:lnTo>
                  <a:pt x="0" y="0"/>
                </a:lnTo>
                <a:lnTo>
                  <a:pt x="0" y="745"/>
                </a:lnTo>
                <a:lnTo>
                  <a:pt x="1267" y="1474"/>
                </a:lnTo>
                <a:lnTo>
                  <a:pt x="2534" y="745"/>
                </a:lnTo>
                <a:lnTo>
                  <a:pt x="2533" y="0"/>
                </a:lnTo>
                <a:lnTo>
                  <a:pt x="151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4168FCF-5AE1-7A4D-BBC2-FAB3B4717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369" y="3397451"/>
            <a:ext cx="3158440" cy="4740405"/>
          </a:xfrm>
          <a:custGeom>
            <a:avLst/>
            <a:gdLst>
              <a:gd name="T0" fmla="*/ 1270 w 2534"/>
              <a:gd name="T1" fmla="*/ 0 h 3805"/>
              <a:gd name="T2" fmla="*/ 1264 w 2534"/>
              <a:gd name="T3" fmla="*/ 0 h 3805"/>
              <a:gd name="T4" fmla="*/ 1264 w 2534"/>
              <a:gd name="T5" fmla="*/ 0 h 3805"/>
              <a:gd name="T6" fmla="*/ 0 w 2534"/>
              <a:gd name="T7" fmla="*/ 1263 h 3805"/>
              <a:gd name="T8" fmla="*/ 0 w 2534"/>
              <a:gd name="T9" fmla="*/ 3473 h 3805"/>
              <a:gd name="T10" fmla="*/ 1013 w 2534"/>
              <a:gd name="T11" fmla="*/ 3473 h 3805"/>
              <a:gd name="T12" fmla="*/ 1017 w 2534"/>
              <a:gd name="T13" fmla="*/ 3478 h 3805"/>
              <a:gd name="T14" fmla="*/ 1267 w 2534"/>
              <a:gd name="T15" fmla="*/ 3804 h 3805"/>
              <a:gd name="T16" fmla="*/ 1516 w 2534"/>
              <a:gd name="T17" fmla="*/ 3478 h 3805"/>
              <a:gd name="T18" fmla="*/ 1521 w 2534"/>
              <a:gd name="T19" fmla="*/ 3473 h 3805"/>
              <a:gd name="T20" fmla="*/ 2533 w 2534"/>
              <a:gd name="T21" fmla="*/ 3473 h 3805"/>
              <a:gd name="T22" fmla="*/ 2533 w 2534"/>
              <a:gd name="T23" fmla="*/ 1263 h 3805"/>
              <a:gd name="T24" fmla="*/ 2533 w 2534"/>
              <a:gd name="T25" fmla="*/ 1263 h 3805"/>
              <a:gd name="T26" fmla="*/ 1270 w 2534"/>
              <a:gd name="T27" fmla="*/ 0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4" h="3805">
                <a:moveTo>
                  <a:pt x="1270" y="0"/>
                </a:moveTo>
                <a:lnTo>
                  <a:pt x="1264" y="0"/>
                </a:lnTo>
                <a:lnTo>
                  <a:pt x="1264" y="0"/>
                </a:lnTo>
                <a:cubicBezTo>
                  <a:pt x="566" y="0"/>
                  <a:pt x="0" y="565"/>
                  <a:pt x="0" y="1263"/>
                </a:cubicBezTo>
                <a:lnTo>
                  <a:pt x="0" y="3473"/>
                </a:lnTo>
                <a:lnTo>
                  <a:pt x="1013" y="3473"/>
                </a:lnTo>
                <a:lnTo>
                  <a:pt x="1017" y="3478"/>
                </a:lnTo>
                <a:lnTo>
                  <a:pt x="1267" y="3804"/>
                </a:lnTo>
                <a:lnTo>
                  <a:pt x="1516" y="3478"/>
                </a:lnTo>
                <a:lnTo>
                  <a:pt x="1521" y="3473"/>
                </a:lnTo>
                <a:lnTo>
                  <a:pt x="2533" y="3473"/>
                </a:lnTo>
                <a:lnTo>
                  <a:pt x="2533" y="1263"/>
                </a:lnTo>
                <a:lnTo>
                  <a:pt x="2533" y="1263"/>
                </a:lnTo>
                <a:cubicBezTo>
                  <a:pt x="2533" y="565"/>
                  <a:pt x="1968" y="0"/>
                  <a:pt x="1270" y="0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5" name="Freeform 154">
            <a:extLst>
              <a:ext uri="{FF2B5EF4-FFF2-40B4-BE49-F238E27FC236}">
                <a16:creationId xmlns:a16="http://schemas.microsoft.com/office/drawing/2014/main" id="{9EB42192-1CC8-E84C-831E-1D713AC0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617" y="9901086"/>
            <a:ext cx="428449" cy="428449"/>
          </a:xfrm>
          <a:custGeom>
            <a:avLst/>
            <a:gdLst>
              <a:gd name="T0" fmla="*/ 344 w 345"/>
              <a:gd name="T1" fmla="*/ 173 h 346"/>
              <a:gd name="T2" fmla="*/ 344 w 345"/>
              <a:gd name="T3" fmla="*/ 173 h 346"/>
              <a:gd name="T4" fmla="*/ 172 w 345"/>
              <a:gd name="T5" fmla="*/ 345 h 346"/>
              <a:gd name="T6" fmla="*/ 172 w 345"/>
              <a:gd name="T7" fmla="*/ 345 h 346"/>
              <a:gd name="T8" fmla="*/ 0 w 345"/>
              <a:gd name="T9" fmla="*/ 173 h 346"/>
              <a:gd name="T10" fmla="*/ 0 w 345"/>
              <a:gd name="T11" fmla="*/ 173 h 346"/>
              <a:gd name="T12" fmla="*/ 172 w 345"/>
              <a:gd name="T13" fmla="*/ 0 h 346"/>
              <a:gd name="T14" fmla="*/ 172 w 345"/>
              <a:gd name="T15" fmla="*/ 0 h 346"/>
              <a:gd name="T16" fmla="*/ 344 w 345"/>
              <a:gd name="T17" fmla="*/ 17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5" h="346">
                <a:moveTo>
                  <a:pt x="344" y="173"/>
                </a:moveTo>
                <a:lnTo>
                  <a:pt x="344" y="173"/>
                </a:lnTo>
                <a:cubicBezTo>
                  <a:pt x="344" y="268"/>
                  <a:pt x="267" y="345"/>
                  <a:pt x="172" y="345"/>
                </a:cubicBezTo>
                <a:lnTo>
                  <a:pt x="172" y="345"/>
                </a:lnTo>
                <a:cubicBezTo>
                  <a:pt x="76" y="345"/>
                  <a:pt x="0" y="268"/>
                  <a:pt x="0" y="173"/>
                </a:cubicBezTo>
                <a:lnTo>
                  <a:pt x="0" y="173"/>
                </a:lnTo>
                <a:cubicBezTo>
                  <a:pt x="0" y="77"/>
                  <a:pt x="76" y="0"/>
                  <a:pt x="172" y="0"/>
                </a:cubicBezTo>
                <a:lnTo>
                  <a:pt x="172" y="0"/>
                </a:lnTo>
                <a:cubicBezTo>
                  <a:pt x="267" y="0"/>
                  <a:pt x="344" y="77"/>
                  <a:pt x="344" y="1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497D8BFD-66B4-2D42-9221-0C199A103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2620" y="5006883"/>
            <a:ext cx="1201706" cy="1240155"/>
          </a:xfrm>
          <a:custGeom>
            <a:avLst/>
            <a:gdLst>
              <a:gd name="connsiteX0" fmla="*/ 980044 w 1201706"/>
              <a:gd name="connsiteY0" fmla="*/ 402704 h 1240155"/>
              <a:gd name="connsiteX1" fmla="*/ 917779 w 1201706"/>
              <a:gd name="connsiteY1" fmla="*/ 447634 h 1240155"/>
              <a:gd name="connsiteX2" fmla="*/ 886647 w 1201706"/>
              <a:gd name="connsiteY2" fmla="*/ 440146 h 1240155"/>
              <a:gd name="connsiteX3" fmla="*/ 886647 w 1201706"/>
              <a:gd name="connsiteY3" fmla="*/ 612379 h 1240155"/>
              <a:gd name="connsiteX4" fmla="*/ 858005 w 1201706"/>
              <a:gd name="connsiteY4" fmla="*/ 679774 h 1240155"/>
              <a:gd name="connsiteX5" fmla="*/ 769590 w 1201706"/>
              <a:gd name="connsiteY5" fmla="*/ 765891 h 1240155"/>
              <a:gd name="connsiteX6" fmla="*/ 769590 w 1201706"/>
              <a:gd name="connsiteY6" fmla="*/ 804581 h 1240155"/>
              <a:gd name="connsiteX7" fmla="*/ 772080 w 1201706"/>
              <a:gd name="connsiteY7" fmla="*/ 804581 h 1240155"/>
              <a:gd name="connsiteX8" fmla="*/ 1047290 w 1201706"/>
              <a:gd name="connsiteY8" fmla="*/ 804581 h 1240155"/>
              <a:gd name="connsiteX9" fmla="*/ 1089630 w 1201706"/>
              <a:gd name="connsiteY9" fmla="*/ 515030 h 1240155"/>
              <a:gd name="connsiteX10" fmla="*/ 1112045 w 1201706"/>
              <a:gd name="connsiteY10" fmla="*/ 497557 h 1240155"/>
              <a:gd name="connsiteX11" fmla="*/ 1129479 w 1201706"/>
              <a:gd name="connsiteY11" fmla="*/ 520022 h 1240155"/>
              <a:gd name="connsiteX12" fmla="*/ 1093365 w 1201706"/>
              <a:gd name="connsiteY12" fmla="*/ 768387 h 1240155"/>
              <a:gd name="connsiteX13" fmla="*/ 1145668 w 1201706"/>
              <a:gd name="connsiteY13" fmla="*/ 717216 h 1240155"/>
              <a:gd name="connsiteX14" fmla="*/ 1161856 w 1201706"/>
              <a:gd name="connsiteY14" fmla="*/ 678526 h 1240155"/>
              <a:gd name="connsiteX15" fmla="*/ 1161856 w 1201706"/>
              <a:gd name="connsiteY15" fmla="*/ 475091 h 1240155"/>
              <a:gd name="connsiteX16" fmla="*/ 1130724 w 1201706"/>
              <a:gd name="connsiteY16" fmla="*/ 428913 h 1240155"/>
              <a:gd name="connsiteX17" fmla="*/ 1087139 w 1201706"/>
              <a:gd name="connsiteY17" fmla="*/ 416432 h 1240155"/>
              <a:gd name="connsiteX18" fmla="*/ 982534 w 1201706"/>
              <a:gd name="connsiteY18" fmla="*/ 402704 h 1240155"/>
              <a:gd name="connsiteX19" fmla="*/ 219171 w 1201706"/>
              <a:gd name="connsiteY19" fmla="*/ 402704 h 1240155"/>
              <a:gd name="connsiteX20" fmla="*/ 115812 w 1201706"/>
              <a:gd name="connsiteY20" fmla="*/ 416432 h 1240155"/>
              <a:gd name="connsiteX21" fmla="*/ 72227 w 1201706"/>
              <a:gd name="connsiteY21" fmla="*/ 428913 h 1240155"/>
              <a:gd name="connsiteX22" fmla="*/ 39849 w 1201706"/>
              <a:gd name="connsiteY22" fmla="*/ 475091 h 1240155"/>
              <a:gd name="connsiteX23" fmla="*/ 39849 w 1201706"/>
              <a:gd name="connsiteY23" fmla="*/ 678526 h 1240155"/>
              <a:gd name="connsiteX24" fmla="*/ 57283 w 1201706"/>
              <a:gd name="connsiteY24" fmla="*/ 717216 h 1240155"/>
              <a:gd name="connsiteX25" fmla="*/ 109586 w 1201706"/>
              <a:gd name="connsiteY25" fmla="*/ 768387 h 1240155"/>
              <a:gd name="connsiteX26" fmla="*/ 73472 w 1201706"/>
              <a:gd name="connsiteY26" fmla="*/ 520022 h 1240155"/>
              <a:gd name="connsiteX27" fmla="*/ 89661 w 1201706"/>
              <a:gd name="connsiteY27" fmla="*/ 497557 h 1240155"/>
              <a:gd name="connsiteX28" fmla="*/ 112076 w 1201706"/>
              <a:gd name="connsiteY28" fmla="*/ 515030 h 1240155"/>
              <a:gd name="connsiteX29" fmla="*/ 154416 w 1201706"/>
              <a:gd name="connsiteY29" fmla="*/ 804581 h 1240155"/>
              <a:gd name="connsiteX30" fmla="*/ 430871 w 1201706"/>
              <a:gd name="connsiteY30" fmla="*/ 804581 h 1240155"/>
              <a:gd name="connsiteX31" fmla="*/ 437097 w 1201706"/>
              <a:gd name="connsiteY31" fmla="*/ 804581 h 1240155"/>
              <a:gd name="connsiteX32" fmla="*/ 437097 w 1201706"/>
              <a:gd name="connsiteY32" fmla="*/ 765891 h 1240155"/>
              <a:gd name="connsiteX33" fmla="*/ 348681 w 1201706"/>
              <a:gd name="connsiteY33" fmla="*/ 679774 h 1240155"/>
              <a:gd name="connsiteX34" fmla="*/ 318794 w 1201706"/>
              <a:gd name="connsiteY34" fmla="*/ 612379 h 1240155"/>
              <a:gd name="connsiteX35" fmla="*/ 318794 w 1201706"/>
              <a:gd name="connsiteY35" fmla="*/ 437650 h 1240155"/>
              <a:gd name="connsiteX36" fmla="*/ 283926 w 1201706"/>
              <a:gd name="connsiteY36" fmla="*/ 447634 h 1240155"/>
              <a:gd name="connsiteX37" fmla="*/ 221662 w 1201706"/>
              <a:gd name="connsiteY37" fmla="*/ 402704 h 1240155"/>
              <a:gd name="connsiteX38" fmla="*/ 539211 w 1201706"/>
              <a:gd name="connsiteY38" fmla="*/ 336556 h 1240155"/>
              <a:gd name="connsiteX39" fmla="*/ 435852 w 1201706"/>
              <a:gd name="connsiteY39" fmla="*/ 350285 h 1240155"/>
              <a:gd name="connsiteX40" fmla="*/ 391021 w 1201706"/>
              <a:gd name="connsiteY40" fmla="*/ 364014 h 1240155"/>
              <a:gd name="connsiteX41" fmla="*/ 358644 w 1201706"/>
              <a:gd name="connsiteY41" fmla="*/ 408944 h 1240155"/>
              <a:gd name="connsiteX42" fmla="*/ 358644 w 1201706"/>
              <a:gd name="connsiteY42" fmla="*/ 612379 h 1240155"/>
              <a:gd name="connsiteX43" fmla="*/ 376078 w 1201706"/>
              <a:gd name="connsiteY43" fmla="*/ 651069 h 1240155"/>
              <a:gd name="connsiteX44" fmla="*/ 428380 w 1201706"/>
              <a:gd name="connsiteY44" fmla="*/ 702239 h 1240155"/>
              <a:gd name="connsiteX45" fmla="*/ 392267 w 1201706"/>
              <a:gd name="connsiteY45" fmla="*/ 453874 h 1240155"/>
              <a:gd name="connsiteX46" fmla="*/ 409701 w 1201706"/>
              <a:gd name="connsiteY46" fmla="*/ 431409 h 1240155"/>
              <a:gd name="connsiteX47" fmla="*/ 430871 w 1201706"/>
              <a:gd name="connsiteY47" fmla="*/ 447634 h 1240155"/>
              <a:gd name="connsiteX48" fmla="*/ 474456 w 1201706"/>
              <a:gd name="connsiteY48" fmla="*/ 737185 h 1240155"/>
              <a:gd name="connsiteX49" fmla="*/ 732231 w 1201706"/>
              <a:gd name="connsiteY49" fmla="*/ 737185 h 1240155"/>
              <a:gd name="connsiteX50" fmla="*/ 775816 w 1201706"/>
              <a:gd name="connsiteY50" fmla="*/ 445138 h 1240155"/>
              <a:gd name="connsiteX51" fmla="*/ 798231 w 1201706"/>
              <a:gd name="connsiteY51" fmla="*/ 427665 h 1240155"/>
              <a:gd name="connsiteX52" fmla="*/ 814420 w 1201706"/>
              <a:gd name="connsiteY52" fmla="*/ 451378 h 1240155"/>
              <a:gd name="connsiteX53" fmla="*/ 778307 w 1201706"/>
              <a:gd name="connsiteY53" fmla="*/ 702239 h 1240155"/>
              <a:gd name="connsiteX54" fmla="*/ 830609 w 1201706"/>
              <a:gd name="connsiteY54" fmla="*/ 651069 h 1240155"/>
              <a:gd name="connsiteX55" fmla="*/ 846798 w 1201706"/>
              <a:gd name="connsiteY55" fmla="*/ 612379 h 1240155"/>
              <a:gd name="connsiteX56" fmla="*/ 846798 w 1201706"/>
              <a:gd name="connsiteY56" fmla="*/ 408944 h 1240155"/>
              <a:gd name="connsiteX57" fmla="*/ 815666 w 1201706"/>
              <a:gd name="connsiteY57" fmla="*/ 364014 h 1240155"/>
              <a:gd name="connsiteX58" fmla="*/ 770835 w 1201706"/>
              <a:gd name="connsiteY58" fmla="*/ 350285 h 1240155"/>
              <a:gd name="connsiteX59" fmla="*/ 667476 w 1201706"/>
              <a:gd name="connsiteY59" fmla="*/ 336556 h 1240155"/>
              <a:gd name="connsiteX60" fmla="*/ 666231 w 1201706"/>
              <a:gd name="connsiteY60" fmla="*/ 336556 h 1240155"/>
              <a:gd name="connsiteX61" fmla="*/ 632608 w 1201706"/>
              <a:gd name="connsiteY61" fmla="*/ 373998 h 1240155"/>
              <a:gd name="connsiteX62" fmla="*/ 661249 w 1201706"/>
              <a:gd name="connsiteY62" fmla="*/ 593658 h 1240155"/>
              <a:gd name="connsiteX63" fmla="*/ 648797 w 1201706"/>
              <a:gd name="connsiteY63" fmla="*/ 626107 h 1240155"/>
              <a:gd name="connsiteX64" fmla="*/ 616419 w 1201706"/>
              <a:gd name="connsiteY64" fmla="*/ 658557 h 1240155"/>
              <a:gd name="connsiteX65" fmla="*/ 590268 w 1201706"/>
              <a:gd name="connsiteY65" fmla="*/ 658557 h 1240155"/>
              <a:gd name="connsiteX66" fmla="*/ 556645 w 1201706"/>
              <a:gd name="connsiteY66" fmla="*/ 626107 h 1240155"/>
              <a:gd name="connsiteX67" fmla="*/ 545437 w 1201706"/>
              <a:gd name="connsiteY67" fmla="*/ 593658 h 1240155"/>
              <a:gd name="connsiteX68" fmla="*/ 572834 w 1201706"/>
              <a:gd name="connsiteY68" fmla="*/ 373998 h 1240155"/>
              <a:gd name="connsiteX69" fmla="*/ 540456 w 1201706"/>
              <a:gd name="connsiteY69" fmla="*/ 336556 h 1240155"/>
              <a:gd name="connsiteX70" fmla="*/ 539211 w 1201706"/>
              <a:gd name="connsiteY70" fmla="*/ 296618 h 1240155"/>
              <a:gd name="connsiteX71" fmla="*/ 667476 w 1201706"/>
              <a:gd name="connsiteY71" fmla="*/ 296618 h 1240155"/>
              <a:gd name="connsiteX72" fmla="*/ 782043 w 1201706"/>
              <a:gd name="connsiteY72" fmla="*/ 312843 h 1240155"/>
              <a:gd name="connsiteX73" fmla="*/ 826873 w 1201706"/>
              <a:gd name="connsiteY73" fmla="*/ 325324 h 1240155"/>
              <a:gd name="connsiteX74" fmla="*/ 828118 w 1201706"/>
              <a:gd name="connsiteY74" fmla="*/ 325324 h 1240155"/>
              <a:gd name="connsiteX75" fmla="*/ 872949 w 1201706"/>
              <a:gd name="connsiteY75" fmla="*/ 364014 h 1240155"/>
              <a:gd name="connsiteX76" fmla="*/ 982534 w 1201706"/>
              <a:gd name="connsiteY76" fmla="*/ 364014 h 1240155"/>
              <a:gd name="connsiteX77" fmla="*/ 1097101 w 1201706"/>
              <a:gd name="connsiteY77" fmla="*/ 378991 h 1240155"/>
              <a:gd name="connsiteX78" fmla="*/ 1141932 w 1201706"/>
              <a:gd name="connsiteY78" fmla="*/ 391471 h 1240155"/>
              <a:gd name="connsiteX79" fmla="*/ 1143177 w 1201706"/>
              <a:gd name="connsiteY79" fmla="*/ 391471 h 1240155"/>
              <a:gd name="connsiteX80" fmla="*/ 1201706 w 1201706"/>
              <a:gd name="connsiteY80" fmla="*/ 475091 h 1240155"/>
              <a:gd name="connsiteX81" fmla="*/ 1201706 w 1201706"/>
              <a:gd name="connsiteY81" fmla="*/ 678526 h 1240155"/>
              <a:gd name="connsiteX82" fmla="*/ 1173064 w 1201706"/>
              <a:gd name="connsiteY82" fmla="*/ 745922 h 1240155"/>
              <a:gd name="connsiteX83" fmla="*/ 1084648 w 1201706"/>
              <a:gd name="connsiteY83" fmla="*/ 832038 h 1240155"/>
              <a:gd name="connsiteX84" fmla="*/ 1084648 w 1201706"/>
              <a:gd name="connsiteY84" fmla="*/ 1114101 h 1240155"/>
              <a:gd name="connsiteX85" fmla="*/ 1064724 w 1201706"/>
              <a:gd name="connsiteY85" fmla="*/ 1134070 h 1240155"/>
              <a:gd name="connsiteX86" fmla="*/ 1044799 w 1201706"/>
              <a:gd name="connsiteY86" fmla="*/ 1114101 h 1240155"/>
              <a:gd name="connsiteX87" fmla="*/ 1044799 w 1201706"/>
              <a:gd name="connsiteY87" fmla="*/ 843271 h 1240155"/>
              <a:gd name="connsiteX88" fmla="*/ 936459 w 1201706"/>
              <a:gd name="connsiteY88" fmla="*/ 843271 h 1240155"/>
              <a:gd name="connsiteX89" fmla="*/ 936459 w 1201706"/>
              <a:gd name="connsiteY89" fmla="*/ 1181496 h 1240155"/>
              <a:gd name="connsiteX90" fmla="*/ 916534 w 1201706"/>
              <a:gd name="connsiteY90" fmla="*/ 1200217 h 1240155"/>
              <a:gd name="connsiteX91" fmla="*/ 896609 w 1201706"/>
              <a:gd name="connsiteY91" fmla="*/ 1181496 h 1240155"/>
              <a:gd name="connsiteX92" fmla="*/ 896609 w 1201706"/>
              <a:gd name="connsiteY92" fmla="*/ 843271 h 1240155"/>
              <a:gd name="connsiteX93" fmla="*/ 772080 w 1201706"/>
              <a:gd name="connsiteY93" fmla="*/ 843271 h 1240155"/>
              <a:gd name="connsiteX94" fmla="*/ 769590 w 1201706"/>
              <a:gd name="connsiteY94" fmla="*/ 843271 h 1240155"/>
              <a:gd name="connsiteX95" fmla="*/ 769590 w 1201706"/>
              <a:gd name="connsiteY95" fmla="*/ 1220186 h 1240155"/>
              <a:gd name="connsiteX96" fmla="*/ 749665 w 1201706"/>
              <a:gd name="connsiteY96" fmla="*/ 1240155 h 1240155"/>
              <a:gd name="connsiteX97" fmla="*/ 729740 w 1201706"/>
              <a:gd name="connsiteY97" fmla="*/ 1220186 h 1240155"/>
              <a:gd name="connsiteX98" fmla="*/ 729740 w 1201706"/>
              <a:gd name="connsiteY98" fmla="*/ 777123 h 1240155"/>
              <a:gd name="connsiteX99" fmla="*/ 625136 w 1201706"/>
              <a:gd name="connsiteY99" fmla="*/ 777123 h 1240155"/>
              <a:gd name="connsiteX100" fmla="*/ 625136 w 1201706"/>
              <a:gd name="connsiteY100" fmla="*/ 1220186 h 1240155"/>
              <a:gd name="connsiteX101" fmla="*/ 605211 w 1201706"/>
              <a:gd name="connsiteY101" fmla="*/ 1240155 h 1240155"/>
              <a:gd name="connsiteX102" fmla="*/ 585287 w 1201706"/>
              <a:gd name="connsiteY102" fmla="*/ 1220186 h 1240155"/>
              <a:gd name="connsiteX103" fmla="*/ 585287 w 1201706"/>
              <a:gd name="connsiteY103" fmla="*/ 777123 h 1240155"/>
              <a:gd name="connsiteX104" fmla="*/ 475701 w 1201706"/>
              <a:gd name="connsiteY104" fmla="*/ 777123 h 1240155"/>
              <a:gd name="connsiteX105" fmla="*/ 475701 w 1201706"/>
              <a:gd name="connsiteY105" fmla="*/ 1220186 h 1240155"/>
              <a:gd name="connsiteX106" fmla="*/ 457022 w 1201706"/>
              <a:gd name="connsiteY106" fmla="*/ 1240155 h 1240155"/>
              <a:gd name="connsiteX107" fmla="*/ 437097 w 1201706"/>
              <a:gd name="connsiteY107" fmla="*/ 1220186 h 1240155"/>
              <a:gd name="connsiteX108" fmla="*/ 437097 w 1201706"/>
              <a:gd name="connsiteY108" fmla="*/ 842023 h 1240155"/>
              <a:gd name="connsiteX109" fmla="*/ 430871 w 1201706"/>
              <a:gd name="connsiteY109" fmla="*/ 843271 h 1240155"/>
              <a:gd name="connsiteX110" fmla="*/ 306342 w 1201706"/>
              <a:gd name="connsiteY110" fmla="*/ 843271 h 1240155"/>
              <a:gd name="connsiteX111" fmla="*/ 306342 w 1201706"/>
              <a:gd name="connsiteY111" fmla="*/ 1181496 h 1240155"/>
              <a:gd name="connsiteX112" fmla="*/ 286417 w 1201706"/>
              <a:gd name="connsiteY112" fmla="*/ 1200217 h 1240155"/>
              <a:gd name="connsiteX113" fmla="*/ 266492 w 1201706"/>
              <a:gd name="connsiteY113" fmla="*/ 1181496 h 1240155"/>
              <a:gd name="connsiteX114" fmla="*/ 266492 w 1201706"/>
              <a:gd name="connsiteY114" fmla="*/ 843271 h 1240155"/>
              <a:gd name="connsiteX115" fmla="*/ 156907 w 1201706"/>
              <a:gd name="connsiteY115" fmla="*/ 843271 h 1240155"/>
              <a:gd name="connsiteX116" fmla="*/ 156907 w 1201706"/>
              <a:gd name="connsiteY116" fmla="*/ 1114101 h 1240155"/>
              <a:gd name="connsiteX117" fmla="*/ 136982 w 1201706"/>
              <a:gd name="connsiteY117" fmla="*/ 1134070 h 1240155"/>
              <a:gd name="connsiteX118" fmla="*/ 117057 w 1201706"/>
              <a:gd name="connsiteY118" fmla="*/ 1114101 h 1240155"/>
              <a:gd name="connsiteX119" fmla="*/ 117057 w 1201706"/>
              <a:gd name="connsiteY119" fmla="*/ 832038 h 1240155"/>
              <a:gd name="connsiteX120" fmla="*/ 29887 w 1201706"/>
              <a:gd name="connsiteY120" fmla="*/ 745922 h 1240155"/>
              <a:gd name="connsiteX121" fmla="*/ 0 w 1201706"/>
              <a:gd name="connsiteY121" fmla="*/ 678526 h 1240155"/>
              <a:gd name="connsiteX122" fmla="*/ 0 w 1201706"/>
              <a:gd name="connsiteY122" fmla="*/ 475091 h 1240155"/>
              <a:gd name="connsiteX123" fmla="*/ 58529 w 1201706"/>
              <a:gd name="connsiteY123" fmla="*/ 391471 h 1240155"/>
              <a:gd name="connsiteX124" fmla="*/ 61019 w 1201706"/>
              <a:gd name="connsiteY124" fmla="*/ 391471 h 1240155"/>
              <a:gd name="connsiteX125" fmla="*/ 105850 w 1201706"/>
              <a:gd name="connsiteY125" fmla="*/ 378991 h 1240155"/>
              <a:gd name="connsiteX126" fmla="*/ 219171 w 1201706"/>
              <a:gd name="connsiteY126" fmla="*/ 364014 h 1240155"/>
              <a:gd name="connsiteX127" fmla="*/ 332493 w 1201706"/>
              <a:gd name="connsiteY127" fmla="*/ 364014 h 1240155"/>
              <a:gd name="connsiteX128" fmla="*/ 378568 w 1201706"/>
              <a:gd name="connsiteY128" fmla="*/ 325324 h 1240155"/>
              <a:gd name="connsiteX129" fmla="*/ 379814 w 1201706"/>
              <a:gd name="connsiteY129" fmla="*/ 325324 h 1240155"/>
              <a:gd name="connsiteX130" fmla="*/ 424644 w 1201706"/>
              <a:gd name="connsiteY130" fmla="*/ 312843 h 1240155"/>
              <a:gd name="connsiteX131" fmla="*/ 539211 w 1201706"/>
              <a:gd name="connsiteY131" fmla="*/ 296618 h 1240155"/>
              <a:gd name="connsiteX132" fmla="*/ 920066 w 1201706"/>
              <a:gd name="connsiteY132" fmla="*/ 104142 h 1240155"/>
              <a:gd name="connsiteX133" fmla="*/ 836423 w 1201706"/>
              <a:gd name="connsiteY133" fmla="*/ 185527 h 1240155"/>
              <a:gd name="connsiteX134" fmla="*/ 920066 w 1201706"/>
              <a:gd name="connsiteY134" fmla="*/ 266912 h 1240155"/>
              <a:gd name="connsiteX135" fmla="*/ 1002461 w 1201706"/>
              <a:gd name="connsiteY135" fmla="*/ 185527 h 1240155"/>
              <a:gd name="connsiteX136" fmla="*/ 920066 w 1201706"/>
              <a:gd name="connsiteY136" fmla="*/ 104142 h 1240155"/>
              <a:gd name="connsiteX137" fmla="*/ 287752 w 1201706"/>
              <a:gd name="connsiteY137" fmla="*/ 104142 h 1240155"/>
              <a:gd name="connsiteX138" fmla="*/ 204940 w 1201706"/>
              <a:gd name="connsiteY138" fmla="*/ 185527 h 1240155"/>
              <a:gd name="connsiteX139" fmla="*/ 287752 w 1201706"/>
              <a:gd name="connsiteY139" fmla="*/ 266912 h 1240155"/>
              <a:gd name="connsiteX140" fmla="*/ 370563 w 1201706"/>
              <a:gd name="connsiteY140" fmla="*/ 185527 h 1240155"/>
              <a:gd name="connsiteX141" fmla="*/ 287752 w 1201706"/>
              <a:gd name="connsiteY141" fmla="*/ 104142 h 1240155"/>
              <a:gd name="connsiteX142" fmla="*/ 920066 w 1201706"/>
              <a:gd name="connsiteY142" fmla="*/ 65915 h 1240155"/>
              <a:gd name="connsiteX143" fmla="*/ 1042410 w 1201706"/>
              <a:gd name="connsiteY143" fmla="*/ 185527 h 1240155"/>
              <a:gd name="connsiteX144" fmla="*/ 920066 w 1201706"/>
              <a:gd name="connsiteY144" fmla="*/ 306371 h 1240155"/>
              <a:gd name="connsiteX145" fmla="*/ 796474 w 1201706"/>
              <a:gd name="connsiteY145" fmla="*/ 185527 h 1240155"/>
              <a:gd name="connsiteX146" fmla="*/ 920066 w 1201706"/>
              <a:gd name="connsiteY146" fmla="*/ 65915 h 1240155"/>
              <a:gd name="connsiteX147" fmla="*/ 287752 w 1201706"/>
              <a:gd name="connsiteY147" fmla="*/ 65915 h 1240155"/>
              <a:gd name="connsiteX148" fmla="*/ 410714 w 1201706"/>
              <a:gd name="connsiteY148" fmla="*/ 185527 h 1240155"/>
              <a:gd name="connsiteX149" fmla="*/ 287752 w 1201706"/>
              <a:gd name="connsiteY149" fmla="*/ 306371 h 1240155"/>
              <a:gd name="connsiteX150" fmla="*/ 164789 w 1201706"/>
              <a:gd name="connsiteY150" fmla="*/ 185527 h 1240155"/>
              <a:gd name="connsiteX151" fmla="*/ 287752 w 1201706"/>
              <a:gd name="connsiteY151" fmla="*/ 65915 h 1240155"/>
              <a:gd name="connsiteX152" fmla="*/ 607596 w 1201706"/>
              <a:gd name="connsiteY152" fmla="*/ 39948 h 1240155"/>
              <a:gd name="connsiteX153" fmla="*/ 523530 w 1201706"/>
              <a:gd name="connsiteY153" fmla="*/ 123590 h 1240155"/>
              <a:gd name="connsiteX154" fmla="*/ 607596 w 1201706"/>
              <a:gd name="connsiteY154" fmla="*/ 205984 h 1240155"/>
              <a:gd name="connsiteX155" fmla="*/ 690408 w 1201706"/>
              <a:gd name="connsiteY155" fmla="*/ 123590 h 1240155"/>
              <a:gd name="connsiteX156" fmla="*/ 607596 w 1201706"/>
              <a:gd name="connsiteY156" fmla="*/ 39948 h 1240155"/>
              <a:gd name="connsiteX157" fmla="*/ 607596 w 1201706"/>
              <a:gd name="connsiteY157" fmla="*/ 0 h 1240155"/>
              <a:gd name="connsiteX158" fmla="*/ 729304 w 1201706"/>
              <a:gd name="connsiteY158" fmla="*/ 123590 h 1240155"/>
              <a:gd name="connsiteX159" fmla="*/ 607596 w 1201706"/>
              <a:gd name="connsiteY159" fmla="*/ 245932 h 1240155"/>
              <a:gd name="connsiteX160" fmla="*/ 483379 w 1201706"/>
              <a:gd name="connsiteY160" fmla="*/ 123590 h 1240155"/>
              <a:gd name="connsiteX161" fmla="*/ 607596 w 1201706"/>
              <a:gd name="connsiteY161" fmla="*/ 0 h 124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201706" h="1240155">
                <a:moveTo>
                  <a:pt x="980044" y="402704"/>
                </a:moveTo>
                <a:cubicBezTo>
                  <a:pt x="971327" y="428913"/>
                  <a:pt x="946421" y="447634"/>
                  <a:pt x="917779" y="447634"/>
                </a:cubicBezTo>
                <a:cubicBezTo>
                  <a:pt x="906572" y="447634"/>
                  <a:pt x="896609" y="445138"/>
                  <a:pt x="886647" y="440146"/>
                </a:cubicBezTo>
                <a:lnTo>
                  <a:pt x="886647" y="612379"/>
                </a:lnTo>
                <a:cubicBezTo>
                  <a:pt x="886647" y="637340"/>
                  <a:pt x="876685" y="662301"/>
                  <a:pt x="858005" y="679774"/>
                </a:cubicBezTo>
                <a:lnTo>
                  <a:pt x="769590" y="765891"/>
                </a:lnTo>
                <a:lnTo>
                  <a:pt x="769590" y="804581"/>
                </a:lnTo>
                <a:cubicBezTo>
                  <a:pt x="770835" y="804581"/>
                  <a:pt x="770835" y="804581"/>
                  <a:pt x="772080" y="804581"/>
                </a:cubicBezTo>
                <a:lnTo>
                  <a:pt x="1047290" y="804581"/>
                </a:lnTo>
                <a:lnTo>
                  <a:pt x="1089630" y="515030"/>
                </a:lnTo>
                <a:cubicBezTo>
                  <a:pt x="1092120" y="503797"/>
                  <a:pt x="1102082" y="496309"/>
                  <a:pt x="1112045" y="497557"/>
                </a:cubicBezTo>
                <a:cubicBezTo>
                  <a:pt x="1123252" y="500053"/>
                  <a:pt x="1130724" y="510037"/>
                  <a:pt x="1129479" y="520022"/>
                </a:cubicBezTo>
                <a:lnTo>
                  <a:pt x="1093365" y="768387"/>
                </a:lnTo>
                <a:lnTo>
                  <a:pt x="1145668" y="717216"/>
                </a:lnTo>
                <a:cubicBezTo>
                  <a:pt x="1156875" y="707232"/>
                  <a:pt x="1161856" y="693503"/>
                  <a:pt x="1161856" y="678526"/>
                </a:cubicBezTo>
                <a:lnTo>
                  <a:pt x="1161856" y="475091"/>
                </a:lnTo>
                <a:cubicBezTo>
                  <a:pt x="1161856" y="455122"/>
                  <a:pt x="1149404" y="436401"/>
                  <a:pt x="1130724" y="428913"/>
                </a:cubicBezTo>
                <a:lnTo>
                  <a:pt x="1087139" y="416432"/>
                </a:lnTo>
                <a:cubicBezTo>
                  <a:pt x="1053516" y="407696"/>
                  <a:pt x="1017403" y="402704"/>
                  <a:pt x="982534" y="402704"/>
                </a:cubicBezTo>
                <a:close/>
                <a:moveTo>
                  <a:pt x="219171" y="402704"/>
                </a:moveTo>
                <a:cubicBezTo>
                  <a:pt x="184303" y="402704"/>
                  <a:pt x="149435" y="407696"/>
                  <a:pt x="115812" y="416432"/>
                </a:cubicBezTo>
                <a:lnTo>
                  <a:pt x="72227" y="428913"/>
                </a:lnTo>
                <a:cubicBezTo>
                  <a:pt x="52302" y="436401"/>
                  <a:pt x="39849" y="455122"/>
                  <a:pt x="39849" y="475091"/>
                </a:cubicBezTo>
                <a:lnTo>
                  <a:pt x="39849" y="678526"/>
                </a:lnTo>
                <a:cubicBezTo>
                  <a:pt x="39849" y="693503"/>
                  <a:pt x="46076" y="707232"/>
                  <a:pt x="57283" y="717216"/>
                </a:cubicBezTo>
                <a:lnTo>
                  <a:pt x="109586" y="768387"/>
                </a:lnTo>
                <a:lnTo>
                  <a:pt x="73472" y="520022"/>
                </a:lnTo>
                <a:cubicBezTo>
                  <a:pt x="72227" y="510037"/>
                  <a:pt x="78453" y="500053"/>
                  <a:pt x="89661" y="497557"/>
                </a:cubicBezTo>
                <a:cubicBezTo>
                  <a:pt x="100869" y="496309"/>
                  <a:pt x="110831" y="503797"/>
                  <a:pt x="112076" y="515030"/>
                </a:cubicBezTo>
                <a:lnTo>
                  <a:pt x="154416" y="804581"/>
                </a:lnTo>
                <a:lnTo>
                  <a:pt x="430871" y="804581"/>
                </a:lnTo>
                <a:cubicBezTo>
                  <a:pt x="433361" y="804581"/>
                  <a:pt x="435852" y="804581"/>
                  <a:pt x="437097" y="804581"/>
                </a:cubicBezTo>
                <a:lnTo>
                  <a:pt x="437097" y="765891"/>
                </a:lnTo>
                <a:lnTo>
                  <a:pt x="348681" y="679774"/>
                </a:lnTo>
                <a:cubicBezTo>
                  <a:pt x="330002" y="662301"/>
                  <a:pt x="318794" y="637340"/>
                  <a:pt x="318794" y="612379"/>
                </a:cubicBezTo>
                <a:lnTo>
                  <a:pt x="318794" y="437650"/>
                </a:lnTo>
                <a:cubicBezTo>
                  <a:pt x="310077" y="443890"/>
                  <a:pt x="297625" y="447634"/>
                  <a:pt x="283926" y="447634"/>
                </a:cubicBezTo>
                <a:cubicBezTo>
                  <a:pt x="255285" y="447634"/>
                  <a:pt x="231624" y="428913"/>
                  <a:pt x="221662" y="402704"/>
                </a:cubicBezTo>
                <a:close/>
                <a:moveTo>
                  <a:pt x="539211" y="336556"/>
                </a:moveTo>
                <a:cubicBezTo>
                  <a:pt x="503098" y="336556"/>
                  <a:pt x="468229" y="341549"/>
                  <a:pt x="435852" y="350285"/>
                </a:cubicBezTo>
                <a:lnTo>
                  <a:pt x="391021" y="364014"/>
                </a:lnTo>
                <a:cubicBezTo>
                  <a:pt x="372342" y="370254"/>
                  <a:pt x="358644" y="388975"/>
                  <a:pt x="358644" y="408944"/>
                </a:cubicBezTo>
                <a:lnTo>
                  <a:pt x="358644" y="612379"/>
                </a:lnTo>
                <a:cubicBezTo>
                  <a:pt x="358644" y="627355"/>
                  <a:pt x="364870" y="641084"/>
                  <a:pt x="376078" y="651069"/>
                </a:cubicBezTo>
                <a:lnTo>
                  <a:pt x="428380" y="702239"/>
                </a:lnTo>
                <a:lnTo>
                  <a:pt x="392267" y="453874"/>
                </a:lnTo>
                <a:cubicBezTo>
                  <a:pt x="391021" y="443890"/>
                  <a:pt x="397248" y="432657"/>
                  <a:pt x="409701" y="431409"/>
                </a:cubicBezTo>
                <a:cubicBezTo>
                  <a:pt x="419663" y="430161"/>
                  <a:pt x="429625" y="437650"/>
                  <a:pt x="430871" y="447634"/>
                </a:cubicBezTo>
                <a:lnTo>
                  <a:pt x="474456" y="737185"/>
                </a:lnTo>
                <a:lnTo>
                  <a:pt x="732231" y="737185"/>
                </a:lnTo>
                <a:lnTo>
                  <a:pt x="775816" y="445138"/>
                </a:lnTo>
                <a:cubicBezTo>
                  <a:pt x="777062" y="433905"/>
                  <a:pt x="787024" y="426417"/>
                  <a:pt x="798231" y="427665"/>
                </a:cubicBezTo>
                <a:cubicBezTo>
                  <a:pt x="808194" y="428913"/>
                  <a:pt x="815666" y="438898"/>
                  <a:pt x="814420" y="451378"/>
                </a:cubicBezTo>
                <a:lnTo>
                  <a:pt x="778307" y="702239"/>
                </a:lnTo>
                <a:lnTo>
                  <a:pt x="830609" y="651069"/>
                </a:lnTo>
                <a:cubicBezTo>
                  <a:pt x="840571" y="641084"/>
                  <a:pt x="846798" y="627355"/>
                  <a:pt x="846798" y="612379"/>
                </a:cubicBezTo>
                <a:lnTo>
                  <a:pt x="846798" y="408944"/>
                </a:lnTo>
                <a:cubicBezTo>
                  <a:pt x="846798" y="388975"/>
                  <a:pt x="834345" y="370254"/>
                  <a:pt x="815666" y="364014"/>
                </a:cubicBezTo>
                <a:lnTo>
                  <a:pt x="770835" y="350285"/>
                </a:lnTo>
                <a:cubicBezTo>
                  <a:pt x="737212" y="341549"/>
                  <a:pt x="702344" y="336556"/>
                  <a:pt x="667476" y="336556"/>
                </a:cubicBezTo>
                <a:lnTo>
                  <a:pt x="666231" y="336556"/>
                </a:lnTo>
                <a:cubicBezTo>
                  <a:pt x="661249" y="352781"/>
                  <a:pt x="648797" y="366510"/>
                  <a:pt x="632608" y="373998"/>
                </a:cubicBezTo>
                <a:lnTo>
                  <a:pt x="661249" y="593658"/>
                </a:lnTo>
                <a:cubicBezTo>
                  <a:pt x="662495" y="604890"/>
                  <a:pt x="657514" y="617371"/>
                  <a:pt x="648797" y="626107"/>
                </a:cubicBezTo>
                <a:lnTo>
                  <a:pt x="616419" y="658557"/>
                </a:lnTo>
                <a:cubicBezTo>
                  <a:pt x="608947" y="667293"/>
                  <a:pt x="597740" y="667293"/>
                  <a:pt x="590268" y="658557"/>
                </a:cubicBezTo>
                <a:lnTo>
                  <a:pt x="556645" y="626107"/>
                </a:lnTo>
                <a:cubicBezTo>
                  <a:pt x="549173" y="617371"/>
                  <a:pt x="544192" y="604890"/>
                  <a:pt x="545437" y="593658"/>
                </a:cubicBezTo>
                <a:lnTo>
                  <a:pt x="572834" y="373998"/>
                </a:lnTo>
                <a:cubicBezTo>
                  <a:pt x="557890" y="366510"/>
                  <a:pt x="546683" y="352781"/>
                  <a:pt x="540456" y="336556"/>
                </a:cubicBezTo>
                <a:close/>
                <a:moveTo>
                  <a:pt x="539211" y="296618"/>
                </a:moveTo>
                <a:lnTo>
                  <a:pt x="667476" y="296618"/>
                </a:lnTo>
                <a:cubicBezTo>
                  <a:pt x="706080" y="296618"/>
                  <a:pt x="744684" y="302859"/>
                  <a:pt x="782043" y="312843"/>
                </a:cubicBezTo>
                <a:lnTo>
                  <a:pt x="826873" y="325324"/>
                </a:lnTo>
                <a:cubicBezTo>
                  <a:pt x="826873" y="325324"/>
                  <a:pt x="826873" y="325324"/>
                  <a:pt x="828118" y="325324"/>
                </a:cubicBezTo>
                <a:cubicBezTo>
                  <a:pt x="846798" y="332812"/>
                  <a:pt x="862987" y="346541"/>
                  <a:pt x="872949" y="364014"/>
                </a:cubicBezTo>
                <a:lnTo>
                  <a:pt x="982534" y="364014"/>
                </a:lnTo>
                <a:cubicBezTo>
                  <a:pt x="1021138" y="364014"/>
                  <a:pt x="1059742" y="367758"/>
                  <a:pt x="1097101" y="378991"/>
                </a:cubicBezTo>
                <a:lnTo>
                  <a:pt x="1141932" y="391471"/>
                </a:lnTo>
                <a:cubicBezTo>
                  <a:pt x="1143177" y="391471"/>
                  <a:pt x="1143177" y="391471"/>
                  <a:pt x="1143177" y="391471"/>
                </a:cubicBezTo>
                <a:cubicBezTo>
                  <a:pt x="1178045" y="405200"/>
                  <a:pt x="1201706" y="438898"/>
                  <a:pt x="1201706" y="475091"/>
                </a:cubicBezTo>
                <a:lnTo>
                  <a:pt x="1201706" y="678526"/>
                </a:lnTo>
                <a:cubicBezTo>
                  <a:pt x="1201706" y="703487"/>
                  <a:pt x="1191743" y="728449"/>
                  <a:pt x="1173064" y="745922"/>
                </a:cubicBezTo>
                <a:lnTo>
                  <a:pt x="1084648" y="832038"/>
                </a:lnTo>
                <a:lnTo>
                  <a:pt x="1084648" y="1114101"/>
                </a:lnTo>
                <a:cubicBezTo>
                  <a:pt x="1084648" y="1126581"/>
                  <a:pt x="1075931" y="1134070"/>
                  <a:pt x="1064724" y="1134070"/>
                </a:cubicBezTo>
                <a:cubicBezTo>
                  <a:pt x="1054761" y="1134070"/>
                  <a:pt x="1044799" y="1126581"/>
                  <a:pt x="1044799" y="1114101"/>
                </a:cubicBezTo>
                <a:lnTo>
                  <a:pt x="1044799" y="843271"/>
                </a:lnTo>
                <a:lnTo>
                  <a:pt x="936459" y="843271"/>
                </a:lnTo>
                <a:lnTo>
                  <a:pt x="936459" y="1181496"/>
                </a:lnTo>
                <a:cubicBezTo>
                  <a:pt x="936459" y="1191481"/>
                  <a:pt x="927742" y="1200217"/>
                  <a:pt x="916534" y="1200217"/>
                </a:cubicBezTo>
                <a:cubicBezTo>
                  <a:pt x="905326" y="1200217"/>
                  <a:pt x="896609" y="1191481"/>
                  <a:pt x="896609" y="1181496"/>
                </a:cubicBezTo>
                <a:lnTo>
                  <a:pt x="896609" y="843271"/>
                </a:lnTo>
                <a:lnTo>
                  <a:pt x="772080" y="843271"/>
                </a:lnTo>
                <a:cubicBezTo>
                  <a:pt x="770835" y="843271"/>
                  <a:pt x="770835" y="843271"/>
                  <a:pt x="769590" y="843271"/>
                </a:cubicBezTo>
                <a:lnTo>
                  <a:pt x="769590" y="1220186"/>
                </a:lnTo>
                <a:cubicBezTo>
                  <a:pt x="769590" y="1231419"/>
                  <a:pt x="760873" y="1240155"/>
                  <a:pt x="749665" y="1240155"/>
                </a:cubicBezTo>
                <a:cubicBezTo>
                  <a:pt x="739703" y="1240155"/>
                  <a:pt x="729740" y="1231419"/>
                  <a:pt x="729740" y="1220186"/>
                </a:cubicBezTo>
                <a:lnTo>
                  <a:pt x="729740" y="777123"/>
                </a:lnTo>
                <a:lnTo>
                  <a:pt x="625136" y="777123"/>
                </a:lnTo>
                <a:lnTo>
                  <a:pt x="625136" y="1220186"/>
                </a:lnTo>
                <a:cubicBezTo>
                  <a:pt x="625136" y="1231419"/>
                  <a:pt x="616419" y="1240155"/>
                  <a:pt x="605211" y="1240155"/>
                </a:cubicBezTo>
                <a:cubicBezTo>
                  <a:pt x="594004" y="1240155"/>
                  <a:pt x="585287" y="1231419"/>
                  <a:pt x="585287" y="1220186"/>
                </a:cubicBezTo>
                <a:lnTo>
                  <a:pt x="585287" y="777123"/>
                </a:lnTo>
                <a:lnTo>
                  <a:pt x="475701" y="777123"/>
                </a:lnTo>
                <a:lnTo>
                  <a:pt x="475701" y="1220186"/>
                </a:lnTo>
                <a:cubicBezTo>
                  <a:pt x="475701" y="1231419"/>
                  <a:pt x="468229" y="1240155"/>
                  <a:pt x="457022" y="1240155"/>
                </a:cubicBezTo>
                <a:cubicBezTo>
                  <a:pt x="445814" y="1240155"/>
                  <a:pt x="437097" y="1231419"/>
                  <a:pt x="437097" y="1220186"/>
                </a:cubicBezTo>
                <a:lnTo>
                  <a:pt x="437097" y="842023"/>
                </a:lnTo>
                <a:cubicBezTo>
                  <a:pt x="435852" y="843271"/>
                  <a:pt x="433361" y="843271"/>
                  <a:pt x="430871" y="843271"/>
                </a:cubicBezTo>
                <a:lnTo>
                  <a:pt x="306342" y="843271"/>
                </a:lnTo>
                <a:lnTo>
                  <a:pt x="306342" y="1181496"/>
                </a:lnTo>
                <a:cubicBezTo>
                  <a:pt x="306342" y="1191481"/>
                  <a:pt x="297625" y="1200217"/>
                  <a:pt x="286417" y="1200217"/>
                </a:cubicBezTo>
                <a:cubicBezTo>
                  <a:pt x="275209" y="1200217"/>
                  <a:pt x="266492" y="1191481"/>
                  <a:pt x="266492" y="1181496"/>
                </a:cubicBezTo>
                <a:lnTo>
                  <a:pt x="266492" y="843271"/>
                </a:lnTo>
                <a:lnTo>
                  <a:pt x="156907" y="843271"/>
                </a:lnTo>
                <a:lnTo>
                  <a:pt x="156907" y="1114101"/>
                </a:lnTo>
                <a:cubicBezTo>
                  <a:pt x="156907" y="1126581"/>
                  <a:pt x="148190" y="1134070"/>
                  <a:pt x="136982" y="1134070"/>
                </a:cubicBezTo>
                <a:cubicBezTo>
                  <a:pt x="127020" y="1134070"/>
                  <a:pt x="117057" y="1126581"/>
                  <a:pt x="117057" y="1114101"/>
                </a:cubicBezTo>
                <a:lnTo>
                  <a:pt x="117057" y="832038"/>
                </a:lnTo>
                <a:lnTo>
                  <a:pt x="29887" y="745922"/>
                </a:lnTo>
                <a:cubicBezTo>
                  <a:pt x="11208" y="728449"/>
                  <a:pt x="0" y="703487"/>
                  <a:pt x="0" y="678526"/>
                </a:cubicBezTo>
                <a:lnTo>
                  <a:pt x="0" y="475091"/>
                </a:lnTo>
                <a:cubicBezTo>
                  <a:pt x="0" y="438898"/>
                  <a:pt x="23661" y="405200"/>
                  <a:pt x="58529" y="391471"/>
                </a:cubicBezTo>
                <a:cubicBezTo>
                  <a:pt x="59774" y="391471"/>
                  <a:pt x="59774" y="391471"/>
                  <a:pt x="61019" y="391471"/>
                </a:cubicBezTo>
                <a:lnTo>
                  <a:pt x="105850" y="378991"/>
                </a:lnTo>
                <a:cubicBezTo>
                  <a:pt x="143208" y="367758"/>
                  <a:pt x="180567" y="364014"/>
                  <a:pt x="219171" y="364014"/>
                </a:cubicBezTo>
                <a:lnTo>
                  <a:pt x="332493" y="364014"/>
                </a:lnTo>
                <a:cubicBezTo>
                  <a:pt x="343700" y="346541"/>
                  <a:pt x="358644" y="332812"/>
                  <a:pt x="378568" y="325324"/>
                </a:cubicBezTo>
                <a:cubicBezTo>
                  <a:pt x="378568" y="325324"/>
                  <a:pt x="378568" y="325324"/>
                  <a:pt x="379814" y="325324"/>
                </a:cubicBezTo>
                <a:lnTo>
                  <a:pt x="424644" y="312843"/>
                </a:lnTo>
                <a:cubicBezTo>
                  <a:pt x="462003" y="302859"/>
                  <a:pt x="500607" y="296618"/>
                  <a:pt x="539211" y="296618"/>
                </a:cubicBezTo>
                <a:close/>
                <a:moveTo>
                  <a:pt x="920066" y="104142"/>
                </a:moveTo>
                <a:cubicBezTo>
                  <a:pt x="873875" y="104142"/>
                  <a:pt x="836423" y="141135"/>
                  <a:pt x="836423" y="185527"/>
                </a:cubicBezTo>
                <a:cubicBezTo>
                  <a:pt x="836423" y="231152"/>
                  <a:pt x="873875" y="266912"/>
                  <a:pt x="920066" y="266912"/>
                </a:cubicBezTo>
                <a:cubicBezTo>
                  <a:pt x="965009" y="266912"/>
                  <a:pt x="1002461" y="231152"/>
                  <a:pt x="1002461" y="185527"/>
                </a:cubicBezTo>
                <a:cubicBezTo>
                  <a:pt x="1002461" y="141135"/>
                  <a:pt x="965009" y="104142"/>
                  <a:pt x="920066" y="104142"/>
                </a:cubicBezTo>
                <a:close/>
                <a:moveTo>
                  <a:pt x="287752" y="104142"/>
                </a:moveTo>
                <a:cubicBezTo>
                  <a:pt x="242582" y="104142"/>
                  <a:pt x="204940" y="141135"/>
                  <a:pt x="204940" y="185527"/>
                </a:cubicBezTo>
                <a:cubicBezTo>
                  <a:pt x="204940" y="231152"/>
                  <a:pt x="242582" y="266912"/>
                  <a:pt x="287752" y="266912"/>
                </a:cubicBezTo>
                <a:cubicBezTo>
                  <a:pt x="334176" y="266912"/>
                  <a:pt x="370563" y="231152"/>
                  <a:pt x="370563" y="185527"/>
                </a:cubicBezTo>
                <a:cubicBezTo>
                  <a:pt x="370563" y="141135"/>
                  <a:pt x="334176" y="104142"/>
                  <a:pt x="287752" y="104142"/>
                </a:cubicBezTo>
                <a:close/>
                <a:moveTo>
                  <a:pt x="920066" y="65915"/>
                </a:moveTo>
                <a:cubicBezTo>
                  <a:pt x="987480" y="65915"/>
                  <a:pt x="1042410" y="120172"/>
                  <a:pt x="1042410" y="185527"/>
                </a:cubicBezTo>
                <a:cubicBezTo>
                  <a:pt x="1042410" y="252114"/>
                  <a:pt x="987480" y="306371"/>
                  <a:pt x="920066" y="306371"/>
                </a:cubicBezTo>
                <a:cubicBezTo>
                  <a:pt x="852652" y="306371"/>
                  <a:pt x="796474" y="252114"/>
                  <a:pt x="796474" y="185527"/>
                </a:cubicBezTo>
                <a:cubicBezTo>
                  <a:pt x="796474" y="120172"/>
                  <a:pt x="852652" y="65915"/>
                  <a:pt x="920066" y="65915"/>
                </a:cubicBezTo>
                <a:close/>
                <a:moveTo>
                  <a:pt x="287752" y="65915"/>
                </a:moveTo>
                <a:cubicBezTo>
                  <a:pt x="355507" y="65915"/>
                  <a:pt x="410714" y="120172"/>
                  <a:pt x="410714" y="185527"/>
                </a:cubicBezTo>
                <a:cubicBezTo>
                  <a:pt x="410714" y="252114"/>
                  <a:pt x="355507" y="306371"/>
                  <a:pt x="287752" y="306371"/>
                </a:cubicBezTo>
                <a:cubicBezTo>
                  <a:pt x="219997" y="306371"/>
                  <a:pt x="164789" y="252114"/>
                  <a:pt x="164789" y="185527"/>
                </a:cubicBezTo>
                <a:cubicBezTo>
                  <a:pt x="164789" y="120172"/>
                  <a:pt x="219997" y="65915"/>
                  <a:pt x="287752" y="65915"/>
                </a:cubicBezTo>
                <a:close/>
                <a:moveTo>
                  <a:pt x="607596" y="39948"/>
                </a:moveTo>
                <a:cubicBezTo>
                  <a:pt x="561172" y="39948"/>
                  <a:pt x="523530" y="77400"/>
                  <a:pt x="523530" y="123590"/>
                </a:cubicBezTo>
                <a:cubicBezTo>
                  <a:pt x="523530" y="168532"/>
                  <a:pt x="561172" y="205984"/>
                  <a:pt x="607596" y="205984"/>
                </a:cubicBezTo>
                <a:cubicBezTo>
                  <a:pt x="652766" y="205984"/>
                  <a:pt x="690408" y="168532"/>
                  <a:pt x="690408" y="123590"/>
                </a:cubicBezTo>
                <a:cubicBezTo>
                  <a:pt x="690408" y="77400"/>
                  <a:pt x="652766" y="39948"/>
                  <a:pt x="607596" y="39948"/>
                </a:cubicBezTo>
                <a:close/>
                <a:moveTo>
                  <a:pt x="607596" y="0"/>
                </a:moveTo>
                <a:cubicBezTo>
                  <a:pt x="674097" y="0"/>
                  <a:pt x="729304" y="54929"/>
                  <a:pt x="729304" y="123590"/>
                </a:cubicBezTo>
                <a:cubicBezTo>
                  <a:pt x="729304" y="191003"/>
                  <a:pt x="674097" y="245932"/>
                  <a:pt x="607596" y="245932"/>
                </a:cubicBezTo>
                <a:cubicBezTo>
                  <a:pt x="538587" y="245932"/>
                  <a:pt x="483379" y="191003"/>
                  <a:pt x="483379" y="123590"/>
                </a:cubicBezTo>
                <a:cubicBezTo>
                  <a:pt x="483379" y="54929"/>
                  <a:pt x="538587" y="0"/>
                  <a:pt x="607596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1" name="Freeform 160">
            <a:extLst>
              <a:ext uri="{FF2B5EF4-FFF2-40B4-BE49-F238E27FC236}">
                <a16:creationId xmlns:a16="http://schemas.microsoft.com/office/drawing/2014/main" id="{4D584D63-F2A8-D345-9DF5-9F85483C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6404" y="7731378"/>
            <a:ext cx="3158440" cy="1834640"/>
          </a:xfrm>
          <a:custGeom>
            <a:avLst/>
            <a:gdLst>
              <a:gd name="T0" fmla="*/ 2534 w 2535"/>
              <a:gd name="T1" fmla="*/ 0 h 1475"/>
              <a:gd name="T2" fmla="*/ 1517 w 2535"/>
              <a:gd name="T3" fmla="*/ 0 h 1475"/>
              <a:gd name="T4" fmla="*/ 1267 w 2535"/>
              <a:gd name="T5" fmla="*/ 326 h 1475"/>
              <a:gd name="T6" fmla="*/ 1018 w 2535"/>
              <a:gd name="T7" fmla="*/ 0 h 1475"/>
              <a:gd name="T8" fmla="*/ 0 w 2535"/>
              <a:gd name="T9" fmla="*/ 0 h 1475"/>
              <a:gd name="T10" fmla="*/ 0 w 2535"/>
              <a:gd name="T11" fmla="*/ 745 h 1475"/>
              <a:gd name="T12" fmla="*/ 1267 w 2535"/>
              <a:gd name="T13" fmla="*/ 1474 h 1475"/>
              <a:gd name="T14" fmla="*/ 2534 w 2535"/>
              <a:gd name="T15" fmla="*/ 745 h 1475"/>
              <a:gd name="T16" fmla="*/ 2534 w 2535"/>
              <a:gd name="T17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5" h="1475">
                <a:moveTo>
                  <a:pt x="2534" y="0"/>
                </a:moveTo>
                <a:lnTo>
                  <a:pt x="1517" y="0"/>
                </a:lnTo>
                <a:lnTo>
                  <a:pt x="1267" y="326"/>
                </a:lnTo>
                <a:lnTo>
                  <a:pt x="1018" y="0"/>
                </a:lnTo>
                <a:lnTo>
                  <a:pt x="0" y="0"/>
                </a:lnTo>
                <a:lnTo>
                  <a:pt x="0" y="745"/>
                </a:lnTo>
                <a:lnTo>
                  <a:pt x="1267" y="1474"/>
                </a:lnTo>
                <a:lnTo>
                  <a:pt x="2534" y="745"/>
                </a:lnTo>
                <a:lnTo>
                  <a:pt x="253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62" name="Freeform 161">
            <a:extLst>
              <a:ext uri="{FF2B5EF4-FFF2-40B4-BE49-F238E27FC236}">
                <a16:creationId xmlns:a16="http://schemas.microsoft.com/office/drawing/2014/main" id="{5403D35D-0E1B-C147-AD1B-EA464397C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6404" y="3397451"/>
            <a:ext cx="3158440" cy="4740405"/>
          </a:xfrm>
          <a:custGeom>
            <a:avLst/>
            <a:gdLst>
              <a:gd name="T0" fmla="*/ 1269 w 2534"/>
              <a:gd name="T1" fmla="*/ 0 h 3805"/>
              <a:gd name="T2" fmla="*/ 1263 w 2534"/>
              <a:gd name="T3" fmla="*/ 0 h 3805"/>
              <a:gd name="T4" fmla="*/ 1263 w 2534"/>
              <a:gd name="T5" fmla="*/ 0 h 3805"/>
              <a:gd name="T6" fmla="*/ 0 w 2534"/>
              <a:gd name="T7" fmla="*/ 1263 h 3805"/>
              <a:gd name="T8" fmla="*/ 0 w 2534"/>
              <a:gd name="T9" fmla="*/ 3473 h 3805"/>
              <a:gd name="T10" fmla="*/ 1012 w 2534"/>
              <a:gd name="T11" fmla="*/ 3473 h 3805"/>
              <a:gd name="T12" fmla="*/ 1017 w 2534"/>
              <a:gd name="T13" fmla="*/ 3478 h 3805"/>
              <a:gd name="T14" fmla="*/ 1266 w 2534"/>
              <a:gd name="T15" fmla="*/ 3804 h 3805"/>
              <a:gd name="T16" fmla="*/ 1516 w 2534"/>
              <a:gd name="T17" fmla="*/ 3478 h 3805"/>
              <a:gd name="T18" fmla="*/ 1520 w 2534"/>
              <a:gd name="T19" fmla="*/ 3473 h 3805"/>
              <a:gd name="T20" fmla="*/ 2533 w 2534"/>
              <a:gd name="T21" fmla="*/ 3473 h 3805"/>
              <a:gd name="T22" fmla="*/ 2533 w 2534"/>
              <a:gd name="T23" fmla="*/ 1263 h 3805"/>
              <a:gd name="T24" fmla="*/ 2533 w 2534"/>
              <a:gd name="T25" fmla="*/ 1263 h 3805"/>
              <a:gd name="T26" fmla="*/ 1269 w 2534"/>
              <a:gd name="T27" fmla="*/ 0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4" h="3805">
                <a:moveTo>
                  <a:pt x="1269" y="0"/>
                </a:moveTo>
                <a:lnTo>
                  <a:pt x="1263" y="0"/>
                </a:lnTo>
                <a:lnTo>
                  <a:pt x="1263" y="0"/>
                </a:lnTo>
                <a:cubicBezTo>
                  <a:pt x="565" y="0"/>
                  <a:pt x="0" y="565"/>
                  <a:pt x="0" y="1263"/>
                </a:cubicBezTo>
                <a:lnTo>
                  <a:pt x="0" y="3473"/>
                </a:lnTo>
                <a:lnTo>
                  <a:pt x="1012" y="3473"/>
                </a:lnTo>
                <a:lnTo>
                  <a:pt x="1017" y="3478"/>
                </a:lnTo>
                <a:lnTo>
                  <a:pt x="1266" y="3804"/>
                </a:lnTo>
                <a:lnTo>
                  <a:pt x="1516" y="3478"/>
                </a:lnTo>
                <a:lnTo>
                  <a:pt x="1520" y="3473"/>
                </a:lnTo>
                <a:lnTo>
                  <a:pt x="2533" y="3473"/>
                </a:lnTo>
                <a:lnTo>
                  <a:pt x="2533" y="1263"/>
                </a:lnTo>
                <a:lnTo>
                  <a:pt x="2533" y="1263"/>
                </a:lnTo>
                <a:cubicBezTo>
                  <a:pt x="2533" y="565"/>
                  <a:pt x="1967" y="0"/>
                  <a:pt x="1269" y="0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7F2E6FA-2AF3-6F49-9BDC-DA943DCF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8652" y="9901086"/>
            <a:ext cx="428449" cy="428449"/>
          </a:xfrm>
          <a:custGeom>
            <a:avLst/>
            <a:gdLst>
              <a:gd name="T0" fmla="*/ 345 w 346"/>
              <a:gd name="T1" fmla="*/ 173 h 346"/>
              <a:gd name="T2" fmla="*/ 345 w 346"/>
              <a:gd name="T3" fmla="*/ 173 h 346"/>
              <a:gd name="T4" fmla="*/ 172 w 346"/>
              <a:gd name="T5" fmla="*/ 345 h 346"/>
              <a:gd name="T6" fmla="*/ 172 w 346"/>
              <a:gd name="T7" fmla="*/ 345 h 346"/>
              <a:gd name="T8" fmla="*/ 0 w 346"/>
              <a:gd name="T9" fmla="*/ 173 h 346"/>
              <a:gd name="T10" fmla="*/ 0 w 346"/>
              <a:gd name="T11" fmla="*/ 173 h 346"/>
              <a:gd name="T12" fmla="*/ 172 w 346"/>
              <a:gd name="T13" fmla="*/ 0 h 346"/>
              <a:gd name="T14" fmla="*/ 172 w 346"/>
              <a:gd name="T15" fmla="*/ 0 h 346"/>
              <a:gd name="T16" fmla="*/ 345 w 346"/>
              <a:gd name="T17" fmla="*/ 17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46">
                <a:moveTo>
                  <a:pt x="345" y="173"/>
                </a:moveTo>
                <a:lnTo>
                  <a:pt x="345" y="173"/>
                </a:lnTo>
                <a:cubicBezTo>
                  <a:pt x="345" y="268"/>
                  <a:pt x="268" y="345"/>
                  <a:pt x="172" y="345"/>
                </a:cubicBezTo>
                <a:lnTo>
                  <a:pt x="172" y="345"/>
                </a:lnTo>
                <a:cubicBezTo>
                  <a:pt x="77" y="345"/>
                  <a:pt x="0" y="268"/>
                  <a:pt x="0" y="173"/>
                </a:cubicBezTo>
                <a:lnTo>
                  <a:pt x="0" y="173"/>
                </a:lnTo>
                <a:cubicBezTo>
                  <a:pt x="0" y="77"/>
                  <a:pt x="77" y="0"/>
                  <a:pt x="172" y="0"/>
                </a:cubicBezTo>
                <a:lnTo>
                  <a:pt x="172" y="0"/>
                </a:lnTo>
                <a:cubicBezTo>
                  <a:pt x="268" y="0"/>
                  <a:pt x="345" y="77"/>
                  <a:pt x="345" y="1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F2579723-3E64-1847-BAE1-F5130B4D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344" y="4951953"/>
            <a:ext cx="1510559" cy="1356753"/>
          </a:xfrm>
          <a:custGeom>
            <a:avLst/>
            <a:gdLst>
              <a:gd name="T0" fmla="*/ 214 w 1213"/>
              <a:gd name="T1" fmla="*/ 583 h 1089"/>
              <a:gd name="T2" fmla="*/ 392 w 1213"/>
              <a:gd name="T3" fmla="*/ 878 h 1089"/>
              <a:gd name="T4" fmla="*/ 450 w 1213"/>
              <a:gd name="T5" fmla="*/ 878 h 1089"/>
              <a:gd name="T6" fmla="*/ 633 w 1213"/>
              <a:gd name="T7" fmla="*/ 570 h 1089"/>
              <a:gd name="T8" fmla="*/ 837 w 1213"/>
              <a:gd name="T9" fmla="*/ 740 h 1089"/>
              <a:gd name="T10" fmla="*/ 1028 w 1213"/>
              <a:gd name="T11" fmla="*/ 460 h 1089"/>
              <a:gd name="T12" fmla="*/ 1031 w 1213"/>
              <a:gd name="T13" fmla="*/ 1019 h 1089"/>
              <a:gd name="T14" fmla="*/ 214 w 1213"/>
              <a:gd name="T15" fmla="*/ 329 h 1089"/>
              <a:gd name="T16" fmla="*/ 214 w 1213"/>
              <a:gd name="T17" fmla="*/ 388 h 1089"/>
              <a:gd name="T18" fmla="*/ 214 w 1213"/>
              <a:gd name="T19" fmla="*/ 329 h 1089"/>
              <a:gd name="T20" fmla="*/ 421 w 1213"/>
              <a:gd name="T21" fmla="*/ 740 h 1089"/>
              <a:gd name="T22" fmla="*/ 421 w 1213"/>
              <a:gd name="T23" fmla="*/ 681 h 1089"/>
              <a:gd name="T24" fmla="*/ 658 w 1213"/>
              <a:gd name="T25" fmla="*/ 358 h 1089"/>
              <a:gd name="T26" fmla="*/ 599 w 1213"/>
              <a:gd name="T27" fmla="*/ 358 h 1089"/>
              <a:gd name="T28" fmla="*/ 836 w 1213"/>
              <a:gd name="T29" fmla="*/ 519 h 1089"/>
              <a:gd name="T30" fmla="*/ 836 w 1213"/>
              <a:gd name="T31" fmla="*/ 578 h 1089"/>
              <a:gd name="T32" fmla="*/ 1047 w 1213"/>
              <a:gd name="T33" fmla="*/ 183 h 1089"/>
              <a:gd name="T34" fmla="*/ 1047 w 1213"/>
              <a:gd name="T35" fmla="*/ 243 h 1089"/>
              <a:gd name="T36" fmla="*/ 1047 w 1213"/>
              <a:gd name="T37" fmla="*/ 183 h 1089"/>
              <a:gd name="T38" fmla="*/ 1121 w 1213"/>
              <a:gd name="T39" fmla="*/ 992 h 1089"/>
              <a:gd name="T40" fmla="*/ 1063 w 1213"/>
              <a:gd name="T41" fmla="*/ 461 h 1089"/>
              <a:gd name="T42" fmla="*/ 834 w 1213"/>
              <a:gd name="T43" fmla="*/ 708 h 1089"/>
              <a:gd name="T44" fmla="*/ 831 w 1213"/>
              <a:gd name="T45" fmla="*/ 708 h 1089"/>
              <a:gd name="T46" fmla="*/ 628 w 1213"/>
              <a:gd name="T47" fmla="*/ 539 h 1089"/>
              <a:gd name="T48" fmla="*/ 421 w 1213"/>
              <a:gd name="T49" fmla="*/ 863 h 1089"/>
              <a:gd name="T50" fmla="*/ 246 w 1213"/>
              <a:gd name="T51" fmla="*/ 566 h 1089"/>
              <a:gd name="T52" fmla="*/ 69 w 1213"/>
              <a:gd name="T53" fmla="*/ 839 h 1089"/>
              <a:gd name="T54" fmla="*/ 214 w 1213"/>
              <a:gd name="T55" fmla="*/ 419 h 1089"/>
              <a:gd name="T56" fmla="*/ 378 w 1213"/>
              <a:gd name="T57" fmla="*/ 668 h 1089"/>
              <a:gd name="T58" fmla="*/ 421 w 1213"/>
              <a:gd name="T59" fmla="*/ 772 h 1089"/>
              <a:gd name="T60" fmla="*/ 612 w 1213"/>
              <a:gd name="T61" fmla="*/ 417 h 1089"/>
              <a:gd name="T62" fmla="*/ 661 w 1213"/>
              <a:gd name="T63" fmla="*/ 410 h 1089"/>
              <a:gd name="T64" fmla="*/ 775 w 1213"/>
              <a:gd name="T65" fmla="*/ 548 h 1089"/>
              <a:gd name="T66" fmla="*/ 897 w 1213"/>
              <a:gd name="T67" fmla="*/ 548 h 1089"/>
              <a:gd name="T68" fmla="*/ 1047 w 1213"/>
              <a:gd name="T69" fmla="*/ 274 h 1089"/>
              <a:gd name="T70" fmla="*/ 1094 w 1213"/>
              <a:gd name="T71" fmla="*/ 174 h 1089"/>
              <a:gd name="T72" fmla="*/ 1185 w 1213"/>
              <a:gd name="T73" fmla="*/ 96 h 1089"/>
              <a:gd name="T74" fmla="*/ 1099 w 1213"/>
              <a:gd name="T75" fmla="*/ 46 h 1089"/>
              <a:gd name="T76" fmla="*/ 1068 w 1213"/>
              <a:gd name="T77" fmla="*/ 155 h 1089"/>
              <a:gd name="T78" fmla="*/ 986 w 1213"/>
              <a:gd name="T79" fmla="*/ 213 h 1089"/>
              <a:gd name="T80" fmla="*/ 854 w 1213"/>
              <a:gd name="T81" fmla="*/ 490 h 1089"/>
              <a:gd name="T82" fmla="*/ 683 w 1213"/>
              <a:gd name="T83" fmla="*/ 386 h 1089"/>
              <a:gd name="T84" fmla="*/ 628 w 1213"/>
              <a:gd name="T85" fmla="*/ 297 h 1089"/>
              <a:gd name="T86" fmla="*/ 585 w 1213"/>
              <a:gd name="T87" fmla="*/ 401 h 1089"/>
              <a:gd name="T88" fmla="*/ 421 w 1213"/>
              <a:gd name="T89" fmla="*/ 649 h 1089"/>
              <a:gd name="T90" fmla="*/ 275 w 1213"/>
              <a:gd name="T91" fmla="*/ 358 h 1089"/>
              <a:gd name="T92" fmla="*/ 152 w 1213"/>
              <a:gd name="T93" fmla="*/ 358 h 1089"/>
              <a:gd name="T94" fmla="*/ 69 w 1213"/>
              <a:gd name="T95" fmla="*/ 105 h 1089"/>
              <a:gd name="T96" fmla="*/ 59 w 1213"/>
              <a:gd name="T97" fmla="*/ 19 h 1089"/>
              <a:gd name="T98" fmla="*/ 3 w 1213"/>
              <a:gd name="T99" fmla="*/ 93 h 1089"/>
              <a:gd name="T100" fmla="*/ 37 w 1213"/>
              <a:gd name="T101" fmla="*/ 989 h 1089"/>
              <a:gd name="T102" fmla="*/ 1121 w 1213"/>
              <a:gd name="T103" fmla="*/ 1078 h 1089"/>
              <a:gd name="T104" fmla="*/ 1207 w 1213"/>
              <a:gd name="T105" fmla="*/ 1028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13" h="1089">
                <a:moveTo>
                  <a:pt x="69" y="989"/>
                </a:moveTo>
                <a:lnTo>
                  <a:pt x="69" y="918"/>
                </a:lnTo>
                <a:lnTo>
                  <a:pt x="214" y="583"/>
                </a:lnTo>
                <a:lnTo>
                  <a:pt x="214" y="583"/>
                </a:lnTo>
                <a:cubicBezTo>
                  <a:pt x="214" y="582"/>
                  <a:pt x="215" y="582"/>
                  <a:pt x="216" y="581"/>
                </a:cubicBezTo>
                <a:lnTo>
                  <a:pt x="216" y="581"/>
                </a:lnTo>
                <a:cubicBezTo>
                  <a:pt x="217" y="581"/>
                  <a:pt x="218" y="582"/>
                  <a:pt x="218" y="582"/>
                </a:cubicBezTo>
                <a:lnTo>
                  <a:pt x="392" y="878"/>
                </a:lnTo>
                <a:lnTo>
                  <a:pt x="392" y="878"/>
                </a:lnTo>
                <a:cubicBezTo>
                  <a:pt x="398" y="888"/>
                  <a:pt x="409" y="894"/>
                  <a:pt x="421" y="894"/>
                </a:cubicBezTo>
                <a:lnTo>
                  <a:pt x="421" y="894"/>
                </a:lnTo>
                <a:cubicBezTo>
                  <a:pt x="433" y="894"/>
                  <a:pt x="444" y="888"/>
                  <a:pt x="450" y="878"/>
                </a:cubicBezTo>
                <a:lnTo>
                  <a:pt x="631" y="571"/>
                </a:lnTo>
                <a:lnTo>
                  <a:pt x="631" y="571"/>
                </a:lnTo>
                <a:cubicBezTo>
                  <a:pt x="632" y="570"/>
                  <a:pt x="632" y="570"/>
                  <a:pt x="633" y="570"/>
                </a:cubicBezTo>
                <a:lnTo>
                  <a:pt x="633" y="570"/>
                </a:lnTo>
                <a:lnTo>
                  <a:pt x="634" y="570"/>
                </a:lnTo>
                <a:lnTo>
                  <a:pt x="809" y="731"/>
                </a:lnTo>
                <a:lnTo>
                  <a:pt x="809" y="731"/>
                </a:lnTo>
                <a:cubicBezTo>
                  <a:pt x="817" y="738"/>
                  <a:pt x="827" y="741"/>
                  <a:pt x="837" y="740"/>
                </a:cubicBezTo>
                <a:lnTo>
                  <a:pt x="837" y="740"/>
                </a:lnTo>
                <a:cubicBezTo>
                  <a:pt x="847" y="739"/>
                  <a:pt x="855" y="733"/>
                  <a:pt x="861" y="725"/>
                </a:cubicBezTo>
                <a:lnTo>
                  <a:pt x="1028" y="460"/>
                </a:lnTo>
                <a:lnTo>
                  <a:pt x="1028" y="460"/>
                </a:lnTo>
                <a:cubicBezTo>
                  <a:pt x="1028" y="459"/>
                  <a:pt x="1028" y="458"/>
                  <a:pt x="1029" y="458"/>
                </a:cubicBezTo>
                <a:lnTo>
                  <a:pt x="1029" y="458"/>
                </a:lnTo>
                <a:cubicBezTo>
                  <a:pt x="1031" y="459"/>
                  <a:pt x="1031" y="460"/>
                  <a:pt x="1031" y="461"/>
                </a:cubicBezTo>
                <a:lnTo>
                  <a:pt x="1031" y="1019"/>
                </a:lnTo>
                <a:lnTo>
                  <a:pt x="99" y="1019"/>
                </a:lnTo>
                <a:lnTo>
                  <a:pt x="99" y="1019"/>
                </a:lnTo>
                <a:cubicBezTo>
                  <a:pt x="82" y="1019"/>
                  <a:pt x="69" y="1006"/>
                  <a:pt x="69" y="989"/>
                </a:cubicBezTo>
                <a:close/>
                <a:moveTo>
                  <a:pt x="214" y="329"/>
                </a:moveTo>
                <a:lnTo>
                  <a:pt x="214" y="329"/>
                </a:lnTo>
                <a:cubicBezTo>
                  <a:pt x="230" y="329"/>
                  <a:pt x="243" y="342"/>
                  <a:pt x="243" y="358"/>
                </a:cubicBezTo>
                <a:lnTo>
                  <a:pt x="243" y="358"/>
                </a:lnTo>
                <a:cubicBezTo>
                  <a:pt x="243" y="374"/>
                  <a:pt x="230" y="388"/>
                  <a:pt x="214" y="388"/>
                </a:cubicBezTo>
                <a:lnTo>
                  <a:pt x="214" y="388"/>
                </a:lnTo>
                <a:cubicBezTo>
                  <a:pt x="198" y="388"/>
                  <a:pt x="184" y="374"/>
                  <a:pt x="184" y="358"/>
                </a:cubicBezTo>
                <a:lnTo>
                  <a:pt x="184" y="358"/>
                </a:lnTo>
                <a:cubicBezTo>
                  <a:pt x="184" y="342"/>
                  <a:pt x="198" y="329"/>
                  <a:pt x="214" y="329"/>
                </a:cubicBezTo>
                <a:close/>
                <a:moveTo>
                  <a:pt x="450" y="710"/>
                </a:moveTo>
                <a:lnTo>
                  <a:pt x="450" y="710"/>
                </a:lnTo>
                <a:cubicBezTo>
                  <a:pt x="450" y="727"/>
                  <a:pt x="438" y="740"/>
                  <a:pt x="421" y="740"/>
                </a:cubicBezTo>
                <a:lnTo>
                  <a:pt x="421" y="740"/>
                </a:lnTo>
                <a:cubicBezTo>
                  <a:pt x="405" y="740"/>
                  <a:pt x="392" y="727"/>
                  <a:pt x="392" y="710"/>
                </a:cubicBezTo>
                <a:lnTo>
                  <a:pt x="392" y="710"/>
                </a:lnTo>
                <a:cubicBezTo>
                  <a:pt x="392" y="695"/>
                  <a:pt x="405" y="681"/>
                  <a:pt x="421" y="681"/>
                </a:cubicBezTo>
                <a:lnTo>
                  <a:pt x="421" y="681"/>
                </a:lnTo>
                <a:cubicBezTo>
                  <a:pt x="438" y="681"/>
                  <a:pt x="450" y="695"/>
                  <a:pt x="450" y="710"/>
                </a:cubicBezTo>
                <a:close/>
                <a:moveTo>
                  <a:pt x="628" y="329"/>
                </a:moveTo>
                <a:lnTo>
                  <a:pt x="628" y="329"/>
                </a:lnTo>
                <a:cubicBezTo>
                  <a:pt x="645" y="329"/>
                  <a:pt x="658" y="342"/>
                  <a:pt x="658" y="358"/>
                </a:cubicBezTo>
                <a:lnTo>
                  <a:pt x="658" y="358"/>
                </a:lnTo>
                <a:cubicBezTo>
                  <a:pt x="658" y="374"/>
                  <a:pt x="645" y="388"/>
                  <a:pt x="628" y="388"/>
                </a:cubicBezTo>
                <a:lnTo>
                  <a:pt x="628" y="388"/>
                </a:lnTo>
                <a:cubicBezTo>
                  <a:pt x="612" y="388"/>
                  <a:pt x="599" y="374"/>
                  <a:pt x="599" y="358"/>
                </a:cubicBezTo>
                <a:lnTo>
                  <a:pt x="599" y="358"/>
                </a:lnTo>
                <a:cubicBezTo>
                  <a:pt x="599" y="342"/>
                  <a:pt x="612" y="329"/>
                  <a:pt x="628" y="329"/>
                </a:cubicBezTo>
                <a:close/>
                <a:moveTo>
                  <a:pt x="836" y="519"/>
                </a:moveTo>
                <a:lnTo>
                  <a:pt x="836" y="519"/>
                </a:lnTo>
                <a:cubicBezTo>
                  <a:pt x="852" y="519"/>
                  <a:pt x="866" y="532"/>
                  <a:pt x="866" y="548"/>
                </a:cubicBezTo>
                <a:lnTo>
                  <a:pt x="866" y="548"/>
                </a:lnTo>
                <a:cubicBezTo>
                  <a:pt x="866" y="565"/>
                  <a:pt x="852" y="578"/>
                  <a:pt x="836" y="578"/>
                </a:cubicBezTo>
                <a:lnTo>
                  <a:pt x="836" y="578"/>
                </a:lnTo>
                <a:cubicBezTo>
                  <a:pt x="820" y="578"/>
                  <a:pt x="806" y="565"/>
                  <a:pt x="806" y="548"/>
                </a:cubicBezTo>
                <a:lnTo>
                  <a:pt x="806" y="548"/>
                </a:lnTo>
                <a:cubicBezTo>
                  <a:pt x="806" y="532"/>
                  <a:pt x="820" y="519"/>
                  <a:pt x="836" y="519"/>
                </a:cubicBezTo>
                <a:close/>
                <a:moveTo>
                  <a:pt x="1047" y="183"/>
                </a:moveTo>
                <a:lnTo>
                  <a:pt x="1047" y="183"/>
                </a:lnTo>
                <a:cubicBezTo>
                  <a:pt x="1063" y="183"/>
                  <a:pt x="1076" y="197"/>
                  <a:pt x="1076" y="213"/>
                </a:cubicBezTo>
                <a:lnTo>
                  <a:pt x="1076" y="213"/>
                </a:lnTo>
                <a:cubicBezTo>
                  <a:pt x="1076" y="229"/>
                  <a:pt x="1063" y="243"/>
                  <a:pt x="1047" y="243"/>
                </a:cubicBezTo>
                <a:lnTo>
                  <a:pt x="1047" y="243"/>
                </a:lnTo>
                <a:cubicBezTo>
                  <a:pt x="1031" y="243"/>
                  <a:pt x="1018" y="229"/>
                  <a:pt x="1018" y="213"/>
                </a:cubicBezTo>
                <a:lnTo>
                  <a:pt x="1018" y="213"/>
                </a:lnTo>
                <a:cubicBezTo>
                  <a:pt x="1018" y="197"/>
                  <a:pt x="1031" y="183"/>
                  <a:pt x="1047" y="183"/>
                </a:cubicBezTo>
                <a:close/>
                <a:moveTo>
                  <a:pt x="1207" y="1028"/>
                </a:moveTo>
                <a:lnTo>
                  <a:pt x="1132" y="985"/>
                </a:lnTo>
                <a:lnTo>
                  <a:pt x="1132" y="985"/>
                </a:lnTo>
                <a:cubicBezTo>
                  <a:pt x="1127" y="982"/>
                  <a:pt x="1121" y="986"/>
                  <a:pt x="1121" y="992"/>
                </a:cubicBezTo>
                <a:lnTo>
                  <a:pt x="1121" y="1019"/>
                </a:lnTo>
                <a:lnTo>
                  <a:pt x="1063" y="1019"/>
                </a:lnTo>
                <a:lnTo>
                  <a:pt x="1063" y="461"/>
                </a:lnTo>
                <a:lnTo>
                  <a:pt x="1063" y="461"/>
                </a:lnTo>
                <a:cubicBezTo>
                  <a:pt x="1063" y="446"/>
                  <a:pt x="1053" y="432"/>
                  <a:pt x="1039" y="428"/>
                </a:cubicBezTo>
                <a:lnTo>
                  <a:pt x="1039" y="428"/>
                </a:lnTo>
                <a:cubicBezTo>
                  <a:pt x="1024" y="424"/>
                  <a:pt x="1009" y="430"/>
                  <a:pt x="1001" y="443"/>
                </a:cubicBezTo>
                <a:lnTo>
                  <a:pt x="834" y="708"/>
                </a:lnTo>
                <a:lnTo>
                  <a:pt x="834" y="708"/>
                </a:lnTo>
                <a:cubicBezTo>
                  <a:pt x="834" y="708"/>
                  <a:pt x="833" y="708"/>
                  <a:pt x="833" y="709"/>
                </a:cubicBezTo>
                <a:lnTo>
                  <a:pt x="833" y="709"/>
                </a:lnTo>
                <a:cubicBezTo>
                  <a:pt x="832" y="709"/>
                  <a:pt x="831" y="708"/>
                  <a:pt x="831" y="708"/>
                </a:cubicBezTo>
                <a:lnTo>
                  <a:pt x="656" y="547"/>
                </a:lnTo>
                <a:lnTo>
                  <a:pt x="656" y="547"/>
                </a:lnTo>
                <a:cubicBezTo>
                  <a:pt x="648" y="540"/>
                  <a:pt x="638" y="537"/>
                  <a:pt x="628" y="539"/>
                </a:cubicBezTo>
                <a:lnTo>
                  <a:pt x="628" y="539"/>
                </a:lnTo>
                <a:cubicBezTo>
                  <a:pt x="617" y="540"/>
                  <a:pt x="609" y="546"/>
                  <a:pt x="604" y="554"/>
                </a:cubicBezTo>
                <a:lnTo>
                  <a:pt x="423" y="862"/>
                </a:lnTo>
                <a:lnTo>
                  <a:pt x="423" y="862"/>
                </a:lnTo>
                <a:cubicBezTo>
                  <a:pt x="423" y="862"/>
                  <a:pt x="422" y="863"/>
                  <a:pt x="421" y="863"/>
                </a:cubicBezTo>
                <a:lnTo>
                  <a:pt x="421" y="863"/>
                </a:lnTo>
                <a:cubicBezTo>
                  <a:pt x="420" y="863"/>
                  <a:pt x="420" y="862"/>
                  <a:pt x="419" y="862"/>
                </a:cubicBezTo>
                <a:lnTo>
                  <a:pt x="246" y="566"/>
                </a:lnTo>
                <a:lnTo>
                  <a:pt x="246" y="566"/>
                </a:lnTo>
                <a:cubicBezTo>
                  <a:pt x="239" y="555"/>
                  <a:pt x="227" y="548"/>
                  <a:pt x="214" y="550"/>
                </a:cubicBezTo>
                <a:lnTo>
                  <a:pt x="214" y="550"/>
                </a:lnTo>
                <a:cubicBezTo>
                  <a:pt x="202" y="550"/>
                  <a:pt x="190" y="558"/>
                  <a:pt x="185" y="570"/>
                </a:cubicBezTo>
                <a:lnTo>
                  <a:pt x="69" y="839"/>
                </a:lnTo>
                <a:lnTo>
                  <a:pt x="69" y="733"/>
                </a:lnTo>
                <a:lnTo>
                  <a:pt x="205" y="419"/>
                </a:lnTo>
                <a:lnTo>
                  <a:pt x="205" y="419"/>
                </a:lnTo>
                <a:cubicBezTo>
                  <a:pt x="208" y="419"/>
                  <a:pt x="211" y="419"/>
                  <a:pt x="214" y="419"/>
                </a:cubicBezTo>
                <a:lnTo>
                  <a:pt x="214" y="419"/>
                </a:lnTo>
                <a:cubicBezTo>
                  <a:pt x="219" y="419"/>
                  <a:pt x="225" y="419"/>
                  <a:pt x="230" y="417"/>
                </a:cubicBezTo>
                <a:lnTo>
                  <a:pt x="378" y="668"/>
                </a:lnTo>
                <a:lnTo>
                  <a:pt x="378" y="668"/>
                </a:lnTo>
                <a:cubicBezTo>
                  <a:pt x="367" y="679"/>
                  <a:pt x="360" y="694"/>
                  <a:pt x="360" y="710"/>
                </a:cubicBezTo>
                <a:lnTo>
                  <a:pt x="360" y="710"/>
                </a:lnTo>
                <a:cubicBezTo>
                  <a:pt x="360" y="744"/>
                  <a:pt x="387" y="772"/>
                  <a:pt x="421" y="772"/>
                </a:cubicBezTo>
                <a:lnTo>
                  <a:pt x="421" y="772"/>
                </a:lnTo>
                <a:cubicBezTo>
                  <a:pt x="455" y="772"/>
                  <a:pt x="482" y="744"/>
                  <a:pt x="482" y="710"/>
                </a:cubicBezTo>
                <a:lnTo>
                  <a:pt x="482" y="710"/>
                </a:lnTo>
                <a:cubicBezTo>
                  <a:pt x="482" y="694"/>
                  <a:pt x="476" y="679"/>
                  <a:pt x="465" y="668"/>
                </a:cubicBezTo>
                <a:lnTo>
                  <a:pt x="612" y="417"/>
                </a:lnTo>
                <a:lnTo>
                  <a:pt x="612" y="417"/>
                </a:lnTo>
                <a:cubicBezTo>
                  <a:pt x="617" y="419"/>
                  <a:pt x="623" y="419"/>
                  <a:pt x="628" y="419"/>
                </a:cubicBezTo>
                <a:lnTo>
                  <a:pt x="628" y="419"/>
                </a:lnTo>
                <a:cubicBezTo>
                  <a:pt x="640" y="419"/>
                  <a:pt x="651" y="416"/>
                  <a:pt x="661" y="410"/>
                </a:cubicBezTo>
                <a:lnTo>
                  <a:pt x="782" y="520"/>
                </a:lnTo>
                <a:lnTo>
                  <a:pt x="782" y="520"/>
                </a:lnTo>
                <a:cubicBezTo>
                  <a:pt x="777" y="529"/>
                  <a:pt x="775" y="539"/>
                  <a:pt x="775" y="548"/>
                </a:cubicBezTo>
                <a:lnTo>
                  <a:pt x="775" y="548"/>
                </a:lnTo>
                <a:cubicBezTo>
                  <a:pt x="775" y="583"/>
                  <a:pt x="802" y="610"/>
                  <a:pt x="836" y="610"/>
                </a:cubicBezTo>
                <a:lnTo>
                  <a:pt x="836" y="610"/>
                </a:lnTo>
                <a:cubicBezTo>
                  <a:pt x="870" y="610"/>
                  <a:pt x="897" y="583"/>
                  <a:pt x="897" y="548"/>
                </a:cubicBezTo>
                <a:lnTo>
                  <a:pt x="897" y="548"/>
                </a:lnTo>
                <a:cubicBezTo>
                  <a:pt x="897" y="532"/>
                  <a:pt x="891" y="518"/>
                  <a:pt x="881" y="507"/>
                </a:cubicBezTo>
                <a:lnTo>
                  <a:pt x="1029" y="271"/>
                </a:lnTo>
                <a:lnTo>
                  <a:pt x="1029" y="271"/>
                </a:lnTo>
                <a:cubicBezTo>
                  <a:pt x="1035" y="273"/>
                  <a:pt x="1041" y="274"/>
                  <a:pt x="1047" y="274"/>
                </a:cubicBezTo>
                <a:lnTo>
                  <a:pt x="1047" y="274"/>
                </a:lnTo>
                <a:cubicBezTo>
                  <a:pt x="1081" y="274"/>
                  <a:pt x="1108" y="247"/>
                  <a:pt x="1108" y="213"/>
                </a:cubicBezTo>
                <a:lnTo>
                  <a:pt x="1108" y="213"/>
                </a:lnTo>
                <a:cubicBezTo>
                  <a:pt x="1108" y="198"/>
                  <a:pt x="1103" y="185"/>
                  <a:pt x="1094" y="174"/>
                </a:cubicBezTo>
                <a:lnTo>
                  <a:pt x="1152" y="90"/>
                </a:lnTo>
                <a:lnTo>
                  <a:pt x="1173" y="103"/>
                </a:lnTo>
                <a:lnTo>
                  <a:pt x="1173" y="103"/>
                </a:lnTo>
                <a:cubicBezTo>
                  <a:pt x="1179" y="106"/>
                  <a:pt x="1185" y="102"/>
                  <a:pt x="1185" y="96"/>
                </a:cubicBezTo>
                <a:lnTo>
                  <a:pt x="1185" y="10"/>
                </a:lnTo>
                <a:lnTo>
                  <a:pt x="1185" y="10"/>
                </a:lnTo>
                <a:cubicBezTo>
                  <a:pt x="1185" y="4"/>
                  <a:pt x="1179" y="0"/>
                  <a:pt x="1173" y="3"/>
                </a:cubicBezTo>
                <a:lnTo>
                  <a:pt x="1099" y="46"/>
                </a:lnTo>
                <a:lnTo>
                  <a:pt x="1099" y="46"/>
                </a:lnTo>
                <a:cubicBezTo>
                  <a:pt x="1094" y="49"/>
                  <a:pt x="1094" y="57"/>
                  <a:pt x="1099" y="60"/>
                </a:cubicBezTo>
                <a:lnTo>
                  <a:pt x="1125" y="75"/>
                </a:lnTo>
                <a:lnTo>
                  <a:pt x="1068" y="155"/>
                </a:lnTo>
                <a:lnTo>
                  <a:pt x="1068" y="155"/>
                </a:lnTo>
                <a:cubicBezTo>
                  <a:pt x="1061" y="153"/>
                  <a:pt x="1055" y="152"/>
                  <a:pt x="1047" y="152"/>
                </a:cubicBezTo>
                <a:lnTo>
                  <a:pt x="1047" y="152"/>
                </a:lnTo>
                <a:cubicBezTo>
                  <a:pt x="1014" y="152"/>
                  <a:pt x="986" y="179"/>
                  <a:pt x="986" y="213"/>
                </a:cubicBezTo>
                <a:lnTo>
                  <a:pt x="986" y="213"/>
                </a:lnTo>
                <a:cubicBezTo>
                  <a:pt x="986" y="229"/>
                  <a:pt x="992" y="243"/>
                  <a:pt x="1002" y="254"/>
                </a:cubicBezTo>
                <a:lnTo>
                  <a:pt x="854" y="490"/>
                </a:lnTo>
                <a:lnTo>
                  <a:pt x="854" y="490"/>
                </a:lnTo>
                <a:cubicBezTo>
                  <a:pt x="849" y="489"/>
                  <a:pt x="842" y="487"/>
                  <a:pt x="836" y="487"/>
                </a:cubicBezTo>
                <a:lnTo>
                  <a:pt x="836" y="487"/>
                </a:lnTo>
                <a:cubicBezTo>
                  <a:pt x="824" y="487"/>
                  <a:pt x="812" y="491"/>
                  <a:pt x="803" y="497"/>
                </a:cubicBezTo>
                <a:lnTo>
                  <a:pt x="683" y="386"/>
                </a:lnTo>
                <a:lnTo>
                  <a:pt x="683" y="386"/>
                </a:lnTo>
                <a:cubicBezTo>
                  <a:pt x="687" y="378"/>
                  <a:pt x="690" y="368"/>
                  <a:pt x="690" y="358"/>
                </a:cubicBezTo>
                <a:lnTo>
                  <a:pt x="690" y="358"/>
                </a:lnTo>
                <a:cubicBezTo>
                  <a:pt x="690" y="325"/>
                  <a:pt x="662" y="297"/>
                  <a:pt x="628" y="297"/>
                </a:cubicBezTo>
                <a:lnTo>
                  <a:pt x="628" y="297"/>
                </a:lnTo>
                <a:cubicBezTo>
                  <a:pt x="595" y="297"/>
                  <a:pt x="567" y="325"/>
                  <a:pt x="567" y="358"/>
                </a:cubicBezTo>
                <a:lnTo>
                  <a:pt x="567" y="358"/>
                </a:lnTo>
                <a:cubicBezTo>
                  <a:pt x="567" y="375"/>
                  <a:pt x="574" y="390"/>
                  <a:pt x="585" y="401"/>
                </a:cubicBezTo>
                <a:lnTo>
                  <a:pt x="438" y="652"/>
                </a:lnTo>
                <a:lnTo>
                  <a:pt x="438" y="652"/>
                </a:lnTo>
                <a:cubicBezTo>
                  <a:pt x="432" y="650"/>
                  <a:pt x="426" y="649"/>
                  <a:pt x="421" y="649"/>
                </a:cubicBezTo>
                <a:lnTo>
                  <a:pt x="421" y="649"/>
                </a:lnTo>
                <a:cubicBezTo>
                  <a:pt x="415" y="649"/>
                  <a:pt x="410" y="650"/>
                  <a:pt x="405" y="652"/>
                </a:cubicBezTo>
                <a:lnTo>
                  <a:pt x="258" y="401"/>
                </a:lnTo>
                <a:lnTo>
                  <a:pt x="258" y="401"/>
                </a:lnTo>
                <a:cubicBezTo>
                  <a:pt x="268" y="390"/>
                  <a:pt x="275" y="375"/>
                  <a:pt x="275" y="358"/>
                </a:cubicBezTo>
                <a:lnTo>
                  <a:pt x="275" y="358"/>
                </a:lnTo>
                <a:cubicBezTo>
                  <a:pt x="275" y="325"/>
                  <a:pt x="247" y="297"/>
                  <a:pt x="214" y="297"/>
                </a:cubicBezTo>
                <a:lnTo>
                  <a:pt x="214" y="297"/>
                </a:lnTo>
                <a:cubicBezTo>
                  <a:pt x="180" y="297"/>
                  <a:pt x="152" y="325"/>
                  <a:pt x="152" y="358"/>
                </a:cubicBezTo>
                <a:lnTo>
                  <a:pt x="152" y="358"/>
                </a:lnTo>
                <a:cubicBezTo>
                  <a:pt x="152" y="378"/>
                  <a:pt x="162" y="395"/>
                  <a:pt x="176" y="406"/>
                </a:cubicBezTo>
                <a:lnTo>
                  <a:pt x="69" y="653"/>
                </a:lnTo>
                <a:lnTo>
                  <a:pt x="69" y="105"/>
                </a:lnTo>
                <a:lnTo>
                  <a:pt x="96" y="105"/>
                </a:lnTo>
                <a:lnTo>
                  <a:pt x="96" y="105"/>
                </a:lnTo>
                <a:cubicBezTo>
                  <a:pt x="102" y="105"/>
                  <a:pt x="105" y="98"/>
                  <a:pt x="102" y="93"/>
                </a:cubicBezTo>
                <a:lnTo>
                  <a:pt x="59" y="19"/>
                </a:lnTo>
                <a:lnTo>
                  <a:pt x="59" y="19"/>
                </a:lnTo>
                <a:cubicBezTo>
                  <a:pt x="57" y="14"/>
                  <a:pt x="49" y="14"/>
                  <a:pt x="46" y="19"/>
                </a:cubicBezTo>
                <a:lnTo>
                  <a:pt x="3" y="93"/>
                </a:lnTo>
                <a:lnTo>
                  <a:pt x="3" y="93"/>
                </a:lnTo>
                <a:cubicBezTo>
                  <a:pt x="0" y="98"/>
                  <a:pt x="4" y="105"/>
                  <a:pt x="10" y="105"/>
                </a:cubicBezTo>
                <a:lnTo>
                  <a:pt x="37" y="105"/>
                </a:lnTo>
                <a:lnTo>
                  <a:pt x="37" y="989"/>
                </a:lnTo>
                <a:lnTo>
                  <a:pt x="37" y="989"/>
                </a:lnTo>
                <a:cubicBezTo>
                  <a:pt x="37" y="1023"/>
                  <a:pt x="65" y="1050"/>
                  <a:pt x="99" y="1050"/>
                </a:cubicBezTo>
                <a:lnTo>
                  <a:pt x="1121" y="1050"/>
                </a:lnTo>
                <a:lnTo>
                  <a:pt x="1121" y="1078"/>
                </a:lnTo>
                <a:lnTo>
                  <a:pt x="1121" y="1078"/>
                </a:lnTo>
                <a:cubicBezTo>
                  <a:pt x="1121" y="1084"/>
                  <a:pt x="1127" y="1088"/>
                  <a:pt x="1132" y="1085"/>
                </a:cubicBezTo>
                <a:lnTo>
                  <a:pt x="1207" y="1042"/>
                </a:lnTo>
                <a:lnTo>
                  <a:pt x="1207" y="1042"/>
                </a:lnTo>
                <a:cubicBezTo>
                  <a:pt x="1212" y="1039"/>
                  <a:pt x="1212" y="1031"/>
                  <a:pt x="1207" y="10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3" name="Freeform 242">
            <a:extLst>
              <a:ext uri="{FF2B5EF4-FFF2-40B4-BE49-F238E27FC236}">
                <a16:creationId xmlns:a16="http://schemas.microsoft.com/office/drawing/2014/main" id="{2F8E1171-BE8A-1F4D-B779-7AD20BB3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08" y="7731378"/>
            <a:ext cx="3158436" cy="1834640"/>
          </a:xfrm>
          <a:custGeom>
            <a:avLst/>
            <a:gdLst>
              <a:gd name="T0" fmla="*/ 1516 w 2535"/>
              <a:gd name="T1" fmla="*/ 0 h 1475"/>
              <a:gd name="T2" fmla="*/ 1267 w 2535"/>
              <a:gd name="T3" fmla="*/ 326 h 1475"/>
              <a:gd name="T4" fmla="*/ 1017 w 2535"/>
              <a:gd name="T5" fmla="*/ 0 h 1475"/>
              <a:gd name="T6" fmla="*/ 0 w 2535"/>
              <a:gd name="T7" fmla="*/ 0 h 1475"/>
              <a:gd name="T8" fmla="*/ 0 w 2535"/>
              <a:gd name="T9" fmla="*/ 745 h 1475"/>
              <a:gd name="T10" fmla="*/ 1267 w 2535"/>
              <a:gd name="T11" fmla="*/ 1474 h 1475"/>
              <a:gd name="T12" fmla="*/ 2534 w 2535"/>
              <a:gd name="T13" fmla="*/ 745 h 1475"/>
              <a:gd name="T14" fmla="*/ 2533 w 2535"/>
              <a:gd name="T15" fmla="*/ 0 h 1475"/>
              <a:gd name="T16" fmla="*/ 1516 w 2535"/>
              <a:gd name="T17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5" h="1475">
                <a:moveTo>
                  <a:pt x="1516" y="0"/>
                </a:moveTo>
                <a:lnTo>
                  <a:pt x="1267" y="326"/>
                </a:lnTo>
                <a:lnTo>
                  <a:pt x="1017" y="0"/>
                </a:lnTo>
                <a:lnTo>
                  <a:pt x="0" y="0"/>
                </a:lnTo>
                <a:lnTo>
                  <a:pt x="0" y="745"/>
                </a:lnTo>
                <a:lnTo>
                  <a:pt x="1267" y="1474"/>
                </a:lnTo>
                <a:lnTo>
                  <a:pt x="2534" y="745"/>
                </a:lnTo>
                <a:lnTo>
                  <a:pt x="2533" y="0"/>
                </a:lnTo>
                <a:lnTo>
                  <a:pt x="151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042212F0-14CF-9C4A-A685-A17F67046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08" y="3397451"/>
            <a:ext cx="3158436" cy="4740405"/>
          </a:xfrm>
          <a:custGeom>
            <a:avLst/>
            <a:gdLst>
              <a:gd name="T0" fmla="*/ 1270 w 2534"/>
              <a:gd name="T1" fmla="*/ 0 h 3805"/>
              <a:gd name="T2" fmla="*/ 1264 w 2534"/>
              <a:gd name="T3" fmla="*/ 0 h 3805"/>
              <a:gd name="T4" fmla="*/ 1264 w 2534"/>
              <a:gd name="T5" fmla="*/ 0 h 3805"/>
              <a:gd name="T6" fmla="*/ 0 w 2534"/>
              <a:gd name="T7" fmla="*/ 1263 h 3805"/>
              <a:gd name="T8" fmla="*/ 0 w 2534"/>
              <a:gd name="T9" fmla="*/ 3473 h 3805"/>
              <a:gd name="T10" fmla="*/ 1013 w 2534"/>
              <a:gd name="T11" fmla="*/ 3473 h 3805"/>
              <a:gd name="T12" fmla="*/ 1017 w 2534"/>
              <a:gd name="T13" fmla="*/ 3478 h 3805"/>
              <a:gd name="T14" fmla="*/ 1267 w 2534"/>
              <a:gd name="T15" fmla="*/ 3804 h 3805"/>
              <a:gd name="T16" fmla="*/ 1516 w 2534"/>
              <a:gd name="T17" fmla="*/ 3478 h 3805"/>
              <a:gd name="T18" fmla="*/ 1521 w 2534"/>
              <a:gd name="T19" fmla="*/ 3473 h 3805"/>
              <a:gd name="T20" fmla="*/ 2533 w 2534"/>
              <a:gd name="T21" fmla="*/ 3473 h 3805"/>
              <a:gd name="T22" fmla="*/ 2533 w 2534"/>
              <a:gd name="T23" fmla="*/ 1263 h 3805"/>
              <a:gd name="T24" fmla="*/ 2533 w 2534"/>
              <a:gd name="T25" fmla="*/ 1263 h 3805"/>
              <a:gd name="T26" fmla="*/ 1270 w 2534"/>
              <a:gd name="T27" fmla="*/ 0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4" h="3805">
                <a:moveTo>
                  <a:pt x="1270" y="0"/>
                </a:moveTo>
                <a:lnTo>
                  <a:pt x="1264" y="0"/>
                </a:lnTo>
                <a:lnTo>
                  <a:pt x="1264" y="0"/>
                </a:lnTo>
                <a:cubicBezTo>
                  <a:pt x="566" y="0"/>
                  <a:pt x="0" y="565"/>
                  <a:pt x="0" y="1263"/>
                </a:cubicBezTo>
                <a:lnTo>
                  <a:pt x="0" y="3473"/>
                </a:lnTo>
                <a:lnTo>
                  <a:pt x="1013" y="3473"/>
                </a:lnTo>
                <a:lnTo>
                  <a:pt x="1017" y="3478"/>
                </a:lnTo>
                <a:lnTo>
                  <a:pt x="1267" y="3804"/>
                </a:lnTo>
                <a:lnTo>
                  <a:pt x="1516" y="3478"/>
                </a:lnTo>
                <a:lnTo>
                  <a:pt x="1521" y="3473"/>
                </a:lnTo>
                <a:lnTo>
                  <a:pt x="2533" y="3473"/>
                </a:lnTo>
                <a:lnTo>
                  <a:pt x="2533" y="1263"/>
                </a:lnTo>
                <a:lnTo>
                  <a:pt x="2533" y="1263"/>
                </a:lnTo>
                <a:cubicBezTo>
                  <a:pt x="2533" y="565"/>
                  <a:pt x="1968" y="0"/>
                  <a:pt x="1270" y="0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19" name="Freeform 318">
            <a:extLst>
              <a:ext uri="{FF2B5EF4-FFF2-40B4-BE49-F238E27FC236}">
                <a16:creationId xmlns:a16="http://schemas.microsoft.com/office/drawing/2014/main" id="{556FADE6-582F-6D40-81AB-8CCED4274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056" y="9901086"/>
            <a:ext cx="428449" cy="428449"/>
          </a:xfrm>
          <a:custGeom>
            <a:avLst/>
            <a:gdLst>
              <a:gd name="T0" fmla="*/ 345 w 346"/>
              <a:gd name="T1" fmla="*/ 173 h 346"/>
              <a:gd name="T2" fmla="*/ 345 w 346"/>
              <a:gd name="T3" fmla="*/ 173 h 346"/>
              <a:gd name="T4" fmla="*/ 173 w 346"/>
              <a:gd name="T5" fmla="*/ 345 h 346"/>
              <a:gd name="T6" fmla="*/ 173 w 346"/>
              <a:gd name="T7" fmla="*/ 345 h 346"/>
              <a:gd name="T8" fmla="*/ 0 w 346"/>
              <a:gd name="T9" fmla="*/ 173 h 346"/>
              <a:gd name="T10" fmla="*/ 0 w 346"/>
              <a:gd name="T11" fmla="*/ 173 h 346"/>
              <a:gd name="T12" fmla="*/ 173 w 346"/>
              <a:gd name="T13" fmla="*/ 0 h 346"/>
              <a:gd name="T14" fmla="*/ 173 w 346"/>
              <a:gd name="T15" fmla="*/ 0 h 346"/>
              <a:gd name="T16" fmla="*/ 345 w 346"/>
              <a:gd name="T17" fmla="*/ 17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46">
                <a:moveTo>
                  <a:pt x="345" y="173"/>
                </a:moveTo>
                <a:lnTo>
                  <a:pt x="345" y="173"/>
                </a:lnTo>
                <a:cubicBezTo>
                  <a:pt x="345" y="268"/>
                  <a:pt x="268" y="345"/>
                  <a:pt x="173" y="345"/>
                </a:cubicBezTo>
                <a:lnTo>
                  <a:pt x="173" y="345"/>
                </a:lnTo>
                <a:cubicBezTo>
                  <a:pt x="78" y="345"/>
                  <a:pt x="0" y="268"/>
                  <a:pt x="0" y="173"/>
                </a:cubicBezTo>
                <a:lnTo>
                  <a:pt x="0" y="173"/>
                </a:lnTo>
                <a:cubicBezTo>
                  <a:pt x="0" y="77"/>
                  <a:pt x="78" y="0"/>
                  <a:pt x="173" y="0"/>
                </a:cubicBezTo>
                <a:lnTo>
                  <a:pt x="173" y="0"/>
                </a:lnTo>
                <a:cubicBezTo>
                  <a:pt x="268" y="0"/>
                  <a:pt x="345" y="77"/>
                  <a:pt x="345" y="1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5" name="Freeform 414">
            <a:extLst>
              <a:ext uri="{FF2B5EF4-FFF2-40B4-BE49-F238E27FC236}">
                <a16:creationId xmlns:a16="http://schemas.microsoft.com/office/drawing/2014/main" id="{06A12F54-A571-874C-A709-80DAA4EF1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084" y="4897024"/>
            <a:ext cx="1263835" cy="1465365"/>
          </a:xfrm>
          <a:custGeom>
            <a:avLst/>
            <a:gdLst>
              <a:gd name="connsiteX0" fmla="*/ 83178 w 1263835"/>
              <a:gd name="connsiteY0" fmla="*/ 1208446 h 1465365"/>
              <a:gd name="connsiteX1" fmla="*/ 113311 w 1263835"/>
              <a:gd name="connsiteY1" fmla="*/ 1208446 h 1465365"/>
              <a:gd name="connsiteX2" fmla="*/ 119588 w 1263835"/>
              <a:gd name="connsiteY2" fmla="*/ 1215979 h 1465365"/>
              <a:gd name="connsiteX3" fmla="*/ 119588 w 1263835"/>
              <a:gd name="connsiteY3" fmla="*/ 1287545 h 1465365"/>
              <a:gd name="connsiteX4" fmla="*/ 113311 w 1263835"/>
              <a:gd name="connsiteY4" fmla="*/ 1295078 h 1465365"/>
              <a:gd name="connsiteX5" fmla="*/ 83178 w 1263835"/>
              <a:gd name="connsiteY5" fmla="*/ 1295078 h 1465365"/>
              <a:gd name="connsiteX6" fmla="*/ 76901 w 1263835"/>
              <a:gd name="connsiteY6" fmla="*/ 1287545 h 1465365"/>
              <a:gd name="connsiteX7" fmla="*/ 76901 w 1263835"/>
              <a:gd name="connsiteY7" fmla="*/ 1215979 h 1465365"/>
              <a:gd name="connsiteX8" fmla="*/ 83178 w 1263835"/>
              <a:gd name="connsiteY8" fmla="*/ 1208446 h 1465365"/>
              <a:gd name="connsiteX9" fmla="*/ 83178 w 1263835"/>
              <a:gd name="connsiteY9" fmla="*/ 1120559 h 1465365"/>
              <a:gd name="connsiteX10" fmla="*/ 113311 w 1263835"/>
              <a:gd name="connsiteY10" fmla="*/ 1120559 h 1465365"/>
              <a:gd name="connsiteX11" fmla="*/ 119588 w 1263835"/>
              <a:gd name="connsiteY11" fmla="*/ 1128092 h 1465365"/>
              <a:gd name="connsiteX12" fmla="*/ 119588 w 1263835"/>
              <a:gd name="connsiteY12" fmla="*/ 1156969 h 1465365"/>
              <a:gd name="connsiteX13" fmla="*/ 113311 w 1263835"/>
              <a:gd name="connsiteY13" fmla="*/ 1163247 h 1465365"/>
              <a:gd name="connsiteX14" fmla="*/ 83178 w 1263835"/>
              <a:gd name="connsiteY14" fmla="*/ 1163247 h 1465365"/>
              <a:gd name="connsiteX15" fmla="*/ 76901 w 1263835"/>
              <a:gd name="connsiteY15" fmla="*/ 1156969 h 1465365"/>
              <a:gd name="connsiteX16" fmla="*/ 76901 w 1263835"/>
              <a:gd name="connsiteY16" fmla="*/ 1128092 h 1465365"/>
              <a:gd name="connsiteX17" fmla="*/ 83178 w 1263835"/>
              <a:gd name="connsiteY17" fmla="*/ 1120559 h 1465365"/>
              <a:gd name="connsiteX18" fmla="*/ 280723 w 1263835"/>
              <a:gd name="connsiteY18" fmla="*/ 1120011 h 1465365"/>
              <a:gd name="connsiteX19" fmla="*/ 273237 w 1263835"/>
              <a:gd name="connsiteY19" fmla="*/ 1121257 h 1465365"/>
              <a:gd name="connsiteX20" fmla="*/ 210854 w 1263835"/>
              <a:gd name="connsiteY20" fmla="*/ 1126244 h 1465365"/>
              <a:gd name="connsiteX21" fmla="*/ 210854 w 1263835"/>
              <a:gd name="connsiteY21" fmla="*/ 1390559 h 1465365"/>
              <a:gd name="connsiteX22" fmla="*/ 280723 w 1263835"/>
              <a:gd name="connsiteY22" fmla="*/ 1393053 h 1465365"/>
              <a:gd name="connsiteX23" fmla="*/ 51154 w 1263835"/>
              <a:gd name="connsiteY23" fmla="*/ 1082608 h 1465365"/>
              <a:gd name="connsiteX24" fmla="*/ 39925 w 1263835"/>
              <a:gd name="connsiteY24" fmla="*/ 1092582 h 1465365"/>
              <a:gd name="connsiteX25" fmla="*/ 39925 w 1263835"/>
              <a:gd name="connsiteY25" fmla="*/ 1414248 h 1465365"/>
              <a:gd name="connsiteX26" fmla="*/ 51154 w 1263835"/>
              <a:gd name="connsiteY26" fmla="*/ 1425469 h 1465365"/>
              <a:gd name="connsiteX27" fmla="*/ 159700 w 1263835"/>
              <a:gd name="connsiteY27" fmla="*/ 1425469 h 1465365"/>
              <a:gd name="connsiteX28" fmla="*/ 170929 w 1263835"/>
              <a:gd name="connsiteY28" fmla="*/ 1414248 h 1465365"/>
              <a:gd name="connsiteX29" fmla="*/ 170929 w 1263835"/>
              <a:gd name="connsiteY29" fmla="*/ 1092582 h 1465365"/>
              <a:gd name="connsiteX30" fmla="*/ 159700 w 1263835"/>
              <a:gd name="connsiteY30" fmla="*/ 1082608 h 1465365"/>
              <a:gd name="connsiteX31" fmla="*/ 815970 w 1263835"/>
              <a:gd name="connsiteY31" fmla="*/ 1026503 h 1465365"/>
              <a:gd name="connsiteX32" fmla="*/ 752339 w 1263835"/>
              <a:gd name="connsiteY32" fmla="*/ 1032737 h 1465365"/>
              <a:gd name="connsiteX33" fmla="*/ 744853 w 1263835"/>
              <a:gd name="connsiteY33" fmla="*/ 1035230 h 1465365"/>
              <a:gd name="connsiteX34" fmla="*/ 737367 w 1263835"/>
              <a:gd name="connsiteY34" fmla="*/ 1032737 h 1465365"/>
              <a:gd name="connsiteX35" fmla="*/ 509045 w 1263835"/>
              <a:gd name="connsiteY35" fmla="*/ 1052685 h 1465365"/>
              <a:gd name="connsiteX36" fmla="*/ 420461 w 1263835"/>
              <a:gd name="connsiteY36" fmla="*/ 1083854 h 1465365"/>
              <a:gd name="connsiteX37" fmla="*/ 391765 w 1263835"/>
              <a:gd name="connsiteY37" fmla="*/ 1095075 h 1465365"/>
              <a:gd name="connsiteX38" fmla="*/ 320648 w 1263835"/>
              <a:gd name="connsiteY38" fmla="*/ 1113777 h 1465365"/>
              <a:gd name="connsiteX39" fmla="*/ 320648 w 1263835"/>
              <a:gd name="connsiteY39" fmla="*/ 1394300 h 1465365"/>
              <a:gd name="connsiteX40" fmla="*/ 557704 w 1263835"/>
              <a:gd name="connsiteY40" fmla="*/ 1404274 h 1465365"/>
              <a:gd name="connsiteX41" fmla="*/ 812227 w 1263835"/>
              <a:gd name="connsiteY41" fmla="*/ 1384325 h 1465365"/>
              <a:gd name="connsiteX42" fmla="*/ 1179039 w 1263835"/>
              <a:gd name="connsiteY42" fmla="*/ 1229726 h 1465365"/>
              <a:gd name="connsiteX43" fmla="*/ 1222707 w 1263835"/>
              <a:gd name="connsiteY43" fmla="*/ 1176115 h 1465365"/>
              <a:gd name="connsiteX44" fmla="*/ 1215221 w 1263835"/>
              <a:gd name="connsiteY44" fmla="*/ 1127491 h 1465365"/>
              <a:gd name="connsiteX45" fmla="*/ 1122894 w 1263835"/>
              <a:gd name="connsiteY45" fmla="*/ 1110036 h 1465365"/>
              <a:gd name="connsiteX46" fmla="*/ 893325 w 1263835"/>
              <a:gd name="connsiteY46" fmla="*/ 1208531 h 1465365"/>
              <a:gd name="connsiteX47" fmla="*/ 837180 w 1263835"/>
              <a:gd name="connsiteY47" fmla="*/ 1238454 h 1465365"/>
              <a:gd name="connsiteX48" fmla="*/ 835932 w 1263835"/>
              <a:gd name="connsiteY48" fmla="*/ 1238454 h 1465365"/>
              <a:gd name="connsiteX49" fmla="*/ 683717 w 1263835"/>
              <a:gd name="connsiteY49" fmla="*/ 1254662 h 1465365"/>
              <a:gd name="connsiteX50" fmla="*/ 623830 w 1263835"/>
              <a:gd name="connsiteY50" fmla="*/ 1259649 h 1465365"/>
              <a:gd name="connsiteX51" fmla="*/ 621334 w 1263835"/>
              <a:gd name="connsiteY51" fmla="*/ 1259649 h 1465365"/>
              <a:gd name="connsiteX52" fmla="*/ 602620 w 1263835"/>
              <a:gd name="connsiteY52" fmla="*/ 1240947 h 1465365"/>
              <a:gd name="connsiteX53" fmla="*/ 620087 w 1263835"/>
              <a:gd name="connsiteY53" fmla="*/ 1219752 h 1465365"/>
              <a:gd name="connsiteX54" fmla="*/ 679974 w 1263835"/>
              <a:gd name="connsiteY54" fmla="*/ 1214765 h 1465365"/>
              <a:gd name="connsiteX55" fmla="*/ 828446 w 1263835"/>
              <a:gd name="connsiteY55" fmla="*/ 1199804 h 1465365"/>
              <a:gd name="connsiteX56" fmla="*/ 893325 w 1263835"/>
              <a:gd name="connsiteY56" fmla="*/ 1107543 h 1465365"/>
              <a:gd name="connsiteX57" fmla="*/ 815970 w 1263835"/>
              <a:gd name="connsiteY57" fmla="*/ 1026503 h 1465365"/>
              <a:gd name="connsiteX58" fmla="*/ 485340 w 1263835"/>
              <a:gd name="connsiteY58" fmla="*/ 542757 h 1465365"/>
              <a:gd name="connsiteX59" fmla="*/ 313162 w 1263835"/>
              <a:gd name="connsiteY59" fmla="*/ 928008 h 1465365"/>
              <a:gd name="connsiteX60" fmla="*/ 281971 w 1263835"/>
              <a:gd name="connsiteY60" fmla="*/ 1051438 h 1465365"/>
              <a:gd name="connsiteX61" fmla="*/ 283219 w 1263835"/>
              <a:gd name="connsiteY61" fmla="*/ 1080114 h 1465365"/>
              <a:gd name="connsiteX62" fmla="*/ 378041 w 1263835"/>
              <a:gd name="connsiteY62" fmla="*/ 1057672 h 1465365"/>
              <a:gd name="connsiteX63" fmla="*/ 406737 w 1263835"/>
              <a:gd name="connsiteY63" fmla="*/ 1046451 h 1465365"/>
              <a:gd name="connsiteX64" fmla="*/ 501559 w 1263835"/>
              <a:gd name="connsiteY64" fmla="*/ 1014035 h 1465365"/>
              <a:gd name="connsiteX65" fmla="*/ 504054 w 1263835"/>
              <a:gd name="connsiteY65" fmla="*/ 1014035 h 1465365"/>
              <a:gd name="connsiteX66" fmla="*/ 627573 w 1263835"/>
              <a:gd name="connsiteY66" fmla="*/ 1004061 h 1465365"/>
              <a:gd name="connsiteX67" fmla="*/ 626325 w 1263835"/>
              <a:gd name="connsiteY67" fmla="*/ 997827 h 1465365"/>
              <a:gd name="connsiteX68" fmla="*/ 642545 w 1263835"/>
              <a:gd name="connsiteY68" fmla="*/ 975385 h 1465365"/>
              <a:gd name="connsiteX69" fmla="*/ 665003 w 1263835"/>
              <a:gd name="connsiteY69" fmla="*/ 990347 h 1465365"/>
              <a:gd name="connsiteX70" fmla="*/ 668745 w 1263835"/>
              <a:gd name="connsiteY70" fmla="*/ 1000321 h 1465365"/>
              <a:gd name="connsiteX71" fmla="*/ 736119 w 1263835"/>
              <a:gd name="connsiteY71" fmla="*/ 994087 h 1465365"/>
              <a:gd name="connsiteX72" fmla="*/ 747348 w 1263835"/>
              <a:gd name="connsiteY72" fmla="*/ 966658 h 1465365"/>
              <a:gd name="connsiteX73" fmla="*/ 699937 w 1263835"/>
              <a:gd name="connsiteY73" fmla="*/ 914294 h 1465365"/>
              <a:gd name="connsiteX74" fmla="*/ 697442 w 1263835"/>
              <a:gd name="connsiteY74" fmla="*/ 914294 h 1465365"/>
              <a:gd name="connsiteX75" fmla="*/ 617591 w 1263835"/>
              <a:gd name="connsiteY75" fmla="*/ 822033 h 1465365"/>
              <a:gd name="connsiteX76" fmla="*/ 645040 w 1263835"/>
              <a:gd name="connsiteY76" fmla="*/ 760941 h 1465365"/>
              <a:gd name="connsiteX77" fmla="*/ 682470 w 1263835"/>
              <a:gd name="connsiteY77" fmla="*/ 739746 h 1465365"/>
              <a:gd name="connsiteX78" fmla="*/ 682470 w 1263835"/>
              <a:gd name="connsiteY78" fmla="*/ 701096 h 1465365"/>
              <a:gd name="connsiteX79" fmla="*/ 701185 w 1263835"/>
              <a:gd name="connsiteY79" fmla="*/ 681148 h 1465365"/>
              <a:gd name="connsiteX80" fmla="*/ 721147 w 1263835"/>
              <a:gd name="connsiteY80" fmla="*/ 701096 h 1465365"/>
              <a:gd name="connsiteX81" fmla="*/ 721147 w 1263835"/>
              <a:gd name="connsiteY81" fmla="*/ 737253 h 1465365"/>
              <a:gd name="connsiteX82" fmla="*/ 777292 w 1263835"/>
              <a:gd name="connsiteY82" fmla="*/ 783383 h 1465365"/>
              <a:gd name="connsiteX83" fmla="*/ 762320 w 1263835"/>
              <a:gd name="connsiteY83" fmla="*/ 807072 h 1465365"/>
              <a:gd name="connsiteX84" fmla="*/ 738614 w 1263835"/>
              <a:gd name="connsiteY84" fmla="*/ 792111 h 1465365"/>
              <a:gd name="connsiteX85" fmla="*/ 707423 w 1263835"/>
              <a:gd name="connsiteY85" fmla="*/ 775903 h 1465365"/>
              <a:gd name="connsiteX86" fmla="*/ 672488 w 1263835"/>
              <a:gd name="connsiteY86" fmla="*/ 789617 h 1465365"/>
              <a:gd name="connsiteX87" fmla="*/ 656269 w 1263835"/>
              <a:gd name="connsiteY87" fmla="*/ 823280 h 1465365"/>
              <a:gd name="connsiteX88" fmla="*/ 701185 w 1263835"/>
              <a:gd name="connsiteY88" fmla="*/ 874397 h 1465365"/>
              <a:gd name="connsiteX89" fmla="*/ 703680 w 1263835"/>
              <a:gd name="connsiteY89" fmla="*/ 875644 h 1465365"/>
              <a:gd name="connsiteX90" fmla="*/ 786026 w 1263835"/>
              <a:gd name="connsiteY90" fmla="*/ 966658 h 1465365"/>
              <a:gd name="connsiteX91" fmla="*/ 782283 w 1263835"/>
              <a:gd name="connsiteY91" fmla="*/ 990347 h 1465365"/>
              <a:gd name="connsiteX92" fmla="*/ 812227 w 1263835"/>
              <a:gd name="connsiteY92" fmla="*/ 987853 h 1465365"/>
              <a:gd name="connsiteX93" fmla="*/ 933250 w 1263835"/>
              <a:gd name="connsiteY93" fmla="*/ 1103803 h 1465365"/>
              <a:gd name="connsiteX94" fmla="*/ 927011 w 1263835"/>
              <a:gd name="connsiteY94" fmla="*/ 1157414 h 1465365"/>
              <a:gd name="connsiteX95" fmla="*/ 1102931 w 1263835"/>
              <a:gd name="connsiteY95" fmla="*/ 1076374 h 1465365"/>
              <a:gd name="connsiteX96" fmla="*/ 1121646 w 1263835"/>
              <a:gd name="connsiteY96" fmla="*/ 1066400 h 1465365"/>
              <a:gd name="connsiteX97" fmla="*/ 1121646 w 1263835"/>
              <a:gd name="connsiteY97" fmla="*/ 1051438 h 1465365"/>
              <a:gd name="connsiteX98" fmla="*/ 1085464 w 1263835"/>
              <a:gd name="connsiteY98" fmla="*/ 918034 h 1465365"/>
              <a:gd name="connsiteX99" fmla="*/ 918278 w 1263835"/>
              <a:gd name="connsiteY99" fmla="*/ 542757 h 1465365"/>
              <a:gd name="connsiteX100" fmla="*/ 863381 w 1263835"/>
              <a:gd name="connsiteY100" fmla="*/ 471691 h 1465365"/>
              <a:gd name="connsiteX101" fmla="*/ 863381 w 1263835"/>
              <a:gd name="connsiteY101" fmla="*/ 502860 h 1465365"/>
              <a:gd name="connsiteX102" fmla="*/ 932002 w 1263835"/>
              <a:gd name="connsiteY102" fmla="*/ 502860 h 1465365"/>
              <a:gd name="connsiteX103" fmla="*/ 945726 w 1263835"/>
              <a:gd name="connsiteY103" fmla="*/ 489146 h 1465365"/>
              <a:gd name="connsiteX104" fmla="*/ 945726 w 1263835"/>
              <a:gd name="connsiteY104" fmla="*/ 485406 h 1465365"/>
              <a:gd name="connsiteX105" fmla="*/ 932002 w 1263835"/>
              <a:gd name="connsiteY105" fmla="*/ 471691 h 1465365"/>
              <a:gd name="connsiteX106" fmla="*/ 925764 w 1263835"/>
              <a:gd name="connsiteY106" fmla="*/ 471691 h 1465365"/>
              <a:gd name="connsiteX107" fmla="*/ 721147 w 1263835"/>
              <a:gd name="connsiteY107" fmla="*/ 471691 h 1465365"/>
              <a:gd name="connsiteX108" fmla="*/ 721147 w 1263835"/>
              <a:gd name="connsiteY108" fmla="*/ 502860 h 1465365"/>
              <a:gd name="connsiteX109" fmla="*/ 823456 w 1263835"/>
              <a:gd name="connsiteY109" fmla="*/ 502860 h 1465365"/>
              <a:gd name="connsiteX110" fmla="*/ 823456 w 1263835"/>
              <a:gd name="connsiteY110" fmla="*/ 471691 h 1465365"/>
              <a:gd name="connsiteX111" fmla="*/ 580162 w 1263835"/>
              <a:gd name="connsiteY111" fmla="*/ 471691 h 1465365"/>
              <a:gd name="connsiteX112" fmla="*/ 580162 w 1263835"/>
              <a:gd name="connsiteY112" fmla="*/ 502860 h 1465365"/>
              <a:gd name="connsiteX113" fmla="*/ 682470 w 1263835"/>
              <a:gd name="connsiteY113" fmla="*/ 502860 h 1465365"/>
              <a:gd name="connsiteX114" fmla="*/ 682470 w 1263835"/>
              <a:gd name="connsiteY114" fmla="*/ 471691 h 1465365"/>
              <a:gd name="connsiteX115" fmla="*/ 470368 w 1263835"/>
              <a:gd name="connsiteY115" fmla="*/ 471691 h 1465365"/>
              <a:gd name="connsiteX116" fmla="*/ 456643 w 1263835"/>
              <a:gd name="connsiteY116" fmla="*/ 485406 h 1465365"/>
              <a:gd name="connsiteX117" fmla="*/ 456643 w 1263835"/>
              <a:gd name="connsiteY117" fmla="*/ 489146 h 1465365"/>
              <a:gd name="connsiteX118" fmla="*/ 470368 w 1263835"/>
              <a:gd name="connsiteY118" fmla="*/ 502860 h 1465365"/>
              <a:gd name="connsiteX119" fmla="*/ 541484 w 1263835"/>
              <a:gd name="connsiteY119" fmla="*/ 502860 h 1465365"/>
              <a:gd name="connsiteX120" fmla="*/ 541484 w 1263835"/>
              <a:gd name="connsiteY120" fmla="*/ 471691 h 1465365"/>
              <a:gd name="connsiteX121" fmla="*/ 477854 w 1263835"/>
              <a:gd name="connsiteY121" fmla="*/ 471691 h 1465365"/>
              <a:gd name="connsiteX122" fmla="*/ 792264 w 1263835"/>
              <a:gd name="connsiteY122" fmla="*/ 401872 h 1465365"/>
              <a:gd name="connsiteX123" fmla="*/ 792264 w 1263835"/>
              <a:gd name="connsiteY123" fmla="*/ 431794 h 1465365"/>
              <a:gd name="connsiteX124" fmla="*/ 932002 w 1263835"/>
              <a:gd name="connsiteY124" fmla="*/ 431794 h 1465365"/>
              <a:gd name="connsiteX125" fmla="*/ 945726 w 1263835"/>
              <a:gd name="connsiteY125" fmla="*/ 419327 h 1465365"/>
              <a:gd name="connsiteX126" fmla="*/ 945726 w 1263835"/>
              <a:gd name="connsiteY126" fmla="*/ 415586 h 1465365"/>
              <a:gd name="connsiteX127" fmla="*/ 932002 w 1263835"/>
              <a:gd name="connsiteY127" fmla="*/ 401872 h 1465365"/>
              <a:gd name="connsiteX128" fmla="*/ 651278 w 1263835"/>
              <a:gd name="connsiteY128" fmla="*/ 401872 h 1465365"/>
              <a:gd name="connsiteX129" fmla="*/ 651278 w 1263835"/>
              <a:gd name="connsiteY129" fmla="*/ 431794 h 1465365"/>
              <a:gd name="connsiteX130" fmla="*/ 752339 w 1263835"/>
              <a:gd name="connsiteY130" fmla="*/ 431794 h 1465365"/>
              <a:gd name="connsiteX131" fmla="*/ 752339 w 1263835"/>
              <a:gd name="connsiteY131" fmla="*/ 401872 h 1465365"/>
              <a:gd name="connsiteX132" fmla="*/ 470368 w 1263835"/>
              <a:gd name="connsiteY132" fmla="*/ 401872 h 1465365"/>
              <a:gd name="connsiteX133" fmla="*/ 456643 w 1263835"/>
              <a:gd name="connsiteY133" fmla="*/ 415586 h 1465365"/>
              <a:gd name="connsiteX134" fmla="*/ 456643 w 1263835"/>
              <a:gd name="connsiteY134" fmla="*/ 419327 h 1465365"/>
              <a:gd name="connsiteX135" fmla="*/ 470368 w 1263835"/>
              <a:gd name="connsiteY135" fmla="*/ 431794 h 1465365"/>
              <a:gd name="connsiteX136" fmla="*/ 611353 w 1263835"/>
              <a:gd name="connsiteY136" fmla="*/ 431794 h 1465365"/>
              <a:gd name="connsiteX137" fmla="*/ 611353 w 1263835"/>
              <a:gd name="connsiteY137" fmla="*/ 401872 h 1465365"/>
              <a:gd name="connsiteX138" fmla="*/ 912040 w 1263835"/>
              <a:gd name="connsiteY138" fmla="*/ 260208 h 1465365"/>
              <a:gd name="connsiteX139" fmla="*/ 860885 w 1263835"/>
              <a:gd name="connsiteY139" fmla="*/ 260987 h 1465365"/>
              <a:gd name="connsiteX140" fmla="*/ 793512 w 1263835"/>
              <a:gd name="connsiteY140" fmla="*/ 283429 h 1465365"/>
              <a:gd name="connsiteX141" fmla="*/ 779788 w 1263835"/>
              <a:gd name="connsiteY141" fmla="*/ 294650 h 1465365"/>
              <a:gd name="connsiteX142" fmla="*/ 768559 w 1263835"/>
              <a:gd name="connsiteY142" fmla="*/ 283429 h 1465365"/>
              <a:gd name="connsiteX143" fmla="*/ 701185 w 1263835"/>
              <a:gd name="connsiteY143" fmla="*/ 260987 h 1465365"/>
              <a:gd name="connsiteX144" fmla="*/ 635059 w 1263835"/>
              <a:gd name="connsiteY144" fmla="*/ 283429 h 1465365"/>
              <a:gd name="connsiteX145" fmla="*/ 622582 w 1263835"/>
              <a:gd name="connsiteY145" fmla="*/ 294650 h 1465365"/>
              <a:gd name="connsiteX146" fmla="*/ 608858 w 1263835"/>
              <a:gd name="connsiteY146" fmla="*/ 283429 h 1465365"/>
              <a:gd name="connsiteX147" fmla="*/ 541484 w 1263835"/>
              <a:gd name="connsiteY147" fmla="*/ 260987 h 1465365"/>
              <a:gd name="connsiteX148" fmla="*/ 445414 w 1263835"/>
              <a:gd name="connsiteY148" fmla="*/ 269715 h 1465365"/>
              <a:gd name="connsiteX149" fmla="*/ 437928 w 1263835"/>
              <a:gd name="connsiteY149" fmla="*/ 275948 h 1465365"/>
              <a:gd name="connsiteX150" fmla="*/ 437928 w 1263835"/>
              <a:gd name="connsiteY150" fmla="*/ 285923 h 1465365"/>
              <a:gd name="connsiteX151" fmla="*/ 471615 w 1263835"/>
              <a:gd name="connsiteY151" fmla="*/ 361975 h 1465365"/>
              <a:gd name="connsiteX152" fmla="*/ 930754 w 1263835"/>
              <a:gd name="connsiteY152" fmla="*/ 361975 h 1465365"/>
              <a:gd name="connsiteX153" fmla="*/ 965689 w 1263835"/>
              <a:gd name="connsiteY153" fmla="*/ 284676 h 1465365"/>
              <a:gd name="connsiteX154" fmla="*/ 965689 w 1263835"/>
              <a:gd name="connsiteY154" fmla="*/ 272208 h 1465365"/>
              <a:gd name="connsiteX155" fmla="*/ 955708 w 1263835"/>
              <a:gd name="connsiteY155" fmla="*/ 265974 h 1465365"/>
              <a:gd name="connsiteX156" fmla="*/ 912040 w 1263835"/>
              <a:gd name="connsiteY156" fmla="*/ 260208 h 1465365"/>
              <a:gd name="connsiteX157" fmla="*/ 552713 w 1263835"/>
              <a:gd name="connsiteY157" fmla="*/ 126336 h 1465365"/>
              <a:gd name="connsiteX158" fmla="*/ 572676 w 1263835"/>
              <a:gd name="connsiteY158" fmla="*/ 146285 h 1465365"/>
              <a:gd name="connsiteX159" fmla="*/ 572676 w 1263835"/>
              <a:gd name="connsiteY159" fmla="*/ 169973 h 1465365"/>
              <a:gd name="connsiteX160" fmla="*/ 595134 w 1263835"/>
              <a:gd name="connsiteY160" fmla="*/ 169973 h 1465365"/>
              <a:gd name="connsiteX161" fmla="*/ 615096 w 1263835"/>
              <a:gd name="connsiteY161" fmla="*/ 188675 h 1465365"/>
              <a:gd name="connsiteX162" fmla="*/ 595134 w 1263835"/>
              <a:gd name="connsiteY162" fmla="*/ 208623 h 1465365"/>
              <a:gd name="connsiteX163" fmla="*/ 572676 w 1263835"/>
              <a:gd name="connsiteY163" fmla="*/ 208623 h 1465365"/>
              <a:gd name="connsiteX164" fmla="*/ 572676 w 1263835"/>
              <a:gd name="connsiteY164" fmla="*/ 224831 h 1465365"/>
              <a:gd name="connsiteX165" fmla="*/ 622582 w 1263835"/>
              <a:gd name="connsiteY165" fmla="*/ 243532 h 1465365"/>
              <a:gd name="connsiteX166" fmla="*/ 701185 w 1263835"/>
              <a:gd name="connsiteY166" fmla="*/ 221091 h 1465365"/>
              <a:gd name="connsiteX167" fmla="*/ 781035 w 1263835"/>
              <a:gd name="connsiteY167" fmla="*/ 243532 h 1465365"/>
              <a:gd name="connsiteX168" fmla="*/ 858390 w 1263835"/>
              <a:gd name="connsiteY168" fmla="*/ 221091 h 1465365"/>
              <a:gd name="connsiteX169" fmla="*/ 964441 w 1263835"/>
              <a:gd name="connsiteY169" fmla="*/ 226078 h 1465365"/>
              <a:gd name="connsiteX170" fmla="*/ 1000623 w 1263835"/>
              <a:gd name="connsiteY170" fmla="*/ 253507 h 1465365"/>
              <a:gd name="connsiteX171" fmla="*/ 1001871 w 1263835"/>
              <a:gd name="connsiteY171" fmla="*/ 300884 h 1465365"/>
              <a:gd name="connsiteX172" fmla="*/ 968184 w 1263835"/>
              <a:gd name="connsiteY172" fmla="*/ 375690 h 1465365"/>
              <a:gd name="connsiteX173" fmla="*/ 985651 w 1263835"/>
              <a:gd name="connsiteY173" fmla="*/ 415586 h 1465365"/>
              <a:gd name="connsiteX174" fmla="*/ 985651 w 1263835"/>
              <a:gd name="connsiteY174" fmla="*/ 419327 h 1465365"/>
              <a:gd name="connsiteX175" fmla="*/ 973175 w 1263835"/>
              <a:gd name="connsiteY175" fmla="*/ 451743 h 1465365"/>
              <a:gd name="connsiteX176" fmla="*/ 985651 w 1263835"/>
              <a:gd name="connsiteY176" fmla="*/ 485406 h 1465365"/>
              <a:gd name="connsiteX177" fmla="*/ 985651 w 1263835"/>
              <a:gd name="connsiteY177" fmla="*/ 489146 h 1465365"/>
              <a:gd name="connsiteX178" fmla="*/ 958203 w 1263835"/>
              <a:gd name="connsiteY178" fmla="*/ 535276 h 1465365"/>
              <a:gd name="connsiteX179" fmla="*/ 1122894 w 1263835"/>
              <a:gd name="connsiteY179" fmla="*/ 901826 h 1465365"/>
              <a:gd name="connsiteX180" fmla="*/ 1161571 w 1263835"/>
              <a:gd name="connsiteY180" fmla="*/ 1051438 h 1465365"/>
              <a:gd name="connsiteX181" fmla="*/ 1161571 w 1263835"/>
              <a:gd name="connsiteY181" fmla="*/ 1056425 h 1465365"/>
              <a:gd name="connsiteX182" fmla="*/ 1247660 w 1263835"/>
              <a:gd name="connsiteY182" fmla="*/ 1106296 h 1465365"/>
              <a:gd name="connsiteX183" fmla="*/ 1260137 w 1263835"/>
              <a:gd name="connsiteY183" fmla="*/ 1186089 h 1465365"/>
              <a:gd name="connsiteX184" fmla="*/ 1199001 w 1263835"/>
              <a:gd name="connsiteY184" fmla="*/ 1264636 h 1465365"/>
              <a:gd name="connsiteX185" fmla="*/ 823456 w 1263835"/>
              <a:gd name="connsiteY185" fmla="*/ 1421729 h 1465365"/>
              <a:gd name="connsiteX186" fmla="*/ 611353 w 1263835"/>
              <a:gd name="connsiteY186" fmla="*/ 1445417 h 1465365"/>
              <a:gd name="connsiteX187" fmla="*/ 556456 w 1263835"/>
              <a:gd name="connsiteY187" fmla="*/ 1444170 h 1465365"/>
              <a:gd name="connsiteX188" fmla="*/ 208359 w 1263835"/>
              <a:gd name="connsiteY188" fmla="*/ 1429209 h 1465365"/>
              <a:gd name="connsiteX189" fmla="*/ 159700 w 1263835"/>
              <a:gd name="connsiteY189" fmla="*/ 1465365 h 1465365"/>
              <a:gd name="connsiteX190" fmla="*/ 51154 w 1263835"/>
              <a:gd name="connsiteY190" fmla="*/ 1465365 h 1465365"/>
              <a:gd name="connsiteX191" fmla="*/ 0 w 1263835"/>
              <a:gd name="connsiteY191" fmla="*/ 1414248 h 1465365"/>
              <a:gd name="connsiteX192" fmla="*/ 0 w 1263835"/>
              <a:gd name="connsiteY192" fmla="*/ 1092582 h 1465365"/>
              <a:gd name="connsiteX193" fmla="*/ 51154 w 1263835"/>
              <a:gd name="connsiteY193" fmla="*/ 1042711 h 1465365"/>
              <a:gd name="connsiteX194" fmla="*/ 159700 w 1263835"/>
              <a:gd name="connsiteY194" fmla="*/ 1042711 h 1465365"/>
              <a:gd name="connsiteX195" fmla="*/ 209607 w 1263835"/>
              <a:gd name="connsiteY195" fmla="*/ 1086348 h 1465365"/>
              <a:gd name="connsiteX196" fmla="*/ 243294 w 1263835"/>
              <a:gd name="connsiteY196" fmla="*/ 1083854 h 1465365"/>
              <a:gd name="connsiteX197" fmla="*/ 242046 w 1263835"/>
              <a:gd name="connsiteY197" fmla="*/ 1051438 h 1465365"/>
              <a:gd name="connsiteX198" fmla="*/ 275733 w 1263835"/>
              <a:gd name="connsiteY198" fmla="*/ 913047 h 1465365"/>
              <a:gd name="connsiteX199" fmla="*/ 278228 w 1263835"/>
              <a:gd name="connsiteY199" fmla="*/ 906813 h 1465365"/>
              <a:gd name="connsiteX200" fmla="*/ 444167 w 1263835"/>
              <a:gd name="connsiteY200" fmla="*/ 535276 h 1465365"/>
              <a:gd name="connsiteX201" fmla="*/ 416718 w 1263835"/>
              <a:gd name="connsiteY201" fmla="*/ 489146 h 1465365"/>
              <a:gd name="connsiteX202" fmla="*/ 416718 w 1263835"/>
              <a:gd name="connsiteY202" fmla="*/ 485406 h 1465365"/>
              <a:gd name="connsiteX203" fmla="*/ 429195 w 1263835"/>
              <a:gd name="connsiteY203" fmla="*/ 451743 h 1465365"/>
              <a:gd name="connsiteX204" fmla="*/ 416718 w 1263835"/>
              <a:gd name="connsiteY204" fmla="*/ 419327 h 1465365"/>
              <a:gd name="connsiteX205" fmla="*/ 416718 w 1263835"/>
              <a:gd name="connsiteY205" fmla="*/ 415586 h 1465365"/>
              <a:gd name="connsiteX206" fmla="*/ 435433 w 1263835"/>
              <a:gd name="connsiteY206" fmla="*/ 375690 h 1465365"/>
              <a:gd name="connsiteX207" fmla="*/ 400499 w 1263835"/>
              <a:gd name="connsiteY207" fmla="*/ 300884 h 1465365"/>
              <a:gd name="connsiteX208" fmla="*/ 402994 w 1263835"/>
              <a:gd name="connsiteY208" fmla="*/ 257247 h 1465365"/>
              <a:gd name="connsiteX209" fmla="*/ 437928 w 1263835"/>
              <a:gd name="connsiteY209" fmla="*/ 231065 h 1465365"/>
              <a:gd name="connsiteX210" fmla="*/ 532751 w 1263835"/>
              <a:gd name="connsiteY210" fmla="*/ 221091 h 1465365"/>
              <a:gd name="connsiteX211" fmla="*/ 532751 w 1263835"/>
              <a:gd name="connsiteY211" fmla="*/ 208623 h 1465365"/>
              <a:gd name="connsiteX212" fmla="*/ 509045 w 1263835"/>
              <a:gd name="connsiteY212" fmla="*/ 208623 h 1465365"/>
              <a:gd name="connsiteX213" fmla="*/ 490330 w 1263835"/>
              <a:gd name="connsiteY213" fmla="*/ 188675 h 1465365"/>
              <a:gd name="connsiteX214" fmla="*/ 509045 w 1263835"/>
              <a:gd name="connsiteY214" fmla="*/ 169973 h 1465365"/>
              <a:gd name="connsiteX215" fmla="*/ 532751 w 1263835"/>
              <a:gd name="connsiteY215" fmla="*/ 169973 h 1465365"/>
              <a:gd name="connsiteX216" fmla="*/ 532751 w 1263835"/>
              <a:gd name="connsiteY216" fmla="*/ 146285 h 1465365"/>
              <a:gd name="connsiteX217" fmla="*/ 552713 w 1263835"/>
              <a:gd name="connsiteY217" fmla="*/ 126336 h 1465365"/>
              <a:gd name="connsiteX218" fmla="*/ 826062 w 1263835"/>
              <a:gd name="connsiteY218" fmla="*/ 0 h 1465365"/>
              <a:gd name="connsiteX219" fmla="*/ 846131 w 1263835"/>
              <a:gd name="connsiteY219" fmla="*/ 19912 h 1465365"/>
              <a:gd name="connsiteX220" fmla="*/ 846131 w 1263835"/>
              <a:gd name="connsiteY220" fmla="*/ 58491 h 1465365"/>
              <a:gd name="connsiteX221" fmla="*/ 885014 w 1263835"/>
              <a:gd name="connsiteY221" fmla="*/ 58491 h 1465365"/>
              <a:gd name="connsiteX222" fmla="*/ 905083 w 1263835"/>
              <a:gd name="connsiteY222" fmla="*/ 78402 h 1465365"/>
              <a:gd name="connsiteX223" fmla="*/ 885014 w 1263835"/>
              <a:gd name="connsiteY223" fmla="*/ 98314 h 1465365"/>
              <a:gd name="connsiteX224" fmla="*/ 846131 w 1263835"/>
              <a:gd name="connsiteY224" fmla="*/ 98314 h 1465365"/>
              <a:gd name="connsiteX225" fmla="*/ 846131 w 1263835"/>
              <a:gd name="connsiteY225" fmla="*/ 138137 h 1465365"/>
              <a:gd name="connsiteX226" fmla="*/ 826062 w 1263835"/>
              <a:gd name="connsiteY226" fmla="*/ 158049 h 1465365"/>
              <a:gd name="connsiteX227" fmla="*/ 805993 w 1263835"/>
              <a:gd name="connsiteY227" fmla="*/ 138137 h 1465365"/>
              <a:gd name="connsiteX228" fmla="*/ 805993 w 1263835"/>
              <a:gd name="connsiteY228" fmla="*/ 98314 h 1465365"/>
              <a:gd name="connsiteX229" fmla="*/ 767109 w 1263835"/>
              <a:gd name="connsiteY229" fmla="*/ 98314 h 1465365"/>
              <a:gd name="connsiteX230" fmla="*/ 747040 w 1263835"/>
              <a:gd name="connsiteY230" fmla="*/ 78402 h 1465365"/>
              <a:gd name="connsiteX231" fmla="*/ 767109 w 1263835"/>
              <a:gd name="connsiteY231" fmla="*/ 58491 h 1465365"/>
              <a:gd name="connsiteX232" fmla="*/ 805993 w 1263835"/>
              <a:gd name="connsiteY232" fmla="*/ 58491 h 1465365"/>
              <a:gd name="connsiteX233" fmla="*/ 805993 w 1263835"/>
              <a:gd name="connsiteY233" fmla="*/ 19912 h 1465365"/>
              <a:gd name="connsiteX234" fmla="*/ 826062 w 1263835"/>
              <a:gd name="connsiteY234" fmla="*/ 0 h 146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1263835" h="1465365">
                <a:moveTo>
                  <a:pt x="83178" y="1208446"/>
                </a:moveTo>
                <a:lnTo>
                  <a:pt x="113311" y="1208446"/>
                </a:lnTo>
                <a:cubicBezTo>
                  <a:pt x="117077" y="1208446"/>
                  <a:pt x="119588" y="1210957"/>
                  <a:pt x="119588" y="1215979"/>
                </a:cubicBezTo>
                <a:lnTo>
                  <a:pt x="119588" y="1287545"/>
                </a:lnTo>
                <a:cubicBezTo>
                  <a:pt x="119588" y="1291311"/>
                  <a:pt x="117077" y="1295078"/>
                  <a:pt x="113311" y="1295078"/>
                </a:cubicBezTo>
                <a:lnTo>
                  <a:pt x="83178" y="1295078"/>
                </a:lnTo>
                <a:cubicBezTo>
                  <a:pt x="79412" y="1295078"/>
                  <a:pt x="76901" y="1291311"/>
                  <a:pt x="76901" y="1287545"/>
                </a:cubicBezTo>
                <a:lnTo>
                  <a:pt x="76901" y="1215979"/>
                </a:lnTo>
                <a:cubicBezTo>
                  <a:pt x="76901" y="1210957"/>
                  <a:pt x="79412" y="1208446"/>
                  <a:pt x="83178" y="1208446"/>
                </a:cubicBezTo>
                <a:close/>
                <a:moveTo>
                  <a:pt x="83178" y="1120559"/>
                </a:moveTo>
                <a:lnTo>
                  <a:pt x="113311" y="1120559"/>
                </a:lnTo>
                <a:cubicBezTo>
                  <a:pt x="117077" y="1120559"/>
                  <a:pt x="119588" y="1124326"/>
                  <a:pt x="119588" y="1128092"/>
                </a:cubicBezTo>
                <a:lnTo>
                  <a:pt x="119588" y="1156969"/>
                </a:lnTo>
                <a:cubicBezTo>
                  <a:pt x="119588" y="1160736"/>
                  <a:pt x="117077" y="1163247"/>
                  <a:pt x="113311" y="1163247"/>
                </a:cubicBezTo>
                <a:lnTo>
                  <a:pt x="83178" y="1163247"/>
                </a:lnTo>
                <a:cubicBezTo>
                  <a:pt x="79412" y="1163247"/>
                  <a:pt x="76901" y="1160736"/>
                  <a:pt x="76901" y="1156969"/>
                </a:cubicBezTo>
                <a:lnTo>
                  <a:pt x="76901" y="1128092"/>
                </a:lnTo>
                <a:cubicBezTo>
                  <a:pt x="76901" y="1124326"/>
                  <a:pt x="79412" y="1120559"/>
                  <a:pt x="83178" y="1120559"/>
                </a:cubicBezTo>
                <a:close/>
                <a:moveTo>
                  <a:pt x="280723" y="1120011"/>
                </a:moveTo>
                <a:cubicBezTo>
                  <a:pt x="275733" y="1121257"/>
                  <a:pt x="273237" y="1121257"/>
                  <a:pt x="273237" y="1121257"/>
                </a:cubicBezTo>
                <a:lnTo>
                  <a:pt x="210854" y="1126244"/>
                </a:lnTo>
                <a:lnTo>
                  <a:pt x="210854" y="1390559"/>
                </a:lnTo>
                <a:lnTo>
                  <a:pt x="280723" y="1393053"/>
                </a:lnTo>
                <a:close/>
                <a:moveTo>
                  <a:pt x="51154" y="1082608"/>
                </a:moveTo>
                <a:cubicBezTo>
                  <a:pt x="44916" y="1082608"/>
                  <a:pt x="39925" y="1087595"/>
                  <a:pt x="39925" y="1092582"/>
                </a:cubicBezTo>
                <a:lnTo>
                  <a:pt x="39925" y="1414248"/>
                </a:lnTo>
                <a:cubicBezTo>
                  <a:pt x="39925" y="1420482"/>
                  <a:pt x="44916" y="1425469"/>
                  <a:pt x="51154" y="1425469"/>
                </a:cubicBezTo>
                <a:lnTo>
                  <a:pt x="159700" y="1425469"/>
                </a:lnTo>
                <a:cubicBezTo>
                  <a:pt x="165939" y="1425469"/>
                  <a:pt x="170929" y="1420482"/>
                  <a:pt x="170929" y="1414248"/>
                </a:cubicBezTo>
                <a:lnTo>
                  <a:pt x="170929" y="1092582"/>
                </a:lnTo>
                <a:cubicBezTo>
                  <a:pt x="170929" y="1087595"/>
                  <a:pt x="165939" y="1082608"/>
                  <a:pt x="159700" y="1082608"/>
                </a:cubicBezTo>
                <a:close/>
                <a:moveTo>
                  <a:pt x="815970" y="1026503"/>
                </a:moveTo>
                <a:lnTo>
                  <a:pt x="752339" y="1032737"/>
                </a:lnTo>
                <a:cubicBezTo>
                  <a:pt x="751091" y="1033984"/>
                  <a:pt x="747348" y="1035230"/>
                  <a:pt x="744853" y="1035230"/>
                </a:cubicBezTo>
                <a:cubicBezTo>
                  <a:pt x="742357" y="1035230"/>
                  <a:pt x="739862" y="1033984"/>
                  <a:pt x="737367" y="1032737"/>
                </a:cubicBezTo>
                <a:lnTo>
                  <a:pt x="509045" y="1052685"/>
                </a:lnTo>
                <a:cubicBezTo>
                  <a:pt x="480349" y="1060166"/>
                  <a:pt x="450405" y="1072633"/>
                  <a:pt x="420461" y="1083854"/>
                </a:cubicBezTo>
                <a:cubicBezTo>
                  <a:pt x="411728" y="1087595"/>
                  <a:pt x="400499" y="1091335"/>
                  <a:pt x="391765" y="1095075"/>
                </a:cubicBezTo>
                <a:cubicBezTo>
                  <a:pt x="368059" y="1103803"/>
                  <a:pt x="341859" y="1110036"/>
                  <a:pt x="320648" y="1113777"/>
                </a:cubicBezTo>
                <a:lnTo>
                  <a:pt x="320648" y="1394300"/>
                </a:lnTo>
                <a:lnTo>
                  <a:pt x="557704" y="1404274"/>
                </a:lnTo>
                <a:cubicBezTo>
                  <a:pt x="641297" y="1406767"/>
                  <a:pt x="736119" y="1405521"/>
                  <a:pt x="812227" y="1384325"/>
                </a:cubicBezTo>
                <a:cubicBezTo>
                  <a:pt x="924516" y="1351909"/>
                  <a:pt x="1071740" y="1288324"/>
                  <a:pt x="1179039" y="1229726"/>
                </a:cubicBezTo>
                <a:cubicBezTo>
                  <a:pt x="1200249" y="1218505"/>
                  <a:pt x="1216468" y="1198557"/>
                  <a:pt x="1222707" y="1176115"/>
                </a:cubicBezTo>
                <a:cubicBezTo>
                  <a:pt x="1226450" y="1159907"/>
                  <a:pt x="1223954" y="1143699"/>
                  <a:pt x="1215221" y="1127491"/>
                </a:cubicBezTo>
                <a:cubicBezTo>
                  <a:pt x="1200249" y="1103803"/>
                  <a:pt x="1175296" y="1081361"/>
                  <a:pt x="1122894" y="1110036"/>
                </a:cubicBezTo>
                <a:cubicBezTo>
                  <a:pt x="1069245" y="1139959"/>
                  <a:pt x="988147" y="1184843"/>
                  <a:pt x="893325" y="1208531"/>
                </a:cubicBezTo>
                <a:cubicBezTo>
                  <a:pt x="878353" y="1222246"/>
                  <a:pt x="859638" y="1232220"/>
                  <a:pt x="837180" y="1238454"/>
                </a:cubicBezTo>
                <a:lnTo>
                  <a:pt x="835932" y="1238454"/>
                </a:lnTo>
                <a:cubicBezTo>
                  <a:pt x="781035" y="1247181"/>
                  <a:pt x="733624" y="1250921"/>
                  <a:pt x="683717" y="1254662"/>
                </a:cubicBezTo>
                <a:cubicBezTo>
                  <a:pt x="663755" y="1255908"/>
                  <a:pt x="643792" y="1257155"/>
                  <a:pt x="623830" y="1259649"/>
                </a:cubicBezTo>
                <a:cubicBezTo>
                  <a:pt x="622582" y="1259649"/>
                  <a:pt x="622582" y="1259649"/>
                  <a:pt x="621334" y="1259649"/>
                </a:cubicBezTo>
                <a:cubicBezTo>
                  <a:pt x="611353" y="1259649"/>
                  <a:pt x="603867" y="1252168"/>
                  <a:pt x="602620" y="1240947"/>
                </a:cubicBezTo>
                <a:cubicBezTo>
                  <a:pt x="601372" y="1230973"/>
                  <a:pt x="608858" y="1220999"/>
                  <a:pt x="620087" y="1219752"/>
                </a:cubicBezTo>
                <a:cubicBezTo>
                  <a:pt x="641297" y="1218505"/>
                  <a:pt x="660012" y="1217259"/>
                  <a:pt x="679974" y="1214765"/>
                </a:cubicBezTo>
                <a:cubicBezTo>
                  <a:pt x="729881" y="1211025"/>
                  <a:pt x="776045" y="1207284"/>
                  <a:pt x="828446" y="1199804"/>
                </a:cubicBezTo>
                <a:cubicBezTo>
                  <a:pt x="863381" y="1189830"/>
                  <a:pt x="898315" y="1159907"/>
                  <a:pt x="893325" y="1107543"/>
                </a:cubicBezTo>
                <a:cubicBezTo>
                  <a:pt x="889582" y="1058919"/>
                  <a:pt x="854647" y="1024009"/>
                  <a:pt x="815970" y="1026503"/>
                </a:cubicBezTo>
                <a:close/>
                <a:moveTo>
                  <a:pt x="485340" y="542757"/>
                </a:moveTo>
                <a:lnTo>
                  <a:pt x="313162" y="928008"/>
                </a:lnTo>
                <a:cubicBezTo>
                  <a:pt x="295695" y="970398"/>
                  <a:pt x="281971" y="1007801"/>
                  <a:pt x="281971" y="1051438"/>
                </a:cubicBezTo>
                <a:cubicBezTo>
                  <a:pt x="281971" y="1061412"/>
                  <a:pt x="281971" y="1070140"/>
                  <a:pt x="283219" y="1080114"/>
                </a:cubicBezTo>
                <a:cubicBezTo>
                  <a:pt x="303181" y="1077620"/>
                  <a:pt x="343106" y="1070140"/>
                  <a:pt x="378041" y="1057672"/>
                </a:cubicBezTo>
                <a:cubicBezTo>
                  <a:pt x="386774" y="1055179"/>
                  <a:pt x="396756" y="1050192"/>
                  <a:pt x="406737" y="1046451"/>
                </a:cubicBezTo>
                <a:cubicBezTo>
                  <a:pt x="437928" y="1033984"/>
                  <a:pt x="469120" y="1021516"/>
                  <a:pt x="501559" y="1014035"/>
                </a:cubicBezTo>
                <a:lnTo>
                  <a:pt x="504054" y="1014035"/>
                </a:lnTo>
                <a:lnTo>
                  <a:pt x="627573" y="1004061"/>
                </a:lnTo>
                <a:cubicBezTo>
                  <a:pt x="627573" y="1002814"/>
                  <a:pt x="626325" y="1000321"/>
                  <a:pt x="626325" y="997827"/>
                </a:cubicBezTo>
                <a:cubicBezTo>
                  <a:pt x="623830" y="987853"/>
                  <a:pt x="631316" y="977879"/>
                  <a:pt x="642545" y="975385"/>
                </a:cubicBezTo>
                <a:cubicBezTo>
                  <a:pt x="652526" y="972892"/>
                  <a:pt x="662507" y="980373"/>
                  <a:pt x="665003" y="990347"/>
                </a:cubicBezTo>
                <a:cubicBezTo>
                  <a:pt x="666250" y="994087"/>
                  <a:pt x="666250" y="997827"/>
                  <a:pt x="668745" y="1000321"/>
                </a:cubicBezTo>
                <a:lnTo>
                  <a:pt x="736119" y="994087"/>
                </a:lnTo>
                <a:cubicBezTo>
                  <a:pt x="742357" y="986606"/>
                  <a:pt x="746100" y="976632"/>
                  <a:pt x="747348" y="966658"/>
                </a:cubicBezTo>
                <a:cubicBezTo>
                  <a:pt x="747348" y="939229"/>
                  <a:pt x="727385" y="916787"/>
                  <a:pt x="699937" y="914294"/>
                </a:cubicBezTo>
                <a:lnTo>
                  <a:pt x="697442" y="914294"/>
                </a:lnTo>
                <a:cubicBezTo>
                  <a:pt x="651278" y="910554"/>
                  <a:pt x="615096" y="870657"/>
                  <a:pt x="617591" y="822033"/>
                </a:cubicBezTo>
                <a:cubicBezTo>
                  <a:pt x="617591" y="798344"/>
                  <a:pt x="627573" y="775903"/>
                  <a:pt x="645040" y="760941"/>
                </a:cubicBezTo>
                <a:cubicBezTo>
                  <a:pt x="656269" y="750967"/>
                  <a:pt x="668745" y="743487"/>
                  <a:pt x="682470" y="739746"/>
                </a:cubicBezTo>
                <a:lnTo>
                  <a:pt x="682470" y="701096"/>
                </a:lnTo>
                <a:cubicBezTo>
                  <a:pt x="682470" y="689876"/>
                  <a:pt x="689956" y="681148"/>
                  <a:pt x="701185" y="681148"/>
                </a:cubicBezTo>
                <a:cubicBezTo>
                  <a:pt x="712414" y="681148"/>
                  <a:pt x="721147" y="689876"/>
                  <a:pt x="721147" y="701096"/>
                </a:cubicBezTo>
                <a:lnTo>
                  <a:pt x="721147" y="737253"/>
                </a:lnTo>
                <a:cubicBezTo>
                  <a:pt x="742357" y="740993"/>
                  <a:pt x="769806" y="753461"/>
                  <a:pt x="777292" y="783383"/>
                </a:cubicBezTo>
                <a:cubicBezTo>
                  <a:pt x="778540" y="794604"/>
                  <a:pt x="772302" y="804578"/>
                  <a:pt x="762320" y="807072"/>
                </a:cubicBezTo>
                <a:cubicBezTo>
                  <a:pt x="751091" y="809565"/>
                  <a:pt x="741110" y="803331"/>
                  <a:pt x="738614" y="792111"/>
                </a:cubicBezTo>
                <a:cubicBezTo>
                  <a:pt x="734871" y="777149"/>
                  <a:pt x="708671" y="775903"/>
                  <a:pt x="707423" y="775903"/>
                </a:cubicBezTo>
                <a:cubicBezTo>
                  <a:pt x="694946" y="775903"/>
                  <a:pt x="682470" y="780890"/>
                  <a:pt x="672488" y="789617"/>
                </a:cubicBezTo>
                <a:cubicBezTo>
                  <a:pt x="662507" y="798344"/>
                  <a:pt x="656269" y="810812"/>
                  <a:pt x="656269" y="823280"/>
                </a:cubicBezTo>
                <a:cubicBezTo>
                  <a:pt x="655021" y="850709"/>
                  <a:pt x="674984" y="873150"/>
                  <a:pt x="701185" y="874397"/>
                </a:cubicBezTo>
                <a:lnTo>
                  <a:pt x="703680" y="875644"/>
                </a:lnTo>
                <a:cubicBezTo>
                  <a:pt x="751091" y="878138"/>
                  <a:pt x="788521" y="919281"/>
                  <a:pt x="786026" y="966658"/>
                </a:cubicBezTo>
                <a:cubicBezTo>
                  <a:pt x="786026" y="975385"/>
                  <a:pt x="784778" y="982866"/>
                  <a:pt x="782283" y="990347"/>
                </a:cubicBezTo>
                <a:lnTo>
                  <a:pt x="812227" y="987853"/>
                </a:lnTo>
                <a:cubicBezTo>
                  <a:pt x="872114" y="982866"/>
                  <a:pt x="927011" y="1033984"/>
                  <a:pt x="933250" y="1103803"/>
                </a:cubicBezTo>
                <a:cubicBezTo>
                  <a:pt x="934497" y="1122504"/>
                  <a:pt x="932002" y="1141206"/>
                  <a:pt x="927011" y="1157414"/>
                </a:cubicBezTo>
                <a:cubicBezTo>
                  <a:pt x="996880" y="1134972"/>
                  <a:pt x="1058016" y="1101309"/>
                  <a:pt x="1102931" y="1076374"/>
                </a:cubicBezTo>
                <a:cubicBezTo>
                  <a:pt x="1109170" y="1072633"/>
                  <a:pt x="1115408" y="1068893"/>
                  <a:pt x="1121646" y="1066400"/>
                </a:cubicBezTo>
                <a:cubicBezTo>
                  <a:pt x="1121646" y="1061412"/>
                  <a:pt x="1121646" y="1056425"/>
                  <a:pt x="1121646" y="1051438"/>
                </a:cubicBezTo>
                <a:cubicBezTo>
                  <a:pt x="1121646" y="1004061"/>
                  <a:pt x="1106674" y="965411"/>
                  <a:pt x="1085464" y="918034"/>
                </a:cubicBezTo>
                <a:lnTo>
                  <a:pt x="918278" y="542757"/>
                </a:lnTo>
                <a:close/>
                <a:moveTo>
                  <a:pt x="863381" y="471691"/>
                </a:moveTo>
                <a:lnTo>
                  <a:pt x="863381" y="502860"/>
                </a:lnTo>
                <a:lnTo>
                  <a:pt x="932002" y="502860"/>
                </a:lnTo>
                <a:cubicBezTo>
                  <a:pt x="939488" y="502860"/>
                  <a:pt x="945726" y="496626"/>
                  <a:pt x="945726" y="489146"/>
                </a:cubicBezTo>
                <a:lnTo>
                  <a:pt x="945726" y="485406"/>
                </a:lnTo>
                <a:cubicBezTo>
                  <a:pt x="945726" y="477925"/>
                  <a:pt x="939488" y="471691"/>
                  <a:pt x="932002" y="471691"/>
                </a:cubicBezTo>
                <a:lnTo>
                  <a:pt x="925764" y="471691"/>
                </a:lnTo>
                <a:close/>
                <a:moveTo>
                  <a:pt x="721147" y="471691"/>
                </a:moveTo>
                <a:lnTo>
                  <a:pt x="721147" y="502860"/>
                </a:lnTo>
                <a:lnTo>
                  <a:pt x="823456" y="502860"/>
                </a:lnTo>
                <a:lnTo>
                  <a:pt x="823456" y="471691"/>
                </a:lnTo>
                <a:close/>
                <a:moveTo>
                  <a:pt x="580162" y="471691"/>
                </a:moveTo>
                <a:lnTo>
                  <a:pt x="580162" y="502860"/>
                </a:lnTo>
                <a:lnTo>
                  <a:pt x="682470" y="502860"/>
                </a:lnTo>
                <a:lnTo>
                  <a:pt x="682470" y="471691"/>
                </a:lnTo>
                <a:close/>
                <a:moveTo>
                  <a:pt x="470368" y="471691"/>
                </a:moveTo>
                <a:cubicBezTo>
                  <a:pt x="462882" y="471691"/>
                  <a:pt x="456643" y="477925"/>
                  <a:pt x="456643" y="485406"/>
                </a:cubicBezTo>
                <a:lnTo>
                  <a:pt x="456643" y="489146"/>
                </a:lnTo>
                <a:cubicBezTo>
                  <a:pt x="456643" y="496626"/>
                  <a:pt x="462882" y="502860"/>
                  <a:pt x="470368" y="502860"/>
                </a:cubicBezTo>
                <a:lnTo>
                  <a:pt x="541484" y="502860"/>
                </a:lnTo>
                <a:lnTo>
                  <a:pt x="541484" y="471691"/>
                </a:lnTo>
                <a:lnTo>
                  <a:pt x="477854" y="471691"/>
                </a:lnTo>
                <a:close/>
                <a:moveTo>
                  <a:pt x="792264" y="401872"/>
                </a:moveTo>
                <a:lnTo>
                  <a:pt x="792264" y="431794"/>
                </a:lnTo>
                <a:lnTo>
                  <a:pt x="932002" y="431794"/>
                </a:lnTo>
                <a:cubicBezTo>
                  <a:pt x="939488" y="431794"/>
                  <a:pt x="945726" y="426807"/>
                  <a:pt x="945726" y="419327"/>
                </a:cubicBezTo>
                <a:lnTo>
                  <a:pt x="945726" y="415586"/>
                </a:lnTo>
                <a:cubicBezTo>
                  <a:pt x="945726" y="408106"/>
                  <a:pt x="939488" y="401872"/>
                  <a:pt x="932002" y="401872"/>
                </a:cubicBezTo>
                <a:close/>
                <a:moveTo>
                  <a:pt x="651278" y="401872"/>
                </a:moveTo>
                <a:lnTo>
                  <a:pt x="651278" y="431794"/>
                </a:lnTo>
                <a:lnTo>
                  <a:pt x="752339" y="431794"/>
                </a:lnTo>
                <a:lnTo>
                  <a:pt x="752339" y="401872"/>
                </a:lnTo>
                <a:close/>
                <a:moveTo>
                  <a:pt x="470368" y="401872"/>
                </a:moveTo>
                <a:cubicBezTo>
                  <a:pt x="462882" y="401872"/>
                  <a:pt x="456643" y="408106"/>
                  <a:pt x="456643" y="415586"/>
                </a:cubicBezTo>
                <a:lnTo>
                  <a:pt x="456643" y="419327"/>
                </a:lnTo>
                <a:cubicBezTo>
                  <a:pt x="456643" y="426807"/>
                  <a:pt x="462882" y="431794"/>
                  <a:pt x="470368" y="431794"/>
                </a:cubicBezTo>
                <a:lnTo>
                  <a:pt x="611353" y="431794"/>
                </a:lnTo>
                <a:lnTo>
                  <a:pt x="611353" y="401872"/>
                </a:lnTo>
                <a:close/>
                <a:moveTo>
                  <a:pt x="912040" y="260208"/>
                </a:moveTo>
                <a:cubicBezTo>
                  <a:pt x="896132" y="259429"/>
                  <a:pt x="878977" y="259741"/>
                  <a:pt x="860885" y="260987"/>
                </a:cubicBezTo>
                <a:cubicBezTo>
                  <a:pt x="830942" y="263481"/>
                  <a:pt x="808484" y="270961"/>
                  <a:pt x="793512" y="283429"/>
                </a:cubicBezTo>
                <a:lnTo>
                  <a:pt x="779788" y="294650"/>
                </a:lnTo>
                <a:lnTo>
                  <a:pt x="768559" y="283429"/>
                </a:lnTo>
                <a:cubicBezTo>
                  <a:pt x="751091" y="269715"/>
                  <a:pt x="727385" y="260987"/>
                  <a:pt x="701185" y="260987"/>
                </a:cubicBezTo>
                <a:cubicBezTo>
                  <a:pt x="676231" y="260987"/>
                  <a:pt x="651278" y="269715"/>
                  <a:pt x="635059" y="283429"/>
                </a:cubicBezTo>
                <a:lnTo>
                  <a:pt x="622582" y="294650"/>
                </a:lnTo>
                <a:lnTo>
                  <a:pt x="608858" y="283429"/>
                </a:lnTo>
                <a:cubicBezTo>
                  <a:pt x="593886" y="270961"/>
                  <a:pt x="571428" y="263481"/>
                  <a:pt x="541484" y="260987"/>
                </a:cubicBezTo>
                <a:cubicBezTo>
                  <a:pt x="511540" y="258494"/>
                  <a:pt x="471615" y="264728"/>
                  <a:pt x="445414" y="269715"/>
                </a:cubicBezTo>
                <a:cubicBezTo>
                  <a:pt x="440424" y="270961"/>
                  <a:pt x="439176" y="273455"/>
                  <a:pt x="437928" y="275948"/>
                </a:cubicBezTo>
                <a:cubicBezTo>
                  <a:pt x="436681" y="277195"/>
                  <a:pt x="435433" y="280936"/>
                  <a:pt x="437928" y="285923"/>
                </a:cubicBezTo>
                <a:lnTo>
                  <a:pt x="471615" y="361975"/>
                </a:lnTo>
                <a:lnTo>
                  <a:pt x="930754" y="361975"/>
                </a:lnTo>
                <a:lnTo>
                  <a:pt x="965689" y="284676"/>
                </a:lnTo>
                <a:cubicBezTo>
                  <a:pt x="966937" y="280936"/>
                  <a:pt x="966937" y="275948"/>
                  <a:pt x="965689" y="272208"/>
                </a:cubicBezTo>
                <a:cubicBezTo>
                  <a:pt x="964441" y="269715"/>
                  <a:pt x="960698" y="265974"/>
                  <a:pt x="955708" y="265974"/>
                </a:cubicBezTo>
                <a:cubicBezTo>
                  <a:pt x="942607" y="262857"/>
                  <a:pt x="927947" y="260987"/>
                  <a:pt x="912040" y="260208"/>
                </a:cubicBezTo>
                <a:close/>
                <a:moveTo>
                  <a:pt x="552713" y="126336"/>
                </a:moveTo>
                <a:cubicBezTo>
                  <a:pt x="563942" y="126336"/>
                  <a:pt x="572676" y="136310"/>
                  <a:pt x="572676" y="146285"/>
                </a:cubicBezTo>
                <a:lnTo>
                  <a:pt x="572676" y="169973"/>
                </a:lnTo>
                <a:lnTo>
                  <a:pt x="595134" y="169973"/>
                </a:lnTo>
                <a:cubicBezTo>
                  <a:pt x="606362" y="169973"/>
                  <a:pt x="615096" y="178701"/>
                  <a:pt x="615096" y="188675"/>
                </a:cubicBezTo>
                <a:cubicBezTo>
                  <a:pt x="615096" y="199896"/>
                  <a:pt x="606362" y="208623"/>
                  <a:pt x="595134" y="208623"/>
                </a:cubicBezTo>
                <a:lnTo>
                  <a:pt x="572676" y="208623"/>
                </a:lnTo>
                <a:lnTo>
                  <a:pt x="572676" y="224831"/>
                </a:lnTo>
                <a:cubicBezTo>
                  <a:pt x="591391" y="228571"/>
                  <a:pt x="607610" y="234805"/>
                  <a:pt x="622582" y="243532"/>
                </a:cubicBezTo>
                <a:cubicBezTo>
                  <a:pt x="645040" y="229818"/>
                  <a:pt x="672488" y="221091"/>
                  <a:pt x="701185" y="221091"/>
                </a:cubicBezTo>
                <a:cubicBezTo>
                  <a:pt x="731128" y="221091"/>
                  <a:pt x="758577" y="229818"/>
                  <a:pt x="781035" y="243532"/>
                </a:cubicBezTo>
                <a:cubicBezTo>
                  <a:pt x="800998" y="231065"/>
                  <a:pt x="827199" y="223584"/>
                  <a:pt x="858390" y="221091"/>
                </a:cubicBezTo>
                <a:cubicBezTo>
                  <a:pt x="898315" y="218597"/>
                  <a:pt x="934497" y="219844"/>
                  <a:pt x="964441" y="226078"/>
                </a:cubicBezTo>
                <a:cubicBezTo>
                  <a:pt x="979413" y="229818"/>
                  <a:pt x="993137" y="239792"/>
                  <a:pt x="1000623" y="253507"/>
                </a:cubicBezTo>
                <a:cubicBezTo>
                  <a:pt x="1008109" y="268468"/>
                  <a:pt x="1008109" y="285923"/>
                  <a:pt x="1001871" y="300884"/>
                </a:cubicBezTo>
                <a:lnTo>
                  <a:pt x="968184" y="375690"/>
                </a:lnTo>
                <a:cubicBezTo>
                  <a:pt x="979413" y="385664"/>
                  <a:pt x="985651" y="399379"/>
                  <a:pt x="985651" y="415586"/>
                </a:cubicBezTo>
                <a:lnTo>
                  <a:pt x="985651" y="419327"/>
                </a:lnTo>
                <a:cubicBezTo>
                  <a:pt x="985651" y="431794"/>
                  <a:pt x="980661" y="443015"/>
                  <a:pt x="973175" y="451743"/>
                </a:cubicBezTo>
                <a:cubicBezTo>
                  <a:pt x="980661" y="461717"/>
                  <a:pt x="985651" y="472938"/>
                  <a:pt x="985651" y="485406"/>
                </a:cubicBezTo>
                <a:lnTo>
                  <a:pt x="985651" y="489146"/>
                </a:lnTo>
                <a:cubicBezTo>
                  <a:pt x="985651" y="509094"/>
                  <a:pt x="974423" y="526549"/>
                  <a:pt x="958203" y="535276"/>
                </a:cubicBezTo>
                <a:lnTo>
                  <a:pt x="1122894" y="901826"/>
                </a:lnTo>
                <a:cubicBezTo>
                  <a:pt x="1144104" y="952944"/>
                  <a:pt x="1161571" y="995334"/>
                  <a:pt x="1161571" y="1051438"/>
                </a:cubicBezTo>
                <a:cubicBezTo>
                  <a:pt x="1161571" y="1052685"/>
                  <a:pt x="1161571" y="1055179"/>
                  <a:pt x="1161571" y="1056425"/>
                </a:cubicBezTo>
                <a:cubicBezTo>
                  <a:pt x="1196506" y="1055179"/>
                  <a:pt x="1226450" y="1071387"/>
                  <a:pt x="1247660" y="1106296"/>
                </a:cubicBezTo>
                <a:cubicBezTo>
                  <a:pt x="1263880" y="1131232"/>
                  <a:pt x="1267623" y="1159907"/>
                  <a:pt x="1260137" y="1186089"/>
                </a:cubicBezTo>
                <a:cubicBezTo>
                  <a:pt x="1252651" y="1218505"/>
                  <a:pt x="1228945" y="1247181"/>
                  <a:pt x="1199001" y="1264636"/>
                </a:cubicBezTo>
                <a:cubicBezTo>
                  <a:pt x="1087960" y="1324481"/>
                  <a:pt x="936993" y="1388066"/>
                  <a:pt x="823456" y="1421729"/>
                </a:cubicBezTo>
                <a:cubicBezTo>
                  <a:pt x="758577" y="1440430"/>
                  <a:pt x="682470" y="1445417"/>
                  <a:pt x="611353" y="1445417"/>
                </a:cubicBezTo>
                <a:cubicBezTo>
                  <a:pt x="592638" y="1445417"/>
                  <a:pt x="573923" y="1445417"/>
                  <a:pt x="556456" y="1444170"/>
                </a:cubicBezTo>
                <a:lnTo>
                  <a:pt x="208359" y="1429209"/>
                </a:lnTo>
                <a:cubicBezTo>
                  <a:pt x="202121" y="1449157"/>
                  <a:pt x="183406" y="1465365"/>
                  <a:pt x="159700" y="1465365"/>
                </a:cubicBezTo>
                <a:lnTo>
                  <a:pt x="51154" y="1465365"/>
                </a:lnTo>
                <a:cubicBezTo>
                  <a:pt x="23705" y="1465365"/>
                  <a:pt x="0" y="1442924"/>
                  <a:pt x="0" y="1414248"/>
                </a:cubicBezTo>
                <a:lnTo>
                  <a:pt x="0" y="1092582"/>
                </a:lnTo>
                <a:cubicBezTo>
                  <a:pt x="0" y="1065153"/>
                  <a:pt x="23705" y="1042711"/>
                  <a:pt x="51154" y="1042711"/>
                </a:cubicBezTo>
                <a:lnTo>
                  <a:pt x="159700" y="1042711"/>
                </a:lnTo>
                <a:cubicBezTo>
                  <a:pt x="185901" y="1042711"/>
                  <a:pt x="207111" y="1062659"/>
                  <a:pt x="209607" y="1086348"/>
                </a:cubicBezTo>
                <a:lnTo>
                  <a:pt x="243294" y="1083854"/>
                </a:lnTo>
                <a:cubicBezTo>
                  <a:pt x="242046" y="1072633"/>
                  <a:pt x="242046" y="1061412"/>
                  <a:pt x="242046" y="1051438"/>
                </a:cubicBezTo>
                <a:cubicBezTo>
                  <a:pt x="242046" y="1000321"/>
                  <a:pt x="258265" y="957931"/>
                  <a:pt x="275733" y="913047"/>
                </a:cubicBezTo>
                <a:lnTo>
                  <a:pt x="278228" y="906813"/>
                </a:lnTo>
                <a:lnTo>
                  <a:pt x="444167" y="535276"/>
                </a:lnTo>
                <a:cubicBezTo>
                  <a:pt x="429195" y="526549"/>
                  <a:pt x="416718" y="509094"/>
                  <a:pt x="416718" y="489146"/>
                </a:cubicBezTo>
                <a:lnTo>
                  <a:pt x="416718" y="485406"/>
                </a:lnTo>
                <a:cubicBezTo>
                  <a:pt x="416718" y="472938"/>
                  <a:pt x="421709" y="461717"/>
                  <a:pt x="429195" y="451743"/>
                </a:cubicBezTo>
                <a:cubicBezTo>
                  <a:pt x="421709" y="443015"/>
                  <a:pt x="416718" y="431794"/>
                  <a:pt x="416718" y="419327"/>
                </a:cubicBezTo>
                <a:lnTo>
                  <a:pt x="416718" y="415586"/>
                </a:lnTo>
                <a:cubicBezTo>
                  <a:pt x="416718" y="399379"/>
                  <a:pt x="424204" y="385664"/>
                  <a:pt x="435433" y="375690"/>
                </a:cubicBezTo>
                <a:lnTo>
                  <a:pt x="400499" y="300884"/>
                </a:lnTo>
                <a:cubicBezTo>
                  <a:pt x="395508" y="287169"/>
                  <a:pt x="395508" y="270961"/>
                  <a:pt x="402994" y="257247"/>
                </a:cubicBezTo>
                <a:cubicBezTo>
                  <a:pt x="410480" y="243532"/>
                  <a:pt x="422957" y="234805"/>
                  <a:pt x="437928" y="231065"/>
                </a:cubicBezTo>
                <a:cubicBezTo>
                  <a:pt x="464129" y="226078"/>
                  <a:pt x="500311" y="221091"/>
                  <a:pt x="532751" y="221091"/>
                </a:cubicBezTo>
                <a:lnTo>
                  <a:pt x="532751" y="208623"/>
                </a:lnTo>
                <a:lnTo>
                  <a:pt x="509045" y="208623"/>
                </a:lnTo>
                <a:cubicBezTo>
                  <a:pt x="499064" y="208623"/>
                  <a:pt x="490330" y="199896"/>
                  <a:pt x="490330" y="188675"/>
                </a:cubicBezTo>
                <a:cubicBezTo>
                  <a:pt x="490330" y="178701"/>
                  <a:pt x="499064" y="169973"/>
                  <a:pt x="509045" y="169973"/>
                </a:cubicBezTo>
                <a:lnTo>
                  <a:pt x="532751" y="169973"/>
                </a:lnTo>
                <a:lnTo>
                  <a:pt x="532751" y="146285"/>
                </a:lnTo>
                <a:cubicBezTo>
                  <a:pt x="532751" y="136310"/>
                  <a:pt x="541484" y="126336"/>
                  <a:pt x="552713" y="126336"/>
                </a:cubicBezTo>
                <a:close/>
                <a:moveTo>
                  <a:pt x="826062" y="0"/>
                </a:moveTo>
                <a:cubicBezTo>
                  <a:pt x="836096" y="0"/>
                  <a:pt x="846131" y="8712"/>
                  <a:pt x="846131" y="19912"/>
                </a:cubicBezTo>
                <a:lnTo>
                  <a:pt x="846131" y="58491"/>
                </a:lnTo>
                <a:lnTo>
                  <a:pt x="885014" y="58491"/>
                </a:lnTo>
                <a:cubicBezTo>
                  <a:pt x="896303" y="58491"/>
                  <a:pt x="905083" y="68446"/>
                  <a:pt x="905083" y="78402"/>
                </a:cubicBezTo>
                <a:cubicBezTo>
                  <a:pt x="905083" y="89603"/>
                  <a:pt x="896303" y="98314"/>
                  <a:pt x="885014" y="98314"/>
                </a:cubicBezTo>
                <a:lnTo>
                  <a:pt x="846131" y="98314"/>
                </a:lnTo>
                <a:lnTo>
                  <a:pt x="846131" y="138137"/>
                </a:lnTo>
                <a:cubicBezTo>
                  <a:pt x="846131" y="148093"/>
                  <a:pt x="836096" y="158049"/>
                  <a:pt x="826062" y="158049"/>
                </a:cubicBezTo>
                <a:cubicBezTo>
                  <a:pt x="814773" y="158049"/>
                  <a:pt x="805993" y="148093"/>
                  <a:pt x="805993" y="138137"/>
                </a:cubicBezTo>
                <a:lnTo>
                  <a:pt x="805993" y="98314"/>
                </a:lnTo>
                <a:lnTo>
                  <a:pt x="767109" y="98314"/>
                </a:lnTo>
                <a:cubicBezTo>
                  <a:pt x="754566" y="98314"/>
                  <a:pt x="747040" y="89603"/>
                  <a:pt x="747040" y="78402"/>
                </a:cubicBezTo>
                <a:cubicBezTo>
                  <a:pt x="747040" y="68446"/>
                  <a:pt x="754566" y="58491"/>
                  <a:pt x="767109" y="58491"/>
                </a:cubicBezTo>
                <a:lnTo>
                  <a:pt x="805993" y="58491"/>
                </a:lnTo>
                <a:lnTo>
                  <a:pt x="805993" y="19912"/>
                </a:lnTo>
                <a:cubicBezTo>
                  <a:pt x="805993" y="8712"/>
                  <a:pt x="814773" y="0"/>
                  <a:pt x="82606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C5DD1ACB-A3E4-6942-99A8-BBAB8AED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843" y="7731378"/>
            <a:ext cx="3158436" cy="1834640"/>
          </a:xfrm>
          <a:custGeom>
            <a:avLst/>
            <a:gdLst>
              <a:gd name="T0" fmla="*/ 1517 w 2536"/>
              <a:gd name="T1" fmla="*/ 0 h 1475"/>
              <a:gd name="T2" fmla="*/ 1267 w 2536"/>
              <a:gd name="T3" fmla="*/ 326 h 1475"/>
              <a:gd name="T4" fmla="*/ 1018 w 2536"/>
              <a:gd name="T5" fmla="*/ 0 h 1475"/>
              <a:gd name="T6" fmla="*/ 0 w 2536"/>
              <a:gd name="T7" fmla="*/ 0 h 1475"/>
              <a:gd name="T8" fmla="*/ 0 w 2536"/>
              <a:gd name="T9" fmla="*/ 745 h 1475"/>
              <a:gd name="T10" fmla="*/ 1267 w 2536"/>
              <a:gd name="T11" fmla="*/ 1474 h 1475"/>
              <a:gd name="T12" fmla="*/ 2535 w 2536"/>
              <a:gd name="T13" fmla="*/ 745 h 1475"/>
              <a:gd name="T14" fmla="*/ 2534 w 2536"/>
              <a:gd name="T15" fmla="*/ 0 h 1475"/>
              <a:gd name="T16" fmla="*/ 1517 w 2536"/>
              <a:gd name="T17" fmla="*/ 0 h 1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6" h="1475">
                <a:moveTo>
                  <a:pt x="1517" y="0"/>
                </a:moveTo>
                <a:lnTo>
                  <a:pt x="1267" y="326"/>
                </a:lnTo>
                <a:lnTo>
                  <a:pt x="1018" y="0"/>
                </a:lnTo>
                <a:lnTo>
                  <a:pt x="0" y="0"/>
                </a:lnTo>
                <a:lnTo>
                  <a:pt x="0" y="745"/>
                </a:lnTo>
                <a:lnTo>
                  <a:pt x="1267" y="1474"/>
                </a:lnTo>
                <a:lnTo>
                  <a:pt x="2535" y="745"/>
                </a:lnTo>
                <a:lnTo>
                  <a:pt x="2534" y="0"/>
                </a:lnTo>
                <a:lnTo>
                  <a:pt x="15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EE616728-84F6-1947-A680-56E762DE4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334" y="3397451"/>
            <a:ext cx="3158440" cy="4740405"/>
          </a:xfrm>
          <a:custGeom>
            <a:avLst/>
            <a:gdLst>
              <a:gd name="T0" fmla="*/ 1270 w 2534"/>
              <a:gd name="T1" fmla="*/ 0 h 3805"/>
              <a:gd name="T2" fmla="*/ 1263 w 2534"/>
              <a:gd name="T3" fmla="*/ 0 h 3805"/>
              <a:gd name="T4" fmla="*/ 1263 w 2534"/>
              <a:gd name="T5" fmla="*/ 0 h 3805"/>
              <a:gd name="T6" fmla="*/ 0 w 2534"/>
              <a:gd name="T7" fmla="*/ 1263 h 3805"/>
              <a:gd name="T8" fmla="*/ 0 w 2534"/>
              <a:gd name="T9" fmla="*/ 3473 h 3805"/>
              <a:gd name="T10" fmla="*/ 1013 w 2534"/>
              <a:gd name="T11" fmla="*/ 3473 h 3805"/>
              <a:gd name="T12" fmla="*/ 1017 w 2534"/>
              <a:gd name="T13" fmla="*/ 3478 h 3805"/>
              <a:gd name="T14" fmla="*/ 1266 w 2534"/>
              <a:gd name="T15" fmla="*/ 3804 h 3805"/>
              <a:gd name="T16" fmla="*/ 1516 w 2534"/>
              <a:gd name="T17" fmla="*/ 3478 h 3805"/>
              <a:gd name="T18" fmla="*/ 1520 w 2534"/>
              <a:gd name="T19" fmla="*/ 3473 h 3805"/>
              <a:gd name="T20" fmla="*/ 2533 w 2534"/>
              <a:gd name="T21" fmla="*/ 3473 h 3805"/>
              <a:gd name="T22" fmla="*/ 2533 w 2534"/>
              <a:gd name="T23" fmla="*/ 1263 h 3805"/>
              <a:gd name="T24" fmla="*/ 2533 w 2534"/>
              <a:gd name="T25" fmla="*/ 1263 h 3805"/>
              <a:gd name="T26" fmla="*/ 1270 w 2534"/>
              <a:gd name="T27" fmla="*/ 0 h 3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34" h="3805">
                <a:moveTo>
                  <a:pt x="1270" y="0"/>
                </a:moveTo>
                <a:lnTo>
                  <a:pt x="1263" y="0"/>
                </a:lnTo>
                <a:lnTo>
                  <a:pt x="1263" y="0"/>
                </a:lnTo>
                <a:cubicBezTo>
                  <a:pt x="565" y="0"/>
                  <a:pt x="0" y="565"/>
                  <a:pt x="0" y="1263"/>
                </a:cubicBezTo>
                <a:lnTo>
                  <a:pt x="0" y="3473"/>
                </a:lnTo>
                <a:lnTo>
                  <a:pt x="1013" y="3473"/>
                </a:lnTo>
                <a:lnTo>
                  <a:pt x="1017" y="3478"/>
                </a:lnTo>
                <a:lnTo>
                  <a:pt x="1266" y="3804"/>
                </a:lnTo>
                <a:lnTo>
                  <a:pt x="1516" y="3478"/>
                </a:lnTo>
                <a:lnTo>
                  <a:pt x="1520" y="3473"/>
                </a:lnTo>
                <a:lnTo>
                  <a:pt x="2533" y="3473"/>
                </a:lnTo>
                <a:lnTo>
                  <a:pt x="2533" y="1263"/>
                </a:lnTo>
                <a:lnTo>
                  <a:pt x="2533" y="1263"/>
                </a:lnTo>
                <a:cubicBezTo>
                  <a:pt x="2533" y="565"/>
                  <a:pt x="1967" y="0"/>
                  <a:pt x="1270" y="0"/>
                </a:cubicBezTo>
              </a:path>
            </a:pathLst>
          </a:cu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1" name="Freeform 400">
            <a:extLst>
              <a:ext uri="{FF2B5EF4-FFF2-40B4-BE49-F238E27FC236}">
                <a16:creationId xmlns:a16="http://schemas.microsoft.com/office/drawing/2014/main" id="{E0222B9A-3A81-F141-8BD0-426D01D1C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582" y="9901086"/>
            <a:ext cx="428449" cy="428449"/>
          </a:xfrm>
          <a:custGeom>
            <a:avLst/>
            <a:gdLst>
              <a:gd name="T0" fmla="*/ 345 w 346"/>
              <a:gd name="T1" fmla="*/ 173 h 346"/>
              <a:gd name="T2" fmla="*/ 345 w 346"/>
              <a:gd name="T3" fmla="*/ 173 h 346"/>
              <a:gd name="T4" fmla="*/ 172 w 346"/>
              <a:gd name="T5" fmla="*/ 345 h 346"/>
              <a:gd name="T6" fmla="*/ 172 w 346"/>
              <a:gd name="T7" fmla="*/ 345 h 346"/>
              <a:gd name="T8" fmla="*/ 0 w 346"/>
              <a:gd name="T9" fmla="*/ 173 h 346"/>
              <a:gd name="T10" fmla="*/ 0 w 346"/>
              <a:gd name="T11" fmla="*/ 173 h 346"/>
              <a:gd name="T12" fmla="*/ 172 w 346"/>
              <a:gd name="T13" fmla="*/ 0 h 346"/>
              <a:gd name="T14" fmla="*/ 172 w 346"/>
              <a:gd name="T15" fmla="*/ 0 h 346"/>
              <a:gd name="T16" fmla="*/ 345 w 346"/>
              <a:gd name="T17" fmla="*/ 173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46">
                <a:moveTo>
                  <a:pt x="345" y="173"/>
                </a:moveTo>
                <a:lnTo>
                  <a:pt x="345" y="173"/>
                </a:lnTo>
                <a:cubicBezTo>
                  <a:pt x="345" y="268"/>
                  <a:pt x="268" y="345"/>
                  <a:pt x="172" y="345"/>
                </a:cubicBezTo>
                <a:lnTo>
                  <a:pt x="172" y="345"/>
                </a:lnTo>
                <a:cubicBezTo>
                  <a:pt x="77" y="345"/>
                  <a:pt x="0" y="268"/>
                  <a:pt x="0" y="173"/>
                </a:cubicBezTo>
                <a:lnTo>
                  <a:pt x="0" y="173"/>
                </a:lnTo>
                <a:cubicBezTo>
                  <a:pt x="0" y="77"/>
                  <a:pt x="77" y="0"/>
                  <a:pt x="172" y="0"/>
                </a:cubicBezTo>
                <a:lnTo>
                  <a:pt x="172" y="0"/>
                </a:lnTo>
                <a:cubicBezTo>
                  <a:pt x="268" y="0"/>
                  <a:pt x="345" y="77"/>
                  <a:pt x="345" y="1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5E45F5B1-D1FB-CC4A-9993-AC0BDF345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1232" y="4995897"/>
            <a:ext cx="1432415" cy="1262131"/>
          </a:xfrm>
          <a:custGeom>
            <a:avLst/>
            <a:gdLst>
              <a:gd name="connsiteX0" fmla="*/ 293873 w 1432415"/>
              <a:gd name="connsiteY0" fmla="*/ 1142530 h 1262131"/>
              <a:gd name="connsiteX1" fmla="*/ 311817 w 1432415"/>
              <a:gd name="connsiteY1" fmla="*/ 1160473 h 1262131"/>
              <a:gd name="connsiteX2" fmla="*/ 293873 w 1432415"/>
              <a:gd name="connsiteY2" fmla="*/ 1179698 h 1262131"/>
              <a:gd name="connsiteX3" fmla="*/ 274647 w 1432415"/>
              <a:gd name="connsiteY3" fmla="*/ 1160473 h 1262131"/>
              <a:gd name="connsiteX4" fmla="*/ 293873 w 1432415"/>
              <a:gd name="connsiteY4" fmla="*/ 1142530 h 1262131"/>
              <a:gd name="connsiteX5" fmla="*/ 293873 w 1432415"/>
              <a:gd name="connsiteY5" fmla="*/ 1076615 h 1262131"/>
              <a:gd name="connsiteX6" fmla="*/ 311817 w 1432415"/>
              <a:gd name="connsiteY6" fmla="*/ 1095840 h 1262131"/>
              <a:gd name="connsiteX7" fmla="*/ 293873 w 1432415"/>
              <a:gd name="connsiteY7" fmla="*/ 1113783 h 1262131"/>
              <a:gd name="connsiteX8" fmla="*/ 274647 w 1432415"/>
              <a:gd name="connsiteY8" fmla="*/ 1095840 h 1262131"/>
              <a:gd name="connsiteX9" fmla="*/ 293873 w 1432415"/>
              <a:gd name="connsiteY9" fmla="*/ 1076615 h 1262131"/>
              <a:gd name="connsiteX10" fmla="*/ 435729 w 1432415"/>
              <a:gd name="connsiteY10" fmla="*/ 946142 h 1262131"/>
              <a:gd name="connsiteX11" fmla="*/ 395891 w 1432415"/>
              <a:gd name="connsiteY11" fmla="*/ 983463 h 1262131"/>
              <a:gd name="connsiteX12" fmla="*/ 378462 w 1432415"/>
              <a:gd name="connsiteY12" fmla="*/ 993416 h 1262131"/>
              <a:gd name="connsiteX13" fmla="*/ 378462 w 1432415"/>
              <a:gd name="connsiteY13" fmla="*/ 1222322 h 1262131"/>
              <a:gd name="connsiteX14" fmla="*/ 664799 w 1432415"/>
              <a:gd name="connsiteY14" fmla="*/ 1222322 h 1262131"/>
              <a:gd name="connsiteX15" fmla="*/ 679738 w 1432415"/>
              <a:gd name="connsiteY15" fmla="*/ 1208637 h 1262131"/>
              <a:gd name="connsiteX16" fmla="*/ 679738 w 1432415"/>
              <a:gd name="connsiteY16" fmla="*/ 1109113 h 1262131"/>
              <a:gd name="connsiteX17" fmla="*/ 515406 w 1432415"/>
              <a:gd name="connsiteY17" fmla="*/ 946142 h 1262131"/>
              <a:gd name="connsiteX18" fmla="*/ 202925 w 1432415"/>
              <a:gd name="connsiteY18" fmla="*/ 946142 h 1262131"/>
              <a:gd name="connsiteX19" fmla="*/ 39838 w 1432415"/>
              <a:gd name="connsiteY19" fmla="*/ 1109113 h 1262131"/>
              <a:gd name="connsiteX20" fmla="*/ 39838 w 1432415"/>
              <a:gd name="connsiteY20" fmla="*/ 1208637 h 1262131"/>
              <a:gd name="connsiteX21" fmla="*/ 54777 w 1432415"/>
              <a:gd name="connsiteY21" fmla="*/ 1222322 h 1262131"/>
              <a:gd name="connsiteX22" fmla="*/ 338624 w 1432415"/>
              <a:gd name="connsiteY22" fmla="*/ 1222322 h 1262131"/>
              <a:gd name="connsiteX23" fmla="*/ 338624 w 1432415"/>
              <a:gd name="connsiteY23" fmla="*/ 993416 h 1262131"/>
              <a:gd name="connsiteX24" fmla="*/ 324930 w 1432415"/>
              <a:gd name="connsiteY24" fmla="*/ 983463 h 1262131"/>
              <a:gd name="connsiteX25" fmla="*/ 283847 w 1432415"/>
              <a:gd name="connsiteY25" fmla="*/ 946142 h 1262131"/>
              <a:gd name="connsiteX26" fmla="*/ 202925 w 1432415"/>
              <a:gd name="connsiteY26" fmla="*/ 906332 h 1262131"/>
              <a:gd name="connsiteX27" fmla="*/ 242764 w 1432415"/>
              <a:gd name="connsiteY27" fmla="*/ 906332 h 1262131"/>
              <a:gd name="connsiteX28" fmla="*/ 478057 w 1432415"/>
              <a:gd name="connsiteY28" fmla="*/ 906332 h 1262131"/>
              <a:gd name="connsiteX29" fmla="*/ 515406 w 1432415"/>
              <a:gd name="connsiteY29" fmla="*/ 906332 h 1262131"/>
              <a:gd name="connsiteX30" fmla="*/ 718331 w 1432415"/>
              <a:gd name="connsiteY30" fmla="*/ 1109113 h 1262131"/>
              <a:gd name="connsiteX31" fmla="*/ 718331 w 1432415"/>
              <a:gd name="connsiteY31" fmla="*/ 1208637 h 1262131"/>
              <a:gd name="connsiteX32" fmla="*/ 664799 w 1432415"/>
              <a:gd name="connsiteY32" fmla="*/ 1262131 h 1262131"/>
              <a:gd name="connsiteX33" fmla="*/ 54777 w 1432415"/>
              <a:gd name="connsiteY33" fmla="*/ 1262131 h 1262131"/>
              <a:gd name="connsiteX34" fmla="*/ 0 w 1432415"/>
              <a:gd name="connsiteY34" fmla="*/ 1208637 h 1262131"/>
              <a:gd name="connsiteX35" fmla="*/ 0 w 1432415"/>
              <a:gd name="connsiteY35" fmla="*/ 1109113 h 1262131"/>
              <a:gd name="connsiteX36" fmla="*/ 202925 w 1432415"/>
              <a:gd name="connsiteY36" fmla="*/ 906332 h 1262131"/>
              <a:gd name="connsiteX37" fmla="*/ 358754 w 1432415"/>
              <a:gd name="connsiteY37" fmla="*/ 583538 h 1262131"/>
              <a:gd name="connsiteX38" fmla="*/ 243052 w 1432415"/>
              <a:gd name="connsiteY38" fmla="*/ 699250 h 1262131"/>
              <a:gd name="connsiteX39" fmla="*/ 358754 w 1432415"/>
              <a:gd name="connsiteY39" fmla="*/ 814963 h 1262131"/>
              <a:gd name="connsiteX40" fmla="*/ 474455 w 1432415"/>
              <a:gd name="connsiteY40" fmla="*/ 699250 h 1262131"/>
              <a:gd name="connsiteX41" fmla="*/ 358754 w 1432415"/>
              <a:gd name="connsiteY41" fmla="*/ 583538 h 1262131"/>
              <a:gd name="connsiteX42" fmla="*/ 909830 w 1432415"/>
              <a:gd name="connsiteY42" fmla="*/ 543799 h 1262131"/>
              <a:gd name="connsiteX43" fmla="*/ 1033421 w 1432415"/>
              <a:gd name="connsiteY43" fmla="*/ 543799 h 1262131"/>
              <a:gd name="connsiteX44" fmla="*/ 1053396 w 1432415"/>
              <a:gd name="connsiteY44" fmla="*/ 562443 h 1262131"/>
              <a:gd name="connsiteX45" fmla="*/ 1033421 w 1432415"/>
              <a:gd name="connsiteY45" fmla="*/ 581086 h 1262131"/>
              <a:gd name="connsiteX46" fmla="*/ 909830 w 1432415"/>
              <a:gd name="connsiteY46" fmla="*/ 581086 h 1262131"/>
              <a:gd name="connsiteX47" fmla="*/ 889856 w 1432415"/>
              <a:gd name="connsiteY47" fmla="*/ 562443 h 1262131"/>
              <a:gd name="connsiteX48" fmla="*/ 909830 w 1432415"/>
              <a:gd name="connsiteY48" fmla="*/ 543799 h 1262131"/>
              <a:gd name="connsiteX49" fmla="*/ 909712 w 1432415"/>
              <a:gd name="connsiteY49" fmla="*/ 461406 h 1262131"/>
              <a:gd name="connsiteX50" fmla="*/ 1203830 w 1432415"/>
              <a:gd name="connsiteY50" fmla="*/ 461406 h 1262131"/>
              <a:gd name="connsiteX51" fmla="*/ 1223686 w 1432415"/>
              <a:gd name="connsiteY51" fmla="*/ 480048 h 1262131"/>
              <a:gd name="connsiteX52" fmla="*/ 1203830 w 1432415"/>
              <a:gd name="connsiteY52" fmla="*/ 498690 h 1262131"/>
              <a:gd name="connsiteX53" fmla="*/ 909712 w 1432415"/>
              <a:gd name="connsiteY53" fmla="*/ 498690 h 1262131"/>
              <a:gd name="connsiteX54" fmla="*/ 889856 w 1432415"/>
              <a:gd name="connsiteY54" fmla="*/ 480048 h 1262131"/>
              <a:gd name="connsiteX55" fmla="*/ 909712 w 1432415"/>
              <a:gd name="connsiteY55" fmla="*/ 461406 h 1262131"/>
              <a:gd name="connsiteX56" fmla="*/ 764354 w 1432415"/>
              <a:gd name="connsiteY56" fmla="*/ 400982 h 1262131"/>
              <a:gd name="connsiteX57" fmla="*/ 817717 w 1432415"/>
              <a:gd name="connsiteY57" fmla="*/ 400982 h 1262131"/>
              <a:gd name="connsiteX58" fmla="*/ 830127 w 1432415"/>
              <a:gd name="connsiteY58" fmla="*/ 413386 h 1262131"/>
              <a:gd name="connsiteX59" fmla="*/ 830127 w 1432415"/>
              <a:gd name="connsiteY59" fmla="*/ 590754 h 1262131"/>
              <a:gd name="connsiteX60" fmla="*/ 841296 w 1432415"/>
              <a:gd name="connsiteY60" fmla="*/ 590754 h 1262131"/>
              <a:gd name="connsiteX61" fmla="*/ 861152 w 1432415"/>
              <a:gd name="connsiteY61" fmla="*/ 610599 h 1262131"/>
              <a:gd name="connsiteX62" fmla="*/ 841296 w 1432415"/>
              <a:gd name="connsiteY62" fmla="*/ 630445 h 1262131"/>
              <a:gd name="connsiteX63" fmla="*/ 547178 w 1432415"/>
              <a:gd name="connsiteY63" fmla="*/ 630445 h 1262131"/>
              <a:gd name="connsiteX64" fmla="*/ 527322 w 1432415"/>
              <a:gd name="connsiteY64" fmla="*/ 610599 h 1262131"/>
              <a:gd name="connsiteX65" fmla="*/ 547178 w 1432415"/>
              <a:gd name="connsiteY65" fmla="*/ 590754 h 1262131"/>
              <a:gd name="connsiteX66" fmla="*/ 557106 w 1432415"/>
              <a:gd name="connsiteY66" fmla="*/ 590754 h 1262131"/>
              <a:gd name="connsiteX67" fmla="*/ 557106 w 1432415"/>
              <a:gd name="connsiteY67" fmla="*/ 538660 h 1262131"/>
              <a:gd name="connsiteX68" fmla="*/ 570757 w 1432415"/>
              <a:gd name="connsiteY68" fmla="*/ 526256 h 1262131"/>
              <a:gd name="connsiteX69" fmla="*/ 624120 w 1432415"/>
              <a:gd name="connsiteY69" fmla="*/ 526256 h 1262131"/>
              <a:gd name="connsiteX70" fmla="*/ 636530 w 1432415"/>
              <a:gd name="connsiteY70" fmla="*/ 538660 h 1262131"/>
              <a:gd name="connsiteX71" fmla="*/ 636530 w 1432415"/>
              <a:gd name="connsiteY71" fmla="*/ 590754 h 1262131"/>
              <a:gd name="connsiteX72" fmla="*/ 653904 w 1432415"/>
              <a:gd name="connsiteY72" fmla="*/ 590754 h 1262131"/>
              <a:gd name="connsiteX73" fmla="*/ 653904 w 1432415"/>
              <a:gd name="connsiteY73" fmla="*/ 497729 h 1262131"/>
              <a:gd name="connsiteX74" fmla="*/ 667555 w 1432415"/>
              <a:gd name="connsiteY74" fmla="*/ 485325 h 1262131"/>
              <a:gd name="connsiteX75" fmla="*/ 720919 w 1432415"/>
              <a:gd name="connsiteY75" fmla="*/ 485325 h 1262131"/>
              <a:gd name="connsiteX76" fmla="*/ 733329 w 1432415"/>
              <a:gd name="connsiteY76" fmla="*/ 497729 h 1262131"/>
              <a:gd name="connsiteX77" fmla="*/ 733329 w 1432415"/>
              <a:gd name="connsiteY77" fmla="*/ 590754 h 1262131"/>
              <a:gd name="connsiteX78" fmla="*/ 751944 w 1432415"/>
              <a:gd name="connsiteY78" fmla="*/ 590754 h 1262131"/>
              <a:gd name="connsiteX79" fmla="*/ 751944 w 1432415"/>
              <a:gd name="connsiteY79" fmla="*/ 413386 h 1262131"/>
              <a:gd name="connsiteX80" fmla="*/ 764354 w 1432415"/>
              <a:gd name="connsiteY80" fmla="*/ 400982 h 1262131"/>
              <a:gd name="connsiteX81" fmla="*/ 904379 w 1432415"/>
              <a:gd name="connsiteY81" fmla="*/ 373519 h 1262131"/>
              <a:gd name="connsiteX82" fmla="*/ 1115775 w 1432415"/>
              <a:gd name="connsiteY82" fmla="*/ 373519 h 1262131"/>
              <a:gd name="connsiteX83" fmla="*/ 1135789 w 1432415"/>
              <a:gd name="connsiteY83" fmla="*/ 391542 h 1262131"/>
              <a:gd name="connsiteX84" fmla="*/ 1115775 w 1432415"/>
              <a:gd name="connsiteY84" fmla="*/ 410767 h 1262131"/>
              <a:gd name="connsiteX85" fmla="*/ 904379 w 1432415"/>
              <a:gd name="connsiteY85" fmla="*/ 410767 h 1262131"/>
              <a:gd name="connsiteX86" fmla="*/ 884365 w 1432415"/>
              <a:gd name="connsiteY86" fmla="*/ 391542 h 1262131"/>
              <a:gd name="connsiteX87" fmla="*/ 904379 w 1432415"/>
              <a:gd name="connsiteY87" fmla="*/ 373519 h 1262131"/>
              <a:gd name="connsiteX88" fmla="*/ 909712 w 1432415"/>
              <a:gd name="connsiteY88" fmla="*/ 291124 h 1262131"/>
              <a:gd name="connsiteX89" fmla="*/ 1203830 w 1432415"/>
              <a:gd name="connsiteY89" fmla="*/ 291124 h 1262131"/>
              <a:gd name="connsiteX90" fmla="*/ 1223686 w 1432415"/>
              <a:gd name="connsiteY90" fmla="*/ 310350 h 1262131"/>
              <a:gd name="connsiteX91" fmla="*/ 1203830 w 1432415"/>
              <a:gd name="connsiteY91" fmla="*/ 328375 h 1262131"/>
              <a:gd name="connsiteX92" fmla="*/ 909712 w 1432415"/>
              <a:gd name="connsiteY92" fmla="*/ 328375 h 1262131"/>
              <a:gd name="connsiteX93" fmla="*/ 889856 w 1432415"/>
              <a:gd name="connsiteY93" fmla="*/ 310350 h 1262131"/>
              <a:gd name="connsiteX94" fmla="*/ 909712 w 1432415"/>
              <a:gd name="connsiteY94" fmla="*/ 291124 h 1262131"/>
              <a:gd name="connsiteX95" fmla="*/ 774306 w 1432415"/>
              <a:gd name="connsiteY95" fmla="*/ 277118 h 1262131"/>
              <a:gd name="connsiteX96" fmla="*/ 791910 w 1432415"/>
              <a:gd name="connsiteY96" fmla="*/ 288241 h 1262131"/>
              <a:gd name="connsiteX97" fmla="*/ 800712 w 1432415"/>
              <a:gd name="connsiteY97" fmla="*/ 327790 h 1262131"/>
              <a:gd name="connsiteX98" fmla="*/ 790652 w 1432415"/>
              <a:gd name="connsiteY98" fmla="*/ 342621 h 1262131"/>
              <a:gd name="connsiteX99" fmla="*/ 788137 w 1432415"/>
              <a:gd name="connsiteY99" fmla="*/ 342621 h 1262131"/>
              <a:gd name="connsiteX100" fmla="*/ 774306 w 1432415"/>
              <a:gd name="connsiteY100" fmla="*/ 332734 h 1262131"/>
              <a:gd name="connsiteX101" fmla="*/ 771791 w 1432415"/>
              <a:gd name="connsiteY101" fmla="*/ 321611 h 1262131"/>
              <a:gd name="connsiteX102" fmla="*/ 613356 w 1432415"/>
              <a:gd name="connsiteY102" fmla="*/ 469920 h 1262131"/>
              <a:gd name="connsiteX103" fmla="*/ 608326 w 1432415"/>
              <a:gd name="connsiteY103" fmla="*/ 471156 h 1262131"/>
              <a:gd name="connsiteX104" fmla="*/ 595752 w 1432415"/>
              <a:gd name="connsiteY104" fmla="*/ 463741 h 1262131"/>
              <a:gd name="connsiteX105" fmla="*/ 603296 w 1432415"/>
              <a:gd name="connsiteY105" fmla="*/ 446438 h 1262131"/>
              <a:gd name="connsiteX106" fmla="*/ 750415 w 1432415"/>
              <a:gd name="connsiteY106" fmla="*/ 308016 h 1262131"/>
              <a:gd name="connsiteX107" fmla="*/ 740355 w 1432415"/>
              <a:gd name="connsiteY107" fmla="*/ 309252 h 1262131"/>
              <a:gd name="connsiteX108" fmla="*/ 724009 w 1432415"/>
              <a:gd name="connsiteY108" fmla="*/ 300600 h 1262131"/>
              <a:gd name="connsiteX109" fmla="*/ 734068 w 1432415"/>
              <a:gd name="connsiteY109" fmla="*/ 284534 h 1262131"/>
              <a:gd name="connsiteX110" fmla="*/ 378660 w 1432415"/>
              <a:gd name="connsiteY110" fmla="*/ 165481 h 1262131"/>
              <a:gd name="connsiteX111" fmla="*/ 378660 w 1432415"/>
              <a:gd name="connsiteY111" fmla="*/ 544967 h 1262131"/>
              <a:gd name="connsiteX112" fmla="*/ 514267 w 1432415"/>
              <a:gd name="connsiteY112" fmla="*/ 699250 h 1262131"/>
              <a:gd name="connsiteX113" fmla="*/ 501826 w 1432415"/>
              <a:gd name="connsiteY113" fmla="*/ 758973 h 1262131"/>
              <a:gd name="connsiteX114" fmla="*/ 1259484 w 1432415"/>
              <a:gd name="connsiteY114" fmla="*/ 758973 h 1262131"/>
              <a:gd name="connsiteX115" fmla="*/ 1310493 w 1432415"/>
              <a:gd name="connsiteY115" fmla="*/ 707960 h 1262131"/>
              <a:gd name="connsiteX116" fmla="*/ 1310493 w 1432415"/>
              <a:gd name="connsiteY116" fmla="*/ 165481 h 1262131"/>
              <a:gd name="connsiteX117" fmla="*/ 340092 w 1432415"/>
              <a:gd name="connsiteY117" fmla="*/ 38570 h 1262131"/>
              <a:gd name="connsiteX118" fmla="*/ 296549 w 1432415"/>
              <a:gd name="connsiteY118" fmla="*/ 82118 h 1262131"/>
              <a:gd name="connsiteX119" fmla="*/ 340092 w 1432415"/>
              <a:gd name="connsiteY119" fmla="*/ 125666 h 1262131"/>
              <a:gd name="connsiteX120" fmla="*/ 1349060 w 1432415"/>
              <a:gd name="connsiteY120" fmla="*/ 125666 h 1262131"/>
              <a:gd name="connsiteX121" fmla="*/ 1393848 w 1432415"/>
              <a:gd name="connsiteY121" fmla="*/ 82118 h 1262131"/>
              <a:gd name="connsiteX122" fmla="*/ 1349060 w 1432415"/>
              <a:gd name="connsiteY122" fmla="*/ 38570 h 1262131"/>
              <a:gd name="connsiteX123" fmla="*/ 340092 w 1432415"/>
              <a:gd name="connsiteY123" fmla="*/ 0 h 1262131"/>
              <a:gd name="connsiteX124" fmla="*/ 1349060 w 1432415"/>
              <a:gd name="connsiteY124" fmla="*/ 0 h 1262131"/>
              <a:gd name="connsiteX125" fmla="*/ 1432415 w 1432415"/>
              <a:gd name="connsiteY125" fmla="*/ 82118 h 1262131"/>
              <a:gd name="connsiteX126" fmla="*/ 1350304 w 1432415"/>
              <a:gd name="connsiteY126" fmla="*/ 165481 h 1262131"/>
              <a:gd name="connsiteX127" fmla="*/ 1350304 w 1432415"/>
              <a:gd name="connsiteY127" fmla="*/ 707960 h 1262131"/>
              <a:gd name="connsiteX128" fmla="*/ 1259484 w 1432415"/>
              <a:gd name="connsiteY128" fmla="*/ 797544 h 1262131"/>
              <a:gd name="connsiteX129" fmla="*/ 865104 w 1432415"/>
              <a:gd name="connsiteY129" fmla="*/ 797544 h 1262131"/>
              <a:gd name="connsiteX130" fmla="*/ 865104 w 1432415"/>
              <a:gd name="connsiteY130" fmla="*/ 890860 h 1262131"/>
              <a:gd name="connsiteX131" fmla="*/ 885010 w 1432415"/>
              <a:gd name="connsiteY131" fmla="*/ 925698 h 1262131"/>
              <a:gd name="connsiteX132" fmla="*/ 845198 w 1432415"/>
              <a:gd name="connsiteY132" fmla="*/ 965513 h 1262131"/>
              <a:gd name="connsiteX133" fmla="*/ 805387 w 1432415"/>
              <a:gd name="connsiteY133" fmla="*/ 925698 h 1262131"/>
              <a:gd name="connsiteX134" fmla="*/ 825293 w 1432415"/>
              <a:gd name="connsiteY134" fmla="*/ 890860 h 1262131"/>
              <a:gd name="connsiteX135" fmla="*/ 825293 w 1432415"/>
              <a:gd name="connsiteY135" fmla="*/ 797544 h 1262131"/>
              <a:gd name="connsiteX136" fmla="*/ 479432 w 1432415"/>
              <a:gd name="connsiteY136" fmla="*/ 797544 h 1262131"/>
              <a:gd name="connsiteX137" fmla="*/ 358754 w 1432415"/>
              <a:gd name="connsiteY137" fmla="*/ 854778 h 1262131"/>
              <a:gd name="connsiteX138" fmla="*/ 203241 w 1432415"/>
              <a:gd name="connsiteY138" fmla="*/ 699250 h 1262131"/>
              <a:gd name="connsiteX139" fmla="*/ 338848 w 1432415"/>
              <a:gd name="connsiteY139" fmla="*/ 544967 h 1262131"/>
              <a:gd name="connsiteX140" fmla="*/ 338848 w 1432415"/>
              <a:gd name="connsiteY140" fmla="*/ 165481 h 1262131"/>
              <a:gd name="connsiteX141" fmla="*/ 256737 w 1432415"/>
              <a:gd name="connsiteY141" fmla="*/ 82118 h 1262131"/>
              <a:gd name="connsiteX142" fmla="*/ 340092 w 1432415"/>
              <a:gd name="connsiteY142" fmla="*/ 0 h 12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432415" h="1262131">
                <a:moveTo>
                  <a:pt x="293873" y="1142530"/>
                </a:moveTo>
                <a:cubicBezTo>
                  <a:pt x="304127" y="1142530"/>
                  <a:pt x="311817" y="1150220"/>
                  <a:pt x="311817" y="1160473"/>
                </a:cubicBezTo>
                <a:cubicBezTo>
                  <a:pt x="311817" y="1170726"/>
                  <a:pt x="304127" y="1179698"/>
                  <a:pt x="293873" y="1179698"/>
                </a:cubicBezTo>
                <a:cubicBezTo>
                  <a:pt x="283619" y="1179698"/>
                  <a:pt x="274647" y="1170726"/>
                  <a:pt x="274647" y="1160473"/>
                </a:cubicBezTo>
                <a:cubicBezTo>
                  <a:pt x="274647" y="1150220"/>
                  <a:pt x="283619" y="1142530"/>
                  <a:pt x="293873" y="1142530"/>
                </a:cubicBezTo>
                <a:close/>
                <a:moveTo>
                  <a:pt x="293873" y="1076615"/>
                </a:moveTo>
                <a:cubicBezTo>
                  <a:pt x="304127" y="1076615"/>
                  <a:pt x="311817" y="1085587"/>
                  <a:pt x="311817" y="1095840"/>
                </a:cubicBezTo>
                <a:cubicBezTo>
                  <a:pt x="311817" y="1106093"/>
                  <a:pt x="304127" y="1113783"/>
                  <a:pt x="293873" y="1113783"/>
                </a:cubicBezTo>
                <a:cubicBezTo>
                  <a:pt x="283619" y="1113783"/>
                  <a:pt x="274647" y="1106093"/>
                  <a:pt x="274647" y="1095840"/>
                </a:cubicBezTo>
                <a:cubicBezTo>
                  <a:pt x="274647" y="1085587"/>
                  <a:pt x="283619" y="1076615"/>
                  <a:pt x="293873" y="1076615"/>
                </a:cubicBezTo>
                <a:close/>
                <a:moveTo>
                  <a:pt x="435729" y="946142"/>
                </a:moveTo>
                <a:lnTo>
                  <a:pt x="395891" y="983463"/>
                </a:lnTo>
                <a:cubicBezTo>
                  <a:pt x="389667" y="988440"/>
                  <a:pt x="384687" y="992172"/>
                  <a:pt x="378462" y="993416"/>
                </a:cubicBezTo>
                <a:lnTo>
                  <a:pt x="378462" y="1222322"/>
                </a:lnTo>
                <a:lnTo>
                  <a:pt x="664799" y="1222322"/>
                </a:lnTo>
                <a:cubicBezTo>
                  <a:pt x="672268" y="1222322"/>
                  <a:pt x="679738" y="1216101"/>
                  <a:pt x="679738" y="1208637"/>
                </a:cubicBezTo>
                <a:lnTo>
                  <a:pt x="679738" y="1109113"/>
                </a:lnTo>
                <a:cubicBezTo>
                  <a:pt x="679738" y="1018297"/>
                  <a:pt x="606286" y="946142"/>
                  <a:pt x="515406" y="946142"/>
                </a:cubicBezTo>
                <a:close/>
                <a:moveTo>
                  <a:pt x="202925" y="946142"/>
                </a:moveTo>
                <a:cubicBezTo>
                  <a:pt x="114535" y="946142"/>
                  <a:pt x="39838" y="1018297"/>
                  <a:pt x="39838" y="1109113"/>
                </a:cubicBezTo>
                <a:lnTo>
                  <a:pt x="39838" y="1208637"/>
                </a:lnTo>
                <a:cubicBezTo>
                  <a:pt x="39838" y="1216101"/>
                  <a:pt x="46063" y="1222322"/>
                  <a:pt x="54777" y="1222322"/>
                </a:cubicBezTo>
                <a:lnTo>
                  <a:pt x="338624" y="1222322"/>
                </a:lnTo>
                <a:lnTo>
                  <a:pt x="338624" y="993416"/>
                </a:lnTo>
                <a:cubicBezTo>
                  <a:pt x="333644" y="990928"/>
                  <a:pt x="329909" y="987196"/>
                  <a:pt x="324930" y="983463"/>
                </a:cubicBezTo>
                <a:lnTo>
                  <a:pt x="283847" y="946142"/>
                </a:lnTo>
                <a:close/>
                <a:moveTo>
                  <a:pt x="202925" y="906332"/>
                </a:moveTo>
                <a:lnTo>
                  <a:pt x="242764" y="906332"/>
                </a:lnTo>
                <a:lnTo>
                  <a:pt x="478057" y="906332"/>
                </a:lnTo>
                <a:lnTo>
                  <a:pt x="515406" y="906332"/>
                </a:lnTo>
                <a:cubicBezTo>
                  <a:pt x="627450" y="906332"/>
                  <a:pt x="718331" y="997148"/>
                  <a:pt x="718331" y="1109113"/>
                </a:cubicBezTo>
                <a:lnTo>
                  <a:pt x="718331" y="1208637"/>
                </a:lnTo>
                <a:cubicBezTo>
                  <a:pt x="718331" y="1237250"/>
                  <a:pt x="694677" y="1262131"/>
                  <a:pt x="664799" y="1262131"/>
                </a:cubicBezTo>
                <a:lnTo>
                  <a:pt x="54777" y="1262131"/>
                </a:lnTo>
                <a:cubicBezTo>
                  <a:pt x="24899" y="1262131"/>
                  <a:pt x="0" y="1237250"/>
                  <a:pt x="0" y="1208637"/>
                </a:cubicBezTo>
                <a:lnTo>
                  <a:pt x="0" y="1109113"/>
                </a:lnTo>
                <a:cubicBezTo>
                  <a:pt x="0" y="997148"/>
                  <a:pt x="92126" y="906332"/>
                  <a:pt x="202925" y="906332"/>
                </a:cubicBezTo>
                <a:close/>
                <a:moveTo>
                  <a:pt x="358754" y="583538"/>
                </a:moveTo>
                <a:cubicBezTo>
                  <a:pt x="294061" y="583538"/>
                  <a:pt x="243052" y="635795"/>
                  <a:pt x="243052" y="699250"/>
                </a:cubicBezTo>
                <a:cubicBezTo>
                  <a:pt x="243052" y="763950"/>
                  <a:pt x="294061" y="814963"/>
                  <a:pt x="358754" y="814963"/>
                </a:cubicBezTo>
                <a:cubicBezTo>
                  <a:pt x="422203" y="814963"/>
                  <a:pt x="474455" y="763950"/>
                  <a:pt x="474455" y="699250"/>
                </a:cubicBezTo>
                <a:cubicBezTo>
                  <a:pt x="474455" y="635795"/>
                  <a:pt x="422203" y="583538"/>
                  <a:pt x="358754" y="583538"/>
                </a:cubicBezTo>
                <a:close/>
                <a:moveTo>
                  <a:pt x="909830" y="543799"/>
                </a:moveTo>
                <a:lnTo>
                  <a:pt x="1033421" y="543799"/>
                </a:lnTo>
                <a:cubicBezTo>
                  <a:pt x="1044657" y="543799"/>
                  <a:pt x="1053396" y="551956"/>
                  <a:pt x="1053396" y="562443"/>
                </a:cubicBezTo>
                <a:cubicBezTo>
                  <a:pt x="1053396" y="572930"/>
                  <a:pt x="1044657" y="581086"/>
                  <a:pt x="1033421" y="581086"/>
                </a:cubicBezTo>
                <a:lnTo>
                  <a:pt x="909830" y="581086"/>
                </a:lnTo>
                <a:cubicBezTo>
                  <a:pt x="898595" y="581086"/>
                  <a:pt x="889856" y="572930"/>
                  <a:pt x="889856" y="562443"/>
                </a:cubicBezTo>
                <a:cubicBezTo>
                  <a:pt x="889856" y="551956"/>
                  <a:pt x="898595" y="543799"/>
                  <a:pt x="909830" y="543799"/>
                </a:cubicBezTo>
                <a:close/>
                <a:moveTo>
                  <a:pt x="909712" y="461406"/>
                </a:moveTo>
                <a:lnTo>
                  <a:pt x="1203830" y="461406"/>
                </a:lnTo>
                <a:cubicBezTo>
                  <a:pt x="1214999" y="461406"/>
                  <a:pt x="1223686" y="469562"/>
                  <a:pt x="1223686" y="480048"/>
                </a:cubicBezTo>
                <a:cubicBezTo>
                  <a:pt x="1223686" y="490534"/>
                  <a:pt x="1214999" y="498690"/>
                  <a:pt x="1203830" y="498690"/>
                </a:cubicBezTo>
                <a:lnTo>
                  <a:pt x="909712" y="498690"/>
                </a:lnTo>
                <a:cubicBezTo>
                  <a:pt x="898543" y="498690"/>
                  <a:pt x="889856" y="490534"/>
                  <a:pt x="889856" y="480048"/>
                </a:cubicBezTo>
                <a:cubicBezTo>
                  <a:pt x="889856" y="469562"/>
                  <a:pt x="898543" y="461406"/>
                  <a:pt x="909712" y="461406"/>
                </a:cubicBezTo>
                <a:close/>
                <a:moveTo>
                  <a:pt x="764354" y="400982"/>
                </a:moveTo>
                <a:lnTo>
                  <a:pt x="817717" y="400982"/>
                </a:lnTo>
                <a:cubicBezTo>
                  <a:pt x="825163" y="400982"/>
                  <a:pt x="830127" y="405944"/>
                  <a:pt x="830127" y="413386"/>
                </a:cubicBezTo>
                <a:lnTo>
                  <a:pt x="830127" y="590754"/>
                </a:lnTo>
                <a:lnTo>
                  <a:pt x="841296" y="590754"/>
                </a:lnTo>
                <a:cubicBezTo>
                  <a:pt x="852465" y="590754"/>
                  <a:pt x="861152" y="600677"/>
                  <a:pt x="861152" y="610599"/>
                </a:cubicBezTo>
                <a:cubicBezTo>
                  <a:pt x="861152" y="621763"/>
                  <a:pt x="852465" y="630445"/>
                  <a:pt x="841296" y="630445"/>
                </a:cubicBezTo>
                <a:lnTo>
                  <a:pt x="547178" y="630445"/>
                </a:lnTo>
                <a:cubicBezTo>
                  <a:pt x="536009" y="630445"/>
                  <a:pt x="527322" y="621763"/>
                  <a:pt x="527322" y="610599"/>
                </a:cubicBezTo>
                <a:cubicBezTo>
                  <a:pt x="527322" y="600677"/>
                  <a:pt x="536009" y="590754"/>
                  <a:pt x="547178" y="590754"/>
                </a:cubicBezTo>
                <a:lnTo>
                  <a:pt x="557106" y="590754"/>
                </a:lnTo>
                <a:lnTo>
                  <a:pt x="557106" y="538660"/>
                </a:lnTo>
                <a:cubicBezTo>
                  <a:pt x="557106" y="532458"/>
                  <a:pt x="563311" y="526256"/>
                  <a:pt x="570757" y="526256"/>
                </a:cubicBezTo>
                <a:lnTo>
                  <a:pt x="624120" y="526256"/>
                </a:lnTo>
                <a:cubicBezTo>
                  <a:pt x="630325" y="526256"/>
                  <a:pt x="636530" y="532458"/>
                  <a:pt x="636530" y="538660"/>
                </a:cubicBezTo>
                <a:lnTo>
                  <a:pt x="636530" y="590754"/>
                </a:lnTo>
                <a:lnTo>
                  <a:pt x="653904" y="590754"/>
                </a:lnTo>
                <a:lnTo>
                  <a:pt x="653904" y="497729"/>
                </a:lnTo>
                <a:cubicBezTo>
                  <a:pt x="653904" y="490287"/>
                  <a:pt x="660109" y="485325"/>
                  <a:pt x="667555" y="485325"/>
                </a:cubicBezTo>
                <a:lnTo>
                  <a:pt x="720919" y="485325"/>
                </a:lnTo>
                <a:cubicBezTo>
                  <a:pt x="727124" y="485325"/>
                  <a:pt x="733329" y="490287"/>
                  <a:pt x="733329" y="497729"/>
                </a:cubicBezTo>
                <a:lnTo>
                  <a:pt x="733329" y="590754"/>
                </a:lnTo>
                <a:lnTo>
                  <a:pt x="751944" y="590754"/>
                </a:lnTo>
                <a:lnTo>
                  <a:pt x="751944" y="413386"/>
                </a:lnTo>
                <a:cubicBezTo>
                  <a:pt x="751944" y="405944"/>
                  <a:pt x="758149" y="400982"/>
                  <a:pt x="764354" y="400982"/>
                </a:cubicBezTo>
                <a:close/>
                <a:moveTo>
                  <a:pt x="904379" y="373519"/>
                </a:moveTo>
                <a:lnTo>
                  <a:pt x="1115775" y="373519"/>
                </a:lnTo>
                <a:cubicBezTo>
                  <a:pt x="1127033" y="373519"/>
                  <a:pt x="1135789" y="381930"/>
                  <a:pt x="1135789" y="391542"/>
                </a:cubicBezTo>
                <a:cubicBezTo>
                  <a:pt x="1135789" y="402356"/>
                  <a:pt x="1127033" y="410767"/>
                  <a:pt x="1115775" y="410767"/>
                </a:cubicBezTo>
                <a:lnTo>
                  <a:pt x="904379" y="410767"/>
                </a:lnTo>
                <a:cubicBezTo>
                  <a:pt x="893121" y="410767"/>
                  <a:pt x="884365" y="402356"/>
                  <a:pt x="884365" y="391542"/>
                </a:cubicBezTo>
                <a:cubicBezTo>
                  <a:pt x="884365" y="381930"/>
                  <a:pt x="893121" y="373519"/>
                  <a:pt x="904379" y="373519"/>
                </a:cubicBezTo>
                <a:close/>
                <a:moveTo>
                  <a:pt x="909712" y="291124"/>
                </a:moveTo>
                <a:lnTo>
                  <a:pt x="1203830" y="291124"/>
                </a:lnTo>
                <a:cubicBezTo>
                  <a:pt x="1214999" y="291124"/>
                  <a:pt x="1223686" y="299536"/>
                  <a:pt x="1223686" y="310350"/>
                </a:cubicBezTo>
                <a:cubicBezTo>
                  <a:pt x="1223686" y="319963"/>
                  <a:pt x="1214999" y="328375"/>
                  <a:pt x="1203830" y="328375"/>
                </a:cubicBezTo>
                <a:lnTo>
                  <a:pt x="909712" y="328375"/>
                </a:lnTo>
                <a:cubicBezTo>
                  <a:pt x="898543" y="328375"/>
                  <a:pt x="889856" y="319963"/>
                  <a:pt x="889856" y="310350"/>
                </a:cubicBezTo>
                <a:cubicBezTo>
                  <a:pt x="889856" y="299536"/>
                  <a:pt x="898543" y="291124"/>
                  <a:pt x="909712" y="291124"/>
                </a:cubicBezTo>
                <a:close/>
                <a:moveTo>
                  <a:pt x="774306" y="277118"/>
                </a:moveTo>
                <a:cubicBezTo>
                  <a:pt x="783108" y="274646"/>
                  <a:pt x="790652" y="279590"/>
                  <a:pt x="791910" y="288241"/>
                </a:cubicBezTo>
                <a:lnTo>
                  <a:pt x="800712" y="327790"/>
                </a:lnTo>
                <a:cubicBezTo>
                  <a:pt x="800712" y="335206"/>
                  <a:pt x="796939" y="341386"/>
                  <a:pt x="790652" y="342621"/>
                </a:cubicBezTo>
                <a:cubicBezTo>
                  <a:pt x="789395" y="342621"/>
                  <a:pt x="788137" y="342621"/>
                  <a:pt x="788137" y="342621"/>
                </a:cubicBezTo>
                <a:cubicBezTo>
                  <a:pt x="781850" y="342621"/>
                  <a:pt x="775563" y="338914"/>
                  <a:pt x="774306" y="332734"/>
                </a:cubicBezTo>
                <a:lnTo>
                  <a:pt x="771791" y="321611"/>
                </a:lnTo>
                <a:cubicBezTo>
                  <a:pt x="729039" y="389586"/>
                  <a:pt x="672455" y="442730"/>
                  <a:pt x="613356" y="469920"/>
                </a:cubicBezTo>
                <a:cubicBezTo>
                  <a:pt x="612098" y="471156"/>
                  <a:pt x="610841" y="471156"/>
                  <a:pt x="608326" y="471156"/>
                </a:cubicBezTo>
                <a:cubicBezTo>
                  <a:pt x="603296" y="471156"/>
                  <a:pt x="598267" y="467449"/>
                  <a:pt x="595752" y="463741"/>
                </a:cubicBezTo>
                <a:cubicBezTo>
                  <a:pt x="593237" y="456325"/>
                  <a:pt x="595752" y="448910"/>
                  <a:pt x="603296" y="446438"/>
                </a:cubicBezTo>
                <a:cubicBezTo>
                  <a:pt x="656108" y="421720"/>
                  <a:pt x="708920" y="371047"/>
                  <a:pt x="750415" y="308016"/>
                </a:cubicBezTo>
                <a:lnTo>
                  <a:pt x="740355" y="309252"/>
                </a:lnTo>
                <a:cubicBezTo>
                  <a:pt x="732811" y="311724"/>
                  <a:pt x="725266" y="306780"/>
                  <a:pt x="724009" y="300600"/>
                </a:cubicBezTo>
                <a:cubicBezTo>
                  <a:pt x="722751" y="291949"/>
                  <a:pt x="727781" y="285769"/>
                  <a:pt x="734068" y="284534"/>
                </a:cubicBezTo>
                <a:close/>
                <a:moveTo>
                  <a:pt x="378660" y="165481"/>
                </a:moveTo>
                <a:lnTo>
                  <a:pt x="378660" y="544967"/>
                </a:lnTo>
                <a:cubicBezTo>
                  <a:pt x="455794" y="554921"/>
                  <a:pt x="514267" y="620865"/>
                  <a:pt x="514267" y="699250"/>
                </a:cubicBezTo>
                <a:cubicBezTo>
                  <a:pt x="514267" y="720402"/>
                  <a:pt x="509290" y="740310"/>
                  <a:pt x="501826" y="758973"/>
                </a:cubicBezTo>
                <a:lnTo>
                  <a:pt x="1259484" y="758973"/>
                </a:lnTo>
                <a:cubicBezTo>
                  <a:pt x="1288099" y="758973"/>
                  <a:pt x="1310493" y="735333"/>
                  <a:pt x="1310493" y="707960"/>
                </a:cubicBezTo>
                <a:lnTo>
                  <a:pt x="1310493" y="165481"/>
                </a:lnTo>
                <a:close/>
                <a:moveTo>
                  <a:pt x="340092" y="38570"/>
                </a:moveTo>
                <a:cubicBezTo>
                  <a:pt x="316454" y="38570"/>
                  <a:pt x="296549" y="58478"/>
                  <a:pt x="296549" y="82118"/>
                </a:cubicBezTo>
                <a:cubicBezTo>
                  <a:pt x="296549" y="107002"/>
                  <a:pt x="316454" y="125666"/>
                  <a:pt x="340092" y="125666"/>
                </a:cubicBezTo>
                <a:lnTo>
                  <a:pt x="1349060" y="125666"/>
                </a:lnTo>
                <a:cubicBezTo>
                  <a:pt x="1373942" y="125666"/>
                  <a:pt x="1393848" y="107002"/>
                  <a:pt x="1393848" y="82118"/>
                </a:cubicBezTo>
                <a:cubicBezTo>
                  <a:pt x="1393848" y="58478"/>
                  <a:pt x="1373942" y="38570"/>
                  <a:pt x="1349060" y="38570"/>
                </a:cubicBezTo>
                <a:close/>
                <a:moveTo>
                  <a:pt x="340092" y="0"/>
                </a:moveTo>
                <a:lnTo>
                  <a:pt x="1349060" y="0"/>
                </a:lnTo>
                <a:cubicBezTo>
                  <a:pt x="1395092" y="0"/>
                  <a:pt x="1432415" y="36082"/>
                  <a:pt x="1432415" y="82118"/>
                </a:cubicBezTo>
                <a:cubicBezTo>
                  <a:pt x="1432415" y="128154"/>
                  <a:pt x="1395092" y="165481"/>
                  <a:pt x="1350304" y="165481"/>
                </a:cubicBezTo>
                <a:lnTo>
                  <a:pt x="1350304" y="707960"/>
                </a:lnTo>
                <a:cubicBezTo>
                  <a:pt x="1350304" y="757729"/>
                  <a:pt x="1309249" y="797544"/>
                  <a:pt x="1259484" y="797544"/>
                </a:cubicBezTo>
                <a:lnTo>
                  <a:pt x="865104" y="797544"/>
                </a:lnTo>
                <a:lnTo>
                  <a:pt x="865104" y="890860"/>
                </a:lnTo>
                <a:cubicBezTo>
                  <a:pt x="877545" y="898325"/>
                  <a:pt x="885010" y="910767"/>
                  <a:pt x="885010" y="925698"/>
                </a:cubicBezTo>
                <a:cubicBezTo>
                  <a:pt x="885010" y="948094"/>
                  <a:pt x="867592" y="965513"/>
                  <a:pt x="845198" y="965513"/>
                </a:cubicBezTo>
                <a:cubicBezTo>
                  <a:pt x="824048" y="965513"/>
                  <a:pt x="805387" y="948094"/>
                  <a:pt x="805387" y="925698"/>
                </a:cubicBezTo>
                <a:cubicBezTo>
                  <a:pt x="805387" y="910767"/>
                  <a:pt x="814096" y="898325"/>
                  <a:pt x="825293" y="890860"/>
                </a:cubicBezTo>
                <a:lnTo>
                  <a:pt x="825293" y="797544"/>
                </a:lnTo>
                <a:lnTo>
                  <a:pt x="479432" y="797544"/>
                </a:lnTo>
                <a:cubicBezTo>
                  <a:pt x="449573" y="832382"/>
                  <a:pt x="407274" y="854778"/>
                  <a:pt x="358754" y="854778"/>
                </a:cubicBezTo>
                <a:cubicBezTo>
                  <a:pt x="272911" y="854778"/>
                  <a:pt x="203241" y="785101"/>
                  <a:pt x="203241" y="699250"/>
                </a:cubicBezTo>
                <a:cubicBezTo>
                  <a:pt x="203241" y="620865"/>
                  <a:pt x="262958" y="554921"/>
                  <a:pt x="338848" y="544967"/>
                </a:cubicBezTo>
                <a:lnTo>
                  <a:pt x="338848" y="165481"/>
                </a:lnTo>
                <a:cubicBezTo>
                  <a:pt x="292816" y="165481"/>
                  <a:pt x="256737" y="128154"/>
                  <a:pt x="256737" y="82118"/>
                </a:cubicBezTo>
                <a:cubicBezTo>
                  <a:pt x="256737" y="36082"/>
                  <a:pt x="294061" y="0"/>
                  <a:pt x="340092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3A1FB6-576D-5D44-B32B-2CC968A9C513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2C201C-5F7B-714E-B9BC-E2635CF7F573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53583-BA6C-DF47-805B-442CDB84995E}"/>
              </a:ext>
            </a:extLst>
          </p:cNvPr>
          <p:cNvSpPr txBox="1"/>
          <p:nvPr/>
        </p:nvSpPr>
        <p:spPr>
          <a:xfrm>
            <a:off x="1622560" y="10656309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CREDIT RISK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0D1FC1-3036-844B-88E3-9E6DD8A02AB0}"/>
              </a:ext>
            </a:extLst>
          </p:cNvPr>
          <p:cNvSpPr txBox="1"/>
          <p:nvPr/>
        </p:nvSpPr>
        <p:spPr>
          <a:xfrm>
            <a:off x="1628136" y="11313030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778E08-0AD4-B14F-BCF3-8B0406A0F5C9}"/>
              </a:ext>
            </a:extLst>
          </p:cNvPr>
          <p:cNvSpPr txBox="1"/>
          <p:nvPr/>
        </p:nvSpPr>
        <p:spPr>
          <a:xfrm>
            <a:off x="7041911" y="10656309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RISK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989D2-EB59-0445-9341-AA9B409B4A20}"/>
              </a:ext>
            </a:extLst>
          </p:cNvPr>
          <p:cNvSpPr txBox="1"/>
          <p:nvPr/>
        </p:nvSpPr>
        <p:spPr>
          <a:xfrm>
            <a:off x="7041625" y="11320138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EA35C9-0498-F94E-9B5D-C0FE89DA9253}"/>
              </a:ext>
            </a:extLst>
          </p:cNvPr>
          <p:cNvSpPr txBox="1"/>
          <p:nvPr/>
        </p:nvSpPr>
        <p:spPr>
          <a:xfrm>
            <a:off x="12458698" y="10658457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RELATED OFFERINGS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59D75F-5B09-9E46-A8C6-325CC566E57C}"/>
              </a:ext>
            </a:extLst>
          </p:cNvPr>
          <p:cNvSpPr txBox="1"/>
          <p:nvPr/>
        </p:nvSpPr>
        <p:spPr>
          <a:xfrm>
            <a:off x="12458412" y="11314602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2665A3-E9FE-924C-8E3B-6EB10BF687DB}"/>
              </a:ext>
            </a:extLst>
          </p:cNvPr>
          <p:cNvSpPr txBox="1"/>
          <p:nvPr/>
        </p:nvSpPr>
        <p:spPr>
          <a:xfrm>
            <a:off x="17869799" y="10652401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LIQUIDITY RISK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DA037A-8E9F-324E-9236-32232471F580}"/>
              </a:ext>
            </a:extLst>
          </p:cNvPr>
          <p:cNvSpPr txBox="1"/>
          <p:nvPr/>
        </p:nvSpPr>
        <p:spPr>
          <a:xfrm>
            <a:off x="17875998" y="11315031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1231AF-FC1C-FC44-AAE8-C231B0DCEE5F}"/>
              </a:ext>
            </a:extLst>
          </p:cNvPr>
          <p:cNvSpPr txBox="1"/>
          <p:nvPr/>
        </p:nvSpPr>
        <p:spPr>
          <a:xfrm>
            <a:off x="3305858" y="8014284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3D56FA-1684-5D41-A78C-0AB5BF3BCFEA}"/>
              </a:ext>
            </a:extLst>
          </p:cNvPr>
          <p:cNvSpPr txBox="1"/>
          <p:nvPr/>
        </p:nvSpPr>
        <p:spPr>
          <a:xfrm>
            <a:off x="8727429" y="8041286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B36288-6DE9-2948-A4D6-23058F7E270E}"/>
              </a:ext>
            </a:extLst>
          </p:cNvPr>
          <p:cNvSpPr txBox="1"/>
          <p:nvPr/>
        </p:nvSpPr>
        <p:spPr>
          <a:xfrm>
            <a:off x="14147088" y="8059099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02B72B-DA5D-3947-B6EC-38571109C384}"/>
              </a:ext>
            </a:extLst>
          </p:cNvPr>
          <p:cNvSpPr txBox="1"/>
          <p:nvPr/>
        </p:nvSpPr>
        <p:spPr>
          <a:xfrm>
            <a:off x="19559783" y="8059099"/>
            <a:ext cx="1473176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solidFill>
                  <a:schemeClr val="bg1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2264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151">
            <a:extLst>
              <a:ext uri="{FF2B5EF4-FFF2-40B4-BE49-F238E27FC236}">
                <a16:creationId xmlns:a16="http://schemas.microsoft.com/office/drawing/2014/main" id="{46F91171-B248-5D46-B608-CF1A6361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507" y="7638317"/>
            <a:ext cx="4654430" cy="5165481"/>
          </a:xfrm>
          <a:custGeom>
            <a:avLst/>
            <a:gdLst>
              <a:gd name="T0" fmla="*/ 3332 w 3736"/>
              <a:gd name="T1" fmla="*/ 499 h 4145"/>
              <a:gd name="T2" fmla="*/ 2204 w 3736"/>
              <a:gd name="T3" fmla="*/ 499 h 4145"/>
              <a:gd name="T4" fmla="*/ 1955 w 3736"/>
              <a:gd name="T5" fmla="*/ 67 h 4145"/>
              <a:gd name="T6" fmla="*/ 1955 w 3736"/>
              <a:gd name="T7" fmla="*/ 67 h 4145"/>
              <a:gd name="T8" fmla="*/ 1780 w 3736"/>
              <a:gd name="T9" fmla="*/ 67 h 4145"/>
              <a:gd name="T10" fmla="*/ 1532 w 3736"/>
              <a:gd name="T11" fmla="*/ 499 h 4145"/>
              <a:gd name="T12" fmla="*/ 404 w 3736"/>
              <a:gd name="T13" fmla="*/ 499 h 4145"/>
              <a:gd name="T14" fmla="*/ 404 w 3736"/>
              <a:gd name="T15" fmla="*/ 499 h 4145"/>
              <a:gd name="T16" fmla="*/ 0 w 3736"/>
              <a:gd name="T17" fmla="*/ 902 h 4145"/>
              <a:gd name="T18" fmla="*/ 0 w 3736"/>
              <a:gd name="T19" fmla="*/ 3741 h 4145"/>
              <a:gd name="T20" fmla="*/ 0 w 3736"/>
              <a:gd name="T21" fmla="*/ 3741 h 4145"/>
              <a:gd name="T22" fmla="*/ 404 w 3736"/>
              <a:gd name="T23" fmla="*/ 4144 h 4145"/>
              <a:gd name="T24" fmla="*/ 3332 w 3736"/>
              <a:gd name="T25" fmla="*/ 4144 h 4145"/>
              <a:gd name="T26" fmla="*/ 3332 w 3736"/>
              <a:gd name="T27" fmla="*/ 4144 h 4145"/>
              <a:gd name="T28" fmla="*/ 3735 w 3736"/>
              <a:gd name="T29" fmla="*/ 3741 h 4145"/>
              <a:gd name="T30" fmla="*/ 3735 w 3736"/>
              <a:gd name="T31" fmla="*/ 902 h 4145"/>
              <a:gd name="T32" fmla="*/ 3735 w 3736"/>
              <a:gd name="T33" fmla="*/ 902 h 4145"/>
              <a:gd name="T34" fmla="*/ 3332 w 3736"/>
              <a:gd name="T35" fmla="*/ 499 h 4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6" h="4145">
                <a:moveTo>
                  <a:pt x="3332" y="499"/>
                </a:moveTo>
                <a:lnTo>
                  <a:pt x="2204" y="499"/>
                </a:lnTo>
                <a:lnTo>
                  <a:pt x="1955" y="67"/>
                </a:lnTo>
                <a:lnTo>
                  <a:pt x="1955" y="67"/>
                </a:lnTo>
                <a:cubicBezTo>
                  <a:pt x="1916" y="0"/>
                  <a:pt x="1820" y="0"/>
                  <a:pt x="1780" y="67"/>
                </a:cubicBezTo>
                <a:lnTo>
                  <a:pt x="1532" y="499"/>
                </a:lnTo>
                <a:lnTo>
                  <a:pt x="404" y="499"/>
                </a:lnTo>
                <a:lnTo>
                  <a:pt x="404" y="499"/>
                </a:lnTo>
                <a:cubicBezTo>
                  <a:pt x="182" y="499"/>
                  <a:pt x="0" y="680"/>
                  <a:pt x="0" y="902"/>
                </a:cubicBezTo>
                <a:lnTo>
                  <a:pt x="0" y="3741"/>
                </a:lnTo>
                <a:lnTo>
                  <a:pt x="0" y="3741"/>
                </a:lnTo>
                <a:cubicBezTo>
                  <a:pt x="0" y="3963"/>
                  <a:pt x="182" y="4144"/>
                  <a:pt x="404" y="4144"/>
                </a:cubicBezTo>
                <a:lnTo>
                  <a:pt x="3332" y="4144"/>
                </a:lnTo>
                <a:lnTo>
                  <a:pt x="3332" y="4144"/>
                </a:lnTo>
                <a:cubicBezTo>
                  <a:pt x="3553" y="4144"/>
                  <a:pt x="3735" y="3963"/>
                  <a:pt x="3735" y="3741"/>
                </a:cubicBezTo>
                <a:lnTo>
                  <a:pt x="3735" y="902"/>
                </a:lnTo>
                <a:lnTo>
                  <a:pt x="3735" y="902"/>
                </a:lnTo>
                <a:cubicBezTo>
                  <a:pt x="3735" y="680"/>
                  <a:pt x="3553" y="499"/>
                  <a:pt x="3332" y="4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53" name="Freeform 152">
            <a:extLst>
              <a:ext uri="{FF2B5EF4-FFF2-40B4-BE49-F238E27FC236}">
                <a16:creationId xmlns:a16="http://schemas.microsoft.com/office/drawing/2014/main" id="{AF65009A-5A69-0B43-9DF2-E1E3CB37A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3744" y="8550519"/>
            <a:ext cx="4055452" cy="3962035"/>
          </a:xfrm>
          <a:custGeom>
            <a:avLst/>
            <a:gdLst>
              <a:gd name="T0" fmla="*/ 2904 w 3256"/>
              <a:gd name="T1" fmla="*/ 3177 h 3178"/>
              <a:gd name="T2" fmla="*/ 351 w 3256"/>
              <a:gd name="T3" fmla="*/ 3177 h 3178"/>
              <a:gd name="T4" fmla="*/ 351 w 3256"/>
              <a:gd name="T5" fmla="*/ 3177 h 3178"/>
              <a:gd name="T6" fmla="*/ 0 w 3256"/>
              <a:gd name="T7" fmla="*/ 2825 h 3178"/>
              <a:gd name="T8" fmla="*/ 0 w 3256"/>
              <a:gd name="T9" fmla="*/ 351 h 3178"/>
              <a:gd name="T10" fmla="*/ 0 w 3256"/>
              <a:gd name="T11" fmla="*/ 351 h 3178"/>
              <a:gd name="T12" fmla="*/ 351 w 3256"/>
              <a:gd name="T13" fmla="*/ 0 h 3178"/>
              <a:gd name="T14" fmla="*/ 2904 w 3256"/>
              <a:gd name="T15" fmla="*/ 0 h 3178"/>
              <a:gd name="T16" fmla="*/ 2904 w 3256"/>
              <a:gd name="T17" fmla="*/ 0 h 3178"/>
              <a:gd name="T18" fmla="*/ 3255 w 3256"/>
              <a:gd name="T19" fmla="*/ 351 h 3178"/>
              <a:gd name="T20" fmla="*/ 3255 w 3256"/>
              <a:gd name="T21" fmla="*/ 2825 h 3178"/>
              <a:gd name="T22" fmla="*/ 3255 w 3256"/>
              <a:gd name="T23" fmla="*/ 2825 h 3178"/>
              <a:gd name="T24" fmla="*/ 2904 w 3256"/>
              <a:gd name="T25" fmla="*/ 3177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6" h="3178">
                <a:moveTo>
                  <a:pt x="2904" y="3177"/>
                </a:moveTo>
                <a:lnTo>
                  <a:pt x="351" y="3177"/>
                </a:lnTo>
                <a:lnTo>
                  <a:pt x="351" y="3177"/>
                </a:lnTo>
                <a:cubicBezTo>
                  <a:pt x="158" y="3177"/>
                  <a:pt x="0" y="3019"/>
                  <a:pt x="0" y="2825"/>
                </a:cubicBezTo>
                <a:lnTo>
                  <a:pt x="0" y="351"/>
                </a:lnTo>
                <a:lnTo>
                  <a:pt x="0" y="351"/>
                </a:lnTo>
                <a:cubicBezTo>
                  <a:pt x="0" y="158"/>
                  <a:pt x="158" y="0"/>
                  <a:pt x="351" y="0"/>
                </a:cubicBezTo>
                <a:lnTo>
                  <a:pt x="2904" y="0"/>
                </a:lnTo>
                <a:lnTo>
                  <a:pt x="2904" y="0"/>
                </a:lnTo>
                <a:cubicBezTo>
                  <a:pt x="3097" y="0"/>
                  <a:pt x="3255" y="158"/>
                  <a:pt x="3255" y="351"/>
                </a:cubicBezTo>
                <a:lnTo>
                  <a:pt x="3255" y="2825"/>
                </a:lnTo>
                <a:lnTo>
                  <a:pt x="3255" y="2825"/>
                </a:lnTo>
                <a:cubicBezTo>
                  <a:pt x="3255" y="3019"/>
                  <a:pt x="3097" y="3177"/>
                  <a:pt x="2904" y="3177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A79EBDF6-0B18-404E-B752-68DDEB6D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0706" y="9660548"/>
            <a:ext cx="1680282" cy="1735233"/>
          </a:xfrm>
          <a:custGeom>
            <a:avLst/>
            <a:gdLst>
              <a:gd name="connsiteX0" fmla="*/ 1370920 w 1680282"/>
              <a:gd name="connsiteY0" fmla="*/ 566114 h 1735233"/>
              <a:gd name="connsiteX1" fmla="*/ 1283600 w 1680282"/>
              <a:gd name="connsiteY1" fmla="*/ 628501 h 1735233"/>
              <a:gd name="connsiteX2" fmla="*/ 1239940 w 1680282"/>
              <a:gd name="connsiteY2" fmla="*/ 617271 h 1735233"/>
              <a:gd name="connsiteX3" fmla="*/ 1239940 w 1680282"/>
              <a:gd name="connsiteY3" fmla="*/ 858082 h 1735233"/>
              <a:gd name="connsiteX4" fmla="*/ 1200023 w 1680282"/>
              <a:gd name="connsiteY4" fmla="*/ 952909 h 1735233"/>
              <a:gd name="connsiteX5" fmla="*/ 1075280 w 1680282"/>
              <a:gd name="connsiteY5" fmla="*/ 1072691 h 1735233"/>
              <a:gd name="connsiteX6" fmla="*/ 1075280 w 1680282"/>
              <a:gd name="connsiteY6" fmla="*/ 1125095 h 1735233"/>
              <a:gd name="connsiteX7" fmla="*/ 1079023 w 1680282"/>
              <a:gd name="connsiteY7" fmla="*/ 1125095 h 1735233"/>
              <a:gd name="connsiteX8" fmla="*/ 1465724 w 1680282"/>
              <a:gd name="connsiteY8" fmla="*/ 1125095 h 1735233"/>
              <a:gd name="connsiteX9" fmla="*/ 1524354 w 1680282"/>
              <a:gd name="connsiteY9" fmla="*/ 722080 h 1735233"/>
              <a:gd name="connsiteX10" fmla="*/ 1555539 w 1680282"/>
              <a:gd name="connsiteY10" fmla="*/ 698373 h 1735233"/>
              <a:gd name="connsiteX11" fmla="*/ 1579240 w 1680282"/>
              <a:gd name="connsiteY11" fmla="*/ 730814 h 1735233"/>
              <a:gd name="connsiteX12" fmla="*/ 1528096 w 1680282"/>
              <a:gd name="connsiteY12" fmla="*/ 1076434 h 1735233"/>
              <a:gd name="connsiteX13" fmla="*/ 1601694 w 1680282"/>
              <a:gd name="connsiteY13" fmla="*/ 1005314 h 1735233"/>
              <a:gd name="connsiteX14" fmla="*/ 1625395 w 1680282"/>
              <a:gd name="connsiteY14" fmla="*/ 950414 h 1735233"/>
              <a:gd name="connsiteX15" fmla="*/ 1625395 w 1680282"/>
              <a:gd name="connsiteY15" fmla="*/ 667180 h 1735233"/>
              <a:gd name="connsiteX16" fmla="*/ 1580488 w 1680282"/>
              <a:gd name="connsiteY16" fmla="*/ 602298 h 1735233"/>
              <a:gd name="connsiteX17" fmla="*/ 1518116 w 1680282"/>
              <a:gd name="connsiteY17" fmla="*/ 584830 h 1735233"/>
              <a:gd name="connsiteX18" fmla="*/ 1374662 w 1680282"/>
              <a:gd name="connsiteY18" fmla="*/ 566114 h 1735233"/>
              <a:gd name="connsiteX19" fmla="*/ 305619 w 1680282"/>
              <a:gd name="connsiteY19" fmla="*/ 566114 h 1735233"/>
              <a:gd name="connsiteX20" fmla="*/ 160918 w 1680282"/>
              <a:gd name="connsiteY20" fmla="*/ 584830 h 1735233"/>
              <a:gd name="connsiteX21" fmla="*/ 99794 w 1680282"/>
              <a:gd name="connsiteY21" fmla="*/ 602298 h 1735233"/>
              <a:gd name="connsiteX22" fmla="*/ 56134 w 1680282"/>
              <a:gd name="connsiteY22" fmla="*/ 667180 h 1735233"/>
              <a:gd name="connsiteX23" fmla="*/ 56134 w 1680282"/>
              <a:gd name="connsiteY23" fmla="*/ 950414 h 1735233"/>
              <a:gd name="connsiteX24" fmla="*/ 78588 w 1680282"/>
              <a:gd name="connsiteY24" fmla="*/ 1005314 h 1735233"/>
              <a:gd name="connsiteX25" fmla="*/ 152186 w 1680282"/>
              <a:gd name="connsiteY25" fmla="*/ 1076434 h 1735233"/>
              <a:gd name="connsiteX26" fmla="*/ 101041 w 1680282"/>
              <a:gd name="connsiteY26" fmla="*/ 730814 h 1735233"/>
              <a:gd name="connsiteX27" fmla="*/ 124743 w 1680282"/>
              <a:gd name="connsiteY27" fmla="*/ 698373 h 1735233"/>
              <a:gd name="connsiteX28" fmla="*/ 155928 w 1680282"/>
              <a:gd name="connsiteY28" fmla="*/ 722080 h 1735233"/>
              <a:gd name="connsiteX29" fmla="*/ 215805 w 1680282"/>
              <a:gd name="connsiteY29" fmla="*/ 1125095 h 1735233"/>
              <a:gd name="connsiteX30" fmla="*/ 601259 w 1680282"/>
              <a:gd name="connsiteY30" fmla="*/ 1125095 h 1735233"/>
              <a:gd name="connsiteX31" fmla="*/ 609991 w 1680282"/>
              <a:gd name="connsiteY31" fmla="*/ 1127591 h 1735233"/>
              <a:gd name="connsiteX32" fmla="*/ 609991 w 1680282"/>
              <a:gd name="connsiteY32" fmla="*/ 1072691 h 1735233"/>
              <a:gd name="connsiteX33" fmla="*/ 486496 w 1680282"/>
              <a:gd name="connsiteY33" fmla="*/ 952909 h 1735233"/>
              <a:gd name="connsiteX34" fmla="*/ 445331 w 1680282"/>
              <a:gd name="connsiteY34" fmla="*/ 858082 h 1735233"/>
              <a:gd name="connsiteX35" fmla="*/ 445331 w 1680282"/>
              <a:gd name="connsiteY35" fmla="*/ 614776 h 1735233"/>
              <a:gd name="connsiteX36" fmla="*/ 396681 w 1680282"/>
              <a:gd name="connsiteY36" fmla="*/ 628501 h 1735233"/>
              <a:gd name="connsiteX37" fmla="*/ 309361 w 1680282"/>
              <a:gd name="connsiteY37" fmla="*/ 566114 h 1735233"/>
              <a:gd name="connsiteX38" fmla="*/ 752197 w 1680282"/>
              <a:gd name="connsiteY38" fmla="*/ 473783 h 1735233"/>
              <a:gd name="connsiteX39" fmla="*/ 608743 w 1680282"/>
              <a:gd name="connsiteY39" fmla="*/ 493746 h 1735233"/>
              <a:gd name="connsiteX40" fmla="*/ 546372 w 1680282"/>
              <a:gd name="connsiteY40" fmla="*/ 509967 h 1735233"/>
              <a:gd name="connsiteX41" fmla="*/ 501465 w 1680282"/>
              <a:gd name="connsiteY41" fmla="*/ 574848 h 1735233"/>
              <a:gd name="connsiteX42" fmla="*/ 501465 w 1680282"/>
              <a:gd name="connsiteY42" fmla="*/ 858082 h 1735233"/>
              <a:gd name="connsiteX43" fmla="*/ 523919 w 1680282"/>
              <a:gd name="connsiteY43" fmla="*/ 912982 h 1735233"/>
              <a:gd name="connsiteX44" fmla="*/ 598764 w 1680282"/>
              <a:gd name="connsiteY44" fmla="*/ 984102 h 1735233"/>
              <a:gd name="connsiteX45" fmla="*/ 548867 w 1680282"/>
              <a:gd name="connsiteY45" fmla="*/ 638482 h 1735233"/>
              <a:gd name="connsiteX46" fmla="*/ 571321 w 1680282"/>
              <a:gd name="connsiteY46" fmla="*/ 607289 h 1735233"/>
              <a:gd name="connsiteX47" fmla="*/ 602506 w 1680282"/>
              <a:gd name="connsiteY47" fmla="*/ 629748 h 1735233"/>
              <a:gd name="connsiteX48" fmla="*/ 662383 w 1680282"/>
              <a:gd name="connsiteY48" fmla="*/ 1032764 h 1735233"/>
              <a:gd name="connsiteX49" fmla="*/ 1024136 w 1680282"/>
              <a:gd name="connsiteY49" fmla="*/ 1032764 h 1735233"/>
              <a:gd name="connsiteX50" fmla="*/ 1084012 w 1680282"/>
              <a:gd name="connsiteY50" fmla="*/ 624757 h 1735233"/>
              <a:gd name="connsiteX51" fmla="*/ 1115198 w 1680282"/>
              <a:gd name="connsiteY51" fmla="*/ 601051 h 1735233"/>
              <a:gd name="connsiteX52" fmla="*/ 1138899 w 1680282"/>
              <a:gd name="connsiteY52" fmla="*/ 632244 h 1735233"/>
              <a:gd name="connsiteX53" fmla="*/ 1086507 w 1680282"/>
              <a:gd name="connsiteY53" fmla="*/ 984102 h 1735233"/>
              <a:gd name="connsiteX54" fmla="*/ 1161353 w 1680282"/>
              <a:gd name="connsiteY54" fmla="*/ 912982 h 1735233"/>
              <a:gd name="connsiteX55" fmla="*/ 1185054 w 1680282"/>
              <a:gd name="connsiteY55" fmla="*/ 858082 h 1735233"/>
              <a:gd name="connsiteX56" fmla="*/ 1185054 w 1680282"/>
              <a:gd name="connsiteY56" fmla="*/ 574848 h 1735233"/>
              <a:gd name="connsiteX57" fmla="*/ 1138899 w 1680282"/>
              <a:gd name="connsiteY57" fmla="*/ 509967 h 1735233"/>
              <a:gd name="connsiteX58" fmla="*/ 1077775 w 1680282"/>
              <a:gd name="connsiteY58" fmla="*/ 493746 h 1735233"/>
              <a:gd name="connsiteX59" fmla="*/ 933074 w 1680282"/>
              <a:gd name="connsiteY59" fmla="*/ 473783 h 1735233"/>
              <a:gd name="connsiteX60" fmla="*/ 931826 w 1680282"/>
              <a:gd name="connsiteY60" fmla="*/ 473783 h 1735233"/>
              <a:gd name="connsiteX61" fmla="*/ 885672 w 1680282"/>
              <a:gd name="connsiteY61" fmla="*/ 526187 h 1735233"/>
              <a:gd name="connsiteX62" fmla="*/ 923095 w 1680282"/>
              <a:gd name="connsiteY62" fmla="*/ 830632 h 1735233"/>
              <a:gd name="connsiteX63" fmla="*/ 908125 w 1680282"/>
              <a:gd name="connsiteY63" fmla="*/ 878046 h 1735233"/>
              <a:gd name="connsiteX64" fmla="*/ 860723 w 1680282"/>
              <a:gd name="connsiteY64" fmla="*/ 924212 h 1735233"/>
              <a:gd name="connsiteX65" fmla="*/ 824548 w 1680282"/>
              <a:gd name="connsiteY65" fmla="*/ 924212 h 1735233"/>
              <a:gd name="connsiteX66" fmla="*/ 778393 w 1680282"/>
              <a:gd name="connsiteY66" fmla="*/ 878046 h 1735233"/>
              <a:gd name="connsiteX67" fmla="*/ 762177 w 1680282"/>
              <a:gd name="connsiteY67" fmla="*/ 830632 h 1735233"/>
              <a:gd name="connsiteX68" fmla="*/ 800847 w 1680282"/>
              <a:gd name="connsiteY68" fmla="*/ 526187 h 1735233"/>
              <a:gd name="connsiteX69" fmla="*/ 755940 w 1680282"/>
              <a:gd name="connsiteY69" fmla="*/ 473783 h 1735233"/>
              <a:gd name="connsiteX70" fmla="*/ 752197 w 1680282"/>
              <a:gd name="connsiteY70" fmla="*/ 417635 h 1735233"/>
              <a:gd name="connsiteX71" fmla="*/ 933074 w 1680282"/>
              <a:gd name="connsiteY71" fmla="*/ 417635 h 1735233"/>
              <a:gd name="connsiteX72" fmla="*/ 1092744 w 1680282"/>
              <a:gd name="connsiteY72" fmla="*/ 440094 h 1735233"/>
              <a:gd name="connsiteX73" fmla="*/ 1155116 w 1680282"/>
              <a:gd name="connsiteY73" fmla="*/ 457562 h 1735233"/>
              <a:gd name="connsiteX74" fmla="*/ 1157610 w 1680282"/>
              <a:gd name="connsiteY74" fmla="*/ 457562 h 1735233"/>
              <a:gd name="connsiteX75" fmla="*/ 1221229 w 1680282"/>
              <a:gd name="connsiteY75" fmla="*/ 509967 h 1735233"/>
              <a:gd name="connsiteX76" fmla="*/ 1374662 w 1680282"/>
              <a:gd name="connsiteY76" fmla="*/ 509967 h 1735233"/>
              <a:gd name="connsiteX77" fmla="*/ 1533085 w 1680282"/>
              <a:gd name="connsiteY77" fmla="*/ 532426 h 1735233"/>
              <a:gd name="connsiteX78" fmla="*/ 1596704 w 1680282"/>
              <a:gd name="connsiteY78" fmla="*/ 549894 h 1735233"/>
              <a:gd name="connsiteX79" fmla="*/ 1599199 w 1680282"/>
              <a:gd name="connsiteY79" fmla="*/ 549894 h 1735233"/>
              <a:gd name="connsiteX80" fmla="*/ 1680282 w 1680282"/>
              <a:gd name="connsiteY80" fmla="*/ 667180 h 1735233"/>
              <a:gd name="connsiteX81" fmla="*/ 1680282 w 1680282"/>
              <a:gd name="connsiteY81" fmla="*/ 950414 h 1735233"/>
              <a:gd name="connsiteX82" fmla="*/ 1640364 w 1680282"/>
              <a:gd name="connsiteY82" fmla="*/ 1045241 h 1735233"/>
              <a:gd name="connsiteX83" fmla="*/ 1516869 w 1680282"/>
              <a:gd name="connsiteY83" fmla="*/ 1165023 h 1735233"/>
              <a:gd name="connsiteX84" fmla="*/ 1516869 w 1680282"/>
              <a:gd name="connsiteY84" fmla="*/ 1559304 h 1735233"/>
              <a:gd name="connsiteX85" fmla="*/ 1489426 w 1680282"/>
              <a:gd name="connsiteY85" fmla="*/ 1588002 h 1735233"/>
              <a:gd name="connsiteX86" fmla="*/ 1461982 w 1680282"/>
              <a:gd name="connsiteY86" fmla="*/ 1559304 h 1735233"/>
              <a:gd name="connsiteX87" fmla="*/ 1461982 w 1680282"/>
              <a:gd name="connsiteY87" fmla="*/ 1179995 h 1735233"/>
              <a:gd name="connsiteX88" fmla="*/ 1308549 w 1680282"/>
              <a:gd name="connsiteY88" fmla="*/ 1179995 h 1735233"/>
              <a:gd name="connsiteX89" fmla="*/ 1308549 w 1680282"/>
              <a:gd name="connsiteY89" fmla="*/ 1651636 h 1735233"/>
              <a:gd name="connsiteX90" fmla="*/ 1281106 w 1680282"/>
              <a:gd name="connsiteY90" fmla="*/ 1679086 h 1735233"/>
              <a:gd name="connsiteX91" fmla="*/ 1253662 w 1680282"/>
              <a:gd name="connsiteY91" fmla="*/ 1651636 h 1735233"/>
              <a:gd name="connsiteX92" fmla="*/ 1253662 w 1680282"/>
              <a:gd name="connsiteY92" fmla="*/ 1179995 h 1735233"/>
              <a:gd name="connsiteX93" fmla="*/ 1079023 w 1680282"/>
              <a:gd name="connsiteY93" fmla="*/ 1179995 h 1735233"/>
              <a:gd name="connsiteX94" fmla="*/ 1075280 w 1680282"/>
              <a:gd name="connsiteY94" fmla="*/ 1179995 h 1735233"/>
              <a:gd name="connsiteX95" fmla="*/ 1075280 w 1680282"/>
              <a:gd name="connsiteY95" fmla="*/ 1707783 h 1735233"/>
              <a:gd name="connsiteX96" fmla="*/ 1047837 w 1680282"/>
              <a:gd name="connsiteY96" fmla="*/ 1735233 h 1735233"/>
              <a:gd name="connsiteX97" fmla="*/ 1020394 w 1680282"/>
              <a:gd name="connsiteY97" fmla="*/ 1707783 h 1735233"/>
              <a:gd name="connsiteX98" fmla="*/ 1020394 w 1680282"/>
              <a:gd name="connsiteY98" fmla="*/ 1088911 h 1735233"/>
              <a:gd name="connsiteX99" fmla="*/ 873198 w 1680282"/>
              <a:gd name="connsiteY99" fmla="*/ 1088911 h 1735233"/>
              <a:gd name="connsiteX100" fmla="*/ 873198 w 1680282"/>
              <a:gd name="connsiteY100" fmla="*/ 1707783 h 1735233"/>
              <a:gd name="connsiteX101" fmla="*/ 845754 w 1680282"/>
              <a:gd name="connsiteY101" fmla="*/ 1735233 h 1735233"/>
              <a:gd name="connsiteX102" fmla="*/ 818311 w 1680282"/>
              <a:gd name="connsiteY102" fmla="*/ 1707783 h 1735233"/>
              <a:gd name="connsiteX103" fmla="*/ 818311 w 1680282"/>
              <a:gd name="connsiteY103" fmla="*/ 1088911 h 1735233"/>
              <a:gd name="connsiteX104" fmla="*/ 666125 w 1680282"/>
              <a:gd name="connsiteY104" fmla="*/ 1088911 h 1735233"/>
              <a:gd name="connsiteX105" fmla="*/ 666125 w 1680282"/>
              <a:gd name="connsiteY105" fmla="*/ 1707783 h 1735233"/>
              <a:gd name="connsiteX106" fmla="*/ 638682 w 1680282"/>
              <a:gd name="connsiteY106" fmla="*/ 1735233 h 1735233"/>
              <a:gd name="connsiteX107" fmla="*/ 609991 w 1680282"/>
              <a:gd name="connsiteY107" fmla="*/ 1707783 h 1735233"/>
              <a:gd name="connsiteX108" fmla="*/ 609991 w 1680282"/>
              <a:gd name="connsiteY108" fmla="*/ 1178748 h 1735233"/>
              <a:gd name="connsiteX109" fmla="*/ 601259 w 1680282"/>
              <a:gd name="connsiteY109" fmla="*/ 1179995 h 1735233"/>
              <a:gd name="connsiteX110" fmla="*/ 426619 w 1680282"/>
              <a:gd name="connsiteY110" fmla="*/ 1179995 h 1735233"/>
              <a:gd name="connsiteX111" fmla="*/ 426619 w 1680282"/>
              <a:gd name="connsiteY111" fmla="*/ 1651636 h 1735233"/>
              <a:gd name="connsiteX112" fmla="*/ 399176 w 1680282"/>
              <a:gd name="connsiteY112" fmla="*/ 1679086 h 1735233"/>
              <a:gd name="connsiteX113" fmla="*/ 371733 w 1680282"/>
              <a:gd name="connsiteY113" fmla="*/ 1651636 h 1735233"/>
              <a:gd name="connsiteX114" fmla="*/ 371733 w 1680282"/>
              <a:gd name="connsiteY114" fmla="*/ 1179995 h 1735233"/>
              <a:gd name="connsiteX115" fmla="*/ 219547 w 1680282"/>
              <a:gd name="connsiteY115" fmla="*/ 1179995 h 1735233"/>
              <a:gd name="connsiteX116" fmla="*/ 219547 w 1680282"/>
              <a:gd name="connsiteY116" fmla="*/ 1559304 h 1735233"/>
              <a:gd name="connsiteX117" fmla="*/ 192103 w 1680282"/>
              <a:gd name="connsiteY117" fmla="*/ 1588002 h 1735233"/>
              <a:gd name="connsiteX118" fmla="*/ 163413 w 1680282"/>
              <a:gd name="connsiteY118" fmla="*/ 1559304 h 1735233"/>
              <a:gd name="connsiteX119" fmla="*/ 163413 w 1680282"/>
              <a:gd name="connsiteY119" fmla="*/ 1165023 h 1735233"/>
              <a:gd name="connsiteX120" fmla="*/ 39918 w 1680282"/>
              <a:gd name="connsiteY120" fmla="*/ 1045241 h 1735233"/>
              <a:gd name="connsiteX121" fmla="*/ 0 w 1680282"/>
              <a:gd name="connsiteY121" fmla="*/ 950414 h 1735233"/>
              <a:gd name="connsiteX122" fmla="*/ 0 w 1680282"/>
              <a:gd name="connsiteY122" fmla="*/ 667180 h 1735233"/>
              <a:gd name="connsiteX123" fmla="*/ 81083 w 1680282"/>
              <a:gd name="connsiteY123" fmla="*/ 549894 h 1735233"/>
              <a:gd name="connsiteX124" fmla="*/ 83577 w 1680282"/>
              <a:gd name="connsiteY124" fmla="*/ 549894 h 1735233"/>
              <a:gd name="connsiteX125" fmla="*/ 147196 w 1680282"/>
              <a:gd name="connsiteY125" fmla="*/ 532426 h 1735233"/>
              <a:gd name="connsiteX126" fmla="*/ 305619 w 1680282"/>
              <a:gd name="connsiteY126" fmla="*/ 509967 h 1735233"/>
              <a:gd name="connsiteX127" fmla="*/ 465290 w 1680282"/>
              <a:gd name="connsiteY127" fmla="*/ 509967 h 1735233"/>
              <a:gd name="connsiteX128" fmla="*/ 528908 w 1680282"/>
              <a:gd name="connsiteY128" fmla="*/ 457562 h 1735233"/>
              <a:gd name="connsiteX129" fmla="*/ 530156 w 1680282"/>
              <a:gd name="connsiteY129" fmla="*/ 457562 h 1735233"/>
              <a:gd name="connsiteX130" fmla="*/ 593774 w 1680282"/>
              <a:gd name="connsiteY130" fmla="*/ 440094 h 1735233"/>
              <a:gd name="connsiteX131" fmla="*/ 752197 w 1680282"/>
              <a:gd name="connsiteY131" fmla="*/ 417635 h 1735233"/>
              <a:gd name="connsiteX132" fmla="*/ 1279137 w 1680282"/>
              <a:gd name="connsiteY132" fmla="*/ 147932 h 1735233"/>
              <a:gd name="connsiteX133" fmla="*/ 1164740 w 1680282"/>
              <a:gd name="connsiteY133" fmla="*/ 263152 h 1735233"/>
              <a:gd name="connsiteX134" fmla="*/ 1279137 w 1680282"/>
              <a:gd name="connsiteY134" fmla="*/ 378371 h 1735233"/>
              <a:gd name="connsiteX135" fmla="*/ 1394776 w 1680282"/>
              <a:gd name="connsiteY135" fmla="*/ 263152 h 1735233"/>
              <a:gd name="connsiteX136" fmla="*/ 1279137 w 1680282"/>
              <a:gd name="connsiteY136" fmla="*/ 147932 h 1735233"/>
              <a:gd name="connsiteX137" fmla="*/ 395033 w 1680282"/>
              <a:gd name="connsiteY137" fmla="*/ 147932 h 1735233"/>
              <a:gd name="connsiteX138" fmla="*/ 279813 w 1680282"/>
              <a:gd name="connsiteY138" fmla="*/ 263152 h 1735233"/>
              <a:gd name="connsiteX139" fmla="*/ 395033 w 1680282"/>
              <a:gd name="connsiteY139" fmla="*/ 378371 h 1735233"/>
              <a:gd name="connsiteX140" fmla="*/ 509013 w 1680282"/>
              <a:gd name="connsiteY140" fmla="*/ 263152 h 1735233"/>
              <a:gd name="connsiteX141" fmla="*/ 395033 w 1680282"/>
              <a:gd name="connsiteY141" fmla="*/ 147932 h 1735233"/>
              <a:gd name="connsiteX142" fmla="*/ 1279137 w 1680282"/>
              <a:gd name="connsiteY142" fmla="*/ 93420 h 1735233"/>
              <a:gd name="connsiteX143" fmla="*/ 1449488 w 1680282"/>
              <a:gd name="connsiteY143" fmla="*/ 263152 h 1735233"/>
              <a:gd name="connsiteX144" fmla="*/ 1279137 w 1680282"/>
              <a:gd name="connsiteY144" fmla="*/ 432883 h 1735233"/>
              <a:gd name="connsiteX145" fmla="*/ 1110029 w 1680282"/>
              <a:gd name="connsiteY145" fmla="*/ 263152 h 1735233"/>
              <a:gd name="connsiteX146" fmla="*/ 1279137 w 1680282"/>
              <a:gd name="connsiteY146" fmla="*/ 93420 h 1735233"/>
              <a:gd name="connsiteX147" fmla="*/ 395033 w 1680282"/>
              <a:gd name="connsiteY147" fmla="*/ 93420 h 1735233"/>
              <a:gd name="connsiteX148" fmla="*/ 564764 w 1680282"/>
              <a:gd name="connsiteY148" fmla="*/ 263152 h 1735233"/>
              <a:gd name="connsiteX149" fmla="*/ 395033 w 1680282"/>
              <a:gd name="connsiteY149" fmla="*/ 432883 h 1735233"/>
              <a:gd name="connsiteX150" fmla="*/ 225301 w 1680282"/>
              <a:gd name="connsiteY150" fmla="*/ 263152 h 1735233"/>
              <a:gd name="connsiteX151" fmla="*/ 395033 w 1680282"/>
              <a:gd name="connsiteY151" fmla="*/ 93420 h 1735233"/>
              <a:gd name="connsiteX152" fmla="*/ 840146 w 1680282"/>
              <a:gd name="connsiteY152" fmla="*/ 54512 h 1735233"/>
              <a:gd name="connsiteX153" fmla="*/ 724926 w 1680282"/>
              <a:gd name="connsiteY153" fmla="*/ 169732 h 1735233"/>
              <a:gd name="connsiteX154" fmla="*/ 840146 w 1680282"/>
              <a:gd name="connsiteY154" fmla="*/ 283712 h 1735233"/>
              <a:gd name="connsiteX155" fmla="*/ 954126 w 1680282"/>
              <a:gd name="connsiteY155" fmla="*/ 169732 h 1735233"/>
              <a:gd name="connsiteX156" fmla="*/ 840146 w 1680282"/>
              <a:gd name="connsiteY156" fmla="*/ 54512 h 1735233"/>
              <a:gd name="connsiteX157" fmla="*/ 840146 w 1680282"/>
              <a:gd name="connsiteY157" fmla="*/ 0 h 1735233"/>
              <a:gd name="connsiteX158" fmla="*/ 1009877 w 1680282"/>
              <a:gd name="connsiteY158" fmla="*/ 169732 h 1735233"/>
              <a:gd name="connsiteX159" fmla="*/ 840146 w 1680282"/>
              <a:gd name="connsiteY159" fmla="*/ 339463 h 1735233"/>
              <a:gd name="connsiteX160" fmla="*/ 670414 w 1680282"/>
              <a:gd name="connsiteY160" fmla="*/ 169732 h 1735233"/>
              <a:gd name="connsiteX161" fmla="*/ 840146 w 1680282"/>
              <a:gd name="connsiteY161" fmla="*/ 0 h 173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1680282" h="1735233">
                <a:moveTo>
                  <a:pt x="1370920" y="566114"/>
                </a:moveTo>
                <a:cubicBezTo>
                  <a:pt x="1358446" y="602298"/>
                  <a:pt x="1324765" y="628501"/>
                  <a:pt x="1283600" y="628501"/>
                </a:cubicBezTo>
                <a:cubicBezTo>
                  <a:pt x="1267384" y="628501"/>
                  <a:pt x="1252415" y="624757"/>
                  <a:pt x="1239940" y="617271"/>
                </a:cubicBezTo>
                <a:lnTo>
                  <a:pt x="1239940" y="858082"/>
                </a:lnTo>
                <a:cubicBezTo>
                  <a:pt x="1239940" y="894266"/>
                  <a:pt x="1224971" y="927955"/>
                  <a:pt x="1200023" y="952909"/>
                </a:cubicBezTo>
                <a:lnTo>
                  <a:pt x="1075280" y="1072691"/>
                </a:lnTo>
                <a:lnTo>
                  <a:pt x="1075280" y="1125095"/>
                </a:lnTo>
                <a:cubicBezTo>
                  <a:pt x="1076528" y="1125095"/>
                  <a:pt x="1077775" y="1125095"/>
                  <a:pt x="1079023" y="1125095"/>
                </a:cubicBezTo>
                <a:lnTo>
                  <a:pt x="1465724" y="1125095"/>
                </a:lnTo>
                <a:lnTo>
                  <a:pt x="1524354" y="722080"/>
                </a:lnTo>
                <a:cubicBezTo>
                  <a:pt x="1526848" y="707107"/>
                  <a:pt x="1540570" y="697126"/>
                  <a:pt x="1555539" y="698373"/>
                </a:cubicBezTo>
                <a:cubicBezTo>
                  <a:pt x="1570508" y="700869"/>
                  <a:pt x="1581735" y="714594"/>
                  <a:pt x="1579240" y="730814"/>
                </a:cubicBezTo>
                <a:lnTo>
                  <a:pt x="1528096" y="1076434"/>
                </a:lnTo>
                <a:lnTo>
                  <a:pt x="1601694" y="1005314"/>
                </a:lnTo>
                <a:cubicBezTo>
                  <a:pt x="1616663" y="990341"/>
                  <a:pt x="1625395" y="970377"/>
                  <a:pt x="1625395" y="950414"/>
                </a:cubicBezTo>
                <a:lnTo>
                  <a:pt x="1625395" y="667180"/>
                </a:lnTo>
                <a:cubicBezTo>
                  <a:pt x="1625395" y="638482"/>
                  <a:pt x="1606684" y="612280"/>
                  <a:pt x="1580488" y="602298"/>
                </a:cubicBezTo>
                <a:lnTo>
                  <a:pt x="1518116" y="584830"/>
                </a:lnTo>
                <a:cubicBezTo>
                  <a:pt x="1470714" y="572353"/>
                  <a:pt x="1423312" y="566114"/>
                  <a:pt x="1374662" y="566114"/>
                </a:cubicBezTo>
                <a:close/>
                <a:moveTo>
                  <a:pt x="305619" y="566114"/>
                </a:moveTo>
                <a:cubicBezTo>
                  <a:pt x="258217" y="566114"/>
                  <a:pt x="208320" y="572353"/>
                  <a:pt x="160918" y="584830"/>
                </a:cubicBezTo>
                <a:lnTo>
                  <a:pt x="99794" y="602298"/>
                </a:lnTo>
                <a:cubicBezTo>
                  <a:pt x="72351" y="612280"/>
                  <a:pt x="56134" y="638482"/>
                  <a:pt x="56134" y="667180"/>
                </a:cubicBezTo>
                <a:lnTo>
                  <a:pt x="56134" y="950414"/>
                </a:lnTo>
                <a:cubicBezTo>
                  <a:pt x="56134" y="970377"/>
                  <a:pt x="63619" y="990341"/>
                  <a:pt x="78588" y="1005314"/>
                </a:cubicBezTo>
                <a:lnTo>
                  <a:pt x="152186" y="1076434"/>
                </a:lnTo>
                <a:lnTo>
                  <a:pt x="101041" y="730814"/>
                </a:lnTo>
                <a:cubicBezTo>
                  <a:pt x="99794" y="714594"/>
                  <a:pt x="109773" y="700869"/>
                  <a:pt x="124743" y="698373"/>
                </a:cubicBezTo>
                <a:cubicBezTo>
                  <a:pt x="139712" y="697126"/>
                  <a:pt x="153433" y="707107"/>
                  <a:pt x="155928" y="722080"/>
                </a:cubicBezTo>
                <a:lnTo>
                  <a:pt x="215805" y="1125095"/>
                </a:lnTo>
                <a:lnTo>
                  <a:pt x="601259" y="1125095"/>
                </a:lnTo>
                <a:cubicBezTo>
                  <a:pt x="605001" y="1125095"/>
                  <a:pt x="607496" y="1126343"/>
                  <a:pt x="609991" y="1127591"/>
                </a:cubicBezTo>
                <a:lnTo>
                  <a:pt x="609991" y="1072691"/>
                </a:lnTo>
                <a:lnTo>
                  <a:pt x="486496" y="952909"/>
                </a:lnTo>
                <a:cubicBezTo>
                  <a:pt x="460300" y="927955"/>
                  <a:pt x="445331" y="894266"/>
                  <a:pt x="445331" y="858082"/>
                </a:cubicBezTo>
                <a:lnTo>
                  <a:pt x="445331" y="614776"/>
                </a:lnTo>
                <a:cubicBezTo>
                  <a:pt x="431609" y="623510"/>
                  <a:pt x="415393" y="628501"/>
                  <a:pt x="396681" y="628501"/>
                </a:cubicBezTo>
                <a:cubicBezTo>
                  <a:pt x="356764" y="628501"/>
                  <a:pt x="321836" y="602298"/>
                  <a:pt x="309361" y="566114"/>
                </a:cubicBezTo>
                <a:close/>
                <a:moveTo>
                  <a:pt x="752197" y="473783"/>
                </a:moveTo>
                <a:cubicBezTo>
                  <a:pt x="703548" y="473783"/>
                  <a:pt x="654898" y="480021"/>
                  <a:pt x="608743" y="493746"/>
                </a:cubicBezTo>
                <a:lnTo>
                  <a:pt x="546372" y="509967"/>
                </a:lnTo>
                <a:cubicBezTo>
                  <a:pt x="518929" y="521196"/>
                  <a:pt x="501465" y="547398"/>
                  <a:pt x="501465" y="574848"/>
                </a:cubicBezTo>
                <a:lnTo>
                  <a:pt x="501465" y="858082"/>
                </a:lnTo>
                <a:cubicBezTo>
                  <a:pt x="501465" y="879294"/>
                  <a:pt x="510197" y="899257"/>
                  <a:pt x="523919" y="912982"/>
                </a:cubicBezTo>
                <a:lnTo>
                  <a:pt x="598764" y="984102"/>
                </a:lnTo>
                <a:lnTo>
                  <a:pt x="548867" y="638482"/>
                </a:lnTo>
                <a:cubicBezTo>
                  <a:pt x="546372" y="623510"/>
                  <a:pt x="556352" y="608537"/>
                  <a:pt x="571321" y="607289"/>
                </a:cubicBezTo>
                <a:cubicBezTo>
                  <a:pt x="586290" y="604794"/>
                  <a:pt x="600011" y="614776"/>
                  <a:pt x="602506" y="629748"/>
                </a:cubicBezTo>
                <a:lnTo>
                  <a:pt x="662383" y="1032764"/>
                </a:lnTo>
                <a:lnTo>
                  <a:pt x="1024136" y="1032764"/>
                </a:lnTo>
                <a:lnTo>
                  <a:pt x="1084012" y="624757"/>
                </a:lnTo>
                <a:cubicBezTo>
                  <a:pt x="1086507" y="608537"/>
                  <a:pt x="1100229" y="598555"/>
                  <a:pt x="1115198" y="601051"/>
                </a:cubicBezTo>
                <a:cubicBezTo>
                  <a:pt x="1130167" y="602298"/>
                  <a:pt x="1141394" y="617271"/>
                  <a:pt x="1138899" y="632244"/>
                </a:cubicBezTo>
                <a:lnTo>
                  <a:pt x="1086507" y="984102"/>
                </a:lnTo>
                <a:lnTo>
                  <a:pt x="1161353" y="912982"/>
                </a:lnTo>
                <a:cubicBezTo>
                  <a:pt x="1176322" y="899257"/>
                  <a:pt x="1185054" y="879294"/>
                  <a:pt x="1185054" y="858082"/>
                </a:cubicBezTo>
                <a:lnTo>
                  <a:pt x="1185054" y="574848"/>
                </a:lnTo>
                <a:cubicBezTo>
                  <a:pt x="1185054" y="547398"/>
                  <a:pt x="1166342" y="521196"/>
                  <a:pt x="1138899" y="509967"/>
                </a:cubicBezTo>
                <a:lnTo>
                  <a:pt x="1077775" y="493746"/>
                </a:lnTo>
                <a:cubicBezTo>
                  <a:pt x="1030373" y="480021"/>
                  <a:pt x="981724" y="473783"/>
                  <a:pt x="933074" y="473783"/>
                </a:cubicBezTo>
                <a:lnTo>
                  <a:pt x="931826" y="473783"/>
                </a:lnTo>
                <a:cubicBezTo>
                  <a:pt x="923095" y="496242"/>
                  <a:pt x="906878" y="514958"/>
                  <a:pt x="885672" y="526187"/>
                </a:cubicBezTo>
                <a:lnTo>
                  <a:pt x="923095" y="830632"/>
                </a:lnTo>
                <a:cubicBezTo>
                  <a:pt x="925589" y="848100"/>
                  <a:pt x="919352" y="865568"/>
                  <a:pt x="908125" y="878046"/>
                </a:cubicBezTo>
                <a:lnTo>
                  <a:pt x="860723" y="924212"/>
                </a:lnTo>
                <a:cubicBezTo>
                  <a:pt x="850744" y="934193"/>
                  <a:pt x="835775" y="934193"/>
                  <a:pt x="824548" y="924212"/>
                </a:cubicBezTo>
                <a:lnTo>
                  <a:pt x="778393" y="878046"/>
                </a:lnTo>
                <a:cubicBezTo>
                  <a:pt x="765919" y="865568"/>
                  <a:pt x="759682" y="848100"/>
                  <a:pt x="762177" y="830632"/>
                </a:cubicBezTo>
                <a:lnTo>
                  <a:pt x="800847" y="526187"/>
                </a:lnTo>
                <a:cubicBezTo>
                  <a:pt x="779641" y="514958"/>
                  <a:pt x="763424" y="496242"/>
                  <a:pt x="755940" y="473783"/>
                </a:cubicBezTo>
                <a:close/>
                <a:moveTo>
                  <a:pt x="752197" y="417635"/>
                </a:moveTo>
                <a:lnTo>
                  <a:pt x="933074" y="417635"/>
                </a:lnTo>
                <a:cubicBezTo>
                  <a:pt x="986713" y="417635"/>
                  <a:pt x="1040352" y="425121"/>
                  <a:pt x="1092744" y="440094"/>
                </a:cubicBezTo>
                <a:lnTo>
                  <a:pt x="1155116" y="457562"/>
                </a:lnTo>
                <a:cubicBezTo>
                  <a:pt x="1156363" y="457562"/>
                  <a:pt x="1157610" y="457562"/>
                  <a:pt x="1157610" y="457562"/>
                </a:cubicBezTo>
                <a:cubicBezTo>
                  <a:pt x="1185054" y="467544"/>
                  <a:pt x="1206260" y="487508"/>
                  <a:pt x="1221229" y="509967"/>
                </a:cubicBezTo>
                <a:lnTo>
                  <a:pt x="1374662" y="509967"/>
                </a:lnTo>
                <a:cubicBezTo>
                  <a:pt x="1428302" y="509967"/>
                  <a:pt x="1481941" y="518701"/>
                  <a:pt x="1533085" y="532426"/>
                </a:cubicBezTo>
                <a:lnTo>
                  <a:pt x="1596704" y="549894"/>
                </a:lnTo>
                <a:cubicBezTo>
                  <a:pt x="1596704" y="549894"/>
                  <a:pt x="1597952" y="549894"/>
                  <a:pt x="1599199" y="549894"/>
                </a:cubicBezTo>
                <a:cubicBezTo>
                  <a:pt x="1647848" y="568610"/>
                  <a:pt x="1680282" y="616023"/>
                  <a:pt x="1680282" y="667180"/>
                </a:cubicBezTo>
                <a:lnTo>
                  <a:pt x="1680282" y="950414"/>
                </a:lnTo>
                <a:cubicBezTo>
                  <a:pt x="1680282" y="985350"/>
                  <a:pt x="1666560" y="1020286"/>
                  <a:pt x="1640364" y="1045241"/>
                </a:cubicBezTo>
                <a:lnTo>
                  <a:pt x="1516869" y="1165023"/>
                </a:lnTo>
                <a:lnTo>
                  <a:pt x="1516869" y="1559304"/>
                </a:lnTo>
                <a:cubicBezTo>
                  <a:pt x="1516869" y="1575524"/>
                  <a:pt x="1504395" y="1588002"/>
                  <a:pt x="1489426" y="1588002"/>
                </a:cubicBezTo>
                <a:cubicBezTo>
                  <a:pt x="1474456" y="1588002"/>
                  <a:pt x="1461982" y="1575524"/>
                  <a:pt x="1461982" y="1559304"/>
                </a:cubicBezTo>
                <a:lnTo>
                  <a:pt x="1461982" y="1179995"/>
                </a:lnTo>
                <a:lnTo>
                  <a:pt x="1308549" y="1179995"/>
                </a:lnTo>
                <a:lnTo>
                  <a:pt x="1308549" y="1651636"/>
                </a:lnTo>
                <a:cubicBezTo>
                  <a:pt x="1308549" y="1667856"/>
                  <a:pt x="1296075" y="1679086"/>
                  <a:pt x="1281106" y="1679086"/>
                </a:cubicBezTo>
                <a:cubicBezTo>
                  <a:pt x="1266136" y="1679086"/>
                  <a:pt x="1253662" y="1667856"/>
                  <a:pt x="1253662" y="1651636"/>
                </a:cubicBezTo>
                <a:lnTo>
                  <a:pt x="1253662" y="1179995"/>
                </a:lnTo>
                <a:lnTo>
                  <a:pt x="1079023" y="1179995"/>
                </a:lnTo>
                <a:cubicBezTo>
                  <a:pt x="1077775" y="1179995"/>
                  <a:pt x="1076528" y="1179995"/>
                  <a:pt x="1075280" y="1179995"/>
                </a:cubicBezTo>
                <a:lnTo>
                  <a:pt x="1075280" y="1707783"/>
                </a:lnTo>
                <a:cubicBezTo>
                  <a:pt x="1075280" y="1722756"/>
                  <a:pt x="1062806" y="1735233"/>
                  <a:pt x="1047837" y="1735233"/>
                </a:cubicBezTo>
                <a:cubicBezTo>
                  <a:pt x="1032868" y="1735233"/>
                  <a:pt x="1020394" y="1722756"/>
                  <a:pt x="1020394" y="1707783"/>
                </a:cubicBezTo>
                <a:lnTo>
                  <a:pt x="1020394" y="1088911"/>
                </a:lnTo>
                <a:lnTo>
                  <a:pt x="873198" y="1088911"/>
                </a:lnTo>
                <a:lnTo>
                  <a:pt x="873198" y="1707783"/>
                </a:lnTo>
                <a:cubicBezTo>
                  <a:pt x="873198" y="1722756"/>
                  <a:pt x="860723" y="1735233"/>
                  <a:pt x="845754" y="1735233"/>
                </a:cubicBezTo>
                <a:cubicBezTo>
                  <a:pt x="830785" y="1735233"/>
                  <a:pt x="818311" y="1722756"/>
                  <a:pt x="818311" y="1707783"/>
                </a:cubicBezTo>
                <a:lnTo>
                  <a:pt x="818311" y="1088911"/>
                </a:lnTo>
                <a:lnTo>
                  <a:pt x="666125" y="1088911"/>
                </a:lnTo>
                <a:lnTo>
                  <a:pt x="666125" y="1707783"/>
                </a:lnTo>
                <a:cubicBezTo>
                  <a:pt x="666125" y="1722756"/>
                  <a:pt x="653651" y="1735233"/>
                  <a:pt x="638682" y="1735233"/>
                </a:cubicBezTo>
                <a:cubicBezTo>
                  <a:pt x="622465" y="1735233"/>
                  <a:pt x="609991" y="1722756"/>
                  <a:pt x="609991" y="1707783"/>
                </a:cubicBezTo>
                <a:lnTo>
                  <a:pt x="609991" y="1178748"/>
                </a:lnTo>
                <a:cubicBezTo>
                  <a:pt x="607496" y="1179995"/>
                  <a:pt x="605001" y="1179995"/>
                  <a:pt x="601259" y="1179995"/>
                </a:cubicBezTo>
                <a:lnTo>
                  <a:pt x="426619" y="1179995"/>
                </a:lnTo>
                <a:lnTo>
                  <a:pt x="426619" y="1651636"/>
                </a:lnTo>
                <a:cubicBezTo>
                  <a:pt x="426619" y="1667856"/>
                  <a:pt x="415393" y="1679086"/>
                  <a:pt x="399176" y="1679086"/>
                </a:cubicBezTo>
                <a:cubicBezTo>
                  <a:pt x="384207" y="1679086"/>
                  <a:pt x="371733" y="1667856"/>
                  <a:pt x="371733" y="1651636"/>
                </a:cubicBezTo>
                <a:lnTo>
                  <a:pt x="371733" y="1179995"/>
                </a:lnTo>
                <a:lnTo>
                  <a:pt x="219547" y="1179995"/>
                </a:lnTo>
                <a:lnTo>
                  <a:pt x="219547" y="1559304"/>
                </a:lnTo>
                <a:cubicBezTo>
                  <a:pt x="219547" y="1575524"/>
                  <a:pt x="207073" y="1588002"/>
                  <a:pt x="192103" y="1588002"/>
                </a:cubicBezTo>
                <a:cubicBezTo>
                  <a:pt x="175887" y="1588002"/>
                  <a:pt x="163413" y="1575524"/>
                  <a:pt x="163413" y="1559304"/>
                </a:cubicBezTo>
                <a:lnTo>
                  <a:pt x="163413" y="1165023"/>
                </a:lnTo>
                <a:lnTo>
                  <a:pt x="39918" y="1045241"/>
                </a:lnTo>
                <a:cubicBezTo>
                  <a:pt x="13722" y="1020286"/>
                  <a:pt x="0" y="985350"/>
                  <a:pt x="0" y="950414"/>
                </a:cubicBezTo>
                <a:lnTo>
                  <a:pt x="0" y="667180"/>
                </a:lnTo>
                <a:cubicBezTo>
                  <a:pt x="0" y="616023"/>
                  <a:pt x="32433" y="568610"/>
                  <a:pt x="81083" y="549894"/>
                </a:cubicBezTo>
                <a:cubicBezTo>
                  <a:pt x="82330" y="549894"/>
                  <a:pt x="83577" y="549894"/>
                  <a:pt x="83577" y="549894"/>
                </a:cubicBezTo>
                <a:lnTo>
                  <a:pt x="147196" y="532426"/>
                </a:lnTo>
                <a:cubicBezTo>
                  <a:pt x="199588" y="518701"/>
                  <a:pt x="251980" y="509967"/>
                  <a:pt x="305619" y="509967"/>
                </a:cubicBezTo>
                <a:lnTo>
                  <a:pt x="465290" y="509967"/>
                </a:lnTo>
                <a:cubicBezTo>
                  <a:pt x="480259" y="487508"/>
                  <a:pt x="501465" y="467544"/>
                  <a:pt x="528908" y="457562"/>
                </a:cubicBezTo>
                <a:cubicBezTo>
                  <a:pt x="528908" y="457562"/>
                  <a:pt x="528908" y="457562"/>
                  <a:pt x="530156" y="457562"/>
                </a:cubicBezTo>
                <a:lnTo>
                  <a:pt x="593774" y="440094"/>
                </a:lnTo>
                <a:cubicBezTo>
                  <a:pt x="644919" y="425121"/>
                  <a:pt x="698558" y="417635"/>
                  <a:pt x="752197" y="417635"/>
                </a:cubicBezTo>
                <a:close/>
                <a:moveTo>
                  <a:pt x="1279137" y="147932"/>
                </a:moveTo>
                <a:cubicBezTo>
                  <a:pt x="1215721" y="147932"/>
                  <a:pt x="1164740" y="199967"/>
                  <a:pt x="1164740" y="263152"/>
                </a:cubicBezTo>
                <a:cubicBezTo>
                  <a:pt x="1164740" y="326336"/>
                  <a:pt x="1215721" y="378371"/>
                  <a:pt x="1279137" y="378371"/>
                </a:cubicBezTo>
                <a:cubicBezTo>
                  <a:pt x="1342552" y="378371"/>
                  <a:pt x="1394776" y="326336"/>
                  <a:pt x="1394776" y="263152"/>
                </a:cubicBezTo>
                <a:cubicBezTo>
                  <a:pt x="1394776" y="199967"/>
                  <a:pt x="1342552" y="147932"/>
                  <a:pt x="1279137" y="147932"/>
                </a:cubicBezTo>
                <a:close/>
                <a:moveTo>
                  <a:pt x="395033" y="147932"/>
                </a:moveTo>
                <a:cubicBezTo>
                  <a:pt x="331848" y="147932"/>
                  <a:pt x="279813" y="199967"/>
                  <a:pt x="279813" y="263152"/>
                </a:cubicBezTo>
                <a:cubicBezTo>
                  <a:pt x="279813" y="326336"/>
                  <a:pt x="331848" y="378371"/>
                  <a:pt x="395033" y="378371"/>
                </a:cubicBezTo>
                <a:cubicBezTo>
                  <a:pt x="458217" y="378371"/>
                  <a:pt x="509013" y="326336"/>
                  <a:pt x="509013" y="263152"/>
                </a:cubicBezTo>
                <a:cubicBezTo>
                  <a:pt x="509013" y="199967"/>
                  <a:pt x="458217" y="147932"/>
                  <a:pt x="395033" y="147932"/>
                </a:cubicBezTo>
                <a:close/>
                <a:moveTo>
                  <a:pt x="1279137" y="93420"/>
                </a:moveTo>
                <a:cubicBezTo>
                  <a:pt x="1373638" y="93420"/>
                  <a:pt x="1449488" y="168994"/>
                  <a:pt x="1449488" y="263152"/>
                </a:cubicBezTo>
                <a:cubicBezTo>
                  <a:pt x="1449488" y="356070"/>
                  <a:pt x="1373638" y="432883"/>
                  <a:pt x="1279137" y="432883"/>
                </a:cubicBezTo>
                <a:cubicBezTo>
                  <a:pt x="1185879" y="432883"/>
                  <a:pt x="1110029" y="356070"/>
                  <a:pt x="1110029" y="263152"/>
                </a:cubicBezTo>
                <a:cubicBezTo>
                  <a:pt x="1110029" y="168994"/>
                  <a:pt x="1185879" y="93420"/>
                  <a:pt x="1279137" y="93420"/>
                </a:cubicBezTo>
                <a:close/>
                <a:moveTo>
                  <a:pt x="395033" y="93420"/>
                </a:moveTo>
                <a:cubicBezTo>
                  <a:pt x="487951" y="93420"/>
                  <a:pt x="564764" y="168994"/>
                  <a:pt x="564764" y="263152"/>
                </a:cubicBezTo>
                <a:cubicBezTo>
                  <a:pt x="564764" y="356070"/>
                  <a:pt x="487951" y="432883"/>
                  <a:pt x="395033" y="432883"/>
                </a:cubicBezTo>
                <a:cubicBezTo>
                  <a:pt x="302114" y="432883"/>
                  <a:pt x="225301" y="356070"/>
                  <a:pt x="225301" y="263152"/>
                </a:cubicBezTo>
                <a:cubicBezTo>
                  <a:pt x="225301" y="168994"/>
                  <a:pt x="302114" y="93420"/>
                  <a:pt x="395033" y="93420"/>
                </a:cubicBezTo>
                <a:close/>
                <a:moveTo>
                  <a:pt x="840146" y="54512"/>
                </a:moveTo>
                <a:cubicBezTo>
                  <a:pt x="776961" y="54512"/>
                  <a:pt x="724926" y="106547"/>
                  <a:pt x="724926" y="169732"/>
                </a:cubicBezTo>
                <a:cubicBezTo>
                  <a:pt x="724926" y="232916"/>
                  <a:pt x="776961" y="283712"/>
                  <a:pt x="840146" y="283712"/>
                </a:cubicBezTo>
                <a:cubicBezTo>
                  <a:pt x="903330" y="283712"/>
                  <a:pt x="954126" y="232916"/>
                  <a:pt x="954126" y="169732"/>
                </a:cubicBezTo>
                <a:cubicBezTo>
                  <a:pt x="954126" y="106547"/>
                  <a:pt x="903330" y="54512"/>
                  <a:pt x="840146" y="54512"/>
                </a:cubicBezTo>
                <a:close/>
                <a:moveTo>
                  <a:pt x="840146" y="0"/>
                </a:moveTo>
                <a:cubicBezTo>
                  <a:pt x="934303" y="0"/>
                  <a:pt x="1009877" y="75574"/>
                  <a:pt x="1009877" y="169732"/>
                </a:cubicBezTo>
                <a:cubicBezTo>
                  <a:pt x="1009877" y="262650"/>
                  <a:pt x="934303" y="339463"/>
                  <a:pt x="840146" y="339463"/>
                </a:cubicBezTo>
                <a:cubicBezTo>
                  <a:pt x="745988" y="339463"/>
                  <a:pt x="670414" y="262650"/>
                  <a:pt x="670414" y="169732"/>
                </a:cubicBezTo>
                <a:cubicBezTo>
                  <a:pt x="670414" y="75574"/>
                  <a:pt x="745988" y="0"/>
                  <a:pt x="8401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5A227136-7D7A-AB44-AE2B-DDAC096A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6796" y="3489449"/>
            <a:ext cx="4654430" cy="5165481"/>
          </a:xfrm>
          <a:custGeom>
            <a:avLst/>
            <a:gdLst>
              <a:gd name="T0" fmla="*/ 402 w 3735"/>
              <a:gd name="T1" fmla="*/ 3645 h 4145"/>
              <a:gd name="T2" fmla="*/ 1530 w 3735"/>
              <a:gd name="T3" fmla="*/ 3645 h 4145"/>
              <a:gd name="T4" fmla="*/ 1780 w 3735"/>
              <a:gd name="T5" fmla="*/ 4076 h 4145"/>
              <a:gd name="T6" fmla="*/ 1780 w 3735"/>
              <a:gd name="T7" fmla="*/ 4076 h 4145"/>
              <a:gd name="T8" fmla="*/ 1954 w 3735"/>
              <a:gd name="T9" fmla="*/ 4076 h 4145"/>
              <a:gd name="T10" fmla="*/ 2203 w 3735"/>
              <a:gd name="T11" fmla="*/ 3645 h 4145"/>
              <a:gd name="T12" fmla="*/ 3331 w 3735"/>
              <a:gd name="T13" fmla="*/ 3645 h 4145"/>
              <a:gd name="T14" fmla="*/ 3331 w 3735"/>
              <a:gd name="T15" fmla="*/ 3645 h 4145"/>
              <a:gd name="T16" fmla="*/ 3734 w 3735"/>
              <a:gd name="T17" fmla="*/ 3241 h 4145"/>
              <a:gd name="T18" fmla="*/ 3734 w 3735"/>
              <a:gd name="T19" fmla="*/ 404 h 4145"/>
              <a:gd name="T20" fmla="*/ 3734 w 3735"/>
              <a:gd name="T21" fmla="*/ 404 h 4145"/>
              <a:gd name="T22" fmla="*/ 3331 w 3735"/>
              <a:gd name="T23" fmla="*/ 0 h 4145"/>
              <a:gd name="T24" fmla="*/ 402 w 3735"/>
              <a:gd name="T25" fmla="*/ 0 h 4145"/>
              <a:gd name="T26" fmla="*/ 402 w 3735"/>
              <a:gd name="T27" fmla="*/ 0 h 4145"/>
              <a:gd name="T28" fmla="*/ 0 w 3735"/>
              <a:gd name="T29" fmla="*/ 404 h 4145"/>
              <a:gd name="T30" fmla="*/ 0 w 3735"/>
              <a:gd name="T31" fmla="*/ 3241 h 4145"/>
              <a:gd name="T32" fmla="*/ 0 w 3735"/>
              <a:gd name="T33" fmla="*/ 3241 h 4145"/>
              <a:gd name="T34" fmla="*/ 402 w 3735"/>
              <a:gd name="T35" fmla="*/ 3645 h 4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5" h="4145">
                <a:moveTo>
                  <a:pt x="402" y="3645"/>
                </a:moveTo>
                <a:lnTo>
                  <a:pt x="1530" y="3645"/>
                </a:lnTo>
                <a:lnTo>
                  <a:pt x="1780" y="4076"/>
                </a:lnTo>
                <a:lnTo>
                  <a:pt x="1780" y="4076"/>
                </a:lnTo>
                <a:cubicBezTo>
                  <a:pt x="1818" y="4144"/>
                  <a:pt x="1915" y="4144"/>
                  <a:pt x="1954" y="4076"/>
                </a:cubicBezTo>
                <a:lnTo>
                  <a:pt x="2203" y="3645"/>
                </a:lnTo>
                <a:lnTo>
                  <a:pt x="3331" y="3645"/>
                </a:lnTo>
                <a:lnTo>
                  <a:pt x="3331" y="3645"/>
                </a:lnTo>
                <a:cubicBezTo>
                  <a:pt x="3553" y="3645"/>
                  <a:pt x="3734" y="3463"/>
                  <a:pt x="3734" y="3241"/>
                </a:cubicBezTo>
                <a:lnTo>
                  <a:pt x="3734" y="404"/>
                </a:lnTo>
                <a:lnTo>
                  <a:pt x="3734" y="404"/>
                </a:lnTo>
                <a:cubicBezTo>
                  <a:pt x="3734" y="181"/>
                  <a:pt x="3553" y="0"/>
                  <a:pt x="3331" y="0"/>
                </a:cubicBezTo>
                <a:lnTo>
                  <a:pt x="402" y="0"/>
                </a:lnTo>
                <a:lnTo>
                  <a:pt x="402" y="0"/>
                </a:lnTo>
                <a:cubicBezTo>
                  <a:pt x="181" y="0"/>
                  <a:pt x="0" y="181"/>
                  <a:pt x="0" y="404"/>
                </a:cubicBezTo>
                <a:lnTo>
                  <a:pt x="0" y="3241"/>
                </a:lnTo>
                <a:lnTo>
                  <a:pt x="0" y="3241"/>
                </a:lnTo>
                <a:cubicBezTo>
                  <a:pt x="0" y="3463"/>
                  <a:pt x="181" y="3645"/>
                  <a:pt x="402" y="36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6" name="Freeform 235">
            <a:extLst>
              <a:ext uri="{FF2B5EF4-FFF2-40B4-BE49-F238E27FC236}">
                <a16:creationId xmlns:a16="http://schemas.microsoft.com/office/drawing/2014/main" id="{D4A177DF-E308-2B49-B5B0-4871841B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3536" y="3780692"/>
            <a:ext cx="4055452" cy="3962035"/>
          </a:xfrm>
          <a:custGeom>
            <a:avLst/>
            <a:gdLst>
              <a:gd name="T0" fmla="*/ 352 w 3256"/>
              <a:gd name="T1" fmla="*/ 0 h 3178"/>
              <a:gd name="T2" fmla="*/ 2904 w 3256"/>
              <a:gd name="T3" fmla="*/ 0 h 3178"/>
              <a:gd name="T4" fmla="*/ 2904 w 3256"/>
              <a:gd name="T5" fmla="*/ 0 h 3178"/>
              <a:gd name="T6" fmla="*/ 3255 w 3256"/>
              <a:gd name="T7" fmla="*/ 352 h 3178"/>
              <a:gd name="T8" fmla="*/ 3255 w 3256"/>
              <a:gd name="T9" fmla="*/ 2825 h 3178"/>
              <a:gd name="T10" fmla="*/ 3255 w 3256"/>
              <a:gd name="T11" fmla="*/ 2825 h 3178"/>
              <a:gd name="T12" fmla="*/ 2904 w 3256"/>
              <a:gd name="T13" fmla="*/ 3177 h 3178"/>
              <a:gd name="T14" fmla="*/ 352 w 3256"/>
              <a:gd name="T15" fmla="*/ 3177 h 3178"/>
              <a:gd name="T16" fmla="*/ 352 w 3256"/>
              <a:gd name="T17" fmla="*/ 3177 h 3178"/>
              <a:gd name="T18" fmla="*/ 0 w 3256"/>
              <a:gd name="T19" fmla="*/ 2825 h 3178"/>
              <a:gd name="T20" fmla="*/ 0 w 3256"/>
              <a:gd name="T21" fmla="*/ 352 h 3178"/>
              <a:gd name="T22" fmla="*/ 0 w 3256"/>
              <a:gd name="T23" fmla="*/ 352 h 3178"/>
              <a:gd name="T24" fmla="*/ 352 w 3256"/>
              <a:gd name="T25" fmla="*/ 0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6" h="3178">
                <a:moveTo>
                  <a:pt x="352" y="0"/>
                </a:moveTo>
                <a:lnTo>
                  <a:pt x="2904" y="0"/>
                </a:lnTo>
                <a:lnTo>
                  <a:pt x="2904" y="0"/>
                </a:lnTo>
                <a:cubicBezTo>
                  <a:pt x="3097" y="0"/>
                  <a:pt x="3255" y="159"/>
                  <a:pt x="3255" y="352"/>
                </a:cubicBezTo>
                <a:lnTo>
                  <a:pt x="3255" y="2825"/>
                </a:lnTo>
                <a:lnTo>
                  <a:pt x="3255" y="2825"/>
                </a:lnTo>
                <a:cubicBezTo>
                  <a:pt x="3255" y="3019"/>
                  <a:pt x="3097" y="3177"/>
                  <a:pt x="2904" y="3177"/>
                </a:cubicBezTo>
                <a:lnTo>
                  <a:pt x="352" y="3177"/>
                </a:lnTo>
                <a:lnTo>
                  <a:pt x="352" y="3177"/>
                </a:lnTo>
                <a:cubicBezTo>
                  <a:pt x="158" y="3177"/>
                  <a:pt x="0" y="3019"/>
                  <a:pt x="0" y="2825"/>
                </a:cubicBezTo>
                <a:lnTo>
                  <a:pt x="0" y="352"/>
                </a:lnTo>
                <a:lnTo>
                  <a:pt x="0" y="352"/>
                </a:lnTo>
                <a:cubicBezTo>
                  <a:pt x="0" y="159"/>
                  <a:pt x="158" y="0"/>
                  <a:pt x="352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9B4F4920-AC1C-0D44-A445-45B64924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1681" y="4813788"/>
            <a:ext cx="2110154" cy="1895843"/>
          </a:xfrm>
          <a:custGeom>
            <a:avLst/>
            <a:gdLst>
              <a:gd name="T0" fmla="*/ 299 w 1693"/>
              <a:gd name="T1" fmla="*/ 814 h 1521"/>
              <a:gd name="T2" fmla="*/ 548 w 1693"/>
              <a:gd name="T3" fmla="*/ 1227 h 1521"/>
              <a:gd name="T4" fmla="*/ 629 w 1693"/>
              <a:gd name="T5" fmla="*/ 1227 h 1521"/>
              <a:gd name="T6" fmla="*/ 883 w 1693"/>
              <a:gd name="T7" fmla="*/ 796 h 1521"/>
              <a:gd name="T8" fmla="*/ 1168 w 1693"/>
              <a:gd name="T9" fmla="*/ 1033 h 1521"/>
              <a:gd name="T10" fmla="*/ 1435 w 1693"/>
              <a:gd name="T11" fmla="*/ 642 h 1521"/>
              <a:gd name="T12" fmla="*/ 1440 w 1693"/>
              <a:gd name="T13" fmla="*/ 1423 h 1521"/>
              <a:gd name="T14" fmla="*/ 299 w 1693"/>
              <a:gd name="T15" fmla="*/ 459 h 1521"/>
              <a:gd name="T16" fmla="*/ 299 w 1693"/>
              <a:gd name="T17" fmla="*/ 542 h 1521"/>
              <a:gd name="T18" fmla="*/ 299 w 1693"/>
              <a:gd name="T19" fmla="*/ 459 h 1521"/>
              <a:gd name="T20" fmla="*/ 588 w 1693"/>
              <a:gd name="T21" fmla="*/ 1034 h 1521"/>
              <a:gd name="T22" fmla="*/ 588 w 1693"/>
              <a:gd name="T23" fmla="*/ 951 h 1521"/>
              <a:gd name="T24" fmla="*/ 919 w 1693"/>
              <a:gd name="T25" fmla="*/ 501 h 1521"/>
              <a:gd name="T26" fmla="*/ 837 w 1693"/>
              <a:gd name="T27" fmla="*/ 501 h 1521"/>
              <a:gd name="T28" fmla="*/ 1167 w 1693"/>
              <a:gd name="T29" fmla="*/ 725 h 1521"/>
              <a:gd name="T30" fmla="*/ 1167 w 1693"/>
              <a:gd name="T31" fmla="*/ 808 h 1521"/>
              <a:gd name="T32" fmla="*/ 1462 w 1693"/>
              <a:gd name="T33" fmla="*/ 257 h 1521"/>
              <a:gd name="T34" fmla="*/ 1462 w 1693"/>
              <a:gd name="T35" fmla="*/ 339 h 1521"/>
              <a:gd name="T36" fmla="*/ 1462 w 1693"/>
              <a:gd name="T37" fmla="*/ 257 h 1521"/>
              <a:gd name="T38" fmla="*/ 1564 w 1693"/>
              <a:gd name="T39" fmla="*/ 1386 h 1521"/>
              <a:gd name="T40" fmla="*/ 1484 w 1693"/>
              <a:gd name="T41" fmla="*/ 644 h 1521"/>
              <a:gd name="T42" fmla="*/ 1164 w 1693"/>
              <a:gd name="T43" fmla="*/ 988 h 1521"/>
              <a:gd name="T44" fmla="*/ 1160 w 1693"/>
              <a:gd name="T45" fmla="*/ 989 h 1521"/>
              <a:gd name="T46" fmla="*/ 876 w 1693"/>
              <a:gd name="T47" fmla="*/ 752 h 1521"/>
              <a:gd name="T48" fmla="*/ 588 w 1693"/>
              <a:gd name="T49" fmla="*/ 1205 h 1521"/>
              <a:gd name="T50" fmla="*/ 342 w 1693"/>
              <a:gd name="T51" fmla="*/ 790 h 1521"/>
              <a:gd name="T52" fmla="*/ 96 w 1693"/>
              <a:gd name="T53" fmla="*/ 1171 h 1521"/>
              <a:gd name="T54" fmla="*/ 299 w 1693"/>
              <a:gd name="T55" fmla="*/ 586 h 1521"/>
              <a:gd name="T56" fmla="*/ 527 w 1693"/>
              <a:gd name="T57" fmla="*/ 933 h 1521"/>
              <a:gd name="T58" fmla="*/ 588 w 1693"/>
              <a:gd name="T59" fmla="*/ 1078 h 1521"/>
              <a:gd name="T60" fmla="*/ 855 w 1693"/>
              <a:gd name="T61" fmla="*/ 583 h 1521"/>
              <a:gd name="T62" fmla="*/ 923 w 1693"/>
              <a:gd name="T63" fmla="*/ 573 h 1521"/>
              <a:gd name="T64" fmla="*/ 1082 w 1693"/>
              <a:gd name="T65" fmla="*/ 767 h 1521"/>
              <a:gd name="T66" fmla="*/ 1253 w 1693"/>
              <a:gd name="T67" fmla="*/ 767 h 1521"/>
              <a:gd name="T68" fmla="*/ 1462 w 1693"/>
              <a:gd name="T69" fmla="*/ 383 h 1521"/>
              <a:gd name="T70" fmla="*/ 1528 w 1693"/>
              <a:gd name="T71" fmla="*/ 243 h 1521"/>
              <a:gd name="T72" fmla="*/ 1655 w 1693"/>
              <a:gd name="T73" fmla="*/ 134 h 1521"/>
              <a:gd name="T74" fmla="*/ 1535 w 1693"/>
              <a:gd name="T75" fmla="*/ 65 h 1521"/>
              <a:gd name="T76" fmla="*/ 1491 w 1693"/>
              <a:gd name="T77" fmla="*/ 217 h 1521"/>
              <a:gd name="T78" fmla="*/ 1377 w 1693"/>
              <a:gd name="T79" fmla="*/ 297 h 1521"/>
              <a:gd name="T80" fmla="*/ 1193 w 1693"/>
              <a:gd name="T81" fmla="*/ 685 h 1521"/>
              <a:gd name="T82" fmla="*/ 954 w 1693"/>
              <a:gd name="T83" fmla="*/ 540 h 1521"/>
              <a:gd name="T84" fmla="*/ 878 w 1693"/>
              <a:gd name="T85" fmla="*/ 415 h 1521"/>
              <a:gd name="T86" fmla="*/ 817 w 1693"/>
              <a:gd name="T87" fmla="*/ 561 h 1521"/>
              <a:gd name="T88" fmla="*/ 588 w 1693"/>
              <a:gd name="T89" fmla="*/ 907 h 1521"/>
              <a:gd name="T90" fmla="*/ 384 w 1693"/>
              <a:gd name="T91" fmla="*/ 501 h 1521"/>
              <a:gd name="T92" fmla="*/ 213 w 1693"/>
              <a:gd name="T93" fmla="*/ 501 h 1521"/>
              <a:gd name="T94" fmla="*/ 96 w 1693"/>
              <a:gd name="T95" fmla="*/ 147 h 1521"/>
              <a:gd name="T96" fmla="*/ 83 w 1693"/>
              <a:gd name="T97" fmla="*/ 27 h 1521"/>
              <a:gd name="T98" fmla="*/ 4 w 1693"/>
              <a:gd name="T99" fmla="*/ 131 h 1521"/>
              <a:gd name="T100" fmla="*/ 51 w 1693"/>
              <a:gd name="T101" fmla="*/ 1381 h 1521"/>
              <a:gd name="T102" fmla="*/ 1564 w 1693"/>
              <a:gd name="T103" fmla="*/ 1505 h 1521"/>
              <a:gd name="T104" fmla="*/ 1685 w 1693"/>
              <a:gd name="T105" fmla="*/ 1436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93" h="1521">
                <a:moveTo>
                  <a:pt x="96" y="1381"/>
                </a:moveTo>
                <a:lnTo>
                  <a:pt x="96" y="1284"/>
                </a:lnTo>
                <a:lnTo>
                  <a:pt x="299" y="814"/>
                </a:lnTo>
                <a:lnTo>
                  <a:pt x="299" y="814"/>
                </a:lnTo>
                <a:cubicBezTo>
                  <a:pt x="299" y="813"/>
                  <a:pt x="300" y="812"/>
                  <a:pt x="302" y="812"/>
                </a:cubicBezTo>
                <a:lnTo>
                  <a:pt x="302" y="812"/>
                </a:lnTo>
                <a:cubicBezTo>
                  <a:pt x="303" y="812"/>
                  <a:pt x="304" y="813"/>
                  <a:pt x="305" y="813"/>
                </a:cubicBezTo>
                <a:lnTo>
                  <a:pt x="548" y="1227"/>
                </a:lnTo>
                <a:lnTo>
                  <a:pt x="548" y="1227"/>
                </a:lnTo>
                <a:cubicBezTo>
                  <a:pt x="556" y="1241"/>
                  <a:pt x="571" y="1250"/>
                  <a:pt x="588" y="1250"/>
                </a:cubicBezTo>
                <a:lnTo>
                  <a:pt x="588" y="1250"/>
                </a:lnTo>
                <a:cubicBezTo>
                  <a:pt x="605" y="1250"/>
                  <a:pt x="620" y="1241"/>
                  <a:pt x="629" y="1227"/>
                </a:cubicBezTo>
                <a:lnTo>
                  <a:pt x="881" y="797"/>
                </a:lnTo>
                <a:lnTo>
                  <a:pt x="881" y="797"/>
                </a:lnTo>
                <a:cubicBezTo>
                  <a:pt x="881" y="797"/>
                  <a:pt x="882" y="796"/>
                  <a:pt x="883" y="796"/>
                </a:cubicBezTo>
                <a:lnTo>
                  <a:pt x="883" y="796"/>
                </a:lnTo>
                <a:cubicBezTo>
                  <a:pt x="884" y="796"/>
                  <a:pt x="885" y="796"/>
                  <a:pt x="886" y="797"/>
                </a:cubicBezTo>
                <a:lnTo>
                  <a:pt x="1130" y="1022"/>
                </a:lnTo>
                <a:lnTo>
                  <a:pt x="1130" y="1022"/>
                </a:lnTo>
                <a:cubicBezTo>
                  <a:pt x="1141" y="1031"/>
                  <a:pt x="1154" y="1036"/>
                  <a:pt x="1168" y="1033"/>
                </a:cubicBezTo>
                <a:lnTo>
                  <a:pt x="1168" y="1033"/>
                </a:lnTo>
                <a:cubicBezTo>
                  <a:pt x="1182" y="1031"/>
                  <a:pt x="1195" y="1024"/>
                  <a:pt x="1202" y="1012"/>
                </a:cubicBezTo>
                <a:lnTo>
                  <a:pt x="1435" y="642"/>
                </a:lnTo>
                <a:lnTo>
                  <a:pt x="1435" y="642"/>
                </a:lnTo>
                <a:cubicBezTo>
                  <a:pt x="1435" y="641"/>
                  <a:pt x="1436" y="640"/>
                  <a:pt x="1438" y="641"/>
                </a:cubicBezTo>
                <a:lnTo>
                  <a:pt x="1438" y="641"/>
                </a:lnTo>
                <a:cubicBezTo>
                  <a:pt x="1440" y="641"/>
                  <a:pt x="1440" y="643"/>
                  <a:pt x="1440" y="644"/>
                </a:cubicBezTo>
                <a:lnTo>
                  <a:pt x="1440" y="1423"/>
                </a:lnTo>
                <a:lnTo>
                  <a:pt x="138" y="1423"/>
                </a:lnTo>
                <a:lnTo>
                  <a:pt x="138" y="1423"/>
                </a:lnTo>
                <a:cubicBezTo>
                  <a:pt x="115" y="1423"/>
                  <a:pt x="96" y="1405"/>
                  <a:pt x="96" y="1381"/>
                </a:cubicBezTo>
                <a:close/>
                <a:moveTo>
                  <a:pt x="299" y="459"/>
                </a:moveTo>
                <a:lnTo>
                  <a:pt x="299" y="459"/>
                </a:lnTo>
                <a:cubicBezTo>
                  <a:pt x="321" y="459"/>
                  <a:pt x="340" y="478"/>
                  <a:pt x="340" y="501"/>
                </a:cubicBezTo>
                <a:lnTo>
                  <a:pt x="340" y="501"/>
                </a:lnTo>
                <a:cubicBezTo>
                  <a:pt x="340" y="523"/>
                  <a:pt x="321" y="542"/>
                  <a:pt x="299" y="542"/>
                </a:cubicBezTo>
                <a:lnTo>
                  <a:pt x="299" y="542"/>
                </a:lnTo>
                <a:cubicBezTo>
                  <a:pt x="276" y="542"/>
                  <a:pt x="257" y="523"/>
                  <a:pt x="257" y="501"/>
                </a:cubicBezTo>
                <a:lnTo>
                  <a:pt x="257" y="501"/>
                </a:lnTo>
                <a:cubicBezTo>
                  <a:pt x="257" y="478"/>
                  <a:pt x="276" y="459"/>
                  <a:pt x="299" y="459"/>
                </a:cubicBezTo>
                <a:close/>
                <a:moveTo>
                  <a:pt x="629" y="993"/>
                </a:moveTo>
                <a:lnTo>
                  <a:pt x="629" y="993"/>
                </a:lnTo>
                <a:cubicBezTo>
                  <a:pt x="629" y="1015"/>
                  <a:pt x="611" y="1034"/>
                  <a:pt x="588" y="1034"/>
                </a:cubicBezTo>
                <a:lnTo>
                  <a:pt x="588" y="1034"/>
                </a:lnTo>
                <a:cubicBezTo>
                  <a:pt x="565" y="1034"/>
                  <a:pt x="547" y="1015"/>
                  <a:pt x="547" y="993"/>
                </a:cubicBezTo>
                <a:lnTo>
                  <a:pt x="547" y="993"/>
                </a:lnTo>
                <a:cubicBezTo>
                  <a:pt x="547" y="970"/>
                  <a:pt x="565" y="951"/>
                  <a:pt x="588" y="951"/>
                </a:cubicBezTo>
                <a:lnTo>
                  <a:pt x="588" y="951"/>
                </a:lnTo>
                <a:cubicBezTo>
                  <a:pt x="611" y="951"/>
                  <a:pt x="629" y="970"/>
                  <a:pt x="629" y="993"/>
                </a:cubicBezTo>
                <a:close/>
                <a:moveTo>
                  <a:pt x="878" y="459"/>
                </a:moveTo>
                <a:lnTo>
                  <a:pt x="878" y="459"/>
                </a:lnTo>
                <a:cubicBezTo>
                  <a:pt x="900" y="459"/>
                  <a:pt x="919" y="478"/>
                  <a:pt x="919" y="501"/>
                </a:cubicBezTo>
                <a:lnTo>
                  <a:pt x="919" y="501"/>
                </a:lnTo>
                <a:cubicBezTo>
                  <a:pt x="919" y="523"/>
                  <a:pt x="900" y="542"/>
                  <a:pt x="878" y="542"/>
                </a:cubicBezTo>
                <a:lnTo>
                  <a:pt x="878" y="542"/>
                </a:lnTo>
                <a:cubicBezTo>
                  <a:pt x="855" y="542"/>
                  <a:pt x="837" y="523"/>
                  <a:pt x="837" y="501"/>
                </a:cubicBezTo>
                <a:lnTo>
                  <a:pt x="837" y="501"/>
                </a:lnTo>
                <a:cubicBezTo>
                  <a:pt x="837" y="478"/>
                  <a:pt x="855" y="459"/>
                  <a:pt x="878" y="459"/>
                </a:cubicBezTo>
                <a:close/>
                <a:moveTo>
                  <a:pt x="1167" y="725"/>
                </a:moveTo>
                <a:lnTo>
                  <a:pt x="1167" y="725"/>
                </a:lnTo>
                <a:cubicBezTo>
                  <a:pt x="1190" y="725"/>
                  <a:pt x="1209" y="744"/>
                  <a:pt x="1209" y="767"/>
                </a:cubicBezTo>
                <a:lnTo>
                  <a:pt x="1209" y="767"/>
                </a:lnTo>
                <a:cubicBezTo>
                  <a:pt x="1209" y="789"/>
                  <a:pt x="1190" y="808"/>
                  <a:pt x="1167" y="808"/>
                </a:cubicBezTo>
                <a:lnTo>
                  <a:pt x="1167" y="808"/>
                </a:lnTo>
                <a:cubicBezTo>
                  <a:pt x="1144" y="808"/>
                  <a:pt x="1126" y="789"/>
                  <a:pt x="1126" y="767"/>
                </a:cubicBezTo>
                <a:lnTo>
                  <a:pt x="1126" y="767"/>
                </a:lnTo>
                <a:cubicBezTo>
                  <a:pt x="1126" y="744"/>
                  <a:pt x="1144" y="725"/>
                  <a:pt x="1167" y="725"/>
                </a:cubicBezTo>
                <a:close/>
                <a:moveTo>
                  <a:pt x="1462" y="257"/>
                </a:moveTo>
                <a:lnTo>
                  <a:pt x="1462" y="257"/>
                </a:lnTo>
                <a:cubicBezTo>
                  <a:pt x="1485" y="257"/>
                  <a:pt x="1503" y="275"/>
                  <a:pt x="1503" y="297"/>
                </a:cubicBezTo>
                <a:lnTo>
                  <a:pt x="1503" y="297"/>
                </a:lnTo>
                <a:cubicBezTo>
                  <a:pt x="1503" y="320"/>
                  <a:pt x="1485" y="339"/>
                  <a:pt x="1462" y="339"/>
                </a:cubicBezTo>
                <a:lnTo>
                  <a:pt x="1462" y="339"/>
                </a:lnTo>
                <a:cubicBezTo>
                  <a:pt x="1440" y="339"/>
                  <a:pt x="1421" y="320"/>
                  <a:pt x="1421" y="297"/>
                </a:cubicBezTo>
                <a:lnTo>
                  <a:pt x="1421" y="297"/>
                </a:lnTo>
                <a:cubicBezTo>
                  <a:pt x="1421" y="275"/>
                  <a:pt x="1440" y="257"/>
                  <a:pt x="1462" y="257"/>
                </a:cubicBezTo>
                <a:close/>
                <a:moveTo>
                  <a:pt x="1685" y="1436"/>
                </a:moveTo>
                <a:lnTo>
                  <a:pt x="1581" y="1376"/>
                </a:lnTo>
                <a:lnTo>
                  <a:pt x="1581" y="1376"/>
                </a:lnTo>
                <a:cubicBezTo>
                  <a:pt x="1574" y="1371"/>
                  <a:pt x="1564" y="1377"/>
                  <a:pt x="1564" y="1386"/>
                </a:cubicBezTo>
                <a:lnTo>
                  <a:pt x="1564" y="1423"/>
                </a:lnTo>
                <a:lnTo>
                  <a:pt x="1484" y="1423"/>
                </a:lnTo>
                <a:lnTo>
                  <a:pt x="1484" y="644"/>
                </a:lnTo>
                <a:lnTo>
                  <a:pt x="1484" y="644"/>
                </a:lnTo>
                <a:cubicBezTo>
                  <a:pt x="1484" y="622"/>
                  <a:pt x="1471" y="604"/>
                  <a:pt x="1450" y="599"/>
                </a:cubicBezTo>
                <a:lnTo>
                  <a:pt x="1450" y="599"/>
                </a:lnTo>
                <a:cubicBezTo>
                  <a:pt x="1430" y="592"/>
                  <a:pt x="1409" y="600"/>
                  <a:pt x="1397" y="619"/>
                </a:cubicBezTo>
                <a:lnTo>
                  <a:pt x="1164" y="988"/>
                </a:lnTo>
                <a:lnTo>
                  <a:pt x="1164" y="988"/>
                </a:lnTo>
                <a:cubicBezTo>
                  <a:pt x="1164" y="989"/>
                  <a:pt x="1163" y="989"/>
                  <a:pt x="1162" y="990"/>
                </a:cubicBezTo>
                <a:lnTo>
                  <a:pt x="1162" y="990"/>
                </a:lnTo>
                <a:cubicBezTo>
                  <a:pt x="1162" y="990"/>
                  <a:pt x="1161" y="989"/>
                  <a:pt x="1160" y="989"/>
                </a:cubicBezTo>
                <a:lnTo>
                  <a:pt x="916" y="764"/>
                </a:lnTo>
                <a:lnTo>
                  <a:pt x="916" y="764"/>
                </a:lnTo>
                <a:cubicBezTo>
                  <a:pt x="905" y="755"/>
                  <a:pt x="891" y="750"/>
                  <a:pt x="876" y="752"/>
                </a:cubicBezTo>
                <a:lnTo>
                  <a:pt x="876" y="752"/>
                </a:lnTo>
                <a:cubicBezTo>
                  <a:pt x="863" y="755"/>
                  <a:pt x="850" y="762"/>
                  <a:pt x="843" y="775"/>
                </a:cubicBezTo>
                <a:lnTo>
                  <a:pt x="590" y="1204"/>
                </a:lnTo>
                <a:lnTo>
                  <a:pt x="590" y="1204"/>
                </a:lnTo>
                <a:cubicBezTo>
                  <a:pt x="590" y="1204"/>
                  <a:pt x="590" y="1205"/>
                  <a:pt x="588" y="1205"/>
                </a:cubicBezTo>
                <a:lnTo>
                  <a:pt x="588" y="1205"/>
                </a:lnTo>
                <a:cubicBezTo>
                  <a:pt x="587" y="1205"/>
                  <a:pt x="586" y="1204"/>
                  <a:pt x="585" y="1204"/>
                </a:cubicBezTo>
                <a:lnTo>
                  <a:pt x="342" y="790"/>
                </a:lnTo>
                <a:lnTo>
                  <a:pt x="342" y="790"/>
                </a:lnTo>
                <a:cubicBezTo>
                  <a:pt x="333" y="775"/>
                  <a:pt x="317" y="767"/>
                  <a:pt x="299" y="768"/>
                </a:cubicBezTo>
                <a:lnTo>
                  <a:pt x="299" y="768"/>
                </a:lnTo>
                <a:cubicBezTo>
                  <a:pt x="281" y="768"/>
                  <a:pt x="266" y="779"/>
                  <a:pt x="259" y="796"/>
                </a:cubicBezTo>
                <a:lnTo>
                  <a:pt x="96" y="1171"/>
                </a:lnTo>
                <a:lnTo>
                  <a:pt x="96" y="1024"/>
                </a:lnTo>
                <a:lnTo>
                  <a:pt x="286" y="585"/>
                </a:lnTo>
                <a:lnTo>
                  <a:pt x="286" y="585"/>
                </a:lnTo>
                <a:cubicBezTo>
                  <a:pt x="290" y="586"/>
                  <a:pt x="294" y="586"/>
                  <a:pt x="299" y="586"/>
                </a:cubicBezTo>
                <a:lnTo>
                  <a:pt x="299" y="586"/>
                </a:lnTo>
                <a:cubicBezTo>
                  <a:pt x="307" y="586"/>
                  <a:pt x="314" y="585"/>
                  <a:pt x="321" y="583"/>
                </a:cubicBezTo>
                <a:lnTo>
                  <a:pt x="527" y="933"/>
                </a:lnTo>
                <a:lnTo>
                  <a:pt x="527" y="933"/>
                </a:lnTo>
                <a:cubicBezTo>
                  <a:pt x="512" y="948"/>
                  <a:pt x="503" y="970"/>
                  <a:pt x="503" y="993"/>
                </a:cubicBezTo>
                <a:lnTo>
                  <a:pt x="503" y="993"/>
                </a:lnTo>
                <a:cubicBezTo>
                  <a:pt x="503" y="1040"/>
                  <a:pt x="541" y="1078"/>
                  <a:pt x="588" y="1078"/>
                </a:cubicBezTo>
                <a:lnTo>
                  <a:pt x="588" y="1078"/>
                </a:lnTo>
                <a:cubicBezTo>
                  <a:pt x="635" y="1078"/>
                  <a:pt x="674" y="1040"/>
                  <a:pt x="674" y="993"/>
                </a:cubicBezTo>
                <a:lnTo>
                  <a:pt x="674" y="993"/>
                </a:lnTo>
                <a:cubicBezTo>
                  <a:pt x="674" y="970"/>
                  <a:pt x="664" y="948"/>
                  <a:pt x="649" y="933"/>
                </a:cubicBezTo>
                <a:lnTo>
                  <a:pt x="855" y="583"/>
                </a:lnTo>
                <a:lnTo>
                  <a:pt x="855" y="583"/>
                </a:lnTo>
                <a:cubicBezTo>
                  <a:pt x="863" y="585"/>
                  <a:pt x="870" y="586"/>
                  <a:pt x="878" y="586"/>
                </a:cubicBezTo>
                <a:lnTo>
                  <a:pt x="878" y="586"/>
                </a:lnTo>
                <a:cubicBezTo>
                  <a:pt x="894" y="586"/>
                  <a:pt x="910" y="581"/>
                  <a:pt x="923" y="573"/>
                </a:cubicBezTo>
                <a:lnTo>
                  <a:pt x="1091" y="727"/>
                </a:lnTo>
                <a:lnTo>
                  <a:pt x="1091" y="727"/>
                </a:lnTo>
                <a:cubicBezTo>
                  <a:pt x="1085" y="739"/>
                  <a:pt x="1082" y="752"/>
                  <a:pt x="1082" y="767"/>
                </a:cubicBezTo>
                <a:lnTo>
                  <a:pt x="1082" y="767"/>
                </a:lnTo>
                <a:cubicBezTo>
                  <a:pt x="1082" y="814"/>
                  <a:pt x="1120" y="852"/>
                  <a:pt x="1167" y="852"/>
                </a:cubicBezTo>
                <a:lnTo>
                  <a:pt x="1167" y="852"/>
                </a:lnTo>
                <a:cubicBezTo>
                  <a:pt x="1214" y="852"/>
                  <a:pt x="1253" y="814"/>
                  <a:pt x="1253" y="767"/>
                </a:cubicBezTo>
                <a:lnTo>
                  <a:pt x="1253" y="767"/>
                </a:lnTo>
                <a:cubicBezTo>
                  <a:pt x="1253" y="744"/>
                  <a:pt x="1244" y="724"/>
                  <a:pt x="1230" y="709"/>
                </a:cubicBezTo>
                <a:lnTo>
                  <a:pt x="1437" y="380"/>
                </a:lnTo>
                <a:lnTo>
                  <a:pt x="1437" y="380"/>
                </a:lnTo>
                <a:cubicBezTo>
                  <a:pt x="1445" y="382"/>
                  <a:pt x="1453" y="383"/>
                  <a:pt x="1462" y="383"/>
                </a:cubicBezTo>
                <a:lnTo>
                  <a:pt x="1462" y="383"/>
                </a:lnTo>
                <a:cubicBezTo>
                  <a:pt x="1509" y="383"/>
                  <a:pt x="1548" y="345"/>
                  <a:pt x="1548" y="297"/>
                </a:cubicBezTo>
                <a:lnTo>
                  <a:pt x="1548" y="297"/>
                </a:lnTo>
                <a:cubicBezTo>
                  <a:pt x="1548" y="277"/>
                  <a:pt x="1540" y="258"/>
                  <a:pt x="1528" y="243"/>
                </a:cubicBezTo>
                <a:lnTo>
                  <a:pt x="1609" y="127"/>
                </a:lnTo>
                <a:lnTo>
                  <a:pt x="1639" y="143"/>
                </a:lnTo>
                <a:lnTo>
                  <a:pt x="1639" y="143"/>
                </a:lnTo>
                <a:cubicBezTo>
                  <a:pt x="1646" y="148"/>
                  <a:pt x="1655" y="143"/>
                  <a:pt x="1655" y="134"/>
                </a:cubicBezTo>
                <a:lnTo>
                  <a:pt x="1655" y="14"/>
                </a:lnTo>
                <a:lnTo>
                  <a:pt x="1655" y="14"/>
                </a:lnTo>
                <a:cubicBezTo>
                  <a:pt x="1655" y="6"/>
                  <a:pt x="1646" y="0"/>
                  <a:pt x="1639" y="5"/>
                </a:cubicBezTo>
                <a:lnTo>
                  <a:pt x="1535" y="65"/>
                </a:lnTo>
                <a:lnTo>
                  <a:pt x="1535" y="65"/>
                </a:lnTo>
                <a:cubicBezTo>
                  <a:pt x="1527" y="69"/>
                  <a:pt x="1527" y="79"/>
                  <a:pt x="1535" y="84"/>
                </a:cubicBezTo>
                <a:lnTo>
                  <a:pt x="1571" y="104"/>
                </a:lnTo>
                <a:lnTo>
                  <a:pt x="1491" y="217"/>
                </a:lnTo>
                <a:lnTo>
                  <a:pt x="1491" y="217"/>
                </a:lnTo>
                <a:cubicBezTo>
                  <a:pt x="1483" y="215"/>
                  <a:pt x="1473" y="212"/>
                  <a:pt x="1462" y="212"/>
                </a:cubicBezTo>
                <a:lnTo>
                  <a:pt x="1462" y="212"/>
                </a:lnTo>
                <a:cubicBezTo>
                  <a:pt x="1415" y="212"/>
                  <a:pt x="1377" y="250"/>
                  <a:pt x="1377" y="297"/>
                </a:cubicBezTo>
                <a:lnTo>
                  <a:pt x="1377" y="297"/>
                </a:lnTo>
                <a:cubicBezTo>
                  <a:pt x="1377" y="320"/>
                  <a:pt x="1385" y="341"/>
                  <a:pt x="1399" y="356"/>
                </a:cubicBezTo>
                <a:lnTo>
                  <a:pt x="1193" y="685"/>
                </a:lnTo>
                <a:lnTo>
                  <a:pt x="1193" y="685"/>
                </a:lnTo>
                <a:cubicBezTo>
                  <a:pt x="1185" y="682"/>
                  <a:pt x="1176" y="681"/>
                  <a:pt x="1167" y="681"/>
                </a:cubicBezTo>
                <a:lnTo>
                  <a:pt x="1167" y="681"/>
                </a:lnTo>
                <a:cubicBezTo>
                  <a:pt x="1151" y="681"/>
                  <a:pt x="1135" y="686"/>
                  <a:pt x="1122" y="694"/>
                </a:cubicBezTo>
                <a:lnTo>
                  <a:pt x="954" y="540"/>
                </a:lnTo>
                <a:lnTo>
                  <a:pt x="954" y="540"/>
                </a:lnTo>
                <a:cubicBezTo>
                  <a:pt x="960" y="528"/>
                  <a:pt x="963" y="515"/>
                  <a:pt x="963" y="501"/>
                </a:cubicBezTo>
                <a:lnTo>
                  <a:pt x="963" y="501"/>
                </a:lnTo>
                <a:cubicBezTo>
                  <a:pt x="963" y="454"/>
                  <a:pt x="925" y="415"/>
                  <a:pt x="878" y="415"/>
                </a:cubicBezTo>
                <a:lnTo>
                  <a:pt x="878" y="415"/>
                </a:lnTo>
                <a:cubicBezTo>
                  <a:pt x="831" y="415"/>
                  <a:pt x="792" y="454"/>
                  <a:pt x="792" y="501"/>
                </a:cubicBezTo>
                <a:lnTo>
                  <a:pt x="792" y="501"/>
                </a:lnTo>
                <a:cubicBezTo>
                  <a:pt x="792" y="524"/>
                  <a:pt x="801" y="545"/>
                  <a:pt x="817" y="561"/>
                </a:cubicBezTo>
                <a:lnTo>
                  <a:pt x="611" y="910"/>
                </a:lnTo>
                <a:lnTo>
                  <a:pt x="611" y="910"/>
                </a:lnTo>
                <a:cubicBezTo>
                  <a:pt x="604" y="909"/>
                  <a:pt x="596" y="907"/>
                  <a:pt x="588" y="907"/>
                </a:cubicBezTo>
                <a:lnTo>
                  <a:pt x="588" y="907"/>
                </a:lnTo>
                <a:cubicBezTo>
                  <a:pt x="581" y="907"/>
                  <a:pt x="572" y="909"/>
                  <a:pt x="565" y="910"/>
                </a:cubicBezTo>
                <a:lnTo>
                  <a:pt x="360" y="561"/>
                </a:lnTo>
                <a:lnTo>
                  <a:pt x="360" y="561"/>
                </a:lnTo>
                <a:cubicBezTo>
                  <a:pt x="375" y="545"/>
                  <a:pt x="384" y="524"/>
                  <a:pt x="384" y="501"/>
                </a:cubicBezTo>
                <a:lnTo>
                  <a:pt x="384" y="501"/>
                </a:lnTo>
                <a:cubicBezTo>
                  <a:pt x="384" y="454"/>
                  <a:pt x="346" y="415"/>
                  <a:pt x="299" y="415"/>
                </a:cubicBezTo>
                <a:lnTo>
                  <a:pt x="299" y="415"/>
                </a:lnTo>
                <a:cubicBezTo>
                  <a:pt x="251" y="415"/>
                  <a:pt x="213" y="454"/>
                  <a:pt x="213" y="501"/>
                </a:cubicBezTo>
                <a:lnTo>
                  <a:pt x="213" y="501"/>
                </a:lnTo>
                <a:cubicBezTo>
                  <a:pt x="213" y="527"/>
                  <a:pt x="226" y="551"/>
                  <a:pt x="245" y="567"/>
                </a:cubicBezTo>
                <a:lnTo>
                  <a:pt x="96" y="912"/>
                </a:lnTo>
                <a:lnTo>
                  <a:pt x="96" y="147"/>
                </a:lnTo>
                <a:lnTo>
                  <a:pt x="134" y="147"/>
                </a:lnTo>
                <a:lnTo>
                  <a:pt x="134" y="147"/>
                </a:lnTo>
                <a:cubicBezTo>
                  <a:pt x="142" y="147"/>
                  <a:pt x="147" y="138"/>
                  <a:pt x="143" y="131"/>
                </a:cubicBezTo>
                <a:lnTo>
                  <a:pt x="83" y="27"/>
                </a:lnTo>
                <a:lnTo>
                  <a:pt x="83" y="27"/>
                </a:lnTo>
                <a:cubicBezTo>
                  <a:pt x="79" y="19"/>
                  <a:pt x="69" y="19"/>
                  <a:pt x="64" y="27"/>
                </a:cubicBezTo>
                <a:lnTo>
                  <a:pt x="4" y="131"/>
                </a:lnTo>
                <a:lnTo>
                  <a:pt x="4" y="131"/>
                </a:lnTo>
                <a:cubicBezTo>
                  <a:pt x="0" y="138"/>
                  <a:pt x="5" y="147"/>
                  <a:pt x="14" y="147"/>
                </a:cubicBezTo>
                <a:lnTo>
                  <a:pt x="51" y="147"/>
                </a:lnTo>
                <a:lnTo>
                  <a:pt x="51" y="1381"/>
                </a:lnTo>
                <a:lnTo>
                  <a:pt x="51" y="1381"/>
                </a:lnTo>
                <a:cubicBezTo>
                  <a:pt x="51" y="1429"/>
                  <a:pt x="90" y="1468"/>
                  <a:pt x="138" y="1468"/>
                </a:cubicBezTo>
                <a:lnTo>
                  <a:pt x="1564" y="1468"/>
                </a:lnTo>
                <a:lnTo>
                  <a:pt x="1564" y="1505"/>
                </a:lnTo>
                <a:lnTo>
                  <a:pt x="1564" y="1505"/>
                </a:lnTo>
                <a:cubicBezTo>
                  <a:pt x="1564" y="1514"/>
                  <a:pt x="1574" y="1520"/>
                  <a:pt x="1581" y="1515"/>
                </a:cubicBezTo>
                <a:lnTo>
                  <a:pt x="1685" y="1455"/>
                </a:lnTo>
                <a:lnTo>
                  <a:pt x="1685" y="1455"/>
                </a:lnTo>
                <a:cubicBezTo>
                  <a:pt x="1692" y="1451"/>
                  <a:pt x="1692" y="1440"/>
                  <a:pt x="1685" y="14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875F5E97-9464-FB47-AE34-2CB53AAB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426" y="7610843"/>
            <a:ext cx="4654427" cy="5165481"/>
          </a:xfrm>
          <a:custGeom>
            <a:avLst/>
            <a:gdLst>
              <a:gd name="T0" fmla="*/ 3332 w 3736"/>
              <a:gd name="T1" fmla="*/ 498 h 4145"/>
              <a:gd name="T2" fmla="*/ 2204 w 3736"/>
              <a:gd name="T3" fmla="*/ 498 h 4145"/>
              <a:gd name="T4" fmla="*/ 1954 w 3736"/>
              <a:gd name="T5" fmla="*/ 67 h 4145"/>
              <a:gd name="T6" fmla="*/ 1954 w 3736"/>
              <a:gd name="T7" fmla="*/ 67 h 4145"/>
              <a:gd name="T8" fmla="*/ 1780 w 3736"/>
              <a:gd name="T9" fmla="*/ 67 h 4145"/>
              <a:gd name="T10" fmla="*/ 1531 w 3736"/>
              <a:gd name="T11" fmla="*/ 498 h 4145"/>
              <a:gd name="T12" fmla="*/ 404 w 3736"/>
              <a:gd name="T13" fmla="*/ 498 h 4145"/>
              <a:gd name="T14" fmla="*/ 404 w 3736"/>
              <a:gd name="T15" fmla="*/ 498 h 4145"/>
              <a:gd name="T16" fmla="*/ 0 w 3736"/>
              <a:gd name="T17" fmla="*/ 902 h 4145"/>
              <a:gd name="T18" fmla="*/ 0 w 3736"/>
              <a:gd name="T19" fmla="*/ 3741 h 4145"/>
              <a:gd name="T20" fmla="*/ 0 w 3736"/>
              <a:gd name="T21" fmla="*/ 3741 h 4145"/>
              <a:gd name="T22" fmla="*/ 404 w 3736"/>
              <a:gd name="T23" fmla="*/ 4144 h 4145"/>
              <a:gd name="T24" fmla="*/ 3332 w 3736"/>
              <a:gd name="T25" fmla="*/ 4144 h 4145"/>
              <a:gd name="T26" fmla="*/ 3332 w 3736"/>
              <a:gd name="T27" fmla="*/ 4144 h 4145"/>
              <a:gd name="T28" fmla="*/ 3735 w 3736"/>
              <a:gd name="T29" fmla="*/ 3741 h 4145"/>
              <a:gd name="T30" fmla="*/ 3735 w 3736"/>
              <a:gd name="T31" fmla="*/ 902 h 4145"/>
              <a:gd name="T32" fmla="*/ 3735 w 3736"/>
              <a:gd name="T33" fmla="*/ 902 h 4145"/>
              <a:gd name="T34" fmla="*/ 3332 w 3736"/>
              <a:gd name="T35" fmla="*/ 498 h 4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6" h="4145">
                <a:moveTo>
                  <a:pt x="3332" y="498"/>
                </a:moveTo>
                <a:lnTo>
                  <a:pt x="2204" y="498"/>
                </a:lnTo>
                <a:lnTo>
                  <a:pt x="1954" y="67"/>
                </a:lnTo>
                <a:lnTo>
                  <a:pt x="1954" y="67"/>
                </a:lnTo>
                <a:cubicBezTo>
                  <a:pt x="1916" y="0"/>
                  <a:pt x="1819" y="0"/>
                  <a:pt x="1780" y="67"/>
                </a:cubicBezTo>
                <a:lnTo>
                  <a:pt x="1531" y="498"/>
                </a:lnTo>
                <a:lnTo>
                  <a:pt x="404" y="498"/>
                </a:lnTo>
                <a:lnTo>
                  <a:pt x="404" y="498"/>
                </a:lnTo>
                <a:cubicBezTo>
                  <a:pt x="181" y="498"/>
                  <a:pt x="0" y="680"/>
                  <a:pt x="0" y="902"/>
                </a:cubicBezTo>
                <a:lnTo>
                  <a:pt x="0" y="3741"/>
                </a:lnTo>
                <a:lnTo>
                  <a:pt x="0" y="3741"/>
                </a:lnTo>
                <a:cubicBezTo>
                  <a:pt x="0" y="3963"/>
                  <a:pt x="181" y="4144"/>
                  <a:pt x="404" y="4144"/>
                </a:cubicBezTo>
                <a:lnTo>
                  <a:pt x="3332" y="4144"/>
                </a:lnTo>
                <a:lnTo>
                  <a:pt x="3332" y="4144"/>
                </a:lnTo>
                <a:cubicBezTo>
                  <a:pt x="3553" y="4144"/>
                  <a:pt x="3735" y="3963"/>
                  <a:pt x="3735" y="3741"/>
                </a:cubicBezTo>
                <a:lnTo>
                  <a:pt x="3735" y="902"/>
                </a:lnTo>
                <a:lnTo>
                  <a:pt x="3735" y="902"/>
                </a:lnTo>
                <a:cubicBezTo>
                  <a:pt x="3735" y="680"/>
                  <a:pt x="3553" y="498"/>
                  <a:pt x="3332" y="4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A82927A2-B8A4-954D-AD20-75EFEBFC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166" y="8523045"/>
            <a:ext cx="4055452" cy="3962032"/>
          </a:xfrm>
          <a:custGeom>
            <a:avLst/>
            <a:gdLst>
              <a:gd name="T0" fmla="*/ 2903 w 3256"/>
              <a:gd name="T1" fmla="*/ 3177 h 3178"/>
              <a:gd name="T2" fmla="*/ 351 w 3256"/>
              <a:gd name="T3" fmla="*/ 3177 h 3178"/>
              <a:gd name="T4" fmla="*/ 351 w 3256"/>
              <a:gd name="T5" fmla="*/ 3177 h 3178"/>
              <a:gd name="T6" fmla="*/ 0 w 3256"/>
              <a:gd name="T7" fmla="*/ 2826 h 3178"/>
              <a:gd name="T8" fmla="*/ 0 w 3256"/>
              <a:gd name="T9" fmla="*/ 351 h 3178"/>
              <a:gd name="T10" fmla="*/ 0 w 3256"/>
              <a:gd name="T11" fmla="*/ 351 h 3178"/>
              <a:gd name="T12" fmla="*/ 351 w 3256"/>
              <a:gd name="T13" fmla="*/ 0 h 3178"/>
              <a:gd name="T14" fmla="*/ 2903 w 3256"/>
              <a:gd name="T15" fmla="*/ 0 h 3178"/>
              <a:gd name="T16" fmla="*/ 2903 w 3256"/>
              <a:gd name="T17" fmla="*/ 0 h 3178"/>
              <a:gd name="T18" fmla="*/ 3255 w 3256"/>
              <a:gd name="T19" fmla="*/ 351 h 3178"/>
              <a:gd name="T20" fmla="*/ 3255 w 3256"/>
              <a:gd name="T21" fmla="*/ 2826 h 3178"/>
              <a:gd name="T22" fmla="*/ 3255 w 3256"/>
              <a:gd name="T23" fmla="*/ 2826 h 3178"/>
              <a:gd name="T24" fmla="*/ 2903 w 3256"/>
              <a:gd name="T25" fmla="*/ 3177 h 3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6" h="3178">
                <a:moveTo>
                  <a:pt x="2903" y="3177"/>
                </a:moveTo>
                <a:lnTo>
                  <a:pt x="351" y="3177"/>
                </a:lnTo>
                <a:lnTo>
                  <a:pt x="351" y="3177"/>
                </a:lnTo>
                <a:cubicBezTo>
                  <a:pt x="158" y="3177"/>
                  <a:pt x="0" y="3019"/>
                  <a:pt x="0" y="2826"/>
                </a:cubicBezTo>
                <a:lnTo>
                  <a:pt x="0" y="351"/>
                </a:lnTo>
                <a:lnTo>
                  <a:pt x="0" y="351"/>
                </a:lnTo>
                <a:cubicBezTo>
                  <a:pt x="0" y="158"/>
                  <a:pt x="158" y="0"/>
                  <a:pt x="351" y="0"/>
                </a:cubicBezTo>
                <a:lnTo>
                  <a:pt x="2903" y="0"/>
                </a:lnTo>
                <a:lnTo>
                  <a:pt x="2903" y="0"/>
                </a:lnTo>
                <a:cubicBezTo>
                  <a:pt x="3097" y="0"/>
                  <a:pt x="3255" y="158"/>
                  <a:pt x="3255" y="351"/>
                </a:cubicBezTo>
                <a:lnTo>
                  <a:pt x="3255" y="2826"/>
                </a:lnTo>
                <a:lnTo>
                  <a:pt x="3255" y="2826"/>
                </a:lnTo>
                <a:cubicBezTo>
                  <a:pt x="3255" y="3019"/>
                  <a:pt x="3097" y="3177"/>
                  <a:pt x="2903" y="3177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5" name="Freeform 404">
            <a:extLst>
              <a:ext uri="{FF2B5EF4-FFF2-40B4-BE49-F238E27FC236}">
                <a16:creationId xmlns:a16="http://schemas.microsoft.com/office/drawing/2014/main" id="{3A0D48BD-A845-DE43-B7CB-094EBA01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660" y="9479208"/>
            <a:ext cx="1762870" cy="2042966"/>
          </a:xfrm>
          <a:custGeom>
            <a:avLst/>
            <a:gdLst>
              <a:gd name="connsiteX0" fmla="*/ 124216 w 1762870"/>
              <a:gd name="connsiteY0" fmla="*/ 1687023 h 2042966"/>
              <a:gd name="connsiteX1" fmla="*/ 165772 w 1762870"/>
              <a:gd name="connsiteY1" fmla="*/ 1687023 h 2042966"/>
              <a:gd name="connsiteX2" fmla="*/ 174587 w 1762870"/>
              <a:gd name="connsiteY2" fmla="*/ 1696994 h 2042966"/>
              <a:gd name="connsiteX3" fmla="*/ 174587 w 1762870"/>
              <a:gd name="connsiteY3" fmla="*/ 1797946 h 2042966"/>
              <a:gd name="connsiteX4" fmla="*/ 165772 w 1762870"/>
              <a:gd name="connsiteY4" fmla="*/ 1806671 h 2042966"/>
              <a:gd name="connsiteX5" fmla="*/ 124216 w 1762870"/>
              <a:gd name="connsiteY5" fmla="*/ 1806671 h 2042966"/>
              <a:gd name="connsiteX6" fmla="*/ 115401 w 1762870"/>
              <a:gd name="connsiteY6" fmla="*/ 1797946 h 2042966"/>
              <a:gd name="connsiteX7" fmla="*/ 115401 w 1762870"/>
              <a:gd name="connsiteY7" fmla="*/ 1696994 h 2042966"/>
              <a:gd name="connsiteX8" fmla="*/ 124216 w 1762870"/>
              <a:gd name="connsiteY8" fmla="*/ 1687023 h 2042966"/>
              <a:gd name="connsiteX9" fmla="*/ 124216 w 1762870"/>
              <a:gd name="connsiteY9" fmla="*/ 1571625 h 2042966"/>
              <a:gd name="connsiteX10" fmla="*/ 165772 w 1762870"/>
              <a:gd name="connsiteY10" fmla="*/ 1571625 h 2042966"/>
              <a:gd name="connsiteX11" fmla="*/ 174587 w 1762870"/>
              <a:gd name="connsiteY11" fmla="*/ 1580440 h 2042966"/>
              <a:gd name="connsiteX12" fmla="*/ 174587 w 1762870"/>
              <a:gd name="connsiteY12" fmla="*/ 1620737 h 2042966"/>
              <a:gd name="connsiteX13" fmla="*/ 165772 w 1762870"/>
              <a:gd name="connsiteY13" fmla="*/ 1630811 h 2042966"/>
              <a:gd name="connsiteX14" fmla="*/ 124216 w 1762870"/>
              <a:gd name="connsiteY14" fmla="*/ 1630811 h 2042966"/>
              <a:gd name="connsiteX15" fmla="*/ 115401 w 1762870"/>
              <a:gd name="connsiteY15" fmla="*/ 1620737 h 2042966"/>
              <a:gd name="connsiteX16" fmla="*/ 115401 w 1762870"/>
              <a:gd name="connsiteY16" fmla="*/ 1580440 h 2042966"/>
              <a:gd name="connsiteX17" fmla="*/ 124216 w 1762870"/>
              <a:gd name="connsiteY17" fmla="*/ 1571625 h 2042966"/>
              <a:gd name="connsiteX18" fmla="*/ 390302 w 1762870"/>
              <a:gd name="connsiteY18" fmla="*/ 1562174 h 2042966"/>
              <a:gd name="connsiteX19" fmla="*/ 380326 w 1762870"/>
              <a:gd name="connsiteY19" fmla="*/ 1563419 h 2042966"/>
              <a:gd name="connsiteX20" fmla="*/ 293038 w 1762870"/>
              <a:gd name="connsiteY20" fmla="*/ 1570893 h 2042966"/>
              <a:gd name="connsiteX21" fmla="*/ 293038 w 1762870"/>
              <a:gd name="connsiteY21" fmla="*/ 1937092 h 2042966"/>
              <a:gd name="connsiteX22" fmla="*/ 390302 w 1762870"/>
              <a:gd name="connsiteY22" fmla="*/ 1942075 h 2042966"/>
              <a:gd name="connsiteX23" fmla="*/ 69830 w 1762870"/>
              <a:gd name="connsiteY23" fmla="*/ 1508614 h 2042966"/>
              <a:gd name="connsiteX24" fmla="*/ 54867 w 1762870"/>
              <a:gd name="connsiteY24" fmla="*/ 1523561 h 2042966"/>
              <a:gd name="connsiteX25" fmla="*/ 54867 w 1762870"/>
              <a:gd name="connsiteY25" fmla="*/ 1973214 h 2042966"/>
              <a:gd name="connsiteX26" fmla="*/ 69830 w 1762870"/>
              <a:gd name="connsiteY26" fmla="*/ 1988161 h 2042966"/>
              <a:gd name="connsiteX27" fmla="*/ 221961 w 1762870"/>
              <a:gd name="connsiteY27" fmla="*/ 1988161 h 2042966"/>
              <a:gd name="connsiteX28" fmla="*/ 236924 w 1762870"/>
              <a:gd name="connsiteY28" fmla="*/ 1973214 h 2042966"/>
              <a:gd name="connsiteX29" fmla="*/ 236924 w 1762870"/>
              <a:gd name="connsiteY29" fmla="*/ 1523561 h 2042966"/>
              <a:gd name="connsiteX30" fmla="*/ 221961 w 1762870"/>
              <a:gd name="connsiteY30" fmla="*/ 1508614 h 2042966"/>
              <a:gd name="connsiteX31" fmla="*/ 1137238 w 1762870"/>
              <a:gd name="connsiteY31" fmla="*/ 1431388 h 2042966"/>
              <a:gd name="connsiteX32" fmla="*/ 1049950 w 1762870"/>
              <a:gd name="connsiteY32" fmla="*/ 1438862 h 2042966"/>
              <a:gd name="connsiteX33" fmla="*/ 1037480 w 1762870"/>
              <a:gd name="connsiteY33" fmla="*/ 1442598 h 2042966"/>
              <a:gd name="connsiteX34" fmla="*/ 1028751 w 1762870"/>
              <a:gd name="connsiteY34" fmla="*/ 1441353 h 2042966"/>
              <a:gd name="connsiteX35" fmla="*/ 709526 w 1762870"/>
              <a:gd name="connsiteY35" fmla="*/ 1468756 h 2042966"/>
              <a:gd name="connsiteX36" fmla="*/ 586076 w 1762870"/>
              <a:gd name="connsiteY36" fmla="*/ 1509860 h 2042966"/>
              <a:gd name="connsiteX37" fmla="*/ 544926 w 1762870"/>
              <a:gd name="connsiteY37" fmla="*/ 1526052 h 2042966"/>
              <a:gd name="connsiteX38" fmla="*/ 445169 w 1762870"/>
              <a:gd name="connsiteY38" fmla="*/ 1552209 h 2042966"/>
              <a:gd name="connsiteX39" fmla="*/ 445169 w 1762870"/>
              <a:gd name="connsiteY39" fmla="*/ 1944566 h 2042966"/>
              <a:gd name="connsiteX40" fmla="*/ 778110 w 1762870"/>
              <a:gd name="connsiteY40" fmla="*/ 1958267 h 2042966"/>
              <a:gd name="connsiteX41" fmla="*/ 1131003 w 1762870"/>
              <a:gd name="connsiteY41" fmla="*/ 1929619 h 2042966"/>
              <a:gd name="connsiteX42" fmla="*/ 1644755 w 1762870"/>
              <a:gd name="connsiteY42" fmla="*/ 1714134 h 2042966"/>
              <a:gd name="connsiteX43" fmla="*/ 1704610 w 1762870"/>
              <a:gd name="connsiteY43" fmla="*/ 1639400 h 2042966"/>
              <a:gd name="connsiteX44" fmla="*/ 1693387 w 1762870"/>
              <a:gd name="connsiteY44" fmla="*/ 1572138 h 2042966"/>
              <a:gd name="connsiteX45" fmla="*/ 1564949 w 1762870"/>
              <a:gd name="connsiteY45" fmla="*/ 1547227 h 2042966"/>
              <a:gd name="connsiteX46" fmla="*/ 1245724 w 1762870"/>
              <a:gd name="connsiteY46" fmla="*/ 1684240 h 2042966"/>
              <a:gd name="connsiteX47" fmla="*/ 1168412 w 1762870"/>
              <a:gd name="connsiteY47" fmla="*/ 1725344 h 2042966"/>
              <a:gd name="connsiteX48" fmla="*/ 1164671 w 1762870"/>
              <a:gd name="connsiteY48" fmla="*/ 1726590 h 2042966"/>
              <a:gd name="connsiteX49" fmla="*/ 952686 w 1762870"/>
              <a:gd name="connsiteY49" fmla="*/ 1749010 h 2042966"/>
              <a:gd name="connsiteX50" fmla="*/ 869139 w 1762870"/>
              <a:gd name="connsiteY50" fmla="*/ 1756484 h 2042966"/>
              <a:gd name="connsiteX51" fmla="*/ 866645 w 1762870"/>
              <a:gd name="connsiteY51" fmla="*/ 1756484 h 2042966"/>
              <a:gd name="connsiteX52" fmla="*/ 839211 w 1762870"/>
              <a:gd name="connsiteY52" fmla="*/ 1731572 h 2042966"/>
              <a:gd name="connsiteX53" fmla="*/ 864151 w 1762870"/>
              <a:gd name="connsiteY53" fmla="*/ 1701678 h 2042966"/>
              <a:gd name="connsiteX54" fmla="*/ 947698 w 1762870"/>
              <a:gd name="connsiteY54" fmla="*/ 1694205 h 2042966"/>
              <a:gd name="connsiteX55" fmla="*/ 1154695 w 1762870"/>
              <a:gd name="connsiteY55" fmla="*/ 1673030 h 2042966"/>
              <a:gd name="connsiteX56" fmla="*/ 1245724 w 1762870"/>
              <a:gd name="connsiteY56" fmla="*/ 1543490 h 2042966"/>
              <a:gd name="connsiteX57" fmla="*/ 1137238 w 1762870"/>
              <a:gd name="connsiteY57" fmla="*/ 1431388 h 2042966"/>
              <a:gd name="connsiteX58" fmla="*/ 675858 w 1762870"/>
              <a:gd name="connsiteY58" fmla="*/ 756286 h 2042966"/>
              <a:gd name="connsiteX59" fmla="*/ 433946 w 1762870"/>
              <a:gd name="connsiteY59" fmla="*/ 1293129 h 2042966"/>
              <a:gd name="connsiteX60" fmla="*/ 390302 w 1762870"/>
              <a:gd name="connsiteY60" fmla="*/ 1465019 h 2042966"/>
              <a:gd name="connsiteX61" fmla="*/ 392796 w 1762870"/>
              <a:gd name="connsiteY61" fmla="*/ 1506123 h 2042966"/>
              <a:gd name="connsiteX62" fmla="*/ 524975 w 1762870"/>
              <a:gd name="connsiteY62" fmla="*/ 1474984 h 2042966"/>
              <a:gd name="connsiteX63" fmla="*/ 566125 w 1762870"/>
              <a:gd name="connsiteY63" fmla="*/ 1458791 h 2042966"/>
              <a:gd name="connsiteX64" fmla="*/ 699551 w 1762870"/>
              <a:gd name="connsiteY64" fmla="*/ 1413950 h 2042966"/>
              <a:gd name="connsiteX65" fmla="*/ 703292 w 1762870"/>
              <a:gd name="connsiteY65" fmla="*/ 1413950 h 2042966"/>
              <a:gd name="connsiteX66" fmla="*/ 874127 w 1762870"/>
              <a:gd name="connsiteY66" fmla="*/ 1399003 h 2042966"/>
              <a:gd name="connsiteX67" fmla="*/ 872880 w 1762870"/>
              <a:gd name="connsiteY67" fmla="*/ 1391530 h 2042966"/>
              <a:gd name="connsiteX68" fmla="*/ 894078 w 1762870"/>
              <a:gd name="connsiteY68" fmla="*/ 1359145 h 2042966"/>
              <a:gd name="connsiteX69" fmla="*/ 926499 w 1762870"/>
              <a:gd name="connsiteY69" fmla="*/ 1380320 h 2042966"/>
              <a:gd name="connsiteX70" fmla="*/ 931487 w 1762870"/>
              <a:gd name="connsiteY70" fmla="*/ 1394021 h 2042966"/>
              <a:gd name="connsiteX71" fmla="*/ 1026257 w 1762870"/>
              <a:gd name="connsiteY71" fmla="*/ 1385302 h 2042966"/>
              <a:gd name="connsiteX72" fmla="*/ 1039974 w 1762870"/>
              <a:gd name="connsiteY72" fmla="*/ 1346689 h 2042966"/>
              <a:gd name="connsiteX73" fmla="*/ 975131 w 1762870"/>
              <a:gd name="connsiteY73" fmla="*/ 1274446 h 2042966"/>
              <a:gd name="connsiteX74" fmla="*/ 972637 w 1762870"/>
              <a:gd name="connsiteY74" fmla="*/ 1274446 h 2042966"/>
              <a:gd name="connsiteX75" fmla="*/ 859163 w 1762870"/>
              <a:gd name="connsiteY75" fmla="*/ 1146151 h 2042966"/>
              <a:gd name="connsiteX76" fmla="*/ 899066 w 1762870"/>
              <a:gd name="connsiteY76" fmla="*/ 1058961 h 2042966"/>
              <a:gd name="connsiteX77" fmla="*/ 950192 w 1762870"/>
              <a:gd name="connsiteY77" fmla="*/ 1031558 h 2042966"/>
              <a:gd name="connsiteX78" fmla="*/ 950192 w 1762870"/>
              <a:gd name="connsiteY78" fmla="*/ 976753 h 2042966"/>
              <a:gd name="connsiteX79" fmla="*/ 977625 w 1762870"/>
              <a:gd name="connsiteY79" fmla="*/ 949350 h 2042966"/>
              <a:gd name="connsiteX80" fmla="*/ 1005058 w 1762870"/>
              <a:gd name="connsiteY80" fmla="*/ 976753 h 2042966"/>
              <a:gd name="connsiteX81" fmla="*/ 1005058 w 1762870"/>
              <a:gd name="connsiteY81" fmla="*/ 1027821 h 2042966"/>
              <a:gd name="connsiteX82" fmla="*/ 1082371 w 1762870"/>
              <a:gd name="connsiteY82" fmla="*/ 1091346 h 2042966"/>
              <a:gd name="connsiteX83" fmla="*/ 1062420 w 1762870"/>
              <a:gd name="connsiteY83" fmla="*/ 1124976 h 2042966"/>
              <a:gd name="connsiteX84" fmla="*/ 1028751 w 1762870"/>
              <a:gd name="connsiteY84" fmla="*/ 1103802 h 2042966"/>
              <a:gd name="connsiteX85" fmla="*/ 987601 w 1762870"/>
              <a:gd name="connsiteY85" fmla="*/ 1081381 h 2042966"/>
              <a:gd name="connsiteX86" fmla="*/ 936475 w 1762870"/>
              <a:gd name="connsiteY86" fmla="*/ 1100065 h 2042966"/>
              <a:gd name="connsiteX87" fmla="*/ 915277 w 1762870"/>
              <a:gd name="connsiteY87" fmla="*/ 1148642 h 2042966"/>
              <a:gd name="connsiteX88" fmla="*/ 977625 w 1762870"/>
              <a:gd name="connsiteY88" fmla="*/ 1219640 h 2042966"/>
              <a:gd name="connsiteX89" fmla="*/ 981366 w 1762870"/>
              <a:gd name="connsiteY89" fmla="*/ 1219640 h 2042966"/>
              <a:gd name="connsiteX90" fmla="*/ 1096088 w 1762870"/>
              <a:gd name="connsiteY90" fmla="*/ 1347935 h 2042966"/>
              <a:gd name="connsiteX91" fmla="*/ 1089853 w 1762870"/>
              <a:gd name="connsiteY91" fmla="*/ 1380320 h 2042966"/>
              <a:gd name="connsiteX92" fmla="*/ 1132250 w 1762870"/>
              <a:gd name="connsiteY92" fmla="*/ 1376583 h 2042966"/>
              <a:gd name="connsiteX93" fmla="*/ 1300591 w 1762870"/>
              <a:gd name="connsiteY93" fmla="*/ 1538508 h 2042966"/>
              <a:gd name="connsiteX94" fmla="*/ 1291862 w 1762870"/>
              <a:gd name="connsiteY94" fmla="*/ 1613242 h 2042966"/>
              <a:gd name="connsiteX95" fmla="*/ 1537516 w 1762870"/>
              <a:gd name="connsiteY95" fmla="*/ 1499895 h 2042966"/>
              <a:gd name="connsiteX96" fmla="*/ 1563702 w 1762870"/>
              <a:gd name="connsiteY96" fmla="*/ 1487439 h 2042966"/>
              <a:gd name="connsiteX97" fmla="*/ 1564949 w 1762870"/>
              <a:gd name="connsiteY97" fmla="*/ 1465019 h 2042966"/>
              <a:gd name="connsiteX98" fmla="*/ 1513823 w 1762870"/>
              <a:gd name="connsiteY98" fmla="*/ 1279428 h 2042966"/>
              <a:gd name="connsiteX99" fmla="*/ 1279393 w 1762870"/>
              <a:gd name="connsiteY99" fmla="*/ 756286 h 2042966"/>
              <a:gd name="connsiteX100" fmla="*/ 1203327 w 1762870"/>
              <a:gd name="connsiteY100" fmla="*/ 657885 h 2042966"/>
              <a:gd name="connsiteX101" fmla="*/ 1203327 w 1762870"/>
              <a:gd name="connsiteY101" fmla="*/ 700235 h 2042966"/>
              <a:gd name="connsiteX102" fmla="*/ 1299344 w 1762870"/>
              <a:gd name="connsiteY102" fmla="*/ 700235 h 2042966"/>
              <a:gd name="connsiteX103" fmla="*/ 1318049 w 1762870"/>
              <a:gd name="connsiteY103" fmla="*/ 682797 h 2042966"/>
              <a:gd name="connsiteX104" fmla="*/ 1318049 w 1762870"/>
              <a:gd name="connsiteY104" fmla="*/ 676569 h 2042966"/>
              <a:gd name="connsiteX105" fmla="*/ 1299344 w 1762870"/>
              <a:gd name="connsiteY105" fmla="*/ 657885 h 2042966"/>
              <a:gd name="connsiteX106" fmla="*/ 1289368 w 1762870"/>
              <a:gd name="connsiteY106" fmla="*/ 657885 h 2042966"/>
              <a:gd name="connsiteX107" fmla="*/ 1005058 w 1762870"/>
              <a:gd name="connsiteY107" fmla="*/ 657885 h 2042966"/>
              <a:gd name="connsiteX108" fmla="*/ 1005058 w 1762870"/>
              <a:gd name="connsiteY108" fmla="*/ 700235 h 2042966"/>
              <a:gd name="connsiteX109" fmla="*/ 1147214 w 1762870"/>
              <a:gd name="connsiteY109" fmla="*/ 700235 h 2042966"/>
              <a:gd name="connsiteX110" fmla="*/ 1147214 w 1762870"/>
              <a:gd name="connsiteY110" fmla="*/ 657885 h 2042966"/>
              <a:gd name="connsiteX111" fmla="*/ 809284 w 1762870"/>
              <a:gd name="connsiteY111" fmla="*/ 657885 h 2042966"/>
              <a:gd name="connsiteX112" fmla="*/ 809284 w 1762870"/>
              <a:gd name="connsiteY112" fmla="*/ 700235 h 2042966"/>
              <a:gd name="connsiteX113" fmla="*/ 950192 w 1762870"/>
              <a:gd name="connsiteY113" fmla="*/ 700235 h 2042966"/>
              <a:gd name="connsiteX114" fmla="*/ 950192 w 1762870"/>
              <a:gd name="connsiteY114" fmla="*/ 657885 h 2042966"/>
              <a:gd name="connsiteX115" fmla="*/ 654660 w 1762870"/>
              <a:gd name="connsiteY115" fmla="*/ 657885 h 2042966"/>
              <a:gd name="connsiteX116" fmla="*/ 635955 w 1762870"/>
              <a:gd name="connsiteY116" fmla="*/ 676569 h 2042966"/>
              <a:gd name="connsiteX117" fmla="*/ 635955 w 1762870"/>
              <a:gd name="connsiteY117" fmla="*/ 682797 h 2042966"/>
              <a:gd name="connsiteX118" fmla="*/ 654660 w 1762870"/>
              <a:gd name="connsiteY118" fmla="*/ 700235 h 2042966"/>
              <a:gd name="connsiteX119" fmla="*/ 753170 w 1762870"/>
              <a:gd name="connsiteY119" fmla="*/ 700235 h 2042966"/>
              <a:gd name="connsiteX120" fmla="*/ 753170 w 1762870"/>
              <a:gd name="connsiteY120" fmla="*/ 657885 h 2042966"/>
              <a:gd name="connsiteX121" fmla="*/ 664635 w 1762870"/>
              <a:gd name="connsiteY121" fmla="*/ 657885 h 2042966"/>
              <a:gd name="connsiteX122" fmla="*/ 1103570 w 1762870"/>
              <a:gd name="connsiteY122" fmla="*/ 559485 h 2042966"/>
              <a:gd name="connsiteX123" fmla="*/ 1103570 w 1762870"/>
              <a:gd name="connsiteY123" fmla="*/ 601834 h 2042966"/>
              <a:gd name="connsiteX124" fmla="*/ 1299344 w 1762870"/>
              <a:gd name="connsiteY124" fmla="*/ 601834 h 2042966"/>
              <a:gd name="connsiteX125" fmla="*/ 1318049 w 1762870"/>
              <a:gd name="connsiteY125" fmla="*/ 584396 h 2042966"/>
              <a:gd name="connsiteX126" fmla="*/ 1318049 w 1762870"/>
              <a:gd name="connsiteY126" fmla="*/ 578168 h 2042966"/>
              <a:gd name="connsiteX127" fmla="*/ 1299344 w 1762870"/>
              <a:gd name="connsiteY127" fmla="*/ 559485 h 2042966"/>
              <a:gd name="connsiteX128" fmla="*/ 907795 w 1762870"/>
              <a:gd name="connsiteY128" fmla="*/ 559485 h 2042966"/>
              <a:gd name="connsiteX129" fmla="*/ 907795 w 1762870"/>
              <a:gd name="connsiteY129" fmla="*/ 601834 h 2042966"/>
              <a:gd name="connsiteX130" fmla="*/ 1047456 w 1762870"/>
              <a:gd name="connsiteY130" fmla="*/ 601834 h 2042966"/>
              <a:gd name="connsiteX131" fmla="*/ 1047456 w 1762870"/>
              <a:gd name="connsiteY131" fmla="*/ 559485 h 2042966"/>
              <a:gd name="connsiteX132" fmla="*/ 654660 w 1762870"/>
              <a:gd name="connsiteY132" fmla="*/ 559485 h 2042966"/>
              <a:gd name="connsiteX133" fmla="*/ 635955 w 1762870"/>
              <a:gd name="connsiteY133" fmla="*/ 578168 h 2042966"/>
              <a:gd name="connsiteX134" fmla="*/ 635955 w 1762870"/>
              <a:gd name="connsiteY134" fmla="*/ 584396 h 2042966"/>
              <a:gd name="connsiteX135" fmla="*/ 654660 w 1762870"/>
              <a:gd name="connsiteY135" fmla="*/ 601834 h 2042966"/>
              <a:gd name="connsiteX136" fmla="*/ 851681 w 1762870"/>
              <a:gd name="connsiteY136" fmla="*/ 601834 h 2042966"/>
              <a:gd name="connsiteX137" fmla="*/ 851681 w 1762870"/>
              <a:gd name="connsiteY137" fmla="*/ 559485 h 2042966"/>
              <a:gd name="connsiteX138" fmla="*/ 1271599 w 1762870"/>
              <a:gd name="connsiteY138" fmla="*/ 361594 h 2042966"/>
              <a:gd name="connsiteX139" fmla="*/ 1200833 w 1762870"/>
              <a:gd name="connsiteY139" fmla="*/ 362684 h 2042966"/>
              <a:gd name="connsiteX140" fmla="*/ 1106064 w 1762870"/>
              <a:gd name="connsiteY140" fmla="*/ 393823 h 2042966"/>
              <a:gd name="connsiteX141" fmla="*/ 1088606 w 1762870"/>
              <a:gd name="connsiteY141" fmla="*/ 410015 h 2042966"/>
              <a:gd name="connsiteX142" fmla="*/ 1069901 w 1762870"/>
              <a:gd name="connsiteY142" fmla="*/ 393823 h 2042966"/>
              <a:gd name="connsiteX143" fmla="*/ 977625 w 1762870"/>
              <a:gd name="connsiteY143" fmla="*/ 362684 h 2042966"/>
              <a:gd name="connsiteX144" fmla="*/ 885349 w 1762870"/>
              <a:gd name="connsiteY144" fmla="*/ 393823 h 2042966"/>
              <a:gd name="connsiteX145" fmla="*/ 866645 w 1762870"/>
              <a:gd name="connsiteY145" fmla="*/ 410015 h 2042966"/>
              <a:gd name="connsiteX146" fmla="*/ 849187 w 1762870"/>
              <a:gd name="connsiteY146" fmla="*/ 393823 h 2042966"/>
              <a:gd name="connsiteX147" fmla="*/ 754417 w 1762870"/>
              <a:gd name="connsiteY147" fmla="*/ 362684 h 2042966"/>
              <a:gd name="connsiteX148" fmla="*/ 620991 w 1762870"/>
              <a:gd name="connsiteY148" fmla="*/ 375139 h 2042966"/>
              <a:gd name="connsiteX149" fmla="*/ 609769 w 1762870"/>
              <a:gd name="connsiteY149" fmla="*/ 383858 h 2042966"/>
              <a:gd name="connsiteX150" fmla="*/ 609769 w 1762870"/>
              <a:gd name="connsiteY150" fmla="*/ 396314 h 2042966"/>
              <a:gd name="connsiteX151" fmla="*/ 657154 w 1762870"/>
              <a:gd name="connsiteY151" fmla="*/ 504679 h 2042966"/>
              <a:gd name="connsiteX152" fmla="*/ 1298097 w 1762870"/>
              <a:gd name="connsiteY152" fmla="*/ 504679 h 2042966"/>
              <a:gd name="connsiteX153" fmla="*/ 1346729 w 1762870"/>
              <a:gd name="connsiteY153" fmla="*/ 396314 h 2042966"/>
              <a:gd name="connsiteX154" fmla="*/ 1345482 w 1762870"/>
              <a:gd name="connsiteY154" fmla="*/ 378876 h 2042966"/>
              <a:gd name="connsiteX155" fmla="*/ 1333012 w 1762870"/>
              <a:gd name="connsiteY155" fmla="*/ 368911 h 2042966"/>
              <a:gd name="connsiteX156" fmla="*/ 1271599 w 1762870"/>
              <a:gd name="connsiteY156" fmla="*/ 361594 h 2042966"/>
              <a:gd name="connsiteX157" fmla="*/ 769381 w 1762870"/>
              <a:gd name="connsiteY157" fmla="*/ 175847 h 2042966"/>
              <a:gd name="connsiteX158" fmla="*/ 796814 w 1762870"/>
              <a:gd name="connsiteY158" fmla="*/ 203250 h 2042966"/>
              <a:gd name="connsiteX159" fmla="*/ 796814 w 1762870"/>
              <a:gd name="connsiteY159" fmla="*/ 234389 h 2042966"/>
              <a:gd name="connsiteX160" fmla="*/ 829236 w 1762870"/>
              <a:gd name="connsiteY160" fmla="*/ 234389 h 2042966"/>
              <a:gd name="connsiteX161" fmla="*/ 856669 w 1762870"/>
              <a:gd name="connsiteY161" fmla="*/ 263037 h 2042966"/>
              <a:gd name="connsiteX162" fmla="*/ 829236 w 1762870"/>
              <a:gd name="connsiteY162" fmla="*/ 290440 h 2042966"/>
              <a:gd name="connsiteX163" fmla="*/ 796814 w 1762870"/>
              <a:gd name="connsiteY163" fmla="*/ 290440 h 2042966"/>
              <a:gd name="connsiteX164" fmla="*/ 796814 w 1762870"/>
              <a:gd name="connsiteY164" fmla="*/ 312860 h 2042966"/>
              <a:gd name="connsiteX165" fmla="*/ 866645 w 1762870"/>
              <a:gd name="connsiteY165" fmla="*/ 339018 h 2042966"/>
              <a:gd name="connsiteX166" fmla="*/ 977625 w 1762870"/>
              <a:gd name="connsiteY166" fmla="*/ 307878 h 2042966"/>
              <a:gd name="connsiteX167" fmla="*/ 1088606 w 1762870"/>
              <a:gd name="connsiteY167" fmla="*/ 339018 h 2042966"/>
              <a:gd name="connsiteX168" fmla="*/ 1195845 w 1762870"/>
              <a:gd name="connsiteY168" fmla="*/ 307878 h 2042966"/>
              <a:gd name="connsiteX169" fmla="*/ 1344235 w 1762870"/>
              <a:gd name="connsiteY169" fmla="*/ 315352 h 2042966"/>
              <a:gd name="connsiteX170" fmla="*/ 1395361 w 1762870"/>
              <a:gd name="connsiteY170" fmla="*/ 353964 h 2042966"/>
              <a:gd name="connsiteX171" fmla="*/ 1396608 w 1762870"/>
              <a:gd name="connsiteY171" fmla="*/ 418734 h 2042966"/>
              <a:gd name="connsiteX172" fmla="*/ 1349223 w 1762870"/>
              <a:gd name="connsiteY172" fmla="*/ 523363 h 2042966"/>
              <a:gd name="connsiteX173" fmla="*/ 1374162 w 1762870"/>
              <a:gd name="connsiteY173" fmla="*/ 578168 h 2042966"/>
              <a:gd name="connsiteX174" fmla="*/ 1374162 w 1762870"/>
              <a:gd name="connsiteY174" fmla="*/ 584396 h 2042966"/>
              <a:gd name="connsiteX175" fmla="*/ 1356705 w 1762870"/>
              <a:gd name="connsiteY175" fmla="*/ 629237 h 2042966"/>
              <a:gd name="connsiteX176" fmla="*/ 1374162 w 1762870"/>
              <a:gd name="connsiteY176" fmla="*/ 676569 h 2042966"/>
              <a:gd name="connsiteX177" fmla="*/ 1374162 w 1762870"/>
              <a:gd name="connsiteY177" fmla="*/ 682797 h 2042966"/>
              <a:gd name="connsiteX178" fmla="*/ 1335506 w 1762870"/>
              <a:gd name="connsiteY178" fmla="*/ 746321 h 2042966"/>
              <a:gd name="connsiteX179" fmla="*/ 1564949 w 1762870"/>
              <a:gd name="connsiteY179" fmla="*/ 1258253 h 2042966"/>
              <a:gd name="connsiteX180" fmla="*/ 1619816 w 1762870"/>
              <a:gd name="connsiteY180" fmla="*/ 1465019 h 2042966"/>
              <a:gd name="connsiteX181" fmla="*/ 1619816 w 1762870"/>
              <a:gd name="connsiteY181" fmla="*/ 1473738 h 2042966"/>
              <a:gd name="connsiteX182" fmla="*/ 1740772 w 1762870"/>
              <a:gd name="connsiteY182" fmla="*/ 1543490 h 2042966"/>
              <a:gd name="connsiteX183" fmla="*/ 1758229 w 1762870"/>
              <a:gd name="connsiteY183" fmla="*/ 1654346 h 2042966"/>
              <a:gd name="connsiteX184" fmla="*/ 1670941 w 1762870"/>
              <a:gd name="connsiteY184" fmla="*/ 1762712 h 2042966"/>
              <a:gd name="connsiteX185" fmla="*/ 1147214 w 1762870"/>
              <a:gd name="connsiteY185" fmla="*/ 1981933 h 2042966"/>
              <a:gd name="connsiteX186" fmla="*/ 851681 w 1762870"/>
              <a:gd name="connsiteY186" fmla="*/ 2015564 h 2042966"/>
              <a:gd name="connsiteX187" fmla="*/ 775616 w 1762870"/>
              <a:gd name="connsiteY187" fmla="*/ 2014318 h 2042966"/>
              <a:gd name="connsiteX188" fmla="*/ 288050 w 1762870"/>
              <a:gd name="connsiteY188" fmla="*/ 1993143 h 2042966"/>
              <a:gd name="connsiteX189" fmla="*/ 221961 w 1762870"/>
              <a:gd name="connsiteY189" fmla="*/ 2042966 h 2042966"/>
              <a:gd name="connsiteX190" fmla="*/ 69830 w 1762870"/>
              <a:gd name="connsiteY190" fmla="*/ 2042966 h 2042966"/>
              <a:gd name="connsiteX191" fmla="*/ 0 w 1762870"/>
              <a:gd name="connsiteY191" fmla="*/ 1973214 h 2042966"/>
              <a:gd name="connsiteX192" fmla="*/ 0 w 1762870"/>
              <a:gd name="connsiteY192" fmla="*/ 1523561 h 2042966"/>
              <a:gd name="connsiteX193" fmla="*/ 69830 w 1762870"/>
              <a:gd name="connsiteY193" fmla="*/ 1452563 h 2042966"/>
              <a:gd name="connsiteX194" fmla="*/ 221961 w 1762870"/>
              <a:gd name="connsiteY194" fmla="*/ 1452563 h 2042966"/>
              <a:gd name="connsiteX195" fmla="*/ 291791 w 1762870"/>
              <a:gd name="connsiteY195" fmla="*/ 1516088 h 2042966"/>
              <a:gd name="connsiteX196" fmla="*/ 337929 w 1762870"/>
              <a:gd name="connsiteY196" fmla="*/ 1511105 h 2042966"/>
              <a:gd name="connsiteX197" fmla="*/ 335435 w 1762870"/>
              <a:gd name="connsiteY197" fmla="*/ 1465019 h 2042966"/>
              <a:gd name="connsiteX198" fmla="*/ 382820 w 1762870"/>
              <a:gd name="connsiteY198" fmla="*/ 1273200 h 2042966"/>
              <a:gd name="connsiteX199" fmla="*/ 386561 w 1762870"/>
              <a:gd name="connsiteY199" fmla="*/ 1263235 h 2042966"/>
              <a:gd name="connsiteX200" fmla="*/ 619744 w 1762870"/>
              <a:gd name="connsiteY200" fmla="*/ 746321 h 2042966"/>
              <a:gd name="connsiteX201" fmla="*/ 581088 w 1762870"/>
              <a:gd name="connsiteY201" fmla="*/ 682797 h 2042966"/>
              <a:gd name="connsiteX202" fmla="*/ 581088 w 1762870"/>
              <a:gd name="connsiteY202" fmla="*/ 676569 h 2042966"/>
              <a:gd name="connsiteX203" fmla="*/ 598546 w 1762870"/>
              <a:gd name="connsiteY203" fmla="*/ 629237 h 2042966"/>
              <a:gd name="connsiteX204" fmla="*/ 581088 w 1762870"/>
              <a:gd name="connsiteY204" fmla="*/ 584396 h 2042966"/>
              <a:gd name="connsiteX205" fmla="*/ 581088 w 1762870"/>
              <a:gd name="connsiteY205" fmla="*/ 578168 h 2042966"/>
              <a:gd name="connsiteX206" fmla="*/ 604781 w 1762870"/>
              <a:gd name="connsiteY206" fmla="*/ 523363 h 2042966"/>
              <a:gd name="connsiteX207" fmla="*/ 558643 w 1762870"/>
              <a:gd name="connsiteY207" fmla="*/ 418734 h 2042966"/>
              <a:gd name="connsiteX208" fmla="*/ 561137 w 1762870"/>
              <a:gd name="connsiteY208" fmla="*/ 357701 h 2042966"/>
              <a:gd name="connsiteX209" fmla="*/ 609769 w 1762870"/>
              <a:gd name="connsiteY209" fmla="*/ 321579 h 2042966"/>
              <a:gd name="connsiteX210" fmla="*/ 741948 w 1762870"/>
              <a:gd name="connsiteY210" fmla="*/ 307878 h 2042966"/>
              <a:gd name="connsiteX211" fmla="*/ 741948 w 1762870"/>
              <a:gd name="connsiteY211" fmla="*/ 290440 h 2042966"/>
              <a:gd name="connsiteX212" fmla="*/ 710773 w 1762870"/>
              <a:gd name="connsiteY212" fmla="*/ 290440 h 2042966"/>
              <a:gd name="connsiteX213" fmla="*/ 682093 w 1762870"/>
              <a:gd name="connsiteY213" fmla="*/ 263037 h 2042966"/>
              <a:gd name="connsiteX214" fmla="*/ 710773 w 1762870"/>
              <a:gd name="connsiteY214" fmla="*/ 234389 h 2042966"/>
              <a:gd name="connsiteX215" fmla="*/ 741948 w 1762870"/>
              <a:gd name="connsiteY215" fmla="*/ 234389 h 2042966"/>
              <a:gd name="connsiteX216" fmla="*/ 741948 w 1762870"/>
              <a:gd name="connsiteY216" fmla="*/ 203250 h 2042966"/>
              <a:gd name="connsiteX217" fmla="*/ 769381 w 1762870"/>
              <a:gd name="connsiteY217" fmla="*/ 175847 h 2042966"/>
              <a:gd name="connsiteX218" fmla="*/ 1153370 w 1762870"/>
              <a:gd name="connsiteY218" fmla="*/ 0 h 2042966"/>
              <a:gd name="connsiteX219" fmla="*/ 1180691 w 1762870"/>
              <a:gd name="connsiteY219" fmla="*/ 27321 h 2042966"/>
              <a:gd name="connsiteX220" fmla="*/ 1180691 w 1762870"/>
              <a:gd name="connsiteY220" fmla="*/ 81962 h 2042966"/>
              <a:gd name="connsiteX221" fmla="*/ 1235333 w 1762870"/>
              <a:gd name="connsiteY221" fmla="*/ 81962 h 2042966"/>
              <a:gd name="connsiteX222" fmla="*/ 1262653 w 1762870"/>
              <a:gd name="connsiteY222" fmla="*/ 109283 h 2042966"/>
              <a:gd name="connsiteX223" fmla="*/ 1235333 w 1762870"/>
              <a:gd name="connsiteY223" fmla="*/ 136604 h 2042966"/>
              <a:gd name="connsiteX224" fmla="*/ 1180691 w 1762870"/>
              <a:gd name="connsiteY224" fmla="*/ 136604 h 2042966"/>
              <a:gd name="connsiteX225" fmla="*/ 1180691 w 1762870"/>
              <a:gd name="connsiteY225" fmla="*/ 191245 h 2042966"/>
              <a:gd name="connsiteX226" fmla="*/ 1153370 w 1762870"/>
              <a:gd name="connsiteY226" fmla="*/ 218566 h 2042966"/>
              <a:gd name="connsiteX227" fmla="*/ 1126050 w 1762870"/>
              <a:gd name="connsiteY227" fmla="*/ 191245 h 2042966"/>
              <a:gd name="connsiteX228" fmla="*/ 1126050 w 1762870"/>
              <a:gd name="connsiteY228" fmla="*/ 136604 h 2042966"/>
              <a:gd name="connsiteX229" fmla="*/ 1071408 w 1762870"/>
              <a:gd name="connsiteY229" fmla="*/ 136604 h 2042966"/>
              <a:gd name="connsiteX230" fmla="*/ 1044087 w 1762870"/>
              <a:gd name="connsiteY230" fmla="*/ 109283 h 2042966"/>
              <a:gd name="connsiteX231" fmla="*/ 1071408 w 1762870"/>
              <a:gd name="connsiteY231" fmla="*/ 81962 h 2042966"/>
              <a:gd name="connsiteX232" fmla="*/ 1126050 w 1762870"/>
              <a:gd name="connsiteY232" fmla="*/ 81962 h 2042966"/>
              <a:gd name="connsiteX233" fmla="*/ 1126050 w 1762870"/>
              <a:gd name="connsiteY233" fmla="*/ 27321 h 2042966"/>
              <a:gd name="connsiteX234" fmla="*/ 1153370 w 1762870"/>
              <a:gd name="connsiteY234" fmla="*/ 0 h 204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</a:cxnLst>
            <a:rect l="l" t="t" r="r" b="b"/>
            <a:pathLst>
              <a:path w="1762870" h="2042966">
                <a:moveTo>
                  <a:pt x="124216" y="1687023"/>
                </a:moveTo>
                <a:lnTo>
                  <a:pt x="165772" y="1687023"/>
                </a:lnTo>
                <a:cubicBezTo>
                  <a:pt x="170809" y="1687023"/>
                  <a:pt x="174587" y="1692008"/>
                  <a:pt x="174587" y="1696994"/>
                </a:cubicBezTo>
                <a:lnTo>
                  <a:pt x="174587" y="1797946"/>
                </a:lnTo>
                <a:cubicBezTo>
                  <a:pt x="174587" y="1802932"/>
                  <a:pt x="170809" y="1806671"/>
                  <a:pt x="165772" y="1806671"/>
                </a:cubicBezTo>
                <a:lnTo>
                  <a:pt x="124216" y="1806671"/>
                </a:lnTo>
                <a:cubicBezTo>
                  <a:pt x="119179" y="1806671"/>
                  <a:pt x="115401" y="1802932"/>
                  <a:pt x="115401" y="1797946"/>
                </a:cubicBezTo>
                <a:lnTo>
                  <a:pt x="115401" y="1696994"/>
                </a:lnTo>
                <a:cubicBezTo>
                  <a:pt x="115401" y="1692008"/>
                  <a:pt x="119179" y="1687023"/>
                  <a:pt x="124216" y="1687023"/>
                </a:cubicBezTo>
                <a:close/>
                <a:moveTo>
                  <a:pt x="124216" y="1571625"/>
                </a:moveTo>
                <a:lnTo>
                  <a:pt x="165772" y="1571625"/>
                </a:lnTo>
                <a:cubicBezTo>
                  <a:pt x="170809" y="1571625"/>
                  <a:pt x="174587" y="1575403"/>
                  <a:pt x="174587" y="1580440"/>
                </a:cubicBezTo>
                <a:lnTo>
                  <a:pt x="174587" y="1620737"/>
                </a:lnTo>
                <a:cubicBezTo>
                  <a:pt x="174587" y="1627033"/>
                  <a:pt x="170809" y="1630811"/>
                  <a:pt x="165772" y="1630811"/>
                </a:cubicBezTo>
                <a:lnTo>
                  <a:pt x="124216" y="1630811"/>
                </a:lnTo>
                <a:cubicBezTo>
                  <a:pt x="119179" y="1630811"/>
                  <a:pt x="115401" y="1627033"/>
                  <a:pt x="115401" y="1620737"/>
                </a:cubicBezTo>
                <a:lnTo>
                  <a:pt x="115401" y="1580440"/>
                </a:lnTo>
                <a:cubicBezTo>
                  <a:pt x="115401" y="1575403"/>
                  <a:pt x="119179" y="1571625"/>
                  <a:pt x="124216" y="1571625"/>
                </a:cubicBezTo>
                <a:close/>
                <a:moveTo>
                  <a:pt x="390302" y="1562174"/>
                </a:moveTo>
                <a:cubicBezTo>
                  <a:pt x="384067" y="1563419"/>
                  <a:pt x="380326" y="1563419"/>
                  <a:pt x="380326" y="1563419"/>
                </a:cubicBezTo>
                <a:lnTo>
                  <a:pt x="293038" y="1570893"/>
                </a:lnTo>
                <a:lnTo>
                  <a:pt x="293038" y="1937092"/>
                </a:lnTo>
                <a:lnTo>
                  <a:pt x="390302" y="1942075"/>
                </a:lnTo>
                <a:close/>
                <a:moveTo>
                  <a:pt x="69830" y="1508614"/>
                </a:moveTo>
                <a:cubicBezTo>
                  <a:pt x="61101" y="1508614"/>
                  <a:pt x="54867" y="1516088"/>
                  <a:pt x="54867" y="1523561"/>
                </a:cubicBezTo>
                <a:lnTo>
                  <a:pt x="54867" y="1973214"/>
                </a:lnTo>
                <a:cubicBezTo>
                  <a:pt x="54867" y="1980688"/>
                  <a:pt x="61101" y="1988161"/>
                  <a:pt x="69830" y="1988161"/>
                </a:cubicBezTo>
                <a:lnTo>
                  <a:pt x="221961" y="1988161"/>
                </a:lnTo>
                <a:cubicBezTo>
                  <a:pt x="230690" y="1988161"/>
                  <a:pt x="236924" y="1980688"/>
                  <a:pt x="236924" y="1973214"/>
                </a:cubicBezTo>
                <a:lnTo>
                  <a:pt x="236924" y="1523561"/>
                </a:lnTo>
                <a:cubicBezTo>
                  <a:pt x="236924" y="1516088"/>
                  <a:pt x="230690" y="1508614"/>
                  <a:pt x="221961" y="1508614"/>
                </a:cubicBezTo>
                <a:close/>
                <a:moveTo>
                  <a:pt x="1137238" y="1431388"/>
                </a:moveTo>
                <a:lnTo>
                  <a:pt x="1049950" y="1438862"/>
                </a:lnTo>
                <a:cubicBezTo>
                  <a:pt x="1046209" y="1441353"/>
                  <a:pt x="1041221" y="1442598"/>
                  <a:pt x="1037480" y="1442598"/>
                </a:cubicBezTo>
                <a:cubicBezTo>
                  <a:pt x="1034986" y="1442598"/>
                  <a:pt x="1031245" y="1441353"/>
                  <a:pt x="1028751" y="1441353"/>
                </a:cubicBezTo>
                <a:lnTo>
                  <a:pt x="709526" y="1468756"/>
                </a:lnTo>
                <a:cubicBezTo>
                  <a:pt x="668376" y="1478720"/>
                  <a:pt x="625979" y="1493667"/>
                  <a:pt x="586076" y="1509860"/>
                </a:cubicBezTo>
                <a:cubicBezTo>
                  <a:pt x="572360" y="1516088"/>
                  <a:pt x="558643" y="1521070"/>
                  <a:pt x="544926" y="1526052"/>
                </a:cubicBezTo>
                <a:cubicBezTo>
                  <a:pt x="511258" y="1538508"/>
                  <a:pt x="475096" y="1547227"/>
                  <a:pt x="445169" y="1552209"/>
                </a:cubicBezTo>
                <a:lnTo>
                  <a:pt x="445169" y="1944566"/>
                </a:lnTo>
                <a:lnTo>
                  <a:pt x="778110" y="1958267"/>
                </a:lnTo>
                <a:cubicBezTo>
                  <a:pt x="892831" y="1962004"/>
                  <a:pt x="1025010" y="1960758"/>
                  <a:pt x="1131003" y="1929619"/>
                </a:cubicBezTo>
                <a:cubicBezTo>
                  <a:pt x="1288121" y="1883533"/>
                  <a:pt x="1493872" y="1797588"/>
                  <a:pt x="1644755" y="1714134"/>
                </a:cubicBezTo>
                <a:cubicBezTo>
                  <a:pt x="1673435" y="1699187"/>
                  <a:pt x="1697128" y="1669293"/>
                  <a:pt x="1704610" y="1639400"/>
                </a:cubicBezTo>
                <a:cubicBezTo>
                  <a:pt x="1710845" y="1615734"/>
                  <a:pt x="1707104" y="1593313"/>
                  <a:pt x="1693387" y="1572138"/>
                </a:cubicBezTo>
                <a:cubicBezTo>
                  <a:pt x="1673435" y="1538508"/>
                  <a:pt x="1639767" y="1506123"/>
                  <a:pt x="1564949" y="1547227"/>
                </a:cubicBezTo>
                <a:cubicBezTo>
                  <a:pt x="1490131" y="1589576"/>
                  <a:pt x="1377903" y="1651855"/>
                  <a:pt x="1245724" y="1684240"/>
                </a:cubicBezTo>
                <a:cubicBezTo>
                  <a:pt x="1225773" y="1702924"/>
                  <a:pt x="1198339" y="1717871"/>
                  <a:pt x="1168412" y="1725344"/>
                </a:cubicBezTo>
                <a:lnTo>
                  <a:pt x="1164671" y="1726590"/>
                </a:lnTo>
                <a:cubicBezTo>
                  <a:pt x="1088606" y="1737800"/>
                  <a:pt x="1022516" y="1742782"/>
                  <a:pt x="952686" y="1749010"/>
                </a:cubicBezTo>
                <a:cubicBezTo>
                  <a:pt x="925252" y="1751502"/>
                  <a:pt x="896572" y="1752747"/>
                  <a:pt x="869139" y="1756484"/>
                </a:cubicBezTo>
                <a:cubicBezTo>
                  <a:pt x="867892" y="1756484"/>
                  <a:pt x="867892" y="1756484"/>
                  <a:pt x="866645" y="1756484"/>
                </a:cubicBezTo>
                <a:cubicBezTo>
                  <a:pt x="851681" y="1756484"/>
                  <a:pt x="840458" y="1745274"/>
                  <a:pt x="839211" y="1731572"/>
                </a:cubicBezTo>
                <a:cubicBezTo>
                  <a:pt x="837964" y="1715380"/>
                  <a:pt x="849187" y="1702924"/>
                  <a:pt x="864151" y="1701678"/>
                </a:cubicBezTo>
                <a:cubicBezTo>
                  <a:pt x="892831" y="1699187"/>
                  <a:pt x="920265" y="1695450"/>
                  <a:pt x="947698" y="1694205"/>
                </a:cubicBezTo>
                <a:cubicBezTo>
                  <a:pt x="1016281" y="1687977"/>
                  <a:pt x="1081124" y="1682995"/>
                  <a:pt x="1154695" y="1673030"/>
                </a:cubicBezTo>
                <a:cubicBezTo>
                  <a:pt x="1203327" y="1658083"/>
                  <a:pt x="1251959" y="1616979"/>
                  <a:pt x="1245724" y="1543490"/>
                </a:cubicBezTo>
                <a:cubicBezTo>
                  <a:pt x="1239489" y="1477475"/>
                  <a:pt x="1190858" y="1426406"/>
                  <a:pt x="1137238" y="1431388"/>
                </a:cubicBezTo>
                <a:close/>
                <a:moveTo>
                  <a:pt x="675858" y="756286"/>
                </a:moveTo>
                <a:lnTo>
                  <a:pt x="433946" y="1293129"/>
                </a:lnTo>
                <a:cubicBezTo>
                  <a:pt x="411500" y="1352917"/>
                  <a:pt x="390302" y="1403986"/>
                  <a:pt x="390302" y="1465019"/>
                </a:cubicBezTo>
                <a:cubicBezTo>
                  <a:pt x="390302" y="1478720"/>
                  <a:pt x="391549" y="1492422"/>
                  <a:pt x="392796" y="1506123"/>
                </a:cubicBezTo>
                <a:cubicBezTo>
                  <a:pt x="421476" y="1501141"/>
                  <a:pt x="477590" y="1492422"/>
                  <a:pt x="524975" y="1474984"/>
                </a:cubicBezTo>
                <a:cubicBezTo>
                  <a:pt x="538691" y="1470001"/>
                  <a:pt x="552408" y="1465019"/>
                  <a:pt x="566125" y="1458791"/>
                </a:cubicBezTo>
                <a:cubicBezTo>
                  <a:pt x="608522" y="1441353"/>
                  <a:pt x="653413" y="1423915"/>
                  <a:pt x="699551" y="1413950"/>
                </a:cubicBezTo>
                <a:lnTo>
                  <a:pt x="703292" y="1413950"/>
                </a:lnTo>
                <a:lnTo>
                  <a:pt x="874127" y="1399003"/>
                </a:lnTo>
                <a:cubicBezTo>
                  <a:pt x="874127" y="1396512"/>
                  <a:pt x="872880" y="1394021"/>
                  <a:pt x="872880" y="1391530"/>
                </a:cubicBezTo>
                <a:cubicBezTo>
                  <a:pt x="869139" y="1376583"/>
                  <a:pt x="880361" y="1362882"/>
                  <a:pt x="894078" y="1359145"/>
                </a:cubicBezTo>
                <a:cubicBezTo>
                  <a:pt x="909042" y="1356654"/>
                  <a:pt x="924005" y="1366618"/>
                  <a:pt x="926499" y="1380320"/>
                </a:cubicBezTo>
                <a:cubicBezTo>
                  <a:pt x="927746" y="1386548"/>
                  <a:pt x="928993" y="1390284"/>
                  <a:pt x="931487" y="1394021"/>
                </a:cubicBezTo>
                <a:lnTo>
                  <a:pt x="1026257" y="1385302"/>
                </a:lnTo>
                <a:cubicBezTo>
                  <a:pt x="1034986" y="1374092"/>
                  <a:pt x="1039974" y="1360390"/>
                  <a:pt x="1039974" y="1346689"/>
                </a:cubicBezTo>
                <a:cubicBezTo>
                  <a:pt x="1041221" y="1308076"/>
                  <a:pt x="1012540" y="1276937"/>
                  <a:pt x="975131" y="1274446"/>
                </a:cubicBezTo>
                <a:lnTo>
                  <a:pt x="972637" y="1274446"/>
                </a:lnTo>
                <a:cubicBezTo>
                  <a:pt x="907795" y="1269463"/>
                  <a:pt x="856669" y="1212167"/>
                  <a:pt x="859163" y="1146151"/>
                </a:cubicBezTo>
                <a:cubicBezTo>
                  <a:pt x="860410" y="1112521"/>
                  <a:pt x="874127" y="1082627"/>
                  <a:pt x="899066" y="1058961"/>
                </a:cubicBezTo>
                <a:cubicBezTo>
                  <a:pt x="912783" y="1045260"/>
                  <a:pt x="931487" y="1036540"/>
                  <a:pt x="950192" y="1031558"/>
                </a:cubicBezTo>
                <a:lnTo>
                  <a:pt x="950192" y="976753"/>
                </a:lnTo>
                <a:cubicBezTo>
                  <a:pt x="950192" y="961806"/>
                  <a:pt x="961415" y="949350"/>
                  <a:pt x="977625" y="949350"/>
                </a:cubicBezTo>
                <a:cubicBezTo>
                  <a:pt x="992589" y="949350"/>
                  <a:pt x="1005058" y="961806"/>
                  <a:pt x="1005058" y="976753"/>
                </a:cubicBezTo>
                <a:lnTo>
                  <a:pt x="1005058" y="1027821"/>
                </a:lnTo>
                <a:cubicBezTo>
                  <a:pt x="1034986" y="1032804"/>
                  <a:pt x="1072395" y="1048996"/>
                  <a:pt x="1082371" y="1091346"/>
                </a:cubicBezTo>
                <a:cubicBezTo>
                  <a:pt x="1086112" y="1106293"/>
                  <a:pt x="1077383" y="1121240"/>
                  <a:pt x="1062420" y="1124976"/>
                </a:cubicBezTo>
                <a:cubicBezTo>
                  <a:pt x="1047456" y="1128713"/>
                  <a:pt x="1032492" y="1119994"/>
                  <a:pt x="1028751" y="1103802"/>
                </a:cubicBezTo>
                <a:cubicBezTo>
                  <a:pt x="1023763" y="1082627"/>
                  <a:pt x="987601" y="1081381"/>
                  <a:pt x="987601" y="1081381"/>
                </a:cubicBezTo>
                <a:cubicBezTo>
                  <a:pt x="967649" y="1080136"/>
                  <a:pt x="950192" y="1087609"/>
                  <a:pt x="936475" y="1100065"/>
                </a:cubicBezTo>
                <a:cubicBezTo>
                  <a:pt x="922758" y="1112521"/>
                  <a:pt x="915277" y="1128713"/>
                  <a:pt x="915277" y="1148642"/>
                </a:cubicBezTo>
                <a:cubicBezTo>
                  <a:pt x="912783" y="1184764"/>
                  <a:pt x="941463" y="1215904"/>
                  <a:pt x="977625" y="1219640"/>
                </a:cubicBezTo>
                <a:lnTo>
                  <a:pt x="981366" y="1219640"/>
                </a:lnTo>
                <a:cubicBezTo>
                  <a:pt x="1046209" y="1223377"/>
                  <a:pt x="1097335" y="1279428"/>
                  <a:pt x="1096088" y="1347935"/>
                </a:cubicBezTo>
                <a:cubicBezTo>
                  <a:pt x="1096088" y="1359145"/>
                  <a:pt x="1093594" y="1370355"/>
                  <a:pt x="1089853" y="1380320"/>
                </a:cubicBezTo>
                <a:lnTo>
                  <a:pt x="1132250" y="1376583"/>
                </a:lnTo>
                <a:cubicBezTo>
                  <a:pt x="1217044" y="1369110"/>
                  <a:pt x="1291862" y="1441353"/>
                  <a:pt x="1300591" y="1538508"/>
                </a:cubicBezTo>
                <a:cubicBezTo>
                  <a:pt x="1303085" y="1564665"/>
                  <a:pt x="1299344" y="1590822"/>
                  <a:pt x="1291862" y="1613242"/>
                </a:cubicBezTo>
                <a:cubicBezTo>
                  <a:pt x="1390373" y="1582103"/>
                  <a:pt x="1473920" y="1536017"/>
                  <a:pt x="1537516" y="1499895"/>
                </a:cubicBezTo>
                <a:cubicBezTo>
                  <a:pt x="1546244" y="1494913"/>
                  <a:pt x="1554973" y="1491176"/>
                  <a:pt x="1563702" y="1487439"/>
                </a:cubicBezTo>
                <a:cubicBezTo>
                  <a:pt x="1563702" y="1479966"/>
                  <a:pt x="1564949" y="1472492"/>
                  <a:pt x="1564949" y="1465019"/>
                </a:cubicBezTo>
                <a:cubicBezTo>
                  <a:pt x="1564949" y="1399003"/>
                  <a:pt x="1541256" y="1345444"/>
                  <a:pt x="1513823" y="1279428"/>
                </a:cubicBezTo>
                <a:lnTo>
                  <a:pt x="1279393" y="756286"/>
                </a:lnTo>
                <a:close/>
                <a:moveTo>
                  <a:pt x="1203327" y="657885"/>
                </a:moveTo>
                <a:lnTo>
                  <a:pt x="1203327" y="700235"/>
                </a:lnTo>
                <a:lnTo>
                  <a:pt x="1299344" y="700235"/>
                </a:lnTo>
                <a:cubicBezTo>
                  <a:pt x="1309320" y="700235"/>
                  <a:pt x="1318049" y="691516"/>
                  <a:pt x="1318049" y="682797"/>
                </a:cubicBezTo>
                <a:lnTo>
                  <a:pt x="1318049" y="676569"/>
                </a:lnTo>
                <a:cubicBezTo>
                  <a:pt x="1318049" y="666604"/>
                  <a:pt x="1309320" y="657885"/>
                  <a:pt x="1299344" y="657885"/>
                </a:cubicBezTo>
                <a:lnTo>
                  <a:pt x="1289368" y="657885"/>
                </a:lnTo>
                <a:close/>
                <a:moveTo>
                  <a:pt x="1005058" y="657885"/>
                </a:moveTo>
                <a:lnTo>
                  <a:pt x="1005058" y="700235"/>
                </a:lnTo>
                <a:lnTo>
                  <a:pt x="1147214" y="700235"/>
                </a:lnTo>
                <a:lnTo>
                  <a:pt x="1147214" y="657885"/>
                </a:lnTo>
                <a:close/>
                <a:moveTo>
                  <a:pt x="809284" y="657885"/>
                </a:moveTo>
                <a:lnTo>
                  <a:pt x="809284" y="700235"/>
                </a:lnTo>
                <a:lnTo>
                  <a:pt x="950192" y="700235"/>
                </a:lnTo>
                <a:lnTo>
                  <a:pt x="950192" y="657885"/>
                </a:lnTo>
                <a:close/>
                <a:moveTo>
                  <a:pt x="654660" y="657885"/>
                </a:moveTo>
                <a:cubicBezTo>
                  <a:pt x="644684" y="657885"/>
                  <a:pt x="635955" y="666604"/>
                  <a:pt x="635955" y="676569"/>
                </a:cubicBezTo>
                <a:lnTo>
                  <a:pt x="635955" y="682797"/>
                </a:lnTo>
                <a:cubicBezTo>
                  <a:pt x="635955" y="691516"/>
                  <a:pt x="644684" y="700235"/>
                  <a:pt x="654660" y="700235"/>
                </a:cubicBezTo>
                <a:lnTo>
                  <a:pt x="753170" y="700235"/>
                </a:lnTo>
                <a:lnTo>
                  <a:pt x="753170" y="657885"/>
                </a:lnTo>
                <a:lnTo>
                  <a:pt x="664635" y="657885"/>
                </a:lnTo>
                <a:close/>
                <a:moveTo>
                  <a:pt x="1103570" y="559485"/>
                </a:moveTo>
                <a:lnTo>
                  <a:pt x="1103570" y="601834"/>
                </a:lnTo>
                <a:lnTo>
                  <a:pt x="1299344" y="601834"/>
                </a:lnTo>
                <a:cubicBezTo>
                  <a:pt x="1309320" y="601834"/>
                  <a:pt x="1318049" y="594361"/>
                  <a:pt x="1318049" y="584396"/>
                </a:cubicBezTo>
                <a:lnTo>
                  <a:pt x="1318049" y="578168"/>
                </a:lnTo>
                <a:cubicBezTo>
                  <a:pt x="1318049" y="568204"/>
                  <a:pt x="1309320" y="559485"/>
                  <a:pt x="1299344" y="559485"/>
                </a:cubicBezTo>
                <a:close/>
                <a:moveTo>
                  <a:pt x="907795" y="559485"/>
                </a:moveTo>
                <a:lnTo>
                  <a:pt x="907795" y="601834"/>
                </a:lnTo>
                <a:lnTo>
                  <a:pt x="1047456" y="601834"/>
                </a:lnTo>
                <a:lnTo>
                  <a:pt x="1047456" y="559485"/>
                </a:lnTo>
                <a:close/>
                <a:moveTo>
                  <a:pt x="654660" y="559485"/>
                </a:moveTo>
                <a:cubicBezTo>
                  <a:pt x="644684" y="559485"/>
                  <a:pt x="635955" y="568204"/>
                  <a:pt x="635955" y="578168"/>
                </a:cubicBezTo>
                <a:lnTo>
                  <a:pt x="635955" y="584396"/>
                </a:lnTo>
                <a:cubicBezTo>
                  <a:pt x="635955" y="594361"/>
                  <a:pt x="644684" y="601834"/>
                  <a:pt x="654660" y="601834"/>
                </a:cubicBezTo>
                <a:lnTo>
                  <a:pt x="851681" y="601834"/>
                </a:lnTo>
                <a:lnTo>
                  <a:pt x="851681" y="559485"/>
                </a:lnTo>
                <a:close/>
                <a:moveTo>
                  <a:pt x="1271599" y="361594"/>
                </a:moveTo>
                <a:cubicBezTo>
                  <a:pt x="1249465" y="360504"/>
                  <a:pt x="1225773" y="360816"/>
                  <a:pt x="1200833" y="362684"/>
                </a:cubicBezTo>
                <a:cubicBezTo>
                  <a:pt x="1158436" y="366420"/>
                  <a:pt x="1126015" y="376385"/>
                  <a:pt x="1106064" y="393823"/>
                </a:cubicBezTo>
                <a:lnTo>
                  <a:pt x="1088606" y="410015"/>
                </a:lnTo>
                <a:lnTo>
                  <a:pt x="1069901" y="393823"/>
                </a:lnTo>
                <a:cubicBezTo>
                  <a:pt x="1046209" y="375139"/>
                  <a:pt x="1012540" y="362684"/>
                  <a:pt x="977625" y="362684"/>
                </a:cubicBezTo>
                <a:cubicBezTo>
                  <a:pt x="941463" y="362684"/>
                  <a:pt x="907795" y="375139"/>
                  <a:pt x="885349" y="393823"/>
                </a:cubicBezTo>
                <a:lnTo>
                  <a:pt x="866645" y="410015"/>
                </a:lnTo>
                <a:lnTo>
                  <a:pt x="849187" y="393823"/>
                </a:lnTo>
                <a:cubicBezTo>
                  <a:pt x="829236" y="376385"/>
                  <a:pt x="795567" y="365175"/>
                  <a:pt x="754417" y="362684"/>
                </a:cubicBezTo>
                <a:cubicBezTo>
                  <a:pt x="710773" y="360192"/>
                  <a:pt x="658401" y="368911"/>
                  <a:pt x="620991" y="375139"/>
                </a:cubicBezTo>
                <a:cubicBezTo>
                  <a:pt x="614757" y="376385"/>
                  <a:pt x="611016" y="380122"/>
                  <a:pt x="609769" y="383858"/>
                </a:cubicBezTo>
                <a:cubicBezTo>
                  <a:pt x="608522" y="386349"/>
                  <a:pt x="607275" y="390086"/>
                  <a:pt x="609769" y="396314"/>
                </a:cubicBezTo>
                <a:lnTo>
                  <a:pt x="657154" y="504679"/>
                </a:lnTo>
                <a:lnTo>
                  <a:pt x="1298097" y="504679"/>
                </a:lnTo>
                <a:lnTo>
                  <a:pt x="1346729" y="396314"/>
                </a:lnTo>
                <a:cubicBezTo>
                  <a:pt x="1347976" y="390086"/>
                  <a:pt x="1347976" y="383858"/>
                  <a:pt x="1345482" y="378876"/>
                </a:cubicBezTo>
                <a:cubicBezTo>
                  <a:pt x="1344235" y="376385"/>
                  <a:pt x="1340494" y="370157"/>
                  <a:pt x="1333012" y="368911"/>
                </a:cubicBezTo>
                <a:cubicBezTo>
                  <a:pt x="1314308" y="365175"/>
                  <a:pt x="1293733" y="362684"/>
                  <a:pt x="1271599" y="361594"/>
                </a:cubicBezTo>
                <a:close/>
                <a:moveTo>
                  <a:pt x="769381" y="175847"/>
                </a:moveTo>
                <a:cubicBezTo>
                  <a:pt x="785592" y="175847"/>
                  <a:pt x="796814" y="188303"/>
                  <a:pt x="796814" y="203250"/>
                </a:cubicBezTo>
                <a:lnTo>
                  <a:pt x="796814" y="234389"/>
                </a:lnTo>
                <a:lnTo>
                  <a:pt x="829236" y="234389"/>
                </a:lnTo>
                <a:cubicBezTo>
                  <a:pt x="844199" y="234389"/>
                  <a:pt x="856669" y="246845"/>
                  <a:pt x="856669" y="263037"/>
                </a:cubicBezTo>
                <a:cubicBezTo>
                  <a:pt x="856669" y="277984"/>
                  <a:pt x="844199" y="290440"/>
                  <a:pt x="829236" y="290440"/>
                </a:cubicBezTo>
                <a:lnTo>
                  <a:pt x="796814" y="290440"/>
                </a:lnTo>
                <a:lnTo>
                  <a:pt x="796814" y="312860"/>
                </a:lnTo>
                <a:cubicBezTo>
                  <a:pt x="824248" y="317843"/>
                  <a:pt x="847940" y="326562"/>
                  <a:pt x="866645" y="339018"/>
                </a:cubicBezTo>
                <a:cubicBezTo>
                  <a:pt x="897819" y="319088"/>
                  <a:pt x="936475" y="307878"/>
                  <a:pt x="977625" y="307878"/>
                </a:cubicBezTo>
                <a:cubicBezTo>
                  <a:pt x="1017528" y="307878"/>
                  <a:pt x="1057432" y="319088"/>
                  <a:pt x="1088606" y="339018"/>
                </a:cubicBezTo>
                <a:cubicBezTo>
                  <a:pt x="1116039" y="321579"/>
                  <a:pt x="1152201" y="311615"/>
                  <a:pt x="1195845" y="307878"/>
                </a:cubicBezTo>
                <a:cubicBezTo>
                  <a:pt x="1251959" y="304141"/>
                  <a:pt x="1301838" y="305387"/>
                  <a:pt x="1344235" y="315352"/>
                </a:cubicBezTo>
                <a:cubicBezTo>
                  <a:pt x="1366681" y="319088"/>
                  <a:pt x="1384138" y="332790"/>
                  <a:pt x="1395361" y="353964"/>
                </a:cubicBezTo>
                <a:cubicBezTo>
                  <a:pt x="1405337" y="373894"/>
                  <a:pt x="1405337" y="397560"/>
                  <a:pt x="1396608" y="418734"/>
                </a:cubicBezTo>
                <a:lnTo>
                  <a:pt x="1349223" y="523363"/>
                </a:lnTo>
                <a:cubicBezTo>
                  <a:pt x="1364187" y="537064"/>
                  <a:pt x="1374162" y="556993"/>
                  <a:pt x="1374162" y="578168"/>
                </a:cubicBezTo>
                <a:lnTo>
                  <a:pt x="1374162" y="584396"/>
                </a:lnTo>
                <a:cubicBezTo>
                  <a:pt x="1374162" y="601834"/>
                  <a:pt x="1366681" y="618027"/>
                  <a:pt x="1356705" y="629237"/>
                </a:cubicBezTo>
                <a:cubicBezTo>
                  <a:pt x="1366681" y="642938"/>
                  <a:pt x="1374162" y="659131"/>
                  <a:pt x="1374162" y="676569"/>
                </a:cubicBezTo>
                <a:lnTo>
                  <a:pt x="1374162" y="682797"/>
                </a:lnTo>
                <a:cubicBezTo>
                  <a:pt x="1374162" y="710199"/>
                  <a:pt x="1357952" y="733865"/>
                  <a:pt x="1335506" y="746321"/>
                </a:cubicBezTo>
                <a:lnTo>
                  <a:pt x="1564949" y="1258253"/>
                </a:lnTo>
                <a:cubicBezTo>
                  <a:pt x="1594876" y="1328005"/>
                  <a:pt x="1619816" y="1387793"/>
                  <a:pt x="1619816" y="1465019"/>
                </a:cubicBezTo>
                <a:cubicBezTo>
                  <a:pt x="1619816" y="1467510"/>
                  <a:pt x="1619816" y="1471247"/>
                  <a:pt x="1619816" y="1473738"/>
                </a:cubicBezTo>
                <a:cubicBezTo>
                  <a:pt x="1668448" y="1470001"/>
                  <a:pt x="1710845" y="1493667"/>
                  <a:pt x="1740772" y="1543490"/>
                </a:cubicBezTo>
                <a:cubicBezTo>
                  <a:pt x="1761970" y="1577121"/>
                  <a:pt x="1768205" y="1615734"/>
                  <a:pt x="1758229" y="1654346"/>
                </a:cubicBezTo>
                <a:cubicBezTo>
                  <a:pt x="1745760" y="1699187"/>
                  <a:pt x="1713338" y="1739046"/>
                  <a:pt x="1670941" y="1762712"/>
                </a:cubicBezTo>
                <a:cubicBezTo>
                  <a:pt x="1517564" y="1847411"/>
                  <a:pt x="1308073" y="1935847"/>
                  <a:pt x="1147214" y="1981933"/>
                </a:cubicBezTo>
                <a:cubicBezTo>
                  <a:pt x="1056185" y="2008090"/>
                  <a:pt x="951439" y="2015564"/>
                  <a:pt x="851681" y="2015564"/>
                </a:cubicBezTo>
                <a:cubicBezTo>
                  <a:pt x="825495" y="2015564"/>
                  <a:pt x="800555" y="2014318"/>
                  <a:pt x="775616" y="2014318"/>
                </a:cubicBezTo>
                <a:lnTo>
                  <a:pt x="288050" y="1993143"/>
                </a:lnTo>
                <a:cubicBezTo>
                  <a:pt x="280568" y="2021792"/>
                  <a:pt x="253135" y="2042966"/>
                  <a:pt x="221961" y="2042966"/>
                </a:cubicBezTo>
                <a:lnTo>
                  <a:pt x="69830" y="2042966"/>
                </a:lnTo>
                <a:cubicBezTo>
                  <a:pt x="31174" y="2042966"/>
                  <a:pt x="0" y="2011827"/>
                  <a:pt x="0" y="1973214"/>
                </a:cubicBezTo>
                <a:lnTo>
                  <a:pt x="0" y="1523561"/>
                </a:lnTo>
                <a:cubicBezTo>
                  <a:pt x="0" y="1484948"/>
                  <a:pt x="31174" y="1452563"/>
                  <a:pt x="69830" y="1452563"/>
                </a:cubicBezTo>
                <a:lnTo>
                  <a:pt x="221961" y="1452563"/>
                </a:lnTo>
                <a:cubicBezTo>
                  <a:pt x="258123" y="1452563"/>
                  <a:pt x="286803" y="1479966"/>
                  <a:pt x="291791" y="1516088"/>
                </a:cubicBezTo>
                <a:lnTo>
                  <a:pt x="337929" y="1511105"/>
                </a:lnTo>
                <a:cubicBezTo>
                  <a:pt x="336682" y="1496158"/>
                  <a:pt x="335435" y="1479966"/>
                  <a:pt x="335435" y="1465019"/>
                </a:cubicBezTo>
                <a:cubicBezTo>
                  <a:pt x="335435" y="1394021"/>
                  <a:pt x="359128" y="1335479"/>
                  <a:pt x="382820" y="1273200"/>
                </a:cubicBezTo>
                <a:lnTo>
                  <a:pt x="386561" y="1263235"/>
                </a:lnTo>
                <a:lnTo>
                  <a:pt x="619744" y="746321"/>
                </a:lnTo>
                <a:cubicBezTo>
                  <a:pt x="596052" y="733865"/>
                  <a:pt x="581088" y="710199"/>
                  <a:pt x="581088" y="682797"/>
                </a:cubicBezTo>
                <a:lnTo>
                  <a:pt x="581088" y="676569"/>
                </a:lnTo>
                <a:cubicBezTo>
                  <a:pt x="581088" y="659131"/>
                  <a:pt x="587323" y="642938"/>
                  <a:pt x="598546" y="629237"/>
                </a:cubicBezTo>
                <a:cubicBezTo>
                  <a:pt x="587323" y="618027"/>
                  <a:pt x="581088" y="601834"/>
                  <a:pt x="581088" y="584396"/>
                </a:cubicBezTo>
                <a:lnTo>
                  <a:pt x="581088" y="578168"/>
                </a:lnTo>
                <a:cubicBezTo>
                  <a:pt x="581088" y="556993"/>
                  <a:pt x="591064" y="537064"/>
                  <a:pt x="604781" y="523363"/>
                </a:cubicBezTo>
                <a:lnTo>
                  <a:pt x="558643" y="418734"/>
                </a:lnTo>
                <a:cubicBezTo>
                  <a:pt x="549914" y="398805"/>
                  <a:pt x="551161" y="376385"/>
                  <a:pt x="561137" y="357701"/>
                </a:cubicBezTo>
                <a:cubicBezTo>
                  <a:pt x="571113" y="339018"/>
                  <a:pt x="588570" y="325316"/>
                  <a:pt x="609769" y="321579"/>
                </a:cubicBezTo>
                <a:cubicBezTo>
                  <a:pt x="645931" y="314106"/>
                  <a:pt x="697057" y="306633"/>
                  <a:pt x="741948" y="307878"/>
                </a:cubicBezTo>
                <a:lnTo>
                  <a:pt x="741948" y="290440"/>
                </a:lnTo>
                <a:lnTo>
                  <a:pt x="710773" y="290440"/>
                </a:lnTo>
                <a:cubicBezTo>
                  <a:pt x="694563" y="290440"/>
                  <a:pt x="682093" y="277984"/>
                  <a:pt x="682093" y="263037"/>
                </a:cubicBezTo>
                <a:cubicBezTo>
                  <a:pt x="682093" y="246845"/>
                  <a:pt x="694563" y="234389"/>
                  <a:pt x="710773" y="234389"/>
                </a:cubicBezTo>
                <a:lnTo>
                  <a:pt x="741948" y="234389"/>
                </a:lnTo>
                <a:lnTo>
                  <a:pt x="741948" y="203250"/>
                </a:lnTo>
                <a:cubicBezTo>
                  <a:pt x="741948" y="188303"/>
                  <a:pt x="754417" y="175847"/>
                  <a:pt x="769381" y="175847"/>
                </a:cubicBezTo>
                <a:close/>
                <a:moveTo>
                  <a:pt x="1153370" y="0"/>
                </a:moveTo>
                <a:cubicBezTo>
                  <a:pt x="1168273" y="0"/>
                  <a:pt x="1180691" y="11177"/>
                  <a:pt x="1180691" y="27321"/>
                </a:cubicBezTo>
                <a:lnTo>
                  <a:pt x="1180691" y="81962"/>
                </a:lnTo>
                <a:lnTo>
                  <a:pt x="1235333" y="81962"/>
                </a:lnTo>
                <a:cubicBezTo>
                  <a:pt x="1250235" y="81962"/>
                  <a:pt x="1262653" y="94381"/>
                  <a:pt x="1262653" y="109283"/>
                </a:cubicBezTo>
                <a:cubicBezTo>
                  <a:pt x="1262653" y="124185"/>
                  <a:pt x="1250235" y="136604"/>
                  <a:pt x="1235333" y="136604"/>
                </a:cubicBezTo>
                <a:lnTo>
                  <a:pt x="1180691" y="136604"/>
                </a:lnTo>
                <a:lnTo>
                  <a:pt x="1180691" y="191245"/>
                </a:lnTo>
                <a:cubicBezTo>
                  <a:pt x="1180691" y="206148"/>
                  <a:pt x="1168273" y="218566"/>
                  <a:pt x="1153370" y="218566"/>
                </a:cubicBezTo>
                <a:cubicBezTo>
                  <a:pt x="1138468" y="218566"/>
                  <a:pt x="1126050" y="206148"/>
                  <a:pt x="1126050" y="191245"/>
                </a:cubicBezTo>
                <a:lnTo>
                  <a:pt x="1126050" y="136604"/>
                </a:lnTo>
                <a:lnTo>
                  <a:pt x="1071408" y="136604"/>
                </a:lnTo>
                <a:cubicBezTo>
                  <a:pt x="1056506" y="136604"/>
                  <a:pt x="1044087" y="124185"/>
                  <a:pt x="1044087" y="109283"/>
                </a:cubicBezTo>
                <a:cubicBezTo>
                  <a:pt x="1044087" y="94381"/>
                  <a:pt x="1056506" y="81962"/>
                  <a:pt x="1071408" y="81962"/>
                </a:cubicBezTo>
                <a:lnTo>
                  <a:pt x="1126050" y="81962"/>
                </a:lnTo>
                <a:lnTo>
                  <a:pt x="1126050" y="27321"/>
                </a:lnTo>
                <a:cubicBezTo>
                  <a:pt x="1126050" y="11177"/>
                  <a:pt x="1138468" y="0"/>
                  <a:pt x="1153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1699E198-5CE2-3948-8F77-7A42FAACF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715" y="3461971"/>
            <a:ext cx="4654427" cy="5165481"/>
          </a:xfrm>
          <a:custGeom>
            <a:avLst/>
            <a:gdLst>
              <a:gd name="T0" fmla="*/ 403 w 3736"/>
              <a:gd name="T1" fmla="*/ 3644 h 4144"/>
              <a:gd name="T2" fmla="*/ 1531 w 3736"/>
              <a:gd name="T3" fmla="*/ 3644 h 4144"/>
              <a:gd name="T4" fmla="*/ 1781 w 3736"/>
              <a:gd name="T5" fmla="*/ 4076 h 4144"/>
              <a:gd name="T6" fmla="*/ 1781 w 3736"/>
              <a:gd name="T7" fmla="*/ 4076 h 4144"/>
              <a:gd name="T8" fmla="*/ 1955 w 3736"/>
              <a:gd name="T9" fmla="*/ 4076 h 4144"/>
              <a:gd name="T10" fmla="*/ 2204 w 3736"/>
              <a:gd name="T11" fmla="*/ 3644 h 4144"/>
              <a:gd name="T12" fmla="*/ 3332 w 3736"/>
              <a:gd name="T13" fmla="*/ 3644 h 4144"/>
              <a:gd name="T14" fmla="*/ 3332 w 3736"/>
              <a:gd name="T15" fmla="*/ 3644 h 4144"/>
              <a:gd name="T16" fmla="*/ 3735 w 3736"/>
              <a:gd name="T17" fmla="*/ 3241 h 4144"/>
              <a:gd name="T18" fmla="*/ 3735 w 3736"/>
              <a:gd name="T19" fmla="*/ 403 h 4144"/>
              <a:gd name="T20" fmla="*/ 3735 w 3736"/>
              <a:gd name="T21" fmla="*/ 403 h 4144"/>
              <a:gd name="T22" fmla="*/ 3332 w 3736"/>
              <a:gd name="T23" fmla="*/ 0 h 4144"/>
              <a:gd name="T24" fmla="*/ 403 w 3736"/>
              <a:gd name="T25" fmla="*/ 0 h 4144"/>
              <a:gd name="T26" fmla="*/ 403 w 3736"/>
              <a:gd name="T27" fmla="*/ 0 h 4144"/>
              <a:gd name="T28" fmla="*/ 0 w 3736"/>
              <a:gd name="T29" fmla="*/ 403 h 4144"/>
              <a:gd name="T30" fmla="*/ 0 w 3736"/>
              <a:gd name="T31" fmla="*/ 3241 h 4144"/>
              <a:gd name="T32" fmla="*/ 0 w 3736"/>
              <a:gd name="T33" fmla="*/ 3241 h 4144"/>
              <a:gd name="T34" fmla="*/ 403 w 3736"/>
              <a:gd name="T35" fmla="*/ 3644 h 4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36" h="4144">
                <a:moveTo>
                  <a:pt x="403" y="3644"/>
                </a:moveTo>
                <a:lnTo>
                  <a:pt x="1531" y="3644"/>
                </a:lnTo>
                <a:lnTo>
                  <a:pt x="1781" y="4076"/>
                </a:lnTo>
                <a:lnTo>
                  <a:pt x="1781" y="4076"/>
                </a:lnTo>
                <a:cubicBezTo>
                  <a:pt x="1819" y="4143"/>
                  <a:pt x="1916" y="4143"/>
                  <a:pt x="1955" y="4076"/>
                </a:cubicBezTo>
                <a:lnTo>
                  <a:pt x="2204" y="3644"/>
                </a:lnTo>
                <a:lnTo>
                  <a:pt x="3332" y="3644"/>
                </a:lnTo>
                <a:lnTo>
                  <a:pt x="3332" y="3644"/>
                </a:lnTo>
                <a:cubicBezTo>
                  <a:pt x="3553" y="3644"/>
                  <a:pt x="3735" y="3463"/>
                  <a:pt x="3735" y="3241"/>
                </a:cubicBezTo>
                <a:lnTo>
                  <a:pt x="3735" y="403"/>
                </a:lnTo>
                <a:lnTo>
                  <a:pt x="3735" y="403"/>
                </a:lnTo>
                <a:cubicBezTo>
                  <a:pt x="3735" y="181"/>
                  <a:pt x="3553" y="0"/>
                  <a:pt x="3332" y="0"/>
                </a:cubicBezTo>
                <a:lnTo>
                  <a:pt x="403" y="0"/>
                </a:lnTo>
                <a:lnTo>
                  <a:pt x="403" y="0"/>
                </a:lnTo>
                <a:cubicBezTo>
                  <a:pt x="182" y="0"/>
                  <a:pt x="0" y="181"/>
                  <a:pt x="0" y="403"/>
                </a:cubicBezTo>
                <a:lnTo>
                  <a:pt x="0" y="3241"/>
                </a:lnTo>
                <a:lnTo>
                  <a:pt x="0" y="3241"/>
                </a:lnTo>
                <a:cubicBezTo>
                  <a:pt x="0" y="3463"/>
                  <a:pt x="182" y="3644"/>
                  <a:pt x="403" y="36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393" name="Freeform 392">
            <a:extLst>
              <a:ext uri="{FF2B5EF4-FFF2-40B4-BE49-F238E27FC236}">
                <a16:creationId xmlns:a16="http://schemas.microsoft.com/office/drawing/2014/main" id="{8243D1E7-0E86-1146-8518-E63C5254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8455" y="3753218"/>
            <a:ext cx="4055452" cy="3956538"/>
          </a:xfrm>
          <a:custGeom>
            <a:avLst/>
            <a:gdLst>
              <a:gd name="T0" fmla="*/ 352 w 3256"/>
              <a:gd name="T1" fmla="*/ 0 h 3177"/>
              <a:gd name="T2" fmla="*/ 2904 w 3256"/>
              <a:gd name="T3" fmla="*/ 0 h 3177"/>
              <a:gd name="T4" fmla="*/ 2904 w 3256"/>
              <a:gd name="T5" fmla="*/ 0 h 3177"/>
              <a:gd name="T6" fmla="*/ 3255 w 3256"/>
              <a:gd name="T7" fmla="*/ 352 h 3177"/>
              <a:gd name="T8" fmla="*/ 3255 w 3256"/>
              <a:gd name="T9" fmla="*/ 2825 h 3177"/>
              <a:gd name="T10" fmla="*/ 3255 w 3256"/>
              <a:gd name="T11" fmla="*/ 2825 h 3177"/>
              <a:gd name="T12" fmla="*/ 2904 w 3256"/>
              <a:gd name="T13" fmla="*/ 3176 h 3177"/>
              <a:gd name="T14" fmla="*/ 352 w 3256"/>
              <a:gd name="T15" fmla="*/ 3176 h 3177"/>
              <a:gd name="T16" fmla="*/ 352 w 3256"/>
              <a:gd name="T17" fmla="*/ 3176 h 3177"/>
              <a:gd name="T18" fmla="*/ 0 w 3256"/>
              <a:gd name="T19" fmla="*/ 2825 h 3177"/>
              <a:gd name="T20" fmla="*/ 0 w 3256"/>
              <a:gd name="T21" fmla="*/ 352 h 3177"/>
              <a:gd name="T22" fmla="*/ 0 w 3256"/>
              <a:gd name="T23" fmla="*/ 352 h 3177"/>
              <a:gd name="T24" fmla="*/ 352 w 3256"/>
              <a:gd name="T25" fmla="*/ 0 h 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56" h="3177">
                <a:moveTo>
                  <a:pt x="352" y="0"/>
                </a:moveTo>
                <a:lnTo>
                  <a:pt x="2904" y="0"/>
                </a:lnTo>
                <a:lnTo>
                  <a:pt x="2904" y="0"/>
                </a:lnTo>
                <a:cubicBezTo>
                  <a:pt x="3097" y="0"/>
                  <a:pt x="3255" y="158"/>
                  <a:pt x="3255" y="352"/>
                </a:cubicBezTo>
                <a:lnTo>
                  <a:pt x="3255" y="2825"/>
                </a:lnTo>
                <a:lnTo>
                  <a:pt x="3255" y="2825"/>
                </a:lnTo>
                <a:cubicBezTo>
                  <a:pt x="3255" y="3018"/>
                  <a:pt x="3097" y="3176"/>
                  <a:pt x="2904" y="3176"/>
                </a:cubicBezTo>
                <a:lnTo>
                  <a:pt x="352" y="3176"/>
                </a:lnTo>
                <a:lnTo>
                  <a:pt x="352" y="3176"/>
                </a:lnTo>
                <a:cubicBezTo>
                  <a:pt x="159" y="3176"/>
                  <a:pt x="0" y="3018"/>
                  <a:pt x="0" y="2825"/>
                </a:cubicBezTo>
                <a:lnTo>
                  <a:pt x="0" y="352"/>
                </a:lnTo>
                <a:lnTo>
                  <a:pt x="0" y="352"/>
                </a:lnTo>
                <a:cubicBezTo>
                  <a:pt x="0" y="158"/>
                  <a:pt x="159" y="0"/>
                  <a:pt x="352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BD45EA44-B62F-E744-8016-061501752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055" y="4846760"/>
            <a:ext cx="2004501" cy="1768205"/>
          </a:xfrm>
          <a:custGeom>
            <a:avLst/>
            <a:gdLst>
              <a:gd name="connsiteX0" fmla="*/ 408789 w 2004501"/>
              <a:gd name="connsiteY0" fmla="*/ 1593605 h 1768205"/>
              <a:gd name="connsiteX1" fmla="*/ 432915 w 2004501"/>
              <a:gd name="connsiteY1" fmla="*/ 1621081 h 1768205"/>
              <a:gd name="connsiteX2" fmla="*/ 408789 w 2004501"/>
              <a:gd name="connsiteY2" fmla="*/ 1647249 h 1768205"/>
              <a:gd name="connsiteX3" fmla="*/ 384663 w 2004501"/>
              <a:gd name="connsiteY3" fmla="*/ 1621081 h 1768205"/>
              <a:gd name="connsiteX4" fmla="*/ 408789 w 2004501"/>
              <a:gd name="connsiteY4" fmla="*/ 1593605 h 1768205"/>
              <a:gd name="connsiteX5" fmla="*/ 408789 w 2004501"/>
              <a:gd name="connsiteY5" fmla="*/ 1505682 h 1768205"/>
              <a:gd name="connsiteX6" fmla="*/ 432915 w 2004501"/>
              <a:gd name="connsiteY6" fmla="*/ 1531850 h 1768205"/>
              <a:gd name="connsiteX7" fmla="*/ 408789 w 2004501"/>
              <a:gd name="connsiteY7" fmla="*/ 1559326 h 1768205"/>
              <a:gd name="connsiteX8" fmla="*/ 384663 w 2004501"/>
              <a:gd name="connsiteY8" fmla="*/ 1531850 h 1768205"/>
              <a:gd name="connsiteX9" fmla="*/ 408789 w 2004501"/>
              <a:gd name="connsiteY9" fmla="*/ 1505682 h 1768205"/>
              <a:gd name="connsiteX10" fmla="*/ 607615 w 2004501"/>
              <a:gd name="connsiteY10" fmla="*/ 1325508 h 1768205"/>
              <a:gd name="connsiteX11" fmla="*/ 551470 w 2004501"/>
              <a:gd name="connsiteY11" fmla="*/ 1377883 h 1768205"/>
              <a:gd name="connsiteX12" fmla="*/ 529012 w 2004501"/>
              <a:gd name="connsiteY12" fmla="*/ 1392848 h 1768205"/>
              <a:gd name="connsiteX13" fmla="*/ 529012 w 2004501"/>
              <a:gd name="connsiteY13" fmla="*/ 1712089 h 1768205"/>
              <a:gd name="connsiteX14" fmla="*/ 929514 w 2004501"/>
              <a:gd name="connsiteY14" fmla="*/ 1712089 h 1768205"/>
              <a:gd name="connsiteX15" fmla="*/ 949477 w 2004501"/>
              <a:gd name="connsiteY15" fmla="*/ 1693383 h 1768205"/>
              <a:gd name="connsiteX16" fmla="*/ 949477 w 2004501"/>
              <a:gd name="connsiteY16" fmla="*/ 1553715 h 1768205"/>
              <a:gd name="connsiteX17" fmla="*/ 721153 w 2004501"/>
              <a:gd name="connsiteY17" fmla="*/ 1325508 h 1768205"/>
              <a:gd name="connsiteX18" fmla="*/ 283221 w 2004501"/>
              <a:gd name="connsiteY18" fmla="*/ 1325508 h 1768205"/>
              <a:gd name="connsiteX19" fmla="*/ 54897 w 2004501"/>
              <a:gd name="connsiteY19" fmla="*/ 1553715 h 1768205"/>
              <a:gd name="connsiteX20" fmla="*/ 54897 w 2004501"/>
              <a:gd name="connsiteY20" fmla="*/ 1693383 h 1768205"/>
              <a:gd name="connsiteX21" fmla="*/ 74860 w 2004501"/>
              <a:gd name="connsiteY21" fmla="*/ 1712089 h 1768205"/>
              <a:gd name="connsiteX22" fmla="*/ 472867 w 2004501"/>
              <a:gd name="connsiteY22" fmla="*/ 1712089 h 1768205"/>
              <a:gd name="connsiteX23" fmla="*/ 472867 w 2004501"/>
              <a:gd name="connsiteY23" fmla="*/ 1391601 h 1768205"/>
              <a:gd name="connsiteX24" fmla="*/ 452904 w 2004501"/>
              <a:gd name="connsiteY24" fmla="*/ 1377883 h 1768205"/>
              <a:gd name="connsiteX25" fmla="*/ 396759 w 2004501"/>
              <a:gd name="connsiteY25" fmla="*/ 1325508 h 1768205"/>
              <a:gd name="connsiteX26" fmla="*/ 283221 w 2004501"/>
              <a:gd name="connsiteY26" fmla="*/ 1269391 h 1768205"/>
              <a:gd name="connsiteX27" fmla="*/ 338119 w 2004501"/>
              <a:gd name="connsiteY27" fmla="*/ 1269391 h 1768205"/>
              <a:gd name="connsiteX28" fmla="*/ 666256 w 2004501"/>
              <a:gd name="connsiteY28" fmla="*/ 1269391 h 1768205"/>
              <a:gd name="connsiteX29" fmla="*/ 721153 w 2004501"/>
              <a:gd name="connsiteY29" fmla="*/ 1269391 h 1768205"/>
              <a:gd name="connsiteX30" fmla="*/ 1004374 w 2004501"/>
              <a:gd name="connsiteY30" fmla="*/ 1553715 h 1768205"/>
              <a:gd name="connsiteX31" fmla="*/ 1004374 w 2004501"/>
              <a:gd name="connsiteY31" fmla="*/ 1693383 h 1768205"/>
              <a:gd name="connsiteX32" fmla="*/ 929514 w 2004501"/>
              <a:gd name="connsiteY32" fmla="*/ 1768205 h 1768205"/>
              <a:gd name="connsiteX33" fmla="*/ 74860 w 2004501"/>
              <a:gd name="connsiteY33" fmla="*/ 1768205 h 1768205"/>
              <a:gd name="connsiteX34" fmla="*/ 0 w 2004501"/>
              <a:gd name="connsiteY34" fmla="*/ 1693383 h 1768205"/>
              <a:gd name="connsiteX35" fmla="*/ 0 w 2004501"/>
              <a:gd name="connsiteY35" fmla="*/ 1553715 h 1768205"/>
              <a:gd name="connsiteX36" fmla="*/ 283221 w 2004501"/>
              <a:gd name="connsiteY36" fmla="*/ 1269391 h 1768205"/>
              <a:gd name="connsiteX37" fmla="*/ 502462 w 2004501"/>
              <a:gd name="connsiteY37" fmla="*/ 816567 h 1768205"/>
              <a:gd name="connsiteX38" fmla="*/ 341796 w 2004501"/>
              <a:gd name="connsiteY38" fmla="*/ 977142 h 1768205"/>
              <a:gd name="connsiteX39" fmla="*/ 502462 w 2004501"/>
              <a:gd name="connsiteY39" fmla="*/ 1140207 h 1768205"/>
              <a:gd name="connsiteX40" fmla="*/ 664374 w 2004501"/>
              <a:gd name="connsiteY40" fmla="*/ 977142 h 1768205"/>
              <a:gd name="connsiteX41" fmla="*/ 502462 w 2004501"/>
              <a:gd name="connsiteY41" fmla="*/ 816567 h 1768205"/>
              <a:gd name="connsiteX42" fmla="*/ 1264015 w 2004501"/>
              <a:gd name="connsiteY42" fmla="*/ 763833 h 1768205"/>
              <a:gd name="connsiteX43" fmla="*/ 1438368 w 2004501"/>
              <a:gd name="connsiteY43" fmla="*/ 763833 h 1768205"/>
              <a:gd name="connsiteX44" fmla="*/ 1465964 w 2004501"/>
              <a:gd name="connsiteY44" fmla="*/ 791309 h 1768205"/>
              <a:gd name="connsiteX45" fmla="*/ 1438368 w 2004501"/>
              <a:gd name="connsiteY45" fmla="*/ 817591 h 1768205"/>
              <a:gd name="connsiteX46" fmla="*/ 1264015 w 2004501"/>
              <a:gd name="connsiteY46" fmla="*/ 817591 h 1768205"/>
              <a:gd name="connsiteX47" fmla="*/ 1236420 w 2004501"/>
              <a:gd name="connsiteY47" fmla="*/ 791309 h 1768205"/>
              <a:gd name="connsiteX48" fmla="*/ 1264015 w 2004501"/>
              <a:gd name="connsiteY48" fmla="*/ 763833 h 1768205"/>
              <a:gd name="connsiteX49" fmla="*/ 1263750 w 2004501"/>
              <a:gd name="connsiteY49" fmla="*/ 642939 h 1768205"/>
              <a:gd name="connsiteX50" fmla="*/ 1674938 w 2004501"/>
              <a:gd name="connsiteY50" fmla="*/ 642939 h 1768205"/>
              <a:gd name="connsiteX51" fmla="*/ 1702268 w 2004501"/>
              <a:gd name="connsiteY51" fmla="*/ 669805 h 1768205"/>
              <a:gd name="connsiteX52" fmla="*/ 1674938 w 2004501"/>
              <a:gd name="connsiteY52" fmla="*/ 696670 h 1768205"/>
              <a:gd name="connsiteX53" fmla="*/ 1263750 w 2004501"/>
              <a:gd name="connsiteY53" fmla="*/ 696670 h 1768205"/>
              <a:gd name="connsiteX54" fmla="*/ 1236420 w 2004501"/>
              <a:gd name="connsiteY54" fmla="*/ 669805 h 1768205"/>
              <a:gd name="connsiteX55" fmla="*/ 1263750 w 2004501"/>
              <a:gd name="connsiteY55" fmla="*/ 642939 h 1768205"/>
              <a:gd name="connsiteX56" fmla="*/ 1062905 w 2004501"/>
              <a:gd name="connsiteY56" fmla="*/ 560509 h 1768205"/>
              <a:gd name="connsiteX57" fmla="*/ 1136004 w 2004501"/>
              <a:gd name="connsiteY57" fmla="*/ 560509 h 1768205"/>
              <a:gd name="connsiteX58" fmla="*/ 1154588 w 2004501"/>
              <a:gd name="connsiteY58" fmla="*/ 579214 h 1768205"/>
              <a:gd name="connsiteX59" fmla="*/ 1154588 w 2004501"/>
              <a:gd name="connsiteY59" fmla="*/ 828613 h 1768205"/>
              <a:gd name="connsiteX60" fmla="*/ 1169456 w 2004501"/>
              <a:gd name="connsiteY60" fmla="*/ 828613 h 1768205"/>
              <a:gd name="connsiteX61" fmla="*/ 1196713 w 2004501"/>
              <a:gd name="connsiteY61" fmla="*/ 856046 h 1768205"/>
              <a:gd name="connsiteX62" fmla="*/ 1169456 w 2004501"/>
              <a:gd name="connsiteY62" fmla="*/ 883480 h 1768205"/>
              <a:gd name="connsiteX63" fmla="*/ 758119 w 2004501"/>
              <a:gd name="connsiteY63" fmla="*/ 883480 h 1768205"/>
              <a:gd name="connsiteX64" fmla="*/ 730862 w 2004501"/>
              <a:gd name="connsiteY64" fmla="*/ 856046 h 1768205"/>
              <a:gd name="connsiteX65" fmla="*/ 758119 w 2004501"/>
              <a:gd name="connsiteY65" fmla="*/ 828613 h 1768205"/>
              <a:gd name="connsiteX66" fmla="*/ 772987 w 2004501"/>
              <a:gd name="connsiteY66" fmla="*/ 828613 h 1768205"/>
              <a:gd name="connsiteX67" fmla="*/ 772987 w 2004501"/>
              <a:gd name="connsiteY67" fmla="*/ 756287 h 1768205"/>
              <a:gd name="connsiteX68" fmla="*/ 791571 w 2004501"/>
              <a:gd name="connsiteY68" fmla="*/ 737582 h 1768205"/>
              <a:gd name="connsiteX69" fmla="*/ 865909 w 2004501"/>
              <a:gd name="connsiteY69" fmla="*/ 737582 h 1768205"/>
              <a:gd name="connsiteX70" fmla="*/ 883255 w 2004501"/>
              <a:gd name="connsiteY70" fmla="*/ 756287 h 1768205"/>
              <a:gd name="connsiteX71" fmla="*/ 883255 w 2004501"/>
              <a:gd name="connsiteY71" fmla="*/ 828613 h 1768205"/>
              <a:gd name="connsiteX72" fmla="*/ 908034 w 2004501"/>
              <a:gd name="connsiteY72" fmla="*/ 828613 h 1768205"/>
              <a:gd name="connsiteX73" fmla="*/ 908034 w 2004501"/>
              <a:gd name="connsiteY73" fmla="*/ 696431 h 1768205"/>
              <a:gd name="connsiteX74" fmla="*/ 926619 w 2004501"/>
              <a:gd name="connsiteY74" fmla="*/ 678974 h 1768205"/>
              <a:gd name="connsiteX75" fmla="*/ 1000956 w 2004501"/>
              <a:gd name="connsiteY75" fmla="*/ 678974 h 1768205"/>
              <a:gd name="connsiteX76" fmla="*/ 1018302 w 2004501"/>
              <a:gd name="connsiteY76" fmla="*/ 696431 h 1768205"/>
              <a:gd name="connsiteX77" fmla="*/ 1018302 w 2004501"/>
              <a:gd name="connsiteY77" fmla="*/ 828613 h 1768205"/>
              <a:gd name="connsiteX78" fmla="*/ 1044320 w 2004501"/>
              <a:gd name="connsiteY78" fmla="*/ 828613 h 1768205"/>
              <a:gd name="connsiteX79" fmla="*/ 1044320 w 2004501"/>
              <a:gd name="connsiteY79" fmla="*/ 579214 h 1768205"/>
              <a:gd name="connsiteX80" fmla="*/ 1062905 w 2004501"/>
              <a:gd name="connsiteY80" fmla="*/ 560509 h 1768205"/>
              <a:gd name="connsiteX81" fmla="*/ 1265104 w 2004501"/>
              <a:gd name="connsiteY81" fmla="*/ 527538 h 1768205"/>
              <a:gd name="connsiteX82" fmla="*/ 1559428 w 2004501"/>
              <a:gd name="connsiteY82" fmla="*/ 527538 h 1768205"/>
              <a:gd name="connsiteX83" fmla="*/ 1586865 w 2004501"/>
              <a:gd name="connsiteY83" fmla="*/ 554404 h 1768205"/>
              <a:gd name="connsiteX84" fmla="*/ 1559428 w 2004501"/>
              <a:gd name="connsiteY84" fmla="*/ 581269 h 1768205"/>
              <a:gd name="connsiteX85" fmla="*/ 1265104 w 2004501"/>
              <a:gd name="connsiteY85" fmla="*/ 581269 h 1768205"/>
              <a:gd name="connsiteX86" fmla="*/ 1236420 w 2004501"/>
              <a:gd name="connsiteY86" fmla="*/ 554404 h 1768205"/>
              <a:gd name="connsiteX87" fmla="*/ 1265104 w 2004501"/>
              <a:gd name="connsiteY87" fmla="*/ 527538 h 1768205"/>
              <a:gd name="connsiteX88" fmla="*/ 1263750 w 2004501"/>
              <a:gd name="connsiteY88" fmla="*/ 406644 h 1768205"/>
              <a:gd name="connsiteX89" fmla="*/ 1674938 w 2004501"/>
              <a:gd name="connsiteY89" fmla="*/ 406644 h 1768205"/>
              <a:gd name="connsiteX90" fmla="*/ 1702268 w 2004501"/>
              <a:gd name="connsiteY90" fmla="*/ 432926 h 1768205"/>
              <a:gd name="connsiteX91" fmla="*/ 1674938 w 2004501"/>
              <a:gd name="connsiteY91" fmla="*/ 460402 h 1768205"/>
              <a:gd name="connsiteX92" fmla="*/ 1263750 w 2004501"/>
              <a:gd name="connsiteY92" fmla="*/ 460402 h 1768205"/>
              <a:gd name="connsiteX93" fmla="*/ 1236420 w 2004501"/>
              <a:gd name="connsiteY93" fmla="*/ 432926 h 1768205"/>
              <a:gd name="connsiteX94" fmla="*/ 1263750 w 2004501"/>
              <a:gd name="connsiteY94" fmla="*/ 406644 h 1768205"/>
              <a:gd name="connsiteX95" fmla="*/ 1076776 w 2004501"/>
              <a:gd name="connsiteY95" fmla="*/ 387177 h 1768205"/>
              <a:gd name="connsiteX96" fmla="*/ 1100526 w 2004501"/>
              <a:gd name="connsiteY96" fmla="*/ 403515 h 1768205"/>
              <a:gd name="connsiteX97" fmla="*/ 1111776 w 2004501"/>
              <a:gd name="connsiteY97" fmla="*/ 460069 h 1768205"/>
              <a:gd name="connsiteX98" fmla="*/ 1096776 w 2004501"/>
              <a:gd name="connsiteY98" fmla="*/ 481434 h 1768205"/>
              <a:gd name="connsiteX99" fmla="*/ 1093026 w 2004501"/>
              <a:gd name="connsiteY99" fmla="*/ 481434 h 1768205"/>
              <a:gd name="connsiteX100" fmla="*/ 1075526 w 2004501"/>
              <a:gd name="connsiteY100" fmla="*/ 467609 h 1768205"/>
              <a:gd name="connsiteX101" fmla="*/ 1073026 w 2004501"/>
              <a:gd name="connsiteY101" fmla="*/ 452528 h 1768205"/>
              <a:gd name="connsiteX102" fmla="*/ 853029 w 2004501"/>
              <a:gd name="connsiteY102" fmla="*/ 662407 h 1768205"/>
              <a:gd name="connsiteX103" fmla="*/ 845529 w 2004501"/>
              <a:gd name="connsiteY103" fmla="*/ 663663 h 1768205"/>
              <a:gd name="connsiteX104" fmla="*/ 829279 w 2004501"/>
              <a:gd name="connsiteY104" fmla="*/ 652353 h 1768205"/>
              <a:gd name="connsiteX105" fmla="*/ 838029 w 2004501"/>
              <a:gd name="connsiteY105" fmla="*/ 628474 h 1768205"/>
              <a:gd name="connsiteX106" fmla="*/ 1041777 w 2004501"/>
              <a:gd name="connsiteY106" fmla="*/ 432420 h 1768205"/>
              <a:gd name="connsiteX107" fmla="*/ 1028027 w 2004501"/>
              <a:gd name="connsiteY107" fmla="*/ 434934 h 1768205"/>
              <a:gd name="connsiteX108" fmla="*/ 1005527 w 2004501"/>
              <a:gd name="connsiteY108" fmla="*/ 419852 h 1768205"/>
              <a:gd name="connsiteX109" fmla="*/ 1020527 w 2004501"/>
              <a:gd name="connsiteY109" fmla="*/ 398488 h 1768205"/>
              <a:gd name="connsiteX110" fmla="*/ 531108 w 2004501"/>
              <a:gd name="connsiteY110" fmla="*/ 232771 h 1768205"/>
              <a:gd name="connsiteX111" fmla="*/ 531108 w 2004501"/>
              <a:gd name="connsiteY111" fmla="*/ 763042 h 1768205"/>
              <a:gd name="connsiteX112" fmla="*/ 720420 w 2004501"/>
              <a:gd name="connsiteY112" fmla="*/ 977142 h 1768205"/>
              <a:gd name="connsiteX113" fmla="*/ 704229 w 2004501"/>
              <a:gd name="connsiteY113" fmla="*/ 1060542 h 1768205"/>
              <a:gd name="connsiteX114" fmla="*/ 1762880 w 2004501"/>
              <a:gd name="connsiteY114" fmla="*/ 1060542 h 1768205"/>
              <a:gd name="connsiteX115" fmla="*/ 1833872 w 2004501"/>
              <a:gd name="connsiteY115" fmla="*/ 989590 h 1768205"/>
              <a:gd name="connsiteX116" fmla="*/ 1833872 w 2004501"/>
              <a:gd name="connsiteY116" fmla="*/ 232771 h 1768205"/>
              <a:gd name="connsiteX117" fmla="*/ 476307 w 2004501"/>
              <a:gd name="connsiteY117" fmla="*/ 56014 h 1768205"/>
              <a:gd name="connsiteX118" fmla="*/ 415279 w 2004501"/>
              <a:gd name="connsiteY118" fmla="*/ 117008 h 1768205"/>
              <a:gd name="connsiteX119" fmla="*/ 476307 w 2004501"/>
              <a:gd name="connsiteY119" fmla="*/ 176757 h 1768205"/>
              <a:gd name="connsiteX120" fmla="*/ 1888673 w 2004501"/>
              <a:gd name="connsiteY120" fmla="*/ 176757 h 1768205"/>
              <a:gd name="connsiteX121" fmla="*/ 1948455 w 2004501"/>
              <a:gd name="connsiteY121" fmla="*/ 117008 h 1768205"/>
              <a:gd name="connsiteX122" fmla="*/ 1888673 w 2004501"/>
              <a:gd name="connsiteY122" fmla="*/ 56014 h 1768205"/>
              <a:gd name="connsiteX123" fmla="*/ 476307 w 2004501"/>
              <a:gd name="connsiteY123" fmla="*/ 0 h 1768205"/>
              <a:gd name="connsiteX124" fmla="*/ 1888673 w 2004501"/>
              <a:gd name="connsiteY124" fmla="*/ 0 h 1768205"/>
              <a:gd name="connsiteX125" fmla="*/ 2004501 w 2004501"/>
              <a:gd name="connsiteY125" fmla="*/ 117008 h 1768205"/>
              <a:gd name="connsiteX126" fmla="*/ 1888673 w 2004501"/>
              <a:gd name="connsiteY126" fmla="*/ 232771 h 1768205"/>
              <a:gd name="connsiteX127" fmla="*/ 1888673 w 2004501"/>
              <a:gd name="connsiteY127" fmla="*/ 989590 h 1768205"/>
              <a:gd name="connsiteX128" fmla="*/ 1762880 w 2004501"/>
              <a:gd name="connsiteY128" fmla="*/ 1116556 h 1768205"/>
              <a:gd name="connsiteX129" fmla="*/ 1211136 w 2004501"/>
              <a:gd name="connsiteY129" fmla="*/ 1116556 h 1768205"/>
              <a:gd name="connsiteX130" fmla="*/ 1211136 w 2004501"/>
              <a:gd name="connsiteY130" fmla="*/ 1246012 h 1768205"/>
              <a:gd name="connsiteX131" fmla="*/ 1239782 w 2004501"/>
              <a:gd name="connsiteY131" fmla="*/ 1294558 h 1768205"/>
              <a:gd name="connsiteX132" fmla="*/ 1183735 w 2004501"/>
              <a:gd name="connsiteY132" fmla="*/ 1350572 h 1768205"/>
              <a:gd name="connsiteX133" fmla="*/ 1127689 w 2004501"/>
              <a:gd name="connsiteY133" fmla="*/ 1294558 h 1768205"/>
              <a:gd name="connsiteX134" fmla="*/ 1155090 w 2004501"/>
              <a:gd name="connsiteY134" fmla="*/ 1246012 h 1768205"/>
              <a:gd name="connsiteX135" fmla="*/ 1155090 w 2004501"/>
              <a:gd name="connsiteY135" fmla="*/ 1116556 h 1768205"/>
              <a:gd name="connsiteX136" fmla="*/ 670601 w 2004501"/>
              <a:gd name="connsiteY136" fmla="*/ 1116556 h 1768205"/>
              <a:gd name="connsiteX137" fmla="*/ 502462 w 2004501"/>
              <a:gd name="connsiteY137" fmla="*/ 1194977 h 1768205"/>
              <a:gd name="connsiteX138" fmla="*/ 285750 w 2004501"/>
              <a:gd name="connsiteY138" fmla="*/ 977142 h 1768205"/>
              <a:gd name="connsiteX139" fmla="*/ 475062 w 2004501"/>
              <a:gd name="connsiteY139" fmla="*/ 763042 h 1768205"/>
              <a:gd name="connsiteX140" fmla="*/ 475062 w 2004501"/>
              <a:gd name="connsiteY140" fmla="*/ 232771 h 1768205"/>
              <a:gd name="connsiteX141" fmla="*/ 360478 w 2004501"/>
              <a:gd name="connsiteY141" fmla="*/ 117008 h 1768205"/>
              <a:gd name="connsiteX142" fmla="*/ 476307 w 2004501"/>
              <a:gd name="connsiteY142" fmla="*/ 0 h 176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2004501" h="1768205">
                <a:moveTo>
                  <a:pt x="408789" y="1593605"/>
                </a:moveTo>
                <a:cubicBezTo>
                  <a:pt x="422058" y="1593605"/>
                  <a:pt x="432915" y="1606689"/>
                  <a:pt x="432915" y="1621081"/>
                </a:cubicBezTo>
                <a:cubicBezTo>
                  <a:pt x="432915" y="1635473"/>
                  <a:pt x="422058" y="1647249"/>
                  <a:pt x="408789" y="1647249"/>
                </a:cubicBezTo>
                <a:cubicBezTo>
                  <a:pt x="395520" y="1647249"/>
                  <a:pt x="384663" y="1635473"/>
                  <a:pt x="384663" y="1621081"/>
                </a:cubicBezTo>
                <a:cubicBezTo>
                  <a:pt x="384663" y="1606689"/>
                  <a:pt x="395520" y="1593605"/>
                  <a:pt x="408789" y="1593605"/>
                </a:cubicBezTo>
                <a:close/>
                <a:moveTo>
                  <a:pt x="408789" y="1505682"/>
                </a:moveTo>
                <a:cubicBezTo>
                  <a:pt x="422058" y="1505682"/>
                  <a:pt x="432915" y="1517458"/>
                  <a:pt x="432915" y="1531850"/>
                </a:cubicBezTo>
                <a:cubicBezTo>
                  <a:pt x="432915" y="1546242"/>
                  <a:pt x="422058" y="1559326"/>
                  <a:pt x="408789" y="1559326"/>
                </a:cubicBezTo>
                <a:cubicBezTo>
                  <a:pt x="395520" y="1559326"/>
                  <a:pt x="384663" y="1546242"/>
                  <a:pt x="384663" y="1531850"/>
                </a:cubicBezTo>
                <a:cubicBezTo>
                  <a:pt x="384663" y="1517458"/>
                  <a:pt x="395520" y="1505682"/>
                  <a:pt x="408789" y="1505682"/>
                </a:cubicBezTo>
                <a:close/>
                <a:moveTo>
                  <a:pt x="607615" y="1325508"/>
                </a:moveTo>
                <a:lnTo>
                  <a:pt x="551470" y="1377883"/>
                </a:lnTo>
                <a:cubicBezTo>
                  <a:pt x="545232" y="1385365"/>
                  <a:pt x="536498" y="1389107"/>
                  <a:pt x="529012" y="1392848"/>
                </a:cubicBezTo>
                <a:lnTo>
                  <a:pt x="529012" y="1712089"/>
                </a:lnTo>
                <a:lnTo>
                  <a:pt x="929514" y="1712089"/>
                </a:lnTo>
                <a:cubicBezTo>
                  <a:pt x="940743" y="1712089"/>
                  <a:pt x="949477" y="1703359"/>
                  <a:pt x="949477" y="1693383"/>
                </a:cubicBezTo>
                <a:lnTo>
                  <a:pt x="949477" y="1553715"/>
                </a:lnTo>
                <a:cubicBezTo>
                  <a:pt x="949477" y="1427765"/>
                  <a:pt x="847168" y="1325508"/>
                  <a:pt x="721153" y="1325508"/>
                </a:cubicBezTo>
                <a:close/>
                <a:moveTo>
                  <a:pt x="283221" y="1325508"/>
                </a:moveTo>
                <a:cubicBezTo>
                  <a:pt x="158454" y="1325508"/>
                  <a:pt x="54897" y="1427765"/>
                  <a:pt x="54897" y="1553715"/>
                </a:cubicBezTo>
                <a:lnTo>
                  <a:pt x="54897" y="1693383"/>
                </a:lnTo>
                <a:cubicBezTo>
                  <a:pt x="54897" y="1703359"/>
                  <a:pt x="63631" y="1712089"/>
                  <a:pt x="74860" y="1712089"/>
                </a:cubicBezTo>
                <a:lnTo>
                  <a:pt x="472867" y="1712089"/>
                </a:lnTo>
                <a:lnTo>
                  <a:pt x="472867" y="1391601"/>
                </a:lnTo>
                <a:cubicBezTo>
                  <a:pt x="466629" y="1387860"/>
                  <a:pt x="459143" y="1384118"/>
                  <a:pt x="452904" y="1377883"/>
                </a:cubicBezTo>
                <a:lnTo>
                  <a:pt x="396759" y="1325508"/>
                </a:lnTo>
                <a:close/>
                <a:moveTo>
                  <a:pt x="283221" y="1269391"/>
                </a:moveTo>
                <a:lnTo>
                  <a:pt x="338119" y="1269391"/>
                </a:lnTo>
                <a:lnTo>
                  <a:pt x="666256" y="1269391"/>
                </a:lnTo>
                <a:lnTo>
                  <a:pt x="721153" y="1269391"/>
                </a:lnTo>
                <a:cubicBezTo>
                  <a:pt x="877112" y="1269391"/>
                  <a:pt x="1004374" y="1396589"/>
                  <a:pt x="1004374" y="1553715"/>
                </a:cubicBezTo>
                <a:lnTo>
                  <a:pt x="1004374" y="1693383"/>
                </a:lnTo>
                <a:cubicBezTo>
                  <a:pt x="1004374" y="1734535"/>
                  <a:pt x="970687" y="1768205"/>
                  <a:pt x="929514" y="1768205"/>
                </a:cubicBezTo>
                <a:lnTo>
                  <a:pt x="74860" y="1768205"/>
                </a:lnTo>
                <a:cubicBezTo>
                  <a:pt x="33687" y="1768205"/>
                  <a:pt x="0" y="1734535"/>
                  <a:pt x="0" y="1693383"/>
                </a:cubicBezTo>
                <a:lnTo>
                  <a:pt x="0" y="1553715"/>
                </a:lnTo>
                <a:cubicBezTo>
                  <a:pt x="0" y="1396589"/>
                  <a:pt x="127262" y="1269391"/>
                  <a:pt x="283221" y="1269391"/>
                </a:cubicBezTo>
                <a:close/>
                <a:moveTo>
                  <a:pt x="502462" y="816567"/>
                </a:moveTo>
                <a:cubicBezTo>
                  <a:pt x="414034" y="816567"/>
                  <a:pt x="341796" y="888764"/>
                  <a:pt x="341796" y="977142"/>
                </a:cubicBezTo>
                <a:cubicBezTo>
                  <a:pt x="341796" y="1068010"/>
                  <a:pt x="414034" y="1140207"/>
                  <a:pt x="502462" y="1140207"/>
                </a:cubicBezTo>
                <a:cubicBezTo>
                  <a:pt x="592136" y="1140207"/>
                  <a:pt x="664374" y="1068010"/>
                  <a:pt x="664374" y="977142"/>
                </a:cubicBezTo>
                <a:cubicBezTo>
                  <a:pt x="664374" y="888764"/>
                  <a:pt x="592136" y="816567"/>
                  <a:pt x="502462" y="816567"/>
                </a:cubicBezTo>
                <a:close/>
                <a:moveTo>
                  <a:pt x="1264015" y="763833"/>
                </a:moveTo>
                <a:lnTo>
                  <a:pt x="1438368" y="763833"/>
                </a:lnTo>
                <a:cubicBezTo>
                  <a:pt x="1453420" y="763833"/>
                  <a:pt x="1465964" y="776974"/>
                  <a:pt x="1465964" y="791309"/>
                </a:cubicBezTo>
                <a:cubicBezTo>
                  <a:pt x="1465964" y="805645"/>
                  <a:pt x="1453420" y="817591"/>
                  <a:pt x="1438368" y="817591"/>
                </a:cubicBezTo>
                <a:lnTo>
                  <a:pt x="1264015" y="817591"/>
                </a:lnTo>
                <a:cubicBezTo>
                  <a:pt x="1248963" y="817591"/>
                  <a:pt x="1236420" y="805645"/>
                  <a:pt x="1236420" y="791309"/>
                </a:cubicBezTo>
                <a:cubicBezTo>
                  <a:pt x="1236420" y="776974"/>
                  <a:pt x="1248963" y="763833"/>
                  <a:pt x="1264015" y="763833"/>
                </a:cubicBezTo>
                <a:close/>
                <a:moveTo>
                  <a:pt x="1263750" y="642939"/>
                </a:moveTo>
                <a:lnTo>
                  <a:pt x="1674938" y="642939"/>
                </a:lnTo>
                <a:cubicBezTo>
                  <a:pt x="1689845" y="642939"/>
                  <a:pt x="1702268" y="655151"/>
                  <a:pt x="1702268" y="669805"/>
                </a:cubicBezTo>
                <a:cubicBezTo>
                  <a:pt x="1702268" y="684459"/>
                  <a:pt x="1689845" y="696670"/>
                  <a:pt x="1674938" y="696670"/>
                </a:cubicBezTo>
                <a:lnTo>
                  <a:pt x="1263750" y="696670"/>
                </a:lnTo>
                <a:cubicBezTo>
                  <a:pt x="1248843" y="696670"/>
                  <a:pt x="1236420" y="684459"/>
                  <a:pt x="1236420" y="669805"/>
                </a:cubicBezTo>
                <a:cubicBezTo>
                  <a:pt x="1236420" y="655151"/>
                  <a:pt x="1248843" y="642939"/>
                  <a:pt x="1263750" y="642939"/>
                </a:cubicBezTo>
                <a:close/>
                <a:moveTo>
                  <a:pt x="1062905" y="560509"/>
                </a:moveTo>
                <a:lnTo>
                  <a:pt x="1136004" y="560509"/>
                </a:lnTo>
                <a:cubicBezTo>
                  <a:pt x="1147154" y="560509"/>
                  <a:pt x="1154588" y="569238"/>
                  <a:pt x="1154588" y="579214"/>
                </a:cubicBezTo>
                <a:lnTo>
                  <a:pt x="1154588" y="828613"/>
                </a:lnTo>
                <a:lnTo>
                  <a:pt x="1169456" y="828613"/>
                </a:lnTo>
                <a:cubicBezTo>
                  <a:pt x="1184323" y="828613"/>
                  <a:pt x="1196713" y="841083"/>
                  <a:pt x="1196713" y="856046"/>
                </a:cubicBezTo>
                <a:cubicBezTo>
                  <a:pt x="1196713" y="871010"/>
                  <a:pt x="1184323" y="883480"/>
                  <a:pt x="1169456" y="883480"/>
                </a:cubicBezTo>
                <a:lnTo>
                  <a:pt x="758119" y="883480"/>
                </a:lnTo>
                <a:cubicBezTo>
                  <a:pt x="743252" y="883480"/>
                  <a:pt x="730862" y="871010"/>
                  <a:pt x="730862" y="856046"/>
                </a:cubicBezTo>
                <a:cubicBezTo>
                  <a:pt x="730862" y="841083"/>
                  <a:pt x="743252" y="828613"/>
                  <a:pt x="758119" y="828613"/>
                </a:cubicBezTo>
                <a:lnTo>
                  <a:pt x="772987" y="828613"/>
                </a:lnTo>
                <a:lnTo>
                  <a:pt x="772987" y="756287"/>
                </a:lnTo>
                <a:cubicBezTo>
                  <a:pt x="772987" y="746311"/>
                  <a:pt x="781660" y="737582"/>
                  <a:pt x="791571" y="737582"/>
                </a:cubicBezTo>
                <a:lnTo>
                  <a:pt x="865909" y="737582"/>
                </a:lnTo>
                <a:cubicBezTo>
                  <a:pt x="875821" y="737582"/>
                  <a:pt x="883255" y="746311"/>
                  <a:pt x="883255" y="756287"/>
                </a:cubicBezTo>
                <a:lnTo>
                  <a:pt x="883255" y="828613"/>
                </a:lnTo>
                <a:lnTo>
                  <a:pt x="908034" y="828613"/>
                </a:lnTo>
                <a:lnTo>
                  <a:pt x="908034" y="696431"/>
                </a:lnTo>
                <a:cubicBezTo>
                  <a:pt x="908034" y="686455"/>
                  <a:pt x="916707" y="678974"/>
                  <a:pt x="926619" y="678974"/>
                </a:cubicBezTo>
                <a:lnTo>
                  <a:pt x="1000956" y="678974"/>
                </a:lnTo>
                <a:cubicBezTo>
                  <a:pt x="1010868" y="678974"/>
                  <a:pt x="1018302" y="686455"/>
                  <a:pt x="1018302" y="696431"/>
                </a:cubicBezTo>
                <a:lnTo>
                  <a:pt x="1018302" y="828613"/>
                </a:lnTo>
                <a:lnTo>
                  <a:pt x="1044320" y="828613"/>
                </a:lnTo>
                <a:lnTo>
                  <a:pt x="1044320" y="579214"/>
                </a:lnTo>
                <a:cubicBezTo>
                  <a:pt x="1044320" y="569238"/>
                  <a:pt x="1052993" y="560509"/>
                  <a:pt x="1062905" y="560509"/>
                </a:cubicBezTo>
                <a:close/>
                <a:moveTo>
                  <a:pt x="1265104" y="527538"/>
                </a:moveTo>
                <a:lnTo>
                  <a:pt x="1559428" y="527538"/>
                </a:lnTo>
                <a:cubicBezTo>
                  <a:pt x="1575641" y="527538"/>
                  <a:pt x="1586865" y="539750"/>
                  <a:pt x="1586865" y="554404"/>
                </a:cubicBezTo>
                <a:cubicBezTo>
                  <a:pt x="1586865" y="569058"/>
                  <a:pt x="1575641" y="581269"/>
                  <a:pt x="1559428" y="581269"/>
                </a:cubicBezTo>
                <a:lnTo>
                  <a:pt x="1265104" y="581269"/>
                </a:lnTo>
                <a:cubicBezTo>
                  <a:pt x="1250138" y="581269"/>
                  <a:pt x="1236420" y="569058"/>
                  <a:pt x="1236420" y="554404"/>
                </a:cubicBezTo>
                <a:cubicBezTo>
                  <a:pt x="1236420" y="539750"/>
                  <a:pt x="1250138" y="527538"/>
                  <a:pt x="1265104" y="527538"/>
                </a:cubicBezTo>
                <a:close/>
                <a:moveTo>
                  <a:pt x="1263750" y="406644"/>
                </a:moveTo>
                <a:lnTo>
                  <a:pt x="1674938" y="406644"/>
                </a:lnTo>
                <a:cubicBezTo>
                  <a:pt x="1689845" y="406644"/>
                  <a:pt x="1702268" y="418590"/>
                  <a:pt x="1702268" y="432926"/>
                </a:cubicBezTo>
                <a:cubicBezTo>
                  <a:pt x="1702268" y="448456"/>
                  <a:pt x="1689845" y="460402"/>
                  <a:pt x="1674938" y="460402"/>
                </a:cubicBezTo>
                <a:lnTo>
                  <a:pt x="1263750" y="460402"/>
                </a:lnTo>
                <a:cubicBezTo>
                  <a:pt x="1248843" y="460402"/>
                  <a:pt x="1236420" y="448456"/>
                  <a:pt x="1236420" y="432926"/>
                </a:cubicBezTo>
                <a:cubicBezTo>
                  <a:pt x="1236420" y="418590"/>
                  <a:pt x="1248843" y="406644"/>
                  <a:pt x="1263750" y="406644"/>
                </a:cubicBezTo>
                <a:close/>
                <a:moveTo>
                  <a:pt x="1076776" y="387177"/>
                </a:moveTo>
                <a:cubicBezTo>
                  <a:pt x="1088026" y="384663"/>
                  <a:pt x="1098026" y="392204"/>
                  <a:pt x="1100526" y="403515"/>
                </a:cubicBezTo>
                <a:lnTo>
                  <a:pt x="1111776" y="460069"/>
                </a:lnTo>
                <a:cubicBezTo>
                  <a:pt x="1114276" y="470123"/>
                  <a:pt x="1106776" y="478920"/>
                  <a:pt x="1096776" y="481434"/>
                </a:cubicBezTo>
                <a:cubicBezTo>
                  <a:pt x="1095526" y="481434"/>
                  <a:pt x="1095526" y="481434"/>
                  <a:pt x="1093026" y="481434"/>
                </a:cubicBezTo>
                <a:cubicBezTo>
                  <a:pt x="1085526" y="481434"/>
                  <a:pt x="1076776" y="476407"/>
                  <a:pt x="1075526" y="467609"/>
                </a:cubicBezTo>
                <a:lnTo>
                  <a:pt x="1073026" y="452528"/>
                </a:lnTo>
                <a:cubicBezTo>
                  <a:pt x="1013027" y="548042"/>
                  <a:pt x="934278" y="623447"/>
                  <a:pt x="853029" y="662407"/>
                </a:cubicBezTo>
                <a:cubicBezTo>
                  <a:pt x="850529" y="662407"/>
                  <a:pt x="848029" y="663663"/>
                  <a:pt x="845529" y="663663"/>
                </a:cubicBezTo>
                <a:cubicBezTo>
                  <a:pt x="838029" y="663663"/>
                  <a:pt x="831779" y="659893"/>
                  <a:pt x="829279" y="652353"/>
                </a:cubicBezTo>
                <a:cubicBezTo>
                  <a:pt x="824279" y="643555"/>
                  <a:pt x="828029" y="632245"/>
                  <a:pt x="838029" y="628474"/>
                </a:cubicBezTo>
                <a:cubicBezTo>
                  <a:pt x="911778" y="593285"/>
                  <a:pt x="985527" y="521650"/>
                  <a:pt x="1041777" y="432420"/>
                </a:cubicBezTo>
                <a:lnTo>
                  <a:pt x="1028027" y="434934"/>
                </a:lnTo>
                <a:cubicBezTo>
                  <a:pt x="1018027" y="436190"/>
                  <a:pt x="1008027" y="429907"/>
                  <a:pt x="1005527" y="419852"/>
                </a:cubicBezTo>
                <a:cubicBezTo>
                  <a:pt x="1004277" y="411055"/>
                  <a:pt x="1010527" y="399744"/>
                  <a:pt x="1020527" y="398488"/>
                </a:cubicBezTo>
                <a:close/>
                <a:moveTo>
                  <a:pt x="531108" y="232771"/>
                </a:moveTo>
                <a:lnTo>
                  <a:pt x="531108" y="763042"/>
                </a:lnTo>
                <a:cubicBezTo>
                  <a:pt x="638219" y="776735"/>
                  <a:pt x="720420" y="867603"/>
                  <a:pt x="720420" y="977142"/>
                </a:cubicBezTo>
                <a:cubicBezTo>
                  <a:pt x="720420" y="1007017"/>
                  <a:pt x="714192" y="1035646"/>
                  <a:pt x="704229" y="1060542"/>
                </a:cubicBezTo>
                <a:lnTo>
                  <a:pt x="1762880" y="1060542"/>
                </a:lnTo>
                <a:cubicBezTo>
                  <a:pt x="1801490" y="1060542"/>
                  <a:pt x="1833872" y="1028178"/>
                  <a:pt x="1833872" y="989590"/>
                </a:cubicBezTo>
                <a:lnTo>
                  <a:pt x="1833872" y="232771"/>
                </a:lnTo>
                <a:close/>
                <a:moveTo>
                  <a:pt x="476307" y="56014"/>
                </a:moveTo>
                <a:cubicBezTo>
                  <a:pt x="442679" y="56014"/>
                  <a:pt x="415279" y="83399"/>
                  <a:pt x="415279" y="117008"/>
                </a:cubicBezTo>
                <a:cubicBezTo>
                  <a:pt x="415279" y="150617"/>
                  <a:pt x="442679" y="176757"/>
                  <a:pt x="476307" y="176757"/>
                </a:cubicBezTo>
                <a:lnTo>
                  <a:pt x="1888673" y="176757"/>
                </a:lnTo>
                <a:cubicBezTo>
                  <a:pt x="1922300" y="176757"/>
                  <a:pt x="1948455" y="150617"/>
                  <a:pt x="1948455" y="117008"/>
                </a:cubicBezTo>
                <a:cubicBezTo>
                  <a:pt x="1948455" y="83399"/>
                  <a:pt x="1922300" y="56014"/>
                  <a:pt x="1888673" y="56014"/>
                </a:cubicBezTo>
                <a:close/>
                <a:moveTo>
                  <a:pt x="476307" y="0"/>
                </a:moveTo>
                <a:lnTo>
                  <a:pt x="1888673" y="0"/>
                </a:lnTo>
                <a:cubicBezTo>
                  <a:pt x="1952192" y="0"/>
                  <a:pt x="2004501" y="52280"/>
                  <a:pt x="2004501" y="117008"/>
                </a:cubicBezTo>
                <a:cubicBezTo>
                  <a:pt x="2004501" y="180491"/>
                  <a:pt x="1952192" y="231526"/>
                  <a:pt x="1888673" y="232771"/>
                </a:cubicBezTo>
                <a:lnTo>
                  <a:pt x="1888673" y="989590"/>
                </a:lnTo>
                <a:cubicBezTo>
                  <a:pt x="1888673" y="1059297"/>
                  <a:pt x="1831381" y="1116556"/>
                  <a:pt x="1762880" y="1116556"/>
                </a:cubicBezTo>
                <a:lnTo>
                  <a:pt x="1211136" y="1116556"/>
                </a:lnTo>
                <a:lnTo>
                  <a:pt x="1211136" y="1246012"/>
                </a:lnTo>
                <a:cubicBezTo>
                  <a:pt x="1227327" y="1255970"/>
                  <a:pt x="1239782" y="1273397"/>
                  <a:pt x="1239782" y="1294558"/>
                </a:cubicBezTo>
                <a:cubicBezTo>
                  <a:pt x="1239782" y="1325677"/>
                  <a:pt x="1213627" y="1350572"/>
                  <a:pt x="1183735" y="1350572"/>
                </a:cubicBezTo>
                <a:cubicBezTo>
                  <a:pt x="1152599" y="1350572"/>
                  <a:pt x="1127689" y="1325677"/>
                  <a:pt x="1127689" y="1294558"/>
                </a:cubicBezTo>
                <a:cubicBezTo>
                  <a:pt x="1127689" y="1273397"/>
                  <a:pt x="1138898" y="1255970"/>
                  <a:pt x="1155090" y="1246012"/>
                </a:cubicBezTo>
                <a:lnTo>
                  <a:pt x="1155090" y="1116556"/>
                </a:lnTo>
                <a:lnTo>
                  <a:pt x="670601" y="1116556"/>
                </a:lnTo>
                <a:cubicBezTo>
                  <a:pt x="630746" y="1163857"/>
                  <a:pt x="570963" y="1194977"/>
                  <a:pt x="502462" y="1194977"/>
                </a:cubicBezTo>
                <a:cubicBezTo>
                  <a:pt x="382897" y="1194977"/>
                  <a:pt x="285750" y="1097885"/>
                  <a:pt x="285750" y="977142"/>
                </a:cubicBezTo>
                <a:cubicBezTo>
                  <a:pt x="285750" y="867603"/>
                  <a:pt x="369197" y="776735"/>
                  <a:pt x="475062" y="763042"/>
                </a:cubicBezTo>
                <a:lnTo>
                  <a:pt x="475062" y="232771"/>
                </a:lnTo>
                <a:cubicBezTo>
                  <a:pt x="411543" y="231526"/>
                  <a:pt x="360478" y="180491"/>
                  <a:pt x="360478" y="117008"/>
                </a:cubicBezTo>
                <a:cubicBezTo>
                  <a:pt x="360478" y="52280"/>
                  <a:pt x="411543" y="0"/>
                  <a:pt x="476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8B315-07F5-D54C-A56F-F8BA9DA0808D}"/>
              </a:ext>
            </a:extLst>
          </p:cNvPr>
          <p:cNvSpPr txBox="1"/>
          <p:nvPr/>
        </p:nvSpPr>
        <p:spPr>
          <a:xfrm>
            <a:off x="1668302" y="4627160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CREDIT RISK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BFF15D-EE16-0746-AAD4-BA4CACD7F1BF}"/>
              </a:ext>
            </a:extLst>
          </p:cNvPr>
          <p:cNvSpPr txBox="1"/>
          <p:nvPr/>
        </p:nvSpPr>
        <p:spPr>
          <a:xfrm>
            <a:off x="1673878" y="5289780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B70B4-793A-5846-8105-5C0C11FF92AC}"/>
              </a:ext>
            </a:extLst>
          </p:cNvPr>
          <p:cNvSpPr txBox="1"/>
          <p:nvPr/>
        </p:nvSpPr>
        <p:spPr>
          <a:xfrm>
            <a:off x="7060667" y="9636977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MARKET RISK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27AA3-8432-B94A-9672-B2F333B69F4D}"/>
              </a:ext>
            </a:extLst>
          </p:cNvPr>
          <p:cNvSpPr txBox="1"/>
          <p:nvPr/>
        </p:nvSpPr>
        <p:spPr>
          <a:xfrm>
            <a:off x="7060381" y="10300806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DF8B2-1103-F24F-8A51-C338A9F8E659}"/>
              </a:ext>
            </a:extLst>
          </p:cNvPr>
          <p:cNvSpPr txBox="1"/>
          <p:nvPr/>
        </p:nvSpPr>
        <p:spPr>
          <a:xfrm>
            <a:off x="12445637" y="4626226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RELATED OFFERINGS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2BD94C-358D-FD40-99F8-CD428CC011D9}"/>
              </a:ext>
            </a:extLst>
          </p:cNvPr>
          <p:cNvSpPr txBox="1"/>
          <p:nvPr/>
        </p:nvSpPr>
        <p:spPr>
          <a:xfrm>
            <a:off x="12445351" y="5282371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5AF89C-345F-9141-A104-FD12E25614D5}"/>
              </a:ext>
            </a:extLst>
          </p:cNvPr>
          <p:cNvSpPr txBox="1"/>
          <p:nvPr/>
        </p:nvSpPr>
        <p:spPr>
          <a:xfrm>
            <a:off x="17820812" y="9640978"/>
            <a:ext cx="487427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anose="00000500000000000000" pitchFamily="2" charset="0"/>
                <a:cs typeface="Poppins" panose="00000500000000000000" pitchFamily="2" charset="0"/>
              </a:rPr>
              <a:t>LIQUIDITY RISK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0F0F7-70CE-2645-8562-58F9543101DA}"/>
              </a:ext>
            </a:extLst>
          </p:cNvPr>
          <p:cNvSpPr txBox="1"/>
          <p:nvPr/>
        </p:nvSpPr>
        <p:spPr>
          <a:xfrm>
            <a:off x="17827011" y="10303608"/>
            <a:ext cx="4874280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3AE7E8-8A10-764A-A84E-67B835230929}"/>
              </a:ext>
            </a:extLst>
          </p:cNvPr>
          <p:cNvSpPr txBox="1"/>
          <p:nvPr/>
        </p:nvSpPr>
        <p:spPr>
          <a:xfrm>
            <a:off x="1505585" y="65348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000" dirty="0">
                <a:latin typeface="Montserrat" panose="00000500000000000000" pitchFamily="2" charset="0"/>
                <a:cs typeface="Poppins" panose="00000500000000000000" pitchFamily="2" charset="0"/>
              </a:rPr>
              <a:t>GOVERNANCE INFOGRAPHIC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BBBA5-6F22-DB49-88A1-DB60DA378E5C}"/>
              </a:ext>
            </a:extLst>
          </p:cNvPr>
          <p:cNvSpPr txBox="1"/>
          <p:nvPr/>
        </p:nvSpPr>
        <p:spPr>
          <a:xfrm>
            <a:off x="1513206" y="1875569"/>
            <a:ext cx="2133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178452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Governance Infographics -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F9901B"/>
      </a:accent1>
      <a:accent2>
        <a:srgbClr val="517F83"/>
      </a:accent2>
      <a:accent3>
        <a:srgbClr val="0C97B6"/>
      </a:accent3>
      <a:accent4>
        <a:srgbClr val="A7D2BE"/>
      </a:accent4>
      <a:accent5>
        <a:srgbClr val="3FC7DF"/>
      </a:accent5>
      <a:accent6>
        <a:srgbClr val="C3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84596</TotalTime>
  <Words>1657</Words>
  <Application>Microsoft Office PowerPoint</Application>
  <PresentationFormat>Custom</PresentationFormat>
  <Paragraphs>249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Isabella Moncada</cp:lastModifiedBy>
  <cp:revision>9824</cp:revision>
  <cp:lastPrinted>2019-09-18T23:04:43Z</cp:lastPrinted>
  <dcterms:created xsi:type="dcterms:W3CDTF">2014-11-12T21:47:38Z</dcterms:created>
  <dcterms:modified xsi:type="dcterms:W3CDTF">2022-02-04T18:27:44Z</dcterms:modified>
  <cp:category/>
</cp:coreProperties>
</file>